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27" r:id="rId2"/>
    <p:sldId id="428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2" r:id="rId15"/>
    <p:sldId id="441" r:id="rId16"/>
    <p:sldId id="440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2" r:id="rId36"/>
    <p:sldId id="463" r:id="rId37"/>
    <p:sldId id="464" r:id="rId38"/>
    <p:sldId id="465" r:id="rId39"/>
    <p:sldId id="466" r:id="rId40"/>
    <p:sldId id="467" r:id="rId41"/>
    <p:sldId id="468" r:id="rId42"/>
  </p:sldIdLst>
  <p:sldSz cx="11522075" cy="86407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760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1521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72821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3042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880360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456432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4032504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608576" algn="l" defTabSz="1152144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990099"/>
    <a:srgbClr val="FF3399"/>
    <a:srgbClr val="66FF33"/>
    <a:srgbClr val="99FF66"/>
    <a:srgbClr val="FFCC66"/>
    <a:srgbClr val="FF9900"/>
    <a:srgbClr val="FFFFFF"/>
    <a:srgbClr val="FFCC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0" autoAdjust="0"/>
    <p:restoredTop sz="95672" autoAdjust="0"/>
  </p:normalViewPr>
  <p:slideViewPr>
    <p:cSldViewPr>
      <p:cViewPr varScale="1">
        <p:scale>
          <a:sx n="84" d="100"/>
          <a:sy n="84" d="100"/>
        </p:scale>
        <p:origin x="1626" y="84"/>
      </p:cViewPr>
      <p:guideLst>
        <p:guide orient="horz" pos="2722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5304"/>
    </p:cViewPr>
  </p:sorterViewPr>
  <p:notesViewPr>
    <p:cSldViewPr>
      <p:cViewPr varScale="1">
        <p:scale>
          <a:sx n="81" d="100"/>
          <a:sy n="81" d="100"/>
        </p:scale>
        <p:origin x="-32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C-46F7-945F-FBD690A0DD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9C-46F7-945F-FBD690A0DD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9C-46F7-945F-FBD690A0DD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9C-46F7-945F-FBD690A0DD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9C-46F7-945F-FBD690A0DD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7226584"/>
        <c:axId val="1057229208"/>
      </c:barChart>
      <c:catAx>
        <c:axId val="105722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229208"/>
        <c:crosses val="autoZero"/>
        <c:auto val="1"/>
        <c:lblAlgn val="ctr"/>
        <c:lblOffset val="100"/>
        <c:noMultiLvlLbl val="0"/>
      </c:catAx>
      <c:valAx>
        <c:axId val="105722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5722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E1A7895-9E8F-4C50-B5E8-7345F3E6B0B6}" type="datetimeFigureOut">
              <a:rPr lang="zh-CN" altLang="en-US"/>
              <a:pPr>
                <a:defRPr/>
              </a:pPr>
              <a:t>2023/4/7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1C19984-4B2A-48B4-B869-87DEC631B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29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D0698-BD05-4639-9D81-B9F65B9CB3B9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DEE79-D6A9-404B-B2E7-14B1D35489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607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214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21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288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115214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1ppt.com/tubiao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www.1ppt.com/tubiao/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 userDrawn="1"/>
        </p:nvSpPr>
        <p:spPr bwMode="auto">
          <a:xfrm>
            <a:off x="-10867" y="1009940"/>
            <a:ext cx="11568081" cy="6768925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 bwMode="auto">
          <a:xfrm>
            <a:off x="-8002" y="-18002"/>
            <a:ext cx="11565216" cy="1098098"/>
          </a:xfrm>
          <a:prstGeom prst="rect">
            <a:avLst/>
          </a:prstGeom>
          <a:blipFill dpi="0" rotWithShape="1">
            <a:blip r:embed="rId4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824225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8556379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8000" contras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4963" y="999071"/>
            <a:ext cx="11583047" cy="676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942508" y="419131"/>
            <a:ext cx="5569659" cy="824225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7"/>
              </a:rPr>
              <a:t>www.homeppt.com/tubiao/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40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1" descr="png素材 (276)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 userDrawn="1"/>
        </p:nvSpPr>
        <p:spPr bwMode="auto">
          <a:xfrm>
            <a:off x="5400998" y="419131"/>
            <a:ext cx="6111170" cy="470282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3492660" y="10399074"/>
            <a:ext cx="5081165" cy="453634"/>
          </a:xfrm>
          <a:prstGeom prst="rect">
            <a:avLst/>
          </a:prstGeom>
          <a:noFill/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homeppt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模板网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  <a:hlinkClick r:id="rId5"/>
              </a:rPr>
              <a:t>www.homeppt.com/tubiao/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</a:t>
            </a: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99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 bwMode="auto">
          <a:xfrm>
            <a:off x="-21737" y="1054219"/>
            <a:ext cx="11568081" cy="6768925"/>
          </a:xfrm>
          <a:prstGeom prst="rect">
            <a:avLst/>
          </a:prstGeom>
          <a:gradFill flip="none" rotWithShape="1">
            <a:gsLst>
              <a:gs pos="0">
                <a:srgbClr val="16355B"/>
              </a:gs>
              <a:gs pos="50000">
                <a:srgbClr val="0A2037"/>
              </a:gs>
              <a:gs pos="100000">
                <a:srgbClr val="000D18"/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/>
          <a:scene3d>
            <a:camera prst="orthographicFront"/>
            <a:lightRig rig="flat" dir="t"/>
          </a:scene3d>
          <a:sp3d>
            <a:extrusionClr>
              <a:schemeClr val="bg1"/>
            </a:extrusionClr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5214" tIns="57607" rIns="115214" bIns="57607" rtlCol="0" anchor="ctr"/>
          <a:lstStyle/>
          <a:p>
            <a:pPr marL="0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72022" algn="l"/>
              </a:tabLst>
            </a:pPr>
            <a:endParaRPr lang="zh-CN" altLang="en-US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-8002" y="-18002"/>
            <a:ext cx="11576085" cy="1098098"/>
          </a:xfrm>
          <a:prstGeom prst="rect">
            <a:avLst/>
          </a:prstGeom>
          <a:blipFill dpi="0" rotWithShape="1">
            <a:blip r:embed="rId2"/>
            <a:srcRect/>
            <a:tile tx="-2457450" ty="0" sx="59000" sy="59000" flip="x" algn="r"/>
          </a:blipFill>
          <a:ln w="0">
            <a:noFill/>
          </a:ln>
          <a:scene3d>
            <a:camera prst="perspective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图片 11" descr="png素材 (276)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3344"/>
            <a:ext cx="990155" cy="990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 bwMode="auto">
          <a:xfrm>
            <a:off x="5942508" y="419131"/>
            <a:ext cx="5569659" cy="824225"/>
          </a:xfrm>
          <a:prstGeom prst="rect">
            <a:avLst/>
          </a:prstGeom>
          <a:noFill/>
        </p:spPr>
        <p:txBody>
          <a:bodyPr wrap="square" lIns="115214" tIns="57607" rIns="115214" bIns="57607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3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『homeppt</a:t>
            </a:r>
            <a:r>
              <a:rPr lang="en-US" altLang="zh-CN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』—</a:t>
            </a:r>
            <a:r>
              <a:rPr lang="zh-CN" altLang="en-US" sz="2300" spc="378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300" b="0" spc="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WWW.homeppt.COM</a:t>
            </a:r>
            <a:endParaRPr lang="zh-CN" altLang="en-US" sz="2300" b="0" spc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-10002" y="7612673"/>
            <a:ext cx="11578086" cy="1028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214" tIns="57607" rIns="115214" bIns="57607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4176598" y="7994682"/>
            <a:ext cx="7345323" cy="34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 userDrawn="1"/>
        </p:nvSpPr>
        <p:spPr bwMode="auto">
          <a:xfrm>
            <a:off x="4218542" y="7997014"/>
            <a:ext cx="6749215" cy="393338"/>
          </a:xfrm>
          <a:prstGeom prst="rect">
            <a:avLst/>
          </a:prstGeom>
          <a:noFill/>
        </p:spPr>
        <p:txBody>
          <a:bodyPr lIns="115214" tIns="57607" rIns="115214" bIns="57607">
            <a:spAutoFit/>
          </a:bodyPr>
          <a:lstStyle/>
          <a:p>
            <a:pPr>
              <a:defRPr/>
            </a:pPr>
            <a:r>
              <a:rPr lang="en-US" altLang="zh-CN" sz="1800" spc="378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homeppt HTTP://WWW.homeppt.COM</a:t>
            </a:r>
            <a:endParaRPr lang="zh-CN" altLang="en-US" sz="1800" spc="378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2670"/>
          <p:cNvSpPr>
            <a:spLocks noEditPoints="1"/>
          </p:cNvSpPr>
          <p:nvPr userDrawn="1"/>
        </p:nvSpPr>
        <p:spPr bwMode="auto">
          <a:xfrm>
            <a:off x="3510617" y="7903864"/>
            <a:ext cx="508092" cy="512045"/>
          </a:xfrm>
          <a:custGeom>
            <a:avLst/>
            <a:gdLst>
              <a:gd name="T0" fmla="*/ 73 w 300"/>
              <a:gd name="T1" fmla="*/ 144 h 302"/>
              <a:gd name="T2" fmla="*/ 58 w 300"/>
              <a:gd name="T3" fmla="*/ 153 h 302"/>
              <a:gd name="T4" fmla="*/ 41 w 300"/>
              <a:gd name="T5" fmla="*/ 156 h 302"/>
              <a:gd name="T6" fmla="*/ 15 w 300"/>
              <a:gd name="T7" fmla="*/ 156 h 302"/>
              <a:gd name="T8" fmla="*/ 4 w 300"/>
              <a:gd name="T9" fmla="*/ 151 h 302"/>
              <a:gd name="T10" fmla="*/ 2 w 300"/>
              <a:gd name="T11" fmla="*/ 147 h 302"/>
              <a:gd name="T12" fmla="*/ 0 w 300"/>
              <a:gd name="T13" fmla="*/ 113 h 302"/>
              <a:gd name="T14" fmla="*/ 0 w 300"/>
              <a:gd name="T15" fmla="*/ 104 h 302"/>
              <a:gd name="T16" fmla="*/ 7 w 300"/>
              <a:gd name="T17" fmla="*/ 90 h 302"/>
              <a:gd name="T18" fmla="*/ 82 w 300"/>
              <a:gd name="T19" fmla="*/ 12 h 302"/>
              <a:gd name="T20" fmla="*/ 89 w 300"/>
              <a:gd name="T21" fmla="*/ 7 h 302"/>
              <a:gd name="T22" fmla="*/ 104 w 300"/>
              <a:gd name="T23" fmla="*/ 2 h 302"/>
              <a:gd name="T24" fmla="*/ 113 w 300"/>
              <a:gd name="T25" fmla="*/ 0 h 302"/>
              <a:gd name="T26" fmla="*/ 129 w 300"/>
              <a:gd name="T27" fmla="*/ 3 h 302"/>
              <a:gd name="T28" fmla="*/ 142 w 300"/>
              <a:gd name="T29" fmla="*/ 12 h 302"/>
              <a:gd name="T30" fmla="*/ 148 w 300"/>
              <a:gd name="T31" fmla="*/ 19 h 302"/>
              <a:gd name="T32" fmla="*/ 154 w 300"/>
              <a:gd name="T33" fmla="*/ 34 h 302"/>
              <a:gd name="T34" fmla="*/ 154 w 300"/>
              <a:gd name="T35" fmla="*/ 43 h 302"/>
              <a:gd name="T36" fmla="*/ 152 w 300"/>
              <a:gd name="T37" fmla="*/ 59 h 302"/>
              <a:gd name="T38" fmla="*/ 142 w 300"/>
              <a:gd name="T39" fmla="*/ 73 h 302"/>
              <a:gd name="T40" fmla="*/ 21 w 300"/>
              <a:gd name="T41" fmla="*/ 97 h 302"/>
              <a:gd name="T42" fmla="*/ 18 w 300"/>
              <a:gd name="T43" fmla="*/ 100 h 302"/>
              <a:gd name="T44" fmla="*/ 15 w 300"/>
              <a:gd name="T45" fmla="*/ 109 h 302"/>
              <a:gd name="T46" fmla="*/ 15 w 300"/>
              <a:gd name="T47" fmla="*/ 118 h 302"/>
              <a:gd name="T48" fmla="*/ 19 w 300"/>
              <a:gd name="T49" fmla="*/ 117 h 302"/>
              <a:gd name="T50" fmla="*/ 22 w 300"/>
              <a:gd name="T51" fmla="*/ 118 h 302"/>
              <a:gd name="T52" fmla="*/ 30 w 300"/>
              <a:gd name="T53" fmla="*/ 120 h 302"/>
              <a:gd name="T54" fmla="*/ 33 w 300"/>
              <a:gd name="T55" fmla="*/ 123 h 302"/>
              <a:gd name="T56" fmla="*/ 37 w 300"/>
              <a:gd name="T57" fmla="*/ 130 h 302"/>
              <a:gd name="T58" fmla="*/ 38 w 300"/>
              <a:gd name="T59" fmla="*/ 136 h 302"/>
              <a:gd name="T60" fmla="*/ 38 w 300"/>
              <a:gd name="T61" fmla="*/ 141 h 302"/>
              <a:gd name="T62" fmla="*/ 41 w 300"/>
              <a:gd name="T63" fmla="*/ 141 h 302"/>
              <a:gd name="T64" fmla="*/ 52 w 300"/>
              <a:gd name="T65" fmla="*/ 138 h 302"/>
              <a:gd name="T66" fmla="*/ 59 w 300"/>
              <a:gd name="T67" fmla="*/ 134 h 302"/>
              <a:gd name="T68" fmla="*/ 62 w 300"/>
              <a:gd name="T69" fmla="*/ 130 h 302"/>
              <a:gd name="T70" fmla="*/ 65 w 300"/>
              <a:gd name="T71" fmla="*/ 122 h 302"/>
              <a:gd name="T72" fmla="*/ 65 w 300"/>
              <a:gd name="T73" fmla="*/ 117 h 302"/>
              <a:gd name="T74" fmla="*/ 63 w 300"/>
              <a:gd name="T75" fmla="*/ 106 h 302"/>
              <a:gd name="T76" fmla="*/ 58 w 300"/>
              <a:gd name="T77" fmla="*/ 97 h 302"/>
              <a:gd name="T78" fmla="*/ 54 w 300"/>
              <a:gd name="T79" fmla="*/ 94 h 302"/>
              <a:gd name="T80" fmla="*/ 44 w 300"/>
              <a:gd name="T81" fmla="*/ 90 h 302"/>
              <a:gd name="T82" fmla="*/ 38 w 300"/>
              <a:gd name="T83" fmla="*/ 90 h 302"/>
              <a:gd name="T84" fmla="*/ 30 w 300"/>
              <a:gd name="T85" fmla="*/ 91 h 302"/>
              <a:gd name="T86" fmla="*/ 21 w 300"/>
              <a:gd name="T87" fmla="*/ 97 h 302"/>
              <a:gd name="T88" fmla="*/ 81 w 300"/>
              <a:gd name="T89" fmla="*/ 113 h 302"/>
              <a:gd name="T90" fmla="*/ 132 w 300"/>
              <a:gd name="T91" fmla="*/ 62 h 302"/>
              <a:gd name="T92" fmla="*/ 137 w 300"/>
              <a:gd name="T93" fmla="*/ 54 h 302"/>
              <a:gd name="T94" fmla="*/ 139 w 300"/>
              <a:gd name="T95" fmla="*/ 43 h 302"/>
              <a:gd name="T96" fmla="*/ 139 w 300"/>
              <a:gd name="T97" fmla="*/ 37 h 302"/>
              <a:gd name="T98" fmla="*/ 135 w 300"/>
              <a:gd name="T99" fmla="*/ 28 h 302"/>
              <a:gd name="T100" fmla="*/ 132 w 300"/>
              <a:gd name="T101" fmla="*/ 24 h 302"/>
              <a:gd name="T102" fmla="*/ 123 w 300"/>
              <a:gd name="T103" fmla="*/ 18 h 302"/>
              <a:gd name="T104" fmla="*/ 113 w 300"/>
              <a:gd name="T105" fmla="*/ 15 h 302"/>
              <a:gd name="T106" fmla="*/ 107 w 300"/>
              <a:gd name="T107" fmla="*/ 16 h 302"/>
              <a:gd name="T108" fmla="*/ 97 w 300"/>
              <a:gd name="T109" fmla="*/ 21 h 302"/>
              <a:gd name="T110" fmla="*/ 41 w 300"/>
              <a:gd name="T111" fmla="*/ 74 h 302"/>
              <a:gd name="T112" fmla="*/ 49 w 300"/>
              <a:gd name="T113" fmla="*/ 75 h 302"/>
              <a:gd name="T114" fmla="*/ 63 w 300"/>
              <a:gd name="T115" fmla="*/ 82 h 302"/>
              <a:gd name="T116" fmla="*/ 69 w 300"/>
              <a:gd name="T117" fmla="*/ 86 h 302"/>
              <a:gd name="T118" fmla="*/ 77 w 300"/>
              <a:gd name="T119" fmla="*/ 99 h 302"/>
              <a:gd name="T120" fmla="*/ 81 w 300"/>
              <a:gd name="T121" fmla="*/ 113 h 30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300"/>
              <a:gd name="T184" fmla="*/ 0 h 302"/>
              <a:gd name="T185" fmla="*/ 300 w 300"/>
              <a:gd name="T186" fmla="*/ 302 h 30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300" h="302">
                <a:moveTo>
                  <a:pt x="140" y="278"/>
                </a:moveTo>
                <a:lnTo>
                  <a:pt x="140" y="278"/>
                </a:lnTo>
                <a:lnTo>
                  <a:pt x="128" y="288"/>
                </a:lnTo>
                <a:lnTo>
                  <a:pt x="114" y="296"/>
                </a:lnTo>
                <a:lnTo>
                  <a:pt x="98" y="300"/>
                </a:lnTo>
                <a:lnTo>
                  <a:pt x="82" y="302"/>
                </a:lnTo>
                <a:lnTo>
                  <a:pt x="30" y="302"/>
                </a:lnTo>
                <a:lnTo>
                  <a:pt x="18" y="300"/>
                </a:lnTo>
                <a:lnTo>
                  <a:pt x="8" y="292"/>
                </a:lnTo>
                <a:lnTo>
                  <a:pt x="2" y="284"/>
                </a:lnTo>
                <a:lnTo>
                  <a:pt x="0" y="272"/>
                </a:lnTo>
                <a:lnTo>
                  <a:pt x="0" y="218"/>
                </a:lnTo>
                <a:lnTo>
                  <a:pt x="0" y="202"/>
                </a:lnTo>
                <a:lnTo>
                  <a:pt x="6" y="188"/>
                </a:lnTo>
                <a:lnTo>
                  <a:pt x="14" y="174"/>
                </a:lnTo>
                <a:lnTo>
                  <a:pt x="24" y="160"/>
                </a:lnTo>
                <a:lnTo>
                  <a:pt x="160" y="24"/>
                </a:lnTo>
                <a:lnTo>
                  <a:pt x="172" y="14"/>
                </a:lnTo>
                <a:lnTo>
                  <a:pt x="186" y="6"/>
                </a:lnTo>
                <a:lnTo>
                  <a:pt x="202" y="2"/>
                </a:lnTo>
                <a:lnTo>
                  <a:pt x="218" y="0"/>
                </a:lnTo>
                <a:lnTo>
                  <a:pt x="234" y="2"/>
                </a:lnTo>
                <a:lnTo>
                  <a:pt x="250" y="6"/>
                </a:lnTo>
                <a:lnTo>
                  <a:pt x="264" y="14"/>
                </a:lnTo>
                <a:lnTo>
                  <a:pt x="276" y="24"/>
                </a:lnTo>
                <a:lnTo>
                  <a:pt x="288" y="38"/>
                </a:lnTo>
                <a:lnTo>
                  <a:pt x="294" y="52"/>
                </a:lnTo>
                <a:lnTo>
                  <a:pt x="300" y="66"/>
                </a:lnTo>
                <a:lnTo>
                  <a:pt x="300" y="84"/>
                </a:lnTo>
                <a:lnTo>
                  <a:pt x="300" y="100"/>
                </a:lnTo>
                <a:lnTo>
                  <a:pt x="294" y="116"/>
                </a:lnTo>
                <a:lnTo>
                  <a:pt x="288" y="130"/>
                </a:lnTo>
                <a:lnTo>
                  <a:pt x="276" y="142"/>
                </a:lnTo>
                <a:lnTo>
                  <a:pt x="140" y="278"/>
                </a:lnTo>
                <a:close/>
                <a:moveTo>
                  <a:pt x="42" y="186"/>
                </a:moveTo>
                <a:lnTo>
                  <a:pt x="42" y="186"/>
                </a:lnTo>
                <a:lnTo>
                  <a:pt x="36" y="194"/>
                </a:lnTo>
                <a:lnTo>
                  <a:pt x="32" y="202"/>
                </a:lnTo>
                <a:lnTo>
                  <a:pt x="30" y="210"/>
                </a:lnTo>
                <a:lnTo>
                  <a:pt x="30" y="218"/>
                </a:lnTo>
                <a:lnTo>
                  <a:pt x="30" y="228"/>
                </a:lnTo>
                <a:lnTo>
                  <a:pt x="38" y="226"/>
                </a:lnTo>
                <a:lnTo>
                  <a:pt x="44" y="228"/>
                </a:lnTo>
                <a:lnTo>
                  <a:pt x="52" y="230"/>
                </a:lnTo>
                <a:lnTo>
                  <a:pt x="58" y="232"/>
                </a:lnTo>
                <a:lnTo>
                  <a:pt x="64" y="238"/>
                </a:lnTo>
                <a:lnTo>
                  <a:pt x="68" y="244"/>
                </a:lnTo>
                <a:lnTo>
                  <a:pt x="72" y="250"/>
                </a:lnTo>
                <a:lnTo>
                  <a:pt x="74" y="256"/>
                </a:lnTo>
                <a:lnTo>
                  <a:pt x="74" y="264"/>
                </a:lnTo>
                <a:lnTo>
                  <a:pt x="74" y="272"/>
                </a:lnTo>
                <a:lnTo>
                  <a:pt x="82" y="272"/>
                </a:lnTo>
                <a:lnTo>
                  <a:pt x="92" y="270"/>
                </a:lnTo>
                <a:lnTo>
                  <a:pt x="100" y="268"/>
                </a:lnTo>
                <a:lnTo>
                  <a:pt x="108" y="266"/>
                </a:lnTo>
                <a:lnTo>
                  <a:pt x="116" y="260"/>
                </a:lnTo>
                <a:lnTo>
                  <a:pt x="120" y="252"/>
                </a:lnTo>
                <a:lnTo>
                  <a:pt x="124" y="244"/>
                </a:lnTo>
                <a:lnTo>
                  <a:pt x="126" y="236"/>
                </a:lnTo>
                <a:lnTo>
                  <a:pt x="128" y="226"/>
                </a:lnTo>
                <a:lnTo>
                  <a:pt x="126" y="216"/>
                </a:lnTo>
                <a:lnTo>
                  <a:pt x="124" y="206"/>
                </a:lnTo>
                <a:lnTo>
                  <a:pt x="118" y="198"/>
                </a:lnTo>
                <a:lnTo>
                  <a:pt x="112" y="190"/>
                </a:lnTo>
                <a:lnTo>
                  <a:pt x="104" y="182"/>
                </a:lnTo>
                <a:lnTo>
                  <a:pt x="94" y="178"/>
                </a:lnTo>
                <a:lnTo>
                  <a:pt x="86" y="174"/>
                </a:lnTo>
                <a:lnTo>
                  <a:pt x="74" y="174"/>
                </a:lnTo>
                <a:lnTo>
                  <a:pt x="66" y="174"/>
                </a:lnTo>
                <a:lnTo>
                  <a:pt x="58" y="176"/>
                </a:lnTo>
                <a:lnTo>
                  <a:pt x="50" y="180"/>
                </a:lnTo>
                <a:lnTo>
                  <a:pt x="42" y="186"/>
                </a:lnTo>
                <a:close/>
                <a:moveTo>
                  <a:pt x="158" y="218"/>
                </a:moveTo>
                <a:lnTo>
                  <a:pt x="256" y="120"/>
                </a:lnTo>
                <a:lnTo>
                  <a:pt x="262" y="112"/>
                </a:lnTo>
                <a:lnTo>
                  <a:pt x="266" y="104"/>
                </a:lnTo>
                <a:lnTo>
                  <a:pt x="270" y="94"/>
                </a:lnTo>
                <a:lnTo>
                  <a:pt x="270" y="84"/>
                </a:lnTo>
                <a:lnTo>
                  <a:pt x="270" y="72"/>
                </a:lnTo>
                <a:lnTo>
                  <a:pt x="266" y="64"/>
                </a:lnTo>
                <a:lnTo>
                  <a:pt x="262" y="54"/>
                </a:lnTo>
                <a:lnTo>
                  <a:pt x="256" y="46"/>
                </a:lnTo>
                <a:lnTo>
                  <a:pt x="248" y="40"/>
                </a:lnTo>
                <a:lnTo>
                  <a:pt x="238" y="34"/>
                </a:lnTo>
                <a:lnTo>
                  <a:pt x="228" y="32"/>
                </a:lnTo>
                <a:lnTo>
                  <a:pt x="218" y="30"/>
                </a:lnTo>
                <a:lnTo>
                  <a:pt x="208" y="32"/>
                </a:lnTo>
                <a:lnTo>
                  <a:pt x="198" y="34"/>
                </a:lnTo>
                <a:lnTo>
                  <a:pt x="188" y="40"/>
                </a:lnTo>
                <a:lnTo>
                  <a:pt x="180" y="46"/>
                </a:lnTo>
                <a:lnTo>
                  <a:pt x="82" y="144"/>
                </a:lnTo>
                <a:lnTo>
                  <a:pt x="96" y="146"/>
                </a:lnTo>
                <a:lnTo>
                  <a:pt x="110" y="152"/>
                </a:lnTo>
                <a:lnTo>
                  <a:pt x="122" y="158"/>
                </a:lnTo>
                <a:lnTo>
                  <a:pt x="134" y="168"/>
                </a:lnTo>
                <a:lnTo>
                  <a:pt x="142" y="180"/>
                </a:lnTo>
                <a:lnTo>
                  <a:pt x="150" y="192"/>
                </a:lnTo>
                <a:lnTo>
                  <a:pt x="154" y="204"/>
                </a:lnTo>
                <a:lnTo>
                  <a:pt x="158" y="218"/>
                </a:lnTo>
                <a:close/>
              </a:path>
            </a:pathLst>
          </a:custGeom>
          <a:gradFill rotWithShape="1">
            <a:gsLst>
              <a:gs pos="0">
                <a:srgbClr val="FF6600"/>
              </a:gs>
              <a:gs pos="100000">
                <a:srgbClr val="FF3300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lIns="115214" tIns="57607" rIns="115214" bIns="57607"/>
          <a:lstStyle/>
          <a:p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71700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576104" y="346031"/>
            <a:ext cx="10369868" cy="1440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576104" y="2016179"/>
            <a:ext cx="10369868" cy="570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5214" tIns="57607" rIns="115214" bIns="57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E97B707-22D4-4B06-9A8A-89EF284804D8}" type="datetimeFigureOut">
              <a:rPr lang="zh-CN" altLang="en-US"/>
              <a:pPr>
                <a:defRPr/>
              </a:pPr>
              <a:t>2023/4/7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8008708"/>
            <a:ext cx="3648657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8008708"/>
            <a:ext cx="2688484" cy="460041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F49717-76DA-4DAA-9161-16E5D566D9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12" r:id="rId2"/>
    <p:sldLayoutId id="2147483726" r:id="rId3"/>
    <p:sldLayoutId id="214748371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5pPr>
      <a:lvl6pPr marL="5760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6pPr>
      <a:lvl7pPr marL="1152144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7pPr>
      <a:lvl8pPr marL="1728216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8pPr>
      <a:lvl9pPr marL="2304288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32054" indent="-432054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DCD94E-C2CC-923E-8D59-E99CEC8C7D94}"/>
              </a:ext>
            </a:extLst>
          </p:cNvPr>
          <p:cNvGrpSpPr/>
          <p:nvPr/>
        </p:nvGrpSpPr>
        <p:grpSpPr>
          <a:xfrm>
            <a:off x="-10182" y="1273542"/>
            <a:ext cx="11561285" cy="6503223"/>
            <a:chOff x="0" y="0"/>
            <a:chExt cx="12192000" cy="6858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DA445D4-C6AC-4846-34FB-D980DC3A6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773" b="20064"/>
            <a:stretch/>
          </p:blipFill>
          <p:spPr>
            <a:xfrm>
              <a:off x="0" y="3402533"/>
              <a:ext cx="12192000" cy="34554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F45C899-C4CF-B74D-EBC8-5839E239E9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9837"/>
            <a:stretch/>
          </p:blipFill>
          <p:spPr>
            <a:xfrm>
              <a:off x="0" y="0"/>
              <a:ext cx="12192000" cy="3455467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B3B21C-00A5-1FB6-50E6-D23D755B2FE8}"/>
                </a:ext>
              </a:extLst>
            </p:cNvPr>
            <p:cNvSpPr/>
            <p:nvPr/>
          </p:nvSpPr>
          <p:spPr bwMode="auto">
            <a:xfrm>
              <a:off x="3526302" y="1165007"/>
              <a:ext cx="5214425" cy="4464148"/>
            </a:xfrm>
            <a:prstGeom prst="rect">
              <a:avLst/>
            </a:prstGeom>
            <a:solidFill>
              <a:sysClr val="window" lastClr="FFFFFF"/>
            </a:solidFill>
            <a:ln w="38100">
              <a:solidFill>
                <a:srgbClr val="5B8AC2"/>
              </a:solidFill>
              <a:round/>
              <a:headEnd/>
              <a:tailEnd/>
            </a:ln>
            <a:effectLst>
              <a:outerShdw blurRad="63500" sx="102000" sy="102000" algn="ctr" rotWithShape="0">
                <a:srgbClr val="3F3F3F">
                  <a:lumMod val="60000"/>
                  <a:lumOff val="40000"/>
                  <a:alpha val="40000"/>
                </a:srgbClr>
              </a:outerShdw>
            </a:effectLst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445469"/>
                </a:solidFill>
                <a:effectLst/>
                <a:uLnTx/>
                <a:uFillTx/>
                <a:latin typeface="Helvetica"/>
                <a:ea typeface="+mn-ea"/>
                <a:cs typeface="Helvetica"/>
                <a:sym typeface="Helvetic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31D6C4C-2408-D6F7-AF2A-E1D8556AD512}"/>
                </a:ext>
              </a:extLst>
            </p:cNvPr>
            <p:cNvSpPr txBox="1"/>
            <p:nvPr/>
          </p:nvSpPr>
          <p:spPr>
            <a:xfrm>
              <a:off x="4365422" y="1209307"/>
              <a:ext cx="34225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lnSpc>
                  <a:spcPct val="100000"/>
                </a:lnSpc>
                <a:defRPr sz="4000" b="1">
                  <a:solidFill>
                    <a:srgbClr val="5B8AC2"/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rPr>
                <a:t>40</a:t>
              </a:r>
              <a:r>
                <a:rPr lang="zh-CN" altLang="en-US" sz="4800" dirty="0">
                  <a:solidFill>
                    <a:srgbClr val="535353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rPr>
                <a:t>页</a:t>
              </a:r>
              <a:endParaRPr lang="zh-CN" altLang="en-US" sz="9600" dirty="0">
                <a:solidFill>
                  <a:srgbClr val="535353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BBD80F-FA38-DEC1-FFB2-B16157F7D56F}"/>
                </a:ext>
              </a:extLst>
            </p:cNvPr>
            <p:cNvSpPr txBox="1"/>
            <p:nvPr/>
          </p:nvSpPr>
          <p:spPr>
            <a:xfrm>
              <a:off x="3505034" y="2727867"/>
              <a:ext cx="5235692" cy="1655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lnSpc>
                  <a:spcPct val="150000"/>
                </a:lnSpc>
                <a:defRPr sz="4400">
                  <a:solidFill>
                    <a:srgbClr val="FF7C62"/>
                  </a:solidFill>
                  <a:latin typeface="华康俪金黑W8(P)" panose="020B0800000000000000" pitchFamily="34" charset="-122"/>
                  <a:ea typeface="华康俪金黑W8(P)" panose="020B0800000000000000" pitchFamily="34" charset="-122"/>
                </a:defRPr>
              </a:lvl1pPr>
            </a:lstStyle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800" b="1" dirty="0">
                  <a:solidFill>
                    <a:srgbClr val="535353">
                      <a:lumMod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rPr>
                <a:t>商务汇报金字塔漏斗型图表集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DF1821F-8DBD-B4B4-85E9-99A58872A21D}"/>
                </a:ext>
              </a:extLst>
            </p:cNvPr>
            <p:cNvSpPr txBox="1"/>
            <p:nvPr/>
          </p:nvSpPr>
          <p:spPr>
            <a:xfrm>
              <a:off x="3613131" y="4673797"/>
              <a:ext cx="4965739" cy="6815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00" dirty="0">
                  <a:solidFill>
                    <a:srgbClr val="53535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rPr>
                <a:t>homeppt</a:t>
              </a:r>
              <a:endParaRPr lang="zh-CN" altLang="en-US" sz="3600" dirty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383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Isosceles Triangle 4">
            <a:extLst>
              <a:ext uri="{FF2B5EF4-FFF2-40B4-BE49-F238E27FC236}">
                <a16:creationId xmlns:a16="http://schemas.microsoft.com/office/drawing/2014/main" id="{2AFBEB39-1B98-E26B-E89C-745989CA1879}"/>
              </a:ext>
            </a:extLst>
          </p:cNvPr>
          <p:cNvSpPr/>
          <p:nvPr/>
        </p:nvSpPr>
        <p:spPr>
          <a:xfrm flipV="1">
            <a:off x="4093931" y="2666585"/>
            <a:ext cx="3819704" cy="2873007"/>
          </a:xfrm>
          <a:prstGeom prst="triangle">
            <a:avLst>
              <a:gd name="adj" fmla="val 49003"/>
            </a:avLst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ABE72EE-3EC8-CB3A-92B9-A269B16DBD9B}"/>
              </a:ext>
            </a:extLst>
          </p:cNvPr>
          <p:cNvSpPr txBox="1">
            <a:spLocks/>
          </p:cNvSpPr>
          <p:nvPr/>
        </p:nvSpPr>
        <p:spPr>
          <a:xfrm>
            <a:off x="576461" y="1109781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457F09BE-C6EB-0BF4-CA33-996C6ADAEF06}"/>
              </a:ext>
            </a:extLst>
          </p:cNvPr>
          <p:cNvGrpSpPr/>
          <p:nvPr/>
        </p:nvGrpSpPr>
        <p:grpSpPr>
          <a:xfrm>
            <a:off x="4030413" y="6401725"/>
            <a:ext cx="3883744" cy="582952"/>
            <a:chOff x="4292152" y="5657070"/>
            <a:chExt cx="3883744" cy="582952"/>
          </a:xfrm>
        </p:grpSpPr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CE0C73EA-A5C8-FB27-8FC3-C4F16E3D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152" y="5813567"/>
              <a:ext cx="3883744" cy="426455"/>
            </a:xfrm>
            <a:custGeom>
              <a:avLst/>
              <a:gdLst>
                <a:gd name="T0" fmla="*/ 509 w 1019"/>
                <a:gd name="T1" fmla="*/ 34 h 112"/>
                <a:gd name="T2" fmla="*/ 3 w 1019"/>
                <a:gd name="T3" fmla="*/ 0 h 112"/>
                <a:gd name="T4" fmla="*/ 0 w 1019"/>
                <a:gd name="T5" fmla="*/ 0 h 112"/>
                <a:gd name="T6" fmla="*/ 0 w 1019"/>
                <a:gd name="T7" fmla="*/ 74 h 112"/>
                <a:gd name="T8" fmla="*/ 509 w 1019"/>
                <a:gd name="T9" fmla="*/ 112 h 112"/>
                <a:gd name="T10" fmla="*/ 1019 w 1019"/>
                <a:gd name="T11" fmla="*/ 74 h 112"/>
                <a:gd name="T12" fmla="*/ 1019 w 1019"/>
                <a:gd name="T13" fmla="*/ 0 h 112"/>
                <a:gd name="T14" fmla="*/ 1016 w 1019"/>
                <a:gd name="T15" fmla="*/ 0 h 112"/>
                <a:gd name="T16" fmla="*/ 509 w 1019"/>
                <a:gd name="T17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9" h="112">
                  <a:moveTo>
                    <a:pt x="509" y="34"/>
                  </a:moveTo>
                  <a:cubicBezTo>
                    <a:pt x="246" y="34"/>
                    <a:pt x="29" y="19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228" y="112"/>
                    <a:pt x="509" y="112"/>
                  </a:cubicBezTo>
                  <a:cubicBezTo>
                    <a:pt x="791" y="112"/>
                    <a:pt x="1019" y="95"/>
                    <a:pt x="1019" y="74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16" y="0"/>
                    <a:pt x="1016" y="0"/>
                    <a:pt x="1016" y="0"/>
                  </a:cubicBezTo>
                  <a:cubicBezTo>
                    <a:pt x="990" y="19"/>
                    <a:pt x="773" y="34"/>
                    <a:pt x="509" y="34"/>
                  </a:cubicBezTo>
                  <a:close/>
                </a:path>
              </a:pathLst>
            </a:custGeom>
            <a:solidFill>
              <a:srgbClr val="9BBB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895F9340-577C-F61C-0E56-67A6FBBA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152" y="5657070"/>
              <a:ext cx="3883744" cy="285607"/>
            </a:xfrm>
            <a:custGeom>
              <a:avLst/>
              <a:gdLst>
                <a:gd name="T0" fmla="*/ 509 w 1019"/>
                <a:gd name="T1" fmla="*/ 0 h 75"/>
                <a:gd name="T2" fmla="*/ 0 w 1019"/>
                <a:gd name="T3" fmla="*/ 37 h 75"/>
                <a:gd name="T4" fmla="*/ 3 w 1019"/>
                <a:gd name="T5" fmla="*/ 41 h 75"/>
                <a:gd name="T6" fmla="*/ 509 w 1019"/>
                <a:gd name="T7" fmla="*/ 75 h 75"/>
                <a:gd name="T8" fmla="*/ 1016 w 1019"/>
                <a:gd name="T9" fmla="*/ 41 h 75"/>
                <a:gd name="T10" fmla="*/ 1019 w 1019"/>
                <a:gd name="T11" fmla="*/ 37 h 75"/>
                <a:gd name="T12" fmla="*/ 509 w 101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5">
                  <a:moveTo>
                    <a:pt x="509" y="0"/>
                  </a:moveTo>
                  <a:cubicBezTo>
                    <a:pt x="228" y="0"/>
                    <a:pt x="0" y="16"/>
                    <a:pt x="0" y="37"/>
                  </a:cubicBezTo>
                  <a:cubicBezTo>
                    <a:pt x="0" y="39"/>
                    <a:pt x="1" y="40"/>
                    <a:pt x="3" y="41"/>
                  </a:cubicBezTo>
                  <a:cubicBezTo>
                    <a:pt x="29" y="60"/>
                    <a:pt x="246" y="75"/>
                    <a:pt x="509" y="75"/>
                  </a:cubicBezTo>
                  <a:cubicBezTo>
                    <a:pt x="773" y="75"/>
                    <a:pt x="990" y="60"/>
                    <a:pt x="1016" y="41"/>
                  </a:cubicBezTo>
                  <a:cubicBezTo>
                    <a:pt x="1018" y="40"/>
                    <a:pt x="1019" y="39"/>
                    <a:pt x="1019" y="37"/>
                  </a:cubicBezTo>
                  <a:cubicBezTo>
                    <a:pt x="1019" y="16"/>
                    <a:pt x="791" y="0"/>
                    <a:pt x="509" y="0"/>
                  </a:cubicBezTo>
                  <a:close/>
                </a:path>
              </a:pathLst>
            </a:custGeom>
            <a:solidFill>
              <a:srgbClr val="9BBB59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8" name="Group 21">
            <a:extLst>
              <a:ext uri="{FF2B5EF4-FFF2-40B4-BE49-F238E27FC236}">
                <a16:creationId xmlns:a16="http://schemas.microsoft.com/office/drawing/2014/main" id="{4916F8D8-13FA-E7BA-B7A1-6885B472C2E9}"/>
              </a:ext>
            </a:extLst>
          </p:cNvPr>
          <p:cNvGrpSpPr/>
          <p:nvPr/>
        </p:nvGrpSpPr>
        <p:grpSpPr>
          <a:xfrm>
            <a:off x="4350581" y="5993201"/>
            <a:ext cx="3243408" cy="579368"/>
            <a:chOff x="4467123" y="5197221"/>
            <a:chExt cx="3243408" cy="509921"/>
          </a:xfrm>
        </p:grpSpPr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78D2376-6FAD-6E75-72F2-00C814767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123" y="5334157"/>
              <a:ext cx="3243408" cy="372985"/>
            </a:xfrm>
            <a:custGeom>
              <a:avLst/>
              <a:gdLst>
                <a:gd name="T0" fmla="*/ 425 w 851"/>
                <a:gd name="T1" fmla="*/ 30 h 98"/>
                <a:gd name="T2" fmla="*/ 2 w 851"/>
                <a:gd name="T3" fmla="*/ 0 h 98"/>
                <a:gd name="T4" fmla="*/ 0 w 851"/>
                <a:gd name="T5" fmla="*/ 0 h 98"/>
                <a:gd name="T6" fmla="*/ 0 w 851"/>
                <a:gd name="T7" fmla="*/ 65 h 98"/>
                <a:gd name="T8" fmla="*/ 425 w 851"/>
                <a:gd name="T9" fmla="*/ 98 h 98"/>
                <a:gd name="T10" fmla="*/ 851 w 851"/>
                <a:gd name="T11" fmla="*/ 65 h 98"/>
                <a:gd name="T12" fmla="*/ 851 w 851"/>
                <a:gd name="T13" fmla="*/ 0 h 98"/>
                <a:gd name="T14" fmla="*/ 849 w 851"/>
                <a:gd name="T15" fmla="*/ 0 h 98"/>
                <a:gd name="T16" fmla="*/ 425 w 851"/>
                <a:gd name="T17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1" h="98">
                  <a:moveTo>
                    <a:pt x="425" y="30"/>
                  </a:moveTo>
                  <a:cubicBezTo>
                    <a:pt x="205" y="30"/>
                    <a:pt x="24" y="17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83"/>
                    <a:pt x="190" y="98"/>
                    <a:pt x="425" y="98"/>
                  </a:cubicBezTo>
                  <a:cubicBezTo>
                    <a:pt x="660" y="98"/>
                    <a:pt x="851" y="83"/>
                    <a:pt x="851" y="65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27" y="17"/>
                    <a:pt x="645" y="30"/>
                    <a:pt x="425" y="30"/>
                  </a:cubicBezTo>
                  <a:close/>
                </a:path>
              </a:pathLst>
            </a:custGeom>
            <a:solidFill>
              <a:srgbClr val="41B1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2547C894-C97B-1218-E2AE-EB4E50BA5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123" y="5197221"/>
              <a:ext cx="3243408" cy="251700"/>
            </a:xfrm>
            <a:custGeom>
              <a:avLst/>
              <a:gdLst>
                <a:gd name="T0" fmla="*/ 425 w 851"/>
                <a:gd name="T1" fmla="*/ 0 h 66"/>
                <a:gd name="T2" fmla="*/ 0 w 851"/>
                <a:gd name="T3" fmla="*/ 33 h 66"/>
                <a:gd name="T4" fmla="*/ 2 w 851"/>
                <a:gd name="T5" fmla="*/ 36 h 66"/>
                <a:gd name="T6" fmla="*/ 425 w 851"/>
                <a:gd name="T7" fmla="*/ 66 h 66"/>
                <a:gd name="T8" fmla="*/ 849 w 851"/>
                <a:gd name="T9" fmla="*/ 36 h 66"/>
                <a:gd name="T10" fmla="*/ 851 w 851"/>
                <a:gd name="T11" fmla="*/ 33 h 66"/>
                <a:gd name="T12" fmla="*/ 425 w 851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66">
                  <a:moveTo>
                    <a:pt x="425" y="0"/>
                  </a:moveTo>
                  <a:cubicBezTo>
                    <a:pt x="190" y="0"/>
                    <a:pt x="0" y="15"/>
                    <a:pt x="0" y="33"/>
                  </a:cubicBezTo>
                  <a:cubicBezTo>
                    <a:pt x="0" y="34"/>
                    <a:pt x="0" y="35"/>
                    <a:pt x="2" y="36"/>
                  </a:cubicBezTo>
                  <a:cubicBezTo>
                    <a:pt x="24" y="53"/>
                    <a:pt x="205" y="66"/>
                    <a:pt x="425" y="66"/>
                  </a:cubicBezTo>
                  <a:cubicBezTo>
                    <a:pt x="645" y="66"/>
                    <a:pt x="827" y="53"/>
                    <a:pt x="849" y="36"/>
                  </a:cubicBezTo>
                  <a:cubicBezTo>
                    <a:pt x="850" y="35"/>
                    <a:pt x="851" y="34"/>
                    <a:pt x="851" y="33"/>
                  </a:cubicBezTo>
                  <a:cubicBezTo>
                    <a:pt x="851" y="15"/>
                    <a:pt x="660" y="0"/>
                    <a:pt x="425" y="0"/>
                  </a:cubicBez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41" name="Group 24">
            <a:extLst>
              <a:ext uri="{FF2B5EF4-FFF2-40B4-BE49-F238E27FC236}">
                <a16:creationId xmlns:a16="http://schemas.microsoft.com/office/drawing/2014/main" id="{E9AD1645-436B-19E0-0F9F-61EFC5AD2830}"/>
              </a:ext>
            </a:extLst>
          </p:cNvPr>
          <p:cNvGrpSpPr/>
          <p:nvPr/>
        </p:nvGrpSpPr>
        <p:grpSpPr>
          <a:xfrm>
            <a:off x="4630972" y="5601502"/>
            <a:ext cx="2682626" cy="556871"/>
            <a:chOff x="4752731" y="4963780"/>
            <a:chExt cx="2682626" cy="370377"/>
          </a:xfrm>
        </p:grpSpPr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2D7C8209-A221-132D-36F2-17B539F7A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731" y="5062895"/>
              <a:ext cx="2682626" cy="271262"/>
            </a:xfrm>
            <a:custGeom>
              <a:avLst/>
              <a:gdLst>
                <a:gd name="T0" fmla="*/ 352 w 704"/>
                <a:gd name="T1" fmla="*/ 22 h 71"/>
                <a:gd name="T2" fmla="*/ 2 w 704"/>
                <a:gd name="T3" fmla="*/ 0 h 71"/>
                <a:gd name="T4" fmla="*/ 0 w 704"/>
                <a:gd name="T5" fmla="*/ 0 h 71"/>
                <a:gd name="T6" fmla="*/ 0 w 704"/>
                <a:gd name="T7" fmla="*/ 47 h 71"/>
                <a:gd name="T8" fmla="*/ 352 w 704"/>
                <a:gd name="T9" fmla="*/ 71 h 71"/>
                <a:gd name="T10" fmla="*/ 704 w 704"/>
                <a:gd name="T11" fmla="*/ 47 h 71"/>
                <a:gd name="T12" fmla="*/ 704 w 704"/>
                <a:gd name="T13" fmla="*/ 0 h 71"/>
                <a:gd name="T14" fmla="*/ 702 w 704"/>
                <a:gd name="T15" fmla="*/ 0 h 71"/>
                <a:gd name="T16" fmla="*/ 352 w 704"/>
                <a:gd name="T17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" h="71">
                  <a:moveTo>
                    <a:pt x="352" y="22"/>
                  </a:moveTo>
                  <a:cubicBezTo>
                    <a:pt x="170" y="22"/>
                    <a:pt x="20" y="1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1"/>
                    <a:pt x="157" y="71"/>
                    <a:pt x="352" y="71"/>
                  </a:cubicBezTo>
                  <a:cubicBezTo>
                    <a:pt x="546" y="71"/>
                    <a:pt x="704" y="61"/>
                    <a:pt x="704" y="47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684" y="12"/>
                    <a:pt x="534" y="22"/>
                    <a:pt x="352" y="22"/>
                  </a:cubicBezTo>
                  <a:close/>
                </a:path>
              </a:pathLst>
            </a:custGeom>
            <a:solidFill>
              <a:srgbClr val="2980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C1F9E639-C4A5-9740-6F73-1815704ED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731" y="4963780"/>
              <a:ext cx="2682626" cy="183884"/>
            </a:xfrm>
            <a:custGeom>
              <a:avLst/>
              <a:gdLst>
                <a:gd name="T0" fmla="*/ 352 w 704"/>
                <a:gd name="T1" fmla="*/ 0 h 48"/>
                <a:gd name="T2" fmla="*/ 0 w 704"/>
                <a:gd name="T3" fmla="*/ 24 h 48"/>
                <a:gd name="T4" fmla="*/ 2 w 704"/>
                <a:gd name="T5" fmla="*/ 26 h 48"/>
                <a:gd name="T6" fmla="*/ 352 w 704"/>
                <a:gd name="T7" fmla="*/ 48 h 48"/>
                <a:gd name="T8" fmla="*/ 702 w 704"/>
                <a:gd name="T9" fmla="*/ 26 h 48"/>
                <a:gd name="T10" fmla="*/ 704 w 704"/>
                <a:gd name="T11" fmla="*/ 24 h 48"/>
                <a:gd name="T12" fmla="*/ 352 w 70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8">
                  <a:moveTo>
                    <a:pt x="352" y="0"/>
                  </a:moveTo>
                  <a:cubicBezTo>
                    <a:pt x="157" y="0"/>
                    <a:pt x="0" y="11"/>
                    <a:pt x="0" y="24"/>
                  </a:cubicBezTo>
                  <a:cubicBezTo>
                    <a:pt x="0" y="25"/>
                    <a:pt x="0" y="25"/>
                    <a:pt x="2" y="26"/>
                  </a:cubicBezTo>
                  <a:cubicBezTo>
                    <a:pt x="20" y="38"/>
                    <a:pt x="170" y="48"/>
                    <a:pt x="352" y="48"/>
                  </a:cubicBezTo>
                  <a:cubicBezTo>
                    <a:pt x="534" y="48"/>
                    <a:pt x="684" y="38"/>
                    <a:pt x="702" y="26"/>
                  </a:cubicBezTo>
                  <a:cubicBezTo>
                    <a:pt x="703" y="25"/>
                    <a:pt x="704" y="25"/>
                    <a:pt x="704" y="24"/>
                  </a:cubicBezTo>
                  <a:cubicBezTo>
                    <a:pt x="704" y="11"/>
                    <a:pt x="546" y="0"/>
                    <a:pt x="352" y="0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44" name="Rectangle 28">
            <a:extLst>
              <a:ext uri="{FF2B5EF4-FFF2-40B4-BE49-F238E27FC236}">
                <a16:creationId xmlns:a16="http://schemas.microsoft.com/office/drawing/2014/main" id="{12F68266-7778-7A49-0616-20DEEAA8CFF3}"/>
              </a:ext>
            </a:extLst>
          </p:cNvPr>
          <p:cNvSpPr/>
          <p:nvPr/>
        </p:nvSpPr>
        <p:spPr>
          <a:xfrm>
            <a:off x="7731663" y="3769924"/>
            <a:ext cx="263630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45" name="TextBox 30">
            <a:extLst>
              <a:ext uri="{FF2B5EF4-FFF2-40B4-BE49-F238E27FC236}">
                <a16:creationId xmlns:a16="http://schemas.microsoft.com/office/drawing/2014/main" id="{3BF84D0C-45C8-BFB2-B782-9B7B4B6A1005}"/>
              </a:ext>
            </a:extLst>
          </p:cNvPr>
          <p:cNvSpPr txBox="1"/>
          <p:nvPr/>
        </p:nvSpPr>
        <p:spPr>
          <a:xfrm>
            <a:off x="7731663" y="3563247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0BA65D54-ADF2-5ADE-26C0-C581F2F89B0B}"/>
              </a:ext>
            </a:extLst>
          </p:cNvPr>
          <p:cNvSpPr/>
          <p:nvPr/>
        </p:nvSpPr>
        <p:spPr>
          <a:xfrm>
            <a:off x="2121703" y="4506783"/>
            <a:ext cx="263630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D13CA93E-5B2D-4086-CF46-1AF9871EAA92}"/>
              </a:ext>
            </a:extLst>
          </p:cNvPr>
          <p:cNvSpPr txBox="1"/>
          <p:nvPr/>
        </p:nvSpPr>
        <p:spPr>
          <a:xfrm>
            <a:off x="2706022" y="4300106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4BD357A8-5FFC-B4BB-9330-28EB25829083}"/>
              </a:ext>
            </a:extLst>
          </p:cNvPr>
          <p:cNvSpPr/>
          <p:nvPr/>
        </p:nvSpPr>
        <p:spPr>
          <a:xfrm>
            <a:off x="1386852" y="3172324"/>
            <a:ext cx="263630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94C2572F-EF3D-D145-5AB3-4ADA0C97CB3A}"/>
              </a:ext>
            </a:extLst>
          </p:cNvPr>
          <p:cNvSpPr txBox="1"/>
          <p:nvPr/>
        </p:nvSpPr>
        <p:spPr>
          <a:xfrm>
            <a:off x="1971171" y="2965647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C7286C3A-F719-7CBD-FC65-302D9FDF62B8}"/>
              </a:ext>
            </a:extLst>
          </p:cNvPr>
          <p:cNvSpPr>
            <a:spLocks/>
          </p:cNvSpPr>
          <p:nvPr/>
        </p:nvSpPr>
        <p:spPr bwMode="auto">
          <a:xfrm>
            <a:off x="5542547" y="3862412"/>
            <a:ext cx="812482" cy="1676567"/>
          </a:xfrm>
          <a:custGeom>
            <a:avLst/>
            <a:gdLst>
              <a:gd name="T0" fmla="*/ 483 w 623"/>
              <a:gd name="T1" fmla="*/ 1648 h 1958"/>
              <a:gd name="T2" fmla="*/ 483 w 623"/>
              <a:gd name="T3" fmla="*/ 0 h 1958"/>
              <a:gd name="T4" fmla="*/ 144 w 623"/>
              <a:gd name="T5" fmla="*/ 0 h 1958"/>
              <a:gd name="T6" fmla="*/ 144 w 623"/>
              <a:gd name="T7" fmla="*/ 1648 h 1958"/>
              <a:gd name="T8" fmla="*/ 0 w 623"/>
              <a:gd name="T9" fmla="*/ 1648 h 1958"/>
              <a:gd name="T10" fmla="*/ 158 w 623"/>
              <a:gd name="T11" fmla="*/ 1803 h 1958"/>
              <a:gd name="T12" fmla="*/ 313 w 623"/>
              <a:gd name="T13" fmla="*/ 1958 h 1958"/>
              <a:gd name="T14" fmla="*/ 468 w 623"/>
              <a:gd name="T15" fmla="*/ 1803 h 1958"/>
              <a:gd name="T16" fmla="*/ 623 w 623"/>
              <a:gd name="T17" fmla="*/ 1648 h 1958"/>
              <a:gd name="T18" fmla="*/ 483 w 623"/>
              <a:gd name="T19" fmla="*/ 1648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958">
                <a:moveTo>
                  <a:pt x="483" y="1648"/>
                </a:moveTo>
                <a:lnTo>
                  <a:pt x="483" y="0"/>
                </a:lnTo>
                <a:lnTo>
                  <a:pt x="144" y="0"/>
                </a:lnTo>
                <a:lnTo>
                  <a:pt x="144" y="1648"/>
                </a:lnTo>
                <a:lnTo>
                  <a:pt x="0" y="1648"/>
                </a:lnTo>
                <a:lnTo>
                  <a:pt x="158" y="1803"/>
                </a:lnTo>
                <a:lnTo>
                  <a:pt x="313" y="1958"/>
                </a:lnTo>
                <a:lnTo>
                  <a:pt x="468" y="1803"/>
                </a:lnTo>
                <a:lnTo>
                  <a:pt x="623" y="1648"/>
                </a:lnTo>
                <a:lnTo>
                  <a:pt x="483" y="1648"/>
                </a:lnTo>
                <a:close/>
              </a:path>
            </a:pathLst>
          </a:custGeom>
          <a:solidFill>
            <a:srgbClr val="9BBB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E5B3220A-E51A-4C14-B20B-4EC65953F84A}"/>
              </a:ext>
            </a:extLst>
          </p:cNvPr>
          <p:cNvSpPr>
            <a:spLocks/>
          </p:cNvSpPr>
          <p:nvPr/>
        </p:nvSpPr>
        <p:spPr bwMode="auto">
          <a:xfrm>
            <a:off x="6224614" y="3303261"/>
            <a:ext cx="812482" cy="1577125"/>
          </a:xfrm>
          <a:custGeom>
            <a:avLst/>
            <a:gdLst>
              <a:gd name="T0" fmla="*/ 483 w 623"/>
              <a:gd name="T1" fmla="*/ 853 h 1128"/>
              <a:gd name="T2" fmla="*/ 480 w 623"/>
              <a:gd name="T3" fmla="*/ 0 h 1128"/>
              <a:gd name="T4" fmla="*/ 144 w 623"/>
              <a:gd name="T5" fmla="*/ 0 h 1128"/>
              <a:gd name="T6" fmla="*/ 144 w 623"/>
              <a:gd name="T7" fmla="*/ 853 h 1128"/>
              <a:gd name="T8" fmla="*/ 0 w 623"/>
              <a:gd name="T9" fmla="*/ 853 h 1128"/>
              <a:gd name="T10" fmla="*/ 158 w 623"/>
              <a:gd name="T11" fmla="*/ 990 h 1128"/>
              <a:gd name="T12" fmla="*/ 313 w 623"/>
              <a:gd name="T13" fmla="*/ 1128 h 1128"/>
              <a:gd name="T14" fmla="*/ 468 w 623"/>
              <a:gd name="T15" fmla="*/ 990 h 1128"/>
              <a:gd name="T16" fmla="*/ 623 w 623"/>
              <a:gd name="T17" fmla="*/ 853 h 1128"/>
              <a:gd name="T18" fmla="*/ 483 w 623"/>
              <a:gd name="T19" fmla="*/ 85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128">
                <a:moveTo>
                  <a:pt x="483" y="853"/>
                </a:moveTo>
                <a:lnTo>
                  <a:pt x="480" y="0"/>
                </a:lnTo>
                <a:lnTo>
                  <a:pt x="144" y="0"/>
                </a:lnTo>
                <a:lnTo>
                  <a:pt x="144" y="853"/>
                </a:lnTo>
                <a:lnTo>
                  <a:pt x="0" y="853"/>
                </a:lnTo>
                <a:lnTo>
                  <a:pt x="158" y="990"/>
                </a:lnTo>
                <a:lnTo>
                  <a:pt x="313" y="1128"/>
                </a:lnTo>
                <a:lnTo>
                  <a:pt x="468" y="990"/>
                </a:lnTo>
                <a:lnTo>
                  <a:pt x="623" y="853"/>
                </a:lnTo>
                <a:lnTo>
                  <a:pt x="483" y="853"/>
                </a:lnTo>
                <a:close/>
              </a:path>
            </a:pathLst>
          </a:custGeom>
          <a:solidFill>
            <a:srgbClr val="41B17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B0F68C00-D202-D726-E2F1-A3E51A9E9A74}"/>
              </a:ext>
            </a:extLst>
          </p:cNvPr>
          <p:cNvSpPr>
            <a:spLocks/>
          </p:cNvSpPr>
          <p:nvPr/>
        </p:nvSpPr>
        <p:spPr bwMode="auto">
          <a:xfrm>
            <a:off x="4856566" y="2879414"/>
            <a:ext cx="812482" cy="1577125"/>
          </a:xfrm>
          <a:custGeom>
            <a:avLst/>
            <a:gdLst>
              <a:gd name="T0" fmla="*/ 482 w 623"/>
              <a:gd name="T1" fmla="*/ 853 h 1128"/>
              <a:gd name="T2" fmla="*/ 480 w 623"/>
              <a:gd name="T3" fmla="*/ 0 h 1128"/>
              <a:gd name="T4" fmla="*/ 143 w 623"/>
              <a:gd name="T5" fmla="*/ 0 h 1128"/>
              <a:gd name="T6" fmla="*/ 143 w 623"/>
              <a:gd name="T7" fmla="*/ 853 h 1128"/>
              <a:gd name="T8" fmla="*/ 0 w 623"/>
              <a:gd name="T9" fmla="*/ 853 h 1128"/>
              <a:gd name="T10" fmla="*/ 158 w 623"/>
              <a:gd name="T11" fmla="*/ 990 h 1128"/>
              <a:gd name="T12" fmla="*/ 313 w 623"/>
              <a:gd name="T13" fmla="*/ 1128 h 1128"/>
              <a:gd name="T14" fmla="*/ 468 w 623"/>
              <a:gd name="T15" fmla="*/ 990 h 1128"/>
              <a:gd name="T16" fmla="*/ 623 w 623"/>
              <a:gd name="T17" fmla="*/ 853 h 1128"/>
              <a:gd name="T18" fmla="*/ 482 w 623"/>
              <a:gd name="T19" fmla="*/ 85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128">
                <a:moveTo>
                  <a:pt x="482" y="853"/>
                </a:moveTo>
                <a:lnTo>
                  <a:pt x="480" y="0"/>
                </a:lnTo>
                <a:lnTo>
                  <a:pt x="143" y="0"/>
                </a:lnTo>
                <a:lnTo>
                  <a:pt x="143" y="853"/>
                </a:lnTo>
                <a:lnTo>
                  <a:pt x="0" y="853"/>
                </a:lnTo>
                <a:lnTo>
                  <a:pt x="158" y="990"/>
                </a:lnTo>
                <a:lnTo>
                  <a:pt x="313" y="1128"/>
                </a:lnTo>
                <a:lnTo>
                  <a:pt x="468" y="990"/>
                </a:lnTo>
                <a:lnTo>
                  <a:pt x="623" y="853"/>
                </a:lnTo>
                <a:lnTo>
                  <a:pt x="482" y="853"/>
                </a:lnTo>
                <a:close/>
              </a:path>
            </a:pathLst>
          </a:custGeom>
          <a:solidFill>
            <a:srgbClr val="2980B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cxnSp>
        <p:nvCxnSpPr>
          <p:cNvPr id="53" name="Straight Arrow Connector 27">
            <a:extLst>
              <a:ext uri="{FF2B5EF4-FFF2-40B4-BE49-F238E27FC236}">
                <a16:creationId xmlns:a16="http://schemas.microsoft.com/office/drawing/2014/main" id="{9823E2AB-A93D-332D-E7DC-85CDB1690D67}"/>
              </a:ext>
            </a:extLst>
          </p:cNvPr>
          <p:cNvCxnSpPr>
            <a:cxnSpLocks/>
          </p:cNvCxnSpPr>
          <p:nvPr/>
        </p:nvCxnSpPr>
        <p:spPr>
          <a:xfrm>
            <a:off x="6854634" y="3885847"/>
            <a:ext cx="794782" cy="0"/>
          </a:xfrm>
          <a:prstGeom prst="straightConnector1">
            <a:avLst/>
          </a:prstGeom>
          <a:noFill/>
          <a:ln w="6350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4" name="Straight Arrow Connector 38">
            <a:extLst>
              <a:ext uri="{FF2B5EF4-FFF2-40B4-BE49-F238E27FC236}">
                <a16:creationId xmlns:a16="http://schemas.microsoft.com/office/drawing/2014/main" id="{C56DD96B-279B-863D-F614-B5A6B67C3025}"/>
              </a:ext>
            </a:extLst>
          </p:cNvPr>
          <p:cNvCxnSpPr>
            <a:cxnSpLocks/>
          </p:cNvCxnSpPr>
          <p:nvPr/>
        </p:nvCxnSpPr>
        <p:spPr>
          <a:xfrm rot="10800000">
            <a:off x="4833276" y="4658365"/>
            <a:ext cx="900000" cy="0"/>
          </a:xfrm>
          <a:prstGeom prst="straightConnector1">
            <a:avLst/>
          </a:prstGeom>
          <a:noFill/>
          <a:ln w="6350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5" name="Straight Arrow Connector 44">
            <a:extLst>
              <a:ext uri="{FF2B5EF4-FFF2-40B4-BE49-F238E27FC236}">
                <a16:creationId xmlns:a16="http://schemas.microsoft.com/office/drawing/2014/main" id="{6C76EA5C-94EA-0C45-6A34-D17A72AC16E0}"/>
              </a:ext>
            </a:extLst>
          </p:cNvPr>
          <p:cNvCxnSpPr>
            <a:cxnSpLocks/>
          </p:cNvCxnSpPr>
          <p:nvPr/>
        </p:nvCxnSpPr>
        <p:spPr>
          <a:xfrm rot="10800000">
            <a:off x="4133749" y="3388908"/>
            <a:ext cx="936000" cy="0"/>
          </a:xfrm>
          <a:prstGeom prst="straightConnector1">
            <a:avLst/>
          </a:prstGeom>
          <a:noFill/>
          <a:ln w="6350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sp>
        <p:nvSpPr>
          <p:cNvPr id="56" name="TextBox 47">
            <a:extLst>
              <a:ext uri="{FF2B5EF4-FFF2-40B4-BE49-F238E27FC236}">
                <a16:creationId xmlns:a16="http://schemas.microsoft.com/office/drawing/2014/main" id="{056303FB-5EAC-50E6-CF74-2488EF4F6C1E}"/>
              </a:ext>
            </a:extLst>
          </p:cNvPr>
          <p:cNvSpPr txBox="1"/>
          <p:nvPr/>
        </p:nvSpPr>
        <p:spPr>
          <a:xfrm>
            <a:off x="5099137" y="3295157"/>
            <a:ext cx="31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400" dirty="0">
                <a:solidFill>
                  <a:srgbClr val="FFFFFF"/>
                </a:solidFill>
                <a:latin typeface="Open Sans"/>
                <a:ea typeface="+mn-ea"/>
              </a:rPr>
              <a:t>1</a:t>
            </a:r>
          </a:p>
        </p:txBody>
      </p:sp>
      <p:sp>
        <p:nvSpPr>
          <p:cNvPr id="57" name="TextBox 48">
            <a:extLst>
              <a:ext uri="{FF2B5EF4-FFF2-40B4-BE49-F238E27FC236}">
                <a16:creationId xmlns:a16="http://schemas.microsoft.com/office/drawing/2014/main" id="{DCCE2C07-A4BD-EBCF-54F2-5E0ECF33FE0C}"/>
              </a:ext>
            </a:extLst>
          </p:cNvPr>
          <p:cNvSpPr txBox="1"/>
          <p:nvPr/>
        </p:nvSpPr>
        <p:spPr>
          <a:xfrm>
            <a:off x="5791614" y="4351126"/>
            <a:ext cx="31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400" dirty="0">
                <a:solidFill>
                  <a:srgbClr val="FFFFFF"/>
                </a:solidFill>
                <a:latin typeface="Open Sans"/>
                <a:ea typeface="+mn-ea"/>
              </a:rPr>
              <a:t>2</a:t>
            </a:r>
          </a:p>
        </p:txBody>
      </p:sp>
      <p:sp>
        <p:nvSpPr>
          <p:cNvPr id="58" name="TextBox 49">
            <a:extLst>
              <a:ext uri="{FF2B5EF4-FFF2-40B4-BE49-F238E27FC236}">
                <a16:creationId xmlns:a16="http://schemas.microsoft.com/office/drawing/2014/main" id="{0C62D506-F2B4-ABCF-27DA-022B0F998868}"/>
              </a:ext>
            </a:extLst>
          </p:cNvPr>
          <p:cNvSpPr txBox="1"/>
          <p:nvPr/>
        </p:nvSpPr>
        <p:spPr>
          <a:xfrm>
            <a:off x="6470316" y="3708953"/>
            <a:ext cx="31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400" dirty="0">
                <a:solidFill>
                  <a:srgbClr val="FFFFFF"/>
                </a:solidFill>
                <a:latin typeface="Open Sans"/>
                <a:ea typeface="+mn-ea"/>
              </a:rPr>
              <a:t>3</a:t>
            </a:r>
          </a:p>
        </p:txBody>
      </p:sp>
      <p:sp>
        <p:nvSpPr>
          <p:cNvPr id="59" name="Freeform 25">
            <a:extLst>
              <a:ext uri="{FF2B5EF4-FFF2-40B4-BE49-F238E27FC236}">
                <a16:creationId xmlns:a16="http://schemas.microsoft.com/office/drawing/2014/main" id="{49500CDA-8F60-138D-6975-807594B44B19}"/>
              </a:ext>
            </a:extLst>
          </p:cNvPr>
          <p:cNvSpPr>
            <a:spLocks noEditPoints="1"/>
          </p:cNvSpPr>
          <p:nvPr/>
        </p:nvSpPr>
        <p:spPr bwMode="auto">
          <a:xfrm>
            <a:off x="5816934" y="5925333"/>
            <a:ext cx="191928" cy="191928"/>
          </a:xfrm>
          <a:custGeom>
            <a:avLst/>
            <a:gdLst>
              <a:gd name="T0" fmla="*/ 62 w 63"/>
              <a:gd name="T1" fmla="*/ 54 h 63"/>
              <a:gd name="T2" fmla="*/ 51 w 63"/>
              <a:gd name="T3" fmla="*/ 43 h 63"/>
              <a:gd name="T4" fmla="*/ 56 w 63"/>
              <a:gd name="T5" fmla="*/ 28 h 63"/>
              <a:gd name="T6" fmla="*/ 28 w 63"/>
              <a:gd name="T7" fmla="*/ 0 h 63"/>
              <a:gd name="T8" fmla="*/ 0 w 63"/>
              <a:gd name="T9" fmla="*/ 28 h 63"/>
              <a:gd name="T10" fmla="*/ 28 w 63"/>
              <a:gd name="T11" fmla="*/ 56 h 63"/>
              <a:gd name="T12" fmla="*/ 43 w 63"/>
              <a:gd name="T13" fmla="*/ 51 h 63"/>
              <a:gd name="T14" fmla="*/ 54 w 63"/>
              <a:gd name="T15" fmla="*/ 62 h 63"/>
              <a:gd name="T16" fmla="*/ 57 w 63"/>
              <a:gd name="T17" fmla="*/ 62 h 63"/>
              <a:gd name="T18" fmla="*/ 62 w 63"/>
              <a:gd name="T19" fmla="*/ 57 h 63"/>
              <a:gd name="T20" fmla="*/ 62 w 63"/>
              <a:gd name="T21" fmla="*/ 54 h 63"/>
              <a:gd name="T22" fmla="*/ 28 w 63"/>
              <a:gd name="T23" fmla="*/ 48 h 63"/>
              <a:gd name="T24" fmla="*/ 8 w 63"/>
              <a:gd name="T25" fmla="*/ 28 h 63"/>
              <a:gd name="T26" fmla="*/ 28 w 63"/>
              <a:gd name="T27" fmla="*/ 8 h 63"/>
              <a:gd name="T28" fmla="*/ 48 w 63"/>
              <a:gd name="T29" fmla="*/ 28 h 63"/>
              <a:gd name="T30" fmla="*/ 28 w 63"/>
              <a:gd name="T31" fmla="*/ 4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" h="63">
                <a:moveTo>
                  <a:pt x="62" y="54"/>
                </a:moveTo>
                <a:cubicBezTo>
                  <a:pt x="51" y="43"/>
                  <a:pt x="51" y="43"/>
                  <a:pt x="51" y="43"/>
                </a:cubicBezTo>
                <a:cubicBezTo>
                  <a:pt x="54" y="39"/>
                  <a:pt x="56" y="33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3" y="56"/>
                  <a:pt x="39" y="54"/>
                  <a:pt x="43" y="51"/>
                </a:cubicBezTo>
                <a:cubicBezTo>
                  <a:pt x="54" y="62"/>
                  <a:pt x="54" y="62"/>
                  <a:pt x="54" y="62"/>
                </a:cubicBezTo>
                <a:cubicBezTo>
                  <a:pt x="55" y="63"/>
                  <a:pt x="56" y="63"/>
                  <a:pt x="57" y="62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6"/>
                  <a:pt x="63" y="55"/>
                  <a:pt x="62" y="54"/>
                </a:cubicBezTo>
                <a:close/>
                <a:moveTo>
                  <a:pt x="28" y="48"/>
                </a:moveTo>
                <a:cubicBezTo>
                  <a:pt x="17" y="48"/>
                  <a:pt x="8" y="39"/>
                  <a:pt x="8" y="28"/>
                </a:cubicBez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0" name="Freeform 64">
            <a:extLst>
              <a:ext uri="{FF2B5EF4-FFF2-40B4-BE49-F238E27FC236}">
                <a16:creationId xmlns:a16="http://schemas.microsoft.com/office/drawing/2014/main" id="{8B72363A-E02C-A011-6078-62E937FDEF8B}"/>
              </a:ext>
            </a:extLst>
          </p:cNvPr>
          <p:cNvSpPr>
            <a:spLocks noEditPoints="1"/>
          </p:cNvSpPr>
          <p:nvPr/>
        </p:nvSpPr>
        <p:spPr bwMode="auto">
          <a:xfrm>
            <a:off x="5815346" y="6748535"/>
            <a:ext cx="194504" cy="182911"/>
          </a:xfrm>
          <a:custGeom>
            <a:avLst/>
            <a:gdLst>
              <a:gd name="T0" fmla="*/ 36 w 64"/>
              <a:gd name="T1" fmla="*/ 0 h 60"/>
              <a:gd name="T2" fmla="*/ 0 w 64"/>
              <a:gd name="T3" fmla="*/ 40 h 60"/>
              <a:gd name="T4" fmla="*/ 12 w 64"/>
              <a:gd name="T5" fmla="*/ 40 h 60"/>
              <a:gd name="T6" fmla="*/ 24 w 64"/>
              <a:gd name="T7" fmla="*/ 44 h 60"/>
              <a:gd name="T8" fmla="*/ 36 w 64"/>
              <a:gd name="T9" fmla="*/ 60 h 60"/>
              <a:gd name="T10" fmla="*/ 64 w 64"/>
              <a:gd name="T11" fmla="*/ 28 h 60"/>
              <a:gd name="T12" fmla="*/ 36 w 64"/>
              <a:gd name="T13" fmla="*/ 0 h 60"/>
              <a:gd name="T14" fmla="*/ 16 w 64"/>
              <a:gd name="T15" fmla="*/ 29 h 60"/>
              <a:gd name="T16" fmla="*/ 11 w 64"/>
              <a:gd name="T17" fmla="*/ 24 h 60"/>
              <a:gd name="T18" fmla="*/ 16 w 64"/>
              <a:gd name="T19" fmla="*/ 19 h 60"/>
              <a:gd name="T20" fmla="*/ 21 w 64"/>
              <a:gd name="T21" fmla="*/ 24 h 60"/>
              <a:gd name="T22" fmla="*/ 16 w 64"/>
              <a:gd name="T23" fmla="*/ 29 h 60"/>
              <a:gd name="T24" fmla="*/ 25 w 64"/>
              <a:gd name="T25" fmla="*/ 14 h 60"/>
              <a:gd name="T26" fmla="*/ 30 w 64"/>
              <a:gd name="T27" fmla="*/ 9 h 60"/>
              <a:gd name="T28" fmla="*/ 35 w 64"/>
              <a:gd name="T29" fmla="*/ 14 h 60"/>
              <a:gd name="T30" fmla="*/ 30 w 64"/>
              <a:gd name="T31" fmla="*/ 19 h 60"/>
              <a:gd name="T32" fmla="*/ 25 w 64"/>
              <a:gd name="T33" fmla="*/ 14 h 60"/>
              <a:gd name="T34" fmla="*/ 38 w 64"/>
              <a:gd name="T35" fmla="*/ 49 h 60"/>
              <a:gd name="T36" fmla="*/ 31 w 64"/>
              <a:gd name="T37" fmla="*/ 42 h 60"/>
              <a:gd name="T38" fmla="*/ 38 w 64"/>
              <a:gd name="T39" fmla="*/ 35 h 60"/>
              <a:gd name="T40" fmla="*/ 45 w 64"/>
              <a:gd name="T41" fmla="*/ 42 h 60"/>
              <a:gd name="T42" fmla="*/ 38 w 64"/>
              <a:gd name="T43" fmla="*/ 49 h 60"/>
              <a:gd name="T44" fmla="*/ 50 w 64"/>
              <a:gd name="T45" fmla="*/ 37 h 60"/>
              <a:gd name="T46" fmla="*/ 47 w 64"/>
              <a:gd name="T47" fmla="*/ 34 h 60"/>
              <a:gd name="T48" fmla="*/ 50 w 64"/>
              <a:gd name="T49" fmla="*/ 31 h 60"/>
              <a:gd name="T50" fmla="*/ 53 w 64"/>
              <a:gd name="T51" fmla="*/ 34 h 60"/>
              <a:gd name="T52" fmla="*/ 50 w 64"/>
              <a:gd name="T53" fmla="*/ 37 h 60"/>
              <a:gd name="T54" fmla="*/ 46 w 64"/>
              <a:gd name="T55" fmla="*/ 25 h 60"/>
              <a:gd name="T56" fmla="*/ 39 w 64"/>
              <a:gd name="T57" fmla="*/ 18 h 60"/>
              <a:gd name="T58" fmla="*/ 46 w 64"/>
              <a:gd name="T59" fmla="*/ 11 h 60"/>
              <a:gd name="T60" fmla="*/ 53 w 64"/>
              <a:gd name="T61" fmla="*/ 18 h 60"/>
              <a:gd name="T62" fmla="*/ 46 w 64"/>
              <a:gd name="T63" fmla="*/ 2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0">
                <a:moveTo>
                  <a:pt x="36" y="0"/>
                </a:moveTo>
                <a:cubicBezTo>
                  <a:pt x="12" y="0"/>
                  <a:pt x="0" y="24"/>
                  <a:pt x="0" y="40"/>
                </a:cubicBezTo>
                <a:cubicBezTo>
                  <a:pt x="0" y="44"/>
                  <a:pt x="8" y="52"/>
                  <a:pt x="12" y="40"/>
                </a:cubicBezTo>
                <a:cubicBezTo>
                  <a:pt x="14" y="35"/>
                  <a:pt x="24" y="36"/>
                  <a:pt x="24" y="44"/>
                </a:cubicBezTo>
                <a:cubicBezTo>
                  <a:pt x="24" y="53"/>
                  <a:pt x="28" y="60"/>
                  <a:pt x="36" y="60"/>
                </a:cubicBezTo>
                <a:cubicBezTo>
                  <a:pt x="60" y="60"/>
                  <a:pt x="64" y="40"/>
                  <a:pt x="64" y="28"/>
                </a:cubicBezTo>
                <a:cubicBezTo>
                  <a:pt x="64" y="16"/>
                  <a:pt x="60" y="0"/>
                  <a:pt x="36" y="0"/>
                </a:cubicBezTo>
                <a:close/>
                <a:moveTo>
                  <a:pt x="16" y="29"/>
                </a:moveTo>
                <a:cubicBezTo>
                  <a:pt x="13" y="29"/>
                  <a:pt x="11" y="27"/>
                  <a:pt x="11" y="24"/>
                </a:cubicBezTo>
                <a:cubicBezTo>
                  <a:pt x="11" y="21"/>
                  <a:pt x="13" y="19"/>
                  <a:pt x="16" y="19"/>
                </a:cubicBezTo>
                <a:cubicBezTo>
                  <a:pt x="19" y="19"/>
                  <a:pt x="21" y="21"/>
                  <a:pt x="21" y="24"/>
                </a:cubicBezTo>
                <a:cubicBezTo>
                  <a:pt x="21" y="27"/>
                  <a:pt x="19" y="29"/>
                  <a:pt x="16" y="29"/>
                </a:cubicBezTo>
                <a:close/>
                <a:moveTo>
                  <a:pt x="25" y="14"/>
                </a:moveTo>
                <a:cubicBezTo>
                  <a:pt x="25" y="11"/>
                  <a:pt x="27" y="9"/>
                  <a:pt x="30" y="9"/>
                </a:cubicBezTo>
                <a:cubicBezTo>
                  <a:pt x="33" y="9"/>
                  <a:pt x="35" y="11"/>
                  <a:pt x="35" y="14"/>
                </a:cubicBezTo>
                <a:cubicBezTo>
                  <a:pt x="35" y="17"/>
                  <a:pt x="33" y="19"/>
                  <a:pt x="30" y="19"/>
                </a:cubicBezTo>
                <a:cubicBezTo>
                  <a:pt x="27" y="19"/>
                  <a:pt x="25" y="17"/>
                  <a:pt x="25" y="14"/>
                </a:cubicBezTo>
                <a:close/>
                <a:moveTo>
                  <a:pt x="38" y="49"/>
                </a:moveTo>
                <a:cubicBezTo>
                  <a:pt x="34" y="49"/>
                  <a:pt x="31" y="46"/>
                  <a:pt x="31" y="42"/>
                </a:cubicBezTo>
                <a:cubicBezTo>
                  <a:pt x="31" y="38"/>
                  <a:pt x="34" y="35"/>
                  <a:pt x="38" y="35"/>
                </a:cubicBezTo>
                <a:cubicBezTo>
                  <a:pt x="42" y="35"/>
                  <a:pt x="45" y="38"/>
                  <a:pt x="45" y="42"/>
                </a:cubicBezTo>
                <a:cubicBezTo>
                  <a:pt x="45" y="46"/>
                  <a:pt x="42" y="49"/>
                  <a:pt x="38" y="49"/>
                </a:cubicBezTo>
                <a:close/>
                <a:moveTo>
                  <a:pt x="50" y="37"/>
                </a:moveTo>
                <a:cubicBezTo>
                  <a:pt x="48" y="37"/>
                  <a:pt x="47" y="36"/>
                  <a:pt x="47" y="34"/>
                </a:cubicBezTo>
                <a:cubicBezTo>
                  <a:pt x="47" y="32"/>
                  <a:pt x="48" y="31"/>
                  <a:pt x="50" y="31"/>
                </a:cubicBezTo>
                <a:cubicBezTo>
                  <a:pt x="52" y="31"/>
                  <a:pt x="53" y="32"/>
                  <a:pt x="53" y="34"/>
                </a:cubicBezTo>
                <a:cubicBezTo>
                  <a:pt x="53" y="36"/>
                  <a:pt x="52" y="37"/>
                  <a:pt x="50" y="37"/>
                </a:cubicBezTo>
                <a:close/>
                <a:moveTo>
                  <a:pt x="46" y="25"/>
                </a:moveTo>
                <a:cubicBezTo>
                  <a:pt x="42" y="25"/>
                  <a:pt x="39" y="22"/>
                  <a:pt x="39" y="18"/>
                </a:cubicBezTo>
                <a:cubicBezTo>
                  <a:pt x="39" y="14"/>
                  <a:pt x="42" y="11"/>
                  <a:pt x="46" y="11"/>
                </a:cubicBezTo>
                <a:cubicBezTo>
                  <a:pt x="50" y="11"/>
                  <a:pt x="53" y="14"/>
                  <a:pt x="53" y="18"/>
                </a:cubicBezTo>
                <a:cubicBezTo>
                  <a:pt x="53" y="22"/>
                  <a:pt x="50" y="25"/>
                  <a:pt x="46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61" name="Group 53">
            <a:extLst>
              <a:ext uri="{FF2B5EF4-FFF2-40B4-BE49-F238E27FC236}">
                <a16:creationId xmlns:a16="http://schemas.microsoft.com/office/drawing/2014/main" id="{6A23D2FE-7BE3-BB95-FC39-CDE81C611B95}"/>
              </a:ext>
            </a:extLst>
          </p:cNvPr>
          <p:cNvGrpSpPr/>
          <p:nvPr/>
        </p:nvGrpSpPr>
        <p:grpSpPr>
          <a:xfrm>
            <a:off x="5845462" y="6328773"/>
            <a:ext cx="167454" cy="195792"/>
            <a:chOff x="4535488" y="1625601"/>
            <a:chExt cx="206376" cy="241300"/>
          </a:xfrm>
          <a:solidFill>
            <a:srgbClr val="FFFFFF"/>
          </a:solidFill>
        </p:grpSpPr>
        <p:sp>
          <p:nvSpPr>
            <p:cNvPr id="62" name="Freeform 68">
              <a:extLst>
                <a:ext uri="{FF2B5EF4-FFF2-40B4-BE49-F238E27FC236}">
                  <a16:creationId xmlns:a16="http://schemas.microsoft.com/office/drawing/2014/main" id="{96344875-378C-004F-759C-7752FDED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6" y="1625601"/>
              <a:ext cx="198438" cy="188913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3" name="Freeform 69">
              <a:extLst>
                <a:ext uri="{FF2B5EF4-FFF2-40B4-BE49-F238E27FC236}">
                  <a16:creationId xmlns:a16="http://schemas.microsoft.com/office/drawing/2014/main" id="{F29BD769-9AA9-D306-9757-0FFD4C025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1779588"/>
              <a:ext cx="96838" cy="87313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16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6" grpId="0"/>
      <p:bldP spid="57" grpId="0"/>
      <p:bldP spid="58" grpId="0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>
            <a:extLst>
              <a:ext uri="{FF2B5EF4-FFF2-40B4-BE49-F238E27FC236}">
                <a16:creationId xmlns:a16="http://schemas.microsoft.com/office/drawing/2014/main" id="{06A874C3-BF9A-CB91-9CD8-D63A8A75FAF9}"/>
              </a:ext>
            </a:extLst>
          </p:cNvPr>
          <p:cNvSpPr txBox="1">
            <a:spLocks/>
          </p:cNvSpPr>
          <p:nvPr/>
        </p:nvSpPr>
        <p:spPr>
          <a:xfrm>
            <a:off x="531833" y="115202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102" name="Group 2">
            <a:extLst>
              <a:ext uri="{FF2B5EF4-FFF2-40B4-BE49-F238E27FC236}">
                <a16:creationId xmlns:a16="http://schemas.microsoft.com/office/drawing/2014/main" id="{C9EB2D54-DBD4-4AD2-7328-6A0103E324B8}"/>
              </a:ext>
            </a:extLst>
          </p:cNvPr>
          <p:cNvGrpSpPr/>
          <p:nvPr/>
        </p:nvGrpSpPr>
        <p:grpSpPr>
          <a:xfrm>
            <a:off x="432445" y="2598002"/>
            <a:ext cx="4780703" cy="1367347"/>
            <a:chOff x="1825932" y="1811099"/>
            <a:chExt cx="4780703" cy="1367347"/>
          </a:xfrm>
        </p:grpSpPr>
        <p:sp>
          <p:nvSpPr>
            <p:cNvPr id="103" name="Freeform 21">
              <a:extLst>
                <a:ext uri="{FF2B5EF4-FFF2-40B4-BE49-F238E27FC236}">
                  <a16:creationId xmlns:a16="http://schemas.microsoft.com/office/drawing/2014/main" id="{AF025826-BCFD-E536-6F28-9C5BCE36F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71" y="2207705"/>
              <a:ext cx="4760013" cy="970741"/>
            </a:xfrm>
            <a:custGeom>
              <a:avLst/>
              <a:gdLst>
                <a:gd name="T0" fmla="*/ 777 w 1555"/>
                <a:gd name="T1" fmla="*/ 109 h 326"/>
                <a:gd name="T2" fmla="*/ 0 w 1555"/>
                <a:gd name="T3" fmla="*/ 0 h 326"/>
                <a:gd name="T4" fmla="*/ 0 w 1555"/>
                <a:gd name="T5" fmla="*/ 0 h 326"/>
                <a:gd name="T6" fmla="*/ 111 w 1555"/>
                <a:gd name="T7" fmla="*/ 235 h 326"/>
                <a:gd name="T8" fmla="*/ 776 w 1555"/>
                <a:gd name="T9" fmla="*/ 326 h 326"/>
                <a:gd name="T10" fmla="*/ 776 w 1555"/>
                <a:gd name="T11" fmla="*/ 326 h 326"/>
                <a:gd name="T12" fmla="*/ 777 w 1555"/>
                <a:gd name="T13" fmla="*/ 326 h 326"/>
                <a:gd name="T14" fmla="*/ 778 w 1555"/>
                <a:gd name="T15" fmla="*/ 326 h 326"/>
                <a:gd name="T16" fmla="*/ 778 w 1555"/>
                <a:gd name="T17" fmla="*/ 326 h 326"/>
                <a:gd name="T18" fmla="*/ 1443 w 1555"/>
                <a:gd name="T19" fmla="*/ 235 h 326"/>
                <a:gd name="T20" fmla="*/ 1555 w 1555"/>
                <a:gd name="T21" fmla="*/ 0 h 326"/>
                <a:gd name="T22" fmla="*/ 1555 w 1555"/>
                <a:gd name="T23" fmla="*/ 0 h 326"/>
                <a:gd name="T24" fmla="*/ 777 w 1555"/>
                <a:gd name="T25" fmla="*/ 10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5" h="326">
                  <a:moveTo>
                    <a:pt x="777" y="109"/>
                  </a:moveTo>
                  <a:cubicBezTo>
                    <a:pt x="371" y="108"/>
                    <a:pt x="38" y="6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39"/>
                    <a:pt x="64" y="124"/>
                    <a:pt x="111" y="235"/>
                  </a:cubicBezTo>
                  <a:cubicBezTo>
                    <a:pt x="293" y="291"/>
                    <a:pt x="524" y="325"/>
                    <a:pt x="776" y="326"/>
                  </a:cubicBezTo>
                  <a:cubicBezTo>
                    <a:pt x="776" y="326"/>
                    <a:pt x="776" y="326"/>
                    <a:pt x="776" y="326"/>
                  </a:cubicBezTo>
                  <a:cubicBezTo>
                    <a:pt x="776" y="326"/>
                    <a:pt x="777" y="326"/>
                    <a:pt x="777" y="326"/>
                  </a:cubicBezTo>
                  <a:cubicBezTo>
                    <a:pt x="778" y="326"/>
                    <a:pt x="778" y="326"/>
                    <a:pt x="778" y="326"/>
                  </a:cubicBezTo>
                  <a:cubicBezTo>
                    <a:pt x="778" y="326"/>
                    <a:pt x="778" y="326"/>
                    <a:pt x="778" y="326"/>
                  </a:cubicBezTo>
                  <a:cubicBezTo>
                    <a:pt x="1030" y="325"/>
                    <a:pt x="1262" y="291"/>
                    <a:pt x="1443" y="235"/>
                  </a:cubicBezTo>
                  <a:cubicBezTo>
                    <a:pt x="1490" y="124"/>
                    <a:pt x="1530" y="39"/>
                    <a:pt x="1555" y="0"/>
                  </a:cubicBezTo>
                  <a:cubicBezTo>
                    <a:pt x="1555" y="0"/>
                    <a:pt x="1555" y="0"/>
                    <a:pt x="1555" y="0"/>
                  </a:cubicBezTo>
                  <a:cubicBezTo>
                    <a:pt x="1517" y="60"/>
                    <a:pt x="1183" y="108"/>
                    <a:pt x="777" y="109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767A9EB1-97B6-1E68-061F-8D3217EE7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932" y="1811099"/>
              <a:ext cx="4780703" cy="721445"/>
            </a:xfrm>
            <a:custGeom>
              <a:avLst/>
              <a:gdLst>
                <a:gd name="T0" fmla="*/ 1560 w 1562"/>
                <a:gd name="T1" fmla="*/ 113 h 242"/>
                <a:gd name="T2" fmla="*/ 1555 w 1562"/>
                <a:gd name="T3" fmla="*/ 105 h 242"/>
                <a:gd name="T4" fmla="*/ 1548 w 1562"/>
                <a:gd name="T5" fmla="*/ 98 h 242"/>
                <a:gd name="T6" fmla="*/ 1541 w 1562"/>
                <a:gd name="T7" fmla="*/ 93 h 242"/>
                <a:gd name="T8" fmla="*/ 1528 w 1562"/>
                <a:gd name="T9" fmla="*/ 86 h 242"/>
                <a:gd name="T10" fmla="*/ 1514 w 1562"/>
                <a:gd name="T11" fmla="*/ 79 h 242"/>
                <a:gd name="T12" fmla="*/ 1497 w 1562"/>
                <a:gd name="T13" fmla="*/ 73 h 242"/>
                <a:gd name="T14" fmla="*/ 1477 w 1562"/>
                <a:gd name="T15" fmla="*/ 67 h 242"/>
                <a:gd name="T16" fmla="*/ 1448 w 1562"/>
                <a:gd name="T17" fmla="*/ 59 h 242"/>
                <a:gd name="T18" fmla="*/ 1421 w 1562"/>
                <a:gd name="T19" fmla="*/ 52 h 242"/>
                <a:gd name="T20" fmla="*/ 1400 w 1562"/>
                <a:gd name="T21" fmla="*/ 48 h 242"/>
                <a:gd name="T22" fmla="*/ 1374 w 1562"/>
                <a:gd name="T23" fmla="*/ 43 h 242"/>
                <a:gd name="T24" fmla="*/ 1350 w 1562"/>
                <a:gd name="T25" fmla="*/ 39 h 242"/>
                <a:gd name="T26" fmla="*/ 1297 w 1562"/>
                <a:gd name="T27" fmla="*/ 31 h 242"/>
                <a:gd name="T28" fmla="*/ 1265 w 1562"/>
                <a:gd name="T29" fmla="*/ 27 h 242"/>
                <a:gd name="T30" fmla="*/ 1229 w 1562"/>
                <a:gd name="T31" fmla="*/ 23 h 242"/>
                <a:gd name="T32" fmla="*/ 1196 w 1562"/>
                <a:gd name="T33" fmla="*/ 19 h 242"/>
                <a:gd name="T34" fmla="*/ 1136 w 1562"/>
                <a:gd name="T35" fmla="*/ 14 h 242"/>
                <a:gd name="T36" fmla="*/ 1101 w 1562"/>
                <a:gd name="T37" fmla="*/ 11 h 242"/>
                <a:gd name="T38" fmla="*/ 1071 w 1562"/>
                <a:gd name="T39" fmla="*/ 9 h 242"/>
                <a:gd name="T40" fmla="*/ 1016 w 1562"/>
                <a:gd name="T41" fmla="*/ 6 h 242"/>
                <a:gd name="T42" fmla="*/ 992 w 1562"/>
                <a:gd name="T43" fmla="*/ 5 h 242"/>
                <a:gd name="T44" fmla="*/ 965 w 1562"/>
                <a:gd name="T45" fmla="*/ 4 h 242"/>
                <a:gd name="T46" fmla="*/ 935 w 1562"/>
                <a:gd name="T47" fmla="*/ 3 h 242"/>
                <a:gd name="T48" fmla="*/ 905 w 1562"/>
                <a:gd name="T49" fmla="*/ 2 h 242"/>
                <a:gd name="T50" fmla="*/ 882 w 1562"/>
                <a:gd name="T51" fmla="*/ 1 h 242"/>
                <a:gd name="T52" fmla="*/ 860 w 1562"/>
                <a:gd name="T53" fmla="*/ 1 h 242"/>
                <a:gd name="T54" fmla="*/ 821 w 1562"/>
                <a:gd name="T55" fmla="*/ 0 h 242"/>
                <a:gd name="T56" fmla="*/ 782 w 1562"/>
                <a:gd name="T57" fmla="*/ 0 h 242"/>
                <a:gd name="T58" fmla="*/ 762 w 1562"/>
                <a:gd name="T59" fmla="*/ 0 h 242"/>
                <a:gd name="T60" fmla="*/ 740 w 1562"/>
                <a:gd name="T61" fmla="*/ 0 h 242"/>
                <a:gd name="T62" fmla="*/ 703 w 1562"/>
                <a:gd name="T63" fmla="*/ 1 h 242"/>
                <a:gd name="T64" fmla="*/ 680 w 1562"/>
                <a:gd name="T65" fmla="*/ 1 h 242"/>
                <a:gd name="T66" fmla="*/ 648 w 1562"/>
                <a:gd name="T67" fmla="*/ 2 h 242"/>
                <a:gd name="T68" fmla="*/ 619 w 1562"/>
                <a:gd name="T69" fmla="*/ 3 h 242"/>
                <a:gd name="T70" fmla="*/ 593 w 1562"/>
                <a:gd name="T71" fmla="*/ 4 h 242"/>
                <a:gd name="T72" fmla="*/ 569 w 1562"/>
                <a:gd name="T73" fmla="*/ 5 h 242"/>
                <a:gd name="T74" fmla="*/ 524 w 1562"/>
                <a:gd name="T75" fmla="*/ 7 h 242"/>
                <a:gd name="T76" fmla="*/ 491 w 1562"/>
                <a:gd name="T77" fmla="*/ 9 h 242"/>
                <a:gd name="T78" fmla="*/ 460 w 1562"/>
                <a:gd name="T79" fmla="*/ 11 h 242"/>
                <a:gd name="T80" fmla="*/ 399 w 1562"/>
                <a:gd name="T81" fmla="*/ 16 h 242"/>
                <a:gd name="T82" fmla="*/ 366 w 1562"/>
                <a:gd name="T83" fmla="*/ 19 h 242"/>
                <a:gd name="T84" fmla="*/ 330 w 1562"/>
                <a:gd name="T85" fmla="*/ 23 h 242"/>
                <a:gd name="T86" fmla="*/ 298 w 1562"/>
                <a:gd name="T87" fmla="*/ 27 h 242"/>
                <a:gd name="T88" fmla="*/ 234 w 1562"/>
                <a:gd name="T89" fmla="*/ 35 h 242"/>
                <a:gd name="T90" fmla="*/ 200 w 1562"/>
                <a:gd name="T91" fmla="*/ 41 h 242"/>
                <a:gd name="T92" fmla="*/ 182 w 1562"/>
                <a:gd name="T93" fmla="*/ 44 h 242"/>
                <a:gd name="T94" fmla="*/ 162 w 1562"/>
                <a:gd name="T95" fmla="*/ 48 h 242"/>
                <a:gd name="T96" fmla="*/ 135 w 1562"/>
                <a:gd name="T97" fmla="*/ 54 h 242"/>
                <a:gd name="T98" fmla="*/ 114 w 1562"/>
                <a:gd name="T99" fmla="*/ 59 h 242"/>
                <a:gd name="T100" fmla="*/ 83 w 1562"/>
                <a:gd name="T101" fmla="*/ 67 h 242"/>
                <a:gd name="T102" fmla="*/ 64 w 1562"/>
                <a:gd name="T103" fmla="*/ 74 h 242"/>
                <a:gd name="T104" fmla="*/ 48 w 1562"/>
                <a:gd name="T105" fmla="*/ 80 h 242"/>
                <a:gd name="T106" fmla="*/ 33 w 1562"/>
                <a:gd name="T107" fmla="*/ 86 h 242"/>
                <a:gd name="T108" fmla="*/ 21 w 1562"/>
                <a:gd name="T109" fmla="*/ 94 h 242"/>
                <a:gd name="T110" fmla="*/ 12 w 1562"/>
                <a:gd name="T111" fmla="*/ 100 h 242"/>
                <a:gd name="T112" fmla="*/ 5 w 1562"/>
                <a:gd name="T113" fmla="*/ 108 h 242"/>
                <a:gd name="T114" fmla="*/ 1 w 1562"/>
                <a:gd name="T115" fmla="*/ 115 h 242"/>
                <a:gd name="T116" fmla="*/ 0 w 1562"/>
                <a:gd name="T117" fmla="*/ 123 h 242"/>
                <a:gd name="T118" fmla="*/ 3 w 1562"/>
                <a:gd name="T119" fmla="*/ 132 h 242"/>
                <a:gd name="T120" fmla="*/ 782 w 1562"/>
                <a:gd name="T121" fmla="*/ 242 h 242"/>
                <a:gd name="T122" fmla="*/ 1561 w 1562"/>
                <a:gd name="T123" fmla="*/ 129 h 242"/>
                <a:gd name="T124" fmla="*/ 1562 w 1562"/>
                <a:gd name="T125" fmla="*/ 11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2" h="242">
                  <a:moveTo>
                    <a:pt x="1562" y="119"/>
                  </a:moveTo>
                  <a:cubicBezTo>
                    <a:pt x="1562" y="119"/>
                    <a:pt x="1562" y="119"/>
                    <a:pt x="1562" y="118"/>
                  </a:cubicBezTo>
                  <a:cubicBezTo>
                    <a:pt x="1562" y="118"/>
                    <a:pt x="1562" y="117"/>
                    <a:pt x="1562" y="116"/>
                  </a:cubicBezTo>
                  <a:cubicBezTo>
                    <a:pt x="1562" y="116"/>
                    <a:pt x="1561" y="115"/>
                    <a:pt x="1561" y="115"/>
                  </a:cubicBezTo>
                  <a:cubicBezTo>
                    <a:pt x="1561" y="114"/>
                    <a:pt x="1561" y="113"/>
                    <a:pt x="1560" y="113"/>
                  </a:cubicBezTo>
                  <a:cubicBezTo>
                    <a:pt x="1560" y="112"/>
                    <a:pt x="1560" y="112"/>
                    <a:pt x="1560" y="111"/>
                  </a:cubicBezTo>
                  <a:cubicBezTo>
                    <a:pt x="1559" y="111"/>
                    <a:pt x="1559" y="110"/>
                    <a:pt x="1559" y="109"/>
                  </a:cubicBezTo>
                  <a:cubicBezTo>
                    <a:pt x="1558" y="109"/>
                    <a:pt x="1558" y="109"/>
                    <a:pt x="1558" y="108"/>
                  </a:cubicBezTo>
                  <a:cubicBezTo>
                    <a:pt x="1558" y="108"/>
                    <a:pt x="1558" y="108"/>
                    <a:pt x="1558" y="108"/>
                  </a:cubicBezTo>
                  <a:cubicBezTo>
                    <a:pt x="1557" y="107"/>
                    <a:pt x="1556" y="106"/>
                    <a:pt x="1555" y="105"/>
                  </a:cubicBezTo>
                  <a:cubicBezTo>
                    <a:pt x="1555" y="104"/>
                    <a:pt x="1555" y="104"/>
                    <a:pt x="1554" y="104"/>
                  </a:cubicBezTo>
                  <a:cubicBezTo>
                    <a:pt x="1554" y="103"/>
                    <a:pt x="1553" y="102"/>
                    <a:pt x="1552" y="101"/>
                  </a:cubicBezTo>
                  <a:cubicBezTo>
                    <a:pt x="1552" y="101"/>
                    <a:pt x="1552" y="101"/>
                    <a:pt x="1552" y="101"/>
                  </a:cubicBezTo>
                  <a:cubicBezTo>
                    <a:pt x="1551" y="101"/>
                    <a:pt x="1551" y="100"/>
                    <a:pt x="1550" y="100"/>
                  </a:cubicBezTo>
                  <a:cubicBezTo>
                    <a:pt x="1549" y="99"/>
                    <a:pt x="1549" y="99"/>
                    <a:pt x="1548" y="98"/>
                  </a:cubicBezTo>
                  <a:cubicBezTo>
                    <a:pt x="1548" y="98"/>
                    <a:pt x="1547" y="98"/>
                    <a:pt x="1547" y="97"/>
                  </a:cubicBezTo>
                  <a:cubicBezTo>
                    <a:pt x="1547" y="97"/>
                    <a:pt x="1546" y="97"/>
                    <a:pt x="1546" y="97"/>
                  </a:cubicBezTo>
                  <a:cubicBezTo>
                    <a:pt x="1545" y="96"/>
                    <a:pt x="1544" y="95"/>
                    <a:pt x="1544" y="95"/>
                  </a:cubicBezTo>
                  <a:cubicBezTo>
                    <a:pt x="1543" y="94"/>
                    <a:pt x="1542" y="94"/>
                    <a:pt x="1542" y="94"/>
                  </a:cubicBezTo>
                  <a:cubicBezTo>
                    <a:pt x="1542" y="93"/>
                    <a:pt x="1541" y="93"/>
                    <a:pt x="1541" y="93"/>
                  </a:cubicBezTo>
                  <a:cubicBezTo>
                    <a:pt x="1540" y="93"/>
                    <a:pt x="1539" y="92"/>
                    <a:pt x="1538" y="91"/>
                  </a:cubicBezTo>
                  <a:cubicBezTo>
                    <a:pt x="1537" y="91"/>
                    <a:pt x="1537" y="90"/>
                    <a:pt x="1536" y="90"/>
                  </a:cubicBezTo>
                  <a:cubicBezTo>
                    <a:pt x="1534" y="89"/>
                    <a:pt x="1532" y="88"/>
                    <a:pt x="1530" y="87"/>
                  </a:cubicBezTo>
                  <a:cubicBezTo>
                    <a:pt x="1530" y="87"/>
                    <a:pt x="1530" y="87"/>
                    <a:pt x="1529" y="86"/>
                  </a:cubicBezTo>
                  <a:cubicBezTo>
                    <a:pt x="1529" y="86"/>
                    <a:pt x="1528" y="86"/>
                    <a:pt x="1528" y="86"/>
                  </a:cubicBezTo>
                  <a:cubicBezTo>
                    <a:pt x="1527" y="85"/>
                    <a:pt x="1525" y="84"/>
                    <a:pt x="1524" y="84"/>
                  </a:cubicBezTo>
                  <a:cubicBezTo>
                    <a:pt x="1523" y="83"/>
                    <a:pt x="1522" y="83"/>
                    <a:pt x="1521" y="83"/>
                  </a:cubicBezTo>
                  <a:cubicBezTo>
                    <a:pt x="1520" y="82"/>
                    <a:pt x="1518" y="81"/>
                    <a:pt x="1517" y="81"/>
                  </a:cubicBezTo>
                  <a:cubicBezTo>
                    <a:pt x="1516" y="80"/>
                    <a:pt x="1516" y="80"/>
                    <a:pt x="1515" y="80"/>
                  </a:cubicBezTo>
                  <a:cubicBezTo>
                    <a:pt x="1515" y="80"/>
                    <a:pt x="1514" y="80"/>
                    <a:pt x="1514" y="79"/>
                  </a:cubicBezTo>
                  <a:cubicBezTo>
                    <a:pt x="1512" y="79"/>
                    <a:pt x="1511" y="78"/>
                    <a:pt x="1509" y="78"/>
                  </a:cubicBezTo>
                  <a:cubicBezTo>
                    <a:pt x="1508" y="77"/>
                    <a:pt x="1507" y="77"/>
                    <a:pt x="1506" y="76"/>
                  </a:cubicBezTo>
                  <a:cubicBezTo>
                    <a:pt x="1504" y="75"/>
                    <a:pt x="1501" y="75"/>
                    <a:pt x="1499" y="74"/>
                  </a:cubicBezTo>
                  <a:cubicBezTo>
                    <a:pt x="1499" y="74"/>
                    <a:pt x="1499" y="74"/>
                    <a:pt x="1499" y="74"/>
                  </a:cubicBezTo>
                  <a:cubicBezTo>
                    <a:pt x="1498" y="73"/>
                    <a:pt x="1498" y="73"/>
                    <a:pt x="1497" y="73"/>
                  </a:cubicBezTo>
                  <a:cubicBezTo>
                    <a:pt x="1494" y="72"/>
                    <a:pt x="1492" y="71"/>
                    <a:pt x="1489" y="70"/>
                  </a:cubicBezTo>
                  <a:cubicBezTo>
                    <a:pt x="1489" y="70"/>
                    <a:pt x="1489" y="70"/>
                    <a:pt x="1488" y="70"/>
                  </a:cubicBezTo>
                  <a:cubicBezTo>
                    <a:pt x="1487" y="70"/>
                    <a:pt x="1486" y="69"/>
                    <a:pt x="1485" y="69"/>
                  </a:cubicBezTo>
                  <a:cubicBezTo>
                    <a:pt x="1483" y="68"/>
                    <a:pt x="1482" y="68"/>
                    <a:pt x="1480" y="67"/>
                  </a:cubicBezTo>
                  <a:cubicBezTo>
                    <a:pt x="1479" y="67"/>
                    <a:pt x="1478" y="67"/>
                    <a:pt x="1477" y="67"/>
                  </a:cubicBezTo>
                  <a:cubicBezTo>
                    <a:pt x="1477" y="67"/>
                    <a:pt x="1477" y="67"/>
                    <a:pt x="1477" y="67"/>
                  </a:cubicBezTo>
                  <a:cubicBezTo>
                    <a:pt x="1472" y="65"/>
                    <a:pt x="1466" y="63"/>
                    <a:pt x="1460" y="62"/>
                  </a:cubicBezTo>
                  <a:cubicBezTo>
                    <a:pt x="1459" y="61"/>
                    <a:pt x="1458" y="61"/>
                    <a:pt x="1458" y="61"/>
                  </a:cubicBezTo>
                  <a:cubicBezTo>
                    <a:pt x="1455" y="60"/>
                    <a:pt x="1452" y="59"/>
                    <a:pt x="1449" y="59"/>
                  </a:cubicBezTo>
                  <a:cubicBezTo>
                    <a:pt x="1448" y="59"/>
                    <a:pt x="1448" y="59"/>
                    <a:pt x="1448" y="59"/>
                  </a:cubicBezTo>
                  <a:cubicBezTo>
                    <a:pt x="1445" y="58"/>
                    <a:pt x="1442" y="57"/>
                    <a:pt x="1440" y="56"/>
                  </a:cubicBezTo>
                  <a:cubicBezTo>
                    <a:pt x="1438" y="56"/>
                    <a:pt x="1437" y="56"/>
                    <a:pt x="1436" y="56"/>
                  </a:cubicBezTo>
                  <a:cubicBezTo>
                    <a:pt x="1434" y="55"/>
                    <a:pt x="1432" y="55"/>
                    <a:pt x="1429" y="54"/>
                  </a:cubicBezTo>
                  <a:cubicBezTo>
                    <a:pt x="1429" y="54"/>
                    <a:pt x="1428" y="54"/>
                    <a:pt x="1427" y="54"/>
                  </a:cubicBezTo>
                  <a:cubicBezTo>
                    <a:pt x="1425" y="53"/>
                    <a:pt x="1423" y="53"/>
                    <a:pt x="1421" y="52"/>
                  </a:cubicBezTo>
                  <a:cubicBezTo>
                    <a:pt x="1419" y="52"/>
                    <a:pt x="1418" y="52"/>
                    <a:pt x="1416" y="51"/>
                  </a:cubicBezTo>
                  <a:cubicBezTo>
                    <a:pt x="1414" y="51"/>
                    <a:pt x="1412" y="50"/>
                    <a:pt x="1410" y="50"/>
                  </a:cubicBezTo>
                  <a:cubicBezTo>
                    <a:pt x="1408" y="50"/>
                    <a:pt x="1407" y="49"/>
                    <a:pt x="1405" y="49"/>
                  </a:cubicBezTo>
                  <a:cubicBezTo>
                    <a:pt x="1404" y="49"/>
                    <a:pt x="1402" y="48"/>
                    <a:pt x="1401" y="48"/>
                  </a:cubicBezTo>
                  <a:cubicBezTo>
                    <a:pt x="1401" y="48"/>
                    <a:pt x="1401" y="48"/>
                    <a:pt x="1400" y="48"/>
                  </a:cubicBezTo>
                  <a:cubicBezTo>
                    <a:pt x="1399" y="48"/>
                    <a:pt x="1398" y="48"/>
                    <a:pt x="1397" y="47"/>
                  </a:cubicBezTo>
                  <a:cubicBezTo>
                    <a:pt x="1397" y="47"/>
                    <a:pt x="1397" y="47"/>
                    <a:pt x="1397" y="47"/>
                  </a:cubicBezTo>
                  <a:cubicBezTo>
                    <a:pt x="1393" y="46"/>
                    <a:pt x="1389" y="46"/>
                    <a:pt x="1385" y="45"/>
                  </a:cubicBezTo>
                  <a:cubicBezTo>
                    <a:pt x="1383" y="45"/>
                    <a:pt x="1382" y="44"/>
                    <a:pt x="1380" y="44"/>
                  </a:cubicBezTo>
                  <a:cubicBezTo>
                    <a:pt x="1378" y="44"/>
                    <a:pt x="1376" y="43"/>
                    <a:pt x="1374" y="43"/>
                  </a:cubicBezTo>
                  <a:cubicBezTo>
                    <a:pt x="1372" y="42"/>
                    <a:pt x="1369" y="42"/>
                    <a:pt x="1366" y="42"/>
                  </a:cubicBezTo>
                  <a:cubicBezTo>
                    <a:pt x="1366" y="42"/>
                    <a:pt x="1365" y="41"/>
                    <a:pt x="1365" y="41"/>
                  </a:cubicBezTo>
                  <a:cubicBezTo>
                    <a:pt x="1365" y="41"/>
                    <a:pt x="1365" y="41"/>
                    <a:pt x="1364" y="41"/>
                  </a:cubicBezTo>
                  <a:cubicBezTo>
                    <a:pt x="1364" y="41"/>
                    <a:pt x="1363" y="41"/>
                    <a:pt x="1362" y="41"/>
                  </a:cubicBezTo>
                  <a:cubicBezTo>
                    <a:pt x="1358" y="40"/>
                    <a:pt x="1354" y="39"/>
                    <a:pt x="1350" y="39"/>
                  </a:cubicBezTo>
                  <a:cubicBezTo>
                    <a:pt x="1348" y="38"/>
                    <a:pt x="1346" y="38"/>
                    <a:pt x="1344" y="38"/>
                  </a:cubicBezTo>
                  <a:cubicBezTo>
                    <a:pt x="1341" y="37"/>
                    <a:pt x="1337" y="37"/>
                    <a:pt x="1334" y="36"/>
                  </a:cubicBezTo>
                  <a:cubicBezTo>
                    <a:pt x="1332" y="36"/>
                    <a:pt x="1330" y="36"/>
                    <a:pt x="1329" y="35"/>
                  </a:cubicBezTo>
                  <a:cubicBezTo>
                    <a:pt x="1329" y="35"/>
                    <a:pt x="1329" y="35"/>
                    <a:pt x="1329" y="35"/>
                  </a:cubicBezTo>
                  <a:cubicBezTo>
                    <a:pt x="1318" y="34"/>
                    <a:pt x="1308" y="32"/>
                    <a:pt x="1297" y="31"/>
                  </a:cubicBezTo>
                  <a:cubicBezTo>
                    <a:pt x="1297" y="31"/>
                    <a:pt x="1297" y="31"/>
                    <a:pt x="1296" y="31"/>
                  </a:cubicBezTo>
                  <a:cubicBezTo>
                    <a:pt x="1296" y="31"/>
                    <a:pt x="1296" y="31"/>
                    <a:pt x="1296" y="31"/>
                  </a:cubicBezTo>
                  <a:cubicBezTo>
                    <a:pt x="1295" y="31"/>
                    <a:pt x="1295" y="31"/>
                    <a:pt x="1294" y="31"/>
                  </a:cubicBezTo>
                  <a:cubicBezTo>
                    <a:pt x="1285" y="29"/>
                    <a:pt x="1275" y="28"/>
                    <a:pt x="1265" y="27"/>
                  </a:cubicBezTo>
                  <a:cubicBezTo>
                    <a:pt x="1265" y="27"/>
                    <a:pt x="1265" y="27"/>
                    <a:pt x="1265" y="27"/>
                  </a:cubicBezTo>
                  <a:cubicBezTo>
                    <a:pt x="1264" y="27"/>
                    <a:pt x="1263" y="27"/>
                    <a:pt x="1262" y="26"/>
                  </a:cubicBezTo>
                  <a:cubicBezTo>
                    <a:pt x="1262" y="26"/>
                    <a:pt x="1262" y="26"/>
                    <a:pt x="1262" y="26"/>
                  </a:cubicBezTo>
                  <a:cubicBezTo>
                    <a:pt x="1253" y="25"/>
                    <a:pt x="1243" y="24"/>
                    <a:pt x="1233" y="23"/>
                  </a:cubicBezTo>
                  <a:cubicBezTo>
                    <a:pt x="1233" y="23"/>
                    <a:pt x="1233" y="23"/>
                    <a:pt x="1233" y="23"/>
                  </a:cubicBezTo>
                  <a:cubicBezTo>
                    <a:pt x="1231" y="23"/>
                    <a:pt x="1230" y="23"/>
                    <a:pt x="1229" y="23"/>
                  </a:cubicBezTo>
                  <a:cubicBezTo>
                    <a:pt x="1229" y="23"/>
                    <a:pt x="1228" y="23"/>
                    <a:pt x="1228" y="23"/>
                  </a:cubicBezTo>
                  <a:cubicBezTo>
                    <a:pt x="1219" y="22"/>
                    <a:pt x="1210" y="21"/>
                    <a:pt x="1200" y="20"/>
                  </a:cubicBezTo>
                  <a:cubicBezTo>
                    <a:pt x="1200" y="20"/>
                    <a:pt x="1200" y="20"/>
                    <a:pt x="1200" y="20"/>
                  </a:cubicBezTo>
                  <a:cubicBezTo>
                    <a:pt x="1198" y="19"/>
                    <a:pt x="1197" y="19"/>
                    <a:pt x="1196" y="19"/>
                  </a:cubicBezTo>
                  <a:cubicBezTo>
                    <a:pt x="1196" y="19"/>
                    <a:pt x="1196" y="19"/>
                    <a:pt x="1196" y="19"/>
                  </a:cubicBezTo>
                  <a:cubicBezTo>
                    <a:pt x="1187" y="18"/>
                    <a:pt x="1177" y="17"/>
                    <a:pt x="1168" y="17"/>
                  </a:cubicBezTo>
                  <a:cubicBezTo>
                    <a:pt x="1168" y="17"/>
                    <a:pt x="1167" y="17"/>
                    <a:pt x="1167" y="17"/>
                  </a:cubicBezTo>
                  <a:cubicBezTo>
                    <a:pt x="1167" y="17"/>
                    <a:pt x="1166" y="16"/>
                    <a:pt x="1166" y="16"/>
                  </a:cubicBezTo>
                  <a:cubicBezTo>
                    <a:pt x="1165" y="16"/>
                    <a:pt x="1165" y="16"/>
                    <a:pt x="1164" y="16"/>
                  </a:cubicBezTo>
                  <a:cubicBezTo>
                    <a:pt x="1155" y="15"/>
                    <a:pt x="1146" y="15"/>
                    <a:pt x="1136" y="14"/>
                  </a:cubicBezTo>
                  <a:cubicBezTo>
                    <a:pt x="1136" y="14"/>
                    <a:pt x="1136" y="14"/>
                    <a:pt x="1136" y="14"/>
                  </a:cubicBezTo>
                  <a:cubicBezTo>
                    <a:pt x="1134" y="14"/>
                    <a:pt x="1131" y="14"/>
                    <a:pt x="1129" y="13"/>
                  </a:cubicBezTo>
                  <a:cubicBezTo>
                    <a:pt x="1121" y="13"/>
                    <a:pt x="1113" y="12"/>
                    <a:pt x="1104" y="12"/>
                  </a:cubicBezTo>
                  <a:cubicBezTo>
                    <a:pt x="1103" y="11"/>
                    <a:pt x="1103" y="11"/>
                    <a:pt x="1102" y="11"/>
                  </a:cubicBezTo>
                  <a:cubicBezTo>
                    <a:pt x="1102" y="11"/>
                    <a:pt x="1102" y="11"/>
                    <a:pt x="1101" y="11"/>
                  </a:cubicBezTo>
                  <a:cubicBezTo>
                    <a:pt x="1100" y="11"/>
                    <a:pt x="1099" y="11"/>
                    <a:pt x="1098" y="11"/>
                  </a:cubicBezTo>
                  <a:cubicBezTo>
                    <a:pt x="1090" y="11"/>
                    <a:pt x="1083" y="10"/>
                    <a:pt x="1075" y="10"/>
                  </a:cubicBezTo>
                  <a:cubicBezTo>
                    <a:pt x="1074" y="10"/>
                    <a:pt x="1073" y="9"/>
                    <a:pt x="1073" y="9"/>
                  </a:cubicBezTo>
                  <a:cubicBezTo>
                    <a:pt x="1072" y="9"/>
                    <a:pt x="1072" y="9"/>
                    <a:pt x="1071" y="9"/>
                  </a:cubicBezTo>
                  <a:cubicBezTo>
                    <a:pt x="1071" y="9"/>
                    <a:pt x="1071" y="9"/>
                    <a:pt x="1071" y="9"/>
                  </a:cubicBezTo>
                  <a:cubicBezTo>
                    <a:pt x="1070" y="9"/>
                    <a:pt x="1069" y="9"/>
                    <a:pt x="1068" y="9"/>
                  </a:cubicBezTo>
                  <a:cubicBezTo>
                    <a:pt x="1061" y="9"/>
                    <a:pt x="1053" y="8"/>
                    <a:pt x="1045" y="8"/>
                  </a:cubicBezTo>
                  <a:cubicBezTo>
                    <a:pt x="1045" y="8"/>
                    <a:pt x="1045" y="8"/>
                    <a:pt x="1045" y="8"/>
                  </a:cubicBezTo>
                  <a:cubicBezTo>
                    <a:pt x="1042" y="8"/>
                    <a:pt x="1040" y="7"/>
                    <a:pt x="1038" y="7"/>
                  </a:cubicBezTo>
                  <a:cubicBezTo>
                    <a:pt x="1031" y="7"/>
                    <a:pt x="1023" y="7"/>
                    <a:pt x="1016" y="6"/>
                  </a:cubicBezTo>
                  <a:cubicBezTo>
                    <a:pt x="1015" y="6"/>
                    <a:pt x="1015" y="6"/>
                    <a:pt x="1015" y="6"/>
                  </a:cubicBezTo>
                  <a:cubicBezTo>
                    <a:pt x="1015" y="6"/>
                    <a:pt x="1015" y="6"/>
                    <a:pt x="1014" y="6"/>
                  </a:cubicBezTo>
                  <a:cubicBezTo>
                    <a:pt x="1014" y="6"/>
                    <a:pt x="1013" y="6"/>
                    <a:pt x="1013" y="6"/>
                  </a:cubicBezTo>
                  <a:cubicBezTo>
                    <a:pt x="1006" y="6"/>
                    <a:pt x="1000" y="5"/>
                    <a:pt x="993" y="5"/>
                  </a:cubicBezTo>
                  <a:cubicBezTo>
                    <a:pt x="993" y="5"/>
                    <a:pt x="992" y="5"/>
                    <a:pt x="992" y="5"/>
                  </a:cubicBezTo>
                  <a:cubicBezTo>
                    <a:pt x="990" y="5"/>
                    <a:pt x="987" y="5"/>
                    <a:pt x="985" y="5"/>
                  </a:cubicBezTo>
                  <a:cubicBezTo>
                    <a:pt x="985" y="5"/>
                    <a:pt x="985" y="5"/>
                    <a:pt x="985" y="5"/>
                  </a:cubicBezTo>
                  <a:cubicBezTo>
                    <a:pt x="981" y="5"/>
                    <a:pt x="977" y="4"/>
                    <a:pt x="972" y="4"/>
                  </a:cubicBezTo>
                  <a:cubicBezTo>
                    <a:pt x="971" y="4"/>
                    <a:pt x="971" y="4"/>
                    <a:pt x="970" y="4"/>
                  </a:cubicBezTo>
                  <a:cubicBezTo>
                    <a:pt x="968" y="4"/>
                    <a:pt x="966" y="4"/>
                    <a:pt x="965" y="4"/>
                  </a:cubicBezTo>
                  <a:cubicBezTo>
                    <a:pt x="964" y="4"/>
                    <a:pt x="963" y="4"/>
                    <a:pt x="962" y="4"/>
                  </a:cubicBezTo>
                  <a:cubicBezTo>
                    <a:pt x="960" y="4"/>
                    <a:pt x="958" y="4"/>
                    <a:pt x="956" y="4"/>
                  </a:cubicBezTo>
                  <a:cubicBezTo>
                    <a:pt x="952" y="3"/>
                    <a:pt x="949" y="3"/>
                    <a:pt x="945" y="3"/>
                  </a:cubicBezTo>
                  <a:cubicBezTo>
                    <a:pt x="945" y="3"/>
                    <a:pt x="944" y="3"/>
                    <a:pt x="943" y="3"/>
                  </a:cubicBezTo>
                  <a:cubicBezTo>
                    <a:pt x="941" y="3"/>
                    <a:pt x="938" y="3"/>
                    <a:pt x="935" y="3"/>
                  </a:cubicBezTo>
                  <a:cubicBezTo>
                    <a:pt x="935" y="3"/>
                    <a:pt x="934" y="3"/>
                    <a:pt x="934" y="3"/>
                  </a:cubicBezTo>
                  <a:cubicBezTo>
                    <a:pt x="930" y="3"/>
                    <a:pt x="927" y="3"/>
                    <a:pt x="923" y="2"/>
                  </a:cubicBezTo>
                  <a:cubicBezTo>
                    <a:pt x="921" y="2"/>
                    <a:pt x="919" y="2"/>
                    <a:pt x="917" y="2"/>
                  </a:cubicBezTo>
                  <a:cubicBezTo>
                    <a:pt x="916" y="2"/>
                    <a:pt x="915" y="2"/>
                    <a:pt x="914" y="2"/>
                  </a:cubicBezTo>
                  <a:cubicBezTo>
                    <a:pt x="911" y="2"/>
                    <a:pt x="908" y="2"/>
                    <a:pt x="905" y="2"/>
                  </a:cubicBezTo>
                  <a:cubicBezTo>
                    <a:pt x="904" y="2"/>
                    <a:pt x="903" y="2"/>
                    <a:pt x="902" y="2"/>
                  </a:cubicBezTo>
                  <a:cubicBezTo>
                    <a:pt x="901" y="2"/>
                    <a:pt x="901" y="2"/>
                    <a:pt x="900" y="2"/>
                  </a:cubicBezTo>
                  <a:cubicBezTo>
                    <a:pt x="900" y="2"/>
                    <a:pt x="899" y="2"/>
                    <a:pt x="899" y="2"/>
                  </a:cubicBezTo>
                  <a:cubicBezTo>
                    <a:pt x="893" y="2"/>
                    <a:pt x="888" y="2"/>
                    <a:pt x="883" y="1"/>
                  </a:cubicBezTo>
                  <a:cubicBezTo>
                    <a:pt x="882" y="1"/>
                    <a:pt x="882" y="1"/>
                    <a:pt x="882" y="1"/>
                  </a:cubicBezTo>
                  <a:cubicBezTo>
                    <a:pt x="881" y="1"/>
                    <a:pt x="880" y="1"/>
                    <a:pt x="879" y="1"/>
                  </a:cubicBezTo>
                  <a:cubicBezTo>
                    <a:pt x="878" y="1"/>
                    <a:pt x="877" y="1"/>
                    <a:pt x="876" y="1"/>
                  </a:cubicBezTo>
                  <a:cubicBezTo>
                    <a:pt x="871" y="1"/>
                    <a:pt x="867" y="1"/>
                    <a:pt x="862" y="1"/>
                  </a:cubicBezTo>
                  <a:cubicBezTo>
                    <a:pt x="861" y="1"/>
                    <a:pt x="861" y="1"/>
                    <a:pt x="860" y="1"/>
                  </a:cubicBezTo>
                  <a:cubicBezTo>
                    <a:pt x="860" y="1"/>
                    <a:pt x="860" y="1"/>
                    <a:pt x="860" y="1"/>
                  </a:cubicBezTo>
                  <a:cubicBezTo>
                    <a:pt x="854" y="1"/>
                    <a:pt x="849" y="1"/>
                    <a:pt x="843" y="1"/>
                  </a:cubicBezTo>
                  <a:cubicBezTo>
                    <a:pt x="843" y="1"/>
                    <a:pt x="843" y="1"/>
                    <a:pt x="843" y="1"/>
                  </a:cubicBezTo>
                  <a:cubicBezTo>
                    <a:pt x="841" y="1"/>
                    <a:pt x="840" y="1"/>
                    <a:pt x="838" y="1"/>
                  </a:cubicBezTo>
                  <a:cubicBezTo>
                    <a:pt x="833" y="1"/>
                    <a:pt x="828" y="0"/>
                    <a:pt x="823" y="0"/>
                  </a:cubicBezTo>
                  <a:cubicBezTo>
                    <a:pt x="822" y="0"/>
                    <a:pt x="822" y="0"/>
                    <a:pt x="821" y="0"/>
                  </a:cubicBezTo>
                  <a:cubicBezTo>
                    <a:pt x="820" y="0"/>
                    <a:pt x="818" y="0"/>
                    <a:pt x="816" y="0"/>
                  </a:cubicBezTo>
                  <a:cubicBezTo>
                    <a:pt x="812" y="0"/>
                    <a:pt x="808" y="0"/>
                    <a:pt x="803" y="0"/>
                  </a:cubicBezTo>
                  <a:cubicBezTo>
                    <a:pt x="803" y="0"/>
                    <a:pt x="802" y="0"/>
                    <a:pt x="801" y="0"/>
                  </a:cubicBezTo>
                  <a:cubicBezTo>
                    <a:pt x="801" y="0"/>
                    <a:pt x="800" y="0"/>
                    <a:pt x="800" y="0"/>
                  </a:cubicBezTo>
                  <a:cubicBezTo>
                    <a:pt x="794" y="0"/>
                    <a:pt x="788" y="0"/>
                    <a:pt x="782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82" y="0"/>
                    <a:pt x="782" y="0"/>
                    <a:pt x="781" y="0"/>
                  </a:cubicBezTo>
                  <a:cubicBezTo>
                    <a:pt x="781" y="0"/>
                    <a:pt x="780" y="0"/>
                    <a:pt x="780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74" y="0"/>
                    <a:pt x="768" y="0"/>
                    <a:pt x="762" y="0"/>
                  </a:cubicBezTo>
                  <a:cubicBezTo>
                    <a:pt x="762" y="0"/>
                    <a:pt x="762" y="0"/>
                    <a:pt x="762" y="0"/>
                  </a:cubicBezTo>
                  <a:cubicBezTo>
                    <a:pt x="761" y="0"/>
                    <a:pt x="760" y="0"/>
                    <a:pt x="759" y="0"/>
                  </a:cubicBezTo>
                  <a:cubicBezTo>
                    <a:pt x="755" y="0"/>
                    <a:pt x="750" y="0"/>
                    <a:pt x="746" y="0"/>
                  </a:cubicBezTo>
                  <a:cubicBezTo>
                    <a:pt x="744" y="0"/>
                    <a:pt x="743" y="0"/>
                    <a:pt x="741" y="0"/>
                  </a:cubicBezTo>
                  <a:cubicBezTo>
                    <a:pt x="741" y="0"/>
                    <a:pt x="740" y="0"/>
                    <a:pt x="740" y="0"/>
                  </a:cubicBezTo>
                  <a:cubicBezTo>
                    <a:pt x="734" y="0"/>
                    <a:pt x="729" y="1"/>
                    <a:pt x="724" y="1"/>
                  </a:cubicBezTo>
                  <a:cubicBezTo>
                    <a:pt x="723" y="1"/>
                    <a:pt x="721" y="1"/>
                    <a:pt x="720" y="1"/>
                  </a:cubicBezTo>
                  <a:cubicBezTo>
                    <a:pt x="720" y="1"/>
                    <a:pt x="720" y="1"/>
                    <a:pt x="719" y="1"/>
                  </a:cubicBezTo>
                  <a:cubicBezTo>
                    <a:pt x="714" y="1"/>
                    <a:pt x="708" y="1"/>
                    <a:pt x="703" y="1"/>
                  </a:cubicBezTo>
                  <a:cubicBezTo>
                    <a:pt x="703" y="1"/>
                    <a:pt x="703" y="1"/>
                    <a:pt x="703" y="1"/>
                  </a:cubicBezTo>
                  <a:cubicBezTo>
                    <a:pt x="702" y="1"/>
                    <a:pt x="701" y="1"/>
                    <a:pt x="700" y="1"/>
                  </a:cubicBezTo>
                  <a:cubicBezTo>
                    <a:pt x="696" y="1"/>
                    <a:pt x="691" y="1"/>
                    <a:pt x="687" y="1"/>
                  </a:cubicBezTo>
                  <a:cubicBezTo>
                    <a:pt x="686" y="1"/>
                    <a:pt x="685" y="1"/>
                    <a:pt x="684" y="1"/>
                  </a:cubicBezTo>
                  <a:cubicBezTo>
                    <a:pt x="683" y="1"/>
                    <a:pt x="682" y="1"/>
                    <a:pt x="680" y="1"/>
                  </a:cubicBezTo>
                  <a:cubicBezTo>
                    <a:pt x="680" y="1"/>
                    <a:pt x="680" y="1"/>
                    <a:pt x="680" y="1"/>
                  </a:cubicBezTo>
                  <a:cubicBezTo>
                    <a:pt x="674" y="2"/>
                    <a:pt x="669" y="2"/>
                    <a:pt x="664" y="2"/>
                  </a:cubicBezTo>
                  <a:cubicBezTo>
                    <a:pt x="663" y="2"/>
                    <a:pt x="663" y="2"/>
                    <a:pt x="662" y="2"/>
                  </a:cubicBezTo>
                  <a:cubicBezTo>
                    <a:pt x="662" y="2"/>
                    <a:pt x="661" y="2"/>
                    <a:pt x="660" y="2"/>
                  </a:cubicBezTo>
                  <a:cubicBezTo>
                    <a:pt x="659" y="2"/>
                    <a:pt x="658" y="2"/>
                    <a:pt x="657" y="2"/>
                  </a:cubicBezTo>
                  <a:cubicBezTo>
                    <a:pt x="654" y="2"/>
                    <a:pt x="651" y="2"/>
                    <a:pt x="648" y="2"/>
                  </a:cubicBezTo>
                  <a:cubicBezTo>
                    <a:pt x="647" y="2"/>
                    <a:pt x="646" y="2"/>
                    <a:pt x="646" y="2"/>
                  </a:cubicBezTo>
                  <a:cubicBezTo>
                    <a:pt x="644" y="2"/>
                    <a:pt x="641" y="2"/>
                    <a:pt x="639" y="2"/>
                  </a:cubicBezTo>
                  <a:cubicBezTo>
                    <a:pt x="636" y="3"/>
                    <a:pt x="632" y="3"/>
                    <a:pt x="629" y="3"/>
                  </a:cubicBezTo>
                  <a:cubicBezTo>
                    <a:pt x="628" y="3"/>
                    <a:pt x="628" y="3"/>
                    <a:pt x="627" y="3"/>
                  </a:cubicBezTo>
                  <a:cubicBezTo>
                    <a:pt x="625" y="3"/>
                    <a:pt x="622" y="3"/>
                    <a:pt x="619" y="3"/>
                  </a:cubicBezTo>
                  <a:cubicBezTo>
                    <a:pt x="619" y="3"/>
                    <a:pt x="618" y="3"/>
                    <a:pt x="617" y="3"/>
                  </a:cubicBezTo>
                  <a:cubicBezTo>
                    <a:pt x="614" y="3"/>
                    <a:pt x="610" y="3"/>
                    <a:pt x="607" y="4"/>
                  </a:cubicBezTo>
                  <a:cubicBezTo>
                    <a:pt x="605" y="4"/>
                    <a:pt x="603" y="4"/>
                    <a:pt x="601" y="4"/>
                  </a:cubicBezTo>
                  <a:cubicBezTo>
                    <a:pt x="600" y="4"/>
                    <a:pt x="599" y="4"/>
                    <a:pt x="598" y="4"/>
                  </a:cubicBezTo>
                  <a:cubicBezTo>
                    <a:pt x="596" y="4"/>
                    <a:pt x="594" y="4"/>
                    <a:pt x="593" y="4"/>
                  </a:cubicBezTo>
                  <a:cubicBezTo>
                    <a:pt x="592" y="4"/>
                    <a:pt x="591" y="4"/>
                    <a:pt x="590" y="4"/>
                  </a:cubicBezTo>
                  <a:cubicBezTo>
                    <a:pt x="586" y="4"/>
                    <a:pt x="582" y="5"/>
                    <a:pt x="577" y="5"/>
                  </a:cubicBezTo>
                  <a:cubicBezTo>
                    <a:pt x="577" y="5"/>
                    <a:pt x="577" y="5"/>
                    <a:pt x="577" y="5"/>
                  </a:cubicBezTo>
                  <a:cubicBezTo>
                    <a:pt x="575" y="5"/>
                    <a:pt x="573" y="5"/>
                    <a:pt x="571" y="5"/>
                  </a:cubicBezTo>
                  <a:cubicBezTo>
                    <a:pt x="570" y="5"/>
                    <a:pt x="570" y="5"/>
                    <a:pt x="569" y="5"/>
                  </a:cubicBezTo>
                  <a:cubicBezTo>
                    <a:pt x="563" y="5"/>
                    <a:pt x="556" y="6"/>
                    <a:pt x="550" y="6"/>
                  </a:cubicBezTo>
                  <a:cubicBezTo>
                    <a:pt x="549" y="6"/>
                    <a:pt x="548" y="6"/>
                    <a:pt x="548" y="6"/>
                  </a:cubicBezTo>
                  <a:cubicBezTo>
                    <a:pt x="548" y="6"/>
                    <a:pt x="547" y="6"/>
                    <a:pt x="547" y="6"/>
                  </a:cubicBezTo>
                  <a:cubicBezTo>
                    <a:pt x="547" y="6"/>
                    <a:pt x="547" y="6"/>
                    <a:pt x="547" y="6"/>
                  </a:cubicBezTo>
                  <a:cubicBezTo>
                    <a:pt x="539" y="7"/>
                    <a:pt x="532" y="7"/>
                    <a:pt x="524" y="7"/>
                  </a:cubicBezTo>
                  <a:cubicBezTo>
                    <a:pt x="522" y="7"/>
                    <a:pt x="520" y="8"/>
                    <a:pt x="518" y="8"/>
                  </a:cubicBezTo>
                  <a:cubicBezTo>
                    <a:pt x="518" y="8"/>
                    <a:pt x="517" y="8"/>
                    <a:pt x="517" y="8"/>
                  </a:cubicBezTo>
                  <a:cubicBezTo>
                    <a:pt x="509" y="8"/>
                    <a:pt x="502" y="9"/>
                    <a:pt x="494" y="9"/>
                  </a:cubicBezTo>
                  <a:cubicBezTo>
                    <a:pt x="493" y="9"/>
                    <a:pt x="492" y="9"/>
                    <a:pt x="491" y="9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1" y="9"/>
                    <a:pt x="490" y="9"/>
                    <a:pt x="490" y="9"/>
                  </a:cubicBezTo>
                  <a:cubicBezTo>
                    <a:pt x="489" y="9"/>
                    <a:pt x="488" y="10"/>
                    <a:pt x="487" y="10"/>
                  </a:cubicBezTo>
                  <a:cubicBezTo>
                    <a:pt x="480" y="10"/>
                    <a:pt x="472" y="11"/>
                    <a:pt x="465" y="11"/>
                  </a:cubicBezTo>
                  <a:cubicBezTo>
                    <a:pt x="464" y="11"/>
                    <a:pt x="462" y="11"/>
                    <a:pt x="461" y="11"/>
                  </a:cubicBezTo>
                  <a:cubicBezTo>
                    <a:pt x="461" y="11"/>
                    <a:pt x="461" y="11"/>
                    <a:pt x="460" y="11"/>
                  </a:cubicBezTo>
                  <a:cubicBezTo>
                    <a:pt x="460" y="11"/>
                    <a:pt x="459" y="11"/>
                    <a:pt x="458" y="12"/>
                  </a:cubicBezTo>
                  <a:cubicBezTo>
                    <a:pt x="450" y="12"/>
                    <a:pt x="442" y="13"/>
                    <a:pt x="433" y="13"/>
                  </a:cubicBezTo>
                  <a:cubicBezTo>
                    <a:pt x="431" y="14"/>
                    <a:pt x="429" y="14"/>
                    <a:pt x="427" y="14"/>
                  </a:cubicBezTo>
                  <a:cubicBezTo>
                    <a:pt x="426" y="14"/>
                    <a:pt x="426" y="14"/>
                    <a:pt x="426" y="14"/>
                  </a:cubicBezTo>
                  <a:cubicBezTo>
                    <a:pt x="417" y="15"/>
                    <a:pt x="408" y="15"/>
                    <a:pt x="399" y="16"/>
                  </a:cubicBezTo>
                  <a:cubicBezTo>
                    <a:pt x="398" y="16"/>
                    <a:pt x="397" y="16"/>
                    <a:pt x="397" y="16"/>
                  </a:cubicBezTo>
                  <a:cubicBezTo>
                    <a:pt x="396" y="16"/>
                    <a:pt x="396" y="17"/>
                    <a:pt x="395" y="17"/>
                  </a:cubicBezTo>
                  <a:cubicBezTo>
                    <a:pt x="395" y="17"/>
                    <a:pt x="395" y="17"/>
                    <a:pt x="394" y="17"/>
                  </a:cubicBezTo>
                  <a:cubicBezTo>
                    <a:pt x="385" y="17"/>
                    <a:pt x="376" y="18"/>
                    <a:pt x="366" y="19"/>
                  </a:cubicBezTo>
                  <a:cubicBezTo>
                    <a:pt x="366" y="19"/>
                    <a:pt x="366" y="19"/>
                    <a:pt x="366" y="19"/>
                  </a:cubicBezTo>
                  <a:cubicBezTo>
                    <a:pt x="365" y="19"/>
                    <a:pt x="364" y="19"/>
                    <a:pt x="363" y="20"/>
                  </a:cubicBezTo>
                  <a:cubicBezTo>
                    <a:pt x="363" y="20"/>
                    <a:pt x="362" y="20"/>
                    <a:pt x="362" y="20"/>
                  </a:cubicBezTo>
                  <a:cubicBezTo>
                    <a:pt x="353" y="21"/>
                    <a:pt x="343" y="22"/>
                    <a:pt x="334" y="23"/>
                  </a:cubicBezTo>
                  <a:cubicBezTo>
                    <a:pt x="334" y="23"/>
                    <a:pt x="334" y="23"/>
                    <a:pt x="333" y="23"/>
                  </a:cubicBezTo>
                  <a:cubicBezTo>
                    <a:pt x="332" y="23"/>
                    <a:pt x="331" y="23"/>
                    <a:pt x="330" y="23"/>
                  </a:cubicBezTo>
                  <a:cubicBezTo>
                    <a:pt x="330" y="23"/>
                    <a:pt x="329" y="23"/>
                    <a:pt x="329" y="23"/>
                  </a:cubicBezTo>
                  <a:cubicBezTo>
                    <a:pt x="319" y="24"/>
                    <a:pt x="310" y="25"/>
                    <a:pt x="300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299" y="27"/>
                    <a:pt x="299" y="27"/>
                    <a:pt x="298" y="27"/>
                  </a:cubicBezTo>
                  <a:cubicBezTo>
                    <a:pt x="298" y="27"/>
                    <a:pt x="298" y="27"/>
                    <a:pt x="298" y="27"/>
                  </a:cubicBezTo>
                  <a:cubicBezTo>
                    <a:pt x="288" y="28"/>
                    <a:pt x="278" y="29"/>
                    <a:pt x="268" y="31"/>
                  </a:cubicBezTo>
                  <a:cubicBezTo>
                    <a:pt x="268" y="31"/>
                    <a:pt x="267" y="31"/>
                    <a:pt x="267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2"/>
                    <a:pt x="244" y="34"/>
                    <a:pt x="234" y="35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2" y="36"/>
                    <a:pt x="230" y="36"/>
                    <a:pt x="228" y="36"/>
                  </a:cubicBezTo>
                  <a:cubicBezTo>
                    <a:pt x="225" y="37"/>
                    <a:pt x="222" y="37"/>
                    <a:pt x="219" y="38"/>
                  </a:cubicBezTo>
                  <a:cubicBezTo>
                    <a:pt x="217" y="38"/>
                    <a:pt x="215" y="38"/>
                    <a:pt x="213" y="39"/>
                  </a:cubicBezTo>
                  <a:cubicBezTo>
                    <a:pt x="208" y="39"/>
                    <a:pt x="204" y="40"/>
                    <a:pt x="200" y="41"/>
                  </a:cubicBezTo>
                  <a:cubicBezTo>
                    <a:pt x="199" y="41"/>
                    <a:pt x="199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7" y="41"/>
                    <a:pt x="197" y="42"/>
                    <a:pt x="196" y="42"/>
                  </a:cubicBezTo>
                  <a:cubicBezTo>
                    <a:pt x="193" y="42"/>
                    <a:pt x="191" y="42"/>
                    <a:pt x="188" y="43"/>
                  </a:cubicBezTo>
                  <a:cubicBezTo>
                    <a:pt x="186" y="43"/>
                    <a:pt x="184" y="44"/>
                    <a:pt x="182" y="44"/>
                  </a:cubicBezTo>
                  <a:cubicBezTo>
                    <a:pt x="181" y="44"/>
                    <a:pt x="179" y="45"/>
                    <a:pt x="177" y="45"/>
                  </a:cubicBezTo>
                  <a:cubicBezTo>
                    <a:pt x="173" y="46"/>
                    <a:pt x="169" y="46"/>
                    <a:pt x="165" y="47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8"/>
                    <a:pt x="163" y="48"/>
                    <a:pt x="162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0" y="48"/>
                    <a:pt x="159" y="49"/>
                    <a:pt x="157" y="49"/>
                  </a:cubicBezTo>
                  <a:cubicBezTo>
                    <a:pt x="156" y="49"/>
                    <a:pt x="154" y="50"/>
                    <a:pt x="153" y="50"/>
                  </a:cubicBezTo>
                  <a:cubicBezTo>
                    <a:pt x="151" y="50"/>
                    <a:pt x="149" y="51"/>
                    <a:pt x="146" y="51"/>
                  </a:cubicBezTo>
                  <a:cubicBezTo>
                    <a:pt x="145" y="52"/>
                    <a:pt x="143" y="52"/>
                    <a:pt x="142" y="52"/>
                  </a:cubicBezTo>
                  <a:cubicBezTo>
                    <a:pt x="139" y="53"/>
                    <a:pt x="137" y="53"/>
                    <a:pt x="135" y="54"/>
                  </a:cubicBezTo>
                  <a:cubicBezTo>
                    <a:pt x="134" y="54"/>
                    <a:pt x="134" y="54"/>
                    <a:pt x="133" y="54"/>
                  </a:cubicBezTo>
                  <a:cubicBezTo>
                    <a:pt x="131" y="55"/>
                    <a:pt x="129" y="55"/>
                    <a:pt x="127" y="56"/>
                  </a:cubicBezTo>
                  <a:cubicBezTo>
                    <a:pt x="125" y="56"/>
                    <a:pt x="124" y="56"/>
                    <a:pt x="123" y="56"/>
                  </a:cubicBezTo>
                  <a:cubicBezTo>
                    <a:pt x="120" y="57"/>
                    <a:pt x="117" y="58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1" y="59"/>
                    <a:pt x="108" y="60"/>
                    <a:pt x="105" y="61"/>
                  </a:cubicBezTo>
                  <a:cubicBezTo>
                    <a:pt x="104" y="61"/>
                    <a:pt x="103" y="61"/>
                    <a:pt x="103" y="62"/>
                  </a:cubicBezTo>
                  <a:cubicBezTo>
                    <a:pt x="97" y="63"/>
                    <a:pt x="91" y="65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4" y="67"/>
                    <a:pt x="83" y="67"/>
                  </a:cubicBezTo>
                  <a:cubicBezTo>
                    <a:pt x="81" y="68"/>
                    <a:pt x="79" y="68"/>
                    <a:pt x="77" y="69"/>
                  </a:cubicBezTo>
                  <a:cubicBezTo>
                    <a:pt x="76" y="69"/>
                    <a:pt x="75" y="70"/>
                    <a:pt x="74" y="70"/>
                  </a:cubicBezTo>
                  <a:cubicBezTo>
                    <a:pt x="74" y="70"/>
                    <a:pt x="74" y="70"/>
                    <a:pt x="73" y="70"/>
                  </a:cubicBezTo>
                  <a:cubicBezTo>
                    <a:pt x="71" y="71"/>
                    <a:pt x="68" y="72"/>
                    <a:pt x="66" y="73"/>
                  </a:cubicBezTo>
                  <a:cubicBezTo>
                    <a:pt x="65" y="73"/>
                    <a:pt x="64" y="73"/>
                    <a:pt x="64" y="74"/>
                  </a:cubicBezTo>
                  <a:cubicBezTo>
                    <a:pt x="64" y="74"/>
                    <a:pt x="63" y="74"/>
                    <a:pt x="63" y="74"/>
                  </a:cubicBezTo>
                  <a:cubicBezTo>
                    <a:pt x="61" y="75"/>
                    <a:pt x="59" y="75"/>
                    <a:pt x="56" y="76"/>
                  </a:cubicBezTo>
                  <a:cubicBezTo>
                    <a:pt x="55" y="77"/>
                    <a:pt x="54" y="77"/>
                    <a:pt x="53" y="78"/>
                  </a:cubicBezTo>
                  <a:cubicBezTo>
                    <a:pt x="52" y="78"/>
                    <a:pt x="50" y="79"/>
                    <a:pt x="49" y="79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80"/>
                    <a:pt x="46" y="80"/>
                    <a:pt x="45" y="81"/>
                  </a:cubicBezTo>
                  <a:cubicBezTo>
                    <a:pt x="44" y="81"/>
                    <a:pt x="43" y="82"/>
                    <a:pt x="41" y="83"/>
                  </a:cubicBezTo>
                  <a:cubicBezTo>
                    <a:pt x="40" y="83"/>
                    <a:pt x="39" y="83"/>
                    <a:pt x="38" y="84"/>
                  </a:cubicBezTo>
                  <a:cubicBezTo>
                    <a:pt x="37" y="84"/>
                    <a:pt x="36" y="85"/>
                    <a:pt x="35" y="86"/>
                  </a:cubicBezTo>
                  <a:cubicBezTo>
                    <a:pt x="34" y="86"/>
                    <a:pt x="34" y="86"/>
                    <a:pt x="33" y="86"/>
                  </a:cubicBezTo>
                  <a:cubicBezTo>
                    <a:pt x="33" y="87"/>
                    <a:pt x="33" y="87"/>
                    <a:pt x="32" y="87"/>
                  </a:cubicBezTo>
                  <a:cubicBezTo>
                    <a:pt x="30" y="88"/>
                    <a:pt x="28" y="89"/>
                    <a:pt x="27" y="90"/>
                  </a:cubicBezTo>
                  <a:cubicBezTo>
                    <a:pt x="26" y="90"/>
                    <a:pt x="25" y="91"/>
                    <a:pt x="25" y="91"/>
                  </a:cubicBezTo>
                  <a:cubicBezTo>
                    <a:pt x="23" y="92"/>
                    <a:pt x="22" y="93"/>
                    <a:pt x="21" y="93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9" y="95"/>
                  </a:cubicBezTo>
                  <a:cubicBezTo>
                    <a:pt x="18" y="95"/>
                    <a:pt x="17" y="96"/>
                    <a:pt x="16" y="97"/>
                  </a:cubicBezTo>
                  <a:cubicBezTo>
                    <a:pt x="16" y="97"/>
                    <a:pt x="16" y="97"/>
                    <a:pt x="15" y="97"/>
                  </a:cubicBezTo>
                  <a:cubicBezTo>
                    <a:pt x="15" y="98"/>
                    <a:pt x="15" y="98"/>
                    <a:pt x="14" y="98"/>
                  </a:cubicBezTo>
                  <a:cubicBezTo>
                    <a:pt x="14" y="99"/>
                    <a:pt x="13" y="99"/>
                    <a:pt x="12" y="100"/>
                  </a:cubicBezTo>
                  <a:cubicBezTo>
                    <a:pt x="12" y="100"/>
                    <a:pt x="11" y="101"/>
                    <a:pt x="11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0" y="102"/>
                    <a:pt x="9" y="103"/>
                    <a:pt x="8" y="104"/>
                  </a:cubicBezTo>
                  <a:cubicBezTo>
                    <a:pt x="8" y="104"/>
                    <a:pt x="8" y="104"/>
                    <a:pt x="7" y="105"/>
                  </a:cubicBezTo>
                  <a:cubicBezTo>
                    <a:pt x="6" y="106"/>
                    <a:pt x="5" y="107"/>
                    <a:pt x="5" y="108"/>
                  </a:cubicBezTo>
                  <a:cubicBezTo>
                    <a:pt x="5" y="108"/>
                    <a:pt x="5" y="108"/>
                    <a:pt x="4" y="108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3" y="110"/>
                    <a:pt x="3" y="111"/>
                    <a:pt x="3" y="111"/>
                  </a:cubicBezTo>
                  <a:cubicBezTo>
                    <a:pt x="2" y="112"/>
                    <a:pt x="2" y="112"/>
                    <a:pt x="2" y="113"/>
                  </a:cubicBezTo>
                  <a:cubicBezTo>
                    <a:pt x="2" y="113"/>
                    <a:pt x="1" y="114"/>
                    <a:pt x="1" y="115"/>
                  </a:cubicBezTo>
                  <a:cubicBezTo>
                    <a:pt x="1" y="115"/>
                    <a:pt x="1" y="116"/>
                    <a:pt x="1" y="116"/>
                  </a:cubicBezTo>
                  <a:cubicBezTo>
                    <a:pt x="1" y="117"/>
                    <a:pt x="0" y="118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0" y="124"/>
                    <a:pt x="1" y="125"/>
                    <a:pt x="1" y="126"/>
                  </a:cubicBezTo>
                  <a:cubicBezTo>
                    <a:pt x="1" y="126"/>
                    <a:pt x="1" y="127"/>
                    <a:pt x="1" y="127"/>
                  </a:cubicBezTo>
                  <a:cubicBezTo>
                    <a:pt x="1" y="127"/>
                    <a:pt x="1" y="128"/>
                    <a:pt x="2" y="129"/>
                  </a:cubicBezTo>
                  <a:cubicBezTo>
                    <a:pt x="2" y="129"/>
                    <a:pt x="2" y="129"/>
                    <a:pt x="2" y="130"/>
                  </a:cubicBezTo>
                  <a:cubicBezTo>
                    <a:pt x="3" y="130"/>
                    <a:pt x="3" y="131"/>
                    <a:pt x="3" y="132"/>
                  </a:cubicBezTo>
                  <a:cubicBezTo>
                    <a:pt x="3" y="132"/>
                    <a:pt x="4" y="132"/>
                    <a:pt x="4" y="133"/>
                  </a:cubicBezTo>
                  <a:cubicBezTo>
                    <a:pt x="42" y="193"/>
                    <a:pt x="375" y="241"/>
                    <a:pt x="780" y="242"/>
                  </a:cubicBezTo>
                  <a:cubicBezTo>
                    <a:pt x="780" y="242"/>
                    <a:pt x="780" y="242"/>
                    <a:pt x="780" y="242"/>
                  </a:cubicBezTo>
                  <a:cubicBezTo>
                    <a:pt x="780" y="242"/>
                    <a:pt x="781" y="242"/>
                    <a:pt x="781" y="242"/>
                  </a:cubicBezTo>
                  <a:cubicBezTo>
                    <a:pt x="782" y="242"/>
                    <a:pt x="782" y="242"/>
                    <a:pt x="782" y="242"/>
                  </a:cubicBezTo>
                  <a:cubicBezTo>
                    <a:pt x="782" y="242"/>
                    <a:pt x="782" y="242"/>
                    <a:pt x="782" y="242"/>
                  </a:cubicBezTo>
                  <a:cubicBezTo>
                    <a:pt x="1188" y="241"/>
                    <a:pt x="1521" y="193"/>
                    <a:pt x="1559" y="133"/>
                  </a:cubicBezTo>
                  <a:cubicBezTo>
                    <a:pt x="1559" y="132"/>
                    <a:pt x="1559" y="132"/>
                    <a:pt x="1559" y="132"/>
                  </a:cubicBezTo>
                  <a:cubicBezTo>
                    <a:pt x="1560" y="131"/>
                    <a:pt x="1560" y="130"/>
                    <a:pt x="1560" y="130"/>
                  </a:cubicBezTo>
                  <a:cubicBezTo>
                    <a:pt x="1560" y="129"/>
                    <a:pt x="1561" y="129"/>
                    <a:pt x="1561" y="129"/>
                  </a:cubicBezTo>
                  <a:cubicBezTo>
                    <a:pt x="1561" y="128"/>
                    <a:pt x="1561" y="127"/>
                    <a:pt x="1561" y="127"/>
                  </a:cubicBezTo>
                  <a:cubicBezTo>
                    <a:pt x="1561" y="127"/>
                    <a:pt x="1562" y="126"/>
                    <a:pt x="1562" y="126"/>
                  </a:cubicBezTo>
                  <a:cubicBezTo>
                    <a:pt x="1562" y="125"/>
                    <a:pt x="1562" y="124"/>
                    <a:pt x="1562" y="123"/>
                  </a:cubicBezTo>
                  <a:cubicBezTo>
                    <a:pt x="1562" y="122"/>
                    <a:pt x="1562" y="121"/>
                    <a:pt x="1562" y="120"/>
                  </a:cubicBezTo>
                  <a:cubicBezTo>
                    <a:pt x="1562" y="119"/>
                    <a:pt x="1562" y="119"/>
                    <a:pt x="1562" y="119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105" name="Freeform 23">
            <a:extLst>
              <a:ext uri="{FF2B5EF4-FFF2-40B4-BE49-F238E27FC236}">
                <a16:creationId xmlns:a16="http://schemas.microsoft.com/office/drawing/2014/main" id="{39408D7F-C535-25B4-9731-ECBF61373844}"/>
              </a:ext>
            </a:extLst>
          </p:cNvPr>
          <p:cNvSpPr>
            <a:spLocks/>
          </p:cNvSpPr>
          <p:nvPr/>
        </p:nvSpPr>
        <p:spPr bwMode="auto">
          <a:xfrm>
            <a:off x="432445" y="2598002"/>
            <a:ext cx="4780703" cy="721445"/>
          </a:xfrm>
          <a:custGeom>
            <a:avLst/>
            <a:gdLst>
              <a:gd name="T0" fmla="*/ 1560 w 1562"/>
              <a:gd name="T1" fmla="*/ 113 h 242"/>
              <a:gd name="T2" fmla="*/ 1555 w 1562"/>
              <a:gd name="T3" fmla="*/ 105 h 242"/>
              <a:gd name="T4" fmla="*/ 1548 w 1562"/>
              <a:gd name="T5" fmla="*/ 98 h 242"/>
              <a:gd name="T6" fmla="*/ 1541 w 1562"/>
              <a:gd name="T7" fmla="*/ 93 h 242"/>
              <a:gd name="T8" fmla="*/ 1528 w 1562"/>
              <a:gd name="T9" fmla="*/ 86 h 242"/>
              <a:gd name="T10" fmla="*/ 1514 w 1562"/>
              <a:gd name="T11" fmla="*/ 79 h 242"/>
              <a:gd name="T12" fmla="*/ 1497 w 1562"/>
              <a:gd name="T13" fmla="*/ 73 h 242"/>
              <a:gd name="T14" fmla="*/ 1477 w 1562"/>
              <a:gd name="T15" fmla="*/ 67 h 242"/>
              <a:gd name="T16" fmla="*/ 1448 w 1562"/>
              <a:gd name="T17" fmla="*/ 59 h 242"/>
              <a:gd name="T18" fmla="*/ 1421 w 1562"/>
              <a:gd name="T19" fmla="*/ 52 h 242"/>
              <a:gd name="T20" fmla="*/ 1400 w 1562"/>
              <a:gd name="T21" fmla="*/ 48 h 242"/>
              <a:gd name="T22" fmla="*/ 1374 w 1562"/>
              <a:gd name="T23" fmla="*/ 43 h 242"/>
              <a:gd name="T24" fmla="*/ 1350 w 1562"/>
              <a:gd name="T25" fmla="*/ 39 h 242"/>
              <a:gd name="T26" fmla="*/ 1297 w 1562"/>
              <a:gd name="T27" fmla="*/ 31 h 242"/>
              <a:gd name="T28" fmla="*/ 1265 w 1562"/>
              <a:gd name="T29" fmla="*/ 27 h 242"/>
              <a:gd name="T30" fmla="*/ 1229 w 1562"/>
              <a:gd name="T31" fmla="*/ 23 h 242"/>
              <a:gd name="T32" fmla="*/ 1196 w 1562"/>
              <a:gd name="T33" fmla="*/ 19 h 242"/>
              <a:gd name="T34" fmla="*/ 1136 w 1562"/>
              <a:gd name="T35" fmla="*/ 14 h 242"/>
              <a:gd name="T36" fmla="*/ 1101 w 1562"/>
              <a:gd name="T37" fmla="*/ 11 h 242"/>
              <a:gd name="T38" fmla="*/ 1071 w 1562"/>
              <a:gd name="T39" fmla="*/ 9 h 242"/>
              <a:gd name="T40" fmla="*/ 1016 w 1562"/>
              <a:gd name="T41" fmla="*/ 6 h 242"/>
              <a:gd name="T42" fmla="*/ 992 w 1562"/>
              <a:gd name="T43" fmla="*/ 5 h 242"/>
              <a:gd name="T44" fmla="*/ 965 w 1562"/>
              <a:gd name="T45" fmla="*/ 4 h 242"/>
              <a:gd name="T46" fmla="*/ 935 w 1562"/>
              <a:gd name="T47" fmla="*/ 3 h 242"/>
              <a:gd name="T48" fmla="*/ 905 w 1562"/>
              <a:gd name="T49" fmla="*/ 2 h 242"/>
              <a:gd name="T50" fmla="*/ 882 w 1562"/>
              <a:gd name="T51" fmla="*/ 1 h 242"/>
              <a:gd name="T52" fmla="*/ 860 w 1562"/>
              <a:gd name="T53" fmla="*/ 1 h 242"/>
              <a:gd name="T54" fmla="*/ 821 w 1562"/>
              <a:gd name="T55" fmla="*/ 0 h 242"/>
              <a:gd name="T56" fmla="*/ 782 w 1562"/>
              <a:gd name="T57" fmla="*/ 0 h 242"/>
              <a:gd name="T58" fmla="*/ 762 w 1562"/>
              <a:gd name="T59" fmla="*/ 0 h 242"/>
              <a:gd name="T60" fmla="*/ 740 w 1562"/>
              <a:gd name="T61" fmla="*/ 0 h 242"/>
              <a:gd name="T62" fmla="*/ 703 w 1562"/>
              <a:gd name="T63" fmla="*/ 1 h 242"/>
              <a:gd name="T64" fmla="*/ 680 w 1562"/>
              <a:gd name="T65" fmla="*/ 1 h 242"/>
              <a:gd name="T66" fmla="*/ 648 w 1562"/>
              <a:gd name="T67" fmla="*/ 2 h 242"/>
              <a:gd name="T68" fmla="*/ 619 w 1562"/>
              <a:gd name="T69" fmla="*/ 3 h 242"/>
              <a:gd name="T70" fmla="*/ 593 w 1562"/>
              <a:gd name="T71" fmla="*/ 4 h 242"/>
              <a:gd name="T72" fmla="*/ 569 w 1562"/>
              <a:gd name="T73" fmla="*/ 5 h 242"/>
              <a:gd name="T74" fmla="*/ 524 w 1562"/>
              <a:gd name="T75" fmla="*/ 7 h 242"/>
              <a:gd name="T76" fmla="*/ 491 w 1562"/>
              <a:gd name="T77" fmla="*/ 9 h 242"/>
              <a:gd name="T78" fmla="*/ 460 w 1562"/>
              <a:gd name="T79" fmla="*/ 11 h 242"/>
              <a:gd name="T80" fmla="*/ 399 w 1562"/>
              <a:gd name="T81" fmla="*/ 16 h 242"/>
              <a:gd name="T82" fmla="*/ 366 w 1562"/>
              <a:gd name="T83" fmla="*/ 19 h 242"/>
              <a:gd name="T84" fmla="*/ 330 w 1562"/>
              <a:gd name="T85" fmla="*/ 23 h 242"/>
              <a:gd name="T86" fmla="*/ 298 w 1562"/>
              <a:gd name="T87" fmla="*/ 27 h 242"/>
              <a:gd name="T88" fmla="*/ 234 w 1562"/>
              <a:gd name="T89" fmla="*/ 35 h 242"/>
              <a:gd name="T90" fmla="*/ 200 w 1562"/>
              <a:gd name="T91" fmla="*/ 41 h 242"/>
              <a:gd name="T92" fmla="*/ 182 w 1562"/>
              <a:gd name="T93" fmla="*/ 44 h 242"/>
              <a:gd name="T94" fmla="*/ 162 w 1562"/>
              <a:gd name="T95" fmla="*/ 48 h 242"/>
              <a:gd name="T96" fmla="*/ 135 w 1562"/>
              <a:gd name="T97" fmla="*/ 54 h 242"/>
              <a:gd name="T98" fmla="*/ 114 w 1562"/>
              <a:gd name="T99" fmla="*/ 59 h 242"/>
              <a:gd name="T100" fmla="*/ 83 w 1562"/>
              <a:gd name="T101" fmla="*/ 67 h 242"/>
              <a:gd name="T102" fmla="*/ 64 w 1562"/>
              <a:gd name="T103" fmla="*/ 74 h 242"/>
              <a:gd name="T104" fmla="*/ 48 w 1562"/>
              <a:gd name="T105" fmla="*/ 80 h 242"/>
              <a:gd name="T106" fmla="*/ 33 w 1562"/>
              <a:gd name="T107" fmla="*/ 86 h 242"/>
              <a:gd name="T108" fmla="*/ 21 w 1562"/>
              <a:gd name="T109" fmla="*/ 94 h 242"/>
              <a:gd name="T110" fmla="*/ 12 w 1562"/>
              <a:gd name="T111" fmla="*/ 100 h 242"/>
              <a:gd name="T112" fmla="*/ 5 w 1562"/>
              <a:gd name="T113" fmla="*/ 108 h 242"/>
              <a:gd name="T114" fmla="*/ 1 w 1562"/>
              <a:gd name="T115" fmla="*/ 115 h 242"/>
              <a:gd name="T116" fmla="*/ 0 w 1562"/>
              <a:gd name="T117" fmla="*/ 123 h 242"/>
              <a:gd name="T118" fmla="*/ 3 w 1562"/>
              <a:gd name="T119" fmla="*/ 132 h 242"/>
              <a:gd name="T120" fmla="*/ 782 w 1562"/>
              <a:gd name="T121" fmla="*/ 242 h 242"/>
              <a:gd name="T122" fmla="*/ 1561 w 1562"/>
              <a:gd name="T123" fmla="*/ 129 h 242"/>
              <a:gd name="T124" fmla="*/ 1562 w 1562"/>
              <a:gd name="T125" fmla="*/ 119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62" h="242">
                <a:moveTo>
                  <a:pt x="1562" y="119"/>
                </a:moveTo>
                <a:cubicBezTo>
                  <a:pt x="1562" y="119"/>
                  <a:pt x="1562" y="119"/>
                  <a:pt x="1562" y="118"/>
                </a:cubicBezTo>
                <a:cubicBezTo>
                  <a:pt x="1562" y="118"/>
                  <a:pt x="1562" y="117"/>
                  <a:pt x="1562" y="116"/>
                </a:cubicBezTo>
                <a:cubicBezTo>
                  <a:pt x="1562" y="116"/>
                  <a:pt x="1561" y="115"/>
                  <a:pt x="1561" y="115"/>
                </a:cubicBezTo>
                <a:cubicBezTo>
                  <a:pt x="1561" y="114"/>
                  <a:pt x="1561" y="113"/>
                  <a:pt x="1560" y="113"/>
                </a:cubicBezTo>
                <a:cubicBezTo>
                  <a:pt x="1560" y="112"/>
                  <a:pt x="1560" y="112"/>
                  <a:pt x="1560" y="111"/>
                </a:cubicBezTo>
                <a:cubicBezTo>
                  <a:pt x="1559" y="111"/>
                  <a:pt x="1559" y="110"/>
                  <a:pt x="1559" y="109"/>
                </a:cubicBezTo>
                <a:cubicBezTo>
                  <a:pt x="1558" y="109"/>
                  <a:pt x="1558" y="109"/>
                  <a:pt x="1558" y="108"/>
                </a:cubicBezTo>
                <a:cubicBezTo>
                  <a:pt x="1558" y="108"/>
                  <a:pt x="1558" y="108"/>
                  <a:pt x="1558" y="108"/>
                </a:cubicBezTo>
                <a:cubicBezTo>
                  <a:pt x="1557" y="107"/>
                  <a:pt x="1556" y="106"/>
                  <a:pt x="1555" y="105"/>
                </a:cubicBezTo>
                <a:cubicBezTo>
                  <a:pt x="1555" y="104"/>
                  <a:pt x="1555" y="104"/>
                  <a:pt x="1554" y="104"/>
                </a:cubicBezTo>
                <a:cubicBezTo>
                  <a:pt x="1554" y="103"/>
                  <a:pt x="1553" y="102"/>
                  <a:pt x="1552" y="101"/>
                </a:cubicBezTo>
                <a:cubicBezTo>
                  <a:pt x="1552" y="101"/>
                  <a:pt x="1552" y="101"/>
                  <a:pt x="1552" y="101"/>
                </a:cubicBezTo>
                <a:cubicBezTo>
                  <a:pt x="1551" y="101"/>
                  <a:pt x="1551" y="100"/>
                  <a:pt x="1550" y="100"/>
                </a:cubicBezTo>
                <a:cubicBezTo>
                  <a:pt x="1549" y="99"/>
                  <a:pt x="1549" y="99"/>
                  <a:pt x="1548" y="98"/>
                </a:cubicBezTo>
                <a:cubicBezTo>
                  <a:pt x="1548" y="98"/>
                  <a:pt x="1547" y="98"/>
                  <a:pt x="1547" y="97"/>
                </a:cubicBezTo>
                <a:cubicBezTo>
                  <a:pt x="1547" y="97"/>
                  <a:pt x="1546" y="97"/>
                  <a:pt x="1546" y="97"/>
                </a:cubicBezTo>
                <a:cubicBezTo>
                  <a:pt x="1545" y="96"/>
                  <a:pt x="1544" y="95"/>
                  <a:pt x="1544" y="95"/>
                </a:cubicBezTo>
                <a:cubicBezTo>
                  <a:pt x="1543" y="94"/>
                  <a:pt x="1542" y="94"/>
                  <a:pt x="1542" y="94"/>
                </a:cubicBezTo>
                <a:cubicBezTo>
                  <a:pt x="1542" y="93"/>
                  <a:pt x="1541" y="93"/>
                  <a:pt x="1541" y="93"/>
                </a:cubicBezTo>
                <a:cubicBezTo>
                  <a:pt x="1540" y="93"/>
                  <a:pt x="1539" y="92"/>
                  <a:pt x="1538" y="91"/>
                </a:cubicBezTo>
                <a:cubicBezTo>
                  <a:pt x="1537" y="91"/>
                  <a:pt x="1537" y="90"/>
                  <a:pt x="1536" y="90"/>
                </a:cubicBezTo>
                <a:cubicBezTo>
                  <a:pt x="1534" y="89"/>
                  <a:pt x="1532" y="88"/>
                  <a:pt x="1530" y="87"/>
                </a:cubicBezTo>
                <a:cubicBezTo>
                  <a:pt x="1530" y="87"/>
                  <a:pt x="1530" y="87"/>
                  <a:pt x="1529" y="86"/>
                </a:cubicBezTo>
                <a:cubicBezTo>
                  <a:pt x="1529" y="86"/>
                  <a:pt x="1528" y="86"/>
                  <a:pt x="1528" y="86"/>
                </a:cubicBezTo>
                <a:cubicBezTo>
                  <a:pt x="1527" y="85"/>
                  <a:pt x="1525" y="84"/>
                  <a:pt x="1524" y="84"/>
                </a:cubicBezTo>
                <a:cubicBezTo>
                  <a:pt x="1523" y="83"/>
                  <a:pt x="1522" y="83"/>
                  <a:pt x="1521" y="83"/>
                </a:cubicBezTo>
                <a:cubicBezTo>
                  <a:pt x="1520" y="82"/>
                  <a:pt x="1518" y="81"/>
                  <a:pt x="1517" y="81"/>
                </a:cubicBezTo>
                <a:cubicBezTo>
                  <a:pt x="1516" y="80"/>
                  <a:pt x="1516" y="80"/>
                  <a:pt x="1515" y="80"/>
                </a:cubicBezTo>
                <a:cubicBezTo>
                  <a:pt x="1515" y="80"/>
                  <a:pt x="1514" y="80"/>
                  <a:pt x="1514" y="79"/>
                </a:cubicBezTo>
                <a:cubicBezTo>
                  <a:pt x="1512" y="79"/>
                  <a:pt x="1511" y="78"/>
                  <a:pt x="1509" y="78"/>
                </a:cubicBezTo>
                <a:cubicBezTo>
                  <a:pt x="1508" y="77"/>
                  <a:pt x="1507" y="77"/>
                  <a:pt x="1506" y="76"/>
                </a:cubicBezTo>
                <a:cubicBezTo>
                  <a:pt x="1504" y="75"/>
                  <a:pt x="1501" y="75"/>
                  <a:pt x="1499" y="74"/>
                </a:cubicBezTo>
                <a:cubicBezTo>
                  <a:pt x="1499" y="74"/>
                  <a:pt x="1499" y="74"/>
                  <a:pt x="1499" y="74"/>
                </a:cubicBezTo>
                <a:cubicBezTo>
                  <a:pt x="1498" y="73"/>
                  <a:pt x="1498" y="73"/>
                  <a:pt x="1497" y="73"/>
                </a:cubicBezTo>
                <a:cubicBezTo>
                  <a:pt x="1494" y="72"/>
                  <a:pt x="1492" y="71"/>
                  <a:pt x="1489" y="70"/>
                </a:cubicBezTo>
                <a:cubicBezTo>
                  <a:pt x="1489" y="70"/>
                  <a:pt x="1489" y="70"/>
                  <a:pt x="1488" y="70"/>
                </a:cubicBezTo>
                <a:cubicBezTo>
                  <a:pt x="1487" y="70"/>
                  <a:pt x="1486" y="69"/>
                  <a:pt x="1485" y="69"/>
                </a:cubicBezTo>
                <a:cubicBezTo>
                  <a:pt x="1483" y="68"/>
                  <a:pt x="1482" y="68"/>
                  <a:pt x="1480" y="67"/>
                </a:cubicBezTo>
                <a:cubicBezTo>
                  <a:pt x="1479" y="67"/>
                  <a:pt x="1478" y="67"/>
                  <a:pt x="1477" y="67"/>
                </a:cubicBezTo>
                <a:cubicBezTo>
                  <a:pt x="1477" y="67"/>
                  <a:pt x="1477" y="67"/>
                  <a:pt x="1477" y="67"/>
                </a:cubicBezTo>
                <a:cubicBezTo>
                  <a:pt x="1472" y="65"/>
                  <a:pt x="1466" y="63"/>
                  <a:pt x="1460" y="62"/>
                </a:cubicBezTo>
                <a:cubicBezTo>
                  <a:pt x="1459" y="61"/>
                  <a:pt x="1458" y="61"/>
                  <a:pt x="1458" y="61"/>
                </a:cubicBezTo>
                <a:cubicBezTo>
                  <a:pt x="1455" y="60"/>
                  <a:pt x="1452" y="59"/>
                  <a:pt x="1449" y="59"/>
                </a:cubicBezTo>
                <a:cubicBezTo>
                  <a:pt x="1448" y="59"/>
                  <a:pt x="1448" y="59"/>
                  <a:pt x="1448" y="59"/>
                </a:cubicBezTo>
                <a:cubicBezTo>
                  <a:pt x="1445" y="58"/>
                  <a:pt x="1442" y="57"/>
                  <a:pt x="1440" y="56"/>
                </a:cubicBezTo>
                <a:cubicBezTo>
                  <a:pt x="1438" y="56"/>
                  <a:pt x="1437" y="56"/>
                  <a:pt x="1436" y="56"/>
                </a:cubicBezTo>
                <a:cubicBezTo>
                  <a:pt x="1434" y="55"/>
                  <a:pt x="1432" y="55"/>
                  <a:pt x="1429" y="54"/>
                </a:cubicBezTo>
                <a:cubicBezTo>
                  <a:pt x="1429" y="54"/>
                  <a:pt x="1428" y="54"/>
                  <a:pt x="1427" y="54"/>
                </a:cubicBezTo>
                <a:cubicBezTo>
                  <a:pt x="1425" y="53"/>
                  <a:pt x="1423" y="53"/>
                  <a:pt x="1421" y="52"/>
                </a:cubicBezTo>
                <a:cubicBezTo>
                  <a:pt x="1419" y="52"/>
                  <a:pt x="1418" y="52"/>
                  <a:pt x="1416" y="51"/>
                </a:cubicBezTo>
                <a:cubicBezTo>
                  <a:pt x="1414" y="51"/>
                  <a:pt x="1412" y="50"/>
                  <a:pt x="1410" y="50"/>
                </a:cubicBezTo>
                <a:cubicBezTo>
                  <a:pt x="1408" y="50"/>
                  <a:pt x="1407" y="49"/>
                  <a:pt x="1405" y="49"/>
                </a:cubicBezTo>
                <a:cubicBezTo>
                  <a:pt x="1404" y="49"/>
                  <a:pt x="1402" y="48"/>
                  <a:pt x="1401" y="48"/>
                </a:cubicBezTo>
                <a:cubicBezTo>
                  <a:pt x="1401" y="48"/>
                  <a:pt x="1401" y="48"/>
                  <a:pt x="1400" y="48"/>
                </a:cubicBezTo>
                <a:cubicBezTo>
                  <a:pt x="1399" y="48"/>
                  <a:pt x="1398" y="48"/>
                  <a:pt x="1397" y="47"/>
                </a:cubicBezTo>
                <a:cubicBezTo>
                  <a:pt x="1397" y="47"/>
                  <a:pt x="1397" y="47"/>
                  <a:pt x="1397" y="47"/>
                </a:cubicBezTo>
                <a:cubicBezTo>
                  <a:pt x="1393" y="46"/>
                  <a:pt x="1389" y="46"/>
                  <a:pt x="1385" y="45"/>
                </a:cubicBezTo>
                <a:cubicBezTo>
                  <a:pt x="1383" y="45"/>
                  <a:pt x="1382" y="44"/>
                  <a:pt x="1380" y="44"/>
                </a:cubicBezTo>
                <a:cubicBezTo>
                  <a:pt x="1378" y="44"/>
                  <a:pt x="1376" y="43"/>
                  <a:pt x="1374" y="43"/>
                </a:cubicBezTo>
                <a:cubicBezTo>
                  <a:pt x="1372" y="42"/>
                  <a:pt x="1369" y="42"/>
                  <a:pt x="1366" y="42"/>
                </a:cubicBezTo>
                <a:cubicBezTo>
                  <a:pt x="1366" y="42"/>
                  <a:pt x="1365" y="41"/>
                  <a:pt x="1365" y="41"/>
                </a:cubicBezTo>
                <a:cubicBezTo>
                  <a:pt x="1365" y="41"/>
                  <a:pt x="1365" y="41"/>
                  <a:pt x="1364" y="41"/>
                </a:cubicBezTo>
                <a:cubicBezTo>
                  <a:pt x="1364" y="41"/>
                  <a:pt x="1363" y="41"/>
                  <a:pt x="1362" y="41"/>
                </a:cubicBezTo>
                <a:cubicBezTo>
                  <a:pt x="1358" y="40"/>
                  <a:pt x="1354" y="39"/>
                  <a:pt x="1350" y="39"/>
                </a:cubicBezTo>
                <a:cubicBezTo>
                  <a:pt x="1348" y="38"/>
                  <a:pt x="1346" y="38"/>
                  <a:pt x="1344" y="38"/>
                </a:cubicBezTo>
                <a:cubicBezTo>
                  <a:pt x="1341" y="37"/>
                  <a:pt x="1337" y="37"/>
                  <a:pt x="1334" y="36"/>
                </a:cubicBezTo>
                <a:cubicBezTo>
                  <a:pt x="1332" y="36"/>
                  <a:pt x="1330" y="36"/>
                  <a:pt x="1329" y="35"/>
                </a:cubicBezTo>
                <a:cubicBezTo>
                  <a:pt x="1329" y="35"/>
                  <a:pt x="1329" y="35"/>
                  <a:pt x="1329" y="35"/>
                </a:cubicBezTo>
                <a:cubicBezTo>
                  <a:pt x="1318" y="34"/>
                  <a:pt x="1308" y="32"/>
                  <a:pt x="1297" y="31"/>
                </a:cubicBezTo>
                <a:cubicBezTo>
                  <a:pt x="1297" y="31"/>
                  <a:pt x="1297" y="31"/>
                  <a:pt x="1296" y="31"/>
                </a:cubicBezTo>
                <a:cubicBezTo>
                  <a:pt x="1296" y="31"/>
                  <a:pt x="1296" y="31"/>
                  <a:pt x="1296" y="31"/>
                </a:cubicBezTo>
                <a:cubicBezTo>
                  <a:pt x="1295" y="31"/>
                  <a:pt x="1295" y="31"/>
                  <a:pt x="1294" y="31"/>
                </a:cubicBezTo>
                <a:cubicBezTo>
                  <a:pt x="1285" y="29"/>
                  <a:pt x="1275" y="28"/>
                  <a:pt x="1265" y="27"/>
                </a:cubicBezTo>
                <a:cubicBezTo>
                  <a:pt x="1265" y="27"/>
                  <a:pt x="1265" y="27"/>
                  <a:pt x="1265" y="27"/>
                </a:cubicBezTo>
                <a:cubicBezTo>
                  <a:pt x="1264" y="27"/>
                  <a:pt x="1263" y="27"/>
                  <a:pt x="1262" y="26"/>
                </a:cubicBezTo>
                <a:cubicBezTo>
                  <a:pt x="1262" y="26"/>
                  <a:pt x="1262" y="26"/>
                  <a:pt x="1262" y="26"/>
                </a:cubicBezTo>
                <a:cubicBezTo>
                  <a:pt x="1253" y="25"/>
                  <a:pt x="1243" y="24"/>
                  <a:pt x="1233" y="23"/>
                </a:cubicBezTo>
                <a:cubicBezTo>
                  <a:pt x="1233" y="23"/>
                  <a:pt x="1233" y="23"/>
                  <a:pt x="1233" y="23"/>
                </a:cubicBezTo>
                <a:cubicBezTo>
                  <a:pt x="1231" y="23"/>
                  <a:pt x="1230" y="23"/>
                  <a:pt x="1229" y="23"/>
                </a:cubicBezTo>
                <a:cubicBezTo>
                  <a:pt x="1229" y="23"/>
                  <a:pt x="1228" y="23"/>
                  <a:pt x="1228" y="23"/>
                </a:cubicBezTo>
                <a:cubicBezTo>
                  <a:pt x="1219" y="22"/>
                  <a:pt x="1210" y="21"/>
                  <a:pt x="1200" y="20"/>
                </a:cubicBezTo>
                <a:cubicBezTo>
                  <a:pt x="1200" y="20"/>
                  <a:pt x="1200" y="20"/>
                  <a:pt x="1200" y="20"/>
                </a:cubicBezTo>
                <a:cubicBezTo>
                  <a:pt x="1198" y="19"/>
                  <a:pt x="1197" y="19"/>
                  <a:pt x="1196" y="19"/>
                </a:cubicBezTo>
                <a:cubicBezTo>
                  <a:pt x="1196" y="19"/>
                  <a:pt x="1196" y="19"/>
                  <a:pt x="1196" y="19"/>
                </a:cubicBezTo>
                <a:cubicBezTo>
                  <a:pt x="1187" y="18"/>
                  <a:pt x="1177" y="17"/>
                  <a:pt x="1168" y="17"/>
                </a:cubicBezTo>
                <a:cubicBezTo>
                  <a:pt x="1168" y="17"/>
                  <a:pt x="1167" y="17"/>
                  <a:pt x="1167" y="17"/>
                </a:cubicBezTo>
                <a:cubicBezTo>
                  <a:pt x="1167" y="17"/>
                  <a:pt x="1166" y="16"/>
                  <a:pt x="1166" y="16"/>
                </a:cubicBezTo>
                <a:cubicBezTo>
                  <a:pt x="1165" y="16"/>
                  <a:pt x="1165" y="16"/>
                  <a:pt x="1164" y="16"/>
                </a:cubicBezTo>
                <a:cubicBezTo>
                  <a:pt x="1155" y="15"/>
                  <a:pt x="1146" y="15"/>
                  <a:pt x="1136" y="14"/>
                </a:cubicBezTo>
                <a:cubicBezTo>
                  <a:pt x="1136" y="14"/>
                  <a:pt x="1136" y="14"/>
                  <a:pt x="1136" y="14"/>
                </a:cubicBezTo>
                <a:cubicBezTo>
                  <a:pt x="1134" y="14"/>
                  <a:pt x="1131" y="14"/>
                  <a:pt x="1129" y="13"/>
                </a:cubicBezTo>
                <a:cubicBezTo>
                  <a:pt x="1121" y="13"/>
                  <a:pt x="1113" y="12"/>
                  <a:pt x="1104" y="12"/>
                </a:cubicBezTo>
                <a:cubicBezTo>
                  <a:pt x="1103" y="11"/>
                  <a:pt x="1103" y="11"/>
                  <a:pt x="1102" y="11"/>
                </a:cubicBezTo>
                <a:cubicBezTo>
                  <a:pt x="1102" y="11"/>
                  <a:pt x="1102" y="11"/>
                  <a:pt x="1101" y="11"/>
                </a:cubicBezTo>
                <a:cubicBezTo>
                  <a:pt x="1100" y="11"/>
                  <a:pt x="1099" y="11"/>
                  <a:pt x="1098" y="11"/>
                </a:cubicBezTo>
                <a:cubicBezTo>
                  <a:pt x="1090" y="11"/>
                  <a:pt x="1083" y="10"/>
                  <a:pt x="1075" y="10"/>
                </a:cubicBezTo>
                <a:cubicBezTo>
                  <a:pt x="1074" y="10"/>
                  <a:pt x="1073" y="9"/>
                  <a:pt x="1073" y="9"/>
                </a:cubicBezTo>
                <a:cubicBezTo>
                  <a:pt x="1072" y="9"/>
                  <a:pt x="1072" y="9"/>
                  <a:pt x="1071" y="9"/>
                </a:cubicBezTo>
                <a:cubicBezTo>
                  <a:pt x="1071" y="9"/>
                  <a:pt x="1071" y="9"/>
                  <a:pt x="1071" y="9"/>
                </a:cubicBezTo>
                <a:cubicBezTo>
                  <a:pt x="1070" y="9"/>
                  <a:pt x="1069" y="9"/>
                  <a:pt x="1068" y="9"/>
                </a:cubicBezTo>
                <a:cubicBezTo>
                  <a:pt x="1061" y="9"/>
                  <a:pt x="1053" y="8"/>
                  <a:pt x="1045" y="8"/>
                </a:cubicBezTo>
                <a:cubicBezTo>
                  <a:pt x="1045" y="8"/>
                  <a:pt x="1045" y="8"/>
                  <a:pt x="1045" y="8"/>
                </a:cubicBezTo>
                <a:cubicBezTo>
                  <a:pt x="1042" y="8"/>
                  <a:pt x="1040" y="7"/>
                  <a:pt x="1038" y="7"/>
                </a:cubicBezTo>
                <a:cubicBezTo>
                  <a:pt x="1031" y="7"/>
                  <a:pt x="1023" y="7"/>
                  <a:pt x="1016" y="6"/>
                </a:cubicBezTo>
                <a:cubicBezTo>
                  <a:pt x="1015" y="6"/>
                  <a:pt x="1015" y="6"/>
                  <a:pt x="1015" y="6"/>
                </a:cubicBezTo>
                <a:cubicBezTo>
                  <a:pt x="1015" y="6"/>
                  <a:pt x="1015" y="6"/>
                  <a:pt x="1014" y="6"/>
                </a:cubicBezTo>
                <a:cubicBezTo>
                  <a:pt x="1014" y="6"/>
                  <a:pt x="1013" y="6"/>
                  <a:pt x="1013" y="6"/>
                </a:cubicBezTo>
                <a:cubicBezTo>
                  <a:pt x="1006" y="6"/>
                  <a:pt x="1000" y="5"/>
                  <a:pt x="993" y="5"/>
                </a:cubicBezTo>
                <a:cubicBezTo>
                  <a:pt x="993" y="5"/>
                  <a:pt x="992" y="5"/>
                  <a:pt x="992" y="5"/>
                </a:cubicBezTo>
                <a:cubicBezTo>
                  <a:pt x="990" y="5"/>
                  <a:pt x="987" y="5"/>
                  <a:pt x="985" y="5"/>
                </a:cubicBezTo>
                <a:cubicBezTo>
                  <a:pt x="985" y="5"/>
                  <a:pt x="985" y="5"/>
                  <a:pt x="985" y="5"/>
                </a:cubicBezTo>
                <a:cubicBezTo>
                  <a:pt x="981" y="5"/>
                  <a:pt x="977" y="4"/>
                  <a:pt x="972" y="4"/>
                </a:cubicBezTo>
                <a:cubicBezTo>
                  <a:pt x="971" y="4"/>
                  <a:pt x="971" y="4"/>
                  <a:pt x="970" y="4"/>
                </a:cubicBezTo>
                <a:cubicBezTo>
                  <a:pt x="968" y="4"/>
                  <a:pt x="966" y="4"/>
                  <a:pt x="965" y="4"/>
                </a:cubicBezTo>
                <a:cubicBezTo>
                  <a:pt x="964" y="4"/>
                  <a:pt x="963" y="4"/>
                  <a:pt x="962" y="4"/>
                </a:cubicBezTo>
                <a:cubicBezTo>
                  <a:pt x="960" y="4"/>
                  <a:pt x="958" y="4"/>
                  <a:pt x="956" y="4"/>
                </a:cubicBezTo>
                <a:cubicBezTo>
                  <a:pt x="952" y="3"/>
                  <a:pt x="949" y="3"/>
                  <a:pt x="945" y="3"/>
                </a:cubicBezTo>
                <a:cubicBezTo>
                  <a:pt x="945" y="3"/>
                  <a:pt x="944" y="3"/>
                  <a:pt x="943" y="3"/>
                </a:cubicBezTo>
                <a:cubicBezTo>
                  <a:pt x="941" y="3"/>
                  <a:pt x="938" y="3"/>
                  <a:pt x="935" y="3"/>
                </a:cubicBezTo>
                <a:cubicBezTo>
                  <a:pt x="935" y="3"/>
                  <a:pt x="934" y="3"/>
                  <a:pt x="934" y="3"/>
                </a:cubicBezTo>
                <a:cubicBezTo>
                  <a:pt x="930" y="3"/>
                  <a:pt x="927" y="3"/>
                  <a:pt x="923" y="2"/>
                </a:cubicBezTo>
                <a:cubicBezTo>
                  <a:pt x="921" y="2"/>
                  <a:pt x="919" y="2"/>
                  <a:pt x="917" y="2"/>
                </a:cubicBezTo>
                <a:cubicBezTo>
                  <a:pt x="916" y="2"/>
                  <a:pt x="915" y="2"/>
                  <a:pt x="914" y="2"/>
                </a:cubicBezTo>
                <a:cubicBezTo>
                  <a:pt x="911" y="2"/>
                  <a:pt x="908" y="2"/>
                  <a:pt x="905" y="2"/>
                </a:cubicBezTo>
                <a:cubicBezTo>
                  <a:pt x="904" y="2"/>
                  <a:pt x="903" y="2"/>
                  <a:pt x="902" y="2"/>
                </a:cubicBezTo>
                <a:cubicBezTo>
                  <a:pt x="901" y="2"/>
                  <a:pt x="901" y="2"/>
                  <a:pt x="900" y="2"/>
                </a:cubicBezTo>
                <a:cubicBezTo>
                  <a:pt x="900" y="2"/>
                  <a:pt x="899" y="2"/>
                  <a:pt x="899" y="2"/>
                </a:cubicBezTo>
                <a:cubicBezTo>
                  <a:pt x="893" y="2"/>
                  <a:pt x="888" y="2"/>
                  <a:pt x="883" y="1"/>
                </a:cubicBezTo>
                <a:cubicBezTo>
                  <a:pt x="882" y="1"/>
                  <a:pt x="882" y="1"/>
                  <a:pt x="882" y="1"/>
                </a:cubicBezTo>
                <a:cubicBezTo>
                  <a:pt x="881" y="1"/>
                  <a:pt x="880" y="1"/>
                  <a:pt x="879" y="1"/>
                </a:cubicBezTo>
                <a:cubicBezTo>
                  <a:pt x="878" y="1"/>
                  <a:pt x="877" y="1"/>
                  <a:pt x="876" y="1"/>
                </a:cubicBezTo>
                <a:cubicBezTo>
                  <a:pt x="871" y="1"/>
                  <a:pt x="867" y="1"/>
                  <a:pt x="862" y="1"/>
                </a:cubicBezTo>
                <a:cubicBezTo>
                  <a:pt x="861" y="1"/>
                  <a:pt x="861" y="1"/>
                  <a:pt x="860" y="1"/>
                </a:cubicBezTo>
                <a:cubicBezTo>
                  <a:pt x="860" y="1"/>
                  <a:pt x="860" y="1"/>
                  <a:pt x="860" y="1"/>
                </a:cubicBezTo>
                <a:cubicBezTo>
                  <a:pt x="854" y="1"/>
                  <a:pt x="849" y="1"/>
                  <a:pt x="843" y="1"/>
                </a:cubicBezTo>
                <a:cubicBezTo>
                  <a:pt x="843" y="1"/>
                  <a:pt x="843" y="1"/>
                  <a:pt x="843" y="1"/>
                </a:cubicBezTo>
                <a:cubicBezTo>
                  <a:pt x="841" y="1"/>
                  <a:pt x="840" y="1"/>
                  <a:pt x="838" y="1"/>
                </a:cubicBezTo>
                <a:cubicBezTo>
                  <a:pt x="833" y="1"/>
                  <a:pt x="828" y="0"/>
                  <a:pt x="823" y="0"/>
                </a:cubicBezTo>
                <a:cubicBezTo>
                  <a:pt x="822" y="0"/>
                  <a:pt x="822" y="0"/>
                  <a:pt x="821" y="0"/>
                </a:cubicBezTo>
                <a:cubicBezTo>
                  <a:pt x="820" y="0"/>
                  <a:pt x="818" y="0"/>
                  <a:pt x="816" y="0"/>
                </a:cubicBezTo>
                <a:cubicBezTo>
                  <a:pt x="812" y="0"/>
                  <a:pt x="808" y="0"/>
                  <a:pt x="803" y="0"/>
                </a:cubicBezTo>
                <a:cubicBezTo>
                  <a:pt x="803" y="0"/>
                  <a:pt x="802" y="0"/>
                  <a:pt x="801" y="0"/>
                </a:cubicBezTo>
                <a:cubicBezTo>
                  <a:pt x="801" y="0"/>
                  <a:pt x="800" y="0"/>
                  <a:pt x="800" y="0"/>
                </a:cubicBezTo>
                <a:cubicBezTo>
                  <a:pt x="794" y="0"/>
                  <a:pt x="788" y="0"/>
                  <a:pt x="782" y="0"/>
                </a:cubicBezTo>
                <a:cubicBezTo>
                  <a:pt x="782" y="0"/>
                  <a:pt x="782" y="0"/>
                  <a:pt x="782" y="0"/>
                </a:cubicBezTo>
                <a:cubicBezTo>
                  <a:pt x="782" y="0"/>
                  <a:pt x="782" y="0"/>
                  <a:pt x="781" y="0"/>
                </a:cubicBezTo>
                <a:cubicBezTo>
                  <a:pt x="781" y="0"/>
                  <a:pt x="780" y="0"/>
                  <a:pt x="780" y="0"/>
                </a:cubicBezTo>
                <a:cubicBezTo>
                  <a:pt x="780" y="0"/>
                  <a:pt x="780" y="0"/>
                  <a:pt x="780" y="0"/>
                </a:cubicBezTo>
                <a:cubicBezTo>
                  <a:pt x="774" y="0"/>
                  <a:pt x="768" y="0"/>
                  <a:pt x="762" y="0"/>
                </a:cubicBezTo>
                <a:cubicBezTo>
                  <a:pt x="762" y="0"/>
                  <a:pt x="762" y="0"/>
                  <a:pt x="762" y="0"/>
                </a:cubicBezTo>
                <a:cubicBezTo>
                  <a:pt x="761" y="0"/>
                  <a:pt x="760" y="0"/>
                  <a:pt x="759" y="0"/>
                </a:cubicBezTo>
                <a:cubicBezTo>
                  <a:pt x="755" y="0"/>
                  <a:pt x="750" y="0"/>
                  <a:pt x="746" y="0"/>
                </a:cubicBezTo>
                <a:cubicBezTo>
                  <a:pt x="744" y="0"/>
                  <a:pt x="743" y="0"/>
                  <a:pt x="741" y="0"/>
                </a:cubicBezTo>
                <a:cubicBezTo>
                  <a:pt x="741" y="0"/>
                  <a:pt x="740" y="0"/>
                  <a:pt x="740" y="0"/>
                </a:cubicBezTo>
                <a:cubicBezTo>
                  <a:pt x="734" y="0"/>
                  <a:pt x="729" y="1"/>
                  <a:pt x="724" y="1"/>
                </a:cubicBezTo>
                <a:cubicBezTo>
                  <a:pt x="723" y="1"/>
                  <a:pt x="721" y="1"/>
                  <a:pt x="720" y="1"/>
                </a:cubicBezTo>
                <a:cubicBezTo>
                  <a:pt x="720" y="1"/>
                  <a:pt x="720" y="1"/>
                  <a:pt x="719" y="1"/>
                </a:cubicBezTo>
                <a:cubicBezTo>
                  <a:pt x="714" y="1"/>
                  <a:pt x="708" y="1"/>
                  <a:pt x="703" y="1"/>
                </a:cubicBezTo>
                <a:cubicBezTo>
                  <a:pt x="703" y="1"/>
                  <a:pt x="703" y="1"/>
                  <a:pt x="703" y="1"/>
                </a:cubicBezTo>
                <a:cubicBezTo>
                  <a:pt x="702" y="1"/>
                  <a:pt x="701" y="1"/>
                  <a:pt x="700" y="1"/>
                </a:cubicBezTo>
                <a:cubicBezTo>
                  <a:pt x="696" y="1"/>
                  <a:pt x="691" y="1"/>
                  <a:pt x="687" y="1"/>
                </a:cubicBezTo>
                <a:cubicBezTo>
                  <a:pt x="686" y="1"/>
                  <a:pt x="685" y="1"/>
                  <a:pt x="684" y="1"/>
                </a:cubicBezTo>
                <a:cubicBezTo>
                  <a:pt x="683" y="1"/>
                  <a:pt x="682" y="1"/>
                  <a:pt x="680" y="1"/>
                </a:cubicBezTo>
                <a:cubicBezTo>
                  <a:pt x="680" y="1"/>
                  <a:pt x="680" y="1"/>
                  <a:pt x="680" y="1"/>
                </a:cubicBezTo>
                <a:cubicBezTo>
                  <a:pt x="674" y="2"/>
                  <a:pt x="669" y="2"/>
                  <a:pt x="664" y="2"/>
                </a:cubicBezTo>
                <a:cubicBezTo>
                  <a:pt x="663" y="2"/>
                  <a:pt x="663" y="2"/>
                  <a:pt x="662" y="2"/>
                </a:cubicBezTo>
                <a:cubicBezTo>
                  <a:pt x="662" y="2"/>
                  <a:pt x="661" y="2"/>
                  <a:pt x="660" y="2"/>
                </a:cubicBezTo>
                <a:cubicBezTo>
                  <a:pt x="659" y="2"/>
                  <a:pt x="658" y="2"/>
                  <a:pt x="657" y="2"/>
                </a:cubicBezTo>
                <a:cubicBezTo>
                  <a:pt x="654" y="2"/>
                  <a:pt x="651" y="2"/>
                  <a:pt x="648" y="2"/>
                </a:cubicBezTo>
                <a:cubicBezTo>
                  <a:pt x="647" y="2"/>
                  <a:pt x="646" y="2"/>
                  <a:pt x="646" y="2"/>
                </a:cubicBezTo>
                <a:cubicBezTo>
                  <a:pt x="644" y="2"/>
                  <a:pt x="641" y="2"/>
                  <a:pt x="639" y="2"/>
                </a:cubicBezTo>
                <a:cubicBezTo>
                  <a:pt x="636" y="3"/>
                  <a:pt x="632" y="3"/>
                  <a:pt x="629" y="3"/>
                </a:cubicBezTo>
                <a:cubicBezTo>
                  <a:pt x="628" y="3"/>
                  <a:pt x="628" y="3"/>
                  <a:pt x="627" y="3"/>
                </a:cubicBezTo>
                <a:cubicBezTo>
                  <a:pt x="625" y="3"/>
                  <a:pt x="622" y="3"/>
                  <a:pt x="619" y="3"/>
                </a:cubicBezTo>
                <a:cubicBezTo>
                  <a:pt x="619" y="3"/>
                  <a:pt x="618" y="3"/>
                  <a:pt x="617" y="3"/>
                </a:cubicBezTo>
                <a:cubicBezTo>
                  <a:pt x="614" y="3"/>
                  <a:pt x="610" y="3"/>
                  <a:pt x="607" y="4"/>
                </a:cubicBezTo>
                <a:cubicBezTo>
                  <a:pt x="605" y="4"/>
                  <a:pt x="603" y="4"/>
                  <a:pt x="601" y="4"/>
                </a:cubicBezTo>
                <a:cubicBezTo>
                  <a:pt x="600" y="4"/>
                  <a:pt x="599" y="4"/>
                  <a:pt x="598" y="4"/>
                </a:cubicBezTo>
                <a:cubicBezTo>
                  <a:pt x="596" y="4"/>
                  <a:pt x="594" y="4"/>
                  <a:pt x="593" y="4"/>
                </a:cubicBezTo>
                <a:cubicBezTo>
                  <a:pt x="592" y="4"/>
                  <a:pt x="591" y="4"/>
                  <a:pt x="590" y="4"/>
                </a:cubicBezTo>
                <a:cubicBezTo>
                  <a:pt x="586" y="4"/>
                  <a:pt x="582" y="5"/>
                  <a:pt x="577" y="5"/>
                </a:cubicBezTo>
                <a:cubicBezTo>
                  <a:pt x="577" y="5"/>
                  <a:pt x="577" y="5"/>
                  <a:pt x="577" y="5"/>
                </a:cubicBezTo>
                <a:cubicBezTo>
                  <a:pt x="575" y="5"/>
                  <a:pt x="573" y="5"/>
                  <a:pt x="571" y="5"/>
                </a:cubicBezTo>
                <a:cubicBezTo>
                  <a:pt x="570" y="5"/>
                  <a:pt x="570" y="5"/>
                  <a:pt x="569" y="5"/>
                </a:cubicBezTo>
                <a:cubicBezTo>
                  <a:pt x="563" y="5"/>
                  <a:pt x="556" y="6"/>
                  <a:pt x="550" y="6"/>
                </a:cubicBezTo>
                <a:cubicBezTo>
                  <a:pt x="549" y="6"/>
                  <a:pt x="548" y="6"/>
                  <a:pt x="548" y="6"/>
                </a:cubicBezTo>
                <a:cubicBezTo>
                  <a:pt x="548" y="6"/>
                  <a:pt x="547" y="6"/>
                  <a:pt x="547" y="6"/>
                </a:cubicBezTo>
                <a:cubicBezTo>
                  <a:pt x="547" y="6"/>
                  <a:pt x="547" y="6"/>
                  <a:pt x="547" y="6"/>
                </a:cubicBezTo>
                <a:cubicBezTo>
                  <a:pt x="539" y="7"/>
                  <a:pt x="532" y="7"/>
                  <a:pt x="524" y="7"/>
                </a:cubicBezTo>
                <a:cubicBezTo>
                  <a:pt x="522" y="7"/>
                  <a:pt x="520" y="8"/>
                  <a:pt x="518" y="8"/>
                </a:cubicBezTo>
                <a:cubicBezTo>
                  <a:pt x="518" y="8"/>
                  <a:pt x="517" y="8"/>
                  <a:pt x="517" y="8"/>
                </a:cubicBezTo>
                <a:cubicBezTo>
                  <a:pt x="509" y="8"/>
                  <a:pt x="502" y="9"/>
                  <a:pt x="494" y="9"/>
                </a:cubicBezTo>
                <a:cubicBezTo>
                  <a:pt x="493" y="9"/>
                  <a:pt x="492" y="9"/>
                  <a:pt x="491" y="9"/>
                </a:cubicBezTo>
                <a:cubicBezTo>
                  <a:pt x="491" y="9"/>
                  <a:pt x="491" y="9"/>
                  <a:pt x="491" y="9"/>
                </a:cubicBezTo>
                <a:cubicBezTo>
                  <a:pt x="491" y="9"/>
                  <a:pt x="490" y="9"/>
                  <a:pt x="490" y="9"/>
                </a:cubicBezTo>
                <a:cubicBezTo>
                  <a:pt x="489" y="9"/>
                  <a:pt x="488" y="10"/>
                  <a:pt x="487" y="10"/>
                </a:cubicBezTo>
                <a:cubicBezTo>
                  <a:pt x="480" y="10"/>
                  <a:pt x="472" y="11"/>
                  <a:pt x="465" y="11"/>
                </a:cubicBezTo>
                <a:cubicBezTo>
                  <a:pt x="464" y="11"/>
                  <a:pt x="462" y="11"/>
                  <a:pt x="461" y="11"/>
                </a:cubicBezTo>
                <a:cubicBezTo>
                  <a:pt x="461" y="11"/>
                  <a:pt x="461" y="11"/>
                  <a:pt x="460" y="11"/>
                </a:cubicBezTo>
                <a:cubicBezTo>
                  <a:pt x="460" y="11"/>
                  <a:pt x="459" y="11"/>
                  <a:pt x="458" y="12"/>
                </a:cubicBezTo>
                <a:cubicBezTo>
                  <a:pt x="450" y="12"/>
                  <a:pt x="442" y="13"/>
                  <a:pt x="433" y="13"/>
                </a:cubicBezTo>
                <a:cubicBezTo>
                  <a:pt x="431" y="14"/>
                  <a:pt x="429" y="14"/>
                  <a:pt x="427" y="14"/>
                </a:cubicBezTo>
                <a:cubicBezTo>
                  <a:pt x="426" y="14"/>
                  <a:pt x="426" y="14"/>
                  <a:pt x="426" y="14"/>
                </a:cubicBezTo>
                <a:cubicBezTo>
                  <a:pt x="417" y="15"/>
                  <a:pt x="408" y="15"/>
                  <a:pt x="399" y="16"/>
                </a:cubicBezTo>
                <a:cubicBezTo>
                  <a:pt x="398" y="16"/>
                  <a:pt x="397" y="16"/>
                  <a:pt x="397" y="16"/>
                </a:cubicBezTo>
                <a:cubicBezTo>
                  <a:pt x="396" y="16"/>
                  <a:pt x="396" y="17"/>
                  <a:pt x="395" y="17"/>
                </a:cubicBezTo>
                <a:cubicBezTo>
                  <a:pt x="395" y="17"/>
                  <a:pt x="395" y="17"/>
                  <a:pt x="394" y="17"/>
                </a:cubicBezTo>
                <a:cubicBezTo>
                  <a:pt x="385" y="17"/>
                  <a:pt x="376" y="18"/>
                  <a:pt x="366" y="19"/>
                </a:cubicBezTo>
                <a:cubicBezTo>
                  <a:pt x="366" y="19"/>
                  <a:pt x="366" y="19"/>
                  <a:pt x="366" y="19"/>
                </a:cubicBezTo>
                <a:cubicBezTo>
                  <a:pt x="365" y="19"/>
                  <a:pt x="364" y="19"/>
                  <a:pt x="363" y="20"/>
                </a:cubicBezTo>
                <a:cubicBezTo>
                  <a:pt x="363" y="20"/>
                  <a:pt x="362" y="20"/>
                  <a:pt x="362" y="20"/>
                </a:cubicBezTo>
                <a:cubicBezTo>
                  <a:pt x="353" y="21"/>
                  <a:pt x="343" y="22"/>
                  <a:pt x="334" y="23"/>
                </a:cubicBezTo>
                <a:cubicBezTo>
                  <a:pt x="334" y="23"/>
                  <a:pt x="334" y="23"/>
                  <a:pt x="333" y="23"/>
                </a:cubicBezTo>
                <a:cubicBezTo>
                  <a:pt x="332" y="23"/>
                  <a:pt x="331" y="23"/>
                  <a:pt x="330" y="23"/>
                </a:cubicBezTo>
                <a:cubicBezTo>
                  <a:pt x="330" y="23"/>
                  <a:pt x="329" y="23"/>
                  <a:pt x="329" y="23"/>
                </a:cubicBezTo>
                <a:cubicBezTo>
                  <a:pt x="319" y="24"/>
                  <a:pt x="310" y="25"/>
                  <a:pt x="300" y="26"/>
                </a:cubicBezTo>
                <a:cubicBezTo>
                  <a:pt x="300" y="26"/>
                  <a:pt x="300" y="26"/>
                  <a:pt x="300" y="26"/>
                </a:cubicBezTo>
                <a:cubicBezTo>
                  <a:pt x="299" y="27"/>
                  <a:pt x="299" y="27"/>
                  <a:pt x="298" y="27"/>
                </a:cubicBezTo>
                <a:cubicBezTo>
                  <a:pt x="298" y="27"/>
                  <a:pt x="298" y="27"/>
                  <a:pt x="298" y="27"/>
                </a:cubicBezTo>
                <a:cubicBezTo>
                  <a:pt x="288" y="28"/>
                  <a:pt x="278" y="29"/>
                  <a:pt x="268" y="31"/>
                </a:cubicBezTo>
                <a:cubicBezTo>
                  <a:pt x="268" y="31"/>
                  <a:pt x="267" y="31"/>
                  <a:pt x="267" y="31"/>
                </a:cubicBezTo>
                <a:cubicBezTo>
                  <a:pt x="266" y="31"/>
                  <a:pt x="266" y="31"/>
                  <a:pt x="266" y="31"/>
                </a:cubicBezTo>
                <a:cubicBezTo>
                  <a:pt x="266" y="31"/>
                  <a:pt x="266" y="31"/>
                  <a:pt x="266" y="31"/>
                </a:cubicBezTo>
                <a:cubicBezTo>
                  <a:pt x="255" y="32"/>
                  <a:pt x="244" y="34"/>
                  <a:pt x="234" y="35"/>
                </a:cubicBezTo>
                <a:cubicBezTo>
                  <a:pt x="234" y="35"/>
                  <a:pt x="234" y="35"/>
                  <a:pt x="234" y="35"/>
                </a:cubicBezTo>
                <a:cubicBezTo>
                  <a:pt x="232" y="36"/>
                  <a:pt x="230" y="36"/>
                  <a:pt x="228" y="36"/>
                </a:cubicBezTo>
                <a:cubicBezTo>
                  <a:pt x="225" y="37"/>
                  <a:pt x="222" y="37"/>
                  <a:pt x="219" y="38"/>
                </a:cubicBezTo>
                <a:cubicBezTo>
                  <a:pt x="217" y="38"/>
                  <a:pt x="215" y="38"/>
                  <a:pt x="213" y="39"/>
                </a:cubicBezTo>
                <a:cubicBezTo>
                  <a:pt x="208" y="39"/>
                  <a:pt x="204" y="40"/>
                  <a:pt x="200" y="41"/>
                </a:cubicBezTo>
                <a:cubicBezTo>
                  <a:pt x="199" y="41"/>
                  <a:pt x="199" y="41"/>
                  <a:pt x="198" y="41"/>
                </a:cubicBezTo>
                <a:cubicBezTo>
                  <a:pt x="198" y="41"/>
                  <a:pt x="198" y="41"/>
                  <a:pt x="198" y="41"/>
                </a:cubicBezTo>
                <a:cubicBezTo>
                  <a:pt x="197" y="41"/>
                  <a:pt x="197" y="42"/>
                  <a:pt x="196" y="42"/>
                </a:cubicBezTo>
                <a:cubicBezTo>
                  <a:pt x="193" y="42"/>
                  <a:pt x="191" y="42"/>
                  <a:pt x="188" y="43"/>
                </a:cubicBezTo>
                <a:cubicBezTo>
                  <a:pt x="186" y="43"/>
                  <a:pt x="184" y="44"/>
                  <a:pt x="182" y="44"/>
                </a:cubicBezTo>
                <a:cubicBezTo>
                  <a:pt x="181" y="44"/>
                  <a:pt x="179" y="45"/>
                  <a:pt x="177" y="45"/>
                </a:cubicBezTo>
                <a:cubicBezTo>
                  <a:pt x="173" y="46"/>
                  <a:pt x="169" y="46"/>
                  <a:pt x="165" y="47"/>
                </a:cubicBezTo>
                <a:cubicBezTo>
                  <a:pt x="165" y="47"/>
                  <a:pt x="165" y="47"/>
                  <a:pt x="165" y="47"/>
                </a:cubicBezTo>
                <a:cubicBezTo>
                  <a:pt x="164" y="48"/>
                  <a:pt x="163" y="48"/>
                  <a:pt x="162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60" y="48"/>
                  <a:pt x="159" y="49"/>
                  <a:pt x="157" y="49"/>
                </a:cubicBezTo>
                <a:cubicBezTo>
                  <a:pt x="156" y="49"/>
                  <a:pt x="154" y="50"/>
                  <a:pt x="153" y="50"/>
                </a:cubicBezTo>
                <a:cubicBezTo>
                  <a:pt x="151" y="50"/>
                  <a:pt x="149" y="51"/>
                  <a:pt x="146" y="51"/>
                </a:cubicBezTo>
                <a:cubicBezTo>
                  <a:pt x="145" y="52"/>
                  <a:pt x="143" y="52"/>
                  <a:pt x="142" y="52"/>
                </a:cubicBezTo>
                <a:cubicBezTo>
                  <a:pt x="139" y="53"/>
                  <a:pt x="137" y="53"/>
                  <a:pt x="135" y="54"/>
                </a:cubicBezTo>
                <a:cubicBezTo>
                  <a:pt x="134" y="54"/>
                  <a:pt x="134" y="54"/>
                  <a:pt x="133" y="54"/>
                </a:cubicBezTo>
                <a:cubicBezTo>
                  <a:pt x="131" y="55"/>
                  <a:pt x="129" y="55"/>
                  <a:pt x="127" y="56"/>
                </a:cubicBezTo>
                <a:cubicBezTo>
                  <a:pt x="125" y="56"/>
                  <a:pt x="124" y="56"/>
                  <a:pt x="123" y="56"/>
                </a:cubicBezTo>
                <a:cubicBezTo>
                  <a:pt x="120" y="57"/>
                  <a:pt x="117" y="58"/>
                  <a:pt x="114" y="59"/>
                </a:cubicBezTo>
                <a:cubicBezTo>
                  <a:pt x="114" y="59"/>
                  <a:pt x="114" y="59"/>
                  <a:pt x="114" y="59"/>
                </a:cubicBezTo>
                <a:cubicBezTo>
                  <a:pt x="111" y="59"/>
                  <a:pt x="108" y="60"/>
                  <a:pt x="105" y="61"/>
                </a:cubicBezTo>
                <a:cubicBezTo>
                  <a:pt x="104" y="61"/>
                  <a:pt x="103" y="61"/>
                  <a:pt x="103" y="62"/>
                </a:cubicBezTo>
                <a:cubicBezTo>
                  <a:pt x="97" y="63"/>
                  <a:pt x="91" y="65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4" y="67"/>
                  <a:pt x="84" y="67"/>
                  <a:pt x="83" y="67"/>
                </a:cubicBezTo>
                <a:cubicBezTo>
                  <a:pt x="81" y="68"/>
                  <a:pt x="79" y="68"/>
                  <a:pt x="77" y="69"/>
                </a:cubicBezTo>
                <a:cubicBezTo>
                  <a:pt x="76" y="69"/>
                  <a:pt x="75" y="70"/>
                  <a:pt x="74" y="70"/>
                </a:cubicBezTo>
                <a:cubicBezTo>
                  <a:pt x="74" y="70"/>
                  <a:pt x="74" y="70"/>
                  <a:pt x="73" y="70"/>
                </a:cubicBezTo>
                <a:cubicBezTo>
                  <a:pt x="71" y="71"/>
                  <a:pt x="68" y="72"/>
                  <a:pt x="66" y="73"/>
                </a:cubicBezTo>
                <a:cubicBezTo>
                  <a:pt x="65" y="73"/>
                  <a:pt x="64" y="73"/>
                  <a:pt x="64" y="74"/>
                </a:cubicBezTo>
                <a:cubicBezTo>
                  <a:pt x="64" y="74"/>
                  <a:pt x="63" y="74"/>
                  <a:pt x="63" y="74"/>
                </a:cubicBezTo>
                <a:cubicBezTo>
                  <a:pt x="61" y="75"/>
                  <a:pt x="59" y="75"/>
                  <a:pt x="56" y="76"/>
                </a:cubicBezTo>
                <a:cubicBezTo>
                  <a:pt x="55" y="77"/>
                  <a:pt x="54" y="77"/>
                  <a:pt x="53" y="78"/>
                </a:cubicBezTo>
                <a:cubicBezTo>
                  <a:pt x="52" y="78"/>
                  <a:pt x="50" y="79"/>
                  <a:pt x="49" y="79"/>
                </a:cubicBezTo>
                <a:cubicBezTo>
                  <a:pt x="48" y="80"/>
                  <a:pt x="48" y="80"/>
                  <a:pt x="48" y="80"/>
                </a:cubicBezTo>
                <a:cubicBezTo>
                  <a:pt x="47" y="80"/>
                  <a:pt x="46" y="80"/>
                  <a:pt x="45" y="81"/>
                </a:cubicBezTo>
                <a:cubicBezTo>
                  <a:pt x="44" y="81"/>
                  <a:pt x="43" y="82"/>
                  <a:pt x="41" y="83"/>
                </a:cubicBezTo>
                <a:cubicBezTo>
                  <a:pt x="40" y="83"/>
                  <a:pt x="39" y="83"/>
                  <a:pt x="38" y="84"/>
                </a:cubicBezTo>
                <a:cubicBezTo>
                  <a:pt x="37" y="84"/>
                  <a:pt x="36" y="85"/>
                  <a:pt x="35" y="86"/>
                </a:cubicBezTo>
                <a:cubicBezTo>
                  <a:pt x="34" y="86"/>
                  <a:pt x="34" y="86"/>
                  <a:pt x="33" y="86"/>
                </a:cubicBezTo>
                <a:cubicBezTo>
                  <a:pt x="33" y="87"/>
                  <a:pt x="33" y="87"/>
                  <a:pt x="32" y="87"/>
                </a:cubicBezTo>
                <a:cubicBezTo>
                  <a:pt x="30" y="88"/>
                  <a:pt x="28" y="89"/>
                  <a:pt x="27" y="90"/>
                </a:cubicBezTo>
                <a:cubicBezTo>
                  <a:pt x="26" y="90"/>
                  <a:pt x="25" y="91"/>
                  <a:pt x="25" y="91"/>
                </a:cubicBezTo>
                <a:cubicBezTo>
                  <a:pt x="23" y="92"/>
                  <a:pt x="22" y="93"/>
                  <a:pt x="21" y="93"/>
                </a:cubicBezTo>
                <a:cubicBezTo>
                  <a:pt x="21" y="93"/>
                  <a:pt x="21" y="93"/>
                  <a:pt x="21" y="94"/>
                </a:cubicBezTo>
                <a:cubicBezTo>
                  <a:pt x="20" y="94"/>
                  <a:pt x="19" y="94"/>
                  <a:pt x="19" y="95"/>
                </a:cubicBezTo>
                <a:cubicBezTo>
                  <a:pt x="18" y="95"/>
                  <a:pt x="17" y="96"/>
                  <a:pt x="16" y="97"/>
                </a:cubicBezTo>
                <a:cubicBezTo>
                  <a:pt x="16" y="97"/>
                  <a:pt x="16" y="97"/>
                  <a:pt x="15" y="97"/>
                </a:cubicBezTo>
                <a:cubicBezTo>
                  <a:pt x="15" y="98"/>
                  <a:pt x="15" y="98"/>
                  <a:pt x="14" y="98"/>
                </a:cubicBezTo>
                <a:cubicBezTo>
                  <a:pt x="14" y="99"/>
                  <a:pt x="13" y="99"/>
                  <a:pt x="12" y="100"/>
                </a:cubicBezTo>
                <a:cubicBezTo>
                  <a:pt x="12" y="100"/>
                  <a:pt x="11" y="101"/>
                  <a:pt x="11" y="101"/>
                </a:cubicBezTo>
                <a:cubicBezTo>
                  <a:pt x="11" y="101"/>
                  <a:pt x="11" y="101"/>
                  <a:pt x="11" y="101"/>
                </a:cubicBezTo>
                <a:cubicBezTo>
                  <a:pt x="10" y="102"/>
                  <a:pt x="9" y="103"/>
                  <a:pt x="8" y="104"/>
                </a:cubicBezTo>
                <a:cubicBezTo>
                  <a:pt x="8" y="104"/>
                  <a:pt x="8" y="104"/>
                  <a:pt x="7" y="105"/>
                </a:cubicBezTo>
                <a:cubicBezTo>
                  <a:pt x="6" y="106"/>
                  <a:pt x="5" y="107"/>
                  <a:pt x="5" y="108"/>
                </a:cubicBezTo>
                <a:cubicBezTo>
                  <a:pt x="5" y="108"/>
                  <a:pt x="5" y="108"/>
                  <a:pt x="4" y="108"/>
                </a:cubicBezTo>
                <a:cubicBezTo>
                  <a:pt x="4" y="109"/>
                  <a:pt x="4" y="109"/>
                  <a:pt x="4" y="109"/>
                </a:cubicBezTo>
                <a:cubicBezTo>
                  <a:pt x="3" y="110"/>
                  <a:pt x="3" y="111"/>
                  <a:pt x="3" y="111"/>
                </a:cubicBezTo>
                <a:cubicBezTo>
                  <a:pt x="2" y="112"/>
                  <a:pt x="2" y="112"/>
                  <a:pt x="2" y="113"/>
                </a:cubicBezTo>
                <a:cubicBezTo>
                  <a:pt x="2" y="113"/>
                  <a:pt x="1" y="114"/>
                  <a:pt x="1" y="115"/>
                </a:cubicBezTo>
                <a:cubicBezTo>
                  <a:pt x="1" y="115"/>
                  <a:pt x="1" y="116"/>
                  <a:pt x="1" y="116"/>
                </a:cubicBezTo>
                <a:cubicBezTo>
                  <a:pt x="1" y="117"/>
                  <a:pt x="0" y="118"/>
                  <a:pt x="0" y="118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19"/>
                  <a:pt x="0" y="119"/>
                  <a:pt x="0" y="120"/>
                </a:cubicBezTo>
                <a:cubicBezTo>
                  <a:pt x="0" y="121"/>
                  <a:pt x="0" y="122"/>
                  <a:pt x="0" y="123"/>
                </a:cubicBezTo>
                <a:cubicBezTo>
                  <a:pt x="0" y="124"/>
                  <a:pt x="1" y="125"/>
                  <a:pt x="1" y="126"/>
                </a:cubicBezTo>
                <a:cubicBezTo>
                  <a:pt x="1" y="126"/>
                  <a:pt x="1" y="127"/>
                  <a:pt x="1" y="127"/>
                </a:cubicBezTo>
                <a:cubicBezTo>
                  <a:pt x="1" y="127"/>
                  <a:pt x="1" y="128"/>
                  <a:pt x="2" y="129"/>
                </a:cubicBezTo>
                <a:cubicBezTo>
                  <a:pt x="2" y="129"/>
                  <a:pt x="2" y="129"/>
                  <a:pt x="2" y="130"/>
                </a:cubicBezTo>
                <a:cubicBezTo>
                  <a:pt x="3" y="130"/>
                  <a:pt x="3" y="131"/>
                  <a:pt x="3" y="132"/>
                </a:cubicBezTo>
                <a:cubicBezTo>
                  <a:pt x="3" y="132"/>
                  <a:pt x="4" y="132"/>
                  <a:pt x="4" y="133"/>
                </a:cubicBezTo>
                <a:cubicBezTo>
                  <a:pt x="42" y="193"/>
                  <a:pt x="375" y="241"/>
                  <a:pt x="780" y="242"/>
                </a:cubicBezTo>
                <a:cubicBezTo>
                  <a:pt x="780" y="242"/>
                  <a:pt x="780" y="242"/>
                  <a:pt x="780" y="242"/>
                </a:cubicBezTo>
                <a:cubicBezTo>
                  <a:pt x="780" y="242"/>
                  <a:pt x="781" y="242"/>
                  <a:pt x="781" y="242"/>
                </a:cubicBezTo>
                <a:cubicBezTo>
                  <a:pt x="782" y="242"/>
                  <a:pt x="782" y="242"/>
                  <a:pt x="782" y="242"/>
                </a:cubicBezTo>
                <a:cubicBezTo>
                  <a:pt x="782" y="242"/>
                  <a:pt x="782" y="242"/>
                  <a:pt x="782" y="242"/>
                </a:cubicBezTo>
                <a:cubicBezTo>
                  <a:pt x="1188" y="241"/>
                  <a:pt x="1521" y="193"/>
                  <a:pt x="1559" y="133"/>
                </a:cubicBezTo>
                <a:cubicBezTo>
                  <a:pt x="1559" y="132"/>
                  <a:pt x="1559" y="132"/>
                  <a:pt x="1559" y="132"/>
                </a:cubicBezTo>
                <a:cubicBezTo>
                  <a:pt x="1560" y="131"/>
                  <a:pt x="1560" y="130"/>
                  <a:pt x="1560" y="130"/>
                </a:cubicBezTo>
                <a:cubicBezTo>
                  <a:pt x="1560" y="129"/>
                  <a:pt x="1561" y="129"/>
                  <a:pt x="1561" y="129"/>
                </a:cubicBezTo>
                <a:cubicBezTo>
                  <a:pt x="1561" y="128"/>
                  <a:pt x="1561" y="127"/>
                  <a:pt x="1561" y="127"/>
                </a:cubicBezTo>
                <a:cubicBezTo>
                  <a:pt x="1561" y="127"/>
                  <a:pt x="1562" y="126"/>
                  <a:pt x="1562" y="126"/>
                </a:cubicBezTo>
                <a:cubicBezTo>
                  <a:pt x="1562" y="125"/>
                  <a:pt x="1562" y="124"/>
                  <a:pt x="1562" y="123"/>
                </a:cubicBezTo>
                <a:cubicBezTo>
                  <a:pt x="1562" y="122"/>
                  <a:pt x="1562" y="121"/>
                  <a:pt x="1562" y="120"/>
                </a:cubicBezTo>
                <a:cubicBezTo>
                  <a:pt x="1562" y="119"/>
                  <a:pt x="1562" y="119"/>
                  <a:pt x="1562" y="119"/>
                </a:cubicBezTo>
                <a:close/>
              </a:path>
            </a:pathLst>
          </a:custGeom>
          <a:noFill/>
          <a:ln w="14288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06" name="Freeform 26">
            <a:extLst>
              <a:ext uri="{FF2B5EF4-FFF2-40B4-BE49-F238E27FC236}">
                <a16:creationId xmlns:a16="http://schemas.microsoft.com/office/drawing/2014/main" id="{FA57FBCE-B51B-D7EF-9277-8449FCAB2706}"/>
              </a:ext>
            </a:extLst>
          </p:cNvPr>
          <p:cNvSpPr>
            <a:spLocks/>
          </p:cNvSpPr>
          <p:nvPr/>
        </p:nvSpPr>
        <p:spPr bwMode="auto">
          <a:xfrm>
            <a:off x="1666091" y="5842616"/>
            <a:ext cx="2317290" cy="736554"/>
          </a:xfrm>
          <a:custGeom>
            <a:avLst/>
            <a:gdLst>
              <a:gd name="T0" fmla="*/ 381 w 757"/>
              <a:gd name="T1" fmla="*/ 26 h 247"/>
              <a:gd name="T2" fmla="*/ 380 w 757"/>
              <a:gd name="T3" fmla="*/ 26 h 247"/>
              <a:gd name="T4" fmla="*/ 380 w 757"/>
              <a:gd name="T5" fmla="*/ 26 h 247"/>
              <a:gd name="T6" fmla="*/ 379 w 757"/>
              <a:gd name="T7" fmla="*/ 26 h 247"/>
              <a:gd name="T8" fmla="*/ 379 w 757"/>
              <a:gd name="T9" fmla="*/ 26 h 247"/>
              <a:gd name="T10" fmla="*/ 378 w 757"/>
              <a:gd name="T11" fmla="*/ 26 h 247"/>
              <a:gd name="T12" fmla="*/ 377 w 757"/>
              <a:gd name="T13" fmla="*/ 26 h 247"/>
              <a:gd name="T14" fmla="*/ 377 w 757"/>
              <a:gd name="T15" fmla="*/ 26 h 247"/>
              <a:gd name="T16" fmla="*/ 377 w 757"/>
              <a:gd name="T17" fmla="*/ 26 h 247"/>
              <a:gd name="T18" fmla="*/ 376 w 757"/>
              <a:gd name="T19" fmla="*/ 26 h 247"/>
              <a:gd name="T20" fmla="*/ 375 w 757"/>
              <a:gd name="T21" fmla="*/ 26 h 247"/>
              <a:gd name="T22" fmla="*/ 0 w 757"/>
              <a:gd name="T23" fmla="*/ 0 h 247"/>
              <a:gd name="T24" fmla="*/ 88 w 757"/>
              <a:gd name="T25" fmla="*/ 231 h 247"/>
              <a:gd name="T26" fmla="*/ 88 w 757"/>
              <a:gd name="T27" fmla="*/ 232 h 247"/>
              <a:gd name="T28" fmla="*/ 371 w 757"/>
              <a:gd name="T29" fmla="*/ 247 h 247"/>
              <a:gd name="T30" fmla="*/ 372 w 757"/>
              <a:gd name="T31" fmla="*/ 247 h 247"/>
              <a:gd name="T32" fmla="*/ 372 w 757"/>
              <a:gd name="T33" fmla="*/ 247 h 247"/>
              <a:gd name="T34" fmla="*/ 378 w 757"/>
              <a:gd name="T35" fmla="*/ 247 h 247"/>
              <a:gd name="T36" fmla="*/ 384 w 757"/>
              <a:gd name="T37" fmla="*/ 247 h 247"/>
              <a:gd name="T38" fmla="*/ 385 w 757"/>
              <a:gd name="T39" fmla="*/ 247 h 247"/>
              <a:gd name="T40" fmla="*/ 385 w 757"/>
              <a:gd name="T41" fmla="*/ 247 h 247"/>
              <a:gd name="T42" fmla="*/ 668 w 757"/>
              <a:gd name="T43" fmla="*/ 232 h 247"/>
              <a:gd name="T44" fmla="*/ 669 w 757"/>
              <a:gd name="T45" fmla="*/ 231 h 247"/>
              <a:gd name="T46" fmla="*/ 757 w 757"/>
              <a:gd name="T47" fmla="*/ 0 h 247"/>
              <a:gd name="T48" fmla="*/ 381 w 757"/>
              <a:gd name="T49" fmla="*/ 2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57" h="247">
                <a:moveTo>
                  <a:pt x="381" y="26"/>
                </a:moveTo>
                <a:cubicBezTo>
                  <a:pt x="381" y="26"/>
                  <a:pt x="381" y="26"/>
                  <a:pt x="380" y="26"/>
                </a:cubicBezTo>
                <a:cubicBezTo>
                  <a:pt x="380" y="26"/>
                  <a:pt x="380" y="26"/>
                  <a:pt x="380" y="26"/>
                </a:cubicBezTo>
                <a:cubicBezTo>
                  <a:pt x="380" y="26"/>
                  <a:pt x="379" y="26"/>
                  <a:pt x="379" y="26"/>
                </a:cubicBezTo>
                <a:cubicBezTo>
                  <a:pt x="379" y="26"/>
                  <a:pt x="379" y="26"/>
                  <a:pt x="379" y="26"/>
                </a:cubicBezTo>
                <a:cubicBezTo>
                  <a:pt x="379" y="26"/>
                  <a:pt x="379" y="26"/>
                  <a:pt x="378" y="26"/>
                </a:cubicBezTo>
                <a:cubicBezTo>
                  <a:pt x="378" y="26"/>
                  <a:pt x="377" y="26"/>
                  <a:pt x="377" y="26"/>
                </a:cubicBezTo>
                <a:cubicBezTo>
                  <a:pt x="377" y="26"/>
                  <a:pt x="377" y="26"/>
                  <a:pt x="377" y="26"/>
                </a:cubicBezTo>
                <a:cubicBezTo>
                  <a:pt x="377" y="26"/>
                  <a:pt x="377" y="26"/>
                  <a:pt x="377" y="26"/>
                </a:cubicBezTo>
                <a:cubicBezTo>
                  <a:pt x="377" y="26"/>
                  <a:pt x="376" y="26"/>
                  <a:pt x="376" y="26"/>
                </a:cubicBezTo>
                <a:cubicBezTo>
                  <a:pt x="376" y="26"/>
                  <a:pt x="376" y="26"/>
                  <a:pt x="375" y="26"/>
                </a:cubicBezTo>
                <a:cubicBezTo>
                  <a:pt x="243" y="26"/>
                  <a:pt x="117" y="16"/>
                  <a:pt x="0" y="0"/>
                </a:cubicBezTo>
                <a:cubicBezTo>
                  <a:pt x="32" y="85"/>
                  <a:pt x="62" y="164"/>
                  <a:pt x="88" y="231"/>
                </a:cubicBezTo>
                <a:cubicBezTo>
                  <a:pt x="88" y="232"/>
                  <a:pt x="88" y="232"/>
                  <a:pt x="88" y="232"/>
                </a:cubicBezTo>
                <a:cubicBezTo>
                  <a:pt x="178" y="242"/>
                  <a:pt x="273" y="247"/>
                  <a:pt x="371" y="247"/>
                </a:cubicBezTo>
                <a:cubicBezTo>
                  <a:pt x="371" y="247"/>
                  <a:pt x="371" y="247"/>
                  <a:pt x="372" y="247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4" y="247"/>
                  <a:pt x="376" y="247"/>
                  <a:pt x="378" y="247"/>
                </a:cubicBezTo>
                <a:cubicBezTo>
                  <a:pt x="380" y="247"/>
                  <a:pt x="382" y="247"/>
                  <a:pt x="384" y="247"/>
                </a:cubicBezTo>
                <a:cubicBezTo>
                  <a:pt x="384" y="247"/>
                  <a:pt x="385" y="247"/>
                  <a:pt x="385" y="247"/>
                </a:cubicBezTo>
                <a:cubicBezTo>
                  <a:pt x="385" y="247"/>
                  <a:pt x="385" y="247"/>
                  <a:pt x="385" y="247"/>
                </a:cubicBezTo>
                <a:cubicBezTo>
                  <a:pt x="483" y="247"/>
                  <a:pt x="578" y="242"/>
                  <a:pt x="668" y="232"/>
                </a:cubicBezTo>
                <a:cubicBezTo>
                  <a:pt x="668" y="232"/>
                  <a:pt x="669" y="232"/>
                  <a:pt x="669" y="231"/>
                </a:cubicBezTo>
                <a:cubicBezTo>
                  <a:pt x="694" y="164"/>
                  <a:pt x="724" y="85"/>
                  <a:pt x="757" y="0"/>
                </a:cubicBezTo>
                <a:cubicBezTo>
                  <a:pt x="640" y="16"/>
                  <a:pt x="513" y="26"/>
                  <a:pt x="381" y="26"/>
                </a:cubicBezTo>
                <a:close/>
              </a:path>
            </a:pathLst>
          </a:custGeom>
          <a:solidFill>
            <a:srgbClr val="C0392B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7" name="Freeform 27">
            <a:extLst>
              <a:ext uri="{FF2B5EF4-FFF2-40B4-BE49-F238E27FC236}">
                <a16:creationId xmlns:a16="http://schemas.microsoft.com/office/drawing/2014/main" id="{9D5D8A29-3086-561A-9215-45E8607E7F78}"/>
              </a:ext>
            </a:extLst>
          </p:cNvPr>
          <p:cNvSpPr>
            <a:spLocks/>
          </p:cNvSpPr>
          <p:nvPr/>
        </p:nvSpPr>
        <p:spPr bwMode="auto">
          <a:xfrm>
            <a:off x="1384189" y="5133762"/>
            <a:ext cx="2879801" cy="786917"/>
          </a:xfrm>
          <a:custGeom>
            <a:avLst/>
            <a:gdLst>
              <a:gd name="T0" fmla="*/ 470 w 941"/>
              <a:gd name="T1" fmla="*/ 43 h 264"/>
              <a:gd name="T2" fmla="*/ 0 w 941"/>
              <a:gd name="T3" fmla="*/ 0 h 264"/>
              <a:gd name="T4" fmla="*/ 92 w 941"/>
              <a:gd name="T5" fmla="*/ 238 h 264"/>
              <a:gd name="T6" fmla="*/ 467 w 941"/>
              <a:gd name="T7" fmla="*/ 264 h 264"/>
              <a:gd name="T8" fmla="*/ 468 w 941"/>
              <a:gd name="T9" fmla="*/ 264 h 264"/>
              <a:gd name="T10" fmla="*/ 469 w 941"/>
              <a:gd name="T11" fmla="*/ 264 h 264"/>
              <a:gd name="T12" fmla="*/ 470 w 941"/>
              <a:gd name="T13" fmla="*/ 264 h 264"/>
              <a:gd name="T14" fmla="*/ 472 w 941"/>
              <a:gd name="T15" fmla="*/ 264 h 264"/>
              <a:gd name="T16" fmla="*/ 472 w 941"/>
              <a:gd name="T17" fmla="*/ 264 h 264"/>
              <a:gd name="T18" fmla="*/ 473 w 941"/>
              <a:gd name="T19" fmla="*/ 264 h 264"/>
              <a:gd name="T20" fmla="*/ 849 w 941"/>
              <a:gd name="T21" fmla="*/ 238 h 264"/>
              <a:gd name="T22" fmla="*/ 941 w 941"/>
              <a:gd name="T23" fmla="*/ 0 h 264"/>
              <a:gd name="T24" fmla="*/ 470 w 941"/>
              <a:gd name="T25" fmla="*/ 4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1" h="264">
                <a:moveTo>
                  <a:pt x="470" y="43"/>
                </a:moveTo>
                <a:cubicBezTo>
                  <a:pt x="301" y="42"/>
                  <a:pt x="142" y="27"/>
                  <a:pt x="0" y="0"/>
                </a:cubicBezTo>
                <a:cubicBezTo>
                  <a:pt x="32" y="81"/>
                  <a:pt x="63" y="162"/>
                  <a:pt x="92" y="238"/>
                </a:cubicBezTo>
                <a:cubicBezTo>
                  <a:pt x="209" y="254"/>
                  <a:pt x="335" y="264"/>
                  <a:pt x="467" y="264"/>
                </a:cubicBezTo>
                <a:cubicBezTo>
                  <a:pt x="468" y="264"/>
                  <a:pt x="468" y="264"/>
                  <a:pt x="468" y="264"/>
                </a:cubicBezTo>
                <a:cubicBezTo>
                  <a:pt x="468" y="264"/>
                  <a:pt x="469" y="264"/>
                  <a:pt x="469" y="264"/>
                </a:cubicBezTo>
                <a:cubicBezTo>
                  <a:pt x="469" y="264"/>
                  <a:pt x="470" y="264"/>
                  <a:pt x="470" y="264"/>
                </a:cubicBezTo>
                <a:cubicBezTo>
                  <a:pt x="471" y="264"/>
                  <a:pt x="471" y="264"/>
                  <a:pt x="472" y="264"/>
                </a:cubicBezTo>
                <a:cubicBezTo>
                  <a:pt x="472" y="264"/>
                  <a:pt x="472" y="264"/>
                  <a:pt x="472" y="264"/>
                </a:cubicBezTo>
                <a:cubicBezTo>
                  <a:pt x="473" y="264"/>
                  <a:pt x="473" y="264"/>
                  <a:pt x="473" y="264"/>
                </a:cubicBezTo>
                <a:cubicBezTo>
                  <a:pt x="605" y="264"/>
                  <a:pt x="732" y="254"/>
                  <a:pt x="849" y="238"/>
                </a:cubicBezTo>
                <a:cubicBezTo>
                  <a:pt x="878" y="162"/>
                  <a:pt x="909" y="81"/>
                  <a:pt x="941" y="0"/>
                </a:cubicBezTo>
                <a:cubicBezTo>
                  <a:pt x="799" y="27"/>
                  <a:pt x="639" y="42"/>
                  <a:pt x="470" y="43"/>
                </a:cubicBezTo>
                <a:close/>
              </a:path>
            </a:pathLst>
          </a:custGeom>
          <a:solidFill>
            <a:srgbClr val="F39C1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8" name="Freeform 28">
            <a:extLst>
              <a:ext uri="{FF2B5EF4-FFF2-40B4-BE49-F238E27FC236}">
                <a16:creationId xmlns:a16="http://schemas.microsoft.com/office/drawing/2014/main" id="{E1D05F03-BD07-1419-E8FC-65DCF00535A5}"/>
              </a:ext>
            </a:extLst>
          </p:cNvPr>
          <p:cNvSpPr>
            <a:spLocks/>
          </p:cNvSpPr>
          <p:nvPr/>
        </p:nvSpPr>
        <p:spPr bwMode="auto">
          <a:xfrm>
            <a:off x="1095821" y="4427425"/>
            <a:ext cx="3453951" cy="834761"/>
          </a:xfrm>
          <a:custGeom>
            <a:avLst/>
            <a:gdLst>
              <a:gd name="T0" fmla="*/ 1128 w 1128"/>
              <a:gd name="T1" fmla="*/ 0 h 280"/>
              <a:gd name="T2" fmla="*/ 564 w 1128"/>
              <a:gd name="T3" fmla="*/ 64 h 280"/>
              <a:gd name="T4" fmla="*/ 0 w 1128"/>
              <a:gd name="T5" fmla="*/ 0 h 280"/>
              <a:gd name="T6" fmla="*/ 94 w 1128"/>
              <a:gd name="T7" fmla="*/ 237 h 280"/>
              <a:gd name="T8" fmla="*/ 563 w 1128"/>
              <a:gd name="T9" fmla="*/ 280 h 280"/>
              <a:gd name="T10" fmla="*/ 563 w 1128"/>
              <a:gd name="T11" fmla="*/ 280 h 280"/>
              <a:gd name="T12" fmla="*/ 564 w 1128"/>
              <a:gd name="T13" fmla="*/ 280 h 280"/>
              <a:gd name="T14" fmla="*/ 565 w 1128"/>
              <a:gd name="T15" fmla="*/ 280 h 280"/>
              <a:gd name="T16" fmla="*/ 565 w 1128"/>
              <a:gd name="T17" fmla="*/ 280 h 280"/>
              <a:gd name="T18" fmla="*/ 1035 w 1128"/>
              <a:gd name="T19" fmla="*/ 237 h 280"/>
              <a:gd name="T20" fmla="*/ 1128 w 1128"/>
              <a:gd name="T2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8" h="280">
                <a:moveTo>
                  <a:pt x="1128" y="0"/>
                </a:moveTo>
                <a:cubicBezTo>
                  <a:pt x="965" y="40"/>
                  <a:pt x="772" y="63"/>
                  <a:pt x="564" y="64"/>
                </a:cubicBezTo>
                <a:cubicBezTo>
                  <a:pt x="357" y="63"/>
                  <a:pt x="163" y="40"/>
                  <a:pt x="0" y="0"/>
                </a:cubicBezTo>
                <a:cubicBezTo>
                  <a:pt x="31" y="77"/>
                  <a:pt x="63" y="157"/>
                  <a:pt x="94" y="237"/>
                </a:cubicBezTo>
                <a:cubicBezTo>
                  <a:pt x="235" y="264"/>
                  <a:pt x="395" y="279"/>
                  <a:pt x="563" y="280"/>
                </a:cubicBezTo>
                <a:cubicBezTo>
                  <a:pt x="563" y="280"/>
                  <a:pt x="563" y="280"/>
                  <a:pt x="563" y="280"/>
                </a:cubicBezTo>
                <a:cubicBezTo>
                  <a:pt x="563" y="280"/>
                  <a:pt x="564" y="280"/>
                  <a:pt x="564" y="280"/>
                </a:cubicBezTo>
                <a:cubicBezTo>
                  <a:pt x="565" y="280"/>
                  <a:pt x="565" y="280"/>
                  <a:pt x="565" y="280"/>
                </a:cubicBezTo>
                <a:cubicBezTo>
                  <a:pt x="565" y="280"/>
                  <a:pt x="565" y="280"/>
                  <a:pt x="565" y="280"/>
                </a:cubicBezTo>
                <a:cubicBezTo>
                  <a:pt x="734" y="279"/>
                  <a:pt x="893" y="264"/>
                  <a:pt x="1035" y="237"/>
                </a:cubicBezTo>
                <a:cubicBezTo>
                  <a:pt x="1066" y="157"/>
                  <a:pt x="1097" y="77"/>
                  <a:pt x="1128" y="0"/>
                </a:cubicBezTo>
                <a:close/>
              </a:path>
            </a:pathLst>
          </a:custGeom>
          <a:solidFill>
            <a:srgbClr val="9BBB59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9" name="Freeform 29">
            <a:extLst>
              <a:ext uri="{FF2B5EF4-FFF2-40B4-BE49-F238E27FC236}">
                <a16:creationId xmlns:a16="http://schemas.microsoft.com/office/drawing/2014/main" id="{D9F13D89-E4E7-65B7-85BA-D197379B13B3}"/>
              </a:ext>
            </a:extLst>
          </p:cNvPr>
          <p:cNvSpPr>
            <a:spLocks/>
          </p:cNvSpPr>
          <p:nvPr/>
        </p:nvSpPr>
        <p:spPr bwMode="auto">
          <a:xfrm>
            <a:off x="784176" y="3694648"/>
            <a:ext cx="4077240" cy="924155"/>
          </a:xfrm>
          <a:custGeom>
            <a:avLst/>
            <a:gdLst>
              <a:gd name="T0" fmla="*/ 666 w 1332"/>
              <a:gd name="T1" fmla="*/ 91 h 310"/>
              <a:gd name="T2" fmla="*/ 0 w 1332"/>
              <a:gd name="T3" fmla="*/ 0 h 310"/>
              <a:gd name="T4" fmla="*/ 96 w 1332"/>
              <a:gd name="T5" fmla="*/ 231 h 310"/>
              <a:gd name="T6" fmla="*/ 102 w 1332"/>
              <a:gd name="T7" fmla="*/ 246 h 310"/>
              <a:gd name="T8" fmla="*/ 665 w 1332"/>
              <a:gd name="T9" fmla="*/ 310 h 310"/>
              <a:gd name="T10" fmla="*/ 665 w 1332"/>
              <a:gd name="T11" fmla="*/ 310 h 310"/>
              <a:gd name="T12" fmla="*/ 666 w 1332"/>
              <a:gd name="T13" fmla="*/ 310 h 310"/>
              <a:gd name="T14" fmla="*/ 667 w 1332"/>
              <a:gd name="T15" fmla="*/ 310 h 310"/>
              <a:gd name="T16" fmla="*/ 667 w 1332"/>
              <a:gd name="T17" fmla="*/ 310 h 310"/>
              <a:gd name="T18" fmla="*/ 1230 w 1332"/>
              <a:gd name="T19" fmla="*/ 246 h 310"/>
              <a:gd name="T20" fmla="*/ 1237 w 1332"/>
              <a:gd name="T21" fmla="*/ 231 h 310"/>
              <a:gd name="T22" fmla="*/ 1332 w 1332"/>
              <a:gd name="T23" fmla="*/ 0 h 310"/>
              <a:gd name="T24" fmla="*/ 666 w 1332"/>
              <a:gd name="T25" fmla="*/ 9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2" h="310">
                <a:moveTo>
                  <a:pt x="666" y="91"/>
                </a:moveTo>
                <a:cubicBezTo>
                  <a:pt x="414" y="90"/>
                  <a:pt x="182" y="56"/>
                  <a:pt x="0" y="0"/>
                </a:cubicBezTo>
                <a:cubicBezTo>
                  <a:pt x="30" y="69"/>
                  <a:pt x="62" y="148"/>
                  <a:pt x="96" y="231"/>
                </a:cubicBezTo>
                <a:cubicBezTo>
                  <a:pt x="98" y="236"/>
                  <a:pt x="100" y="241"/>
                  <a:pt x="102" y="246"/>
                </a:cubicBezTo>
                <a:cubicBezTo>
                  <a:pt x="265" y="286"/>
                  <a:pt x="458" y="309"/>
                  <a:pt x="665" y="310"/>
                </a:cubicBezTo>
                <a:cubicBezTo>
                  <a:pt x="665" y="310"/>
                  <a:pt x="665" y="310"/>
                  <a:pt x="665" y="310"/>
                </a:cubicBezTo>
                <a:cubicBezTo>
                  <a:pt x="665" y="310"/>
                  <a:pt x="666" y="310"/>
                  <a:pt x="666" y="310"/>
                </a:cubicBezTo>
                <a:cubicBezTo>
                  <a:pt x="667" y="310"/>
                  <a:pt x="667" y="310"/>
                  <a:pt x="667" y="310"/>
                </a:cubicBezTo>
                <a:cubicBezTo>
                  <a:pt x="667" y="310"/>
                  <a:pt x="667" y="310"/>
                  <a:pt x="667" y="310"/>
                </a:cubicBezTo>
                <a:cubicBezTo>
                  <a:pt x="874" y="309"/>
                  <a:pt x="1068" y="286"/>
                  <a:pt x="1230" y="246"/>
                </a:cubicBezTo>
                <a:cubicBezTo>
                  <a:pt x="1232" y="241"/>
                  <a:pt x="1234" y="236"/>
                  <a:pt x="1237" y="231"/>
                </a:cubicBezTo>
                <a:cubicBezTo>
                  <a:pt x="1270" y="148"/>
                  <a:pt x="1303" y="69"/>
                  <a:pt x="1332" y="0"/>
                </a:cubicBezTo>
                <a:cubicBezTo>
                  <a:pt x="1151" y="56"/>
                  <a:pt x="919" y="90"/>
                  <a:pt x="666" y="91"/>
                </a:cubicBezTo>
                <a:close/>
              </a:path>
            </a:pathLst>
          </a:custGeom>
          <a:solidFill>
            <a:srgbClr val="41B176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110" name="Group 3">
            <a:extLst>
              <a:ext uri="{FF2B5EF4-FFF2-40B4-BE49-F238E27FC236}">
                <a16:creationId xmlns:a16="http://schemas.microsoft.com/office/drawing/2014/main" id="{AF50EA46-0A5F-054F-8084-1B4AAFA5F67F}"/>
              </a:ext>
            </a:extLst>
          </p:cNvPr>
          <p:cNvGrpSpPr/>
          <p:nvPr/>
        </p:nvGrpSpPr>
        <p:grpSpPr>
          <a:xfrm>
            <a:off x="1935063" y="6531325"/>
            <a:ext cx="1778054" cy="723964"/>
            <a:chOff x="3328550" y="5744422"/>
            <a:chExt cx="1778054" cy="723964"/>
          </a:xfrm>
        </p:grpSpPr>
        <p:sp>
          <p:nvSpPr>
            <p:cNvPr id="111" name="Freeform 25">
              <a:extLst>
                <a:ext uri="{FF2B5EF4-FFF2-40B4-BE49-F238E27FC236}">
                  <a16:creationId xmlns:a16="http://schemas.microsoft.com/office/drawing/2014/main" id="{5F94E759-38F4-9894-F1C0-E9BDD6127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550" y="5744422"/>
              <a:ext cx="1778054" cy="630793"/>
            </a:xfrm>
            <a:custGeom>
              <a:avLst/>
              <a:gdLst>
                <a:gd name="T0" fmla="*/ 580 w 581"/>
                <a:gd name="T1" fmla="*/ 1 h 212"/>
                <a:gd name="T2" fmla="*/ 297 w 581"/>
                <a:gd name="T3" fmla="*/ 16 h 212"/>
                <a:gd name="T4" fmla="*/ 297 w 581"/>
                <a:gd name="T5" fmla="*/ 16 h 212"/>
                <a:gd name="T6" fmla="*/ 296 w 581"/>
                <a:gd name="T7" fmla="*/ 16 h 212"/>
                <a:gd name="T8" fmla="*/ 291 w 581"/>
                <a:gd name="T9" fmla="*/ 16 h 212"/>
                <a:gd name="T10" fmla="*/ 291 w 581"/>
                <a:gd name="T11" fmla="*/ 16 h 212"/>
                <a:gd name="T12" fmla="*/ 290 w 581"/>
                <a:gd name="T13" fmla="*/ 16 h 212"/>
                <a:gd name="T14" fmla="*/ 289 w 581"/>
                <a:gd name="T15" fmla="*/ 16 h 212"/>
                <a:gd name="T16" fmla="*/ 289 w 581"/>
                <a:gd name="T17" fmla="*/ 16 h 212"/>
                <a:gd name="T18" fmla="*/ 284 w 581"/>
                <a:gd name="T19" fmla="*/ 16 h 212"/>
                <a:gd name="T20" fmla="*/ 284 w 581"/>
                <a:gd name="T21" fmla="*/ 16 h 212"/>
                <a:gd name="T22" fmla="*/ 283 w 581"/>
                <a:gd name="T23" fmla="*/ 16 h 212"/>
                <a:gd name="T24" fmla="*/ 0 w 581"/>
                <a:gd name="T25" fmla="*/ 1 h 212"/>
                <a:gd name="T26" fmla="*/ 0 w 581"/>
                <a:gd name="T27" fmla="*/ 0 h 212"/>
                <a:gd name="T28" fmla="*/ 0 w 581"/>
                <a:gd name="T29" fmla="*/ 212 h 212"/>
                <a:gd name="T30" fmla="*/ 290 w 581"/>
                <a:gd name="T31" fmla="*/ 181 h 212"/>
                <a:gd name="T32" fmla="*/ 581 w 581"/>
                <a:gd name="T33" fmla="*/ 212 h 212"/>
                <a:gd name="T34" fmla="*/ 581 w 581"/>
                <a:gd name="T35" fmla="*/ 0 h 212"/>
                <a:gd name="T36" fmla="*/ 580 w 581"/>
                <a:gd name="T37" fmla="*/ 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1" h="212">
                  <a:moveTo>
                    <a:pt x="580" y="1"/>
                  </a:moveTo>
                  <a:cubicBezTo>
                    <a:pt x="490" y="11"/>
                    <a:pt x="395" y="16"/>
                    <a:pt x="297" y="16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297" y="16"/>
                    <a:pt x="296" y="16"/>
                    <a:pt x="296" y="16"/>
                  </a:cubicBezTo>
                  <a:cubicBezTo>
                    <a:pt x="294" y="16"/>
                    <a:pt x="293" y="16"/>
                    <a:pt x="291" y="16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6"/>
                    <a:pt x="291" y="16"/>
                    <a:pt x="290" y="16"/>
                  </a:cubicBezTo>
                  <a:cubicBezTo>
                    <a:pt x="290" y="16"/>
                    <a:pt x="289" y="16"/>
                    <a:pt x="289" y="16"/>
                  </a:cubicBezTo>
                  <a:cubicBezTo>
                    <a:pt x="289" y="16"/>
                    <a:pt x="289" y="16"/>
                    <a:pt x="289" y="16"/>
                  </a:cubicBezTo>
                  <a:cubicBezTo>
                    <a:pt x="288" y="16"/>
                    <a:pt x="286" y="16"/>
                    <a:pt x="284" y="16"/>
                  </a:cubicBezTo>
                  <a:cubicBezTo>
                    <a:pt x="284" y="16"/>
                    <a:pt x="284" y="16"/>
                    <a:pt x="284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185" y="16"/>
                    <a:pt x="90" y="1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195"/>
                    <a:pt x="130" y="181"/>
                    <a:pt x="290" y="181"/>
                  </a:cubicBezTo>
                  <a:cubicBezTo>
                    <a:pt x="451" y="181"/>
                    <a:pt x="581" y="195"/>
                    <a:pt x="581" y="212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81" y="1"/>
                    <a:pt x="580" y="1"/>
                    <a:pt x="580" y="1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0396571C-DEE8-6728-C3CD-DFA2BC98D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550" y="6283303"/>
              <a:ext cx="1778054" cy="185083"/>
            </a:xfrm>
            <a:custGeom>
              <a:avLst/>
              <a:gdLst>
                <a:gd name="T0" fmla="*/ 291 w 581"/>
                <a:gd name="T1" fmla="*/ 0 h 62"/>
                <a:gd name="T2" fmla="*/ 291 w 581"/>
                <a:gd name="T3" fmla="*/ 0 h 62"/>
                <a:gd name="T4" fmla="*/ 290 w 581"/>
                <a:gd name="T5" fmla="*/ 0 h 62"/>
                <a:gd name="T6" fmla="*/ 289 w 581"/>
                <a:gd name="T7" fmla="*/ 0 h 62"/>
                <a:gd name="T8" fmla="*/ 289 w 581"/>
                <a:gd name="T9" fmla="*/ 0 h 62"/>
                <a:gd name="T10" fmla="*/ 0 w 581"/>
                <a:gd name="T11" fmla="*/ 31 h 62"/>
                <a:gd name="T12" fmla="*/ 0 w 581"/>
                <a:gd name="T13" fmla="*/ 31 h 62"/>
                <a:gd name="T14" fmla="*/ 289 w 581"/>
                <a:gd name="T15" fmla="*/ 62 h 62"/>
                <a:gd name="T16" fmla="*/ 289 w 581"/>
                <a:gd name="T17" fmla="*/ 62 h 62"/>
                <a:gd name="T18" fmla="*/ 290 w 581"/>
                <a:gd name="T19" fmla="*/ 62 h 62"/>
                <a:gd name="T20" fmla="*/ 291 w 581"/>
                <a:gd name="T21" fmla="*/ 62 h 62"/>
                <a:gd name="T22" fmla="*/ 291 w 581"/>
                <a:gd name="T23" fmla="*/ 62 h 62"/>
                <a:gd name="T24" fmla="*/ 581 w 581"/>
                <a:gd name="T25" fmla="*/ 31 h 62"/>
                <a:gd name="T26" fmla="*/ 581 w 581"/>
                <a:gd name="T27" fmla="*/ 31 h 62"/>
                <a:gd name="T28" fmla="*/ 291 w 581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1" h="62">
                  <a:moveTo>
                    <a:pt x="291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0"/>
                    <a:pt x="291" y="0"/>
                    <a:pt x="290" y="0"/>
                  </a:cubicBezTo>
                  <a:cubicBezTo>
                    <a:pt x="290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129" y="0"/>
                    <a:pt x="0" y="14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8"/>
                    <a:pt x="129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9" y="62"/>
                    <a:pt x="290" y="62"/>
                    <a:pt x="290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451" y="62"/>
                    <a:pt x="581" y="48"/>
                    <a:pt x="581" y="31"/>
                  </a:cubicBezTo>
                  <a:cubicBezTo>
                    <a:pt x="581" y="31"/>
                    <a:pt x="581" y="31"/>
                    <a:pt x="581" y="31"/>
                  </a:cubicBezTo>
                  <a:cubicBezTo>
                    <a:pt x="581" y="14"/>
                    <a:pt x="451" y="0"/>
                    <a:pt x="291" y="0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113" name="Rectangle 110">
            <a:extLst>
              <a:ext uri="{FF2B5EF4-FFF2-40B4-BE49-F238E27FC236}">
                <a16:creationId xmlns:a16="http://schemas.microsoft.com/office/drawing/2014/main" id="{D6EE5827-7F34-EEC7-ED07-C707754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507" y="3545383"/>
            <a:ext cx="9842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14" name="Rectangle 110">
            <a:extLst>
              <a:ext uri="{FF2B5EF4-FFF2-40B4-BE49-F238E27FC236}">
                <a16:creationId xmlns:a16="http://schemas.microsoft.com/office/drawing/2014/main" id="{12D94416-ABD3-416A-BDD3-3FDAFCF8C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507" y="4212421"/>
            <a:ext cx="9842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15" name="Rectangle 110">
            <a:extLst>
              <a:ext uri="{FF2B5EF4-FFF2-40B4-BE49-F238E27FC236}">
                <a16:creationId xmlns:a16="http://schemas.microsoft.com/office/drawing/2014/main" id="{4CB1B4AF-8FF9-4B41-B550-EF96E0F3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507" y="4833324"/>
            <a:ext cx="9842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16" name="Rectangle 110">
            <a:extLst>
              <a:ext uri="{FF2B5EF4-FFF2-40B4-BE49-F238E27FC236}">
                <a16:creationId xmlns:a16="http://schemas.microsoft.com/office/drawing/2014/main" id="{75DC417F-B018-A6BF-6977-E1918B24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507" y="5501969"/>
            <a:ext cx="9842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17" name="Rectangle 110">
            <a:extLst>
              <a:ext uri="{FF2B5EF4-FFF2-40B4-BE49-F238E27FC236}">
                <a16:creationId xmlns:a16="http://schemas.microsoft.com/office/drawing/2014/main" id="{6BA9108E-90B8-40DC-FAFE-B8202E52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507" y="6139140"/>
            <a:ext cx="9842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18" name="Rectangle 41">
            <a:extLst>
              <a:ext uri="{FF2B5EF4-FFF2-40B4-BE49-F238E27FC236}">
                <a16:creationId xmlns:a16="http://schemas.microsoft.com/office/drawing/2014/main" id="{784DC346-B0DB-30CD-1A30-8B1D3D915897}"/>
              </a:ext>
            </a:extLst>
          </p:cNvPr>
          <p:cNvSpPr/>
          <p:nvPr/>
        </p:nvSpPr>
        <p:spPr>
          <a:xfrm>
            <a:off x="6860474" y="3116638"/>
            <a:ext cx="4270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This Great Paragraph line is a sample Lorem ipsum dolor sit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eliteiusmod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tempor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  <a:cs typeface="Arial" panose="020B0604020202020204" pitchFamily="34" charset="0"/>
            </a:endParaRPr>
          </a:p>
        </p:txBody>
      </p:sp>
      <p:sp>
        <p:nvSpPr>
          <p:cNvPr id="119" name="Rectangle 42">
            <a:extLst>
              <a:ext uri="{FF2B5EF4-FFF2-40B4-BE49-F238E27FC236}">
                <a16:creationId xmlns:a16="http://schemas.microsoft.com/office/drawing/2014/main" id="{D7D482AA-2BBE-48E5-2A38-E560B350F47C}"/>
              </a:ext>
            </a:extLst>
          </p:cNvPr>
          <p:cNvSpPr/>
          <p:nvPr/>
        </p:nvSpPr>
        <p:spPr>
          <a:xfrm>
            <a:off x="6848094" y="3883727"/>
            <a:ext cx="4362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This Great Paragraph line is a sample Lorem ipsum dolor sit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eliteiusmod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tempor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  <a:cs typeface="Arial" panose="020B0604020202020204" pitchFamily="34" charset="0"/>
            </a:endParaRPr>
          </a:p>
        </p:txBody>
      </p:sp>
      <p:sp>
        <p:nvSpPr>
          <p:cNvPr id="120" name="Rectangle 43">
            <a:extLst>
              <a:ext uri="{FF2B5EF4-FFF2-40B4-BE49-F238E27FC236}">
                <a16:creationId xmlns:a16="http://schemas.microsoft.com/office/drawing/2014/main" id="{8E8A684C-6E23-B0E2-CFB8-DC33933E6278}"/>
              </a:ext>
            </a:extLst>
          </p:cNvPr>
          <p:cNvSpPr/>
          <p:nvPr/>
        </p:nvSpPr>
        <p:spPr>
          <a:xfrm>
            <a:off x="6860475" y="4641525"/>
            <a:ext cx="4362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This Great Paragraph line is a sample Lorem ipsum dolor sit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eliteiusmod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tempor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  <a:cs typeface="Arial" panose="020B0604020202020204" pitchFamily="34" charset="0"/>
            </a:endParaRPr>
          </a:p>
        </p:txBody>
      </p:sp>
      <p:sp>
        <p:nvSpPr>
          <p:cNvPr id="121" name="Rectangle 44">
            <a:extLst>
              <a:ext uri="{FF2B5EF4-FFF2-40B4-BE49-F238E27FC236}">
                <a16:creationId xmlns:a16="http://schemas.microsoft.com/office/drawing/2014/main" id="{6289BFFC-8D37-E983-808C-F000CDC09C62}"/>
              </a:ext>
            </a:extLst>
          </p:cNvPr>
          <p:cNvSpPr/>
          <p:nvPr/>
        </p:nvSpPr>
        <p:spPr>
          <a:xfrm>
            <a:off x="6851229" y="5406651"/>
            <a:ext cx="4362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This Great Paragraph line is a sample Lorem ipsum dolor sit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eliteiusmod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tempor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  <a:cs typeface="Arial" panose="020B0604020202020204" pitchFamily="34" charset="0"/>
            </a:endParaRPr>
          </a:p>
        </p:txBody>
      </p:sp>
      <p:sp>
        <p:nvSpPr>
          <p:cNvPr id="122" name="Rectangle 60">
            <a:extLst>
              <a:ext uri="{FF2B5EF4-FFF2-40B4-BE49-F238E27FC236}">
                <a16:creationId xmlns:a16="http://schemas.microsoft.com/office/drawing/2014/main" id="{23270597-764F-AD9C-1A1B-7766CB543436}"/>
              </a:ext>
            </a:extLst>
          </p:cNvPr>
          <p:cNvSpPr/>
          <p:nvPr/>
        </p:nvSpPr>
        <p:spPr>
          <a:xfrm>
            <a:off x="6851984" y="6163520"/>
            <a:ext cx="4362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This Great Paragraph line is a sample Lorem ipsum dolor sit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eliteiusmod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  <a:cs typeface="Arial" panose="020B0604020202020204" pitchFamily="34" charset="0"/>
              </a:rPr>
              <a:t>tempor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23" name="Group 37">
            <a:extLst>
              <a:ext uri="{FF2B5EF4-FFF2-40B4-BE49-F238E27FC236}">
                <a16:creationId xmlns:a16="http://schemas.microsoft.com/office/drawing/2014/main" id="{3D0425D8-CA9E-4790-1F37-EAC826B7F2D9}"/>
              </a:ext>
            </a:extLst>
          </p:cNvPr>
          <p:cNvGrpSpPr/>
          <p:nvPr/>
        </p:nvGrpSpPr>
        <p:grpSpPr>
          <a:xfrm>
            <a:off x="6400298" y="3185134"/>
            <a:ext cx="330743" cy="414844"/>
            <a:chOff x="9985375" y="3051175"/>
            <a:chExt cx="649288" cy="814388"/>
          </a:xfrm>
          <a:solidFill>
            <a:srgbClr val="2980B9"/>
          </a:solidFill>
        </p:grpSpPr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D572C630-E422-47B8-6AF0-2A574FFBF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8A37CC0F-B3D7-F9F6-EA28-A7B63E70D6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26" name="Group 45">
            <a:extLst>
              <a:ext uri="{FF2B5EF4-FFF2-40B4-BE49-F238E27FC236}">
                <a16:creationId xmlns:a16="http://schemas.microsoft.com/office/drawing/2014/main" id="{BE1B90D3-8FDF-6C36-738E-6A3AA04EA819}"/>
              </a:ext>
            </a:extLst>
          </p:cNvPr>
          <p:cNvGrpSpPr/>
          <p:nvPr/>
        </p:nvGrpSpPr>
        <p:grpSpPr>
          <a:xfrm>
            <a:off x="6377286" y="5483767"/>
            <a:ext cx="376767" cy="438280"/>
            <a:chOff x="9309100" y="825501"/>
            <a:chExt cx="700088" cy="814388"/>
          </a:xfrm>
          <a:solidFill>
            <a:srgbClr val="F39C12"/>
          </a:solidFill>
        </p:grpSpPr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39CBBE2A-D5F7-74C2-AC25-8CABD688F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3A5B372D-0441-D73C-5CE5-C6347A0E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0C1636F3-331A-7CEB-E81D-A8D0B3B12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30" name="Group 49">
            <a:extLst>
              <a:ext uri="{FF2B5EF4-FFF2-40B4-BE49-F238E27FC236}">
                <a16:creationId xmlns:a16="http://schemas.microsoft.com/office/drawing/2014/main" id="{3834B965-0547-3448-9877-0FC13E745CD0}"/>
              </a:ext>
            </a:extLst>
          </p:cNvPr>
          <p:cNvGrpSpPr/>
          <p:nvPr/>
        </p:nvGrpSpPr>
        <p:grpSpPr>
          <a:xfrm>
            <a:off x="6375603" y="4009602"/>
            <a:ext cx="380133" cy="380134"/>
            <a:chOff x="8756835" y="3387391"/>
            <a:chExt cx="380133" cy="380134"/>
          </a:xfrm>
          <a:solidFill>
            <a:srgbClr val="41B176"/>
          </a:solidFill>
        </p:grpSpPr>
        <p:sp>
          <p:nvSpPr>
            <p:cNvPr id="131" name="Freeform 11">
              <a:extLst>
                <a:ext uri="{FF2B5EF4-FFF2-40B4-BE49-F238E27FC236}">
                  <a16:creationId xmlns:a16="http://schemas.microsoft.com/office/drawing/2014/main" id="{D40DF54C-AA79-AC9C-B235-B8B3CA5C9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250DAB55-581C-059D-0526-C2436AF14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17B31212-B42A-347F-756E-49785E21D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34" name="Group 55">
            <a:extLst>
              <a:ext uri="{FF2B5EF4-FFF2-40B4-BE49-F238E27FC236}">
                <a16:creationId xmlns:a16="http://schemas.microsoft.com/office/drawing/2014/main" id="{B5B01268-0C5F-5ACE-034E-9D68AF9E069F}"/>
              </a:ext>
            </a:extLst>
          </p:cNvPr>
          <p:cNvGrpSpPr/>
          <p:nvPr/>
        </p:nvGrpSpPr>
        <p:grpSpPr>
          <a:xfrm>
            <a:off x="6314782" y="6236773"/>
            <a:ext cx="501775" cy="407830"/>
            <a:chOff x="5202238" y="4965701"/>
            <a:chExt cx="720725" cy="585787"/>
          </a:xfrm>
          <a:solidFill>
            <a:srgbClr val="C0392B"/>
          </a:solidFill>
        </p:grpSpPr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89929789-2AE6-D6B0-1FD4-E3BCD8A77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5268913"/>
              <a:ext cx="285750" cy="282575"/>
            </a:xfrm>
            <a:custGeom>
              <a:avLst/>
              <a:gdLst>
                <a:gd name="T0" fmla="*/ 36 w 76"/>
                <a:gd name="T1" fmla="*/ 59 h 75"/>
                <a:gd name="T2" fmla="*/ 36 w 76"/>
                <a:gd name="T3" fmla="*/ 59 h 75"/>
                <a:gd name="T4" fmla="*/ 36 w 76"/>
                <a:gd name="T5" fmla="*/ 60 h 75"/>
                <a:gd name="T6" fmla="*/ 13 w 76"/>
                <a:gd name="T7" fmla="*/ 31 h 75"/>
                <a:gd name="T8" fmla="*/ 25 w 76"/>
                <a:gd name="T9" fmla="*/ 21 h 75"/>
                <a:gd name="T10" fmla="*/ 38 w 76"/>
                <a:gd name="T11" fmla="*/ 38 h 75"/>
                <a:gd name="T12" fmla="*/ 68 w 76"/>
                <a:gd name="T13" fmla="*/ 14 h 75"/>
                <a:gd name="T14" fmla="*/ 38 w 76"/>
                <a:gd name="T15" fmla="*/ 0 h 75"/>
                <a:gd name="T16" fmla="*/ 0 w 76"/>
                <a:gd name="T17" fmla="*/ 38 h 75"/>
                <a:gd name="T18" fmla="*/ 38 w 76"/>
                <a:gd name="T19" fmla="*/ 75 h 75"/>
                <a:gd name="T20" fmla="*/ 76 w 76"/>
                <a:gd name="T21" fmla="*/ 38 h 75"/>
                <a:gd name="T22" fmla="*/ 75 w 76"/>
                <a:gd name="T23" fmla="*/ 28 h 75"/>
                <a:gd name="T24" fmla="*/ 36 w 76"/>
                <a:gd name="T25" fmla="*/ 5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75">
                  <a:moveTo>
                    <a:pt x="36" y="59"/>
                  </a:moveTo>
                  <a:cubicBezTo>
                    <a:pt x="36" y="59"/>
                    <a:pt x="36" y="59"/>
                    <a:pt x="36" y="59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1" y="5"/>
                    <a:pt x="50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8"/>
                    <a:pt x="17" y="75"/>
                    <a:pt x="38" y="75"/>
                  </a:cubicBezTo>
                  <a:cubicBezTo>
                    <a:pt x="59" y="75"/>
                    <a:pt x="76" y="58"/>
                    <a:pt x="76" y="38"/>
                  </a:cubicBezTo>
                  <a:cubicBezTo>
                    <a:pt x="76" y="34"/>
                    <a:pt x="76" y="31"/>
                    <a:pt x="75" y="28"/>
                  </a:cubicBezTo>
                  <a:lnTo>
                    <a:pt x="36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44A778DE-38FE-1514-6045-38AA0B10A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2238" y="4965701"/>
              <a:ext cx="720725" cy="454025"/>
            </a:xfrm>
            <a:custGeom>
              <a:avLst/>
              <a:gdLst>
                <a:gd name="T0" fmla="*/ 152 w 192"/>
                <a:gd name="T1" fmla="*/ 40 h 121"/>
                <a:gd name="T2" fmla="*/ 139 w 192"/>
                <a:gd name="T3" fmla="*/ 42 h 121"/>
                <a:gd name="T4" fmla="*/ 139 w 192"/>
                <a:gd name="T5" fmla="*/ 40 h 121"/>
                <a:gd name="T6" fmla="*/ 99 w 192"/>
                <a:gd name="T7" fmla="*/ 0 h 121"/>
                <a:gd name="T8" fmla="*/ 59 w 192"/>
                <a:gd name="T9" fmla="*/ 40 h 121"/>
                <a:gd name="T10" fmla="*/ 59 w 192"/>
                <a:gd name="T11" fmla="*/ 45 h 121"/>
                <a:gd name="T12" fmla="*/ 40 w 192"/>
                <a:gd name="T13" fmla="*/ 40 h 121"/>
                <a:gd name="T14" fmla="*/ 0 w 192"/>
                <a:gd name="T15" fmla="*/ 80 h 121"/>
                <a:gd name="T16" fmla="*/ 40 w 192"/>
                <a:gd name="T17" fmla="*/ 121 h 121"/>
                <a:gd name="T18" fmla="*/ 84 w 192"/>
                <a:gd name="T19" fmla="*/ 121 h 121"/>
                <a:gd name="T20" fmla="*/ 84 w 192"/>
                <a:gd name="T21" fmla="*/ 117 h 121"/>
                <a:gd name="T22" fmla="*/ 131 w 192"/>
                <a:gd name="T23" fmla="*/ 70 h 121"/>
                <a:gd name="T24" fmla="*/ 178 w 192"/>
                <a:gd name="T25" fmla="*/ 111 h 121"/>
                <a:gd name="T26" fmla="*/ 192 w 192"/>
                <a:gd name="T27" fmla="*/ 80 h 121"/>
                <a:gd name="T28" fmla="*/ 152 w 192"/>
                <a:gd name="T29" fmla="*/ 4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121">
                  <a:moveTo>
                    <a:pt x="152" y="40"/>
                  </a:moveTo>
                  <a:cubicBezTo>
                    <a:pt x="147" y="40"/>
                    <a:pt x="143" y="41"/>
                    <a:pt x="139" y="42"/>
                  </a:cubicBezTo>
                  <a:cubicBezTo>
                    <a:pt x="139" y="42"/>
                    <a:pt x="139" y="41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ubicBezTo>
                    <a:pt x="77" y="0"/>
                    <a:pt x="59" y="18"/>
                    <a:pt x="59" y="40"/>
                  </a:cubicBezTo>
                  <a:cubicBezTo>
                    <a:pt x="59" y="42"/>
                    <a:pt x="59" y="43"/>
                    <a:pt x="59" y="45"/>
                  </a:cubicBezTo>
                  <a:cubicBezTo>
                    <a:pt x="53" y="42"/>
                    <a:pt x="47" y="40"/>
                    <a:pt x="40" y="40"/>
                  </a:cubicBezTo>
                  <a:cubicBezTo>
                    <a:pt x="18" y="40"/>
                    <a:pt x="0" y="58"/>
                    <a:pt x="0" y="80"/>
                  </a:cubicBezTo>
                  <a:cubicBezTo>
                    <a:pt x="0" y="103"/>
                    <a:pt x="18" y="121"/>
                    <a:pt x="40" y="121"/>
                  </a:cubicBezTo>
                  <a:cubicBezTo>
                    <a:pt x="41" y="121"/>
                    <a:pt x="61" y="121"/>
                    <a:pt x="84" y="121"/>
                  </a:cubicBezTo>
                  <a:cubicBezTo>
                    <a:pt x="84" y="119"/>
                    <a:pt x="84" y="118"/>
                    <a:pt x="84" y="117"/>
                  </a:cubicBezTo>
                  <a:cubicBezTo>
                    <a:pt x="84" y="91"/>
                    <a:pt x="105" y="70"/>
                    <a:pt x="131" y="70"/>
                  </a:cubicBezTo>
                  <a:cubicBezTo>
                    <a:pt x="155" y="70"/>
                    <a:pt x="175" y="88"/>
                    <a:pt x="178" y="111"/>
                  </a:cubicBezTo>
                  <a:cubicBezTo>
                    <a:pt x="187" y="104"/>
                    <a:pt x="192" y="93"/>
                    <a:pt x="192" y="80"/>
                  </a:cubicBezTo>
                  <a:cubicBezTo>
                    <a:pt x="192" y="58"/>
                    <a:pt x="174" y="40"/>
                    <a:pt x="15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37" name="Group 58">
            <a:extLst>
              <a:ext uri="{FF2B5EF4-FFF2-40B4-BE49-F238E27FC236}">
                <a16:creationId xmlns:a16="http://schemas.microsoft.com/office/drawing/2014/main" id="{6D735110-F676-ED1F-7506-0B198217C0A2}"/>
              </a:ext>
            </a:extLst>
          </p:cNvPr>
          <p:cNvGrpSpPr/>
          <p:nvPr/>
        </p:nvGrpSpPr>
        <p:grpSpPr>
          <a:xfrm>
            <a:off x="6389858" y="4769250"/>
            <a:ext cx="351622" cy="391347"/>
            <a:chOff x="957263" y="2343150"/>
            <a:chExt cx="2459038" cy="2736850"/>
          </a:xfrm>
          <a:solidFill>
            <a:srgbClr val="9BBB59"/>
          </a:solidFill>
        </p:grpSpPr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2310DBD0-8066-95AE-7053-7488079AF0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7263" y="2343150"/>
              <a:ext cx="976313" cy="2736850"/>
            </a:xfrm>
            <a:custGeom>
              <a:avLst/>
              <a:gdLst>
                <a:gd name="T0" fmla="*/ 122 w 139"/>
                <a:gd name="T1" fmla="*/ 0 h 390"/>
                <a:gd name="T2" fmla="*/ 122 w 139"/>
                <a:gd name="T3" fmla="*/ 22 h 390"/>
                <a:gd name="T4" fmla="*/ 42 w 139"/>
                <a:gd name="T5" fmla="*/ 50 h 390"/>
                <a:gd name="T6" fmla="*/ 60 w 139"/>
                <a:gd name="T7" fmla="*/ 192 h 390"/>
                <a:gd name="T8" fmla="*/ 122 w 139"/>
                <a:gd name="T9" fmla="*/ 213 h 390"/>
                <a:gd name="T10" fmla="*/ 122 w 139"/>
                <a:gd name="T11" fmla="*/ 290 h 390"/>
                <a:gd name="T12" fmla="*/ 90 w 139"/>
                <a:gd name="T13" fmla="*/ 242 h 390"/>
                <a:gd name="T14" fmla="*/ 2 w 139"/>
                <a:gd name="T15" fmla="*/ 252 h 390"/>
                <a:gd name="T16" fmla="*/ 122 w 139"/>
                <a:gd name="T17" fmla="*/ 349 h 390"/>
                <a:gd name="T18" fmla="*/ 122 w 139"/>
                <a:gd name="T19" fmla="*/ 390 h 390"/>
                <a:gd name="T20" fmla="*/ 139 w 139"/>
                <a:gd name="T21" fmla="*/ 390 h 390"/>
                <a:gd name="T22" fmla="*/ 139 w 139"/>
                <a:gd name="T23" fmla="*/ 0 h 390"/>
                <a:gd name="T24" fmla="*/ 122 w 139"/>
                <a:gd name="T25" fmla="*/ 0 h 390"/>
                <a:gd name="T26" fmla="*/ 122 w 139"/>
                <a:gd name="T27" fmla="*/ 134 h 390"/>
                <a:gd name="T28" fmla="*/ 103 w 139"/>
                <a:gd name="T29" fmla="*/ 122 h 390"/>
                <a:gd name="T30" fmla="*/ 122 w 139"/>
                <a:gd name="T31" fmla="*/ 78 h 390"/>
                <a:gd name="T32" fmla="*/ 122 w 139"/>
                <a:gd name="T33" fmla="*/ 134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390">
                  <a:moveTo>
                    <a:pt x="122" y="0"/>
                  </a:moveTo>
                  <a:cubicBezTo>
                    <a:pt x="122" y="22"/>
                    <a:pt x="122" y="22"/>
                    <a:pt x="122" y="22"/>
                  </a:cubicBezTo>
                  <a:cubicBezTo>
                    <a:pt x="87" y="23"/>
                    <a:pt x="60" y="33"/>
                    <a:pt x="42" y="50"/>
                  </a:cubicBezTo>
                  <a:cubicBezTo>
                    <a:pt x="0" y="91"/>
                    <a:pt x="6" y="166"/>
                    <a:pt x="60" y="192"/>
                  </a:cubicBezTo>
                  <a:cubicBezTo>
                    <a:pt x="72" y="198"/>
                    <a:pt x="93" y="205"/>
                    <a:pt x="122" y="213"/>
                  </a:cubicBezTo>
                  <a:cubicBezTo>
                    <a:pt x="122" y="290"/>
                    <a:pt x="122" y="290"/>
                    <a:pt x="122" y="290"/>
                  </a:cubicBezTo>
                  <a:cubicBezTo>
                    <a:pt x="99" y="279"/>
                    <a:pt x="94" y="266"/>
                    <a:pt x="90" y="242"/>
                  </a:cubicBezTo>
                  <a:cubicBezTo>
                    <a:pt x="2" y="252"/>
                    <a:pt x="2" y="252"/>
                    <a:pt x="2" y="252"/>
                  </a:cubicBezTo>
                  <a:cubicBezTo>
                    <a:pt x="14" y="319"/>
                    <a:pt x="57" y="343"/>
                    <a:pt x="122" y="349"/>
                  </a:cubicBezTo>
                  <a:cubicBezTo>
                    <a:pt x="122" y="390"/>
                    <a:pt x="122" y="390"/>
                    <a:pt x="122" y="390"/>
                  </a:cubicBezTo>
                  <a:cubicBezTo>
                    <a:pt x="139" y="390"/>
                    <a:pt x="139" y="390"/>
                    <a:pt x="139" y="390"/>
                  </a:cubicBezTo>
                  <a:cubicBezTo>
                    <a:pt x="139" y="0"/>
                    <a:pt x="139" y="0"/>
                    <a:pt x="139" y="0"/>
                  </a:cubicBezTo>
                  <a:lnTo>
                    <a:pt x="122" y="0"/>
                  </a:lnTo>
                  <a:close/>
                  <a:moveTo>
                    <a:pt x="122" y="134"/>
                  </a:moveTo>
                  <a:cubicBezTo>
                    <a:pt x="113" y="130"/>
                    <a:pt x="107" y="127"/>
                    <a:pt x="103" y="122"/>
                  </a:cubicBezTo>
                  <a:cubicBezTo>
                    <a:pt x="88" y="103"/>
                    <a:pt x="102" y="84"/>
                    <a:pt x="122" y="78"/>
                  </a:cubicBezTo>
                  <a:lnTo>
                    <a:pt x="122" y="1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7961D11E-D836-1F90-5105-337D1B14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988" y="2778125"/>
              <a:ext cx="484188" cy="330200"/>
            </a:xfrm>
            <a:custGeom>
              <a:avLst/>
              <a:gdLst>
                <a:gd name="T0" fmla="*/ 0 w 69"/>
                <a:gd name="T1" fmla="*/ 0 h 47"/>
                <a:gd name="T2" fmla="*/ 69 w 69"/>
                <a:gd name="T3" fmla="*/ 47 h 47"/>
                <a:gd name="T4" fmla="*/ 20 w 69"/>
                <a:gd name="T5" fmla="*/ 47 h 47"/>
                <a:gd name="T6" fmla="*/ 0 w 69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47">
                  <a:moveTo>
                    <a:pt x="0" y="0"/>
                  </a:moveTo>
                  <a:cubicBezTo>
                    <a:pt x="28" y="9"/>
                    <a:pt x="51" y="25"/>
                    <a:pt x="69" y="47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5" y="31"/>
                    <a:pt x="8" y="1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20E3EC37-654B-E88F-E41F-29D41C383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001" y="2735263"/>
              <a:ext cx="309563" cy="373063"/>
            </a:xfrm>
            <a:custGeom>
              <a:avLst/>
              <a:gdLst>
                <a:gd name="T0" fmla="*/ 0 w 44"/>
                <a:gd name="T1" fmla="*/ 0 h 53"/>
                <a:gd name="T2" fmla="*/ 22 w 44"/>
                <a:gd name="T3" fmla="*/ 2 h 53"/>
                <a:gd name="T4" fmla="*/ 44 w 44"/>
                <a:gd name="T5" fmla="*/ 53 h 53"/>
                <a:gd name="T6" fmla="*/ 0 w 44"/>
                <a:gd name="T7" fmla="*/ 53 h 53"/>
                <a:gd name="T8" fmla="*/ 0 w 44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53">
                  <a:moveTo>
                    <a:pt x="0" y="0"/>
                  </a:moveTo>
                  <a:cubicBezTo>
                    <a:pt x="8" y="0"/>
                    <a:pt x="15" y="1"/>
                    <a:pt x="22" y="2"/>
                  </a:cubicBezTo>
                  <a:cubicBezTo>
                    <a:pt x="31" y="19"/>
                    <a:pt x="39" y="36"/>
                    <a:pt x="44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776F7CAA-533F-6D3B-7E0F-853523170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9201" y="3233738"/>
              <a:ext cx="519113" cy="414338"/>
            </a:xfrm>
            <a:custGeom>
              <a:avLst/>
              <a:gdLst>
                <a:gd name="T0" fmla="*/ 0 w 74"/>
                <a:gd name="T1" fmla="*/ 0 h 59"/>
                <a:gd name="T2" fmla="*/ 56 w 74"/>
                <a:gd name="T3" fmla="*/ 0 h 59"/>
                <a:gd name="T4" fmla="*/ 74 w 74"/>
                <a:gd name="T5" fmla="*/ 59 h 59"/>
                <a:gd name="T6" fmla="*/ 7 w 74"/>
                <a:gd name="T7" fmla="*/ 59 h 59"/>
                <a:gd name="T8" fmla="*/ 0 w 74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66" y="17"/>
                    <a:pt x="72" y="38"/>
                    <a:pt x="74" y="59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39"/>
                    <a:pt x="5" y="19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86AF3320-2CA3-5033-354A-B19A0524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001" y="3233738"/>
              <a:ext cx="400050" cy="414338"/>
            </a:xfrm>
            <a:custGeom>
              <a:avLst/>
              <a:gdLst>
                <a:gd name="T0" fmla="*/ 0 w 57"/>
                <a:gd name="T1" fmla="*/ 0 h 59"/>
                <a:gd name="T2" fmla="*/ 49 w 57"/>
                <a:gd name="T3" fmla="*/ 0 h 59"/>
                <a:gd name="T4" fmla="*/ 57 w 57"/>
                <a:gd name="T5" fmla="*/ 59 h 59"/>
                <a:gd name="T6" fmla="*/ 0 w 57"/>
                <a:gd name="T7" fmla="*/ 59 h 59"/>
                <a:gd name="T8" fmla="*/ 0 w 57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9">
                  <a:moveTo>
                    <a:pt x="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4" y="19"/>
                    <a:pt x="57" y="39"/>
                    <a:pt x="57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CC1C3297-68E0-6A1C-46EF-B6B37148A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4913" y="3775075"/>
              <a:ext cx="533400" cy="420688"/>
            </a:xfrm>
            <a:custGeom>
              <a:avLst/>
              <a:gdLst>
                <a:gd name="T0" fmla="*/ 9 w 76"/>
                <a:gd name="T1" fmla="*/ 0 h 60"/>
                <a:gd name="T2" fmla="*/ 76 w 76"/>
                <a:gd name="T3" fmla="*/ 0 h 60"/>
                <a:gd name="T4" fmla="*/ 58 w 76"/>
                <a:gd name="T5" fmla="*/ 60 h 60"/>
                <a:gd name="T6" fmla="*/ 0 w 76"/>
                <a:gd name="T7" fmla="*/ 60 h 60"/>
                <a:gd name="T8" fmla="*/ 9 w 7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0">
                  <a:moveTo>
                    <a:pt x="9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74" y="22"/>
                    <a:pt x="68" y="42"/>
                    <a:pt x="58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" y="40"/>
                    <a:pt x="8" y="2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C35FC6E1-DF9C-E32A-CDE6-FC609E7CA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001" y="3775075"/>
              <a:ext cx="393700" cy="420688"/>
            </a:xfrm>
            <a:custGeom>
              <a:avLst/>
              <a:gdLst>
                <a:gd name="T0" fmla="*/ 0 w 56"/>
                <a:gd name="T1" fmla="*/ 0 h 60"/>
                <a:gd name="T2" fmla="*/ 56 w 56"/>
                <a:gd name="T3" fmla="*/ 0 h 60"/>
                <a:gd name="T4" fmla="*/ 45 w 56"/>
                <a:gd name="T5" fmla="*/ 60 h 60"/>
                <a:gd name="T6" fmla="*/ 0 w 56"/>
                <a:gd name="T7" fmla="*/ 60 h 60"/>
                <a:gd name="T8" fmla="*/ 0 w 56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0">
                  <a:moveTo>
                    <a:pt x="0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5" y="20"/>
                    <a:pt x="51" y="40"/>
                    <a:pt x="45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D967A96F-C6ED-A64C-6694-E496F0D51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051" y="4321175"/>
              <a:ext cx="492125" cy="330200"/>
            </a:xfrm>
            <a:custGeom>
              <a:avLst/>
              <a:gdLst>
                <a:gd name="T0" fmla="*/ 19 w 70"/>
                <a:gd name="T1" fmla="*/ 0 h 47"/>
                <a:gd name="T2" fmla="*/ 70 w 70"/>
                <a:gd name="T3" fmla="*/ 0 h 47"/>
                <a:gd name="T4" fmla="*/ 0 w 70"/>
                <a:gd name="T5" fmla="*/ 47 h 47"/>
                <a:gd name="T6" fmla="*/ 19 w 70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7">
                  <a:moveTo>
                    <a:pt x="19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52" y="22"/>
                    <a:pt x="28" y="39"/>
                    <a:pt x="0" y="47"/>
                  </a:cubicBezTo>
                  <a:cubicBezTo>
                    <a:pt x="7" y="31"/>
                    <a:pt x="13" y="1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84548295-BB9E-3DA8-1E88-004D96B21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001" y="2447925"/>
              <a:ext cx="1384300" cy="2527300"/>
            </a:xfrm>
            <a:custGeom>
              <a:avLst/>
              <a:gdLst>
                <a:gd name="T0" fmla="*/ 0 w 197"/>
                <a:gd name="T1" fmla="*/ 0 h 360"/>
                <a:gd name="T2" fmla="*/ 127 w 197"/>
                <a:gd name="T3" fmla="*/ 53 h 360"/>
                <a:gd name="T4" fmla="*/ 127 w 197"/>
                <a:gd name="T5" fmla="*/ 308 h 360"/>
                <a:gd name="T6" fmla="*/ 0 w 197"/>
                <a:gd name="T7" fmla="*/ 360 h 360"/>
                <a:gd name="T8" fmla="*/ 0 w 197"/>
                <a:gd name="T9" fmla="*/ 334 h 360"/>
                <a:gd name="T10" fmla="*/ 109 w 197"/>
                <a:gd name="T11" fmla="*/ 289 h 360"/>
                <a:gd name="T12" fmla="*/ 109 w 197"/>
                <a:gd name="T13" fmla="*/ 71 h 360"/>
                <a:gd name="T14" fmla="*/ 0 w 197"/>
                <a:gd name="T15" fmla="*/ 27 h 360"/>
                <a:gd name="T16" fmla="*/ 0 w 197"/>
                <a:gd name="T17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360">
                  <a:moveTo>
                    <a:pt x="0" y="0"/>
                  </a:moveTo>
                  <a:cubicBezTo>
                    <a:pt x="46" y="0"/>
                    <a:pt x="92" y="18"/>
                    <a:pt x="127" y="53"/>
                  </a:cubicBezTo>
                  <a:cubicBezTo>
                    <a:pt x="197" y="123"/>
                    <a:pt x="197" y="238"/>
                    <a:pt x="127" y="308"/>
                  </a:cubicBezTo>
                  <a:cubicBezTo>
                    <a:pt x="92" y="342"/>
                    <a:pt x="46" y="360"/>
                    <a:pt x="0" y="360"/>
                  </a:cubicBezTo>
                  <a:cubicBezTo>
                    <a:pt x="0" y="334"/>
                    <a:pt x="0" y="334"/>
                    <a:pt x="0" y="334"/>
                  </a:cubicBezTo>
                  <a:cubicBezTo>
                    <a:pt x="40" y="334"/>
                    <a:pt x="79" y="319"/>
                    <a:pt x="109" y="289"/>
                  </a:cubicBezTo>
                  <a:cubicBezTo>
                    <a:pt x="169" y="229"/>
                    <a:pt x="169" y="131"/>
                    <a:pt x="109" y="71"/>
                  </a:cubicBezTo>
                  <a:cubicBezTo>
                    <a:pt x="79" y="42"/>
                    <a:pt x="4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268533DB-47E0-715D-A277-F8D3925E0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001" y="4321175"/>
              <a:ext cx="280988" cy="365125"/>
            </a:xfrm>
            <a:custGeom>
              <a:avLst/>
              <a:gdLst>
                <a:gd name="T0" fmla="*/ 0 w 40"/>
                <a:gd name="T1" fmla="*/ 0 h 52"/>
                <a:gd name="T2" fmla="*/ 40 w 40"/>
                <a:gd name="T3" fmla="*/ 0 h 52"/>
                <a:gd name="T4" fmla="*/ 18 w 40"/>
                <a:gd name="T5" fmla="*/ 51 h 52"/>
                <a:gd name="T6" fmla="*/ 0 w 40"/>
                <a:gd name="T7" fmla="*/ 52 h 52"/>
                <a:gd name="T8" fmla="*/ 0 w 4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4" y="17"/>
                    <a:pt x="27" y="34"/>
                    <a:pt x="18" y="51"/>
                  </a:cubicBezTo>
                  <a:cubicBezTo>
                    <a:pt x="12" y="52"/>
                    <a:pt x="6" y="52"/>
                    <a:pt x="0" y="5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cxnSp>
        <p:nvCxnSpPr>
          <p:cNvPr id="148" name="Straight Arrow Connector 51">
            <a:extLst>
              <a:ext uri="{FF2B5EF4-FFF2-40B4-BE49-F238E27FC236}">
                <a16:creationId xmlns:a16="http://schemas.microsoft.com/office/drawing/2014/main" id="{2648FD99-1542-05AB-8E83-14B0BADF40E7}"/>
              </a:ext>
            </a:extLst>
          </p:cNvPr>
          <p:cNvCxnSpPr>
            <a:cxnSpLocks/>
          </p:cNvCxnSpPr>
          <p:nvPr/>
        </p:nvCxnSpPr>
        <p:spPr>
          <a:xfrm>
            <a:off x="3658441" y="3392556"/>
            <a:ext cx="2481197" cy="0"/>
          </a:xfrm>
          <a:prstGeom prst="straightConnector1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52">
            <a:extLst>
              <a:ext uri="{FF2B5EF4-FFF2-40B4-BE49-F238E27FC236}">
                <a16:creationId xmlns:a16="http://schemas.microsoft.com/office/drawing/2014/main" id="{53490272-B405-77F8-8CAD-5A49CBE440E4}"/>
              </a:ext>
            </a:extLst>
          </p:cNvPr>
          <p:cNvCxnSpPr>
            <a:cxnSpLocks/>
          </p:cNvCxnSpPr>
          <p:nvPr/>
        </p:nvCxnSpPr>
        <p:spPr>
          <a:xfrm>
            <a:off x="3693551" y="4162070"/>
            <a:ext cx="2446086" cy="0"/>
          </a:xfrm>
          <a:prstGeom prst="straightConnector1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35">
            <a:extLst>
              <a:ext uri="{FF2B5EF4-FFF2-40B4-BE49-F238E27FC236}">
                <a16:creationId xmlns:a16="http://schemas.microsoft.com/office/drawing/2014/main" id="{1E34F663-630E-E209-8E10-CED64644D23E}"/>
              </a:ext>
            </a:extLst>
          </p:cNvPr>
          <p:cNvCxnSpPr>
            <a:cxnSpLocks/>
          </p:cNvCxnSpPr>
          <p:nvPr/>
        </p:nvCxnSpPr>
        <p:spPr>
          <a:xfrm>
            <a:off x="3663471" y="4932781"/>
            <a:ext cx="2481197" cy="0"/>
          </a:xfrm>
          <a:prstGeom prst="straightConnector1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36">
            <a:extLst>
              <a:ext uri="{FF2B5EF4-FFF2-40B4-BE49-F238E27FC236}">
                <a16:creationId xmlns:a16="http://schemas.microsoft.com/office/drawing/2014/main" id="{09CB677C-6AE9-AEEF-F9AE-BBECB0E1F976}"/>
              </a:ext>
            </a:extLst>
          </p:cNvPr>
          <p:cNvCxnSpPr>
            <a:cxnSpLocks/>
          </p:cNvCxnSpPr>
          <p:nvPr/>
        </p:nvCxnSpPr>
        <p:spPr>
          <a:xfrm>
            <a:off x="3658441" y="5669813"/>
            <a:ext cx="2481766" cy="12312"/>
          </a:xfrm>
          <a:prstGeom prst="straightConnector1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39">
            <a:extLst>
              <a:ext uri="{FF2B5EF4-FFF2-40B4-BE49-F238E27FC236}">
                <a16:creationId xmlns:a16="http://schemas.microsoft.com/office/drawing/2014/main" id="{C0174B37-E230-71EB-3B57-B4A2F41F7ED0}"/>
              </a:ext>
            </a:extLst>
          </p:cNvPr>
          <p:cNvCxnSpPr>
            <a:cxnSpLocks/>
          </p:cNvCxnSpPr>
          <p:nvPr/>
        </p:nvCxnSpPr>
        <p:spPr>
          <a:xfrm>
            <a:off x="3658441" y="6419156"/>
            <a:ext cx="2446086" cy="22744"/>
          </a:xfrm>
          <a:prstGeom prst="straightConnector1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>
            <a:extLst>
              <a:ext uri="{FF2B5EF4-FFF2-40B4-BE49-F238E27FC236}">
                <a16:creationId xmlns:a16="http://schemas.microsoft.com/office/drawing/2014/main" id="{782D7D20-4A57-BBFB-18DC-5BB201B7DAB8}"/>
              </a:ext>
            </a:extLst>
          </p:cNvPr>
          <p:cNvSpPr txBox="1">
            <a:spLocks/>
          </p:cNvSpPr>
          <p:nvPr/>
        </p:nvSpPr>
        <p:spPr>
          <a:xfrm>
            <a:off x="677957" y="1073352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98" name="Rounded Rectangle 232">
            <a:extLst>
              <a:ext uri="{FF2B5EF4-FFF2-40B4-BE49-F238E27FC236}">
                <a16:creationId xmlns:a16="http://schemas.microsoft.com/office/drawing/2014/main" id="{EA3AA5D3-FD2D-EFC2-26B6-FAAC6000E48D}"/>
              </a:ext>
            </a:extLst>
          </p:cNvPr>
          <p:cNvSpPr/>
          <p:nvPr/>
        </p:nvSpPr>
        <p:spPr>
          <a:xfrm>
            <a:off x="6098389" y="2764516"/>
            <a:ext cx="3411718" cy="3932129"/>
          </a:xfrm>
          <a:prstGeom prst="roundRect">
            <a:avLst/>
          </a:prstGeom>
          <a:noFill/>
          <a:ln w="76200" cap="flat" cmpd="sng" algn="ctr">
            <a:solidFill>
              <a:srgbClr val="2980B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9" name="Rounded Rectangle 233">
            <a:extLst>
              <a:ext uri="{FF2B5EF4-FFF2-40B4-BE49-F238E27FC236}">
                <a16:creationId xmlns:a16="http://schemas.microsoft.com/office/drawing/2014/main" id="{43D99AB5-E584-63A8-C15F-61D59CF71E76}"/>
              </a:ext>
            </a:extLst>
          </p:cNvPr>
          <p:cNvSpPr/>
          <p:nvPr/>
        </p:nvSpPr>
        <p:spPr>
          <a:xfrm>
            <a:off x="6505102" y="2444538"/>
            <a:ext cx="2577842" cy="669128"/>
          </a:xfrm>
          <a:prstGeom prst="roundRect">
            <a:avLst/>
          </a:prstGeom>
          <a:solidFill>
            <a:sysClr val="window" lastClr="FFFFFF"/>
          </a:solidFill>
          <a:ln w="76200" cap="flat" cmpd="sng" algn="ctr">
            <a:solidFill>
              <a:srgbClr val="2980B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0" name="TextBox 234">
            <a:extLst>
              <a:ext uri="{FF2B5EF4-FFF2-40B4-BE49-F238E27FC236}">
                <a16:creationId xmlns:a16="http://schemas.microsoft.com/office/drawing/2014/main" id="{3617B552-3DB2-A264-695B-98F8114C8FC7}"/>
              </a:ext>
            </a:extLst>
          </p:cNvPr>
          <p:cNvSpPr txBox="1"/>
          <p:nvPr/>
        </p:nvSpPr>
        <p:spPr>
          <a:xfrm>
            <a:off x="6661892" y="2632269"/>
            <a:ext cx="2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CLASSIC SALES FANEL</a:t>
            </a:r>
            <a:endParaRPr lang="id-ID" sz="16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01" name="Rounded Rectangle 6">
            <a:extLst>
              <a:ext uri="{FF2B5EF4-FFF2-40B4-BE49-F238E27FC236}">
                <a16:creationId xmlns:a16="http://schemas.microsoft.com/office/drawing/2014/main" id="{1CCFB5FB-78C2-9E69-2572-21BE4A3ED37D}"/>
              </a:ext>
            </a:extLst>
          </p:cNvPr>
          <p:cNvSpPr/>
          <p:nvPr/>
        </p:nvSpPr>
        <p:spPr>
          <a:xfrm>
            <a:off x="2339027" y="2764516"/>
            <a:ext cx="3411718" cy="3932129"/>
          </a:xfrm>
          <a:prstGeom prst="roundRect">
            <a:avLst/>
          </a:prstGeom>
          <a:noFill/>
          <a:ln w="76200" cap="flat" cmpd="sng" algn="ctr">
            <a:solidFill>
              <a:srgbClr val="2980B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2" name="Freeform 202">
            <a:extLst>
              <a:ext uri="{FF2B5EF4-FFF2-40B4-BE49-F238E27FC236}">
                <a16:creationId xmlns:a16="http://schemas.microsoft.com/office/drawing/2014/main" id="{DBA2F721-F0F1-31AB-58C3-C89DF0254807}"/>
              </a:ext>
            </a:extLst>
          </p:cNvPr>
          <p:cNvSpPr>
            <a:spLocks/>
          </p:cNvSpPr>
          <p:nvPr/>
        </p:nvSpPr>
        <p:spPr bwMode="auto">
          <a:xfrm>
            <a:off x="487501" y="3071576"/>
            <a:ext cx="1635319" cy="364375"/>
          </a:xfrm>
          <a:custGeom>
            <a:avLst/>
            <a:gdLst>
              <a:gd name="T0" fmla="*/ 1143 w 1249"/>
              <a:gd name="T1" fmla="*/ 0 h 278"/>
              <a:gd name="T2" fmla="*/ 1032 w 1249"/>
              <a:gd name="T3" fmla="*/ 0 h 278"/>
              <a:gd name="T4" fmla="*/ 0 w 1249"/>
              <a:gd name="T5" fmla="*/ 0 h 278"/>
              <a:gd name="T6" fmla="*/ 107 w 1249"/>
              <a:gd name="T7" fmla="*/ 142 h 278"/>
              <a:gd name="T8" fmla="*/ 15 w 1249"/>
              <a:gd name="T9" fmla="*/ 278 h 278"/>
              <a:gd name="T10" fmla="*/ 1018 w 1249"/>
              <a:gd name="T11" fmla="*/ 278 h 278"/>
              <a:gd name="T12" fmla="*/ 1157 w 1249"/>
              <a:gd name="T13" fmla="*/ 278 h 278"/>
              <a:gd name="T14" fmla="*/ 1249 w 1249"/>
              <a:gd name="T15" fmla="*/ 142 h 278"/>
              <a:gd name="T16" fmla="*/ 1143 w 1249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8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6"/>
                  <a:pt x="107" y="142"/>
                </a:cubicBezTo>
                <a:cubicBezTo>
                  <a:pt x="107" y="202"/>
                  <a:pt x="69" y="254"/>
                  <a:pt x="15" y="278"/>
                </a:cubicBezTo>
                <a:cubicBezTo>
                  <a:pt x="1018" y="278"/>
                  <a:pt x="1018" y="278"/>
                  <a:pt x="1018" y="278"/>
                </a:cubicBezTo>
                <a:cubicBezTo>
                  <a:pt x="1157" y="278"/>
                  <a:pt x="1157" y="278"/>
                  <a:pt x="1157" y="278"/>
                </a:cubicBezTo>
                <a:cubicBezTo>
                  <a:pt x="1212" y="254"/>
                  <a:pt x="1249" y="202"/>
                  <a:pt x="1249" y="142"/>
                </a:cubicBezTo>
                <a:cubicBezTo>
                  <a:pt x="1249" y="76"/>
                  <a:pt x="1205" y="21"/>
                  <a:pt x="1143" y="0"/>
                </a:cubicBezTo>
                <a:close/>
              </a:path>
            </a:pathLst>
          </a:custGeom>
          <a:solidFill>
            <a:srgbClr val="2980B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3" name="Freeform 204">
            <a:extLst>
              <a:ext uri="{FF2B5EF4-FFF2-40B4-BE49-F238E27FC236}">
                <a16:creationId xmlns:a16="http://schemas.microsoft.com/office/drawing/2014/main" id="{CF9C6E78-BFE9-58A3-DA1B-8ED73C04B6F2}"/>
              </a:ext>
            </a:extLst>
          </p:cNvPr>
          <p:cNvSpPr>
            <a:spLocks/>
          </p:cNvSpPr>
          <p:nvPr/>
        </p:nvSpPr>
        <p:spPr bwMode="auto">
          <a:xfrm>
            <a:off x="487501" y="3516114"/>
            <a:ext cx="1635319" cy="364375"/>
          </a:xfrm>
          <a:custGeom>
            <a:avLst/>
            <a:gdLst>
              <a:gd name="T0" fmla="*/ 1143 w 1249"/>
              <a:gd name="T1" fmla="*/ 0 h 278"/>
              <a:gd name="T2" fmla="*/ 1032 w 1249"/>
              <a:gd name="T3" fmla="*/ 0 h 278"/>
              <a:gd name="T4" fmla="*/ 0 w 1249"/>
              <a:gd name="T5" fmla="*/ 0 h 278"/>
              <a:gd name="T6" fmla="*/ 107 w 1249"/>
              <a:gd name="T7" fmla="*/ 142 h 278"/>
              <a:gd name="T8" fmla="*/ 15 w 1249"/>
              <a:gd name="T9" fmla="*/ 278 h 278"/>
              <a:gd name="T10" fmla="*/ 1018 w 1249"/>
              <a:gd name="T11" fmla="*/ 278 h 278"/>
              <a:gd name="T12" fmla="*/ 1157 w 1249"/>
              <a:gd name="T13" fmla="*/ 278 h 278"/>
              <a:gd name="T14" fmla="*/ 1249 w 1249"/>
              <a:gd name="T15" fmla="*/ 142 h 278"/>
              <a:gd name="T16" fmla="*/ 1143 w 1249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8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6"/>
                  <a:pt x="107" y="142"/>
                </a:cubicBezTo>
                <a:cubicBezTo>
                  <a:pt x="107" y="202"/>
                  <a:pt x="69" y="254"/>
                  <a:pt x="15" y="278"/>
                </a:cubicBezTo>
                <a:cubicBezTo>
                  <a:pt x="1018" y="278"/>
                  <a:pt x="1018" y="278"/>
                  <a:pt x="1018" y="278"/>
                </a:cubicBezTo>
                <a:cubicBezTo>
                  <a:pt x="1157" y="278"/>
                  <a:pt x="1157" y="278"/>
                  <a:pt x="1157" y="278"/>
                </a:cubicBezTo>
                <a:cubicBezTo>
                  <a:pt x="1212" y="254"/>
                  <a:pt x="1249" y="202"/>
                  <a:pt x="1249" y="142"/>
                </a:cubicBezTo>
                <a:cubicBezTo>
                  <a:pt x="1249" y="76"/>
                  <a:pt x="1205" y="21"/>
                  <a:pt x="1143" y="0"/>
                </a:cubicBezTo>
                <a:close/>
              </a:path>
            </a:pathLst>
          </a:custGeom>
          <a:solidFill>
            <a:srgbClr val="41B176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4" name="Freeform 206">
            <a:extLst>
              <a:ext uri="{FF2B5EF4-FFF2-40B4-BE49-F238E27FC236}">
                <a16:creationId xmlns:a16="http://schemas.microsoft.com/office/drawing/2014/main" id="{CB3451D1-9CD0-FDAC-1A33-97791311E117}"/>
              </a:ext>
            </a:extLst>
          </p:cNvPr>
          <p:cNvSpPr>
            <a:spLocks/>
          </p:cNvSpPr>
          <p:nvPr/>
        </p:nvSpPr>
        <p:spPr bwMode="auto">
          <a:xfrm>
            <a:off x="487501" y="3963568"/>
            <a:ext cx="1635319" cy="365834"/>
          </a:xfrm>
          <a:custGeom>
            <a:avLst/>
            <a:gdLst>
              <a:gd name="T0" fmla="*/ 1143 w 1249"/>
              <a:gd name="T1" fmla="*/ 0 h 279"/>
              <a:gd name="T2" fmla="*/ 1032 w 1249"/>
              <a:gd name="T3" fmla="*/ 0 h 279"/>
              <a:gd name="T4" fmla="*/ 0 w 1249"/>
              <a:gd name="T5" fmla="*/ 0 h 279"/>
              <a:gd name="T6" fmla="*/ 107 w 1249"/>
              <a:gd name="T7" fmla="*/ 142 h 279"/>
              <a:gd name="T8" fmla="*/ 15 w 1249"/>
              <a:gd name="T9" fmla="*/ 279 h 279"/>
              <a:gd name="T10" fmla="*/ 1018 w 1249"/>
              <a:gd name="T11" fmla="*/ 279 h 279"/>
              <a:gd name="T12" fmla="*/ 1157 w 1249"/>
              <a:gd name="T13" fmla="*/ 279 h 279"/>
              <a:gd name="T14" fmla="*/ 1249 w 1249"/>
              <a:gd name="T15" fmla="*/ 142 h 279"/>
              <a:gd name="T16" fmla="*/ 1143 w 1249"/>
              <a:gd name="T1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9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7"/>
                  <a:pt x="107" y="142"/>
                </a:cubicBezTo>
                <a:cubicBezTo>
                  <a:pt x="107" y="203"/>
                  <a:pt x="69" y="255"/>
                  <a:pt x="15" y="279"/>
                </a:cubicBezTo>
                <a:cubicBezTo>
                  <a:pt x="1018" y="279"/>
                  <a:pt x="1018" y="279"/>
                  <a:pt x="1018" y="279"/>
                </a:cubicBezTo>
                <a:cubicBezTo>
                  <a:pt x="1157" y="279"/>
                  <a:pt x="1157" y="279"/>
                  <a:pt x="1157" y="279"/>
                </a:cubicBezTo>
                <a:cubicBezTo>
                  <a:pt x="1212" y="255"/>
                  <a:pt x="1249" y="203"/>
                  <a:pt x="1249" y="142"/>
                </a:cubicBezTo>
                <a:cubicBezTo>
                  <a:pt x="1249" y="77"/>
                  <a:pt x="1205" y="21"/>
                  <a:pt x="1143" y="0"/>
                </a:cubicBezTo>
                <a:close/>
              </a:path>
            </a:pathLst>
          </a:custGeom>
          <a:solidFill>
            <a:srgbClr val="9BBB5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5" name="Freeform 208">
            <a:extLst>
              <a:ext uri="{FF2B5EF4-FFF2-40B4-BE49-F238E27FC236}">
                <a16:creationId xmlns:a16="http://schemas.microsoft.com/office/drawing/2014/main" id="{1AF2B810-9D23-CA3B-152F-88F90335A087}"/>
              </a:ext>
            </a:extLst>
          </p:cNvPr>
          <p:cNvSpPr>
            <a:spLocks/>
          </p:cNvSpPr>
          <p:nvPr/>
        </p:nvSpPr>
        <p:spPr bwMode="auto">
          <a:xfrm>
            <a:off x="487501" y="4409564"/>
            <a:ext cx="1635319" cy="364375"/>
          </a:xfrm>
          <a:custGeom>
            <a:avLst/>
            <a:gdLst>
              <a:gd name="T0" fmla="*/ 1143 w 1249"/>
              <a:gd name="T1" fmla="*/ 0 h 279"/>
              <a:gd name="T2" fmla="*/ 1032 w 1249"/>
              <a:gd name="T3" fmla="*/ 0 h 279"/>
              <a:gd name="T4" fmla="*/ 0 w 1249"/>
              <a:gd name="T5" fmla="*/ 0 h 279"/>
              <a:gd name="T6" fmla="*/ 107 w 1249"/>
              <a:gd name="T7" fmla="*/ 142 h 279"/>
              <a:gd name="T8" fmla="*/ 15 w 1249"/>
              <a:gd name="T9" fmla="*/ 279 h 279"/>
              <a:gd name="T10" fmla="*/ 1018 w 1249"/>
              <a:gd name="T11" fmla="*/ 279 h 279"/>
              <a:gd name="T12" fmla="*/ 1157 w 1249"/>
              <a:gd name="T13" fmla="*/ 279 h 279"/>
              <a:gd name="T14" fmla="*/ 1249 w 1249"/>
              <a:gd name="T15" fmla="*/ 142 h 279"/>
              <a:gd name="T16" fmla="*/ 1143 w 1249"/>
              <a:gd name="T1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9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7"/>
                  <a:pt x="107" y="142"/>
                </a:cubicBezTo>
                <a:cubicBezTo>
                  <a:pt x="107" y="203"/>
                  <a:pt x="69" y="255"/>
                  <a:pt x="15" y="279"/>
                </a:cubicBezTo>
                <a:cubicBezTo>
                  <a:pt x="1018" y="279"/>
                  <a:pt x="1018" y="279"/>
                  <a:pt x="1018" y="279"/>
                </a:cubicBezTo>
                <a:cubicBezTo>
                  <a:pt x="1157" y="279"/>
                  <a:pt x="1157" y="279"/>
                  <a:pt x="1157" y="279"/>
                </a:cubicBezTo>
                <a:cubicBezTo>
                  <a:pt x="1212" y="255"/>
                  <a:pt x="1249" y="203"/>
                  <a:pt x="1249" y="142"/>
                </a:cubicBezTo>
                <a:cubicBezTo>
                  <a:pt x="1249" y="77"/>
                  <a:pt x="1205" y="21"/>
                  <a:pt x="1143" y="0"/>
                </a:cubicBezTo>
                <a:close/>
              </a:path>
            </a:pathLst>
          </a:custGeom>
          <a:solidFill>
            <a:srgbClr val="F39C1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6" name="Freeform 210">
            <a:extLst>
              <a:ext uri="{FF2B5EF4-FFF2-40B4-BE49-F238E27FC236}">
                <a16:creationId xmlns:a16="http://schemas.microsoft.com/office/drawing/2014/main" id="{32CE59C1-77B6-1E3C-26A3-A67C7317DA53}"/>
              </a:ext>
            </a:extLst>
          </p:cNvPr>
          <p:cNvSpPr>
            <a:spLocks/>
          </p:cNvSpPr>
          <p:nvPr/>
        </p:nvSpPr>
        <p:spPr bwMode="auto">
          <a:xfrm>
            <a:off x="487501" y="4862847"/>
            <a:ext cx="1635319" cy="364375"/>
          </a:xfrm>
          <a:custGeom>
            <a:avLst/>
            <a:gdLst>
              <a:gd name="T0" fmla="*/ 1143 w 1249"/>
              <a:gd name="T1" fmla="*/ 0 h 278"/>
              <a:gd name="T2" fmla="*/ 1032 w 1249"/>
              <a:gd name="T3" fmla="*/ 0 h 278"/>
              <a:gd name="T4" fmla="*/ 0 w 1249"/>
              <a:gd name="T5" fmla="*/ 0 h 278"/>
              <a:gd name="T6" fmla="*/ 107 w 1249"/>
              <a:gd name="T7" fmla="*/ 142 h 278"/>
              <a:gd name="T8" fmla="*/ 15 w 1249"/>
              <a:gd name="T9" fmla="*/ 278 h 278"/>
              <a:gd name="T10" fmla="*/ 1018 w 1249"/>
              <a:gd name="T11" fmla="*/ 278 h 278"/>
              <a:gd name="T12" fmla="*/ 1157 w 1249"/>
              <a:gd name="T13" fmla="*/ 278 h 278"/>
              <a:gd name="T14" fmla="*/ 1249 w 1249"/>
              <a:gd name="T15" fmla="*/ 142 h 278"/>
              <a:gd name="T16" fmla="*/ 1143 w 1249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8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6"/>
                  <a:pt x="107" y="142"/>
                </a:cubicBezTo>
                <a:cubicBezTo>
                  <a:pt x="107" y="202"/>
                  <a:pt x="69" y="254"/>
                  <a:pt x="15" y="278"/>
                </a:cubicBezTo>
                <a:cubicBezTo>
                  <a:pt x="1018" y="278"/>
                  <a:pt x="1018" y="278"/>
                  <a:pt x="1018" y="278"/>
                </a:cubicBezTo>
                <a:cubicBezTo>
                  <a:pt x="1157" y="278"/>
                  <a:pt x="1157" y="278"/>
                  <a:pt x="1157" y="278"/>
                </a:cubicBezTo>
                <a:cubicBezTo>
                  <a:pt x="1212" y="254"/>
                  <a:pt x="1249" y="202"/>
                  <a:pt x="1249" y="142"/>
                </a:cubicBezTo>
                <a:cubicBezTo>
                  <a:pt x="1249" y="76"/>
                  <a:pt x="1205" y="21"/>
                  <a:pt x="1143" y="0"/>
                </a:cubicBezTo>
                <a:close/>
              </a:path>
            </a:pathLst>
          </a:custGeom>
          <a:solidFill>
            <a:srgbClr val="C0392B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7" name="Line 272">
            <a:extLst>
              <a:ext uri="{FF2B5EF4-FFF2-40B4-BE49-F238E27FC236}">
                <a16:creationId xmlns:a16="http://schemas.microsoft.com/office/drawing/2014/main" id="{DB49C9FD-12C0-80A9-E2B2-E65AA78D7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7" y="2943315"/>
            <a:ext cx="0" cy="2106092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8" name="Line 273">
            <a:extLst>
              <a:ext uri="{FF2B5EF4-FFF2-40B4-BE49-F238E27FC236}">
                <a16:creationId xmlns:a16="http://schemas.microsoft.com/office/drawing/2014/main" id="{CB8B3825-9741-7DFC-9ED3-C0D39D0ED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62" y="4591752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09" name="Line 274">
            <a:extLst>
              <a:ext uri="{FF2B5EF4-FFF2-40B4-BE49-F238E27FC236}">
                <a16:creationId xmlns:a16="http://schemas.microsoft.com/office/drawing/2014/main" id="{7F5CC45F-BAF1-5AF9-1B17-E5D9AEB21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62" y="4147213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0" name="Line 275">
            <a:extLst>
              <a:ext uri="{FF2B5EF4-FFF2-40B4-BE49-F238E27FC236}">
                <a16:creationId xmlns:a16="http://schemas.microsoft.com/office/drawing/2014/main" id="{77697624-097C-CD29-6475-DE62F8FC7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62" y="3702675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1" name="Line 276">
            <a:extLst>
              <a:ext uri="{FF2B5EF4-FFF2-40B4-BE49-F238E27FC236}">
                <a16:creationId xmlns:a16="http://schemas.microsoft.com/office/drawing/2014/main" id="{72D1DC62-B1ED-03F2-2E57-08753F6C5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62" y="3252306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2" name="Line 277">
            <a:extLst>
              <a:ext uri="{FF2B5EF4-FFF2-40B4-BE49-F238E27FC236}">
                <a16:creationId xmlns:a16="http://schemas.microsoft.com/office/drawing/2014/main" id="{B15254F7-CE49-4C33-7471-DECCBA508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62" y="5042120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3" name="Freeform 267">
            <a:extLst>
              <a:ext uri="{FF2B5EF4-FFF2-40B4-BE49-F238E27FC236}">
                <a16:creationId xmlns:a16="http://schemas.microsoft.com/office/drawing/2014/main" id="{3EDFD148-BD1F-F314-76AB-B51B2BABFC62}"/>
              </a:ext>
            </a:extLst>
          </p:cNvPr>
          <p:cNvSpPr>
            <a:spLocks/>
          </p:cNvSpPr>
          <p:nvPr/>
        </p:nvSpPr>
        <p:spPr bwMode="auto">
          <a:xfrm>
            <a:off x="72405" y="3231900"/>
            <a:ext cx="41976" cy="41976"/>
          </a:xfrm>
          <a:custGeom>
            <a:avLst/>
            <a:gdLst>
              <a:gd name="T0" fmla="*/ 22 w 33"/>
              <a:gd name="T1" fmla="*/ 1 h 31"/>
              <a:gd name="T2" fmla="*/ 17 w 33"/>
              <a:gd name="T3" fmla="*/ 0 h 31"/>
              <a:gd name="T4" fmla="*/ 0 w 33"/>
              <a:gd name="T5" fmla="*/ 15 h 31"/>
              <a:gd name="T6" fmla="*/ 17 w 33"/>
              <a:gd name="T7" fmla="*/ 31 h 31"/>
              <a:gd name="T8" fmla="*/ 24 w 33"/>
              <a:gd name="T9" fmla="*/ 30 h 31"/>
              <a:gd name="T10" fmla="*/ 33 w 33"/>
              <a:gd name="T11" fmla="*/ 15 h 31"/>
              <a:gd name="T12" fmla="*/ 22 w 33"/>
              <a:gd name="T13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1"/>
                </a:moveTo>
                <a:cubicBezTo>
                  <a:pt x="21" y="0"/>
                  <a:pt x="19" y="0"/>
                  <a:pt x="17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4"/>
                  <a:pt x="7" y="31"/>
                  <a:pt x="17" y="31"/>
                </a:cubicBezTo>
                <a:cubicBezTo>
                  <a:pt x="19" y="31"/>
                  <a:pt x="22" y="31"/>
                  <a:pt x="24" y="30"/>
                </a:cubicBezTo>
                <a:cubicBezTo>
                  <a:pt x="30" y="27"/>
                  <a:pt x="33" y="22"/>
                  <a:pt x="33" y="15"/>
                </a:cubicBezTo>
                <a:cubicBezTo>
                  <a:pt x="33" y="9"/>
                  <a:pt x="29" y="3"/>
                  <a:pt x="22" y="1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4" name="Freeform 268">
            <a:extLst>
              <a:ext uri="{FF2B5EF4-FFF2-40B4-BE49-F238E27FC236}">
                <a16:creationId xmlns:a16="http://schemas.microsoft.com/office/drawing/2014/main" id="{527D4B9A-ECDE-FD48-3410-93110A6F35BE}"/>
              </a:ext>
            </a:extLst>
          </p:cNvPr>
          <p:cNvSpPr>
            <a:spLocks/>
          </p:cNvSpPr>
          <p:nvPr/>
        </p:nvSpPr>
        <p:spPr bwMode="auto">
          <a:xfrm>
            <a:off x="72405" y="3682269"/>
            <a:ext cx="41976" cy="41976"/>
          </a:xfrm>
          <a:custGeom>
            <a:avLst/>
            <a:gdLst>
              <a:gd name="T0" fmla="*/ 22 w 33"/>
              <a:gd name="T1" fmla="*/ 30 h 31"/>
              <a:gd name="T2" fmla="*/ 17 w 33"/>
              <a:gd name="T3" fmla="*/ 31 h 31"/>
              <a:gd name="T4" fmla="*/ 0 w 33"/>
              <a:gd name="T5" fmla="*/ 15 h 31"/>
              <a:gd name="T6" fmla="*/ 17 w 33"/>
              <a:gd name="T7" fmla="*/ 0 h 31"/>
              <a:gd name="T8" fmla="*/ 24 w 33"/>
              <a:gd name="T9" fmla="*/ 1 h 31"/>
              <a:gd name="T10" fmla="*/ 33 w 33"/>
              <a:gd name="T11" fmla="*/ 15 h 31"/>
              <a:gd name="T12" fmla="*/ 22 w 33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30"/>
                </a:moveTo>
                <a:cubicBezTo>
                  <a:pt x="21" y="31"/>
                  <a:pt x="19" y="31"/>
                  <a:pt x="17" y="31"/>
                </a:cubicBez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7" y="0"/>
                </a:cubicBezTo>
                <a:cubicBezTo>
                  <a:pt x="19" y="0"/>
                  <a:pt x="22" y="0"/>
                  <a:pt x="24" y="1"/>
                </a:cubicBezTo>
                <a:cubicBezTo>
                  <a:pt x="30" y="4"/>
                  <a:pt x="33" y="9"/>
                  <a:pt x="33" y="15"/>
                </a:cubicBezTo>
                <a:cubicBezTo>
                  <a:pt x="33" y="22"/>
                  <a:pt x="29" y="28"/>
                  <a:pt x="22" y="30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5" name="Freeform 269">
            <a:extLst>
              <a:ext uri="{FF2B5EF4-FFF2-40B4-BE49-F238E27FC236}">
                <a16:creationId xmlns:a16="http://schemas.microsoft.com/office/drawing/2014/main" id="{14067FE9-F65C-7704-FA78-F0501F60C470}"/>
              </a:ext>
            </a:extLst>
          </p:cNvPr>
          <p:cNvSpPr>
            <a:spLocks/>
          </p:cNvSpPr>
          <p:nvPr/>
        </p:nvSpPr>
        <p:spPr bwMode="auto">
          <a:xfrm>
            <a:off x="72405" y="4572802"/>
            <a:ext cx="41976" cy="41976"/>
          </a:xfrm>
          <a:custGeom>
            <a:avLst/>
            <a:gdLst>
              <a:gd name="T0" fmla="*/ 22 w 33"/>
              <a:gd name="T1" fmla="*/ 30 h 31"/>
              <a:gd name="T2" fmla="*/ 17 w 33"/>
              <a:gd name="T3" fmla="*/ 31 h 31"/>
              <a:gd name="T4" fmla="*/ 0 w 33"/>
              <a:gd name="T5" fmla="*/ 15 h 31"/>
              <a:gd name="T6" fmla="*/ 17 w 33"/>
              <a:gd name="T7" fmla="*/ 0 h 31"/>
              <a:gd name="T8" fmla="*/ 24 w 33"/>
              <a:gd name="T9" fmla="*/ 1 h 31"/>
              <a:gd name="T10" fmla="*/ 33 w 33"/>
              <a:gd name="T11" fmla="*/ 15 h 31"/>
              <a:gd name="T12" fmla="*/ 22 w 33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30"/>
                </a:moveTo>
                <a:cubicBezTo>
                  <a:pt x="21" y="31"/>
                  <a:pt x="19" y="31"/>
                  <a:pt x="17" y="31"/>
                </a:cubicBez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7" y="0"/>
                </a:cubicBezTo>
                <a:cubicBezTo>
                  <a:pt x="19" y="0"/>
                  <a:pt x="22" y="0"/>
                  <a:pt x="24" y="1"/>
                </a:cubicBezTo>
                <a:cubicBezTo>
                  <a:pt x="30" y="4"/>
                  <a:pt x="33" y="9"/>
                  <a:pt x="33" y="15"/>
                </a:cubicBezTo>
                <a:cubicBezTo>
                  <a:pt x="33" y="22"/>
                  <a:pt x="29" y="28"/>
                  <a:pt x="22" y="30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6" name="Freeform 270">
            <a:extLst>
              <a:ext uri="{FF2B5EF4-FFF2-40B4-BE49-F238E27FC236}">
                <a16:creationId xmlns:a16="http://schemas.microsoft.com/office/drawing/2014/main" id="{85B7D354-9D4C-06DB-C844-DF254B459C9F}"/>
              </a:ext>
            </a:extLst>
          </p:cNvPr>
          <p:cNvSpPr>
            <a:spLocks/>
          </p:cNvSpPr>
          <p:nvPr/>
        </p:nvSpPr>
        <p:spPr bwMode="auto">
          <a:xfrm>
            <a:off x="72405" y="5017341"/>
            <a:ext cx="41976" cy="41976"/>
          </a:xfrm>
          <a:custGeom>
            <a:avLst/>
            <a:gdLst>
              <a:gd name="T0" fmla="*/ 22 w 33"/>
              <a:gd name="T1" fmla="*/ 1 h 31"/>
              <a:gd name="T2" fmla="*/ 17 w 33"/>
              <a:gd name="T3" fmla="*/ 0 h 31"/>
              <a:gd name="T4" fmla="*/ 0 w 33"/>
              <a:gd name="T5" fmla="*/ 15 h 31"/>
              <a:gd name="T6" fmla="*/ 17 w 33"/>
              <a:gd name="T7" fmla="*/ 31 h 31"/>
              <a:gd name="T8" fmla="*/ 24 w 33"/>
              <a:gd name="T9" fmla="*/ 30 h 31"/>
              <a:gd name="T10" fmla="*/ 33 w 33"/>
              <a:gd name="T11" fmla="*/ 15 h 31"/>
              <a:gd name="T12" fmla="*/ 22 w 33"/>
              <a:gd name="T13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1"/>
                </a:moveTo>
                <a:cubicBezTo>
                  <a:pt x="21" y="0"/>
                  <a:pt x="19" y="0"/>
                  <a:pt x="17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4"/>
                  <a:pt x="7" y="31"/>
                  <a:pt x="17" y="31"/>
                </a:cubicBezTo>
                <a:cubicBezTo>
                  <a:pt x="19" y="31"/>
                  <a:pt x="22" y="31"/>
                  <a:pt x="24" y="30"/>
                </a:cubicBezTo>
                <a:cubicBezTo>
                  <a:pt x="30" y="27"/>
                  <a:pt x="33" y="22"/>
                  <a:pt x="33" y="15"/>
                </a:cubicBezTo>
                <a:cubicBezTo>
                  <a:pt x="33" y="9"/>
                  <a:pt x="29" y="3"/>
                  <a:pt x="22" y="1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7" name="Freeform 271">
            <a:extLst>
              <a:ext uri="{FF2B5EF4-FFF2-40B4-BE49-F238E27FC236}">
                <a16:creationId xmlns:a16="http://schemas.microsoft.com/office/drawing/2014/main" id="{078EAFC0-32CB-F39E-9FC0-29A01C99B6EF}"/>
              </a:ext>
            </a:extLst>
          </p:cNvPr>
          <p:cNvSpPr>
            <a:spLocks/>
          </p:cNvSpPr>
          <p:nvPr/>
        </p:nvSpPr>
        <p:spPr bwMode="auto">
          <a:xfrm>
            <a:off x="72405" y="4127715"/>
            <a:ext cx="41976" cy="41976"/>
          </a:xfrm>
          <a:custGeom>
            <a:avLst/>
            <a:gdLst>
              <a:gd name="T0" fmla="*/ 22 w 33"/>
              <a:gd name="T1" fmla="*/ 1 h 31"/>
              <a:gd name="T2" fmla="*/ 17 w 33"/>
              <a:gd name="T3" fmla="*/ 0 h 31"/>
              <a:gd name="T4" fmla="*/ 0 w 33"/>
              <a:gd name="T5" fmla="*/ 15 h 31"/>
              <a:gd name="T6" fmla="*/ 17 w 33"/>
              <a:gd name="T7" fmla="*/ 31 h 31"/>
              <a:gd name="T8" fmla="*/ 24 w 33"/>
              <a:gd name="T9" fmla="*/ 30 h 31"/>
              <a:gd name="T10" fmla="*/ 33 w 33"/>
              <a:gd name="T11" fmla="*/ 15 h 31"/>
              <a:gd name="T12" fmla="*/ 22 w 33"/>
              <a:gd name="T13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1"/>
                </a:moveTo>
                <a:cubicBezTo>
                  <a:pt x="21" y="0"/>
                  <a:pt x="19" y="0"/>
                  <a:pt x="17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4"/>
                  <a:pt x="7" y="31"/>
                  <a:pt x="17" y="31"/>
                </a:cubicBezTo>
                <a:cubicBezTo>
                  <a:pt x="19" y="31"/>
                  <a:pt x="22" y="31"/>
                  <a:pt x="24" y="30"/>
                </a:cubicBezTo>
                <a:cubicBezTo>
                  <a:pt x="30" y="27"/>
                  <a:pt x="33" y="22"/>
                  <a:pt x="33" y="15"/>
                </a:cubicBezTo>
                <a:cubicBezTo>
                  <a:pt x="33" y="9"/>
                  <a:pt x="29" y="3"/>
                  <a:pt x="22" y="1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8" name="Freeform 201">
            <a:extLst>
              <a:ext uri="{FF2B5EF4-FFF2-40B4-BE49-F238E27FC236}">
                <a16:creationId xmlns:a16="http://schemas.microsoft.com/office/drawing/2014/main" id="{CA6854C4-F7ED-CBED-D274-483C51463543}"/>
              </a:ext>
            </a:extLst>
          </p:cNvPr>
          <p:cNvSpPr>
            <a:spLocks/>
          </p:cNvSpPr>
          <p:nvPr/>
        </p:nvSpPr>
        <p:spPr bwMode="auto">
          <a:xfrm>
            <a:off x="204746" y="3059916"/>
            <a:ext cx="422676" cy="394984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19" name="Freeform 203">
            <a:extLst>
              <a:ext uri="{FF2B5EF4-FFF2-40B4-BE49-F238E27FC236}">
                <a16:creationId xmlns:a16="http://schemas.microsoft.com/office/drawing/2014/main" id="{87F9E440-5750-A4F4-9BBE-80C5272D8755}"/>
              </a:ext>
            </a:extLst>
          </p:cNvPr>
          <p:cNvSpPr>
            <a:spLocks/>
          </p:cNvSpPr>
          <p:nvPr/>
        </p:nvSpPr>
        <p:spPr bwMode="auto">
          <a:xfrm>
            <a:off x="204746" y="3504454"/>
            <a:ext cx="422676" cy="394984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0" name="Freeform 205">
            <a:extLst>
              <a:ext uri="{FF2B5EF4-FFF2-40B4-BE49-F238E27FC236}">
                <a16:creationId xmlns:a16="http://schemas.microsoft.com/office/drawing/2014/main" id="{160A1257-3B2F-D08B-E65D-2A5C53002B6F}"/>
              </a:ext>
            </a:extLst>
          </p:cNvPr>
          <p:cNvSpPr>
            <a:spLocks/>
          </p:cNvSpPr>
          <p:nvPr/>
        </p:nvSpPr>
        <p:spPr bwMode="auto">
          <a:xfrm>
            <a:off x="204746" y="3951908"/>
            <a:ext cx="422676" cy="396441"/>
          </a:xfrm>
          <a:custGeom>
            <a:avLst/>
            <a:gdLst>
              <a:gd name="T0" fmla="*/ 217 w 324"/>
              <a:gd name="T1" fmla="*/ 9 h 303"/>
              <a:gd name="T2" fmla="*/ 162 w 324"/>
              <a:gd name="T3" fmla="*/ 0 h 303"/>
              <a:gd name="T4" fmla="*/ 0 w 324"/>
              <a:gd name="T5" fmla="*/ 151 h 303"/>
              <a:gd name="T6" fmla="*/ 162 w 324"/>
              <a:gd name="T7" fmla="*/ 303 h 303"/>
              <a:gd name="T8" fmla="*/ 232 w 324"/>
              <a:gd name="T9" fmla="*/ 288 h 303"/>
              <a:gd name="T10" fmla="*/ 324 w 324"/>
              <a:gd name="T11" fmla="*/ 151 h 303"/>
              <a:gd name="T12" fmla="*/ 217 w 324"/>
              <a:gd name="T13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3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8"/>
                  <a:pt x="0" y="151"/>
                </a:cubicBezTo>
                <a:cubicBezTo>
                  <a:pt x="0" y="235"/>
                  <a:pt x="73" y="303"/>
                  <a:pt x="162" y="303"/>
                </a:cubicBezTo>
                <a:cubicBezTo>
                  <a:pt x="187" y="303"/>
                  <a:pt x="211" y="297"/>
                  <a:pt x="232" y="288"/>
                </a:cubicBezTo>
                <a:cubicBezTo>
                  <a:pt x="286" y="264"/>
                  <a:pt x="324" y="212"/>
                  <a:pt x="324" y="151"/>
                </a:cubicBezTo>
                <a:cubicBezTo>
                  <a:pt x="324" y="86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1" name="Freeform 207">
            <a:extLst>
              <a:ext uri="{FF2B5EF4-FFF2-40B4-BE49-F238E27FC236}">
                <a16:creationId xmlns:a16="http://schemas.microsoft.com/office/drawing/2014/main" id="{39A7F3D4-1868-E14D-8FC9-5370C140DA6F}"/>
              </a:ext>
            </a:extLst>
          </p:cNvPr>
          <p:cNvSpPr>
            <a:spLocks/>
          </p:cNvSpPr>
          <p:nvPr/>
        </p:nvSpPr>
        <p:spPr bwMode="auto">
          <a:xfrm>
            <a:off x="204746" y="4397903"/>
            <a:ext cx="422676" cy="396441"/>
          </a:xfrm>
          <a:custGeom>
            <a:avLst/>
            <a:gdLst>
              <a:gd name="T0" fmla="*/ 217 w 324"/>
              <a:gd name="T1" fmla="*/ 9 h 303"/>
              <a:gd name="T2" fmla="*/ 162 w 324"/>
              <a:gd name="T3" fmla="*/ 0 h 303"/>
              <a:gd name="T4" fmla="*/ 0 w 324"/>
              <a:gd name="T5" fmla="*/ 151 h 303"/>
              <a:gd name="T6" fmla="*/ 162 w 324"/>
              <a:gd name="T7" fmla="*/ 303 h 303"/>
              <a:gd name="T8" fmla="*/ 232 w 324"/>
              <a:gd name="T9" fmla="*/ 288 h 303"/>
              <a:gd name="T10" fmla="*/ 324 w 324"/>
              <a:gd name="T11" fmla="*/ 151 h 303"/>
              <a:gd name="T12" fmla="*/ 217 w 324"/>
              <a:gd name="T13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3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8"/>
                  <a:pt x="0" y="151"/>
                </a:cubicBezTo>
                <a:cubicBezTo>
                  <a:pt x="0" y="235"/>
                  <a:pt x="73" y="303"/>
                  <a:pt x="162" y="303"/>
                </a:cubicBezTo>
                <a:cubicBezTo>
                  <a:pt x="187" y="303"/>
                  <a:pt x="211" y="297"/>
                  <a:pt x="232" y="288"/>
                </a:cubicBezTo>
                <a:cubicBezTo>
                  <a:pt x="286" y="264"/>
                  <a:pt x="324" y="212"/>
                  <a:pt x="324" y="151"/>
                </a:cubicBezTo>
                <a:cubicBezTo>
                  <a:pt x="324" y="86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2" name="Freeform 209">
            <a:extLst>
              <a:ext uri="{FF2B5EF4-FFF2-40B4-BE49-F238E27FC236}">
                <a16:creationId xmlns:a16="http://schemas.microsoft.com/office/drawing/2014/main" id="{024082B9-3200-B3D3-6FAD-0C287979AD88}"/>
              </a:ext>
            </a:extLst>
          </p:cNvPr>
          <p:cNvSpPr>
            <a:spLocks/>
          </p:cNvSpPr>
          <p:nvPr/>
        </p:nvSpPr>
        <p:spPr bwMode="auto">
          <a:xfrm>
            <a:off x="204746" y="4851187"/>
            <a:ext cx="422676" cy="394984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3" name="TextBox 162">
            <a:extLst>
              <a:ext uri="{FF2B5EF4-FFF2-40B4-BE49-F238E27FC236}">
                <a16:creationId xmlns:a16="http://schemas.microsoft.com/office/drawing/2014/main" id="{4B272B7D-C9F5-964C-FC79-E4D00635A696}"/>
              </a:ext>
            </a:extLst>
          </p:cNvPr>
          <p:cNvSpPr txBox="1"/>
          <p:nvPr/>
        </p:nvSpPr>
        <p:spPr>
          <a:xfrm>
            <a:off x="187848" y="3087023"/>
            <a:ext cx="456471" cy="33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1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24" name="TextBox 163">
            <a:extLst>
              <a:ext uri="{FF2B5EF4-FFF2-40B4-BE49-F238E27FC236}">
                <a16:creationId xmlns:a16="http://schemas.microsoft.com/office/drawing/2014/main" id="{5B5E927E-6BFA-494D-9395-42DD3C0CB38B}"/>
              </a:ext>
            </a:extLst>
          </p:cNvPr>
          <p:cNvSpPr txBox="1"/>
          <p:nvPr/>
        </p:nvSpPr>
        <p:spPr>
          <a:xfrm>
            <a:off x="183346" y="3530775"/>
            <a:ext cx="456471" cy="33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2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25" name="TextBox 164">
            <a:extLst>
              <a:ext uri="{FF2B5EF4-FFF2-40B4-BE49-F238E27FC236}">
                <a16:creationId xmlns:a16="http://schemas.microsoft.com/office/drawing/2014/main" id="{86FDC41A-1DB2-0B93-7D3A-0EC2AD49F52E}"/>
              </a:ext>
            </a:extLst>
          </p:cNvPr>
          <p:cNvSpPr txBox="1"/>
          <p:nvPr/>
        </p:nvSpPr>
        <p:spPr>
          <a:xfrm>
            <a:off x="187848" y="3980344"/>
            <a:ext cx="456471" cy="33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3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26" name="TextBox 165">
            <a:extLst>
              <a:ext uri="{FF2B5EF4-FFF2-40B4-BE49-F238E27FC236}">
                <a16:creationId xmlns:a16="http://schemas.microsoft.com/office/drawing/2014/main" id="{3007D47A-3D47-3EC4-B5F5-6B3AF64A07DE}"/>
              </a:ext>
            </a:extLst>
          </p:cNvPr>
          <p:cNvSpPr txBox="1"/>
          <p:nvPr/>
        </p:nvSpPr>
        <p:spPr>
          <a:xfrm>
            <a:off x="179019" y="4424095"/>
            <a:ext cx="456471" cy="33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4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27" name="TextBox 166">
            <a:extLst>
              <a:ext uri="{FF2B5EF4-FFF2-40B4-BE49-F238E27FC236}">
                <a16:creationId xmlns:a16="http://schemas.microsoft.com/office/drawing/2014/main" id="{89FA9A8C-51E3-BB01-C916-FC163C6F162A}"/>
              </a:ext>
            </a:extLst>
          </p:cNvPr>
          <p:cNvSpPr txBox="1"/>
          <p:nvPr/>
        </p:nvSpPr>
        <p:spPr>
          <a:xfrm>
            <a:off x="188877" y="4879817"/>
            <a:ext cx="456471" cy="339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5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28" name="Freeform 202">
            <a:extLst>
              <a:ext uri="{FF2B5EF4-FFF2-40B4-BE49-F238E27FC236}">
                <a16:creationId xmlns:a16="http://schemas.microsoft.com/office/drawing/2014/main" id="{BEDB4BD9-CB83-E0AA-6C83-56E58327ED52}"/>
              </a:ext>
            </a:extLst>
          </p:cNvPr>
          <p:cNvSpPr>
            <a:spLocks/>
          </p:cNvSpPr>
          <p:nvPr/>
        </p:nvSpPr>
        <p:spPr bwMode="auto">
          <a:xfrm>
            <a:off x="10138267" y="3073686"/>
            <a:ext cx="1635318" cy="364375"/>
          </a:xfrm>
          <a:custGeom>
            <a:avLst/>
            <a:gdLst>
              <a:gd name="T0" fmla="*/ 1143 w 1249"/>
              <a:gd name="T1" fmla="*/ 0 h 278"/>
              <a:gd name="T2" fmla="*/ 1032 w 1249"/>
              <a:gd name="T3" fmla="*/ 0 h 278"/>
              <a:gd name="T4" fmla="*/ 0 w 1249"/>
              <a:gd name="T5" fmla="*/ 0 h 278"/>
              <a:gd name="T6" fmla="*/ 107 w 1249"/>
              <a:gd name="T7" fmla="*/ 142 h 278"/>
              <a:gd name="T8" fmla="*/ 15 w 1249"/>
              <a:gd name="T9" fmla="*/ 278 h 278"/>
              <a:gd name="T10" fmla="*/ 1018 w 1249"/>
              <a:gd name="T11" fmla="*/ 278 h 278"/>
              <a:gd name="T12" fmla="*/ 1157 w 1249"/>
              <a:gd name="T13" fmla="*/ 278 h 278"/>
              <a:gd name="T14" fmla="*/ 1249 w 1249"/>
              <a:gd name="T15" fmla="*/ 142 h 278"/>
              <a:gd name="T16" fmla="*/ 1143 w 1249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8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6"/>
                  <a:pt x="107" y="142"/>
                </a:cubicBezTo>
                <a:cubicBezTo>
                  <a:pt x="107" y="202"/>
                  <a:pt x="69" y="254"/>
                  <a:pt x="15" y="278"/>
                </a:cubicBezTo>
                <a:cubicBezTo>
                  <a:pt x="1018" y="278"/>
                  <a:pt x="1018" y="278"/>
                  <a:pt x="1018" y="278"/>
                </a:cubicBezTo>
                <a:cubicBezTo>
                  <a:pt x="1157" y="278"/>
                  <a:pt x="1157" y="278"/>
                  <a:pt x="1157" y="278"/>
                </a:cubicBezTo>
                <a:cubicBezTo>
                  <a:pt x="1212" y="254"/>
                  <a:pt x="1249" y="202"/>
                  <a:pt x="1249" y="142"/>
                </a:cubicBezTo>
                <a:cubicBezTo>
                  <a:pt x="1249" y="76"/>
                  <a:pt x="1205" y="21"/>
                  <a:pt x="1143" y="0"/>
                </a:cubicBezTo>
                <a:close/>
              </a:path>
            </a:pathLst>
          </a:custGeom>
          <a:solidFill>
            <a:srgbClr val="2980B9"/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9" name="Freeform 204">
            <a:extLst>
              <a:ext uri="{FF2B5EF4-FFF2-40B4-BE49-F238E27FC236}">
                <a16:creationId xmlns:a16="http://schemas.microsoft.com/office/drawing/2014/main" id="{B23FCF3A-1883-5AE8-E6D5-E2681A60FB08}"/>
              </a:ext>
            </a:extLst>
          </p:cNvPr>
          <p:cNvSpPr>
            <a:spLocks/>
          </p:cNvSpPr>
          <p:nvPr/>
        </p:nvSpPr>
        <p:spPr bwMode="auto">
          <a:xfrm>
            <a:off x="10138267" y="3518224"/>
            <a:ext cx="1635318" cy="364375"/>
          </a:xfrm>
          <a:custGeom>
            <a:avLst/>
            <a:gdLst>
              <a:gd name="T0" fmla="*/ 1143 w 1249"/>
              <a:gd name="T1" fmla="*/ 0 h 278"/>
              <a:gd name="T2" fmla="*/ 1032 w 1249"/>
              <a:gd name="T3" fmla="*/ 0 h 278"/>
              <a:gd name="T4" fmla="*/ 0 w 1249"/>
              <a:gd name="T5" fmla="*/ 0 h 278"/>
              <a:gd name="T6" fmla="*/ 107 w 1249"/>
              <a:gd name="T7" fmla="*/ 142 h 278"/>
              <a:gd name="T8" fmla="*/ 15 w 1249"/>
              <a:gd name="T9" fmla="*/ 278 h 278"/>
              <a:gd name="T10" fmla="*/ 1018 w 1249"/>
              <a:gd name="T11" fmla="*/ 278 h 278"/>
              <a:gd name="T12" fmla="*/ 1157 w 1249"/>
              <a:gd name="T13" fmla="*/ 278 h 278"/>
              <a:gd name="T14" fmla="*/ 1249 w 1249"/>
              <a:gd name="T15" fmla="*/ 142 h 278"/>
              <a:gd name="T16" fmla="*/ 1143 w 1249"/>
              <a:gd name="T17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8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6"/>
                  <a:pt x="107" y="142"/>
                </a:cubicBezTo>
                <a:cubicBezTo>
                  <a:pt x="107" y="202"/>
                  <a:pt x="69" y="254"/>
                  <a:pt x="15" y="278"/>
                </a:cubicBezTo>
                <a:cubicBezTo>
                  <a:pt x="1018" y="278"/>
                  <a:pt x="1018" y="278"/>
                  <a:pt x="1018" y="278"/>
                </a:cubicBezTo>
                <a:cubicBezTo>
                  <a:pt x="1157" y="278"/>
                  <a:pt x="1157" y="278"/>
                  <a:pt x="1157" y="278"/>
                </a:cubicBezTo>
                <a:cubicBezTo>
                  <a:pt x="1212" y="254"/>
                  <a:pt x="1249" y="202"/>
                  <a:pt x="1249" y="142"/>
                </a:cubicBezTo>
                <a:cubicBezTo>
                  <a:pt x="1249" y="76"/>
                  <a:pt x="1205" y="21"/>
                  <a:pt x="1143" y="0"/>
                </a:cubicBezTo>
                <a:close/>
              </a:path>
            </a:pathLst>
          </a:custGeom>
          <a:solidFill>
            <a:srgbClr val="41B176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0" name="Freeform 206">
            <a:extLst>
              <a:ext uri="{FF2B5EF4-FFF2-40B4-BE49-F238E27FC236}">
                <a16:creationId xmlns:a16="http://schemas.microsoft.com/office/drawing/2014/main" id="{99B76878-EFD1-48A4-D1E6-26A8C1C05438}"/>
              </a:ext>
            </a:extLst>
          </p:cNvPr>
          <p:cNvSpPr>
            <a:spLocks/>
          </p:cNvSpPr>
          <p:nvPr/>
        </p:nvSpPr>
        <p:spPr bwMode="auto">
          <a:xfrm>
            <a:off x="10138267" y="3965678"/>
            <a:ext cx="1635318" cy="365834"/>
          </a:xfrm>
          <a:custGeom>
            <a:avLst/>
            <a:gdLst>
              <a:gd name="T0" fmla="*/ 1143 w 1249"/>
              <a:gd name="T1" fmla="*/ 0 h 279"/>
              <a:gd name="T2" fmla="*/ 1032 w 1249"/>
              <a:gd name="T3" fmla="*/ 0 h 279"/>
              <a:gd name="T4" fmla="*/ 0 w 1249"/>
              <a:gd name="T5" fmla="*/ 0 h 279"/>
              <a:gd name="T6" fmla="*/ 107 w 1249"/>
              <a:gd name="T7" fmla="*/ 142 h 279"/>
              <a:gd name="T8" fmla="*/ 15 w 1249"/>
              <a:gd name="T9" fmla="*/ 279 h 279"/>
              <a:gd name="T10" fmla="*/ 1018 w 1249"/>
              <a:gd name="T11" fmla="*/ 279 h 279"/>
              <a:gd name="T12" fmla="*/ 1157 w 1249"/>
              <a:gd name="T13" fmla="*/ 279 h 279"/>
              <a:gd name="T14" fmla="*/ 1249 w 1249"/>
              <a:gd name="T15" fmla="*/ 142 h 279"/>
              <a:gd name="T16" fmla="*/ 1143 w 1249"/>
              <a:gd name="T1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9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7"/>
                  <a:pt x="107" y="142"/>
                </a:cubicBezTo>
                <a:cubicBezTo>
                  <a:pt x="107" y="203"/>
                  <a:pt x="69" y="255"/>
                  <a:pt x="15" y="279"/>
                </a:cubicBezTo>
                <a:cubicBezTo>
                  <a:pt x="1018" y="279"/>
                  <a:pt x="1018" y="279"/>
                  <a:pt x="1018" y="279"/>
                </a:cubicBezTo>
                <a:cubicBezTo>
                  <a:pt x="1157" y="279"/>
                  <a:pt x="1157" y="279"/>
                  <a:pt x="1157" y="279"/>
                </a:cubicBezTo>
                <a:cubicBezTo>
                  <a:pt x="1212" y="255"/>
                  <a:pt x="1249" y="203"/>
                  <a:pt x="1249" y="142"/>
                </a:cubicBezTo>
                <a:cubicBezTo>
                  <a:pt x="1249" y="77"/>
                  <a:pt x="1205" y="21"/>
                  <a:pt x="1143" y="0"/>
                </a:cubicBezTo>
                <a:close/>
              </a:path>
            </a:pathLst>
          </a:custGeom>
          <a:solidFill>
            <a:srgbClr val="9BBB59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1" name="Freeform 208">
            <a:extLst>
              <a:ext uri="{FF2B5EF4-FFF2-40B4-BE49-F238E27FC236}">
                <a16:creationId xmlns:a16="http://schemas.microsoft.com/office/drawing/2014/main" id="{8DD708EB-6967-1F20-519E-2064BFA7B916}"/>
              </a:ext>
            </a:extLst>
          </p:cNvPr>
          <p:cNvSpPr>
            <a:spLocks/>
          </p:cNvSpPr>
          <p:nvPr/>
        </p:nvSpPr>
        <p:spPr bwMode="auto">
          <a:xfrm>
            <a:off x="10138267" y="4411673"/>
            <a:ext cx="1635318" cy="364375"/>
          </a:xfrm>
          <a:custGeom>
            <a:avLst/>
            <a:gdLst>
              <a:gd name="T0" fmla="*/ 1143 w 1249"/>
              <a:gd name="T1" fmla="*/ 0 h 279"/>
              <a:gd name="T2" fmla="*/ 1032 w 1249"/>
              <a:gd name="T3" fmla="*/ 0 h 279"/>
              <a:gd name="T4" fmla="*/ 0 w 1249"/>
              <a:gd name="T5" fmla="*/ 0 h 279"/>
              <a:gd name="T6" fmla="*/ 107 w 1249"/>
              <a:gd name="T7" fmla="*/ 142 h 279"/>
              <a:gd name="T8" fmla="*/ 15 w 1249"/>
              <a:gd name="T9" fmla="*/ 279 h 279"/>
              <a:gd name="T10" fmla="*/ 1018 w 1249"/>
              <a:gd name="T11" fmla="*/ 279 h 279"/>
              <a:gd name="T12" fmla="*/ 1157 w 1249"/>
              <a:gd name="T13" fmla="*/ 279 h 279"/>
              <a:gd name="T14" fmla="*/ 1249 w 1249"/>
              <a:gd name="T15" fmla="*/ 142 h 279"/>
              <a:gd name="T16" fmla="*/ 1143 w 1249"/>
              <a:gd name="T17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9" h="279">
                <a:moveTo>
                  <a:pt x="1143" y="0"/>
                </a:moveTo>
                <a:cubicBezTo>
                  <a:pt x="1032" y="0"/>
                  <a:pt x="1032" y="0"/>
                  <a:pt x="1032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21"/>
                  <a:pt x="107" y="77"/>
                  <a:pt x="107" y="142"/>
                </a:cubicBezTo>
                <a:cubicBezTo>
                  <a:pt x="107" y="203"/>
                  <a:pt x="69" y="255"/>
                  <a:pt x="15" y="279"/>
                </a:cubicBezTo>
                <a:cubicBezTo>
                  <a:pt x="1018" y="279"/>
                  <a:pt x="1018" y="279"/>
                  <a:pt x="1018" y="279"/>
                </a:cubicBezTo>
                <a:cubicBezTo>
                  <a:pt x="1157" y="279"/>
                  <a:pt x="1157" y="279"/>
                  <a:pt x="1157" y="279"/>
                </a:cubicBezTo>
                <a:cubicBezTo>
                  <a:pt x="1212" y="255"/>
                  <a:pt x="1249" y="203"/>
                  <a:pt x="1249" y="142"/>
                </a:cubicBezTo>
                <a:cubicBezTo>
                  <a:pt x="1249" y="77"/>
                  <a:pt x="1205" y="21"/>
                  <a:pt x="1143" y="0"/>
                </a:cubicBezTo>
                <a:close/>
              </a:path>
            </a:pathLst>
          </a:custGeom>
          <a:solidFill>
            <a:srgbClr val="F39C12"/>
          </a:solidFill>
          <a:ln w="635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2" name="Line 272">
            <a:extLst>
              <a:ext uri="{FF2B5EF4-FFF2-40B4-BE49-F238E27FC236}">
                <a16:creationId xmlns:a16="http://schemas.microsoft.com/office/drawing/2014/main" id="{6F080F16-57E8-D2BD-525C-C451B0D42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35131" y="2945426"/>
            <a:ext cx="8152" cy="166447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3" name="Line 273">
            <a:extLst>
              <a:ext uri="{FF2B5EF4-FFF2-40B4-BE49-F238E27FC236}">
                <a16:creationId xmlns:a16="http://schemas.microsoft.com/office/drawing/2014/main" id="{3677A3EC-44D9-8049-313A-5CD5655F8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2027" y="4593862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4" name="Line 274">
            <a:extLst>
              <a:ext uri="{FF2B5EF4-FFF2-40B4-BE49-F238E27FC236}">
                <a16:creationId xmlns:a16="http://schemas.microsoft.com/office/drawing/2014/main" id="{E09E9C19-826E-405B-19B8-A98E96C08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2027" y="4149323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5" name="Line 275">
            <a:extLst>
              <a:ext uri="{FF2B5EF4-FFF2-40B4-BE49-F238E27FC236}">
                <a16:creationId xmlns:a16="http://schemas.microsoft.com/office/drawing/2014/main" id="{C9FBF119-2DC8-799D-2DDE-5C4B9F7C3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2027" y="3704785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6" name="Line 276">
            <a:extLst>
              <a:ext uri="{FF2B5EF4-FFF2-40B4-BE49-F238E27FC236}">
                <a16:creationId xmlns:a16="http://schemas.microsoft.com/office/drawing/2014/main" id="{0A8A8809-1AA9-8CF7-9990-58824CE1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2027" y="3254416"/>
            <a:ext cx="103482" cy="0"/>
          </a:xfrm>
          <a:prstGeom prst="line">
            <a:avLst/>
          </a:prstGeom>
          <a:noFill/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7" name="Freeform 267">
            <a:extLst>
              <a:ext uri="{FF2B5EF4-FFF2-40B4-BE49-F238E27FC236}">
                <a16:creationId xmlns:a16="http://schemas.microsoft.com/office/drawing/2014/main" id="{FFA774E3-1A12-E4C1-057D-23EE1EEAFCB4}"/>
              </a:ext>
            </a:extLst>
          </p:cNvPr>
          <p:cNvSpPr>
            <a:spLocks/>
          </p:cNvSpPr>
          <p:nvPr/>
        </p:nvSpPr>
        <p:spPr bwMode="auto">
          <a:xfrm>
            <a:off x="9723171" y="3234011"/>
            <a:ext cx="41976" cy="41976"/>
          </a:xfrm>
          <a:custGeom>
            <a:avLst/>
            <a:gdLst>
              <a:gd name="T0" fmla="*/ 22 w 33"/>
              <a:gd name="T1" fmla="*/ 1 h 31"/>
              <a:gd name="T2" fmla="*/ 17 w 33"/>
              <a:gd name="T3" fmla="*/ 0 h 31"/>
              <a:gd name="T4" fmla="*/ 0 w 33"/>
              <a:gd name="T5" fmla="*/ 15 h 31"/>
              <a:gd name="T6" fmla="*/ 17 w 33"/>
              <a:gd name="T7" fmla="*/ 31 h 31"/>
              <a:gd name="T8" fmla="*/ 24 w 33"/>
              <a:gd name="T9" fmla="*/ 30 h 31"/>
              <a:gd name="T10" fmla="*/ 33 w 33"/>
              <a:gd name="T11" fmla="*/ 15 h 31"/>
              <a:gd name="T12" fmla="*/ 22 w 33"/>
              <a:gd name="T13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1"/>
                </a:moveTo>
                <a:cubicBezTo>
                  <a:pt x="21" y="0"/>
                  <a:pt x="19" y="0"/>
                  <a:pt x="17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4"/>
                  <a:pt x="7" y="31"/>
                  <a:pt x="17" y="31"/>
                </a:cubicBezTo>
                <a:cubicBezTo>
                  <a:pt x="19" y="31"/>
                  <a:pt x="22" y="31"/>
                  <a:pt x="24" y="30"/>
                </a:cubicBezTo>
                <a:cubicBezTo>
                  <a:pt x="30" y="27"/>
                  <a:pt x="33" y="22"/>
                  <a:pt x="33" y="15"/>
                </a:cubicBezTo>
                <a:cubicBezTo>
                  <a:pt x="33" y="9"/>
                  <a:pt x="29" y="3"/>
                  <a:pt x="22" y="1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8" name="Freeform 268">
            <a:extLst>
              <a:ext uri="{FF2B5EF4-FFF2-40B4-BE49-F238E27FC236}">
                <a16:creationId xmlns:a16="http://schemas.microsoft.com/office/drawing/2014/main" id="{34C06AE2-4F87-A71D-6231-DBBAAA3019E7}"/>
              </a:ext>
            </a:extLst>
          </p:cNvPr>
          <p:cNvSpPr>
            <a:spLocks/>
          </p:cNvSpPr>
          <p:nvPr/>
        </p:nvSpPr>
        <p:spPr bwMode="auto">
          <a:xfrm>
            <a:off x="9723171" y="3684380"/>
            <a:ext cx="41976" cy="41976"/>
          </a:xfrm>
          <a:custGeom>
            <a:avLst/>
            <a:gdLst>
              <a:gd name="T0" fmla="*/ 22 w 33"/>
              <a:gd name="T1" fmla="*/ 30 h 31"/>
              <a:gd name="T2" fmla="*/ 17 w 33"/>
              <a:gd name="T3" fmla="*/ 31 h 31"/>
              <a:gd name="T4" fmla="*/ 0 w 33"/>
              <a:gd name="T5" fmla="*/ 15 h 31"/>
              <a:gd name="T6" fmla="*/ 17 w 33"/>
              <a:gd name="T7" fmla="*/ 0 h 31"/>
              <a:gd name="T8" fmla="*/ 24 w 33"/>
              <a:gd name="T9" fmla="*/ 1 h 31"/>
              <a:gd name="T10" fmla="*/ 33 w 33"/>
              <a:gd name="T11" fmla="*/ 15 h 31"/>
              <a:gd name="T12" fmla="*/ 22 w 33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30"/>
                </a:moveTo>
                <a:cubicBezTo>
                  <a:pt x="21" y="31"/>
                  <a:pt x="19" y="31"/>
                  <a:pt x="17" y="31"/>
                </a:cubicBez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7" y="0"/>
                </a:cubicBezTo>
                <a:cubicBezTo>
                  <a:pt x="19" y="0"/>
                  <a:pt x="22" y="0"/>
                  <a:pt x="24" y="1"/>
                </a:cubicBezTo>
                <a:cubicBezTo>
                  <a:pt x="30" y="4"/>
                  <a:pt x="33" y="9"/>
                  <a:pt x="33" y="15"/>
                </a:cubicBezTo>
                <a:cubicBezTo>
                  <a:pt x="33" y="22"/>
                  <a:pt x="29" y="28"/>
                  <a:pt x="22" y="30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9" name="Freeform 269">
            <a:extLst>
              <a:ext uri="{FF2B5EF4-FFF2-40B4-BE49-F238E27FC236}">
                <a16:creationId xmlns:a16="http://schemas.microsoft.com/office/drawing/2014/main" id="{65A2017B-09FF-14D2-7B44-9E9AC3FAC54C}"/>
              </a:ext>
            </a:extLst>
          </p:cNvPr>
          <p:cNvSpPr>
            <a:spLocks/>
          </p:cNvSpPr>
          <p:nvPr/>
        </p:nvSpPr>
        <p:spPr bwMode="auto">
          <a:xfrm>
            <a:off x="9719076" y="4574913"/>
            <a:ext cx="41976" cy="41976"/>
          </a:xfrm>
          <a:custGeom>
            <a:avLst/>
            <a:gdLst>
              <a:gd name="T0" fmla="*/ 22 w 33"/>
              <a:gd name="T1" fmla="*/ 30 h 31"/>
              <a:gd name="T2" fmla="*/ 17 w 33"/>
              <a:gd name="T3" fmla="*/ 31 h 31"/>
              <a:gd name="T4" fmla="*/ 0 w 33"/>
              <a:gd name="T5" fmla="*/ 15 h 31"/>
              <a:gd name="T6" fmla="*/ 17 w 33"/>
              <a:gd name="T7" fmla="*/ 0 h 31"/>
              <a:gd name="T8" fmla="*/ 24 w 33"/>
              <a:gd name="T9" fmla="*/ 1 h 31"/>
              <a:gd name="T10" fmla="*/ 33 w 33"/>
              <a:gd name="T11" fmla="*/ 15 h 31"/>
              <a:gd name="T12" fmla="*/ 22 w 33"/>
              <a:gd name="T13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30"/>
                </a:moveTo>
                <a:cubicBezTo>
                  <a:pt x="21" y="31"/>
                  <a:pt x="19" y="31"/>
                  <a:pt x="17" y="31"/>
                </a:cubicBezTo>
                <a:cubicBezTo>
                  <a:pt x="7" y="31"/>
                  <a:pt x="0" y="24"/>
                  <a:pt x="0" y="15"/>
                </a:cubicBezTo>
                <a:cubicBezTo>
                  <a:pt x="0" y="7"/>
                  <a:pt x="7" y="0"/>
                  <a:pt x="17" y="0"/>
                </a:cubicBezTo>
                <a:cubicBezTo>
                  <a:pt x="19" y="0"/>
                  <a:pt x="22" y="0"/>
                  <a:pt x="24" y="1"/>
                </a:cubicBezTo>
                <a:cubicBezTo>
                  <a:pt x="30" y="4"/>
                  <a:pt x="33" y="9"/>
                  <a:pt x="33" y="15"/>
                </a:cubicBezTo>
                <a:cubicBezTo>
                  <a:pt x="33" y="22"/>
                  <a:pt x="29" y="28"/>
                  <a:pt x="22" y="30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40" name="Freeform 271">
            <a:extLst>
              <a:ext uri="{FF2B5EF4-FFF2-40B4-BE49-F238E27FC236}">
                <a16:creationId xmlns:a16="http://schemas.microsoft.com/office/drawing/2014/main" id="{E9EF2ABB-AAAD-8996-DA83-2394C968FB76}"/>
              </a:ext>
            </a:extLst>
          </p:cNvPr>
          <p:cNvSpPr>
            <a:spLocks/>
          </p:cNvSpPr>
          <p:nvPr/>
        </p:nvSpPr>
        <p:spPr bwMode="auto">
          <a:xfrm>
            <a:off x="9723171" y="4129826"/>
            <a:ext cx="41976" cy="41976"/>
          </a:xfrm>
          <a:custGeom>
            <a:avLst/>
            <a:gdLst>
              <a:gd name="T0" fmla="*/ 22 w 33"/>
              <a:gd name="T1" fmla="*/ 1 h 31"/>
              <a:gd name="T2" fmla="*/ 17 w 33"/>
              <a:gd name="T3" fmla="*/ 0 h 31"/>
              <a:gd name="T4" fmla="*/ 0 w 33"/>
              <a:gd name="T5" fmla="*/ 15 h 31"/>
              <a:gd name="T6" fmla="*/ 17 w 33"/>
              <a:gd name="T7" fmla="*/ 31 h 31"/>
              <a:gd name="T8" fmla="*/ 24 w 33"/>
              <a:gd name="T9" fmla="*/ 30 h 31"/>
              <a:gd name="T10" fmla="*/ 33 w 33"/>
              <a:gd name="T11" fmla="*/ 15 h 31"/>
              <a:gd name="T12" fmla="*/ 22 w 33"/>
              <a:gd name="T13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" h="31">
                <a:moveTo>
                  <a:pt x="22" y="1"/>
                </a:moveTo>
                <a:cubicBezTo>
                  <a:pt x="21" y="0"/>
                  <a:pt x="19" y="0"/>
                  <a:pt x="17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24"/>
                  <a:pt x="7" y="31"/>
                  <a:pt x="17" y="31"/>
                </a:cubicBezTo>
                <a:cubicBezTo>
                  <a:pt x="19" y="31"/>
                  <a:pt x="22" y="31"/>
                  <a:pt x="24" y="30"/>
                </a:cubicBezTo>
                <a:cubicBezTo>
                  <a:pt x="30" y="27"/>
                  <a:pt x="33" y="22"/>
                  <a:pt x="33" y="15"/>
                </a:cubicBezTo>
                <a:cubicBezTo>
                  <a:pt x="33" y="9"/>
                  <a:pt x="29" y="3"/>
                  <a:pt x="22" y="1"/>
                </a:cubicBezTo>
                <a:close/>
              </a:path>
            </a:pathLst>
          </a:custGeom>
          <a:solidFill>
            <a:srgbClr val="2980B9">
              <a:lumMod val="50000"/>
            </a:srgbClr>
          </a:solidFill>
          <a:ln w="28575">
            <a:solidFill>
              <a:srgbClr val="2980B9">
                <a:lumMod val="50000"/>
              </a:srgb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41" name="Freeform 201">
            <a:extLst>
              <a:ext uri="{FF2B5EF4-FFF2-40B4-BE49-F238E27FC236}">
                <a16:creationId xmlns:a16="http://schemas.microsoft.com/office/drawing/2014/main" id="{8C2B39A6-AE58-3D0D-324E-7D2BE41D155E}"/>
              </a:ext>
            </a:extLst>
          </p:cNvPr>
          <p:cNvSpPr>
            <a:spLocks/>
          </p:cNvSpPr>
          <p:nvPr/>
        </p:nvSpPr>
        <p:spPr bwMode="auto">
          <a:xfrm>
            <a:off x="9855511" y="3062027"/>
            <a:ext cx="422675" cy="394984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42" name="Freeform 203">
            <a:extLst>
              <a:ext uri="{FF2B5EF4-FFF2-40B4-BE49-F238E27FC236}">
                <a16:creationId xmlns:a16="http://schemas.microsoft.com/office/drawing/2014/main" id="{7D503250-023E-9310-2881-75490FA2C76F}"/>
              </a:ext>
            </a:extLst>
          </p:cNvPr>
          <p:cNvSpPr>
            <a:spLocks/>
          </p:cNvSpPr>
          <p:nvPr/>
        </p:nvSpPr>
        <p:spPr bwMode="auto">
          <a:xfrm>
            <a:off x="9855511" y="3506564"/>
            <a:ext cx="422675" cy="394984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43" name="Freeform 205">
            <a:extLst>
              <a:ext uri="{FF2B5EF4-FFF2-40B4-BE49-F238E27FC236}">
                <a16:creationId xmlns:a16="http://schemas.microsoft.com/office/drawing/2014/main" id="{6DA04483-43CE-8C0D-4A5F-23DF9E284730}"/>
              </a:ext>
            </a:extLst>
          </p:cNvPr>
          <p:cNvSpPr>
            <a:spLocks/>
          </p:cNvSpPr>
          <p:nvPr/>
        </p:nvSpPr>
        <p:spPr bwMode="auto">
          <a:xfrm>
            <a:off x="9855511" y="3954018"/>
            <a:ext cx="422675" cy="396441"/>
          </a:xfrm>
          <a:custGeom>
            <a:avLst/>
            <a:gdLst>
              <a:gd name="T0" fmla="*/ 217 w 324"/>
              <a:gd name="T1" fmla="*/ 9 h 303"/>
              <a:gd name="T2" fmla="*/ 162 w 324"/>
              <a:gd name="T3" fmla="*/ 0 h 303"/>
              <a:gd name="T4" fmla="*/ 0 w 324"/>
              <a:gd name="T5" fmla="*/ 151 h 303"/>
              <a:gd name="T6" fmla="*/ 162 w 324"/>
              <a:gd name="T7" fmla="*/ 303 h 303"/>
              <a:gd name="T8" fmla="*/ 232 w 324"/>
              <a:gd name="T9" fmla="*/ 288 h 303"/>
              <a:gd name="T10" fmla="*/ 324 w 324"/>
              <a:gd name="T11" fmla="*/ 151 h 303"/>
              <a:gd name="T12" fmla="*/ 217 w 324"/>
              <a:gd name="T13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3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8"/>
                  <a:pt x="0" y="151"/>
                </a:cubicBezTo>
                <a:cubicBezTo>
                  <a:pt x="0" y="235"/>
                  <a:pt x="73" y="303"/>
                  <a:pt x="162" y="303"/>
                </a:cubicBezTo>
                <a:cubicBezTo>
                  <a:pt x="187" y="303"/>
                  <a:pt x="211" y="297"/>
                  <a:pt x="232" y="288"/>
                </a:cubicBezTo>
                <a:cubicBezTo>
                  <a:pt x="286" y="264"/>
                  <a:pt x="324" y="212"/>
                  <a:pt x="324" y="151"/>
                </a:cubicBezTo>
                <a:cubicBezTo>
                  <a:pt x="324" y="86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44" name="Freeform 207">
            <a:extLst>
              <a:ext uri="{FF2B5EF4-FFF2-40B4-BE49-F238E27FC236}">
                <a16:creationId xmlns:a16="http://schemas.microsoft.com/office/drawing/2014/main" id="{55D8F45A-866A-7495-B161-BF3071460B2F}"/>
              </a:ext>
            </a:extLst>
          </p:cNvPr>
          <p:cNvSpPr>
            <a:spLocks/>
          </p:cNvSpPr>
          <p:nvPr/>
        </p:nvSpPr>
        <p:spPr bwMode="auto">
          <a:xfrm>
            <a:off x="9861121" y="4400013"/>
            <a:ext cx="422675" cy="396441"/>
          </a:xfrm>
          <a:custGeom>
            <a:avLst/>
            <a:gdLst>
              <a:gd name="T0" fmla="*/ 217 w 324"/>
              <a:gd name="T1" fmla="*/ 9 h 303"/>
              <a:gd name="T2" fmla="*/ 162 w 324"/>
              <a:gd name="T3" fmla="*/ 0 h 303"/>
              <a:gd name="T4" fmla="*/ 0 w 324"/>
              <a:gd name="T5" fmla="*/ 151 h 303"/>
              <a:gd name="T6" fmla="*/ 162 w 324"/>
              <a:gd name="T7" fmla="*/ 303 h 303"/>
              <a:gd name="T8" fmla="*/ 232 w 324"/>
              <a:gd name="T9" fmla="*/ 288 h 303"/>
              <a:gd name="T10" fmla="*/ 324 w 324"/>
              <a:gd name="T11" fmla="*/ 151 h 303"/>
              <a:gd name="T12" fmla="*/ 217 w 324"/>
              <a:gd name="T13" fmla="*/ 9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3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8"/>
                  <a:pt x="0" y="151"/>
                </a:cubicBezTo>
                <a:cubicBezTo>
                  <a:pt x="0" y="235"/>
                  <a:pt x="73" y="303"/>
                  <a:pt x="162" y="303"/>
                </a:cubicBezTo>
                <a:cubicBezTo>
                  <a:pt x="187" y="303"/>
                  <a:pt x="211" y="297"/>
                  <a:pt x="232" y="288"/>
                </a:cubicBezTo>
                <a:cubicBezTo>
                  <a:pt x="286" y="264"/>
                  <a:pt x="324" y="212"/>
                  <a:pt x="324" y="151"/>
                </a:cubicBezTo>
                <a:cubicBezTo>
                  <a:pt x="324" y="86"/>
                  <a:pt x="280" y="30"/>
                  <a:pt x="217" y="9"/>
                </a:cubicBezTo>
                <a:close/>
              </a:path>
            </a:pathLst>
          </a:custGeom>
          <a:solidFill>
            <a:sysClr val="window" lastClr="FFFFFF"/>
          </a:solidFill>
          <a:ln w="28575" cap="flat">
            <a:solidFill>
              <a:srgbClr val="2980B9">
                <a:lumMod val="50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45" name="TextBox 185">
            <a:extLst>
              <a:ext uri="{FF2B5EF4-FFF2-40B4-BE49-F238E27FC236}">
                <a16:creationId xmlns:a16="http://schemas.microsoft.com/office/drawing/2014/main" id="{005B3E2F-E006-10DF-921F-F6A357B3F00D}"/>
              </a:ext>
            </a:extLst>
          </p:cNvPr>
          <p:cNvSpPr txBox="1"/>
          <p:nvPr/>
        </p:nvSpPr>
        <p:spPr>
          <a:xfrm>
            <a:off x="9838613" y="3089133"/>
            <a:ext cx="456471" cy="33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1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46" name="TextBox 186">
            <a:extLst>
              <a:ext uri="{FF2B5EF4-FFF2-40B4-BE49-F238E27FC236}">
                <a16:creationId xmlns:a16="http://schemas.microsoft.com/office/drawing/2014/main" id="{D2A7CC3A-2492-6D8B-972C-0F42DB2B5220}"/>
              </a:ext>
            </a:extLst>
          </p:cNvPr>
          <p:cNvSpPr txBox="1"/>
          <p:nvPr/>
        </p:nvSpPr>
        <p:spPr>
          <a:xfrm>
            <a:off x="9834112" y="3532884"/>
            <a:ext cx="456471" cy="33908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2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47" name="TextBox 187">
            <a:extLst>
              <a:ext uri="{FF2B5EF4-FFF2-40B4-BE49-F238E27FC236}">
                <a16:creationId xmlns:a16="http://schemas.microsoft.com/office/drawing/2014/main" id="{F95BB0B3-9C51-9F14-DC2D-ECD1E3FF20CE}"/>
              </a:ext>
            </a:extLst>
          </p:cNvPr>
          <p:cNvSpPr txBox="1"/>
          <p:nvPr/>
        </p:nvSpPr>
        <p:spPr>
          <a:xfrm>
            <a:off x="9838613" y="3982454"/>
            <a:ext cx="456471" cy="33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3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148" name="TextBox 188">
            <a:extLst>
              <a:ext uri="{FF2B5EF4-FFF2-40B4-BE49-F238E27FC236}">
                <a16:creationId xmlns:a16="http://schemas.microsoft.com/office/drawing/2014/main" id="{BB890A19-88D5-A693-8055-74F69C414151}"/>
              </a:ext>
            </a:extLst>
          </p:cNvPr>
          <p:cNvSpPr txBox="1"/>
          <p:nvPr/>
        </p:nvSpPr>
        <p:spPr>
          <a:xfrm>
            <a:off x="9841004" y="4414985"/>
            <a:ext cx="456471" cy="339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3F3F3F"/>
                </a:solidFill>
                <a:latin typeface="Open Sans"/>
                <a:ea typeface="+mn-ea"/>
              </a:rPr>
              <a:t>4</a:t>
            </a:r>
            <a:endParaRPr lang="id-ID" sz="20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grpSp>
        <p:nvGrpSpPr>
          <p:cNvPr id="149" name="Group 7">
            <a:extLst>
              <a:ext uri="{FF2B5EF4-FFF2-40B4-BE49-F238E27FC236}">
                <a16:creationId xmlns:a16="http://schemas.microsoft.com/office/drawing/2014/main" id="{26CACDE9-38EE-BFE0-35DE-3965B19BB727}"/>
              </a:ext>
            </a:extLst>
          </p:cNvPr>
          <p:cNvGrpSpPr/>
          <p:nvPr/>
        </p:nvGrpSpPr>
        <p:grpSpPr>
          <a:xfrm>
            <a:off x="2536868" y="3342191"/>
            <a:ext cx="3030260" cy="3169819"/>
            <a:chOff x="2913662" y="2405108"/>
            <a:chExt cx="3120166" cy="3263865"/>
          </a:xfrm>
        </p:grpSpPr>
        <p:sp>
          <p:nvSpPr>
            <p:cNvPr id="150" name="Freeform 192">
              <a:extLst>
                <a:ext uri="{FF2B5EF4-FFF2-40B4-BE49-F238E27FC236}">
                  <a16:creationId xmlns:a16="http://schemas.microsoft.com/office/drawing/2014/main" id="{46F7E305-C60A-F807-E52C-99D3800D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833" y="3818024"/>
              <a:ext cx="1824832" cy="382048"/>
            </a:xfrm>
            <a:custGeom>
              <a:avLst/>
              <a:gdLst>
                <a:gd name="T0" fmla="*/ 673 w 679"/>
                <a:gd name="T1" fmla="*/ 79 h 129"/>
                <a:gd name="T2" fmla="*/ 342 w 679"/>
                <a:gd name="T3" fmla="*/ 0 h 129"/>
                <a:gd name="T4" fmla="*/ 342 w 679"/>
                <a:gd name="T5" fmla="*/ 0 h 129"/>
                <a:gd name="T6" fmla="*/ 339 w 679"/>
                <a:gd name="T7" fmla="*/ 0 h 129"/>
                <a:gd name="T8" fmla="*/ 337 w 679"/>
                <a:gd name="T9" fmla="*/ 0 h 129"/>
                <a:gd name="T10" fmla="*/ 337 w 679"/>
                <a:gd name="T11" fmla="*/ 0 h 129"/>
                <a:gd name="T12" fmla="*/ 6 w 679"/>
                <a:gd name="T13" fmla="*/ 79 h 129"/>
                <a:gd name="T14" fmla="*/ 0 w 679"/>
                <a:gd name="T15" fmla="*/ 98 h 129"/>
                <a:gd name="T16" fmla="*/ 0 w 679"/>
                <a:gd name="T17" fmla="*/ 99 h 129"/>
                <a:gd name="T18" fmla="*/ 1 w 679"/>
                <a:gd name="T19" fmla="*/ 103 h 129"/>
                <a:gd name="T20" fmla="*/ 15 w 679"/>
                <a:gd name="T21" fmla="*/ 112 h 129"/>
                <a:gd name="T22" fmla="*/ 43 w 679"/>
                <a:gd name="T23" fmla="*/ 124 h 129"/>
                <a:gd name="T24" fmla="*/ 57 w 679"/>
                <a:gd name="T25" fmla="*/ 129 h 129"/>
                <a:gd name="T26" fmla="*/ 58 w 679"/>
                <a:gd name="T27" fmla="*/ 128 h 129"/>
                <a:gd name="T28" fmla="*/ 62 w 679"/>
                <a:gd name="T29" fmla="*/ 126 h 129"/>
                <a:gd name="T30" fmla="*/ 63 w 679"/>
                <a:gd name="T31" fmla="*/ 125 h 129"/>
                <a:gd name="T32" fmla="*/ 68 w 679"/>
                <a:gd name="T33" fmla="*/ 122 h 129"/>
                <a:gd name="T34" fmla="*/ 71 w 679"/>
                <a:gd name="T35" fmla="*/ 121 h 129"/>
                <a:gd name="T36" fmla="*/ 74 w 679"/>
                <a:gd name="T37" fmla="*/ 119 h 129"/>
                <a:gd name="T38" fmla="*/ 78 w 679"/>
                <a:gd name="T39" fmla="*/ 117 h 129"/>
                <a:gd name="T40" fmla="*/ 79 w 679"/>
                <a:gd name="T41" fmla="*/ 117 h 129"/>
                <a:gd name="T42" fmla="*/ 81 w 679"/>
                <a:gd name="T43" fmla="*/ 116 h 129"/>
                <a:gd name="T44" fmla="*/ 85 w 679"/>
                <a:gd name="T45" fmla="*/ 114 h 129"/>
                <a:gd name="T46" fmla="*/ 87 w 679"/>
                <a:gd name="T47" fmla="*/ 114 h 129"/>
                <a:gd name="T48" fmla="*/ 94 w 679"/>
                <a:gd name="T49" fmla="*/ 111 h 129"/>
                <a:gd name="T50" fmla="*/ 95 w 679"/>
                <a:gd name="T51" fmla="*/ 110 h 129"/>
                <a:gd name="T52" fmla="*/ 100 w 679"/>
                <a:gd name="T53" fmla="*/ 108 h 129"/>
                <a:gd name="T54" fmla="*/ 339 w 679"/>
                <a:gd name="T55" fmla="*/ 73 h 129"/>
                <a:gd name="T56" fmla="*/ 579 w 679"/>
                <a:gd name="T57" fmla="*/ 108 h 129"/>
                <a:gd name="T58" fmla="*/ 583 w 679"/>
                <a:gd name="T59" fmla="*/ 110 h 129"/>
                <a:gd name="T60" fmla="*/ 585 w 679"/>
                <a:gd name="T61" fmla="*/ 111 h 129"/>
                <a:gd name="T62" fmla="*/ 592 w 679"/>
                <a:gd name="T63" fmla="*/ 114 h 129"/>
                <a:gd name="T64" fmla="*/ 594 w 679"/>
                <a:gd name="T65" fmla="*/ 114 h 129"/>
                <a:gd name="T66" fmla="*/ 598 w 679"/>
                <a:gd name="T67" fmla="*/ 116 h 129"/>
                <a:gd name="T68" fmla="*/ 600 w 679"/>
                <a:gd name="T69" fmla="*/ 117 h 129"/>
                <a:gd name="T70" fmla="*/ 605 w 679"/>
                <a:gd name="T71" fmla="*/ 119 h 129"/>
                <a:gd name="T72" fmla="*/ 608 w 679"/>
                <a:gd name="T73" fmla="*/ 121 h 129"/>
                <a:gd name="T74" fmla="*/ 611 w 679"/>
                <a:gd name="T75" fmla="*/ 122 h 129"/>
                <a:gd name="T76" fmla="*/ 615 w 679"/>
                <a:gd name="T77" fmla="*/ 125 h 129"/>
                <a:gd name="T78" fmla="*/ 617 w 679"/>
                <a:gd name="T79" fmla="*/ 126 h 129"/>
                <a:gd name="T80" fmla="*/ 620 w 679"/>
                <a:gd name="T81" fmla="*/ 127 h 129"/>
                <a:gd name="T82" fmla="*/ 626 w 679"/>
                <a:gd name="T83" fmla="*/ 128 h 129"/>
                <a:gd name="T84" fmla="*/ 665 w 679"/>
                <a:gd name="T85" fmla="*/ 112 h 129"/>
                <a:gd name="T86" fmla="*/ 678 w 679"/>
                <a:gd name="T87" fmla="*/ 104 h 129"/>
                <a:gd name="T88" fmla="*/ 679 w 679"/>
                <a:gd name="T89" fmla="*/ 99 h 129"/>
                <a:gd name="T90" fmla="*/ 679 w 679"/>
                <a:gd name="T91" fmla="*/ 98 h 129"/>
                <a:gd name="T92" fmla="*/ 673 w 679"/>
                <a:gd name="T93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9" h="129">
                  <a:moveTo>
                    <a:pt x="673" y="79"/>
                  </a:moveTo>
                  <a:cubicBezTo>
                    <a:pt x="643" y="34"/>
                    <a:pt x="506" y="0"/>
                    <a:pt x="342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1" y="0"/>
                    <a:pt x="340" y="0"/>
                    <a:pt x="339" y="0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72" y="0"/>
                    <a:pt x="36" y="34"/>
                    <a:pt x="6" y="79"/>
                  </a:cubicBezTo>
                  <a:cubicBezTo>
                    <a:pt x="2" y="85"/>
                    <a:pt x="0" y="92"/>
                    <a:pt x="0" y="98"/>
                  </a:cubicBezTo>
                  <a:cubicBezTo>
                    <a:pt x="0" y="98"/>
                    <a:pt x="0" y="99"/>
                    <a:pt x="0" y="99"/>
                  </a:cubicBezTo>
                  <a:cubicBezTo>
                    <a:pt x="0" y="101"/>
                    <a:pt x="0" y="102"/>
                    <a:pt x="1" y="103"/>
                  </a:cubicBezTo>
                  <a:cubicBezTo>
                    <a:pt x="5" y="106"/>
                    <a:pt x="10" y="109"/>
                    <a:pt x="15" y="112"/>
                  </a:cubicBezTo>
                  <a:cubicBezTo>
                    <a:pt x="24" y="116"/>
                    <a:pt x="33" y="120"/>
                    <a:pt x="43" y="124"/>
                  </a:cubicBezTo>
                  <a:cubicBezTo>
                    <a:pt x="47" y="125"/>
                    <a:pt x="52" y="127"/>
                    <a:pt x="57" y="129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9" y="127"/>
                    <a:pt x="60" y="127"/>
                    <a:pt x="62" y="126"/>
                  </a:cubicBezTo>
                  <a:cubicBezTo>
                    <a:pt x="62" y="126"/>
                    <a:pt x="63" y="125"/>
                    <a:pt x="63" y="125"/>
                  </a:cubicBezTo>
                  <a:cubicBezTo>
                    <a:pt x="65" y="124"/>
                    <a:pt x="66" y="123"/>
                    <a:pt x="68" y="122"/>
                  </a:cubicBezTo>
                  <a:cubicBezTo>
                    <a:pt x="69" y="122"/>
                    <a:pt x="70" y="121"/>
                    <a:pt x="71" y="121"/>
                  </a:cubicBezTo>
                  <a:cubicBezTo>
                    <a:pt x="72" y="120"/>
                    <a:pt x="73" y="120"/>
                    <a:pt x="74" y="119"/>
                  </a:cubicBezTo>
                  <a:cubicBezTo>
                    <a:pt x="75" y="119"/>
                    <a:pt x="77" y="118"/>
                    <a:pt x="78" y="117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7"/>
                    <a:pt x="80" y="116"/>
                    <a:pt x="81" y="116"/>
                  </a:cubicBezTo>
                  <a:cubicBezTo>
                    <a:pt x="82" y="115"/>
                    <a:pt x="83" y="115"/>
                    <a:pt x="85" y="114"/>
                  </a:cubicBezTo>
                  <a:cubicBezTo>
                    <a:pt x="85" y="114"/>
                    <a:pt x="86" y="114"/>
                    <a:pt x="87" y="114"/>
                  </a:cubicBezTo>
                  <a:cubicBezTo>
                    <a:pt x="89" y="113"/>
                    <a:pt x="91" y="112"/>
                    <a:pt x="94" y="111"/>
                  </a:cubicBezTo>
                  <a:cubicBezTo>
                    <a:pt x="94" y="110"/>
                    <a:pt x="95" y="110"/>
                    <a:pt x="95" y="110"/>
                  </a:cubicBezTo>
                  <a:cubicBezTo>
                    <a:pt x="97" y="109"/>
                    <a:pt x="98" y="109"/>
                    <a:pt x="100" y="108"/>
                  </a:cubicBezTo>
                  <a:cubicBezTo>
                    <a:pt x="157" y="87"/>
                    <a:pt x="243" y="74"/>
                    <a:pt x="339" y="73"/>
                  </a:cubicBezTo>
                  <a:cubicBezTo>
                    <a:pt x="436" y="74"/>
                    <a:pt x="522" y="87"/>
                    <a:pt x="579" y="108"/>
                  </a:cubicBezTo>
                  <a:cubicBezTo>
                    <a:pt x="581" y="109"/>
                    <a:pt x="582" y="109"/>
                    <a:pt x="583" y="110"/>
                  </a:cubicBezTo>
                  <a:cubicBezTo>
                    <a:pt x="584" y="110"/>
                    <a:pt x="585" y="110"/>
                    <a:pt x="585" y="111"/>
                  </a:cubicBezTo>
                  <a:cubicBezTo>
                    <a:pt x="588" y="112"/>
                    <a:pt x="590" y="113"/>
                    <a:pt x="592" y="114"/>
                  </a:cubicBezTo>
                  <a:cubicBezTo>
                    <a:pt x="593" y="114"/>
                    <a:pt x="594" y="114"/>
                    <a:pt x="594" y="114"/>
                  </a:cubicBezTo>
                  <a:cubicBezTo>
                    <a:pt x="595" y="115"/>
                    <a:pt x="597" y="115"/>
                    <a:pt x="598" y="116"/>
                  </a:cubicBezTo>
                  <a:cubicBezTo>
                    <a:pt x="599" y="116"/>
                    <a:pt x="600" y="117"/>
                    <a:pt x="600" y="117"/>
                  </a:cubicBezTo>
                  <a:cubicBezTo>
                    <a:pt x="602" y="118"/>
                    <a:pt x="604" y="119"/>
                    <a:pt x="605" y="119"/>
                  </a:cubicBezTo>
                  <a:cubicBezTo>
                    <a:pt x="606" y="120"/>
                    <a:pt x="607" y="120"/>
                    <a:pt x="608" y="121"/>
                  </a:cubicBezTo>
                  <a:cubicBezTo>
                    <a:pt x="609" y="121"/>
                    <a:pt x="610" y="122"/>
                    <a:pt x="611" y="122"/>
                  </a:cubicBezTo>
                  <a:cubicBezTo>
                    <a:pt x="612" y="123"/>
                    <a:pt x="614" y="124"/>
                    <a:pt x="615" y="125"/>
                  </a:cubicBezTo>
                  <a:cubicBezTo>
                    <a:pt x="616" y="125"/>
                    <a:pt x="617" y="126"/>
                    <a:pt x="617" y="126"/>
                  </a:cubicBezTo>
                  <a:cubicBezTo>
                    <a:pt x="618" y="126"/>
                    <a:pt x="619" y="127"/>
                    <a:pt x="620" y="127"/>
                  </a:cubicBezTo>
                  <a:cubicBezTo>
                    <a:pt x="622" y="128"/>
                    <a:pt x="624" y="128"/>
                    <a:pt x="626" y="128"/>
                  </a:cubicBezTo>
                  <a:cubicBezTo>
                    <a:pt x="641" y="123"/>
                    <a:pt x="654" y="117"/>
                    <a:pt x="665" y="112"/>
                  </a:cubicBezTo>
                  <a:cubicBezTo>
                    <a:pt x="670" y="109"/>
                    <a:pt x="674" y="107"/>
                    <a:pt x="678" y="104"/>
                  </a:cubicBezTo>
                  <a:cubicBezTo>
                    <a:pt x="678" y="103"/>
                    <a:pt x="679" y="101"/>
                    <a:pt x="679" y="99"/>
                  </a:cubicBezTo>
                  <a:cubicBezTo>
                    <a:pt x="679" y="99"/>
                    <a:pt x="679" y="98"/>
                    <a:pt x="679" y="98"/>
                  </a:cubicBezTo>
                  <a:cubicBezTo>
                    <a:pt x="679" y="92"/>
                    <a:pt x="677" y="85"/>
                    <a:pt x="673" y="79"/>
                  </a:cubicBezTo>
                  <a:close/>
                </a:path>
              </a:pathLst>
            </a:custGeom>
            <a:solidFill>
              <a:srgbClr val="9BBB5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1" name="Freeform 144">
              <a:extLst>
                <a:ext uri="{FF2B5EF4-FFF2-40B4-BE49-F238E27FC236}">
                  <a16:creationId xmlns:a16="http://schemas.microsoft.com/office/drawing/2014/main" id="{76C9FB3E-9F5D-4F1B-B381-D56DED6A0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987" y="4384507"/>
              <a:ext cx="1205585" cy="421568"/>
            </a:xfrm>
            <a:custGeom>
              <a:avLst/>
              <a:gdLst>
                <a:gd name="T0" fmla="*/ 444 w 448"/>
                <a:gd name="T1" fmla="*/ 75 h 143"/>
                <a:gd name="T2" fmla="*/ 225 w 448"/>
                <a:gd name="T3" fmla="*/ 0 h 143"/>
                <a:gd name="T4" fmla="*/ 225 w 448"/>
                <a:gd name="T5" fmla="*/ 0 h 143"/>
                <a:gd name="T6" fmla="*/ 224 w 448"/>
                <a:gd name="T7" fmla="*/ 0 h 143"/>
                <a:gd name="T8" fmla="*/ 222 w 448"/>
                <a:gd name="T9" fmla="*/ 0 h 143"/>
                <a:gd name="T10" fmla="*/ 222 w 448"/>
                <a:gd name="T11" fmla="*/ 0 h 143"/>
                <a:gd name="T12" fmla="*/ 4 w 448"/>
                <a:gd name="T13" fmla="*/ 75 h 143"/>
                <a:gd name="T14" fmla="*/ 0 w 448"/>
                <a:gd name="T15" fmla="*/ 92 h 143"/>
                <a:gd name="T16" fmla="*/ 0 w 448"/>
                <a:gd name="T17" fmla="*/ 94 h 143"/>
                <a:gd name="T18" fmla="*/ 0 w 448"/>
                <a:gd name="T19" fmla="*/ 97 h 143"/>
                <a:gd name="T20" fmla="*/ 10 w 448"/>
                <a:gd name="T21" fmla="*/ 105 h 143"/>
                <a:gd name="T22" fmla="*/ 28 w 448"/>
                <a:gd name="T23" fmla="*/ 116 h 143"/>
                <a:gd name="T24" fmla="*/ 28 w 448"/>
                <a:gd name="T25" fmla="*/ 116 h 143"/>
                <a:gd name="T26" fmla="*/ 28 w 448"/>
                <a:gd name="T27" fmla="*/ 117 h 143"/>
                <a:gd name="T28" fmla="*/ 32 w 448"/>
                <a:gd name="T29" fmla="*/ 118 h 143"/>
                <a:gd name="T30" fmla="*/ 32 w 448"/>
                <a:gd name="T31" fmla="*/ 118 h 143"/>
                <a:gd name="T32" fmla="*/ 38 w 448"/>
                <a:gd name="T33" fmla="*/ 121 h 143"/>
                <a:gd name="T34" fmla="*/ 48 w 448"/>
                <a:gd name="T35" fmla="*/ 126 h 143"/>
                <a:gd name="T36" fmla="*/ 48 w 448"/>
                <a:gd name="T37" fmla="*/ 126 h 143"/>
                <a:gd name="T38" fmla="*/ 52 w 448"/>
                <a:gd name="T39" fmla="*/ 127 h 143"/>
                <a:gd name="T40" fmla="*/ 52 w 448"/>
                <a:gd name="T41" fmla="*/ 127 h 143"/>
                <a:gd name="T42" fmla="*/ 55 w 448"/>
                <a:gd name="T43" fmla="*/ 129 h 143"/>
                <a:gd name="T44" fmla="*/ 56 w 448"/>
                <a:gd name="T45" fmla="*/ 129 h 143"/>
                <a:gd name="T46" fmla="*/ 60 w 448"/>
                <a:gd name="T47" fmla="*/ 130 h 143"/>
                <a:gd name="T48" fmla="*/ 60 w 448"/>
                <a:gd name="T49" fmla="*/ 130 h 143"/>
                <a:gd name="T50" fmla="*/ 64 w 448"/>
                <a:gd name="T51" fmla="*/ 132 h 143"/>
                <a:gd name="T52" fmla="*/ 64 w 448"/>
                <a:gd name="T53" fmla="*/ 132 h 143"/>
                <a:gd name="T54" fmla="*/ 100 w 448"/>
                <a:gd name="T55" fmla="*/ 142 h 143"/>
                <a:gd name="T56" fmla="*/ 100 w 448"/>
                <a:gd name="T57" fmla="*/ 142 h 143"/>
                <a:gd name="T58" fmla="*/ 104 w 448"/>
                <a:gd name="T59" fmla="*/ 143 h 143"/>
                <a:gd name="T60" fmla="*/ 224 w 448"/>
                <a:gd name="T61" fmla="*/ 130 h 143"/>
                <a:gd name="T62" fmla="*/ 344 w 448"/>
                <a:gd name="T63" fmla="*/ 143 h 143"/>
                <a:gd name="T64" fmla="*/ 349 w 448"/>
                <a:gd name="T65" fmla="*/ 142 h 143"/>
                <a:gd name="T66" fmla="*/ 349 w 448"/>
                <a:gd name="T67" fmla="*/ 142 h 143"/>
                <a:gd name="T68" fmla="*/ 385 w 448"/>
                <a:gd name="T69" fmla="*/ 132 h 143"/>
                <a:gd name="T70" fmla="*/ 385 w 448"/>
                <a:gd name="T71" fmla="*/ 132 h 143"/>
                <a:gd name="T72" fmla="*/ 389 w 448"/>
                <a:gd name="T73" fmla="*/ 130 h 143"/>
                <a:gd name="T74" fmla="*/ 389 w 448"/>
                <a:gd name="T75" fmla="*/ 130 h 143"/>
                <a:gd name="T76" fmla="*/ 393 w 448"/>
                <a:gd name="T77" fmla="*/ 129 h 143"/>
                <a:gd name="T78" fmla="*/ 393 w 448"/>
                <a:gd name="T79" fmla="*/ 129 h 143"/>
                <a:gd name="T80" fmla="*/ 397 w 448"/>
                <a:gd name="T81" fmla="*/ 127 h 143"/>
                <a:gd name="T82" fmla="*/ 397 w 448"/>
                <a:gd name="T83" fmla="*/ 127 h 143"/>
                <a:gd name="T84" fmla="*/ 401 w 448"/>
                <a:gd name="T85" fmla="*/ 126 h 143"/>
                <a:gd name="T86" fmla="*/ 401 w 448"/>
                <a:gd name="T87" fmla="*/ 126 h 143"/>
                <a:gd name="T88" fmla="*/ 410 w 448"/>
                <a:gd name="T89" fmla="*/ 122 h 143"/>
                <a:gd name="T90" fmla="*/ 420 w 448"/>
                <a:gd name="T91" fmla="*/ 117 h 143"/>
                <a:gd name="T92" fmla="*/ 420 w 448"/>
                <a:gd name="T93" fmla="*/ 117 h 143"/>
                <a:gd name="T94" fmla="*/ 439 w 448"/>
                <a:gd name="T95" fmla="*/ 105 h 143"/>
                <a:gd name="T96" fmla="*/ 447 w 448"/>
                <a:gd name="T97" fmla="*/ 99 h 143"/>
                <a:gd name="T98" fmla="*/ 448 w 448"/>
                <a:gd name="T99" fmla="*/ 94 h 143"/>
                <a:gd name="T100" fmla="*/ 448 w 448"/>
                <a:gd name="T101" fmla="*/ 92 h 143"/>
                <a:gd name="T102" fmla="*/ 444 w 448"/>
                <a:gd name="T103" fmla="*/ 7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8" h="143">
                  <a:moveTo>
                    <a:pt x="444" y="75"/>
                  </a:moveTo>
                  <a:cubicBezTo>
                    <a:pt x="424" y="33"/>
                    <a:pt x="334" y="1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4" y="0"/>
                    <a:pt x="224" y="0"/>
                  </a:cubicBezTo>
                  <a:cubicBezTo>
                    <a:pt x="223" y="0"/>
                    <a:pt x="223" y="0"/>
                    <a:pt x="22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14" y="1"/>
                    <a:pt x="24" y="33"/>
                    <a:pt x="4" y="75"/>
                  </a:cubicBezTo>
                  <a:cubicBezTo>
                    <a:pt x="1" y="81"/>
                    <a:pt x="0" y="87"/>
                    <a:pt x="0" y="92"/>
                  </a:cubicBezTo>
                  <a:cubicBezTo>
                    <a:pt x="0" y="93"/>
                    <a:pt x="0" y="93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3" y="100"/>
                    <a:pt x="7" y="103"/>
                    <a:pt x="10" y="105"/>
                  </a:cubicBezTo>
                  <a:cubicBezTo>
                    <a:pt x="15" y="109"/>
                    <a:pt x="22" y="113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9" y="117"/>
                    <a:pt x="31" y="118"/>
                    <a:pt x="32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19"/>
                    <a:pt x="36" y="120"/>
                    <a:pt x="38" y="121"/>
                  </a:cubicBezTo>
                  <a:cubicBezTo>
                    <a:pt x="41" y="123"/>
                    <a:pt x="44" y="124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50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3" y="128"/>
                    <a:pt x="54" y="128"/>
                    <a:pt x="55" y="129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8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4" y="132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75" y="135"/>
                    <a:pt x="87" y="139"/>
                    <a:pt x="100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1" y="142"/>
                    <a:pt x="103" y="142"/>
                    <a:pt x="104" y="143"/>
                  </a:cubicBezTo>
                  <a:cubicBezTo>
                    <a:pt x="140" y="135"/>
                    <a:pt x="181" y="130"/>
                    <a:pt x="224" y="130"/>
                  </a:cubicBezTo>
                  <a:cubicBezTo>
                    <a:pt x="268" y="130"/>
                    <a:pt x="309" y="135"/>
                    <a:pt x="344" y="143"/>
                  </a:cubicBezTo>
                  <a:cubicBezTo>
                    <a:pt x="346" y="142"/>
                    <a:pt x="348" y="142"/>
                    <a:pt x="349" y="142"/>
                  </a:cubicBezTo>
                  <a:cubicBezTo>
                    <a:pt x="349" y="142"/>
                    <a:pt x="349" y="142"/>
                    <a:pt x="349" y="142"/>
                  </a:cubicBezTo>
                  <a:cubicBezTo>
                    <a:pt x="362" y="139"/>
                    <a:pt x="374" y="135"/>
                    <a:pt x="385" y="132"/>
                  </a:cubicBezTo>
                  <a:cubicBezTo>
                    <a:pt x="385" y="132"/>
                    <a:pt x="385" y="132"/>
                    <a:pt x="385" y="132"/>
                  </a:cubicBezTo>
                  <a:cubicBezTo>
                    <a:pt x="386" y="131"/>
                    <a:pt x="388" y="131"/>
                    <a:pt x="389" y="130"/>
                  </a:cubicBezTo>
                  <a:cubicBezTo>
                    <a:pt x="389" y="130"/>
                    <a:pt x="389" y="130"/>
                    <a:pt x="389" y="130"/>
                  </a:cubicBezTo>
                  <a:cubicBezTo>
                    <a:pt x="391" y="130"/>
                    <a:pt x="392" y="129"/>
                    <a:pt x="393" y="129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5" y="128"/>
                    <a:pt x="396" y="128"/>
                    <a:pt x="397" y="127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9" y="127"/>
                    <a:pt x="400" y="126"/>
                    <a:pt x="401" y="126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4" y="124"/>
                    <a:pt x="407" y="123"/>
                    <a:pt x="410" y="122"/>
                  </a:cubicBezTo>
                  <a:cubicBezTo>
                    <a:pt x="414" y="120"/>
                    <a:pt x="417" y="119"/>
                    <a:pt x="420" y="117"/>
                  </a:cubicBezTo>
                  <a:cubicBezTo>
                    <a:pt x="420" y="117"/>
                    <a:pt x="420" y="117"/>
                    <a:pt x="420" y="117"/>
                  </a:cubicBezTo>
                  <a:cubicBezTo>
                    <a:pt x="427" y="113"/>
                    <a:pt x="433" y="109"/>
                    <a:pt x="439" y="105"/>
                  </a:cubicBezTo>
                  <a:cubicBezTo>
                    <a:pt x="442" y="103"/>
                    <a:pt x="445" y="101"/>
                    <a:pt x="447" y="99"/>
                  </a:cubicBezTo>
                  <a:cubicBezTo>
                    <a:pt x="447" y="97"/>
                    <a:pt x="448" y="95"/>
                    <a:pt x="448" y="94"/>
                  </a:cubicBezTo>
                  <a:cubicBezTo>
                    <a:pt x="448" y="93"/>
                    <a:pt x="448" y="93"/>
                    <a:pt x="448" y="92"/>
                  </a:cubicBezTo>
                  <a:cubicBezTo>
                    <a:pt x="448" y="87"/>
                    <a:pt x="446" y="81"/>
                    <a:pt x="444" y="75"/>
                  </a:cubicBezTo>
                  <a:close/>
                </a:path>
              </a:pathLst>
            </a:custGeom>
            <a:solidFill>
              <a:srgbClr val="F39C12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2" name="Freeform 145">
              <a:extLst>
                <a:ext uri="{FF2B5EF4-FFF2-40B4-BE49-F238E27FC236}">
                  <a16:creationId xmlns:a16="http://schemas.microsoft.com/office/drawing/2014/main" id="{A5852D87-701C-1E42-D93C-2B5993E6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987" y="4671041"/>
              <a:ext cx="1202596" cy="421568"/>
            </a:xfrm>
            <a:custGeom>
              <a:avLst/>
              <a:gdLst>
                <a:gd name="T0" fmla="*/ 439 w 447"/>
                <a:gd name="T1" fmla="*/ 8 h 143"/>
                <a:gd name="T2" fmla="*/ 420 w 447"/>
                <a:gd name="T3" fmla="*/ 20 h 143"/>
                <a:gd name="T4" fmla="*/ 410 w 447"/>
                <a:gd name="T5" fmla="*/ 25 h 143"/>
                <a:gd name="T6" fmla="*/ 401 w 447"/>
                <a:gd name="T7" fmla="*/ 29 h 143"/>
                <a:gd name="T8" fmla="*/ 401 w 447"/>
                <a:gd name="T9" fmla="*/ 29 h 143"/>
                <a:gd name="T10" fmla="*/ 397 w 447"/>
                <a:gd name="T11" fmla="*/ 30 h 143"/>
                <a:gd name="T12" fmla="*/ 397 w 447"/>
                <a:gd name="T13" fmla="*/ 30 h 143"/>
                <a:gd name="T14" fmla="*/ 393 w 447"/>
                <a:gd name="T15" fmla="*/ 32 h 143"/>
                <a:gd name="T16" fmla="*/ 393 w 447"/>
                <a:gd name="T17" fmla="*/ 32 h 143"/>
                <a:gd name="T18" fmla="*/ 389 w 447"/>
                <a:gd name="T19" fmla="*/ 33 h 143"/>
                <a:gd name="T20" fmla="*/ 389 w 447"/>
                <a:gd name="T21" fmla="*/ 33 h 143"/>
                <a:gd name="T22" fmla="*/ 385 w 447"/>
                <a:gd name="T23" fmla="*/ 35 h 143"/>
                <a:gd name="T24" fmla="*/ 385 w 447"/>
                <a:gd name="T25" fmla="*/ 35 h 143"/>
                <a:gd name="T26" fmla="*/ 349 w 447"/>
                <a:gd name="T27" fmla="*/ 45 h 143"/>
                <a:gd name="T28" fmla="*/ 349 w 447"/>
                <a:gd name="T29" fmla="*/ 45 h 143"/>
                <a:gd name="T30" fmla="*/ 344 w 447"/>
                <a:gd name="T31" fmla="*/ 46 h 143"/>
                <a:gd name="T32" fmla="*/ 224 w 447"/>
                <a:gd name="T33" fmla="*/ 58 h 143"/>
                <a:gd name="T34" fmla="*/ 104 w 447"/>
                <a:gd name="T35" fmla="*/ 46 h 143"/>
                <a:gd name="T36" fmla="*/ 100 w 447"/>
                <a:gd name="T37" fmla="*/ 45 h 143"/>
                <a:gd name="T38" fmla="*/ 100 w 447"/>
                <a:gd name="T39" fmla="*/ 45 h 143"/>
                <a:gd name="T40" fmla="*/ 64 w 447"/>
                <a:gd name="T41" fmla="*/ 35 h 143"/>
                <a:gd name="T42" fmla="*/ 64 w 447"/>
                <a:gd name="T43" fmla="*/ 35 h 143"/>
                <a:gd name="T44" fmla="*/ 60 w 447"/>
                <a:gd name="T45" fmla="*/ 33 h 143"/>
                <a:gd name="T46" fmla="*/ 60 w 447"/>
                <a:gd name="T47" fmla="*/ 33 h 143"/>
                <a:gd name="T48" fmla="*/ 56 w 447"/>
                <a:gd name="T49" fmla="*/ 32 h 143"/>
                <a:gd name="T50" fmla="*/ 55 w 447"/>
                <a:gd name="T51" fmla="*/ 32 h 143"/>
                <a:gd name="T52" fmla="*/ 52 w 447"/>
                <a:gd name="T53" fmla="*/ 30 h 143"/>
                <a:gd name="T54" fmla="*/ 52 w 447"/>
                <a:gd name="T55" fmla="*/ 30 h 143"/>
                <a:gd name="T56" fmla="*/ 48 w 447"/>
                <a:gd name="T57" fmla="*/ 29 h 143"/>
                <a:gd name="T58" fmla="*/ 48 w 447"/>
                <a:gd name="T59" fmla="*/ 29 h 143"/>
                <a:gd name="T60" fmla="*/ 38 w 447"/>
                <a:gd name="T61" fmla="*/ 24 h 143"/>
                <a:gd name="T62" fmla="*/ 32 w 447"/>
                <a:gd name="T63" fmla="*/ 21 h 143"/>
                <a:gd name="T64" fmla="*/ 28 w 447"/>
                <a:gd name="T65" fmla="*/ 20 h 143"/>
                <a:gd name="T66" fmla="*/ 28 w 447"/>
                <a:gd name="T67" fmla="*/ 19 h 143"/>
                <a:gd name="T68" fmla="*/ 10 w 447"/>
                <a:gd name="T69" fmla="*/ 8 h 143"/>
                <a:gd name="T70" fmla="*/ 0 w 447"/>
                <a:gd name="T71" fmla="*/ 0 h 143"/>
                <a:gd name="T72" fmla="*/ 5 w 447"/>
                <a:gd name="T73" fmla="*/ 16 h 143"/>
                <a:gd name="T74" fmla="*/ 9 w 447"/>
                <a:gd name="T75" fmla="*/ 22 h 143"/>
                <a:gd name="T76" fmla="*/ 18 w 447"/>
                <a:gd name="T77" fmla="*/ 44 h 143"/>
                <a:gd name="T78" fmla="*/ 18 w 447"/>
                <a:gd name="T79" fmla="*/ 46 h 143"/>
                <a:gd name="T80" fmla="*/ 28 w 447"/>
                <a:gd name="T81" fmla="*/ 72 h 143"/>
                <a:gd name="T82" fmla="*/ 34 w 447"/>
                <a:gd name="T83" fmla="*/ 89 h 143"/>
                <a:gd name="T84" fmla="*/ 102 w 447"/>
                <a:gd name="T85" fmla="*/ 123 h 143"/>
                <a:gd name="T86" fmla="*/ 217 w 447"/>
                <a:gd name="T87" fmla="*/ 143 h 143"/>
                <a:gd name="T88" fmla="*/ 224 w 447"/>
                <a:gd name="T89" fmla="*/ 143 h 143"/>
                <a:gd name="T90" fmla="*/ 231 w 447"/>
                <a:gd name="T91" fmla="*/ 143 h 143"/>
                <a:gd name="T92" fmla="*/ 345 w 447"/>
                <a:gd name="T93" fmla="*/ 123 h 143"/>
                <a:gd name="T94" fmla="*/ 413 w 447"/>
                <a:gd name="T95" fmla="*/ 89 h 143"/>
                <a:gd name="T96" fmla="*/ 420 w 447"/>
                <a:gd name="T97" fmla="*/ 71 h 143"/>
                <a:gd name="T98" fmla="*/ 429 w 447"/>
                <a:gd name="T99" fmla="*/ 46 h 143"/>
                <a:gd name="T100" fmla="*/ 430 w 447"/>
                <a:gd name="T101" fmla="*/ 44 h 143"/>
                <a:gd name="T102" fmla="*/ 438 w 447"/>
                <a:gd name="T103" fmla="*/ 22 h 143"/>
                <a:gd name="T104" fmla="*/ 442 w 447"/>
                <a:gd name="T105" fmla="*/ 16 h 143"/>
                <a:gd name="T106" fmla="*/ 447 w 447"/>
                <a:gd name="T107" fmla="*/ 2 h 143"/>
                <a:gd name="T108" fmla="*/ 439 w 447"/>
                <a:gd name="T10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7" h="143">
                  <a:moveTo>
                    <a:pt x="439" y="8"/>
                  </a:moveTo>
                  <a:cubicBezTo>
                    <a:pt x="433" y="12"/>
                    <a:pt x="427" y="16"/>
                    <a:pt x="420" y="20"/>
                  </a:cubicBezTo>
                  <a:cubicBezTo>
                    <a:pt x="417" y="22"/>
                    <a:pt x="414" y="23"/>
                    <a:pt x="410" y="25"/>
                  </a:cubicBezTo>
                  <a:cubicBezTo>
                    <a:pt x="407" y="26"/>
                    <a:pt x="404" y="27"/>
                    <a:pt x="401" y="29"/>
                  </a:cubicBezTo>
                  <a:cubicBezTo>
                    <a:pt x="401" y="29"/>
                    <a:pt x="401" y="29"/>
                    <a:pt x="401" y="29"/>
                  </a:cubicBezTo>
                  <a:cubicBezTo>
                    <a:pt x="400" y="29"/>
                    <a:pt x="399" y="30"/>
                    <a:pt x="397" y="30"/>
                  </a:cubicBezTo>
                  <a:cubicBezTo>
                    <a:pt x="397" y="30"/>
                    <a:pt x="397" y="30"/>
                    <a:pt x="397" y="30"/>
                  </a:cubicBezTo>
                  <a:cubicBezTo>
                    <a:pt x="396" y="31"/>
                    <a:pt x="395" y="31"/>
                    <a:pt x="393" y="32"/>
                  </a:cubicBezTo>
                  <a:cubicBezTo>
                    <a:pt x="393" y="32"/>
                    <a:pt x="393" y="32"/>
                    <a:pt x="393" y="32"/>
                  </a:cubicBezTo>
                  <a:cubicBezTo>
                    <a:pt x="392" y="32"/>
                    <a:pt x="391" y="33"/>
                    <a:pt x="389" y="33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8" y="34"/>
                    <a:pt x="386" y="34"/>
                    <a:pt x="385" y="35"/>
                  </a:cubicBezTo>
                  <a:cubicBezTo>
                    <a:pt x="385" y="35"/>
                    <a:pt x="385" y="35"/>
                    <a:pt x="385" y="35"/>
                  </a:cubicBezTo>
                  <a:cubicBezTo>
                    <a:pt x="374" y="38"/>
                    <a:pt x="362" y="42"/>
                    <a:pt x="349" y="45"/>
                  </a:cubicBezTo>
                  <a:cubicBezTo>
                    <a:pt x="349" y="45"/>
                    <a:pt x="349" y="45"/>
                    <a:pt x="349" y="45"/>
                  </a:cubicBezTo>
                  <a:cubicBezTo>
                    <a:pt x="348" y="45"/>
                    <a:pt x="346" y="45"/>
                    <a:pt x="344" y="46"/>
                  </a:cubicBezTo>
                  <a:cubicBezTo>
                    <a:pt x="309" y="53"/>
                    <a:pt x="268" y="58"/>
                    <a:pt x="224" y="58"/>
                  </a:cubicBezTo>
                  <a:cubicBezTo>
                    <a:pt x="181" y="58"/>
                    <a:pt x="140" y="53"/>
                    <a:pt x="104" y="46"/>
                  </a:cubicBezTo>
                  <a:cubicBezTo>
                    <a:pt x="103" y="45"/>
                    <a:pt x="101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87" y="42"/>
                    <a:pt x="75" y="38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2" y="34"/>
                    <a:pt x="61" y="34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3"/>
                    <a:pt x="57" y="32"/>
                    <a:pt x="56" y="32"/>
                  </a:cubicBezTo>
                  <a:cubicBezTo>
                    <a:pt x="56" y="32"/>
                    <a:pt x="56" y="32"/>
                    <a:pt x="55" y="32"/>
                  </a:cubicBezTo>
                  <a:cubicBezTo>
                    <a:pt x="54" y="31"/>
                    <a:pt x="53" y="31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0" y="30"/>
                    <a:pt x="49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4" y="27"/>
                    <a:pt x="41" y="26"/>
                    <a:pt x="38" y="24"/>
                  </a:cubicBezTo>
                  <a:cubicBezTo>
                    <a:pt x="36" y="23"/>
                    <a:pt x="34" y="22"/>
                    <a:pt x="32" y="21"/>
                  </a:cubicBezTo>
                  <a:cubicBezTo>
                    <a:pt x="31" y="21"/>
                    <a:pt x="29" y="20"/>
                    <a:pt x="28" y="20"/>
                  </a:cubicBezTo>
                  <a:cubicBezTo>
                    <a:pt x="28" y="20"/>
                    <a:pt x="28" y="20"/>
                    <a:pt x="28" y="19"/>
                  </a:cubicBezTo>
                  <a:cubicBezTo>
                    <a:pt x="22" y="16"/>
                    <a:pt x="15" y="12"/>
                    <a:pt x="10" y="8"/>
                  </a:cubicBezTo>
                  <a:cubicBezTo>
                    <a:pt x="7" y="6"/>
                    <a:pt x="3" y="3"/>
                    <a:pt x="0" y="0"/>
                  </a:cubicBezTo>
                  <a:cubicBezTo>
                    <a:pt x="1" y="6"/>
                    <a:pt x="3" y="11"/>
                    <a:pt x="5" y="16"/>
                  </a:cubicBezTo>
                  <a:cubicBezTo>
                    <a:pt x="7" y="18"/>
                    <a:pt x="8" y="20"/>
                    <a:pt x="9" y="2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55" y="103"/>
                    <a:pt x="78" y="114"/>
                    <a:pt x="102" y="123"/>
                  </a:cubicBezTo>
                  <a:cubicBezTo>
                    <a:pt x="138" y="136"/>
                    <a:pt x="176" y="143"/>
                    <a:pt x="217" y="143"/>
                  </a:cubicBezTo>
                  <a:cubicBezTo>
                    <a:pt x="219" y="143"/>
                    <a:pt x="221" y="143"/>
                    <a:pt x="224" y="143"/>
                  </a:cubicBezTo>
                  <a:cubicBezTo>
                    <a:pt x="226" y="143"/>
                    <a:pt x="229" y="143"/>
                    <a:pt x="231" y="143"/>
                  </a:cubicBezTo>
                  <a:cubicBezTo>
                    <a:pt x="271" y="143"/>
                    <a:pt x="310" y="136"/>
                    <a:pt x="345" y="123"/>
                  </a:cubicBezTo>
                  <a:cubicBezTo>
                    <a:pt x="370" y="114"/>
                    <a:pt x="393" y="103"/>
                    <a:pt x="413" y="89"/>
                  </a:cubicBezTo>
                  <a:cubicBezTo>
                    <a:pt x="420" y="71"/>
                    <a:pt x="420" y="71"/>
                    <a:pt x="420" y="71"/>
                  </a:cubicBezTo>
                  <a:cubicBezTo>
                    <a:pt x="429" y="46"/>
                    <a:pt x="429" y="46"/>
                    <a:pt x="429" y="46"/>
                  </a:cubicBezTo>
                  <a:cubicBezTo>
                    <a:pt x="430" y="44"/>
                    <a:pt x="430" y="44"/>
                    <a:pt x="430" y="44"/>
                  </a:cubicBezTo>
                  <a:cubicBezTo>
                    <a:pt x="438" y="22"/>
                    <a:pt x="438" y="22"/>
                    <a:pt x="438" y="22"/>
                  </a:cubicBezTo>
                  <a:cubicBezTo>
                    <a:pt x="440" y="20"/>
                    <a:pt x="441" y="18"/>
                    <a:pt x="442" y="16"/>
                  </a:cubicBezTo>
                  <a:cubicBezTo>
                    <a:pt x="445" y="11"/>
                    <a:pt x="446" y="6"/>
                    <a:pt x="447" y="2"/>
                  </a:cubicBezTo>
                  <a:cubicBezTo>
                    <a:pt x="445" y="4"/>
                    <a:pt x="442" y="6"/>
                    <a:pt x="439" y="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3" name="Freeform 146">
              <a:extLst>
                <a:ext uri="{FF2B5EF4-FFF2-40B4-BE49-F238E27FC236}">
                  <a16:creationId xmlns:a16="http://schemas.microsoft.com/office/drawing/2014/main" id="{3E42CF8C-C898-3FB9-328A-7B1948FC1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639" y="3630293"/>
              <a:ext cx="2375274" cy="470972"/>
            </a:xfrm>
            <a:custGeom>
              <a:avLst/>
              <a:gdLst>
                <a:gd name="T0" fmla="*/ 852 w 885"/>
                <a:gd name="T1" fmla="*/ 21 h 159"/>
                <a:gd name="T2" fmla="*/ 780 w 885"/>
                <a:gd name="T3" fmla="*/ 48 h 159"/>
                <a:gd name="T4" fmla="*/ 780 w 885"/>
                <a:gd name="T5" fmla="*/ 48 h 159"/>
                <a:gd name="T6" fmla="*/ 773 w 885"/>
                <a:gd name="T7" fmla="*/ 50 h 159"/>
                <a:gd name="T8" fmla="*/ 772 w 885"/>
                <a:gd name="T9" fmla="*/ 50 h 159"/>
                <a:gd name="T10" fmla="*/ 765 w 885"/>
                <a:gd name="T11" fmla="*/ 52 h 159"/>
                <a:gd name="T12" fmla="*/ 764 w 885"/>
                <a:gd name="T13" fmla="*/ 52 h 159"/>
                <a:gd name="T14" fmla="*/ 757 w 885"/>
                <a:gd name="T15" fmla="*/ 54 h 159"/>
                <a:gd name="T16" fmla="*/ 757 w 885"/>
                <a:gd name="T17" fmla="*/ 54 h 159"/>
                <a:gd name="T18" fmla="*/ 749 w 885"/>
                <a:gd name="T19" fmla="*/ 56 h 159"/>
                <a:gd name="T20" fmla="*/ 749 w 885"/>
                <a:gd name="T21" fmla="*/ 56 h 159"/>
                <a:gd name="T22" fmla="*/ 681 w 885"/>
                <a:gd name="T23" fmla="*/ 69 h 159"/>
                <a:gd name="T24" fmla="*/ 681 w 885"/>
                <a:gd name="T25" fmla="*/ 69 h 159"/>
                <a:gd name="T26" fmla="*/ 442 w 885"/>
                <a:gd name="T27" fmla="*/ 86 h 159"/>
                <a:gd name="T28" fmla="*/ 204 w 885"/>
                <a:gd name="T29" fmla="*/ 69 h 159"/>
                <a:gd name="T30" fmla="*/ 204 w 885"/>
                <a:gd name="T31" fmla="*/ 69 h 159"/>
                <a:gd name="T32" fmla="*/ 135 w 885"/>
                <a:gd name="T33" fmla="*/ 56 h 159"/>
                <a:gd name="T34" fmla="*/ 135 w 885"/>
                <a:gd name="T35" fmla="*/ 56 h 159"/>
                <a:gd name="T36" fmla="*/ 128 w 885"/>
                <a:gd name="T37" fmla="*/ 54 h 159"/>
                <a:gd name="T38" fmla="*/ 127 w 885"/>
                <a:gd name="T39" fmla="*/ 54 h 159"/>
                <a:gd name="T40" fmla="*/ 120 w 885"/>
                <a:gd name="T41" fmla="*/ 52 h 159"/>
                <a:gd name="T42" fmla="*/ 120 w 885"/>
                <a:gd name="T43" fmla="*/ 52 h 159"/>
                <a:gd name="T44" fmla="*/ 113 w 885"/>
                <a:gd name="T45" fmla="*/ 50 h 159"/>
                <a:gd name="T46" fmla="*/ 112 w 885"/>
                <a:gd name="T47" fmla="*/ 50 h 159"/>
                <a:gd name="T48" fmla="*/ 105 w 885"/>
                <a:gd name="T49" fmla="*/ 48 h 159"/>
                <a:gd name="T50" fmla="*/ 105 w 885"/>
                <a:gd name="T51" fmla="*/ 48 h 159"/>
                <a:gd name="T52" fmla="*/ 33 w 885"/>
                <a:gd name="T53" fmla="*/ 21 h 159"/>
                <a:gd name="T54" fmla="*/ 0 w 885"/>
                <a:gd name="T55" fmla="*/ 0 h 159"/>
                <a:gd name="T56" fmla="*/ 17 w 885"/>
                <a:gd name="T57" fmla="*/ 29 h 159"/>
                <a:gd name="T58" fmla="*/ 52 w 885"/>
                <a:gd name="T59" fmla="*/ 88 h 159"/>
                <a:gd name="T60" fmla="*/ 192 w 885"/>
                <a:gd name="T61" fmla="*/ 133 h 159"/>
                <a:gd name="T62" fmla="*/ 428 w 885"/>
                <a:gd name="T63" fmla="*/ 159 h 159"/>
                <a:gd name="T64" fmla="*/ 442 w 885"/>
                <a:gd name="T65" fmla="*/ 158 h 159"/>
                <a:gd name="T66" fmla="*/ 457 w 885"/>
                <a:gd name="T67" fmla="*/ 159 h 159"/>
                <a:gd name="T68" fmla="*/ 693 w 885"/>
                <a:gd name="T69" fmla="*/ 133 h 159"/>
                <a:gd name="T70" fmla="*/ 833 w 885"/>
                <a:gd name="T71" fmla="*/ 88 h 159"/>
                <a:gd name="T72" fmla="*/ 867 w 885"/>
                <a:gd name="T73" fmla="*/ 29 h 159"/>
                <a:gd name="T74" fmla="*/ 885 w 885"/>
                <a:gd name="T75" fmla="*/ 0 h 159"/>
                <a:gd name="T76" fmla="*/ 852 w 885"/>
                <a:gd name="T77" fmla="*/ 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5" h="159">
                  <a:moveTo>
                    <a:pt x="852" y="21"/>
                  </a:moveTo>
                  <a:cubicBezTo>
                    <a:pt x="832" y="31"/>
                    <a:pt x="808" y="40"/>
                    <a:pt x="780" y="48"/>
                  </a:cubicBezTo>
                  <a:cubicBezTo>
                    <a:pt x="780" y="48"/>
                    <a:pt x="780" y="48"/>
                    <a:pt x="780" y="48"/>
                  </a:cubicBezTo>
                  <a:cubicBezTo>
                    <a:pt x="777" y="49"/>
                    <a:pt x="775" y="49"/>
                    <a:pt x="773" y="50"/>
                  </a:cubicBezTo>
                  <a:cubicBezTo>
                    <a:pt x="772" y="50"/>
                    <a:pt x="772" y="50"/>
                    <a:pt x="772" y="50"/>
                  </a:cubicBezTo>
                  <a:cubicBezTo>
                    <a:pt x="770" y="51"/>
                    <a:pt x="767" y="51"/>
                    <a:pt x="765" y="52"/>
                  </a:cubicBezTo>
                  <a:cubicBezTo>
                    <a:pt x="765" y="52"/>
                    <a:pt x="765" y="52"/>
                    <a:pt x="764" y="52"/>
                  </a:cubicBezTo>
                  <a:cubicBezTo>
                    <a:pt x="762" y="52"/>
                    <a:pt x="760" y="53"/>
                    <a:pt x="757" y="54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4" y="54"/>
                    <a:pt x="752" y="55"/>
                    <a:pt x="749" y="56"/>
                  </a:cubicBezTo>
                  <a:cubicBezTo>
                    <a:pt x="749" y="56"/>
                    <a:pt x="749" y="56"/>
                    <a:pt x="749" y="56"/>
                  </a:cubicBezTo>
                  <a:cubicBezTo>
                    <a:pt x="728" y="61"/>
                    <a:pt x="705" y="65"/>
                    <a:pt x="681" y="69"/>
                  </a:cubicBezTo>
                  <a:cubicBezTo>
                    <a:pt x="681" y="69"/>
                    <a:pt x="681" y="69"/>
                    <a:pt x="681" y="69"/>
                  </a:cubicBezTo>
                  <a:cubicBezTo>
                    <a:pt x="611" y="80"/>
                    <a:pt x="530" y="86"/>
                    <a:pt x="442" y="86"/>
                  </a:cubicBezTo>
                  <a:cubicBezTo>
                    <a:pt x="355" y="86"/>
                    <a:pt x="274" y="80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180" y="65"/>
                    <a:pt x="157" y="61"/>
                    <a:pt x="135" y="56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3" y="55"/>
                    <a:pt x="130" y="54"/>
                    <a:pt x="128" y="54"/>
                  </a:cubicBezTo>
                  <a:cubicBezTo>
                    <a:pt x="128" y="54"/>
                    <a:pt x="127" y="54"/>
                    <a:pt x="127" y="54"/>
                  </a:cubicBezTo>
                  <a:cubicBezTo>
                    <a:pt x="125" y="53"/>
                    <a:pt x="123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7" y="51"/>
                    <a:pt x="115" y="51"/>
                    <a:pt x="11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49"/>
                    <a:pt x="107" y="49"/>
                    <a:pt x="105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77" y="40"/>
                    <a:pt x="52" y="31"/>
                    <a:pt x="33" y="21"/>
                  </a:cubicBezTo>
                  <a:cubicBezTo>
                    <a:pt x="20" y="15"/>
                    <a:pt x="8" y="8"/>
                    <a:pt x="0" y="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94" y="106"/>
                    <a:pt x="141" y="121"/>
                    <a:pt x="192" y="133"/>
                  </a:cubicBezTo>
                  <a:cubicBezTo>
                    <a:pt x="264" y="149"/>
                    <a:pt x="344" y="159"/>
                    <a:pt x="428" y="159"/>
                  </a:cubicBezTo>
                  <a:cubicBezTo>
                    <a:pt x="433" y="159"/>
                    <a:pt x="437" y="159"/>
                    <a:pt x="442" y="158"/>
                  </a:cubicBezTo>
                  <a:cubicBezTo>
                    <a:pt x="447" y="159"/>
                    <a:pt x="452" y="159"/>
                    <a:pt x="457" y="159"/>
                  </a:cubicBezTo>
                  <a:cubicBezTo>
                    <a:pt x="541" y="159"/>
                    <a:pt x="620" y="149"/>
                    <a:pt x="693" y="133"/>
                  </a:cubicBezTo>
                  <a:cubicBezTo>
                    <a:pt x="743" y="121"/>
                    <a:pt x="790" y="106"/>
                    <a:pt x="833" y="88"/>
                  </a:cubicBezTo>
                  <a:cubicBezTo>
                    <a:pt x="867" y="29"/>
                    <a:pt x="867" y="29"/>
                    <a:pt x="867" y="2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76" y="8"/>
                    <a:pt x="865" y="15"/>
                    <a:pt x="852" y="21"/>
                  </a:cubicBezTo>
                  <a:close/>
                </a:path>
              </a:pathLst>
            </a:custGeom>
            <a:solidFill>
              <a:srgbClr val="41B1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4" name="Freeform 147">
              <a:extLst>
                <a:ext uri="{FF2B5EF4-FFF2-40B4-BE49-F238E27FC236}">
                  <a16:creationId xmlns:a16="http://schemas.microsoft.com/office/drawing/2014/main" id="{0B599782-40C9-281D-C53A-D6A8BB5A0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782" y="3175789"/>
              <a:ext cx="2476987" cy="517082"/>
            </a:xfrm>
            <a:custGeom>
              <a:avLst/>
              <a:gdLst>
                <a:gd name="T0" fmla="*/ 915 w 923"/>
                <a:gd name="T1" fmla="*/ 97 h 175"/>
                <a:gd name="T2" fmla="*/ 465 w 923"/>
                <a:gd name="T3" fmla="*/ 0 h 175"/>
                <a:gd name="T4" fmla="*/ 465 w 923"/>
                <a:gd name="T5" fmla="*/ 0 h 175"/>
                <a:gd name="T6" fmla="*/ 461 w 923"/>
                <a:gd name="T7" fmla="*/ 0 h 175"/>
                <a:gd name="T8" fmla="*/ 458 w 923"/>
                <a:gd name="T9" fmla="*/ 0 h 175"/>
                <a:gd name="T10" fmla="*/ 458 w 923"/>
                <a:gd name="T11" fmla="*/ 0 h 175"/>
                <a:gd name="T12" fmla="*/ 8 w 923"/>
                <a:gd name="T13" fmla="*/ 97 h 175"/>
                <a:gd name="T14" fmla="*/ 0 w 923"/>
                <a:gd name="T15" fmla="*/ 120 h 175"/>
                <a:gd name="T16" fmla="*/ 0 w 923"/>
                <a:gd name="T17" fmla="*/ 122 h 175"/>
                <a:gd name="T18" fmla="*/ 11 w 923"/>
                <a:gd name="T19" fmla="*/ 146 h 175"/>
                <a:gd name="T20" fmla="*/ 19 w 923"/>
                <a:gd name="T21" fmla="*/ 154 h 175"/>
                <a:gd name="T22" fmla="*/ 52 w 923"/>
                <a:gd name="T23" fmla="*/ 175 h 175"/>
                <a:gd name="T24" fmla="*/ 57 w 923"/>
                <a:gd name="T25" fmla="*/ 171 h 175"/>
                <a:gd name="T26" fmla="*/ 58 w 923"/>
                <a:gd name="T27" fmla="*/ 170 h 175"/>
                <a:gd name="T28" fmla="*/ 63 w 923"/>
                <a:gd name="T29" fmla="*/ 166 h 175"/>
                <a:gd name="T30" fmla="*/ 64 w 923"/>
                <a:gd name="T31" fmla="*/ 166 h 175"/>
                <a:gd name="T32" fmla="*/ 69 w 923"/>
                <a:gd name="T33" fmla="*/ 163 h 175"/>
                <a:gd name="T34" fmla="*/ 71 w 923"/>
                <a:gd name="T35" fmla="*/ 161 h 175"/>
                <a:gd name="T36" fmla="*/ 76 w 923"/>
                <a:gd name="T37" fmla="*/ 158 h 175"/>
                <a:gd name="T38" fmla="*/ 79 w 923"/>
                <a:gd name="T39" fmla="*/ 157 h 175"/>
                <a:gd name="T40" fmla="*/ 83 w 923"/>
                <a:gd name="T41" fmla="*/ 154 h 175"/>
                <a:gd name="T42" fmla="*/ 86 w 923"/>
                <a:gd name="T43" fmla="*/ 153 h 175"/>
                <a:gd name="T44" fmla="*/ 92 w 923"/>
                <a:gd name="T45" fmla="*/ 150 h 175"/>
                <a:gd name="T46" fmla="*/ 96 w 923"/>
                <a:gd name="T47" fmla="*/ 148 h 175"/>
                <a:gd name="T48" fmla="*/ 99 w 923"/>
                <a:gd name="T49" fmla="*/ 146 h 175"/>
                <a:gd name="T50" fmla="*/ 106 w 923"/>
                <a:gd name="T51" fmla="*/ 143 h 175"/>
                <a:gd name="T52" fmla="*/ 110 w 923"/>
                <a:gd name="T53" fmla="*/ 142 h 175"/>
                <a:gd name="T54" fmla="*/ 115 w 923"/>
                <a:gd name="T55" fmla="*/ 140 h 175"/>
                <a:gd name="T56" fmla="*/ 117 w 923"/>
                <a:gd name="T57" fmla="*/ 139 h 175"/>
                <a:gd name="T58" fmla="*/ 127 w 923"/>
                <a:gd name="T59" fmla="*/ 136 h 175"/>
                <a:gd name="T60" fmla="*/ 129 w 923"/>
                <a:gd name="T61" fmla="*/ 135 h 175"/>
                <a:gd name="T62" fmla="*/ 135 w 923"/>
                <a:gd name="T63" fmla="*/ 133 h 175"/>
                <a:gd name="T64" fmla="*/ 461 w 923"/>
                <a:gd name="T65" fmla="*/ 90 h 175"/>
                <a:gd name="T66" fmla="*/ 787 w 923"/>
                <a:gd name="T67" fmla="*/ 133 h 175"/>
                <a:gd name="T68" fmla="*/ 793 w 923"/>
                <a:gd name="T69" fmla="*/ 135 h 175"/>
                <a:gd name="T70" fmla="*/ 796 w 923"/>
                <a:gd name="T71" fmla="*/ 136 h 175"/>
                <a:gd name="T72" fmla="*/ 805 w 923"/>
                <a:gd name="T73" fmla="*/ 139 h 175"/>
                <a:gd name="T74" fmla="*/ 808 w 923"/>
                <a:gd name="T75" fmla="*/ 140 h 175"/>
                <a:gd name="T76" fmla="*/ 813 w 923"/>
                <a:gd name="T77" fmla="*/ 142 h 175"/>
                <a:gd name="T78" fmla="*/ 816 w 923"/>
                <a:gd name="T79" fmla="*/ 143 h 175"/>
                <a:gd name="T80" fmla="*/ 823 w 923"/>
                <a:gd name="T81" fmla="*/ 146 h 175"/>
                <a:gd name="T82" fmla="*/ 827 w 923"/>
                <a:gd name="T83" fmla="*/ 148 h 175"/>
                <a:gd name="T84" fmla="*/ 831 w 923"/>
                <a:gd name="T85" fmla="*/ 150 h 175"/>
                <a:gd name="T86" fmla="*/ 837 w 923"/>
                <a:gd name="T87" fmla="*/ 153 h 175"/>
                <a:gd name="T88" fmla="*/ 839 w 923"/>
                <a:gd name="T89" fmla="*/ 154 h 175"/>
                <a:gd name="T90" fmla="*/ 844 w 923"/>
                <a:gd name="T91" fmla="*/ 157 h 175"/>
                <a:gd name="T92" fmla="*/ 846 w 923"/>
                <a:gd name="T93" fmla="*/ 158 h 175"/>
                <a:gd name="T94" fmla="*/ 852 w 923"/>
                <a:gd name="T95" fmla="*/ 161 h 175"/>
                <a:gd name="T96" fmla="*/ 854 w 923"/>
                <a:gd name="T97" fmla="*/ 163 h 175"/>
                <a:gd name="T98" fmla="*/ 859 w 923"/>
                <a:gd name="T99" fmla="*/ 166 h 175"/>
                <a:gd name="T100" fmla="*/ 860 w 923"/>
                <a:gd name="T101" fmla="*/ 166 h 175"/>
                <a:gd name="T102" fmla="*/ 865 w 923"/>
                <a:gd name="T103" fmla="*/ 170 h 175"/>
                <a:gd name="T104" fmla="*/ 866 w 923"/>
                <a:gd name="T105" fmla="*/ 171 h 175"/>
                <a:gd name="T106" fmla="*/ 871 w 923"/>
                <a:gd name="T107" fmla="*/ 175 h 175"/>
                <a:gd name="T108" fmla="*/ 904 w 923"/>
                <a:gd name="T109" fmla="*/ 154 h 175"/>
                <a:gd name="T110" fmla="*/ 912 w 923"/>
                <a:gd name="T111" fmla="*/ 146 h 175"/>
                <a:gd name="T112" fmla="*/ 923 w 923"/>
                <a:gd name="T113" fmla="*/ 122 h 175"/>
                <a:gd name="T114" fmla="*/ 923 w 923"/>
                <a:gd name="T115" fmla="*/ 120 h 175"/>
                <a:gd name="T116" fmla="*/ 915 w 923"/>
                <a:gd name="T117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3" h="175">
                  <a:moveTo>
                    <a:pt x="915" y="97"/>
                  </a:moveTo>
                  <a:cubicBezTo>
                    <a:pt x="874" y="42"/>
                    <a:pt x="689" y="0"/>
                    <a:pt x="465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63" y="0"/>
                    <a:pt x="462" y="0"/>
                    <a:pt x="461" y="0"/>
                  </a:cubicBezTo>
                  <a:cubicBezTo>
                    <a:pt x="460" y="0"/>
                    <a:pt x="459" y="0"/>
                    <a:pt x="458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234" y="0"/>
                    <a:pt x="48" y="42"/>
                    <a:pt x="8" y="97"/>
                  </a:cubicBezTo>
                  <a:cubicBezTo>
                    <a:pt x="2" y="105"/>
                    <a:pt x="0" y="112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30"/>
                    <a:pt x="4" y="138"/>
                    <a:pt x="11" y="146"/>
                  </a:cubicBezTo>
                  <a:cubicBezTo>
                    <a:pt x="13" y="149"/>
                    <a:pt x="16" y="152"/>
                    <a:pt x="19" y="154"/>
                  </a:cubicBezTo>
                  <a:cubicBezTo>
                    <a:pt x="27" y="162"/>
                    <a:pt x="39" y="169"/>
                    <a:pt x="52" y="175"/>
                  </a:cubicBezTo>
                  <a:cubicBezTo>
                    <a:pt x="53" y="174"/>
                    <a:pt x="55" y="173"/>
                    <a:pt x="57" y="171"/>
                  </a:cubicBezTo>
                  <a:cubicBezTo>
                    <a:pt x="57" y="171"/>
                    <a:pt x="57" y="171"/>
                    <a:pt x="58" y="170"/>
                  </a:cubicBezTo>
                  <a:cubicBezTo>
                    <a:pt x="59" y="169"/>
                    <a:pt x="61" y="168"/>
                    <a:pt x="63" y="166"/>
                  </a:cubicBezTo>
                  <a:cubicBezTo>
                    <a:pt x="63" y="166"/>
                    <a:pt x="64" y="166"/>
                    <a:pt x="64" y="166"/>
                  </a:cubicBezTo>
                  <a:cubicBezTo>
                    <a:pt x="66" y="165"/>
                    <a:pt x="67" y="164"/>
                    <a:pt x="69" y="163"/>
                  </a:cubicBezTo>
                  <a:cubicBezTo>
                    <a:pt x="69" y="162"/>
                    <a:pt x="70" y="162"/>
                    <a:pt x="71" y="161"/>
                  </a:cubicBezTo>
                  <a:cubicBezTo>
                    <a:pt x="72" y="160"/>
                    <a:pt x="74" y="159"/>
                    <a:pt x="76" y="158"/>
                  </a:cubicBezTo>
                  <a:cubicBezTo>
                    <a:pt x="77" y="157"/>
                    <a:pt x="78" y="157"/>
                    <a:pt x="79" y="157"/>
                  </a:cubicBezTo>
                  <a:cubicBezTo>
                    <a:pt x="80" y="156"/>
                    <a:pt x="82" y="155"/>
                    <a:pt x="83" y="154"/>
                  </a:cubicBezTo>
                  <a:cubicBezTo>
                    <a:pt x="84" y="154"/>
                    <a:pt x="85" y="153"/>
                    <a:pt x="86" y="153"/>
                  </a:cubicBezTo>
                  <a:cubicBezTo>
                    <a:pt x="88" y="152"/>
                    <a:pt x="90" y="151"/>
                    <a:pt x="92" y="150"/>
                  </a:cubicBezTo>
                  <a:cubicBezTo>
                    <a:pt x="93" y="149"/>
                    <a:pt x="94" y="149"/>
                    <a:pt x="96" y="148"/>
                  </a:cubicBezTo>
                  <a:cubicBezTo>
                    <a:pt x="97" y="147"/>
                    <a:pt x="98" y="147"/>
                    <a:pt x="99" y="146"/>
                  </a:cubicBezTo>
                  <a:cubicBezTo>
                    <a:pt x="102" y="145"/>
                    <a:pt x="104" y="144"/>
                    <a:pt x="106" y="143"/>
                  </a:cubicBezTo>
                  <a:cubicBezTo>
                    <a:pt x="107" y="143"/>
                    <a:pt x="108" y="143"/>
                    <a:pt x="110" y="142"/>
                  </a:cubicBezTo>
                  <a:cubicBezTo>
                    <a:pt x="111" y="141"/>
                    <a:pt x="113" y="141"/>
                    <a:pt x="115" y="140"/>
                  </a:cubicBezTo>
                  <a:cubicBezTo>
                    <a:pt x="115" y="140"/>
                    <a:pt x="116" y="139"/>
                    <a:pt x="117" y="139"/>
                  </a:cubicBezTo>
                  <a:cubicBezTo>
                    <a:pt x="120" y="138"/>
                    <a:pt x="123" y="137"/>
                    <a:pt x="127" y="136"/>
                  </a:cubicBezTo>
                  <a:cubicBezTo>
                    <a:pt x="128" y="135"/>
                    <a:pt x="128" y="135"/>
                    <a:pt x="129" y="135"/>
                  </a:cubicBezTo>
                  <a:cubicBezTo>
                    <a:pt x="131" y="134"/>
                    <a:pt x="133" y="133"/>
                    <a:pt x="135" y="133"/>
                  </a:cubicBezTo>
                  <a:cubicBezTo>
                    <a:pt x="213" y="107"/>
                    <a:pt x="330" y="90"/>
                    <a:pt x="461" y="90"/>
                  </a:cubicBezTo>
                  <a:cubicBezTo>
                    <a:pt x="592" y="90"/>
                    <a:pt x="709" y="107"/>
                    <a:pt x="787" y="133"/>
                  </a:cubicBezTo>
                  <a:cubicBezTo>
                    <a:pt x="789" y="133"/>
                    <a:pt x="791" y="134"/>
                    <a:pt x="793" y="135"/>
                  </a:cubicBezTo>
                  <a:cubicBezTo>
                    <a:pt x="794" y="135"/>
                    <a:pt x="795" y="135"/>
                    <a:pt x="796" y="136"/>
                  </a:cubicBezTo>
                  <a:cubicBezTo>
                    <a:pt x="799" y="137"/>
                    <a:pt x="802" y="138"/>
                    <a:pt x="805" y="139"/>
                  </a:cubicBezTo>
                  <a:cubicBezTo>
                    <a:pt x="806" y="139"/>
                    <a:pt x="807" y="140"/>
                    <a:pt x="808" y="140"/>
                  </a:cubicBezTo>
                  <a:cubicBezTo>
                    <a:pt x="810" y="141"/>
                    <a:pt x="811" y="141"/>
                    <a:pt x="813" y="142"/>
                  </a:cubicBezTo>
                  <a:cubicBezTo>
                    <a:pt x="814" y="143"/>
                    <a:pt x="815" y="143"/>
                    <a:pt x="816" y="143"/>
                  </a:cubicBezTo>
                  <a:cubicBezTo>
                    <a:pt x="819" y="144"/>
                    <a:pt x="821" y="145"/>
                    <a:pt x="823" y="146"/>
                  </a:cubicBezTo>
                  <a:cubicBezTo>
                    <a:pt x="824" y="147"/>
                    <a:pt x="826" y="147"/>
                    <a:pt x="827" y="148"/>
                  </a:cubicBezTo>
                  <a:cubicBezTo>
                    <a:pt x="828" y="149"/>
                    <a:pt x="829" y="149"/>
                    <a:pt x="831" y="150"/>
                  </a:cubicBezTo>
                  <a:cubicBezTo>
                    <a:pt x="833" y="151"/>
                    <a:pt x="835" y="152"/>
                    <a:pt x="837" y="153"/>
                  </a:cubicBezTo>
                  <a:cubicBezTo>
                    <a:pt x="838" y="153"/>
                    <a:pt x="839" y="154"/>
                    <a:pt x="839" y="154"/>
                  </a:cubicBezTo>
                  <a:cubicBezTo>
                    <a:pt x="841" y="155"/>
                    <a:pt x="842" y="156"/>
                    <a:pt x="844" y="157"/>
                  </a:cubicBezTo>
                  <a:cubicBezTo>
                    <a:pt x="845" y="157"/>
                    <a:pt x="845" y="157"/>
                    <a:pt x="846" y="158"/>
                  </a:cubicBezTo>
                  <a:cubicBezTo>
                    <a:pt x="848" y="159"/>
                    <a:pt x="850" y="160"/>
                    <a:pt x="852" y="161"/>
                  </a:cubicBezTo>
                  <a:cubicBezTo>
                    <a:pt x="853" y="162"/>
                    <a:pt x="853" y="162"/>
                    <a:pt x="854" y="163"/>
                  </a:cubicBezTo>
                  <a:cubicBezTo>
                    <a:pt x="855" y="164"/>
                    <a:pt x="857" y="165"/>
                    <a:pt x="859" y="166"/>
                  </a:cubicBezTo>
                  <a:cubicBezTo>
                    <a:pt x="859" y="166"/>
                    <a:pt x="859" y="166"/>
                    <a:pt x="860" y="166"/>
                  </a:cubicBezTo>
                  <a:cubicBezTo>
                    <a:pt x="861" y="168"/>
                    <a:pt x="863" y="169"/>
                    <a:pt x="865" y="170"/>
                  </a:cubicBezTo>
                  <a:cubicBezTo>
                    <a:pt x="865" y="171"/>
                    <a:pt x="866" y="171"/>
                    <a:pt x="866" y="171"/>
                  </a:cubicBezTo>
                  <a:cubicBezTo>
                    <a:pt x="868" y="173"/>
                    <a:pt x="869" y="174"/>
                    <a:pt x="871" y="175"/>
                  </a:cubicBezTo>
                  <a:cubicBezTo>
                    <a:pt x="884" y="169"/>
                    <a:pt x="895" y="162"/>
                    <a:pt x="904" y="154"/>
                  </a:cubicBezTo>
                  <a:cubicBezTo>
                    <a:pt x="907" y="152"/>
                    <a:pt x="910" y="149"/>
                    <a:pt x="912" y="146"/>
                  </a:cubicBezTo>
                  <a:cubicBezTo>
                    <a:pt x="919" y="138"/>
                    <a:pt x="922" y="130"/>
                    <a:pt x="923" y="122"/>
                  </a:cubicBezTo>
                  <a:cubicBezTo>
                    <a:pt x="923" y="121"/>
                    <a:pt x="923" y="121"/>
                    <a:pt x="923" y="120"/>
                  </a:cubicBezTo>
                  <a:cubicBezTo>
                    <a:pt x="923" y="112"/>
                    <a:pt x="920" y="105"/>
                    <a:pt x="915" y="97"/>
                  </a:cubicBez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5" name="Freeform 188">
              <a:extLst>
                <a:ext uri="{FF2B5EF4-FFF2-40B4-BE49-F238E27FC236}">
                  <a16:creationId xmlns:a16="http://schemas.microsoft.com/office/drawing/2014/main" id="{C5B5C92F-784D-49A2-6443-7C77D4B6F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476" y="3014409"/>
              <a:ext cx="2988537" cy="622472"/>
            </a:xfrm>
            <a:custGeom>
              <a:avLst/>
              <a:gdLst>
                <a:gd name="T0" fmla="*/ 1071 w 1113"/>
                <a:gd name="T1" fmla="*/ 28 h 210"/>
                <a:gd name="T2" fmla="*/ 981 w 1113"/>
                <a:gd name="T3" fmla="*/ 63 h 210"/>
                <a:gd name="T4" fmla="*/ 981 w 1113"/>
                <a:gd name="T5" fmla="*/ 63 h 210"/>
                <a:gd name="T6" fmla="*/ 972 w 1113"/>
                <a:gd name="T7" fmla="*/ 65 h 210"/>
                <a:gd name="T8" fmla="*/ 971 w 1113"/>
                <a:gd name="T9" fmla="*/ 66 h 210"/>
                <a:gd name="T10" fmla="*/ 962 w 1113"/>
                <a:gd name="T11" fmla="*/ 68 h 210"/>
                <a:gd name="T12" fmla="*/ 961 w 1113"/>
                <a:gd name="T13" fmla="*/ 68 h 210"/>
                <a:gd name="T14" fmla="*/ 953 w 1113"/>
                <a:gd name="T15" fmla="*/ 71 h 210"/>
                <a:gd name="T16" fmla="*/ 952 w 1113"/>
                <a:gd name="T17" fmla="*/ 71 h 210"/>
                <a:gd name="T18" fmla="*/ 943 w 1113"/>
                <a:gd name="T19" fmla="*/ 73 h 210"/>
                <a:gd name="T20" fmla="*/ 942 w 1113"/>
                <a:gd name="T21" fmla="*/ 73 h 210"/>
                <a:gd name="T22" fmla="*/ 856 w 1113"/>
                <a:gd name="T23" fmla="*/ 91 h 210"/>
                <a:gd name="T24" fmla="*/ 856 w 1113"/>
                <a:gd name="T25" fmla="*/ 91 h 210"/>
                <a:gd name="T26" fmla="*/ 556 w 1113"/>
                <a:gd name="T27" fmla="*/ 114 h 210"/>
                <a:gd name="T28" fmla="*/ 257 w 1113"/>
                <a:gd name="T29" fmla="*/ 91 h 210"/>
                <a:gd name="T30" fmla="*/ 257 w 1113"/>
                <a:gd name="T31" fmla="*/ 91 h 210"/>
                <a:gd name="T32" fmla="*/ 170 w 1113"/>
                <a:gd name="T33" fmla="*/ 73 h 210"/>
                <a:gd name="T34" fmla="*/ 170 w 1113"/>
                <a:gd name="T35" fmla="*/ 73 h 210"/>
                <a:gd name="T36" fmla="*/ 161 w 1113"/>
                <a:gd name="T37" fmla="*/ 71 h 210"/>
                <a:gd name="T38" fmla="*/ 160 w 1113"/>
                <a:gd name="T39" fmla="*/ 71 h 210"/>
                <a:gd name="T40" fmla="*/ 151 w 1113"/>
                <a:gd name="T41" fmla="*/ 68 h 210"/>
                <a:gd name="T42" fmla="*/ 150 w 1113"/>
                <a:gd name="T43" fmla="*/ 68 h 210"/>
                <a:gd name="T44" fmla="*/ 142 w 1113"/>
                <a:gd name="T45" fmla="*/ 66 h 210"/>
                <a:gd name="T46" fmla="*/ 141 w 1113"/>
                <a:gd name="T47" fmla="*/ 65 h 210"/>
                <a:gd name="T48" fmla="*/ 132 w 1113"/>
                <a:gd name="T49" fmla="*/ 63 h 210"/>
                <a:gd name="T50" fmla="*/ 132 w 1113"/>
                <a:gd name="T51" fmla="*/ 63 h 210"/>
                <a:gd name="T52" fmla="*/ 41 w 1113"/>
                <a:gd name="T53" fmla="*/ 28 h 210"/>
                <a:gd name="T54" fmla="*/ 0 w 1113"/>
                <a:gd name="T55" fmla="*/ 0 h 210"/>
                <a:gd name="T56" fmla="*/ 22 w 1113"/>
                <a:gd name="T57" fmla="*/ 38 h 210"/>
                <a:gd name="T58" fmla="*/ 65 w 1113"/>
                <a:gd name="T59" fmla="*/ 116 h 210"/>
                <a:gd name="T60" fmla="*/ 241 w 1113"/>
                <a:gd name="T61" fmla="*/ 175 h 210"/>
                <a:gd name="T62" fmla="*/ 538 w 1113"/>
                <a:gd name="T63" fmla="*/ 210 h 210"/>
                <a:gd name="T64" fmla="*/ 556 w 1113"/>
                <a:gd name="T65" fmla="*/ 210 h 210"/>
                <a:gd name="T66" fmla="*/ 575 w 1113"/>
                <a:gd name="T67" fmla="*/ 210 h 210"/>
                <a:gd name="T68" fmla="*/ 872 w 1113"/>
                <a:gd name="T69" fmla="*/ 175 h 210"/>
                <a:gd name="T70" fmla="*/ 1048 w 1113"/>
                <a:gd name="T71" fmla="*/ 116 h 210"/>
                <a:gd name="T72" fmla="*/ 1091 w 1113"/>
                <a:gd name="T73" fmla="*/ 38 h 210"/>
                <a:gd name="T74" fmla="*/ 1113 w 1113"/>
                <a:gd name="T75" fmla="*/ 0 h 210"/>
                <a:gd name="T76" fmla="*/ 1071 w 1113"/>
                <a:gd name="T77" fmla="*/ 2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3" h="210">
                  <a:moveTo>
                    <a:pt x="1071" y="28"/>
                  </a:moveTo>
                  <a:cubicBezTo>
                    <a:pt x="1047" y="41"/>
                    <a:pt x="1016" y="52"/>
                    <a:pt x="981" y="63"/>
                  </a:cubicBezTo>
                  <a:cubicBezTo>
                    <a:pt x="981" y="63"/>
                    <a:pt x="981" y="63"/>
                    <a:pt x="981" y="63"/>
                  </a:cubicBezTo>
                  <a:cubicBezTo>
                    <a:pt x="978" y="64"/>
                    <a:pt x="975" y="65"/>
                    <a:pt x="972" y="65"/>
                  </a:cubicBezTo>
                  <a:cubicBezTo>
                    <a:pt x="971" y="66"/>
                    <a:pt x="971" y="66"/>
                    <a:pt x="971" y="66"/>
                  </a:cubicBezTo>
                  <a:cubicBezTo>
                    <a:pt x="968" y="66"/>
                    <a:pt x="965" y="67"/>
                    <a:pt x="962" y="68"/>
                  </a:cubicBezTo>
                  <a:cubicBezTo>
                    <a:pt x="962" y="68"/>
                    <a:pt x="962" y="68"/>
                    <a:pt x="961" y="68"/>
                  </a:cubicBezTo>
                  <a:cubicBezTo>
                    <a:pt x="959" y="69"/>
                    <a:pt x="956" y="70"/>
                    <a:pt x="953" y="71"/>
                  </a:cubicBezTo>
                  <a:cubicBezTo>
                    <a:pt x="952" y="71"/>
                    <a:pt x="952" y="71"/>
                    <a:pt x="952" y="71"/>
                  </a:cubicBezTo>
                  <a:cubicBezTo>
                    <a:pt x="949" y="72"/>
                    <a:pt x="946" y="72"/>
                    <a:pt x="943" y="73"/>
                  </a:cubicBezTo>
                  <a:cubicBezTo>
                    <a:pt x="942" y="73"/>
                    <a:pt x="942" y="73"/>
                    <a:pt x="942" y="73"/>
                  </a:cubicBezTo>
                  <a:cubicBezTo>
                    <a:pt x="916" y="80"/>
                    <a:pt x="887" y="86"/>
                    <a:pt x="856" y="91"/>
                  </a:cubicBezTo>
                  <a:cubicBezTo>
                    <a:pt x="856" y="91"/>
                    <a:pt x="856" y="91"/>
                    <a:pt x="856" y="91"/>
                  </a:cubicBezTo>
                  <a:cubicBezTo>
                    <a:pt x="769" y="105"/>
                    <a:pt x="666" y="114"/>
                    <a:pt x="556" y="114"/>
                  </a:cubicBezTo>
                  <a:cubicBezTo>
                    <a:pt x="447" y="114"/>
                    <a:pt x="344" y="105"/>
                    <a:pt x="257" y="91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26" y="86"/>
                    <a:pt x="197" y="80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67" y="72"/>
                    <a:pt x="164" y="72"/>
                    <a:pt x="161" y="71"/>
                  </a:cubicBezTo>
                  <a:cubicBezTo>
                    <a:pt x="161" y="71"/>
                    <a:pt x="160" y="71"/>
                    <a:pt x="160" y="71"/>
                  </a:cubicBezTo>
                  <a:cubicBezTo>
                    <a:pt x="157" y="70"/>
                    <a:pt x="154" y="69"/>
                    <a:pt x="151" y="68"/>
                  </a:cubicBezTo>
                  <a:cubicBezTo>
                    <a:pt x="151" y="68"/>
                    <a:pt x="151" y="68"/>
                    <a:pt x="150" y="68"/>
                  </a:cubicBezTo>
                  <a:cubicBezTo>
                    <a:pt x="147" y="67"/>
                    <a:pt x="145" y="66"/>
                    <a:pt x="142" y="66"/>
                  </a:cubicBezTo>
                  <a:cubicBezTo>
                    <a:pt x="142" y="66"/>
                    <a:pt x="141" y="66"/>
                    <a:pt x="141" y="65"/>
                  </a:cubicBezTo>
                  <a:cubicBezTo>
                    <a:pt x="138" y="65"/>
                    <a:pt x="135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96" y="52"/>
                    <a:pt x="66" y="41"/>
                    <a:pt x="41" y="28"/>
                  </a:cubicBezTo>
                  <a:cubicBezTo>
                    <a:pt x="25" y="19"/>
                    <a:pt x="11" y="10"/>
                    <a:pt x="0" y="0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119" y="140"/>
                    <a:pt x="178" y="160"/>
                    <a:pt x="241" y="175"/>
                  </a:cubicBezTo>
                  <a:cubicBezTo>
                    <a:pt x="333" y="198"/>
                    <a:pt x="433" y="210"/>
                    <a:pt x="538" y="210"/>
                  </a:cubicBezTo>
                  <a:cubicBezTo>
                    <a:pt x="544" y="210"/>
                    <a:pt x="550" y="210"/>
                    <a:pt x="556" y="210"/>
                  </a:cubicBezTo>
                  <a:cubicBezTo>
                    <a:pt x="562" y="210"/>
                    <a:pt x="569" y="210"/>
                    <a:pt x="575" y="210"/>
                  </a:cubicBezTo>
                  <a:cubicBezTo>
                    <a:pt x="680" y="210"/>
                    <a:pt x="780" y="198"/>
                    <a:pt x="872" y="175"/>
                  </a:cubicBezTo>
                  <a:cubicBezTo>
                    <a:pt x="935" y="160"/>
                    <a:pt x="994" y="140"/>
                    <a:pt x="1048" y="116"/>
                  </a:cubicBezTo>
                  <a:cubicBezTo>
                    <a:pt x="1091" y="38"/>
                    <a:pt x="1091" y="38"/>
                    <a:pt x="1091" y="3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102" y="10"/>
                    <a:pt x="1088" y="19"/>
                    <a:pt x="1071" y="2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6" name="Freeform 189">
              <a:extLst>
                <a:ext uri="{FF2B5EF4-FFF2-40B4-BE49-F238E27FC236}">
                  <a16:creationId xmlns:a16="http://schemas.microsoft.com/office/drawing/2014/main" id="{C009C07A-CE60-A414-AB92-FE742D331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662" y="2405108"/>
              <a:ext cx="3120166" cy="691636"/>
            </a:xfrm>
            <a:custGeom>
              <a:avLst/>
              <a:gdLst>
                <a:gd name="T0" fmla="*/ 1151 w 1161"/>
                <a:gd name="T1" fmla="*/ 130 h 234"/>
                <a:gd name="T2" fmla="*/ 584 w 1161"/>
                <a:gd name="T3" fmla="*/ 0 h 234"/>
                <a:gd name="T4" fmla="*/ 584 w 1161"/>
                <a:gd name="T5" fmla="*/ 0 h 234"/>
                <a:gd name="T6" fmla="*/ 580 w 1161"/>
                <a:gd name="T7" fmla="*/ 0 h 234"/>
                <a:gd name="T8" fmla="*/ 576 w 1161"/>
                <a:gd name="T9" fmla="*/ 0 h 234"/>
                <a:gd name="T10" fmla="*/ 576 w 1161"/>
                <a:gd name="T11" fmla="*/ 0 h 234"/>
                <a:gd name="T12" fmla="*/ 10 w 1161"/>
                <a:gd name="T13" fmla="*/ 130 h 234"/>
                <a:gd name="T14" fmla="*/ 0 w 1161"/>
                <a:gd name="T15" fmla="*/ 160 h 234"/>
                <a:gd name="T16" fmla="*/ 0 w 1161"/>
                <a:gd name="T17" fmla="*/ 162 h 234"/>
                <a:gd name="T18" fmla="*/ 14 w 1161"/>
                <a:gd name="T19" fmla="*/ 195 h 234"/>
                <a:gd name="T20" fmla="*/ 24 w 1161"/>
                <a:gd name="T21" fmla="*/ 206 h 234"/>
                <a:gd name="T22" fmla="*/ 65 w 1161"/>
                <a:gd name="T23" fmla="*/ 234 h 234"/>
                <a:gd name="T24" fmla="*/ 71 w 1161"/>
                <a:gd name="T25" fmla="*/ 228 h 234"/>
                <a:gd name="T26" fmla="*/ 73 w 1161"/>
                <a:gd name="T27" fmla="*/ 227 h 234"/>
                <a:gd name="T28" fmla="*/ 79 w 1161"/>
                <a:gd name="T29" fmla="*/ 222 h 234"/>
                <a:gd name="T30" fmla="*/ 81 w 1161"/>
                <a:gd name="T31" fmla="*/ 221 h 234"/>
                <a:gd name="T32" fmla="*/ 87 w 1161"/>
                <a:gd name="T33" fmla="*/ 217 h 234"/>
                <a:gd name="T34" fmla="*/ 89 w 1161"/>
                <a:gd name="T35" fmla="*/ 215 h 234"/>
                <a:gd name="T36" fmla="*/ 96 w 1161"/>
                <a:gd name="T37" fmla="*/ 210 h 234"/>
                <a:gd name="T38" fmla="*/ 99 w 1161"/>
                <a:gd name="T39" fmla="*/ 209 h 234"/>
                <a:gd name="T40" fmla="*/ 105 w 1161"/>
                <a:gd name="T41" fmla="*/ 205 h 234"/>
                <a:gd name="T42" fmla="*/ 108 w 1161"/>
                <a:gd name="T43" fmla="*/ 204 h 234"/>
                <a:gd name="T44" fmla="*/ 116 w 1161"/>
                <a:gd name="T45" fmla="*/ 200 h 234"/>
                <a:gd name="T46" fmla="*/ 120 w 1161"/>
                <a:gd name="T47" fmla="*/ 197 h 234"/>
                <a:gd name="T48" fmla="*/ 125 w 1161"/>
                <a:gd name="T49" fmla="*/ 195 h 234"/>
                <a:gd name="T50" fmla="*/ 134 w 1161"/>
                <a:gd name="T51" fmla="*/ 191 h 234"/>
                <a:gd name="T52" fmla="*/ 138 w 1161"/>
                <a:gd name="T53" fmla="*/ 189 h 234"/>
                <a:gd name="T54" fmla="*/ 144 w 1161"/>
                <a:gd name="T55" fmla="*/ 187 h 234"/>
                <a:gd name="T56" fmla="*/ 148 w 1161"/>
                <a:gd name="T57" fmla="*/ 185 h 234"/>
                <a:gd name="T58" fmla="*/ 160 w 1161"/>
                <a:gd name="T59" fmla="*/ 181 h 234"/>
                <a:gd name="T60" fmla="*/ 163 w 1161"/>
                <a:gd name="T61" fmla="*/ 180 h 234"/>
                <a:gd name="T62" fmla="*/ 170 w 1161"/>
                <a:gd name="T63" fmla="*/ 177 h 234"/>
                <a:gd name="T64" fmla="*/ 580 w 1161"/>
                <a:gd name="T65" fmla="*/ 120 h 234"/>
                <a:gd name="T66" fmla="*/ 990 w 1161"/>
                <a:gd name="T67" fmla="*/ 177 h 234"/>
                <a:gd name="T68" fmla="*/ 998 w 1161"/>
                <a:gd name="T69" fmla="*/ 180 h 234"/>
                <a:gd name="T70" fmla="*/ 1001 w 1161"/>
                <a:gd name="T71" fmla="*/ 181 h 234"/>
                <a:gd name="T72" fmla="*/ 1013 w 1161"/>
                <a:gd name="T73" fmla="*/ 185 h 234"/>
                <a:gd name="T74" fmla="*/ 1016 w 1161"/>
                <a:gd name="T75" fmla="*/ 187 h 234"/>
                <a:gd name="T76" fmla="*/ 1023 w 1161"/>
                <a:gd name="T77" fmla="*/ 189 h 234"/>
                <a:gd name="T78" fmla="*/ 1027 w 1161"/>
                <a:gd name="T79" fmla="*/ 191 h 234"/>
                <a:gd name="T80" fmla="*/ 1035 w 1161"/>
                <a:gd name="T81" fmla="*/ 195 h 234"/>
                <a:gd name="T82" fmla="*/ 1040 w 1161"/>
                <a:gd name="T83" fmla="*/ 197 h 234"/>
                <a:gd name="T84" fmla="*/ 1045 w 1161"/>
                <a:gd name="T85" fmla="*/ 200 h 234"/>
                <a:gd name="T86" fmla="*/ 1053 w 1161"/>
                <a:gd name="T87" fmla="*/ 204 h 234"/>
                <a:gd name="T88" fmla="*/ 1056 w 1161"/>
                <a:gd name="T89" fmla="*/ 205 h 234"/>
                <a:gd name="T90" fmla="*/ 1061 w 1161"/>
                <a:gd name="T91" fmla="*/ 209 h 234"/>
                <a:gd name="T92" fmla="*/ 1064 w 1161"/>
                <a:gd name="T93" fmla="*/ 210 h 234"/>
                <a:gd name="T94" fmla="*/ 1072 w 1161"/>
                <a:gd name="T95" fmla="*/ 215 h 234"/>
                <a:gd name="T96" fmla="*/ 1074 w 1161"/>
                <a:gd name="T97" fmla="*/ 217 h 234"/>
                <a:gd name="T98" fmla="*/ 1080 w 1161"/>
                <a:gd name="T99" fmla="*/ 221 h 234"/>
                <a:gd name="T100" fmla="*/ 1081 w 1161"/>
                <a:gd name="T101" fmla="*/ 222 h 234"/>
                <a:gd name="T102" fmla="*/ 1088 w 1161"/>
                <a:gd name="T103" fmla="*/ 227 h 234"/>
                <a:gd name="T104" fmla="*/ 1089 w 1161"/>
                <a:gd name="T105" fmla="*/ 228 h 234"/>
                <a:gd name="T106" fmla="*/ 1095 w 1161"/>
                <a:gd name="T107" fmla="*/ 234 h 234"/>
                <a:gd name="T108" fmla="*/ 1137 w 1161"/>
                <a:gd name="T109" fmla="*/ 206 h 234"/>
                <a:gd name="T110" fmla="*/ 1147 w 1161"/>
                <a:gd name="T111" fmla="*/ 195 h 234"/>
                <a:gd name="T112" fmla="*/ 1161 w 1161"/>
                <a:gd name="T113" fmla="*/ 162 h 234"/>
                <a:gd name="T114" fmla="*/ 1161 w 1161"/>
                <a:gd name="T115" fmla="*/ 160 h 234"/>
                <a:gd name="T116" fmla="*/ 1151 w 1161"/>
                <a:gd name="T117" fmla="*/ 1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1" h="234">
                  <a:moveTo>
                    <a:pt x="1151" y="130"/>
                  </a:moveTo>
                  <a:cubicBezTo>
                    <a:pt x="1100" y="57"/>
                    <a:pt x="866" y="1"/>
                    <a:pt x="584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3" y="0"/>
                    <a:pt x="582" y="0"/>
                    <a:pt x="580" y="0"/>
                  </a:cubicBezTo>
                  <a:cubicBezTo>
                    <a:pt x="579" y="0"/>
                    <a:pt x="578" y="0"/>
                    <a:pt x="576" y="0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295" y="1"/>
                    <a:pt x="61" y="57"/>
                    <a:pt x="10" y="130"/>
                  </a:cubicBezTo>
                  <a:cubicBezTo>
                    <a:pt x="3" y="140"/>
                    <a:pt x="0" y="150"/>
                    <a:pt x="0" y="160"/>
                  </a:cubicBezTo>
                  <a:cubicBezTo>
                    <a:pt x="0" y="161"/>
                    <a:pt x="0" y="162"/>
                    <a:pt x="0" y="162"/>
                  </a:cubicBezTo>
                  <a:cubicBezTo>
                    <a:pt x="0" y="174"/>
                    <a:pt x="5" y="184"/>
                    <a:pt x="14" y="195"/>
                  </a:cubicBezTo>
                  <a:cubicBezTo>
                    <a:pt x="17" y="199"/>
                    <a:pt x="20" y="202"/>
                    <a:pt x="24" y="206"/>
                  </a:cubicBezTo>
                  <a:cubicBezTo>
                    <a:pt x="35" y="216"/>
                    <a:pt x="49" y="225"/>
                    <a:pt x="65" y="234"/>
                  </a:cubicBezTo>
                  <a:cubicBezTo>
                    <a:pt x="67" y="232"/>
                    <a:pt x="69" y="230"/>
                    <a:pt x="71" y="228"/>
                  </a:cubicBezTo>
                  <a:cubicBezTo>
                    <a:pt x="72" y="228"/>
                    <a:pt x="72" y="227"/>
                    <a:pt x="73" y="227"/>
                  </a:cubicBezTo>
                  <a:cubicBezTo>
                    <a:pt x="75" y="225"/>
                    <a:pt x="77" y="224"/>
                    <a:pt x="79" y="222"/>
                  </a:cubicBezTo>
                  <a:cubicBezTo>
                    <a:pt x="80" y="222"/>
                    <a:pt x="80" y="221"/>
                    <a:pt x="81" y="221"/>
                  </a:cubicBezTo>
                  <a:cubicBezTo>
                    <a:pt x="83" y="219"/>
                    <a:pt x="85" y="218"/>
                    <a:pt x="87" y="217"/>
                  </a:cubicBezTo>
                  <a:cubicBezTo>
                    <a:pt x="88" y="216"/>
                    <a:pt x="88" y="216"/>
                    <a:pt x="89" y="215"/>
                  </a:cubicBezTo>
                  <a:cubicBezTo>
                    <a:pt x="91" y="214"/>
                    <a:pt x="94" y="212"/>
                    <a:pt x="96" y="210"/>
                  </a:cubicBezTo>
                  <a:cubicBezTo>
                    <a:pt x="97" y="210"/>
                    <a:pt x="98" y="209"/>
                    <a:pt x="99" y="209"/>
                  </a:cubicBezTo>
                  <a:cubicBezTo>
                    <a:pt x="101" y="208"/>
                    <a:pt x="103" y="207"/>
                    <a:pt x="105" y="205"/>
                  </a:cubicBezTo>
                  <a:cubicBezTo>
                    <a:pt x="106" y="205"/>
                    <a:pt x="107" y="204"/>
                    <a:pt x="108" y="204"/>
                  </a:cubicBezTo>
                  <a:cubicBezTo>
                    <a:pt x="111" y="202"/>
                    <a:pt x="113" y="201"/>
                    <a:pt x="116" y="200"/>
                  </a:cubicBezTo>
                  <a:cubicBezTo>
                    <a:pt x="117" y="199"/>
                    <a:pt x="119" y="198"/>
                    <a:pt x="120" y="197"/>
                  </a:cubicBezTo>
                  <a:cubicBezTo>
                    <a:pt x="122" y="197"/>
                    <a:pt x="124" y="196"/>
                    <a:pt x="125" y="195"/>
                  </a:cubicBezTo>
                  <a:cubicBezTo>
                    <a:pt x="128" y="194"/>
                    <a:pt x="131" y="193"/>
                    <a:pt x="134" y="191"/>
                  </a:cubicBezTo>
                  <a:cubicBezTo>
                    <a:pt x="135" y="191"/>
                    <a:pt x="137" y="190"/>
                    <a:pt x="138" y="189"/>
                  </a:cubicBezTo>
                  <a:cubicBezTo>
                    <a:pt x="140" y="189"/>
                    <a:pt x="142" y="188"/>
                    <a:pt x="144" y="187"/>
                  </a:cubicBezTo>
                  <a:cubicBezTo>
                    <a:pt x="145" y="186"/>
                    <a:pt x="146" y="186"/>
                    <a:pt x="148" y="185"/>
                  </a:cubicBezTo>
                  <a:cubicBezTo>
                    <a:pt x="151" y="184"/>
                    <a:pt x="155" y="182"/>
                    <a:pt x="160" y="181"/>
                  </a:cubicBezTo>
                  <a:cubicBezTo>
                    <a:pt x="161" y="180"/>
                    <a:pt x="162" y="180"/>
                    <a:pt x="163" y="180"/>
                  </a:cubicBezTo>
                  <a:cubicBezTo>
                    <a:pt x="165" y="179"/>
                    <a:pt x="168" y="178"/>
                    <a:pt x="170" y="177"/>
                  </a:cubicBezTo>
                  <a:cubicBezTo>
                    <a:pt x="269" y="143"/>
                    <a:pt x="416" y="120"/>
                    <a:pt x="580" y="120"/>
                  </a:cubicBezTo>
                  <a:cubicBezTo>
                    <a:pt x="745" y="120"/>
                    <a:pt x="892" y="143"/>
                    <a:pt x="990" y="177"/>
                  </a:cubicBezTo>
                  <a:cubicBezTo>
                    <a:pt x="993" y="178"/>
                    <a:pt x="995" y="179"/>
                    <a:pt x="998" y="180"/>
                  </a:cubicBezTo>
                  <a:cubicBezTo>
                    <a:pt x="999" y="180"/>
                    <a:pt x="1000" y="180"/>
                    <a:pt x="1001" y="181"/>
                  </a:cubicBezTo>
                  <a:cubicBezTo>
                    <a:pt x="1005" y="182"/>
                    <a:pt x="1009" y="184"/>
                    <a:pt x="1013" y="185"/>
                  </a:cubicBezTo>
                  <a:cubicBezTo>
                    <a:pt x="1014" y="186"/>
                    <a:pt x="1015" y="186"/>
                    <a:pt x="1016" y="187"/>
                  </a:cubicBezTo>
                  <a:cubicBezTo>
                    <a:pt x="1019" y="188"/>
                    <a:pt x="1021" y="189"/>
                    <a:pt x="1023" y="189"/>
                  </a:cubicBezTo>
                  <a:cubicBezTo>
                    <a:pt x="1024" y="190"/>
                    <a:pt x="1025" y="191"/>
                    <a:pt x="1027" y="191"/>
                  </a:cubicBezTo>
                  <a:cubicBezTo>
                    <a:pt x="1030" y="193"/>
                    <a:pt x="1033" y="194"/>
                    <a:pt x="1035" y="195"/>
                  </a:cubicBezTo>
                  <a:cubicBezTo>
                    <a:pt x="1037" y="196"/>
                    <a:pt x="1039" y="197"/>
                    <a:pt x="1040" y="197"/>
                  </a:cubicBezTo>
                  <a:cubicBezTo>
                    <a:pt x="1042" y="198"/>
                    <a:pt x="1043" y="199"/>
                    <a:pt x="1045" y="200"/>
                  </a:cubicBezTo>
                  <a:cubicBezTo>
                    <a:pt x="1047" y="201"/>
                    <a:pt x="1050" y="202"/>
                    <a:pt x="1053" y="204"/>
                  </a:cubicBezTo>
                  <a:cubicBezTo>
                    <a:pt x="1054" y="204"/>
                    <a:pt x="1055" y="205"/>
                    <a:pt x="1056" y="205"/>
                  </a:cubicBezTo>
                  <a:cubicBezTo>
                    <a:pt x="1058" y="207"/>
                    <a:pt x="1060" y="208"/>
                    <a:pt x="1061" y="209"/>
                  </a:cubicBezTo>
                  <a:cubicBezTo>
                    <a:pt x="1062" y="209"/>
                    <a:pt x="1063" y="210"/>
                    <a:pt x="1064" y="210"/>
                  </a:cubicBezTo>
                  <a:cubicBezTo>
                    <a:pt x="1067" y="212"/>
                    <a:pt x="1069" y="214"/>
                    <a:pt x="1072" y="215"/>
                  </a:cubicBezTo>
                  <a:cubicBezTo>
                    <a:pt x="1072" y="216"/>
                    <a:pt x="1073" y="216"/>
                    <a:pt x="1074" y="217"/>
                  </a:cubicBezTo>
                  <a:cubicBezTo>
                    <a:pt x="1076" y="218"/>
                    <a:pt x="1078" y="219"/>
                    <a:pt x="1080" y="221"/>
                  </a:cubicBezTo>
                  <a:cubicBezTo>
                    <a:pt x="1080" y="221"/>
                    <a:pt x="1081" y="222"/>
                    <a:pt x="1081" y="222"/>
                  </a:cubicBezTo>
                  <a:cubicBezTo>
                    <a:pt x="1084" y="224"/>
                    <a:pt x="1086" y="225"/>
                    <a:pt x="1088" y="227"/>
                  </a:cubicBezTo>
                  <a:cubicBezTo>
                    <a:pt x="1088" y="227"/>
                    <a:pt x="1089" y="228"/>
                    <a:pt x="1089" y="228"/>
                  </a:cubicBezTo>
                  <a:cubicBezTo>
                    <a:pt x="1091" y="230"/>
                    <a:pt x="1093" y="232"/>
                    <a:pt x="1095" y="234"/>
                  </a:cubicBezTo>
                  <a:cubicBezTo>
                    <a:pt x="1112" y="225"/>
                    <a:pt x="1126" y="216"/>
                    <a:pt x="1137" y="206"/>
                  </a:cubicBezTo>
                  <a:cubicBezTo>
                    <a:pt x="1141" y="202"/>
                    <a:pt x="1144" y="199"/>
                    <a:pt x="1147" y="195"/>
                  </a:cubicBezTo>
                  <a:cubicBezTo>
                    <a:pt x="1156" y="184"/>
                    <a:pt x="1160" y="174"/>
                    <a:pt x="1161" y="162"/>
                  </a:cubicBezTo>
                  <a:cubicBezTo>
                    <a:pt x="1161" y="162"/>
                    <a:pt x="1161" y="161"/>
                    <a:pt x="1161" y="160"/>
                  </a:cubicBezTo>
                  <a:cubicBezTo>
                    <a:pt x="1161" y="150"/>
                    <a:pt x="1157" y="140"/>
                    <a:pt x="1151" y="130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7" name="Freeform 190">
              <a:extLst>
                <a:ext uri="{FF2B5EF4-FFF2-40B4-BE49-F238E27FC236}">
                  <a16:creationId xmlns:a16="http://schemas.microsoft.com/office/drawing/2014/main" id="{DAE62119-3636-A503-1B3F-C94C7EA1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116" y="4193483"/>
              <a:ext cx="0" cy="329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8" name="Freeform 191">
              <a:extLst>
                <a:ext uri="{FF2B5EF4-FFF2-40B4-BE49-F238E27FC236}">
                  <a16:creationId xmlns:a16="http://schemas.microsoft.com/office/drawing/2014/main" id="{7A38FB50-10B0-EAF7-2C05-F8E7AD43D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240" y="4163841"/>
              <a:ext cx="2989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9" name="Freeform 193">
              <a:extLst>
                <a:ext uri="{FF2B5EF4-FFF2-40B4-BE49-F238E27FC236}">
                  <a16:creationId xmlns:a16="http://schemas.microsoft.com/office/drawing/2014/main" id="{AB34B2D1-C78E-945C-9C22-022419985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116" y="4193483"/>
              <a:ext cx="14956" cy="6586"/>
            </a:xfrm>
            <a:custGeom>
              <a:avLst/>
              <a:gdLst>
                <a:gd name="T0" fmla="*/ 1 w 6"/>
                <a:gd name="T1" fmla="*/ 1 h 2"/>
                <a:gd name="T2" fmla="*/ 2 w 6"/>
                <a:gd name="T3" fmla="*/ 2 h 2"/>
                <a:gd name="T4" fmla="*/ 2 w 6"/>
                <a:gd name="T5" fmla="*/ 2 h 2"/>
                <a:gd name="T6" fmla="*/ 6 w 6"/>
                <a:gd name="T7" fmla="*/ 1 h 2"/>
                <a:gd name="T8" fmla="*/ 0 w 6"/>
                <a:gd name="T9" fmla="*/ 0 h 2"/>
                <a:gd name="T10" fmla="*/ 1 w 6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1" y="1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0" name="Freeform 194">
              <a:extLst>
                <a:ext uri="{FF2B5EF4-FFF2-40B4-BE49-F238E27FC236}">
                  <a16:creationId xmlns:a16="http://schemas.microsoft.com/office/drawing/2014/main" id="{30037CE1-ABB7-3DE8-8CEE-27573178E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824" y="4124319"/>
              <a:ext cx="1818851" cy="447916"/>
            </a:xfrm>
            <a:custGeom>
              <a:avLst/>
              <a:gdLst>
                <a:gd name="T0" fmla="*/ 664 w 677"/>
                <a:gd name="T1" fmla="*/ 9 h 152"/>
                <a:gd name="T2" fmla="*/ 621 w 677"/>
                <a:gd name="T3" fmla="*/ 26 h 152"/>
                <a:gd name="T4" fmla="*/ 607 w 677"/>
                <a:gd name="T5" fmla="*/ 30 h 152"/>
                <a:gd name="T6" fmla="*/ 607 w 677"/>
                <a:gd name="T7" fmla="*/ 30 h 152"/>
                <a:gd name="T8" fmla="*/ 601 w 677"/>
                <a:gd name="T9" fmla="*/ 32 h 152"/>
                <a:gd name="T10" fmla="*/ 601 w 677"/>
                <a:gd name="T11" fmla="*/ 32 h 152"/>
                <a:gd name="T12" fmla="*/ 596 w 677"/>
                <a:gd name="T13" fmla="*/ 33 h 152"/>
                <a:gd name="T14" fmla="*/ 595 w 677"/>
                <a:gd name="T15" fmla="*/ 34 h 152"/>
                <a:gd name="T16" fmla="*/ 589 w 677"/>
                <a:gd name="T17" fmla="*/ 35 h 152"/>
                <a:gd name="T18" fmla="*/ 589 w 677"/>
                <a:gd name="T19" fmla="*/ 35 h 152"/>
                <a:gd name="T20" fmla="*/ 583 w 677"/>
                <a:gd name="T21" fmla="*/ 37 h 152"/>
                <a:gd name="T22" fmla="*/ 583 w 677"/>
                <a:gd name="T23" fmla="*/ 37 h 152"/>
                <a:gd name="T24" fmla="*/ 528 w 677"/>
                <a:gd name="T25" fmla="*/ 47 h 152"/>
                <a:gd name="T26" fmla="*/ 528 w 677"/>
                <a:gd name="T27" fmla="*/ 47 h 152"/>
                <a:gd name="T28" fmla="*/ 339 w 677"/>
                <a:gd name="T29" fmla="*/ 62 h 152"/>
                <a:gd name="T30" fmla="*/ 150 w 677"/>
                <a:gd name="T31" fmla="*/ 47 h 152"/>
                <a:gd name="T32" fmla="*/ 150 w 677"/>
                <a:gd name="T33" fmla="*/ 47 h 152"/>
                <a:gd name="T34" fmla="*/ 96 w 677"/>
                <a:gd name="T35" fmla="*/ 37 h 152"/>
                <a:gd name="T36" fmla="*/ 96 w 677"/>
                <a:gd name="T37" fmla="*/ 37 h 152"/>
                <a:gd name="T38" fmla="*/ 90 w 677"/>
                <a:gd name="T39" fmla="*/ 35 h 152"/>
                <a:gd name="T40" fmla="*/ 89 w 677"/>
                <a:gd name="T41" fmla="*/ 35 h 152"/>
                <a:gd name="T42" fmla="*/ 84 w 677"/>
                <a:gd name="T43" fmla="*/ 34 h 152"/>
                <a:gd name="T44" fmla="*/ 83 w 677"/>
                <a:gd name="T45" fmla="*/ 33 h 152"/>
                <a:gd name="T46" fmla="*/ 78 w 677"/>
                <a:gd name="T47" fmla="*/ 32 h 152"/>
                <a:gd name="T48" fmla="*/ 77 w 677"/>
                <a:gd name="T49" fmla="*/ 32 h 152"/>
                <a:gd name="T50" fmla="*/ 72 w 677"/>
                <a:gd name="T51" fmla="*/ 30 h 152"/>
                <a:gd name="T52" fmla="*/ 72 w 677"/>
                <a:gd name="T53" fmla="*/ 30 h 152"/>
                <a:gd name="T54" fmla="*/ 56 w 677"/>
                <a:gd name="T55" fmla="*/ 26 h 152"/>
                <a:gd name="T56" fmla="*/ 47 w 677"/>
                <a:gd name="T57" fmla="*/ 23 h 152"/>
                <a:gd name="T58" fmla="*/ 42 w 677"/>
                <a:gd name="T59" fmla="*/ 21 h 152"/>
                <a:gd name="T60" fmla="*/ 14 w 677"/>
                <a:gd name="T61" fmla="*/ 9 h 152"/>
                <a:gd name="T62" fmla="*/ 0 w 677"/>
                <a:gd name="T63" fmla="*/ 0 h 152"/>
                <a:gd name="T64" fmla="*/ 7 w 677"/>
                <a:gd name="T65" fmla="*/ 16 h 152"/>
                <a:gd name="T66" fmla="*/ 13 w 677"/>
                <a:gd name="T67" fmla="*/ 23 h 152"/>
                <a:gd name="T68" fmla="*/ 26 w 677"/>
                <a:gd name="T69" fmla="*/ 47 h 152"/>
                <a:gd name="T70" fmla="*/ 51 w 677"/>
                <a:gd name="T71" fmla="*/ 94 h 152"/>
                <a:gd name="T72" fmla="*/ 154 w 677"/>
                <a:gd name="T73" fmla="*/ 131 h 152"/>
                <a:gd name="T74" fmla="*/ 328 w 677"/>
                <a:gd name="T75" fmla="*/ 152 h 152"/>
                <a:gd name="T76" fmla="*/ 338 w 677"/>
                <a:gd name="T77" fmla="*/ 152 h 152"/>
                <a:gd name="T78" fmla="*/ 349 w 677"/>
                <a:gd name="T79" fmla="*/ 152 h 152"/>
                <a:gd name="T80" fmla="*/ 523 w 677"/>
                <a:gd name="T81" fmla="*/ 131 h 152"/>
                <a:gd name="T82" fmla="*/ 626 w 677"/>
                <a:gd name="T83" fmla="*/ 94 h 152"/>
                <a:gd name="T84" fmla="*/ 651 w 677"/>
                <a:gd name="T85" fmla="*/ 47 h 152"/>
                <a:gd name="T86" fmla="*/ 663 w 677"/>
                <a:gd name="T87" fmla="*/ 23 h 152"/>
                <a:gd name="T88" fmla="*/ 670 w 677"/>
                <a:gd name="T89" fmla="*/ 16 h 152"/>
                <a:gd name="T90" fmla="*/ 677 w 677"/>
                <a:gd name="T91" fmla="*/ 1 h 152"/>
                <a:gd name="T92" fmla="*/ 664 w 677"/>
                <a:gd name="T93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7" h="152">
                  <a:moveTo>
                    <a:pt x="664" y="9"/>
                  </a:moveTo>
                  <a:cubicBezTo>
                    <a:pt x="652" y="15"/>
                    <a:pt x="638" y="21"/>
                    <a:pt x="621" y="26"/>
                  </a:cubicBezTo>
                  <a:cubicBezTo>
                    <a:pt x="617" y="27"/>
                    <a:pt x="612" y="29"/>
                    <a:pt x="607" y="30"/>
                  </a:cubicBezTo>
                  <a:cubicBezTo>
                    <a:pt x="607" y="30"/>
                    <a:pt x="607" y="30"/>
                    <a:pt x="607" y="30"/>
                  </a:cubicBezTo>
                  <a:cubicBezTo>
                    <a:pt x="605" y="31"/>
                    <a:pt x="603" y="31"/>
                    <a:pt x="601" y="32"/>
                  </a:cubicBezTo>
                  <a:cubicBezTo>
                    <a:pt x="601" y="32"/>
                    <a:pt x="601" y="32"/>
                    <a:pt x="601" y="32"/>
                  </a:cubicBezTo>
                  <a:cubicBezTo>
                    <a:pt x="599" y="33"/>
                    <a:pt x="597" y="33"/>
                    <a:pt x="596" y="33"/>
                  </a:cubicBezTo>
                  <a:cubicBezTo>
                    <a:pt x="595" y="34"/>
                    <a:pt x="595" y="34"/>
                    <a:pt x="595" y="34"/>
                  </a:cubicBezTo>
                  <a:cubicBezTo>
                    <a:pt x="593" y="34"/>
                    <a:pt x="591" y="35"/>
                    <a:pt x="589" y="35"/>
                  </a:cubicBezTo>
                  <a:cubicBezTo>
                    <a:pt x="589" y="35"/>
                    <a:pt x="589" y="35"/>
                    <a:pt x="589" y="35"/>
                  </a:cubicBezTo>
                  <a:cubicBezTo>
                    <a:pt x="587" y="36"/>
                    <a:pt x="585" y="36"/>
                    <a:pt x="583" y="37"/>
                  </a:cubicBezTo>
                  <a:cubicBezTo>
                    <a:pt x="583" y="37"/>
                    <a:pt x="583" y="37"/>
                    <a:pt x="583" y="37"/>
                  </a:cubicBezTo>
                  <a:cubicBezTo>
                    <a:pt x="566" y="41"/>
                    <a:pt x="548" y="44"/>
                    <a:pt x="528" y="47"/>
                  </a:cubicBezTo>
                  <a:cubicBezTo>
                    <a:pt x="528" y="47"/>
                    <a:pt x="528" y="47"/>
                    <a:pt x="528" y="47"/>
                  </a:cubicBezTo>
                  <a:cubicBezTo>
                    <a:pt x="473" y="56"/>
                    <a:pt x="409" y="62"/>
                    <a:pt x="339" y="62"/>
                  </a:cubicBezTo>
                  <a:cubicBezTo>
                    <a:pt x="270" y="62"/>
                    <a:pt x="205" y="56"/>
                    <a:pt x="150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31" y="44"/>
                    <a:pt x="113" y="41"/>
                    <a:pt x="96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4" y="36"/>
                    <a:pt x="92" y="36"/>
                    <a:pt x="90" y="35"/>
                  </a:cubicBezTo>
                  <a:cubicBezTo>
                    <a:pt x="90" y="35"/>
                    <a:pt x="89" y="35"/>
                    <a:pt x="89" y="35"/>
                  </a:cubicBezTo>
                  <a:cubicBezTo>
                    <a:pt x="87" y="35"/>
                    <a:pt x="86" y="34"/>
                    <a:pt x="84" y="34"/>
                  </a:cubicBezTo>
                  <a:cubicBezTo>
                    <a:pt x="84" y="34"/>
                    <a:pt x="83" y="34"/>
                    <a:pt x="83" y="33"/>
                  </a:cubicBezTo>
                  <a:cubicBezTo>
                    <a:pt x="81" y="33"/>
                    <a:pt x="80" y="33"/>
                    <a:pt x="78" y="32"/>
                  </a:cubicBezTo>
                  <a:cubicBezTo>
                    <a:pt x="78" y="32"/>
                    <a:pt x="77" y="32"/>
                    <a:pt x="77" y="32"/>
                  </a:cubicBezTo>
                  <a:cubicBezTo>
                    <a:pt x="75" y="31"/>
                    <a:pt x="74" y="31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6" y="29"/>
                    <a:pt x="61" y="27"/>
                    <a:pt x="56" y="26"/>
                  </a:cubicBezTo>
                  <a:cubicBezTo>
                    <a:pt x="53" y="25"/>
                    <a:pt x="50" y="24"/>
                    <a:pt x="47" y="23"/>
                  </a:cubicBezTo>
                  <a:cubicBezTo>
                    <a:pt x="46" y="22"/>
                    <a:pt x="44" y="21"/>
                    <a:pt x="42" y="21"/>
                  </a:cubicBezTo>
                  <a:cubicBezTo>
                    <a:pt x="32" y="17"/>
                    <a:pt x="23" y="13"/>
                    <a:pt x="14" y="9"/>
                  </a:cubicBezTo>
                  <a:cubicBezTo>
                    <a:pt x="9" y="6"/>
                    <a:pt x="4" y="3"/>
                    <a:pt x="0" y="0"/>
                  </a:cubicBezTo>
                  <a:cubicBezTo>
                    <a:pt x="1" y="6"/>
                    <a:pt x="3" y="11"/>
                    <a:pt x="7" y="16"/>
                  </a:cubicBezTo>
                  <a:cubicBezTo>
                    <a:pt x="9" y="19"/>
                    <a:pt x="11" y="21"/>
                    <a:pt x="13" y="2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83" y="109"/>
                    <a:pt x="117" y="122"/>
                    <a:pt x="154" y="131"/>
                  </a:cubicBezTo>
                  <a:cubicBezTo>
                    <a:pt x="208" y="145"/>
                    <a:pt x="266" y="152"/>
                    <a:pt x="328" y="152"/>
                  </a:cubicBezTo>
                  <a:cubicBezTo>
                    <a:pt x="331" y="152"/>
                    <a:pt x="335" y="152"/>
                    <a:pt x="338" y="152"/>
                  </a:cubicBezTo>
                  <a:cubicBezTo>
                    <a:pt x="342" y="152"/>
                    <a:pt x="346" y="152"/>
                    <a:pt x="349" y="152"/>
                  </a:cubicBezTo>
                  <a:cubicBezTo>
                    <a:pt x="411" y="152"/>
                    <a:pt x="469" y="145"/>
                    <a:pt x="523" y="131"/>
                  </a:cubicBezTo>
                  <a:cubicBezTo>
                    <a:pt x="560" y="122"/>
                    <a:pt x="594" y="109"/>
                    <a:pt x="626" y="94"/>
                  </a:cubicBezTo>
                  <a:cubicBezTo>
                    <a:pt x="651" y="47"/>
                    <a:pt x="651" y="47"/>
                    <a:pt x="651" y="47"/>
                  </a:cubicBezTo>
                  <a:cubicBezTo>
                    <a:pt x="663" y="23"/>
                    <a:pt x="663" y="23"/>
                    <a:pt x="663" y="23"/>
                  </a:cubicBezTo>
                  <a:cubicBezTo>
                    <a:pt x="666" y="21"/>
                    <a:pt x="668" y="19"/>
                    <a:pt x="670" y="16"/>
                  </a:cubicBezTo>
                  <a:cubicBezTo>
                    <a:pt x="673" y="11"/>
                    <a:pt x="676" y="6"/>
                    <a:pt x="677" y="1"/>
                  </a:cubicBezTo>
                  <a:cubicBezTo>
                    <a:pt x="673" y="4"/>
                    <a:pt x="669" y="6"/>
                    <a:pt x="664" y="9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1" name="Freeform 195">
              <a:extLst>
                <a:ext uri="{FF2B5EF4-FFF2-40B4-BE49-F238E27FC236}">
                  <a16:creationId xmlns:a16="http://schemas.microsoft.com/office/drawing/2014/main" id="{1ED0671D-0ECA-CE48-A188-C97ED77E6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472" y="51947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6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2" name="Freeform 196">
              <a:extLst>
                <a:ext uri="{FF2B5EF4-FFF2-40B4-BE49-F238E27FC236}">
                  <a16:creationId xmlns:a16="http://schemas.microsoft.com/office/drawing/2014/main" id="{8E36E45B-0CB7-B3E0-77AB-7C0456442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4710"/>
              <a:ext cx="0" cy="329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6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3" name="Freeform 197">
              <a:extLst>
                <a:ext uri="{FF2B5EF4-FFF2-40B4-BE49-F238E27FC236}">
                  <a16:creationId xmlns:a16="http://schemas.microsoft.com/office/drawing/2014/main" id="{F9712B4B-0A5B-F3B6-056F-7341868D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22251"/>
              <a:ext cx="571382" cy="125152"/>
            </a:xfrm>
            <a:custGeom>
              <a:avLst/>
              <a:gdLst>
                <a:gd name="T0" fmla="*/ 105 w 212"/>
                <a:gd name="T1" fmla="*/ 42 h 42"/>
                <a:gd name="T2" fmla="*/ 167 w 212"/>
                <a:gd name="T3" fmla="*/ 37 h 42"/>
                <a:gd name="T4" fmla="*/ 198 w 212"/>
                <a:gd name="T5" fmla="*/ 29 h 42"/>
                <a:gd name="T6" fmla="*/ 206 w 212"/>
                <a:gd name="T7" fmla="*/ 26 h 42"/>
                <a:gd name="T8" fmla="*/ 212 w 212"/>
                <a:gd name="T9" fmla="*/ 24 h 42"/>
                <a:gd name="T10" fmla="*/ 106 w 212"/>
                <a:gd name="T11" fmla="*/ 0 h 42"/>
                <a:gd name="T12" fmla="*/ 0 w 212"/>
                <a:gd name="T13" fmla="*/ 24 h 42"/>
                <a:gd name="T14" fmla="*/ 0 w 212"/>
                <a:gd name="T15" fmla="*/ 24 h 42"/>
                <a:gd name="T16" fmla="*/ 0 w 212"/>
                <a:gd name="T17" fmla="*/ 25 h 42"/>
                <a:gd name="T18" fmla="*/ 105 w 212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42">
                  <a:moveTo>
                    <a:pt x="105" y="42"/>
                  </a:moveTo>
                  <a:cubicBezTo>
                    <a:pt x="128" y="42"/>
                    <a:pt x="149" y="40"/>
                    <a:pt x="167" y="37"/>
                  </a:cubicBezTo>
                  <a:cubicBezTo>
                    <a:pt x="178" y="35"/>
                    <a:pt x="189" y="32"/>
                    <a:pt x="198" y="29"/>
                  </a:cubicBezTo>
                  <a:cubicBezTo>
                    <a:pt x="201" y="28"/>
                    <a:pt x="203" y="27"/>
                    <a:pt x="206" y="26"/>
                  </a:cubicBezTo>
                  <a:cubicBezTo>
                    <a:pt x="208" y="26"/>
                    <a:pt x="210" y="25"/>
                    <a:pt x="212" y="24"/>
                  </a:cubicBezTo>
                  <a:cubicBezTo>
                    <a:pt x="212" y="11"/>
                    <a:pt x="164" y="0"/>
                    <a:pt x="106" y="0"/>
                  </a:cubicBezTo>
                  <a:cubicBezTo>
                    <a:pt x="47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5" y="35"/>
                    <a:pt x="63" y="42"/>
                    <a:pt x="105" y="42"/>
                  </a:cubicBezTo>
                  <a:close/>
                </a:path>
              </a:pathLst>
            </a:custGeom>
            <a:solidFill>
              <a:srgbClr val="C0392B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4" name="Freeform 198">
              <a:extLst>
                <a:ext uri="{FF2B5EF4-FFF2-40B4-BE49-F238E27FC236}">
                  <a16:creationId xmlns:a16="http://schemas.microsoft.com/office/drawing/2014/main" id="{09D5233B-6A88-94A2-EB53-276C2960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472" y="5194710"/>
              <a:ext cx="0" cy="6586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5" name="Freeform 199">
              <a:extLst>
                <a:ext uri="{FF2B5EF4-FFF2-40B4-BE49-F238E27FC236}">
                  <a16:creationId xmlns:a16="http://schemas.microsoft.com/office/drawing/2014/main" id="{9F11A2E2-8D67-0922-E591-09ECA47C5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8001"/>
              <a:ext cx="0" cy="329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6" name="Freeform 200">
              <a:extLst>
                <a:ext uri="{FF2B5EF4-FFF2-40B4-BE49-F238E27FC236}">
                  <a16:creationId xmlns:a16="http://schemas.microsoft.com/office/drawing/2014/main" id="{CA3CEEE6-AC46-439C-0947-5F547B74B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4710"/>
              <a:ext cx="571382" cy="474263"/>
            </a:xfrm>
            <a:custGeom>
              <a:avLst/>
              <a:gdLst>
                <a:gd name="T0" fmla="*/ 212 w 212"/>
                <a:gd name="T1" fmla="*/ 0 h 161"/>
                <a:gd name="T2" fmla="*/ 206 w 212"/>
                <a:gd name="T3" fmla="*/ 2 h 161"/>
                <a:gd name="T4" fmla="*/ 198 w 212"/>
                <a:gd name="T5" fmla="*/ 5 h 161"/>
                <a:gd name="T6" fmla="*/ 167 w 212"/>
                <a:gd name="T7" fmla="*/ 13 h 161"/>
                <a:gd name="T8" fmla="*/ 105 w 212"/>
                <a:gd name="T9" fmla="*/ 18 h 161"/>
                <a:gd name="T10" fmla="*/ 0 w 212"/>
                <a:gd name="T11" fmla="*/ 1 h 161"/>
                <a:gd name="T12" fmla="*/ 0 w 212"/>
                <a:gd name="T13" fmla="*/ 0 h 161"/>
                <a:gd name="T14" fmla="*/ 0 w 212"/>
                <a:gd name="T15" fmla="*/ 1 h 161"/>
                <a:gd name="T16" fmla="*/ 0 w 212"/>
                <a:gd name="T17" fmla="*/ 2 h 161"/>
                <a:gd name="T18" fmla="*/ 12 w 212"/>
                <a:gd name="T19" fmla="*/ 141 h 161"/>
                <a:gd name="T20" fmla="*/ 21 w 212"/>
                <a:gd name="T21" fmla="*/ 149 h 161"/>
                <a:gd name="T22" fmla="*/ 31 w 212"/>
                <a:gd name="T23" fmla="*/ 153 h 161"/>
                <a:gd name="T24" fmla="*/ 106 w 212"/>
                <a:gd name="T25" fmla="*/ 161 h 161"/>
                <a:gd name="T26" fmla="*/ 159 w 212"/>
                <a:gd name="T27" fmla="*/ 158 h 161"/>
                <a:gd name="T28" fmla="*/ 174 w 212"/>
                <a:gd name="T29" fmla="*/ 155 h 161"/>
                <a:gd name="T30" fmla="*/ 184 w 212"/>
                <a:gd name="T31" fmla="*/ 152 h 161"/>
                <a:gd name="T32" fmla="*/ 188 w 212"/>
                <a:gd name="T33" fmla="*/ 151 h 161"/>
                <a:gd name="T34" fmla="*/ 200 w 212"/>
                <a:gd name="T35" fmla="*/ 141 h 161"/>
                <a:gd name="T36" fmla="*/ 212 w 212"/>
                <a:gd name="T37" fmla="*/ 2 h 161"/>
                <a:gd name="T38" fmla="*/ 212 w 212"/>
                <a:gd name="T39" fmla="*/ 0 h 161"/>
                <a:gd name="T40" fmla="*/ 212 w 212"/>
                <a:gd name="T4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61">
                  <a:moveTo>
                    <a:pt x="212" y="0"/>
                  </a:moveTo>
                  <a:cubicBezTo>
                    <a:pt x="210" y="1"/>
                    <a:pt x="208" y="2"/>
                    <a:pt x="206" y="2"/>
                  </a:cubicBezTo>
                  <a:cubicBezTo>
                    <a:pt x="203" y="3"/>
                    <a:pt x="201" y="4"/>
                    <a:pt x="198" y="5"/>
                  </a:cubicBezTo>
                  <a:cubicBezTo>
                    <a:pt x="189" y="8"/>
                    <a:pt x="178" y="11"/>
                    <a:pt x="167" y="13"/>
                  </a:cubicBezTo>
                  <a:cubicBezTo>
                    <a:pt x="149" y="16"/>
                    <a:pt x="128" y="18"/>
                    <a:pt x="105" y="18"/>
                  </a:cubicBezTo>
                  <a:cubicBezTo>
                    <a:pt x="63" y="18"/>
                    <a:pt x="25" y="1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5" y="36"/>
                    <a:pt x="12" y="129"/>
                    <a:pt x="12" y="141"/>
                  </a:cubicBezTo>
                  <a:cubicBezTo>
                    <a:pt x="12" y="144"/>
                    <a:pt x="15" y="147"/>
                    <a:pt x="21" y="149"/>
                  </a:cubicBezTo>
                  <a:cubicBezTo>
                    <a:pt x="24" y="151"/>
                    <a:pt x="27" y="152"/>
                    <a:pt x="31" y="153"/>
                  </a:cubicBezTo>
                  <a:cubicBezTo>
                    <a:pt x="49" y="158"/>
                    <a:pt x="76" y="161"/>
                    <a:pt x="106" y="161"/>
                  </a:cubicBezTo>
                  <a:cubicBezTo>
                    <a:pt x="125" y="161"/>
                    <a:pt x="144" y="160"/>
                    <a:pt x="159" y="158"/>
                  </a:cubicBezTo>
                  <a:cubicBezTo>
                    <a:pt x="164" y="157"/>
                    <a:pt x="169" y="156"/>
                    <a:pt x="174" y="155"/>
                  </a:cubicBezTo>
                  <a:cubicBezTo>
                    <a:pt x="178" y="154"/>
                    <a:pt x="181" y="153"/>
                    <a:pt x="184" y="152"/>
                  </a:cubicBezTo>
                  <a:cubicBezTo>
                    <a:pt x="185" y="152"/>
                    <a:pt x="187" y="151"/>
                    <a:pt x="188" y="151"/>
                  </a:cubicBezTo>
                  <a:cubicBezTo>
                    <a:pt x="195" y="148"/>
                    <a:pt x="200" y="145"/>
                    <a:pt x="200" y="141"/>
                  </a:cubicBezTo>
                  <a:cubicBezTo>
                    <a:pt x="200" y="141"/>
                    <a:pt x="205" y="42"/>
                    <a:pt x="212" y="2"/>
                  </a:cubicBezTo>
                  <a:cubicBezTo>
                    <a:pt x="212" y="1"/>
                    <a:pt x="212" y="1"/>
                    <a:pt x="212" y="0"/>
                  </a:cubicBezTo>
                  <a:cubicBezTo>
                    <a:pt x="212" y="0"/>
                    <a:pt x="212" y="0"/>
                    <a:pt x="212" y="0"/>
                  </a:cubicBezTo>
                  <a:close/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67" name="Group 8">
            <a:extLst>
              <a:ext uri="{FF2B5EF4-FFF2-40B4-BE49-F238E27FC236}">
                <a16:creationId xmlns:a16="http://schemas.microsoft.com/office/drawing/2014/main" id="{13EAAAFE-59CF-CA30-377E-6280463C826B}"/>
              </a:ext>
            </a:extLst>
          </p:cNvPr>
          <p:cNvGrpSpPr/>
          <p:nvPr/>
        </p:nvGrpSpPr>
        <p:grpSpPr>
          <a:xfrm>
            <a:off x="6289395" y="3617273"/>
            <a:ext cx="3030260" cy="2610060"/>
            <a:chOff x="8133884" y="2688351"/>
            <a:chExt cx="3120166" cy="2687499"/>
          </a:xfrm>
        </p:grpSpPr>
        <p:sp>
          <p:nvSpPr>
            <p:cNvPr id="168" name="Freeform 259">
              <a:extLst>
                <a:ext uri="{FF2B5EF4-FFF2-40B4-BE49-F238E27FC236}">
                  <a16:creationId xmlns:a16="http://schemas.microsoft.com/office/drawing/2014/main" id="{6CCCC58D-F708-CA76-3A7F-4015542E5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0055" y="4101266"/>
              <a:ext cx="1821842" cy="378753"/>
            </a:xfrm>
            <a:custGeom>
              <a:avLst/>
              <a:gdLst>
                <a:gd name="T0" fmla="*/ 672 w 678"/>
                <a:gd name="T1" fmla="*/ 80 h 129"/>
                <a:gd name="T2" fmla="*/ 341 w 678"/>
                <a:gd name="T3" fmla="*/ 0 h 129"/>
                <a:gd name="T4" fmla="*/ 341 w 678"/>
                <a:gd name="T5" fmla="*/ 0 h 129"/>
                <a:gd name="T6" fmla="*/ 339 w 678"/>
                <a:gd name="T7" fmla="*/ 0 h 129"/>
                <a:gd name="T8" fmla="*/ 337 w 678"/>
                <a:gd name="T9" fmla="*/ 0 h 129"/>
                <a:gd name="T10" fmla="*/ 337 w 678"/>
                <a:gd name="T11" fmla="*/ 0 h 129"/>
                <a:gd name="T12" fmla="*/ 6 w 678"/>
                <a:gd name="T13" fmla="*/ 80 h 129"/>
                <a:gd name="T14" fmla="*/ 0 w 678"/>
                <a:gd name="T15" fmla="*/ 99 h 129"/>
                <a:gd name="T16" fmla="*/ 0 w 678"/>
                <a:gd name="T17" fmla="*/ 100 h 129"/>
                <a:gd name="T18" fmla="*/ 0 w 678"/>
                <a:gd name="T19" fmla="*/ 104 h 129"/>
                <a:gd name="T20" fmla="*/ 15 w 678"/>
                <a:gd name="T21" fmla="*/ 113 h 129"/>
                <a:gd name="T22" fmla="*/ 43 w 678"/>
                <a:gd name="T23" fmla="*/ 124 h 129"/>
                <a:gd name="T24" fmla="*/ 57 w 678"/>
                <a:gd name="T25" fmla="*/ 129 h 129"/>
                <a:gd name="T26" fmla="*/ 58 w 678"/>
                <a:gd name="T27" fmla="*/ 129 h 129"/>
                <a:gd name="T28" fmla="*/ 61 w 678"/>
                <a:gd name="T29" fmla="*/ 127 h 129"/>
                <a:gd name="T30" fmla="*/ 63 w 678"/>
                <a:gd name="T31" fmla="*/ 126 h 129"/>
                <a:gd name="T32" fmla="*/ 68 w 678"/>
                <a:gd name="T33" fmla="*/ 123 h 129"/>
                <a:gd name="T34" fmla="*/ 70 w 678"/>
                <a:gd name="T35" fmla="*/ 122 h 129"/>
                <a:gd name="T36" fmla="*/ 73 w 678"/>
                <a:gd name="T37" fmla="*/ 120 h 129"/>
                <a:gd name="T38" fmla="*/ 78 w 678"/>
                <a:gd name="T39" fmla="*/ 118 h 129"/>
                <a:gd name="T40" fmla="*/ 79 w 678"/>
                <a:gd name="T41" fmla="*/ 118 h 129"/>
                <a:gd name="T42" fmla="*/ 81 w 678"/>
                <a:gd name="T43" fmla="*/ 117 h 129"/>
                <a:gd name="T44" fmla="*/ 84 w 678"/>
                <a:gd name="T45" fmla="*/ 115 h 129"/>
                <a:gd name="T46" fmla="*/ 86 w 678"/>
                <a:gd name="T47" fmla="*/ 114 h 129"/>
                <a:gd name="T48" fmla="*/ 93 w 678"/>
                <a:gd name="T49" fmla="*/ 112 h 129"/>
                <a:gd name="T50" fmla="*/ 95 w 678"/>
                <a:gd name="T51" fmla="*/ 111 h 129"/>
                <a:gd name="T52" fmla="*/ 99 w 678"/>
                <a:gd name="T53" fmla="*/ 109 h 129"/>
                <a:gd name="T54" fmla="*/ 339 w 678"/>
                <a:gd name="T55" fmla="*/ 74 h 129"/>
                <a:gd name="T56" fmla="*/ 579 w 678"/>
                <a:gd name="T57" fmla="*/ 109 h 129"/>
                <a:gd name="T58" fmla="*/ 583 w 678"/>
                <a:gd name="T59" fmla="*/ 111 h 129"/>
                <a:gd name="T60" fmla="*/ 585 w 678"/>
                <a:gd name="T61" fmla="*/ 112 h 129"/>
                <a:gd name="T62" fmla="*/ 592 w 678"/>
                <a:gd name="T63" fmla="*/ 114 h 129"/>
                <a:gd name="T64" fmla="*/ 594 w 678"/>
                <a:gd name="T65" fmla="*/ 115 h 129"/>
                <a:gd name="T66" fmla="*/ 598 w 678"/>
                <a:gd name="T67" fmla="*/ 117 h 129"/>
                <a:gd name="T68" fmla="*/ 600 w 678"/>
                <a:gd name="T69" fmla="*/ 118 h 129"/>
                <a:gd name="T70" fmla="*/ 605 w 678"/>
                <a:gd name="T71" fmla="*/ 120 h 129"/>
                <a:gd name="T72" fmla="*/ 608 w 678"/>
                <a:gd name="T73" fmla="*/ 122 h 129"/>
                <a:gd name="T74" fmla="*/ 610 w 678"/>
                <a:gd name="T75" fmla="*/ 123 h 129"/>
                <a:gd name="T76" fmla="*/ 615 w 678"/>
                <a:gd name="T77" fmla="*/ 126 h 129"/>
                <a:gd name="T78" fmla="*/ 617 w 678"/>
                <a:gd name="T79" fmla="*/ 127 h 129"/>
                <a:gd name="T80" fmla="*/ 620 w 678"/>
                <a:gd name="T81" fmla="*/ 128 h 129"/>
                <a:gd name="T82" fmla="*/ 626 w 678"/>
                <a:gd name="T83" fmla="*/ 128 h 129"/>
                <a:gd name="T84" fmla="*/ 665 w 678"/>
                <a:gd name="T85" fmla="*/ 113 h 129"/>
                <a:gd name="T86" fmla="*/ 678 w 678"/>
                <a:gd name="T87" fmla="*/ 105 h 129"/>
                <a:gd name="T88" fmla="*/ 678 w 678"/>
                <a:gd name="T89" fmla="*/ 100 h 129"/>
                <a:gd name="T90" fmla="*/ 678 w 678"/>
                <a:gd name="T91" fmla="*/ 99 h 129"/>
                <a:gd name="T92" fmla="*/ 672 w 678"/>
                <a:gd name="T93" fmla="*/ 8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8" h="129">
                  <a:moveTo>
                    <a:pt x="672" y="80"/>
                  </a:moveTo>
                  <a:cubicBezTo>
                    <a:pt x="643" y="35"/>
                    <a:pt x="506" y="1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1" y="0"/>
                    <a:pt x="340" y="0"/>
                    <a:pt x="339" y="0"/>
                  </a:cubicBezTo>
                  <a:cubicBezTo>
                    <a:pt x="338" y="0"/>
                    <a:pt x="338" y="0"/>
                    <a:pt x="33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72" y="1"/>
                    <a:pt x="36" y="35"/>
                    <a:pt x="6" y="80"/>
                  </a:cubicBezTo>
                  <a:cubicBezTo>
                    <a:pt x="2" y="86"/>
                    <a:pt x="0" y="92"/>
                    <a:pt x="0" y="99"/>
                  </a:cubicBezTo>
                  <a:cubicBezTo>
                    <a:pt x="0" y="99"/>
                    <a:pt x="0" y="100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5" y="107"/>
                    <a:pt x="10" y="110"/>
                    <a:pt x="15" y="113"/>
                  </a:cubicBezTo>
                  <a:cubicBezTo>
                    <a:pt x="23" y="117"/>
                    <a:pt x="32" y="121"/>
                    <a:pt x="43" y="124"/>
                  </a:cubicBezTo>
                  <a:cubicBezTo>
                    <a:pt x="47" y="126"/>
                    <a:pt x="52" y="128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9" y="128"/>
                    <a:pt x="60" y="127"/>
                    <a:pt x="61" y="127"/>
                  </a:cubicBezTo>
                  <a:cubicBezTo>
                    <a:pt x="62" y="126"/>
                    <a:pt x="63" y="126"/>
                    <a:pt x="63" y="126"/>
                  </a:cubicBezTo>
                  <a:cubicBezTo>
                    <a:pt x="65" y="125"/>
                    <a:pt x="66" y="124"/>
                    <a:pt x="68" y="123"/>
                  </a:cubicBezTo>
                  <a:cubicBezTo>
                    <a:pt x="69" y="123"/>
                    <a:pt x="69" y="122"/>
                    <a:pt x="70" y="122"/>
                  </a:cubicBezTo>
                  <a:cubicBezTo>
                    <a:pt x="71" y="121"/>
                    <a:pt x="72" y="121"/>
                    <a:pt x="73" y="120"/>
                  </a:cubicBezTo>
                  <a:cubicBezTo>
                    <a:pt x="75" y="120"/>
                    <a:pt x="76" y="119"/>
                    <a:pt x="78" y="118"/>
                  </a:cubicBezTo>
                  <a:cubicBezTo>
                    <a:pt x="78" y="118"/>
                    <a:pt x="79" y="118"/>
                    <a:pt x="79" y="118"/>
                  </a:cubicBezTo>
                  <a:cubicBezTo>
                    <a:pt x="79" y="117"/>
                    <a:pt x="80" y="117"/>
                    <a:pt x="81" y="117"/>
                  </a:cubicBezTo>
                  <a:cubicBezTo>
                    <a:pt x="82" y="116"/>
                    <a:pt x="83" y="116"/>
                    <a:pt x="84" y="115"/>
                  </a:cubicBezTo>
                  <a:cubicBezTo>
                    <a:pt x="85" y="115"/>
                    <a:pt x="86" y="115"/>
                    <a:pt x="86" y="114"/>
                  </a:cubicBezTo>
                  <a:cubicBezTo>
                    <a:pt x="88" y="113"/>
                    <a:pt x="91" y="112"/>
                    <a:pt x="93" y="112"/>
                  </a:cubicBezTo>
                  <a:cubicBezTo>
                    <a:pt x="94" y="111"/>
                    <a:pt x="94" y="111"/>
                    <a:pt x="95" y="111"/>
                  </a:cubicBezTo>
                  <a:cubicBezTo>
                    <a:pt x="97" y="110"/>
                    <a:pt x="98" y="110"/>
                    <a:pt x="99" y="109"/>
                  </a:cubicBezTo>
                  <a:cubicBezTo>
                    <a:pt x="157" y="88"/>
                    <a:pt x="243" y="74"/>
                    <a:pt x="339" y="74"/>
                  </a:cubicBezTo>
                  <a:cubicBezTo>
                    <a:pt x="435" y="74"/>
                    <a:pt x="521" y="88"/>
                    <a:pt x="579" y="109"/>
                  </a:cubicBezTo>
                  <a:cubicBezTo>
                    <a:pt x="580" y="110"/>
                    <a:pt x="582" y="110"/>
                    <a:pt x="583" y="111"/>
                  </a:cubicBezTo>
                  <a:cubicBezTo>
                    <a:pt x="584" y="111"/>
                    <a:pt x="584" y="111"/>
                    <a:pt x="585" y="112"/>
                  </a:cubicBezTo>
                  <a:cubicBezTo>
                    <a:pt x="587" y="112"/>
                    <a:pt x="590" y="113"/>
                    <a:pt x="592" y="114"/>
                  </a:cubicBezTo>
                  <a:cubicBezTo>
                    <a:pt x="593" y="115"/>
                    <a:pt x="593" y="115"/>
                    <a:pt x="594" y="115"/>
                  </a:cubicBezTo>
                  <a:cubicBezTo>
                    <a:pt x="595" y="116"/>
                    <a:pt x="596" y="116"/>
                    <a:pt x="598" y="117"/>
                  </a:cubicBezTo>
                  <a:cubicBezTo>
                    <a:pt x="598" y="117"/>
                    <a:pt x="599" y="118"/>
                    <a:pt x="600" y="118"/>
                  </a:cubicBezTo>
                  <a:cubicBezTo>
                    <a:pt x="602" y="119"/>
                    <a:pt x="603" y="120"/>
                    <a:pt x="605" y="120"/>
                  </a:cubicBezTo>
                  <a:cubicBezTo>
                    <a:pt x="606" y="121"/>
                    <a:pt x="607" y="121"/>
                    <a:pt x="608" y="122"/>
                  </a:cubicBezTo>
                  <a:cubicBezTo>
                    <a:pt x="609" y="122"/>
                    <a:pt x="610" y="123"/>
                    <a:pt x="610" y="123"/>
                  </a:cubicBezTo>
                  <a:cubicBezTo>
                    <a:pt x="612" y="124"/>
                    <a:pt x="614" y="125"/>
                    <a:pt x="615" y="126"/>
                  </a:cubicBezTo>
                  <a:cubicBezTo>
                    <a:pt x="616" y="126"/>
                    <a:pt x="616" y="126"/>
                    <a:pt x="617" y="127"/>
                  </a:cubicBezTo>
                  <a:cubicBezTo>
                    <a:pt x="618" y="127"/>
                    <a:pt x="619" y="128"/>
                    <a:pt x="620" y="128"/>
                  </a:cubicBezTo>
                  <a:cubicBezTo>
                    <a:pt x="622" y="128"/>
                    <a:pt x="624" y="128"/>
                    <a:pt x="626" y="128"/>
                  </a:cubicBezTo>
                  <a:cubicBezTo>
                    <a:pt x="641" y="123"/>
                    <a:pt x="654" y="118"/>
                    <a:pt x="665" y="113"/>
                  </a:cubicBezTo>
                  <a:cubicBezTo>
                    <a:pt x="670" y="110"/>
                    <a:pt x="674" y="108"/>
                    <a:pt x="678" y="105"/>
                  </a:cubicBezTo>
                  <a:cubicBezTo>
                    <a:pt x="678" y="104"/>
                    <a:pt x="678" y="102"/>
                    <a:pt x="678" y="100"/>
                  </a:cubicBezTo>
                  <a:cubicBezTo>
                    <a:pt x="678" y="100"/>
                    <a:pt x="678" y="99"/>
                    <a:pt x="678" y="99"/>
                  </a:cubicBezTo>
                  <a:cubicBezTo>
                    <a:pt x="678" y="92"/>
                    <a:pt x="676" y="86"/>
                    <a:pt x="672" y="80"/>
                  </a:cubicBezTo>
                  <a:close/>
                </a:path>
              </a:pathLst>
            </a:custGeom>
            <a:solidFill>
              <a:srgbClr val="9BBB5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9" name="Freeform 211">
              <a:extLst>
                <a:ext uri="{FF2B5EF4-FFF2-40B4-BE49-F238E27FC236}">
                  <a16:creationId xmlns:a16="http://schemas.microsoft.com/office/drawing/2014/main" id="{942865AB-EDA7-3A23-A55A-938CD9EAF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198" y="4667748"/>
              <a:ext cx="1199603" cy="421568"/>
            </a:xfrm>
            <a:custGeom>
              <a:avLst/>
              <a:gdLst>
                <a:gd name="T0" fmla="*/ 443 w 447"/>
                <a:gd name="T1" fmla="*/ 75 h 143"/>
                <a:gd name="T2" fmla="*/ 225 w 447"/>
                <a:gd name="T3" fmla="*/ 0 h 143"/>
                <a:gd name="T4" fmla="*/ 225 w 447"/>
                <a:gd name="T5" fmla="*/ 0 h 143"/>
                <a:gd name="T6" fmla="*/ 224 w 447"/>
                <a:gd name="T7" fmla="*/ 0 h 143"/>
                <a:gd name="T8" fmla="*/ 222 w 447"/>
                <a:gd name="T9" fmla="*/ 0 h 143"/>
                <a:gd name="T10" fmla="*/ 222 w 447"/>
                <a:gd name="T11" fmla="*/ 0 h 143"/>
                <a:gd name="T12" fmla="*/ 4 w 447"/>
                <a:gd name="T13" fmla="*/ 75 h 143"/>
                <a:gd name="T14" fmla="*/ 0 w 447"/>
                <a:gd name="T15" fmla="*/ 92 h 143"/>
                <a:gd name="T16" fmla="*/ 0 w 447"/>
                <a:gd name="T17" fmla="*/ 94 h 143"/>
                <a:gd name="T18" fmla="*/ 0 w 447"/>
                <a:gd name="T19" fmla="*/ 97 h 143"/>
                <a:gd name="T20" fmla="*/ 10 w 447"/>
                <a:gd name="T21" fmla="*/ 105 h 143"/>
                <a:gd name="T22" fmla="*/ 28 w 447"/>
                <a:gd name="T23" fmla="*/ 116 h 143"/>
                <a:gd name="T24" fmla="*/ 28 w 447"/>
                <a:gd name="T25" fmla="*/ 116 h 143"/>
                <a:gd name="T26" fmla="*/ 28 w 447"/>
                <a:gd name="T27" fmla="*/ 116 h 143"/>
                <a:gd name="T28" fmla="*/ 32 w 447"/>
                <a:gd name="T29" fmla="*/ 118 h 143"/>
                <a:gd name="T30" fmla="*/ 32 w 447"/>
                <a:gd name="T31" fmla="*/ 118 h 143"/>
                <a:gd name="T32" fmla="*/ 37 w 447"/>
                <a:gd name="T33" fmla="*/ 121 h 143"/>
                <a:gd name="T34" fmla="*/ 48 w 447"/>
                <a:gd name="T35" fmla="*/ 125 h 143"/>
                <a:gd name="T36" fmla="*/ 48 w 447"/>
                <a:gd name="T37" fmla="*/ 125 h 143"/>
                <a:gd name="T38" fmla="*/ 51 w 447"/>
                <a:gd name="T39" fmla="*/ 127 h 143"/>
                <a:gd name="T40" fmla="*/ 52 w 447"/>
                <a:gd name="T41" fmla="*/ 127 h 143"/>
                <a:gd name="T42" fmla="*/ 55 w 447"/>
                <a:gd name="T43" fmla="*/ 128 h 143"/>
                <a:gd name="T44" fmla="*/ 56 w 447"/>
                <a:gd name="T45" fmla="*/ 129 h 143"/>
                <a:gd name="T46" fmla="*/ 59 w 447"/>
                <a:gd name="T47" fmla="*/ 130 h 143"/>
                <a:gd name="T48" fmla="*/ 60 w 447"/>
                <a:gd name="T49" fmla="*/ 130 h 143"/>
                <a:gd name="T50" fmla="*/ 63 w 447"/>
                <a:gd name="T51" fmla="*/ 131 h 143"/>
                <a:gd name="T52" fmla="*/ 64 w 447"/>
                <a:gd name="T53" fmla="*/ 131 h 143"/>
                <a:gd name="T54" fmla="*/ 99 w 447"/>
                <a:gd name="T55" fmla="*/ 142 h 143"/>
                <a:gd name="T56" fmla="*/ 99 w 447"/>
                <a:gd name="T57" fmla="*/ 142 h 143"/>
                <a:gd name="T58" fmla="*/ 104 w 447"/>
                <a:gd name="T59" fmla="*/ 143 h 143"/>
                <a:gd name="T60" fmla="*/ 224 w 447"/>
                <a:gd name="T61" fmla="*/ 130 h 143"/>
                <a:gd name="T62" fmla="*/ 344 w 447"/>
                <a:gd name="T63" fmla="*/ 143 h 143"/>
                <a:gd name="T64" fmla="*/ 349 w 447"/>
                <a:gd name="T65" fmla="*/ 142 h 143"/>
                <a:gd name="T66" fmla="*/ 349 w 447"/>
                <a:gd name="T67" fmla="*/ 142 h 143"/>
                <a:gd name="T68" fmla="*/ 385 w 447"/>
                <a:gd name="T69" fmla="*/ 131 h 143"/>
                <a:gd name="T70" fmla="*/ 385 w 447"/>
                <a:gd name="T71" fmla="*/ 131 h 143"/>
                <a:gd name="T72" fmla="*/ 389 w 447"/>
                <a:gd name="T73" fmla="*/ 130 h 143"/>
                <a:gd name="T74" fmla="*/ 389 w 447"/>
                <a:gd name="T75" fmla="*/ 130 h 143"/>
                <a:gd name="T76" fmla="*/ 393 w 447"/>
                <a:gd name="T77" fmla="*/ 129 h 143"/>
                <a:gd name="T78" fmla="*/ 393 w 447"/>
                <a:gd name="T79" fmla="*/ 128 h 143"/>
                <a:gd name="T80" fmla="*/ 397 w 447"/>
                <a:gd name="T81" fmla="*/ 127 h 143"/>
                <a:gd name="T82" fmla="*/ 397 w 447"/>
                <a:gd name="T83" fmla="*/ 127 h 143"/>
                <a:gd name="T84" fmla="*/ 401 w 447"/>
                <a:gd name="T85" fmla="*/ 125 h 143"/>
                <a:gd name="T86" fmla="*/ 401 w 447"/>
                <a:gd name="T87" fmla="*/ 125 h 143"/>
                <a:gd name="T88" fmla="*/ 410 w 447"/>
                <a:gd name="T89" fmla="*/ 121 h 143"/>
                <a:gd name="T90" fmla="*/ 419 w 447"/>
                <a:gd name="T91" fmla="*/ 117 h 143"/>
                <a:gd name="T92" fmla="*/ 419 w 447"/>
                <a:gd name="T93" fmla="*/ 117 h 143"/>
                <a:gd name="T94" fmla="*/ 438 w 447"/>
                <a:gd name="T95" fmla="*/ 105 h 143"/>
                <a:gd name="T96" fmla="*/ 447 w 447"/>
                <a:gd name="T97" fmla="*/ 98 h 143"/>
                <a:gd name="T98" fmla="*/ 447 w 447"/>
                <a:gd name="T99" fmla="*/ 94 h 143"/>
                <a:gd name="T100" fmla="*/ 447 w 447"/>
                <a:gd name="T101" fmla="*/ 92 h 143"/>
                <a:gd name="T102" fmla="*/ 443 w 447"/>
                <a:gd name="T103" fmla="*/ 7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7" h="143">
                  <a:moveTo>
                    <a:pt x="443" y="75"/>
                  </a:moveTo>
                  <a:cubicBezTo>
                    <a:pt x="424" y="33"/>
                    <a:pt x="334" y="1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4" y="0"/>
                    <a:pt x="224" y="0"/>
                  </a:cubicBezTo>
                  <a:cubicBezTo>
                    <a:pt x="223" y="0"/>
                    <a:pt x="222" y="0"/>
                    <a:pt x="22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13" y="1"/>
                    <a:pt x="23" y="33"/>
                    <a:pt x="4" y="75"/>
                  </a:cubicBezTo>
                  <a:cubicBezTo>
                    <a:pt x="1" y="81"/>
                    <a:pt x="0" y="86"/>
                    <a:pt x="0" y="92"/>
                  </a:cubicBezTo>
                  <a:cubicBezTo>
                    <a:pt x="0" y="93"/>
                    <a:pt x="0" y="93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3" y="100"/>
                    <a:pt x="6" y="103"/>
                    <a:pt x="10" y="105"/>
                  </a:cubicBezTo>
                  <a:cubicBezTo>
                    <a:pt x="15" y="109"/>
                    <a:pt x="21" y="113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9" y="117"/>
                    <a:pt x="30" y="118"/>
                    <a:pt x="32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3" y="119"/>
                    <a:pt x="35" y="120"/>
                    <a:pt x="37" y="121"/>
                  </a:cubicBezTo>
                  <a:cubicBezTo>
                    <a:pt x="41" y="123"/>
                    <a:pt x="44" y="124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9" y="126"/>
                    <a:pt x="50" y="126"/>
                    <a:pt x="51" y="127"/>
                  </a:cubicBezTo>
                  <a:cubicBezTo>
                    <a:pt x="51" y="127"/>
                    <a:pt x="51" y="127"/>
                    <a:pt x="52" y="127"/>
                  </a:cubicBezTo>
                  <a:cubicBezTo>
                    <a:pt x="53" y="128"/>
                    <a:pt x="54" y="128"/>
                    <a:pt x="55" y="128"/>
                  </a:cubicBezTo>
                  <a:cubicBezTo>
                    <a:pt x="55" y="129"/>
                    <a:pt x="55" y="129"/>
                    <a:pt x="56" y="129"/>
                  </a:cubicBezTo>
                  <a:cubicBezTo>
                    <a:pt x="57" y="129"/>
                    <a:pt x="58" y="129"/>
                    <a:pt x="59" y="130"/>
                  </a:cubicBezTo>
                  <a:cubicBezTo>
                    <a:pt x="59" y="130"/>
                    <a:pt x="59" y="130"/>
                    <a:pt x="60" y="130"/>
                  </a:cubicBezTo>
                  <a:cubicBezTo>
                    <a:pt x="61" y="130"/>
                    <a:pt x="62" y="131"/>
                    <a:pt x="63" y="131"/>
                  </a:cubicBezTo>
                  <a:cubicBezTo>
                    <a:pt x="63" y="131"/>
                    <a:pt x="63" y="131"/>
                    <a:pt x="64" y="131"/>
                  </a:cubicBezTo>
                  <a:cubicBezTo>
                    <a:pt x="75" y="135"/>
                    <a:pt x="87" y="139"/>
                    <a:pt x="99" y="142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1" y="142"/>
                    <a:pt x="103" y="142"/>
                    <a:pt x="104" y="143"/>
                  </a:cubicBezTo>
                  <a:cubicBezTo>
                    <a:pt x="140" y="135"/>
                    <a:pt x="180" y="130"/>
                    <a:pt x="224" y="130"/>
                  </a:cubicBezTo>
                  <a:cubicBezTo>
                    <a:pt x="268" y="130"/>
                    <a:pt x="309" y="135"/>
                    <a:pt x="344" y="143"/>
                  </a:cubicBezTo>
                  <a:cubicBezTo>
                    <a:pt x="346" y="142"/>
                    <a:pt x="347" y="142"/>
                    <a:pt x="349" y="142"/>
                  </a:cubicBezTo>
                  <a:cubicBezTo>
                    <a:pt x="349" y="142"/>
                    <a:pt x="349" y="142"/>
                    <a:pt x="349" y="142"/>
                  </a:cubicBezTo>
                  <a:cubicBezTo>
                    <a:pt x="362" y="139"/>
                    <a:pt x="374" y="135"/>
                    <a:pt x="385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6" y="131"/>
                    <a:pt x="387" y="130"/>
                    <a:pt x="389" y="130"/>
                  </a:cubicBezTo>
                  <a:cubicBezTo>
                    <a:pt x="389" y="130"/>
                    <a:pt x="389" y="130"/>
                    <a:pt x="389" y="130"/>
                  </a:cubicBezTo>
                  <a:cubicBezTo>
                    <a:pt x="390" y="129"/>
                    <a:pt x="391" y="129"/>
                    <a:pt x="393" y="129"/>
                  </a:cubicBezTo>
                  <a:cubicBezTo>
                    <a:pt x="393" y="129"/>
                    <a:pt x="393" y="129"/>
                    <a:pt x="393" y="128"/>
                  </a:cubicBezTo>
                  <a:cubicBezTo>
                    <a:pt x="394" y="128"/>
                    <a:pt x="395" y="128"/>
                    <a:pt x="397" y="127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8" y="126"/>
                    <a:pt x="399" y="126"/>
                    <a:pt x="401" y="125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4" y="124"/>
                    <a:pt x="407" y="123"/>
                    <a:pt x="410" y="121"/>
                  </a:cubicBezTo>
                  <a:cubicBezTo>
                    <a:pt x="413" y="120"/>
                    <a:pt x="416" y="118"/>
                    <a:pt x="419" y="117"/>
                  </a:cubicBezTo>
                  <a:cubicBezTo>
                    <a:pt x="419" y="117"/>
                    <a:pt x="419" y="117"/>
                    <a:pt x="419" y="117"/>
                  </a:cubicBezTo>
                  <a:cubicBezTo>
                    <a:pt x="426" y="113"/>
                    <a:pt x="433" y="109"/>
                    <a:pt x="438" y="105"/>
                  </a:cubicBezTo>
                  <a:cubicBezTo>
                    <a:pt x="441" y="103"/>
                    <a:pt x="444" y="101"/>
                    <a:pt x="447" y="98"/>
                  </a:cubicBezTo>
                  <a:cubicBezTo>
                    <a:pt x="447" y="97"/>
                    <a:pt x="447" y="95"/>
                    <a:pt x="447" y="94"/>
                  </a:cubicBezTo>
                  <a:cubicBezTo>
                    <a:pt x="447" y="93"/>
                    <a:pt x="447" y="93"/>
                    <a:pt x="447" y="92"/>
                  </a:cubicBezTo>
                  <a:cubicBezTo>
                    <a:pt x="447" y="86"/>
                    <a:pt x="446" y="81"/>
                    <a:pt x="443" y="75"/>
                  </a:cubicBezTo>
                  <a:close/>
                </a:path>
              </a:pathLst>
            </a:custGeom>
            <a:solidFill>
              <a:srgbClr val="F39C12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0" name="Freeform 212">
              <a:extLst>
                <a:ext uri="{FF2B5EF4-FFF2-40B4-BE49-F238E27FC236}">
                  <a16:creationId xmlns:a16="http://schemas.microsoft.com/office/drawing/2014/main" id="{129DFE8D-B405-D0C3-0678-F4091CAB0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198" y="4954282"/>
              <a:ext cx="1199603" cy="421568"/>
            </a:xfrm>
            <a:custGeom>
              <a:avLst/>
              <a:gdLst>
                <a:gd name="T0" fmla="*/ 438 w 447"/>
                <a:gd name="T1" fmla="*/ 8 h 143"/>
                <a:gd name="T2" fmla="*/ 419 w 447"/>
                <a:gd name="T3" fmla="*/ 20 h 143"/>
                <a:gd name="T4" fmla="*/ 410 w 447"/>
                <a:gd name="T5" fmla="*/ 24 h 143"/>
                <a:gd name="T6" fmla="*/ 401 w 447"/>
                <a:gd name="T7" fmla="*/ 28 h 143"/>
                <a:gd name="T8" fmla="*/ 401 w 447"/>
                <a:gd name="T9" fmla="*/ 28 h 143"/>
                <a:gd name="T10" fmla="*/ 397 w 447"/>
                <a:gd name="T11" fmla="*/ 30 h 143"/>
                <a:gd name="T12" fmla="*/ 397 w 447"/>
                <a:gd name="T13" fmla="*/ 30 h 143"/>
                <a:gd name="T14" fmla="*/ 393 w 447"/>
                <a:gd name="T15" fmla="*/ 31 h 143"/>
                <a:gd name="T16" fmla="*/ 393 w 447"/>
                <a:gd name="T17" fmla="*/ 32 h 143"/>
                <a:gd name="T18" fmla="*/ 389 w 447"/>
                <a:gd name="T19" fmla="*/ 33 h 143"/>
                <a:gd name="T20" fmla="*/ 389 w 447"/>
                <a:gd name="T21" fmla="*/ 33 h 143"/>
                <a:gd name="T22" fmla="*/ 385 w 447"/>
                <a:gd name="T23" fmla="*/ 34 h 143"/>
                <a:gd name="T24" fmla="*/ 385 w 447"/>
                <a:gd name="T25" fmla="*/ 34 h 143"/>
                <a:gd name="T26" fmla="*/ 349 w 447"/>
                <a:gd name="T27" fmla="*/ 45 h 143"/>
                <a:gd name="T28" fmla="*/ 349 w 447"/>
                <a:gd name="T29" fmla="*/ 45 h 143"/>
                <a:gd name="T30" fmla="*/ 344 w 447"/>
                <a:gd name="T31" fmla="*/ 46 h 143"/>
                <a:gd name="T32" fmla="*/ 224 w 447"/>
                <a:gd name="T33" fmla="*/ 58 h 143"/>
                <a:gd name="T34" fmla="*/ 104 w 447"/>
                <a:gd name="T35" fmla="*/ 46 h 143"/>
                <a:gd name="T36" fmla="*/ 99 w 447"/>
                <a:gd name="T37" fmla="*/ 45 h 143"/>
                <a:gd name="T38" fmla="*/ 99 w 447"/>
                <a:gd name="T39" fmla="*/ 45 h 143"/>
                <a:gd name="T40" fmla="*/ 64 w 447"/>
                <a:gd name="T41" fmla="*/ 34 h 143"/>
                <a:gd name="T42" fmla="*/ 63 w 447"/>
                <a:gd name="T43" fmla="*/ 34 h 143"/>
                <a:gd name="T44" fmla="*/ 60 w 447"/>
                <a:gd name="T45" fmla="*/ 33 h 143"/>
                <a:gd name="T46" fmla="*/ 59 w 447"/>
                <a:gd name="T47" fmla="*/ 33 h 143"/>
                <a:gd name="T48" fmla="*/ 56 w 447"/>
                <a:gd name="T49" fmla="*/ 32 h 143"/>
                <a:gd name="T50" fmla="*/ 55 w 447"/>
                <a:gd name="T51" fmla="*/ 31 h 143"/>
                <a:gd name="T52" fmla="*/ 52 w 447"/>
                <a:gd name="T53" fmla="*/ 30 h 143"/>
                <a:gd name="T54" fmla="*/ 51 w 447"/>
                <a:gd name="T55" fmla="*/ 30 h 143"/>
                <a:gd name="T56" fmla="*/ 48 w 447"/>
                <a:gd name="T57" fmla="*/ 28 h 143"/>
                <a:gd name="T58" fmla="*/ 48 w 447"/>
                <a:gd name="T59" fmla="*/ 28 h 143"/>
                <a:gd name="T60" fmla="*/ 37 w 447"/>
                <a:gd name="T61" fmla="*/ 24 h 143"/>
                <a:gd name="T62" fmla="*/ 32 w 447"/>
                <a:gd name="T63" fmla="*/ 21 h 143"/>
                <a:gd name="T64" fmla="*/ 28 w 447"/>
                <a:gd name="T65" fmla="*/ 19 h 143"/>
                <a:gd name="T66" fmla="*/ 28 w 447"/>
                <a:gd name="T67" fmla="*/ 19 h 143"/>
                <a:gd name="T68" fmla="*/ 10 w 447"/>
                <a:gd name="T69" fmla="*/ 8 h 143"/>
                <a:gd name="T70" fmla="*/ 0 w 447"/>
                <a:gd name="T71" fmla="*/ 0 h 143"/>
                <a:gd name="T72" fmla="*/ 5 w 447"/>
                <a:gd name="T73" fmla="*/ 15 h 143"/>
                <a:gd name="T74" fmla="*/ 9 w 447"/>
                <a:gd name="T75" fmla="*/ 22 h 143"/>
                <a:gd name="T76" fmla="*/ 17 w 447"/>
                <a:gd name="T77" fmla="*/ 44 h 143"/>
                <a:gd name="T78" fmla="*/ 18 w 447"/>
                <a:gd name="T79" fmla="*/ 46 h 143"/>
                <a:gd name="T80" fmla="*/ 28 w 447"/>
                <a:gd name="T81" fmla="*/ 72 h 143"/>
                <a:gd name="T82" fmla="*/ 34 w 447"/>
                <a:gd name="T83" fmla="*/ 88 h 143"/>
                <a:gd name="T84" fmla="*/ 102 w 447"/>
                <a:gd name="T85" fmla="*/ 123 h 143"/>
                <a:gd name="T86" fmla="*/ 216 w 447"/>
                <a:gd name="T87" fmla="*/ 143 h 143"/>
                <a:gd name="T88" fmla="*/ 224 w 447"/>
                <a:gd name="T89" fmla="*/ 143 h 143"/>
                <a:gd name="T90" fmla="*/ 231 w 447"/>
                <a:gd name="T91" fmla="*/ 143 h 143"/>
                <a:gd name="T92" fmla="*/ 345 w 447"/>
                <a:gd name="T93" fmla="*/ 123 h 143"/>
                <a:gd name="T94" fmla="*/ 413 w 447"/>
                <a:gd name="T95" fmla="*/ 88 h 143"/>
                <a:gd name="T96" fmla="*/ 419 w 447"/>
                <a:gd name="T97" fmla="*/ 71 h 143"/>
                <a:gd name="T98" fmla="*/ 429 w 447"/>
                <a:gd name="T99" fmla="*/ 46 h 143"/>
                <a:gd name="T100" fmla="*/ 430 w 447"/>
                <a:gd name="T101" fmla="*/ 44 h 143"/>
                <a:gd name="T102" fmla="*/ 438 w 447"/>
                <a:gd name="T103" fmla="*/ 22 h 143"/>
                <a:gd name="T104" fmla="*/ 442 w 447"/>
                <a:gd name="T105" fmla="*/ 15 h 143"/>
                <a:gd name="T106" fmla="*/ 447 w 447"/>
                <a:gd name="T107" fmla="*/ 1 h 143"/>
                <a:gd name="T108" fmla="*/ 438 w 447"/>
                <a:gd name="T10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7" h="143">
                  <a:moveTo>
                    <a:pt x="438" y="8"/>
                  </a:moveTo>
                  <a:cubicBezTo>
                    <a:pt x="433" y="12"/>
                    <a:pt x="426" y="16"/>
                    <a:pt x="419" y="20"/>
                  </a:cubicBezTo>
                  <a:cubicBezTo>
                    <a:pt x="416" y="21"/>
                    <a:pt x="413" y="23"/>
                    <a:pt x="410" y="24"/>
                  </a:cubicBezTo>
                  <a:cubicBezTo>
                    <a:pt x="407" y="26"/>
                    <a:pt x="404" y="27"/>
                    <a:pt x="401" y="28"/>
                  </a:cubicBezTo>
                  <a:cubicBezTo>
                    <a:pt x="401" y="28"/>
                    <a:pt x="401" y="28"/>
                    <a:pt x="401" y="28"/>
                  </a:cubicBezTo>
                  <a:cubicBezTo>
                    <a:pt x="399" y="29"/>
                    <a:pt x="398" y="29"/>
                    <a:pt x="397" y="30"/>
                  </a:cubicBezTo>
                  <a:cubicBezTo>
                    <a:pt x="397" y="30"/>
                    <a:pt x="397" y="30"/>
                    <a:pt x="397" y="30"/>
                  </a:cubicBezTo>
                  <a:cubicBezTo>
                    <a:pt x="395" y="31"/>
                    <a:pt x="394" y="31"/>
                    <a:pt x="393" y="31"/>
                  </a:cubicBezTo>
                  <a:cubicBezTo>
                    <a:pt x="393" y="32"/>
                    <a:pt x="393" y="32"/>
                    <a:pt x="393" y="32"/>
                  </a:cubicBezTo>
                  <a:cubicBezTo>
                    <a:pt x="391" y="32"/>
                    <a:pt x="390" y="32"/>
                    <a:pt x="389" y="33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7" y="33"/>
                    <a:pt x="386" y="34"/>
                    <a:pt x="385" y="34"/>
                  </a:cubicBezTo>
                  <a:cubicBezTo>
                    <a:pt x="385" y="34"/>
                    <a:pt x="385" y="34"/>
                    <a:pt x="385" y="34"/>
                  </a:cubicBezTo>
                  <a:cubicBezTo>
                    <a:pt x="374" y="38"/>
                    <a:pt x="362" y="42"/>
                    <a:pt x="349" y="45"/>
                  </a:cubicBezTo>
                  <a:cubicBezTo>
                    <a:pt x="349" y="45"/>
                    <a:pt x="349" y="45"/>
                    <a:pt x="349" y="45"/>
                  </a:cubicBezTo>
                  <a:cubicBezTo>
                    <a:pt x="347" y="45"/>
                    <a:pt x="346" y="45"/>
                    <a:pt x="344" y="46"/>
                  </a:cubicBezTo>
                  <a:cubicBezTo>
                    <a:pt x="309" y="53"/>
                    <a:pt x="268" y="58"/>
                    <a:pt x="224" y="58"/>
                  </a:cubicBezTo>
                  <a:cubicBezTo>
                    <a:pt x="180" y="58"/>
                    <a:pt x="140" y="53"/>
                    <a:pt x="104" y="46"/>
                  </a:cubicBezTo>
                  <a:cubicBezTo>
                    <a:pt x="103" y="45"/>
                    <a:pt x="101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87" y="42"/>
                    <a:pt x="75" y="38"/>
                    <a:pt x="64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4"/>
                    <a:pt x="61" y="33"/>
                    <a:pt x="60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2"/>
                    <a:pt x="57" y="32"/>
                    <a:pt x="56" y="32"/>
                  </a:cubicBezTo>
                  <a:cubicBezTo>
                    <a:pt x="55" y="32"/>
                    <a:pt x="55" y="32"/>
                    <a:pt x="55" y="31"/>
                  </a:cubicBezTo>
                  <a:cubicBezTo>
                    <a:pt x="54" y="31"/>
                    <a:pt x="53" y="31"/>
                    <a:pt x="52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29"/>
                    <a:pt x="49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4" y="27"/>
                    <a:pt x="41" y="26"/>
                    <a:pt x="37" y="24"/>
                  </a:cubicBezTo>
                  <a:cubicBezTo>
                    <a:pt x="35" y="23"/>
                    <a:pt x="33" y="22"/>
                    <a:pt x="32" y="21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1" y="16"/>
                    <a:pt x="15" y="12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  <a:cubicBezTo>
                    <a:pt x="1" y="5"/>
                    <a:pt x="2" y="10"/>
                    <a:pt x="5" y="15"/>
                  </a:cubicBezTo>
                  <a:cubicBezTo>
                    <a:pt x="6" y="18"/>
                    <a:pt x="8" y="20"/>
                    <a:pt x="9" y="2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55" y="102"/>
                    <a:pt x="78" y="114"/>
                    <a:pt x="102" y="123"/>
                  </a:cubicBezTo>
                  <a:cubicBezTo>
                    <a:pt x="137" y="136"/>
                    <a:pt x="176" y="143"/>
                    <a:pt x="216" y="143"/>
                  </a:cubicBezTo>
                  <a:cubicBezTo>
                    <a:pt x="219" y="143"/>
                    <a:pt x="221" y="143"/>
                    <a:pt x="224" y="143"/>
                  </a:cubicBezTo>
                  <a:cubicBezTo>
                    <a:pt x="226" y="143"/>
                    <a:pt x="228" y="143"/>
                    <a:pt x="231" y="143"/>
                  </a:cubicBezTo>
                  <a:cubicBezTo>
                    <a:pt x="271" y="143"/>
                    <a:pt x="310" y="136"/>
                    <a:pt x="345" y="123"/>
                  </a:cubicBezTo>
                  <a:cubicBezTo>
                    <a:pt x="369" y="114"/>
                    <a:pt x="392" y="102"/>
                    <a:pt x="413" y="88"/>
                  </a:cubicBezTo>
                  <a:cubicBezTo>
                    <a:pt x="419" y="71"/>
                    <a:pt x="419" y="71"/>
                    <a:pt x="419" y="71"/>
                  </a:cubicBezTo>
                  <a:cubicBezTo>
                    <a:pt x="429" y="46"/>
                    <a:pt x="429" y="46"/>
                    <a:pt x="429" y="46"/>
                  </a:cubicBezTo>
                  <a:cubicBezTo>
                    <a:pt x="430" y="44"/>
                    <a:pt x="430" y="44"/>
                    <a:pt x="430" y="44"/>
                  </a:cubicBezTo>
                  <a:cubicBezTo>
                    <a:pt x="438" y="22"/>
                    <a:pt x="438" y="22"/>
                    <a:pt x="438" y="22"/>
                  </a:cubicBezTo>
                  <a:cubicBezTo>
                    <a:pt x="439" y="20"/>
                    <a:pt x="441" y="18"/>
                    <a:pt x="442" y="15"/>
                  </a:cubicBezTo>
                  <a:cubicBezTo>
                    <a:pt x="444" y="11"/>
                    <a:pt x="446" y="6"/>
                    <a:pt x="447" y="1"/>
                  </a:cubicBezTo>
                  <a:cubicBezTo>
                    <a:pt x="444" y="4"/>
                    <a:pt x="441" y="6"/>
                    <a:pt x="438" y="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1" name="Freeform 213">
              <a:extLst>
                <a:ext uri="{FF2B5EF4-FFF2-40B4-BE49-F238E27FC236}">
                  <a16:creationId xmlns:a16="http://schemas.microsoft.com/office/drawing/2014/main" id="{6859FD24-B2FB-8006-5EEE-70CF75ADD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858" y="3913535"/>
              <a:ext cx="2375274" cy="467678"/>
            </a:xfrm>
            <a:custGeom>
              <a:avLst/>
              <a:gdLst>
                <a:gd name="T0" fmla="*/ 851 w 884"/>
                <a:gd name="T1" fmla="*/ 21 h 158"/>
                <a:gd name="T2" fmla="*/ 779 w 884"/>
                <a:gd name="T3" fmla="*/ 48 h 158"/>
                <a:gd name="T4" fmla="*/ 779 w 884"/>
                <a:gd name="T5" fmla="*/ 48 h 158"/>
                <a:gd name="T6" fmla="*/ 772 w 884"/>
                <a:gd name="T7" fmla="*/ 50 h 158"/>
                <a:gd name="T8" fmla="*/ 772 w 884"/>
                <a:gd name="T9" fmla="*/ 50 h 158"/>
                <a:gd name="T10" fmla="*/ 765 w 884"/>
                <a:gd name="T11" fmla="*/ 52 h 158"/>
                <a:gd name="T12" fmla="*/ 764 w 884"/>
                <a:gd name="T13" fmla="*/ 52 h 158"/>
                <a:gd name="T14" fmla="*/ 757 w 884"/>
                <a:gd name="T15" fmla="*/ 53 h 158"/>
                <a:gd name="T16" fmla="*/ 756 w 884"/>
                <a:gd name="T17" fmla="*/ 54 h 158"/>
                <a:gd name="T18" fmla="*/ 749 w 884"/>
                <a:gd name="T19" fmla="*/ 55 h 158"/>
                <a:gd name="T20" fmla="*/ 749 w 884"/>
                <a:gd name="T21" fmla="*/ 55 h 158"/>
                <a:gd name="T22" fmla="*/ 680 w 884"/>
                <a:gd name="T23" fmla="*/ 69 h 158"/>
                <a:gd name="T24" fmla="*/ 680 w 884"/>
                <a:gd name="T25" fmla="*/ 69 h 158"/>
                <a:gd name="T26" fmla="*/ 442 w 884"/>
                <a:gd name="T27" fmla="*/ 86 h 158"/>
                <a:gd name="T28" fmla="*/ 204 w 884"/>
                <a:gd name="T29" fmla="*/ 69 h 158"/>
                <a:gd name="T30" fmla="*/ 204 w 884"/>
                <a:gd name="T31" fmla="*/ 69 h 158"/>
                <a:gd name="T32" fmla="*/ 135 w 884"/>
                <a:gd name="T33" fmla="*/ 55 h 158"/>
                <a:gd name="T34" fmla="*/ 135 w 884"/>
                <a:gd name="T35" fmla="*/ 55 h 158"/>
                <a:gd name="T36" fmla="*/ 127 w 884"/>
                <a:gd name="T37" fmla="*/ 54 h 158"/>
                <a:gd name="T38" fmla="*/ 127 w 884"/>
                <a:gd name="T39" fmla="*/ 53 h 158"/>
                <a:gd name="T40" fmla="*/ 120 w 884"/>
                <a:gd name="T41" fmla="*/ 52 h 158"/>
                <a:gd name="T42" fmla="*/ 119 w 884"/>
                <a:gd name="T43" fmla="*/ 52 h 158"/>
                <a:gd name="T44" fmla="*/ 112 w 884"/>
                <a:gd name="T45" fmla="*/ 50 h 158"/>
                <a:gd name="T46" fmla="*/ 112 w 884"/>
                <a:gd name="T47" fmla="*/ 50 h 158"/>
                <a:gd name="T48" fmla="*/ 105 w 884"/>
                <a:gd name="T49" fmla="*/ 48 h 158"/>
                <a:gd name="T50" fmla="*/ 105 w 884"/>
                <a:gd name="T51" fmla="*/ 48 h 158"/>
                <a:gd name="T52" fmla="*/ 33 w 884"/>
                <a:gd name="T53" fmla="*/ 21 h 158"/>
                <a:gd name="T54" fmla="*/ 0 w 884"/>
                <a:gd name="T55" fmla="*/ 0 h 158"/>
                <a:gd name="T56" fmla="*/ 17 w 884"/>
                <a:gd name="T57" fmla="*/ 29 h 158"/>
                <a:gd name="T58" fmla="*/ 51 w 884"/>
                <a:gd name="T59" fmla="*/ 87 h 158"/>
                <a:gd name="T60" fmla="*/ 191 w 884"/>
                <a:gd name="T61" fmla="*/ 132 h 158"/>
                <a:gd name="T62" fmla="*/ 427 w 884"/>
                <a:gd name="T63" fmla="*/ 158 h 158"/>
                <a:gd name="T64" fmla="*/ 442 w 884"/>
                <a:gd name="T65" fmla="*/ 158 h 158"/>
                <a:gd name="T66" fmla="*/ 457 w 884"/>
                <a:gd name="T67" fmla="*/ 158 h 158"/>
                <a:gd name="T68" fmla="*/ 693 w 884"/>
                <a:gd name="T69" fmla="*/ 132 h 158"/>
                <a:gd name="T70" fmla="*/ 833 w 884"/>
                <a:gd name="T71" fmla="*/ 87 h 158"/>
                <a:gd name="T72" fmla="*/ 867 w 884"/>
                <a:gd name="T73" fmla="*/ 29 h 158"/>
                <a:gd name="T74" fmla="*/ 884 w 884"/>
                <a:gd name="T75" fmla="*/ 0 h 158"/>
                <a:gd name="T76" fmla="*/ 851 w 884"/>
                <a:gd name="T77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4" h="158">
                  <a:moveTo>
                    <a:pt x="851" y="21"/>
                  </a:moveTo>
                  <a:cubicBezTo>
                    <a:pt x="832" y="31"/>
                    <a:pt x="808" y="40"/>
                    <a:pt x="779" y="48"/>
                  </a:cubicBezTo>
                  <a:cubicBezTo>
                    <a:pt x="779" y="48"/>
                    <a:pt x="779" y="48"/>
                    <a:pt x="779" y="48"/>
                  </a:cubicBezTo>
                  <a:cubicBezTo>
                    <a:pt x="777" y="48"/>
                    <a:pt x="775" y="49"/>
                    <a:pt x="772" y="50"/>
                  </a:cubicBezTo>
                  <a:cubicBezTo>
                    <a:pt x="772" y="50"/>
                    <a:pt x="772" y="50"/>
                    <a:pt x="772" y="50"/>
                  </a:cubicBezTo>
                  <a:cubicBezTo>
                    <a:pt x="769" y="50"/>
                    <a:pt x="767" y="51"/>
                    <a:pt x="765" y="52"/>
                  </a:cubicBezTo>
                  <a:cubicBezTo>
                    <a:pt x="765" y="52"/>
                    <a:pt x="764" y="52"/>
                    <a:pt x="764" y="52"/>
                  </a:cubicBezTo>
                  <a:cubicBezTo>
                    <a:pt x="762" y="52"/>
                    <a:pt x="759" y="53"/>
                    <a:pt x="757" y="53"/>
                  </a:cubicBezTo>
                  <a:cubicBezTo>
                    <a:pt x="757" y="54"/>
                    <a:pt x="757" y="54"/>
                    <a:pt x="756" y="54"/>
                  </a:cubicBezTo>
                  <a:cubicBezTo>
                    <a:pt x="754" y="54"/>
                    <a:pt x="752" y="55"/>
                    <a:pt x="749" y="55"/>
                  </a:cubicBezTo>
                  <a:cubicBezTo>
                    <a:pt x="749" y="55"/>
                    <a:pt x="749" y="55"/>
                    <a:pt x="749" y="55"/>
                  </a:cubicBezTo>
                  <a:cubicBezTo>
                    <a:pt x="728" y="60"/>
                    <a:pt x="705" y="65"/>
                    <a:pt x="680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11" y="80"/>
                    <a:pt x="529" y="86"/>
                    <a:pt x="442" y="86"/>
                  </a:cubicBezTo>
                  <a:cubicBezTo>
                    <a:pt x="355" y="86"/>
                    <a:pt x="273" y="80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179" y="65"/>
                    <a:pt x="156" y="60"/>
                    <a:pt x="135" y="5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2" y="55"/>
                    <a:pt x="130" y="54"/>
                    <a:pt x="127" y="54"/>
                  </a:cubicBezTo>
                  <a:cubicBezTo>
                    <a:pt x="127" y="54"/>
                    <a:pt x="127" y="54"/>
                    <a:pt x="127" y="53"/>
                  </a:cubicBezTo>
                  <a:cubicBezTo>
                    <a:pt x="125" y="53"/>
                    <a:pt x="122" y="52"/>
                    <a:pt x="120" y="52"/>
                  </a:cubicBezTo>
                  <a:cubicBezTo>
                    <a:pt x="120" y="52"/>
                    <a:pt x="119" y="52"/>
                    <a:pt x="119" y="52"/>
                  </a:cubicBezTo>
                  <a:cubicBezTo>
                    <a:pt x="117" y="51"/>
                    <a:pt x="115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49"/>
                    <a:pt x="107" y="48"/>
                    <a:pt x="105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76" y="40"/>
                    <a:pt x="52" y="31"/>
                    <a:pt x="33" y="21"/>
                  </a:cubicBezTo>
                  <a:cubicBezTo>
                    <a:pt x="19" y="15"/>
                    <a:pt x="8" y="8"/>
                    <a:pt x="0" y="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94" y="106"/>
                    <a:pt x="141" y="121"/>
                    <a:pt x="191" y="132"/>
                  </a:cubicBezTo>
                  <a:cubicBezTo>
                    <a:pt x="264" y="149"/>
                    <a:pt x="344" y="158"/>
                    <a:pt x="427" y="158"/>
                  </a:cubicBezTo>
                  <a:cubicBezTo>
                    <a:pt x="432" y="158"/>
                    <a:pt x="437" y="158"/>
                    <a:pt x="442" y="158"/>
                  </a:cubicBezTo>
                  <a:cubicBezTo>
                    <a:pt x="447" y="158"/>
                    <a:pt x="452" y="158"/>
                    <a:pt x="457" y="158"/>
                  </a:cubicBezTo>
                  <a:cubicBezTo>
                    <a:pt x="540" y="158"/>
                    <a:pt x="620" y="149"/>
                    <a:pt x="693" y="132"/>
                  </a:cubicBezTo>
                  <a:cubicBezTo>
                    <a:pt x="743" y="121"/>
                    <a:pt x="790" y="106"/>
                    <a:pt x="833" y="87"/>
                  </a:cubicBezTo>
                  <a:cubicBezTo>
                    <a:pt x="867" y="29"/>
                    <a:pt x="867" y="29"/>
                    <a:pt x="867" y="29"/>
                  </a:cubicBezTo>
                  <a:cubicBezTo>
                    <a:pt x="884" y="0"/>
                    <a:pt x="884" y="0"/>
                    <a:pt x="884" y="0"/>
                  </a:cubicBezTo>
                  <a:cubicBezTo>
                    <a:pt x="876" y="8"/>
                    <a:pt x="865" y="15"/>
                    <a:pt x="851" y="21"/>
                  </a:cubicBezTo>
                  <a:close/>
                </a:path>
              </a:pathLst>
            </a:custGeom>
            <a:solidFill>
              <a:srgbClr val="41B1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2" name="Freeform 214">
              <a:extLst>
                <a:ext uri="{FF2B5EF4-FFF2-40B4-BE49-F238E27FC236}">
                  <a16:creationId xmlns:a16="http://schemas.microsoft.com/office/drawing/2014/main" id="{F3896578-BF1D-D8AC-0FC4-A7E8E9F5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2011" y="3455739"/>
              <a:ext cx="2482969" cy="520374"/>
            </a:xfrm>
            <a:custGeom>
              <a:avLst/>
              <a:gdLst>
                <a:gd name="T0" fmla="*/ 915 w 924"/>
                <a:gd name="T1" fmla="*/ 98 h 176"/>
                <a:gd name="T2" fmla="*/ 465 w 924"/>
                <a:gd name="T3" fmla="*/ 0 h 176"/>
                <a:gd name="T4" fmla="*/ 465 w 924"/>
                <a:gd name="T5" fmla="*/ 0 h 176"/>
                <a:gd name="T6" fmla="*/ 462 w 924"/>
                <a:gd name="T7" fmla="*/ 0 h 176"/>
                <a:gd name="T8" fmla="*/ 459 w 924"/>
                <a:gd name="T9" fmla="*/ 0 h 176"/>
                <a:gd name="T10" fmla="*/ 459 w 924"/>
                <a:gd name="T11" fmla="*/ 0 h 176"/>
                <a:gd name="T12" fmla="*/ 8 w 924"/>
                <a:gd name="T13" fmla="*/ 98 h 176"/>
                <a:gd name="T14" fmla="*/ 0 w 924"/>
                <a:gd name="T15" fmla="*/ 121 h 176"/>
                <a:gd name="T16" fmla="*/ 0 w 924"/>
                <a:gd name="T17" fmla="*/ 123 h 176"/>
                <a:gd name="T18" fmla="*/ 11 w 924"/>
                <a:gd name="T19" fmla="*/ 147 h 176"/>
                <a:gd name="T20" fmla="*/ 20 w 924"/>
                <a:gd name="T21" fmla="*/ 155 h 176"/>
                <a:gd name="T22" fmla="*/ 53 w 924"/>
                <a:gd name="T23" fmla="*/ 176 h 176"/>
                <a:gd name="T24" fmla="*/ 57 w 924"/>
                <a:gd name="T25" fmla="*/ 172 h 176"/>
                <a:gd name="T26" fmla="*/ 59 w 924"/>
                <a:gd name="T27" fmla="*/ 171 h 176"/>
                <a:gd name="T28" fmla="*/ 64 w 924"/>
                <a:gd name="T29" fmla="*/ 167 h 176"/>
                <a:gd name="T30" fmla="*/ 65 w 924"/>
                <a:gd name="T31" fmla="*/ 167 h 176"/>
                <a:gd name="T32" fmla="*/ 70 w 924"/>
                <a:gd name="T33" fmla="*/ 163 h 176"/>
                <a:gd name="T34" fmla="*/ 71 w 924"/>
                <a:gd name="T35" fmla="*/ 162 h 176"/>
                <a:gd name="T36" fmla="*/ 77 w 924"/>
                <a:gd name="T37" fmla="*/ 159 h 176"/>
                <a:gd name="T38" fmla="*/ 79 w 924"/>
                <a:gd name="T39" fmla="*/ 157 h 176"/>
                <a:gd name="T40" fmla="*/ 84 w 924"/>
                <a:gd name="T41" fmla="*/ 155 h 176"/>
                <a:gd name="T42" fmla="*/ 87 w 924"/>
                <a:gd name="T43" fmla="*/ 154 h 176"/>
                <a:gd name="T44" fmla="*/ 93 w 924"/>
                <a:gd name="T45" fmla="*/ 151 h 176"/>
                <a:gd name="T46" fmla="*/ 96 w 924"/>
                <a:gd name="T47" fmla="*/ 149 h 176"/>
                <a:gd name="T48" fmla="*/ 100 w 924"/>
                <a:gd name="T49" fmla="*/ 147 h 176"/>
                <a:gd name="T50" fmla="*/ 107 w 924"/>
                <a:gd name="T51" fmla="*/ 144 h 176"/>
                <a:gd name="T52" fmla="*/ 110 w 924"/>
                <a:gd name="T53" fmla="*/ 143 h 176"/>
                <a:gd name="T54" fmla="*/ 115 w 924"/>
                <a:gd name="T55" fmla="*/ 141 h 176"/>
                <a:gd name="T56" fmla="*/ 118 w 924"/>
                <a:gd name="T57" fmla="*/ 140 h 176"/>
                <a:gd name="T58" fmla="*/ 127 w 924"/>
                <a:gd name="T59" fmla="*/ 136 h 176"/>
                <a:gd name="T60" fmla="*/ 130 w 924"/>
                <a:gd name="T61" fmla="*/ 136 h 176"/>
                <a:gd name="T62" fmla="*/ 136 w 924"/>
                <a:gd name="T63" fmla="*/ 134 h 176"/>
                <a:gd name="T64" fmla="*/ 462 w 924"/>
                <a:gd name="T65" fmla="*/ 90 h 176"/>
                <a:gd name="T66" fmla="*/ 788 w 924"/>
                <a:gd name="T67" fmla="*/ 134 h 176"/>
                <a:gd name="T68" fmla="*/ 794 w 924"/>
                <a:gd name="T69" fmla="*/ 136 h 176"/>
                <a:gd name="T70" fmla="*/ 797 w 924"/>
                <a:gd name="T71" fmla="*/ 136 h 176"/>
                <a:gd name="T72" fmla="*/ 806 w 924"/>
                <a:gd name="T73" fmla="*/ 140 h 176"/>
                <a:gd name="T74" fmla="*/ 809 w 924"/>
                <a:gd name="T75" fmla="*/ 141 h 176"/>
                <a:gd name="T76" fmla="*/ 814 w 924"/>
                <a:gd name="T77" fmla="*/ 143 h 176"/>
                <a:gd name="T78" fmla="*/ 817 w 924"/>
                <a:gd name="T79" fmla="*/ 144 h 176"/>
                <a:gd name="T80" fmla="*/ 824 w 924"/>
                <a:gd name="T81" fmla="*/ 147 h 176"/>
                <a:gd name="T82" fmla="*/ 828 w 924"/>
                <a:gd name="T83" fmla="*/ 149 h 176"/>
                <a:gd name="T84" fmla="*/ 831 w 924"/>
                <a:gd name="T85" fmla="*/ 151 h 176"/>
                <a:gd name="T86" fmla="*/ 837 w 924"/>
                <a:gd name="T87" fmla="*/ 154 h 176"/>
                <a:gd name="T88" fmla="*/ 840 w 924"/>
                <a:gd name="T89" fmla="*/ 155 h 176"/>
                <a:gd name="T90" fmla="*/ 845 w 924"/>
                <a:gd name="T91" fmla="*/ 157 h 176"/>
                <a:gd name="T92" fmla="*/ 847 w 924"/>
                <a:gd name="T93" fmla="*/ 159 h 176"/>
                <a:gd name="T94" fmla="*/ 853 w 924"/>
                <a:gd name="T95" fmla="*/ 162 h 176"/>
                <a:gd name="T96" fmla="*/ 854 w 924"/>
                <a:gd name="T97" fmla="*/ 163 h 176"/>
                <a:gd name="T98" fmla="*/ 859 w 924"/>
                <a:gd name="T99" fmla="*/ 167 h 176"/>
                <a:gd name="T100" fmla="*/ 860 w 924"/>
                <a:gd name="T101" fmla="*/ 167 h 176"/>
                <a:gd name="T102" fmla="*/ 865 w 924"/>
                <a:gd name="T103" fmla="*/ 171 h 176"/>
                <a:gd name="T104" fmla="*/ 867 w 924"/>
                <a:gd name="T105" fmla="*/ 172 h 176"/>
                <a:gd name="T106" fmla="*/ 871 w 924"/>
                <a:gd name="T107" fmla="*/ 176 h 176"/>
                <a:gd name="T108" fmla="*/ 904 w 924"/>
                <a:gd name="T109" fmla="*/ 155 h 176"/>
                <a:gd name="T110" fmla="*/ 913 w 924"/>
                <a:gd name="T111" fmla="*/ 147 h 176"/>
                <a:gd name="T112" fmla="*/ 924 w 924"/>
                <a:gd name="T113" fmla="*/ 123 h 176"/>
                <a:gd name="T114" fmla="*/ 924 w 924"/>
                <a:gd name="T115" fmla="*/ 121 h 176"/>
                <a:gd name="T116" fmla="*/ 915 w 924"/>
                <a:gd name="T117" fmla="*/ 9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4" h="176">
                  <a:moveTo>
                    <a:pt x="915" y="98"/>
                  </a:moveTo>
                  <a:cubicBezTo>
                    <a:pt x="875" y="43"/>
                    <a:pt x="689" y="1"/>
                    <a:pt x="465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64" y="0"/>
                    <a:pt x="463" y="0"/>
                    <a:pt x="462" y="0"/>
                  </a:cubicBezTo>
                  <a:cubicBezTo>
                    <a:pt x="461" y="0"/>
                    <a:pt x="460" y="0"/>
                    <a:pt x="459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35" y="1"/>
                    <a:pt x="49" y="43"/>
                    <a:pt x="8" y="98"/>
                  </a:cubicBezTo>
                  <a:cubicBezTo>
                    <a:pt x="3" y="106"/>
                    <a:pt x="0" y="113"/>
                    <a:pt x="0" y="121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1" y="131"/>
                    <a:pt x="5" y="139"/>
                    <a:pt x="11" y="147"/>
                  </a:cubicBezTo>
                  <a:cubicBezTo>
                    <a:pt x="14" y="150"/>
                    <a:pt x="17" y="153"/>
                    <a:pt x="20" y="155"/>
                  </a:cubicBezTo>
                  <a:cubicBezTo>
                    <a:pt x="28" y="163"/>
                    <a:pt x="39" y="170"/>
                    <a:pt x="53" y="176"/>
                  </a:cubicBezTo>
                  <a:cubicBezTo>
                    <a:pt x="54" y="175"/>
                    <a:pt x="56" y="174"/>
                    <a:pt x="57" y="172"/>
                  </a:cubicBezTo>
                  <a:cubicBezTo>
                    <a:pt x="58" y="172"/>
                    <a:pt x="58" y="172"/>
                    <a:pt x="59" y="171"/>
                  </a:cubicBezTo>
                  <a:cubicBezTo>
                    <a:pt x="60" y="170"/>
                    <a:pt x="62" y="169"/>
                    <a:pt x="64" y="167"/>
                  </a:cubicBezTo>
                  <a:cubicBezTo>
                    <a:pt x="64" y="167"/>
                    <a:pt x="64" y="167"/>
                    <a:pt x="65" y="167"/>
                  </a:cubicBezTo>
                  <a:cubicBezTo>
                    <a:pt x="66" y="165"/>
                    <a:pt x="68" y="164"/>
                    <a:pt x="70" y="163"/>
                  </a:cubicBezTo>
                  <a:cubicBezTo>
                    <a:pt x="70" y="163"/>
                    <a:pt x="71" y="163"/>
                    <a:pt x="71" y="162"/>
                  </a:cubicBezTo>
                  <a:cubicBezTo>
                    <a:pt x="73" y="161"/>
                    <a:pt x="75" y="160"/>
                    <a:pt x="77" y="159"/>
                  </a:cubicBezTo>
                  <a:cubicBezTo>
                    <a:pt x="78" y="158"/>
                    <a:pt x="79" y="158"/>
                    <a:pt x="79" y="157"/>
                  </a:cubicBezTo>
                  <a:cubicBezTo>
                    <a:pt x="81" y="157"/>
                    <a:pt x="82" y="156"/>
                    <a:pt x="84" y="155"/>
                  </a:cubicBezTo>
                  <a:cubicBezTo>
                    <a:pt x="85" y="155"/>
                    <a:pt x="86" y="154"/>
                    <a:pt x="87" y="154"/>
                  </a:cubicBezTo>
                  <a:cubicBezTo>
                    <a:pt x="88" y="153"/>
                    <a:pt x="91" y="152"/>
                    <a:pt x="93" y="151"/>
                  </a:cubicBezTo>
                  <a:cubicBezTo>
                    <a:pt x="94" y="150"/>
                    <a:pt x="95" y="149"/>
                    <a:pt x="96" y="149"/>
                  </a:cubicBezTo>
                  <a:cubicBezTo>
                    <a:pt x="98" y="148"/>
                    <a:pt x="99" y="148"/>
                    <a:pt x="100" y="147"/>
                  </a:cubicBezTo>
                  <a:cubicBezTo>
                    <a:pt x="102" y="146"/>
                    <a:pt x="105" y="145"/>
                    <a:pt x="107" y="144"/>
                  </a:cubicBezTo>
                  <a:cubicBezTo>
                    <a:pt x="108" y="144"/>
                    <a:pt x="109" y="143"/>
                    <a:pt x="110" y="143"/>
                  </a:cubicBezTo>
                  <a:cubicBezTo>
                    <a:pt x="112" y="142"/>
                    <a:pt x="114" y="142"/>
                    <a:pt x="115" y="141"/>
                  </a:cubicBezTo>
                  <a:cubicBezTo>
                    <a:pt x="116" y="141"/>
                    <a:pt x="117" y="140"/>
                    <a:pt x="118" y="140"/>
                  </a:cubicBezTo>
                  <a:cubicBezTo>
                    <a:pt x="121" y="139"/>
                    <a:pt x="124" y="138"/>
                    <a:pt x="127" y="136"/>
                  </a:cubicBezTo>
                  <a:cubicBezTo>
                    <a:pt x="128" y="136"/>
                    <a:pt x="129" y="136"/>
                    <a:pt x="130" y="136"/>
                  </a:cubicBezTo>
                  <a:cubicBezTo>
                    <a:pt x="132" y="135"/>
                    <a:pt x="134" y="134"/>
                    <a:pt x="136" y="134"/>
                  </a:cubicBezTo>
                  <a:cubicBezTo>
                    <a:pt x="214" y="108"/>
                    <a:pt x="331" y="91"/>
                    <a:pt x="462" y="90"/>
                  </a:cubicBezTo>
                  <a:cubicBezTo>
                    <a:pt x="593" y="91"/>
                    <a:pt x="710" y="108"/>
                    <a:pt x="788" y="134"/>
                  </a:cubicBezTo>
                  <a:cubicBezTo>
                    <a:pt x="790" y="134"/>
                    <a:pt x="792" y="135"/>
                    <a:pt x="794" y="136"/>
                  </a:cubicBezTo>
                  <a:cubicBezTo>
                    <a:pt x="795" y="136"/>
                    <a:pt x="796" y="136"/>
                    <a:pt x="797" y="136"/>
                  </a:cubicBezTo>
                  <a:cubicBezTo>
                    <a:pt x="800" y="138"/>
                    <a:pt x="803" y="139"/>
                    <a:pt x="806" y="140"/>
                  </a:cubicBezTo>
                  <a:cubicBezTo>
                    <a:pt x="807" y="140"/>
                    <a:pt x="808" y="141"/>
                    <a:pt x="809" y="141"/>
                  </a:cubicBezTo>
                  <a:cubicBezTo>
                    <a:pt x="810" y="142"/>
                    <a:pt x="812" y="142"/>
                    <a:pt x="814" y="143"/>
                  </a:cubicBezTo>
                  <a:cubicBezTo>
                    <a:pt x="815" y="143"/>
                    <a:pt x="816" y="144"/>
                    <a:pt x="817" y="144"/>
                  </a:cubicBezTo>
                  <a:cubicBezTo>
                    <a:pt x="819" y="145"/>
                    <a:pt x="822" y="146"/>
                    <a:pt x="824" y="147"/>
                  </a:cubicBezTo>
                  <a:cubicBezTo>
                    <a:pt x="825" y="148"/>
                    <a:pt x="826" y="148"/>
                    <a:pt x="828" y="149"/>
                  </a:cubicBezTo>
                  <a:cubicBezTo>
                    <a:pt x="829" y="149"/>
                    <a:pt x="830" y="150"/>
                    <a:pt x="831" y="151"/>
                  </a:cubicBezTo>
                  <a:cubicBezTo>
                    <a:pt x="833" y="152"/>
                    <a:pt x="835" y="153"/>
                    <a:pt x="837" y="154"/>
                  </a:cubicBezTo>
                  <a:cubicBezTo>
                    <a:pt x="838" y="154"/>
                    <a:pt x="839" y="155"/>
                    <a:pt x="840" y="155"/>
                  </a:cubicBezTo>
                  <a:cubicBezTo>
                    <a:pt x="842" y="156"/>
                    <a:pt x="843" y="157"/>
                    <a:pt x="845" y="157"/>
                  </a:cubicBezTo>
                  <a:cubicBezTo>
                    <a:pt x="845" y="158"/>
                    <a:pt x="846" y="158"/>
                    <a:pt x="847" y="159"/>
                  </a:cubicBezTo>
                  <a:cubicBezTo>
                    <a:pt x="849" y="160"/>
                    <a:pt x="851" y="161"/>
                    <a:pt x="853" y="162"/>
                  </a:cubicBezTo>
                  <a:cubicBezTo>
                    <a:pt x="853" y="163"/>
                    <a:pt x="854" y="163"/>
                    <a:pt x="854" y="163"/>
                  </a:cubicBezTo>
                  <a:cubicBezTo>
                    <a:pt x="856" y="164"/>
                    <a:pt x="858" y="165"/>
                    <a:pt x="859" y="167"/>
                  </a:cubicBezTo>
                  <a:cubicBezTo>
                    <a:pt x="860" y="167"/>
                    <a:pt x="860" y="167"/>
                    <a:pt x="860" y="167"/>
                  </a:cubicBezTo>
                  <a:cubicBezTo>
                    <a:pt x="862" y="169"/>
                    <a:pt x="864" y="170"/>
                    <a:pt x="865" y="171"/>
                  </a:cubicBezTo>
                  <a:cubicBezTo>
                    <a:pt x="866" y="172"/>
                    <a:pt x="866" y="172"/>
                    <a:pt x="867" y="172"/>
                  </a:cubicBezTo>
                  <a:cubicBezTo>
                    <a:pt x="868" y="174"/>
                    <a:pt x="870" y="175"/>
                    <a:pt x="871" y="176"/>
                  </a:cubicBezTo>
                  <a:cubicBezTo>
                    <a:pt x="885" y="170"/>
                    <a:pt x="896" y="163"/>
                    <a:pt x="904" y="155"/>
                  </a:cubicBezTo>
                  <a:cubicBezTo>
                    <a:pt x="907" y="153"/>
                    <a:pt x="910" y="150"/>
                    <a:pt x="913" y="147"/>
                  </a:cubicBezTo>
                  <a:cubicBezTo>
                    <a:pt x="919" y="139"/>
                    <a:pt x="923" y="131"/>
                    <a:pt x="924" y="123"/>
                  </a:cubicBezTo>
                  <a:cubicBezTo>
                    <a:pt x="924" y="122"/>
                    <a:pt x="924" y="121"/>
                    <a:pt x="924" y="121"/>
                  </a:cubicBezTo>
                  <a:cubicBezTo>
                    <a:pt x="924" y="113"/>
                    <a:pt x="921" y="106"/>
                    <a:pt x="915" y="98"/>
                  </a:cubicBez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3" name="Freeform 255">
              <a:extLst>
                <a:ext uri="{FF2B5EF4-FFF2-40B4-BE49-F238E27FC236}">
                  <a16:creationId xmlns:a16="http://schemas.microsoft.com/office/drawing/2014/main" id="{8746CC47-788B-EAEB-930C-1EC9CA8FC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697" y="3297650"/>
              <a:ext cx="2988537" cy="622472"/>
            </a:xfrm>
            <a:custGeom>
              <a:avLst/>
              <a:gdLst>
                <a:gd name="T0" fmla="*/ 1071 w 1112"/>
                <a:gd name="T1" fmla="*/ 28 h 210"/>
                <a:gd name="T2" fmla="*/ 980 w 1112"/>
                <a:gd name="T3" fmla="*/ 63 h 210"/>
                <a:gd name="T4" fmla="*/ 980 w 1112"/>
                <a:gd name="T5" fmla="*/ 63 h 210"/>
                <a:gd name="T6" fmla="*/ 971 w 1112"/>
                <a:gd name="T7" fmla="*/ 65 h 210"/>
                <a:gd name="T8" fmla="*/ 971 w 1112"/>
                <a:gd name="T9" fmla="*/ 66 h 210"/>
                <a:gd name="T10" fmla="*/ 962 w 1112"/>
                <a:gd name="T11" fmla="*/ 68 h 210"/>
                <a:gd name="T12" fmla="*/ 961 w 1112"/>
                <a:gd name="T13" fmla="*/ 68 h 210"/>
                <a:gd name="T14" fmla="*/ 952 w 1112"/>
                <a:gd name="T15" fmla="*/ 70 h 210"/>
                <a:gd name="T16" fmla="*/ 952 w 1112"/>
                <a:gd name="T17" fmla="*/ 71 h 210"/>
                <a:gd name="T18" fmla="*/ 942 w 1112"/>
                <a:gd name="T19" fmla="*/ 73 h 210"/>
                <a:gd name="T20" fmla="*/ 942 w 1112"/>
                <a:gd name="T21" fmla="*/ 73 h 210"/>
                <a:gd name="T22" fmla="*/ 856 w 1112"/>
                <a:gd name="T23" fmla="*/ 91 h 210"/>
                <a:gd name="T24" fmla="*/ 856 w 1112"/>
                <a:gd name="T25" fmla="*/ 91 h 210"/>
                <a:gd name="T26" fmla="*/ 556 w 1112"/>
                <a:gd name="T27" fmla="*/ 114 h 210"/>
                <a:gd name="T28" fmla="*/ 256 w 1112"/>
                <a:gd name="T29" fmla="*/ 91 h 210"/>
                <a:gd name="T30" fmla="*/ 256 w 1112"/>
                <a:gd name="T31" fmla="*/ 91 h 210"/>
                <a:gd name="T32" fmla="*/ 170 w 1112"/>
                <a:gd name="T33" fmla="*/ 73 h 210"/>
                <a:gd name="T34" fmla="*/ 170 w 1112"/>
                <a:gd name="T35" fmla="*/ 73 h 210"/>
                <a:gd name="T36" fmla="*/ 160 w 1112"/>
                <a:gd name="T37" fmla="*/ 71 h 210"/>
                <a:gd name="T38" fmla="*/ 160 w 1112"/>
                <a:gd name="T39" fmla="*/ 70 h 210"/>
                <a:gd name="T40" fmla="*/ 151 w 1112"/>
                <a:gd name="T41" fmla="*/ 68 h 210"/>
                <a:gd name="T42" fmla="*/ 150 w 1112"/>
                <a:gd name="T43" fmla="*/ 68 h 210"/>
                <a:gd name="T44" fmla="*/ 141 w 1112"/>
                <a:gd name="T45" fmla="*/ 66 h 210"/>
                <a:gd name="T46" fmla="*/ 141 w 1112"/>
                <a:gd name="T47" fmla="*/ 65 h 210"/>
                <a:gd name="T48" fmla="*/ 132 w 1112"/>
                <a:gd name="T49" fmla="*/ 63 h 210"/>
                <a:gd name="T50" fmla="*/ 132 w 1112"/>
                <a:gd name="T51" fmla="*/ 63 h 210"/>
                <a:gd name="T52" fmla="*/ 41 w 1112"/>
                <a:gd name="T53" fmla="*/ 28 h 210"/>
                <a:gd name="T54" fmla="*/ 0 w 1112"/>
                <a:gd name="T55" fmla="*/ 0 h 210"/>
                <a:gd name="T56" fmla="*/ 21 w 1112"/>
                <a:gd name="T57" fmla="*/ 38 h 210"/>
                <a:gd name="T58" fmla="*/ 65 w 1112"/>
                <a:gd name="T59" fmla="*/ 115 h 210"/>
                <a:gd name="T60" fmla="*/ 241 w 1112"/>
                <a:gd name="T61" fmla="*/ 175 h 210"/>
                <a:gd name="T62" fmla="*/ 538 w 1112"/>
                <a:gd name="T63" fmla="*/ 210 h 210"/>
                <a:gd name="T64" fmla="*/ 556 w 1112"/>
                <a:gd name="T65" fmla="*/ 210 h 210"/>
                <a:gd name="T66" fmla="*/ 574 w 1112"/>
                <a:gd name="T67" fmla="*/ 210 h 210"/>
                <a:gd name="T68" fmla="*/ 871 w 1112"/>
                <a:gd name="T69" fmla="*/ 175 h 210"/>
                <a:gd name="T70" fmla="*/ 1047 w 1112"/>
                <a:gd name="T71" fmla="*/ 115 h 210"/>
                <a:gd name="T72" fmla="*/ 1091 w 1112"/>
                <a:gd name="T73" fmla="*/ 38 h 210"/>
                <a:gd name="T74" fmla="*/ 1112 w 1112"/>
                <a:gd name="T75" fmla="*/ 0 h 210"/>
                <a:gd name="T76" fmla="*/ 1071 w 1112"/>
                <a:gd name="T77" fmla="*/ 2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2" h="210">
                  <a:moveTo>
                    <a:pt x="1071" y="28"/>
                  </a:moveTo>
                  <a:cubicBezTo>
                    <a:pt x="1046" y="40"/>
                    <a:pt x="1016" y="52"/>
                    <a:pt x="980" y="63"/>
                  </a:cubicBezTo>
                  <a:cubicBezTo>
                    <a:pt x="980" y="63"/>
                    <a:pt x="980" y="63"/>
                    <a:pt x="980" y="63"/>
                  </a:cubicBezTo>
                  <a:cubicBezTo>
                    <a:pt x="977" y="64"/>
                    <a:pt x="974" y="64"/>
                    <a:pt x="971" y="65"/>
                  </a:cubicBezTo>
                  <a:cubicBezTo>
                    <a:pt x="971" y="65"/>
                    <a:pt x="971" y="65"/>
                    <a:pt x="971" y="66"/>
                  </a:cubicBezTo>
                  <a:cubicBezTo>
                    <a:pt x="968" y="66"/>
                    <a:pt x="965" y="67"/>
                    <a:pt x="962" y="68"/>
                  </a:cubicBezTo>
                  <a:cubicBezTo>
                    <a:pt x="962" y="68"/>
                    <a:pt x="961" y="68"/>
                    <a:pt x="961" y="68"/>
                  </a:cubicBezTo>
                  <a:cubicBezTo>
                    <a:pt x="958" y="69"/>
                    <a:pt x="955" y="70"/>
                    <a:pt x="952" y="70"/>
                  </a:cubicBezTo>
                  <a:cubicBezTo>
                    <a:pt x="952" y="70"/>
                    <a:pt x="952" y="71"/>
                    <a:pt x="952" y="71"/>
                  </a:cubicBezTo>
                  <a:cubicBezTo>
                    <a:pt x="948" y="71"/>
                    <a:pt x="945" y="72"/>
                    <a:pt x="942" y="73"/>
                  </a:cubicBezTo>
                  <a:cubicBezTo>
                    <a:pt x="942" y="73"/>
                    <a:pt x="942" y="73"/>
                    <a:pt x="942" y="73"/>
                  </a:cubicBezTo>
                  <a:cubicBezTo>
                    <a:pt x="915" y="80"/>
                    <a:pt x="886" y="85"/>
                    <a:pt x="856" y="91"/>
                  </a:cubicBezTo>
                  <a:cubicBezTo>
                    <a:pt x="856" y="91"/>
                    <a:pt x="856" y="91"/>
                    <a:pt x="856" y="91"/>
                  </a:cubicBezTo>
                  <a:cubicBezTo>
                    <a:pt x="768" y="105"/>
                    <a:pt x="666" y="114"/>
                    <a:pt x="556" y="114"/>
                  </a:cubicBezTo>
                  <a:cubicBezTo>
                    <a:pt x="446" y="114"/>
                    <a:pt x="344" y="105"/>
                    <a:pt x="256" y="91"/>
                  </a:cubicBezTo>
                  <a:cubicBezTo>
                    <a:pt x="256" y="91"/>
                    <a:pt x="256" y="91"/>
                    <a:pt x="256" y="91"/>
                  </a:cubicBezTo>
                  <a:cubicBezTo>
                    <a:pt x="226" y="85"/>
                    <a:pt x="197" y="80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67" y="72"/>
                    <a:pt x="164" y="71"/>
                    <a:pt x="160" y="71"/>
                  </a:cubicBezTo>
                  <a:cubicBezTo>
                    <a:pt x="160" y="71"/>
                    <a:pt x="160" y="70"/>
                    <a:pt x="160" y="70"/>
                  </a:cubicBezTo>
                  <a:cubicBezTo>
                    <a:pt x="157" y="70"/>
                    <a:pt x="154" y="69"/>
                    <a:pt x="151" y="68"/>
                  </a:cubicBezTo>
                  <a:cubicBezTo>
                    <a:pt x="151" y="68"/>
                    <a:pt x="150" y="68"/>
                    <a:pt x="150" y="68"/>
                  </a:cubicBezTo>
                  <a:cubicBezTo>
                    <a:pt x="147" y="67"/>
                    <a:pt x="144" y="66"/>
                    <a:pt x="141" y="66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38" y="64"/>
                    <a:pt x="135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96" y="52"/>
                    <a:pt x="66" y="40"/>
                    <a:pt x="41" y="28"/>
                  </a:cubicBezTo>
                  <a:cubicBezTo>
                    <a:pt x="24" y="19"/>
                    <a:pt x="10" y="9"/>
                    <a:pt x="0" y="0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118" y="140"/>
                    <a:pt x="177" y="160"/>
                    <a:pt x="241" y="175"/>
                  </a:cubicBezTo>
                  <a:cubicBezTo>
                    <a:pt x="332" y="198"/>
                    <a:pt x="432" y="210"/>
                    <a:pt x="538" y="210"/>
                  </a:cubicBezTo>
                  <a:cubicBezTo>
                    <a:pt x="544" y="210"/>
                    <a:pt x="550" y="210"/>
                    <a:pt x="556" y="210"/>
                  </a:cubicBezTo>
                  <a:cubicBezTo>
                    <a:pt x="562" y="210"/>
                    <a:pt x="568" y="210"/>
                    <a:pt x="574" y="210"/>
                  </a:cubicBezTo>
                  <a:cubicBezTo>
                    <a:pt x="680" y="210"/>
                    <a:pt x="780" y="198"/>
                    <a:pt x="871" y="175"/>
                  </a:cubicBezTo>
                  <a:cubicBezTo>
                    <a:pt x="935" y="160"/>
                    <a:pt x="994" y="140"/>
                    <a:pt x="1047" y="115"/>
                  </a:cubicBezTo>
                  <a:cubicBezTo>
                    <a:pt x="1091" y="38"/>
                    <a:pt x="1091" y="38"/>
                    <a:pt x="1091" y="38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02" y="9"/>
                    <a:pt x="1088" y="19"/>
                    <a:pt x="1071" y="2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4" name="Freeform 256">
              <a:extLst>
                <a:ext uri="{FF2B5EF4-FFF2-40B4-BE49-F238E27FC236}">
                  <a16:creationId xmlns:a16="http://schemas.microsoft.com/office/drawing/2014/main" id="{5FDBDF0A-17A0-6AE2-8A73-59F2356DF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884" y="2688351"/>
              <a:ext cx="3120166" cy="691636"/>
            </a:xfrm>
            <a:custGeom>
              <a:avLst/>
              <a:gdLst>
                <a:gd name="T0" fmla="*/ 1151 w 1162"/>
                <a:gd name="T1" fmla="*/ 130 h 234"/>
                <a:gd name="T2" fmla="*/ 585 w 1162"/>
                <a:gd name="T3" fmla="*/ 0 h 234"/>
                <a:gd name="T4" fmla="*/ 585 w 1162"/>
                <a:gd name="T5" fmla="*/ 0 h 234"/>
                <a:gd name="T6" fmla="*/ 581 w 1162"/>
                <a:gd name="T7" fmla="*/ 0 h 234"/>
                <a:gd name="T8" fmla="*/ 577 w 1162"/>
                <a:gd name="T9" fmla="*/ 0 h 234"/>
                <a:gd name="T10" fmla="*/ 577 w 1162"/>
                <a:gd name="T11" fmla="*/ 0 h 234"/>
                <a:gd name="T12" fmla="*/ 11 w 1162"/>
                <a:gd name="T13" fmla="*/ 130 h 234"/>
                <a:gd name="T14" fmla="*/ 0 w 1162"/>
                <a:gd name="T15" fmla="*/ 160 h 234"/>
                <a:gd name="T16" fmla="*/ 0 w 1162"/>
                <a:gd name="T17" fmla="*/ 162 h 234"/>
                <a:gd name="T18" fmla="*/ 14 w 1162"/>
                <a:gd name="T19" fmla="*/ 195 h 234"/>
                <a:gd name="T20" fmla="*/ 25 w 1162"/>
                <a:gd name="T21" fmla="*/ 206 h 234"/>
                <a:gd name="T22" fmla="*/ 66 w 1162"/>
                <a:gd name="T23" fmla="*/ 234 h 234"/>
                <a:gd name="T24" fmla="*/ 72 w 1162"/>
                <a:gd name="T25" fmla="*/ 228 h 234"/>
                <a:gd name="T26" fmla="*/ 74 w 1162"/>
                <a:gd name="T27" fmla="*/ 227 h 234"/>
                <a:gd name="T28" fmla="*/ 80 w 1162"/>
                <a:gd name="T29" fmla="*/ 222 h 234"/>
                <a:gd name="T30" fmla="*/ 81 w 1162"/>
                <a:gd name="T31" fmla="*/ 221 h 234"/>
                <a:gd name="T32" fmla="*/ 87 w 1162"/>
                <a:gd name="T33" fmla="*/ 216 h 234"/>
                <a:gd name="T34" fmla="*/ 90 w 1162"/>
                <a:gd name="T35" fmla="*/ 215 h 234"/>
                <a:gd name="T36" fmla="*/ 97 w 1162"/>
                <a:gd name="T37" fmla="*/ 210 h 234"/>
                <a:gd name="T38" fmla="*/ 100 w 1162"/>
                <a:gd name="T39" fmla="*/ 209 h 234"/>
                <a:gd name="T40" fmla="*/ 106 w 1162"/>
                <a:gd name="T41" fmla="*/ 205 h 234"/>
                <a:gd name="T42" fmla="*/ 109 w 1162"/>
                <a:gd name="T43" fmla="*/ 204 h 234"/>
                <a:gd name="T44" fmla="*/ 117 w 1162"/>
                <a:gd name="T45" fmla="*/ 199 h 234"/>
                <a:gd name="T46" fmla="*/ 121 w 1162"/>
                <a:gd name="T47" fmla="*/ 197 h 234"/>
                <a:gd name="T48" fmla="*/ 126 w 1162"/>
                <a:gd name="T49" fmla="*/ 195 h 234"/>
                <a:gd name="T50" fmla="*/ 134 w 1162"/>
                <a:gd name="T51" fmla="*/ 191 h 234"/>
                <a:gd name="T52" fmla="*/ 139 w 1162"/>
                <a:gd name="T53" fmla="*/ 189 h 234"/>
                <a:gd name="T54" fmla="*/ 145 w 1162"/>
                <a:gd name="T55" fmla="*/ 187 h 234"/>
                <a:gd name="T56" fmla="*/ 148 w 1162"/>
                <a:gd name="T57" fmla="*/ 185 h 234"/>
                <a:gd name="T58" fmla="*/ 160 w 1162"/>
                <a:gd name="T59" fmla="*/ 181 h 234"/>
                <a:gd name="T60" fmla="*/ 163 w 1162"/>
                <a:gd name="T61" fmla="*/ 179 h 234"/>
                <a:gd name="T62" fmla="*/ 171 w 1162"/>
                <a:gd name="T63" fmla="*/ 177 h 234"/>
                <a:gd name="T64" fmla="*/ 581 w 1162"/>
                <a:gd name="T65" fmla="*/ 119 h 234"/>
                <a:gd name="T66" fmla="*/ 991 w 1162"/>
                <a:gd name="T67" fmla="*/ 177 h 234"/>
                <a:gd name="T68" fmla="*/ 999 w 1162"/>
                <a:gd name="T69" fmla="*/ 179 h 234"/>
                <a:gd name="T70" fmla="*/ 1002 w 1162"/>
                <a:gd name="T71" fmla="*/ 181 h 234"/>
                <a:gd name="T72" fmla="*/ 1014 w 1162"/>
                <a:gd name="T73" fmla="*/ 185 h 234"/>
                <a:gd name="T74" fmla="*/ 1017 w 1162"/>
                <a:gd name="T75" fmla="*/ 187 h 234"/>
                <a:gd name="T76" fmla="*/ 1023 w 1162"/>
                <a:gd name="T77" fmla="*/ 189 h 234"/>
                <a:gd name="T78" fmla="*/ 1028 w 1162"/>
                <a:gd name="T79" fmla="*/ 191 h 234"/>
                <a:gd name="T80" fmla="*/ 1036 w 1162"/>
                <a:gd name="T81" fmla="*/ 195 h 234"/>
                <a:gd name="T82" fmla="*/ 1041 w 1162"/>
                <a:gd name="T83" fmla="*/ 197 h 234"/>
                <a:gd name="T84" fmla="*/ 1045 w 1162"/>
                <a:gd name="T85" fmla="*/ 199 h 234"/>
                <a:gd name="T86" fmla="*/ 1053 w 1162"/>
                <a:gd name="T87" fmla="*/ 204 h 234"/>
                <a:gd name="T88" fmla="*/ 1056 w 1162"/>
                <a:gd name="T89" fmla="*/ 205 h 234"/>
                <a:gd name="T90" fmla="*/ 1062 w 1162"/>
                <a:gd name="T91" fmla="*/ 209 h 234"/>
                <a:gd name="T92" fmla="*/ 1065 w 1162"/>
                <a:gd name="T93" fmla="*/ 210 h 234"/>
                <a:gd name="T94" fmla="*/ 1072 w 1162"/>
                <a:gd name="T95" fmla="*/ 215 h 234"/>
                <a:gd name="T96" fmla="*/ 1075 w 1162"/>
                <a:gd name="T97" fmla="*/ 216 h 234"/>
                <a:gd name="T98" fmla="*/ 1081 w 1162"/>
                <a:gd name="T99" fmla="*/ 221 h 234"/>
                <a:gd name="T100" fmla="*/ 1082 w 1162"/>
                <a:gd name="T101" fmla="*/ 222 h 234"/>
                <a:gd name="T102" fmla="*/ 1088 w 1162"/>
                <a:gd name="T103" fmla="*/ 227 h 234"/>
                <a:gd name="T104" fmla="*/ 1090 w 1162"/>
                <a:gd name="T105" fmla="*/ 228 h 234"/>
                <a:gd name="T106" fmla="*/ 1096 w 1162"/>
                <a:gd name="T107" fmla="*/ 234 h 234"/>
                <a:gd name="T108" fmla="*/ 1137 w 1162"/>
                <a:gd name="T109" fmla="*/ 206 h 234"/>
                <a:gd name="T110" fmla="*/ 1148 w 1162"/>
                <a:gd name="T111" fmla="*/ 195 h 234"/>
                <a:gd name="T112" fmla="*/ 1162 w 1162"/>
                <a:gd name="T113" fmla="*/ 162 h 234"/>
                <a:gd name="T114" fmla="*/ 1162 w 1162"/>
                <a:gd name="T115" fmla="*/ 160 h 234"/>
                <a:gd name="T116" fmla="*/ 1151 w 1162"/>
                <a:gd name="T117" fmla="*/ 1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2" h="234">
                  <a:moveTo>
                    <a:pt x="1151" y="130"/>
                  </a:moveTo>
                  <a:cubicBezTo>
                    <a:pt x="1100" y="56"/>
                    <a:pt x="867" y="1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4" y="0"/>
                    <a:pt x="582" y="0"/>
                    <a:pt x="581" y="0"/>
                  </a:cubicBezTo>
                  <a:cubicBezTo>
                    <a:pt x="580" y="0"/>
                    <a:pt x="578" y="0"/>
                    <a:pt x="577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95" y="1"/>
                    <a:pt x="62" y="56"/>
                    <a:pt x="11" y="130"/>
                  </a:cubicBezTo>
                  <a:cubicBezTo>
                    <a:pt x="4" y="140"/>
                    <a:pt x="0" y="150"/>
                    <a:pt x="0" y="160"/>
                  </a:cubicBezTo>
                  <a:cubicBezTo>
                    <a:pt x="0" y="161"/>
                    <a:pt x="0" y="161"/>
                    <a:pt x="0" y="162"/>
                  </a:cubicBezTo>
                  <a:cubicBezTo>
                    <a:pt x="1" y="173"/>
                    <a:pt x="6" y="184"/>
                    <a:pt x="14" y="195"/>
                  </a:cubicBezTo>
                  <a:cubicBezTo>
                    <a:pt x="17" y="198"/>
                    <a:pt x="21" y="202"/>
                    <a:pt x="25" y="206"/>
                  </a:cubicBezTo>
                  <a:cubicBezTo>
                    <a:pt x="35" y="215"/>
                    <a:pt x="49" y="225"/>
                    <a:pt x="66" y="234"/>
                  </a:cubicBezTo>
                  <a:cubicBezTo>
                    <a:pt x="68" y="232"/>
                    <a:pt x="70" y="230"/>
                    <a:pt x="72" y="228"/>
                  </a:cubicBezTo>
                  <a:cubicBezTo>
                    <a:pt x="73" y="228"/>
                    <a:pt x="73" y="227"/>
                    <a:pt x="74" y="227"/>
                  </a:cubicBezTo>
                  <a:cubicBezTo>
                    <a:pt x="76" y="225"/>
                    <a:pt x="78" y="223"/>
                    <a:pt x="80" y="222"/>
                  </a:cubicBezTo>
                  <a:cubicBezTo>
                    <a:pt x="81" y="221"/>
                    <a:pt x="81" y="221"/>
                    <a:pt x="81" y="221"/>
                  </a:cubicBezTo>
                  <a:cubicBezTo>
                    <a:pt x="83" y="219"/>
                    <a:pt x="85" y="218"/>
                    <a:pt x="87" y="216"/>
                  </a:cubicBezTo>
                  <a:cubicBezTo>
                    <a:pt x="88" y="216"/>
                    <a:pt x="89" y="215"/>
                    <a:pt x="90" y="215"/>
                  </a:cubicBezTo>
                  <a:cubicBezTo>
                    <a:pt x="92" y="213"/>
                    <a:pt x="94" y="212"/>
                    <a:pt x="97" y="210"/>
                  </a:cubicBezTo>
                  <a:cubicBezTo>
                    <a:pt x="98" y="210"/>
                    <a:pt x="99" y="209"/>
                    <a:pt x="100" y="209"/>
                  </a:cubicBezTo>
                  <a:cubicBezTo>
                    <a:pt x="102" y="207"/>
                    <a:pt x="104" y="206"/>
                    <a:pt x="106" y="205"/>
                  </a:cubicBezTo>
                  <a:cubicBezTo>
                    <a:pt x="107" y="205"/>
                    <a:pt x="108" y="204"/>
                    <a:pt x="109" y="204"/>
                  </a:cubicBezTo>
                  <a:cubicBezTo>
                    <a:pt x="111" y="202"/>
                    <a:pt x="114" y="201"/>
                    <a:pt x="117" y="199"/>
                  </a:cubicBezTo>
                  <a:cubicBezTo>
                    <a:pt x="118" y="199"/>
                    <a:pt x="120" y="198"/>
                    <a:pt x="121" y="197"/>
                  </a:cubicBezTo>
                  <a:cubicBezTo>
                    <a:pt x="123" y="196"/>
                    <a:pt x="124" y="196"/>
                    <a:pt x="126" y="195"/>
                  </a:cubicBezTo>
                  <a:cubicBezTo>
                    <a:pt x="129" y="194"/>
                    <a:pt x="132" y="192"/>
                    <a:pt x="134" y="191"/>
                  </a:cubicBezTo>
                  <a:cubicBezTo>
                    <a:pt x="136" y="190"/>
                    <a:pt x="137" y="190"/>
                    <a:pt x="139" y="189"/>
                  </a:cubicBezTo>
                  <a:cubicBezTo>
                    <a:pt x="141" y="188"/>
                    <a:pt x="143" y="187"/>
                    <a:pt x="145" y="187"/>
                  </a:cubicBezTo>
                  <a:cubicBezTo>
                    <a:pt x="146" y="186"/>
                    <a:pt x="147" y="186"/>
                    <a:pt x="148" y="185"/>
                  </a:cubicBezTo>
                  <a:cubicBezTo>
                    <a:pt x="152" y="184"/>
                    <a:pt x="156" y="182"/>
                    <a:pt x="160" y="181"/>
                  </a:cubicBezTo>
                  <a:cubicBezTo>
                    <a:pt x="161" y="180"/>
                    <a:pt x="162" y="180"/>
                    <a:pt x="163" y="179"/>
                  </a:cubicBezTo>
                  <a:cubicBezTo>
                    <a:pt x="166" y="179"/>
                    <a:pt x="168" y="178"/>
                    <a:pt x="171" y="177"/>
                  </a:cubicBezTo>
                  <a:cubicBezTo>
                    <a:pt x="269" y="142"/>
                    <a:pt x="416" y="120"/>
                    <a:pt x="581" y="119"/>
                  </a:cubicBezTo>
                  <a:cubicBezTo>
                    <a:pt x="746" y="120"/>
                    <a:pt x="893" y="142"/>
                    <a:pt x="991" y="177"/>
                  </a:cubicBezTo>
                  <a:cubicBezTo>
                    <a:pt x="994" y="178"/>
                    <a:pt x="996" y="179"/>
                    <a:pt x="999" y="179"/>
                  </a:cubicBezTo>
                  <a:cubicBezTo>
                    <a:pt x="1000" y="180"/>
                    <a:pt x="1001" y="180"/>
                    <a:pt x="1002" y="181"/>
                  </a:cubicBezTo>
                  <a:cubicBezTo>
                    <a:pt x="1006" y="182"/>
                    <a:pt x="1010" y="184"/>
                    <a:pt x="1014" y="185"/>
                  </a:cubicBezTo>
                  <a:cubicBezTo>
                    <a:pt x="1015" y="186"/>
                    <a:pt x="1016" y="186"/>
                    <a:pt x="1017" y="187"/>
                  </a:cubicBezTo>
                  <a:cubicBezTo>
                    <a:pt x="1019" y="187"/>
                    <a:pt x="1021" y="188"/>
                    <a:pt x="1023" y="189"/>
                  </a:cubicBezTo>
                  <a:cubicBezTo>
                    <a:pt x="1025" y="190"/>
                    <a:pt x="1026" y="190"/>
                    <a:pt x="1028" y="191"/>
                  </a:cubicBezTo>
                  <a:cubicBezTo>
                    <a:pt x="1030" y="192"/>
                    <a:pt x="1033" y="194"/>
                    <a:pt x="1036" y="195"/>
                  </a:cubicBezTo>
                  <a:cubicBezTo>
                    <a:pt x="1038" y="196"/>
                    <a:pt x="1039" y="196"/>
                    <a:pt x="1041" y="197"/>
                  </a:cubicBezTo>
                  <a:cubicBezTo>
                    <a:pt x="1042" y="198"/>
                    <a:pt x="1044" y="199"/>
                    <a:pt x="1045" y="199"/>
                  </a:cubicBezTo>
                  <a:cubicBezTo>
                    <a:pt x="1048" y="201"/>
                    <a:pt x="1051" y="202"/>
                    <a:pt x="1053" y="204"/>
                  </a:cubicBezTo>
                  <a:cubicBezTo>
                    <a:pt x="1054" y="204"/>
                    <a:pt x="1055" y="205"/>
                    <a:pt x="1056" y="205"/>
                  </a:cubicBezTo>
                  <a:cubicBezTo>
                    <a:pt x="1058" y="206"/>
                    <a:pt x="1060" y="207"/>
                    <a:pt x="1062" y="209"/>
                  </a:cubicBezTo>
                  <a:cubicBezTo>
                    <a:pt x="1063" y="209"/>
                    <a:pt x="1064" y="210"/>
                    <a:pt x="1065" y="210"/>
                  </a:cubicBezTo>
                  <a:cubicBezTo>
                    <a:pt x="1068" y="212"/>
                    <a:pt x="1070" y="213"/>
                    <a:pt x="1072" y="215"/>
                  </a:cubicBezTo>
                  <a:cubicBezTo>
                    <a:pt x="1073" y="215"/>
                    <a:pt x="1074" y="216"/>
                    <a:pt x="1075" y="216"/>
                  </a:cubicBezTo>
                  <a:cubicBezTo>
                    <a:pt x="1077" y="218"/>
                    <a:pt x="1079" y="219"/>
                    <a:pt x="1081" y="221"/>
                  </a:cubicBezTo>
                  <a:cubicBezTo>
                    <a:pt x="1081" y="221"/>
                    <a:pt x="1081" y="221"/>
                    <a:pt x="1082" y="222"/>
                  </a:cubicBezTo>
                  <a:cubicBezTo>
                    <a:pt x="1084" y="223"/>
                    <a:pt x="1086" y="225"/>
                    <a:pt x="1088" y="227"/>
                  </a:cubicBezTo>
                  <a:cubicBezTo>
                    <a:pt x="1089" y="227"/>
                    <a:pt x="1089" y="228"/>
                    <a:pt x="1090" y="228"/>
                  </a:cubicBezTo>
                  <a:cubicBezTo>
                    <a:pt x="1092" y="230"/>
                    <a:pt x="1094" y="232"/>
                    <a:pt x="1096" y="234"/>
                  </a:cubicBezTo>
                  <a:cubicBezTo>
                    <a:pt x="1113" y="225"/>
                    <a:pt x="1127" y="215"/>
                    <a:pt x="1137" y="206"/>
                  </a:cubicBezTo>
                  <a:cubicBezTo>
                    <a:pt x="1141" y="202"/>
                    <a:pt x="1145" y="198"/>
                    <a:pt x="1148" y="195"/>
                  </a:cubicBezTo>
                  <a:cubicBezTo>
                    <a:pt x="1156" y="184"/>
                    <a:pt x="1161" y="173"/>
                    <a:pt x="1162" y="162"/>
                  </a:cubicBezTo>
                  <a:cubicBezTo>
                    <a:pt x="1162" y="161"/>
                    <a:pt x="1162" y="161"/>
                    <a:pt x="1162" y="160"/>
                  </a:cubicBezTo>
                  <a:cubicBezTo>
                    <a:pt x="1162" y="150"/>
                    <a:pt x="1158" y="140"/>
                    <a:pt x="1151" y="130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5" name="Freeform 257">
              <a:extLst>
                <a:ext uri="{FF2B5EF4-FFF2-40B4-BE49-F238E27FC236}">
                  <a16:creationId xmlns:a16="http://schemas.microsoft.com/office/drawing/2014/main" id="{C952CA21-03BB-1B79-240D-5804DFD72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336" y="4476724"/>
              <a:ext cx="0" cy="3295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6" name="Freeform 258">
              <a:extLst>
                <a:ext uri="{FF2B5EF4-FFF2-40B4-BE49-F238E27FC236}">
                  <a16:creationId xmlns:a16="http://schemas.microsoft.com/office/drawing/2014/main" id="{8C3BACC1-37A3-63FC-24E1-E82663F2F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461" y="4450377"/>
              <a:ext cx="2989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7" name="Freeform 260">
              <a:extLst>
                <a:ext uri="{FF2B5EF4-FFF2-40B4-BE49-F238E27FC236}">
                  <a16:creationId xmlns:a16="http://schemas.microsoft.com/office/drawing/2014/main" id="{D2607ADA-FCA0-D557-F7B6-A4036972E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336" y="4476724"/>
              <a:ext cx="14956" cy="6586"/>
            </a:xfrm>
            <a:custGeom>
              <a:avLst/>
              <a:gdLst>
                <a:gd name="T0" fmla="*/ 0 w 6"/>
                <a:gd name="T1" fmla="*/ 1 h 2"/>
                <a:gd name="T2" fmla="*/ 2 w 6"/>
                <a:gd name="T3" fmla="*/ 2 h 2"/>
                <a:gd name="T4" fmla="*/ 2 w 6"/>
                <a:gd name="T5" fmla="*/ 2 h 2"/>
                <a:gd name="T6" fmla="*/ 6 w 6"/>
                <a:gd name="T7" fmla="*/ 0 h 2"/>
                <a:gd name="T8" fmla="*/ 0 w 6"/>
                <a:gd name="T9" fmla="*/ 0 h 2"/>
                <a:gd name="T10" fmla="*/ 0 w 6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0" y="1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1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8" name="Freeform 261">
              <a:extLst>
                <a:ext uri="{FF2B5EF4-FFF2-40B4-BE49-F238E27FC236}">
                  <a16:creationId xmlns:a16="http://schemas.microsoft.com/office/drawing/2014/main" id="{FECEC56A-31B8-A69D-10F1-E5CF07787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0055" y="4407560"/>
              <a:ext cx="1821842" cy="447916"/>
            </a:xfrm>
            <a:custGeom>
              <a:avLst/>
              <a:gdLst>
                <a:gd name="T0" fmla="*/ 665 w 678"/>
                <a:gd name="T1" fmla="*/ 9 h 152"/>
                <a:gd name="T2" fmla="*/ 622 w 678"/>
                <a:gd name="T3" fmla="*/ 26 h 152"/>
                <a:gd name="T4" fmla="*/ 608 w 678"/>
                <a:gd name="T5" fmla="*/ 30 h 152"/>
                <a:gd name="T6" fmla="*/ 608 w 678"/>
                <a:gd name="T7" fmla="*/ 30 h 152"/>
                <a:gd name="T8" fmla="*/ 602 w 678"/>
                <a:gd name="T9" fmla="*/ 32 h 152"/>
                <a:gd name="T10" fmla="*/ 602 w 678"/>
                <a:gd name="T11" fmla="*/ 32 h 152"/>
                <a:gd name="T12" fmla="*/ 596 w 678"/>
                <a:gd name="T13" fmla="*/ 33 h 152"/>
                <a:gd name="T14" fmla="*/ 596 w 678"/>
                <a:gd name="T15" fmla="*/ 33 h 152"/>
                <a:gd name="T16" fmla="*/ 590 w 678"/>
                <a:gd name="T17" fmla="*/ 35 h 152"/>
                <a:gd name="T18" fmla="*/ 590 w 678"/>
                <a:gd name="T19" fmla="*/ 35 h 152"/>
                <a:gd name="T20" fmla="*/ 584 w 678"/>
                <a:gd name="T21" fmla="*/ 36 h 152"/>
                <a:gd name="T22" fmla="*/ 583 w 678"/>
                <a:gd name="T23" fmla="*/ 36 h 152"/>
                <a:gd name="T24" fmla="*/ 529 w 678"/>
                <a:gd name="T25" fmla="*/ 47 h 152"/>
                <a:gd name="T26" fmla="*/ 529 w 678"/>
                <a:gd name="T27" fmla="*/ 47 h 152"/>
                <a:gd name="T28" fmla="*/ 340 w 678"/>
                <a:gd name="T29" fmla="*/ 62 h 152"/>
                <a:gd name="T30" fmla="*/ 151 w 678"/>
                <a:gd name="T31" fmla="*/ 47 h 152"/>
                <a:gd name="T32" fmla="*/ 151 w 678"/>
                <a:gd name="T33" fmla="*/ 47 h 152"/>
                <a:gd name="T34" fmla="*/ 97 w 678"/>
                <a:gd name="T35" fmla="*/ 36 h 152"/>
                <a:gd name="T36" fmla="*/ 96 w 678"/>
                <a:gd name="T37" fmla="*/ 36 h 152"/>
                <a:gd name="T38" fmla="*/ 90 w 678"/>
                <a:gd name="T39" fmla="*/ 35 h 152"/>
                <a:gd name="T40" fmla="*/ 90 w 678"/>
                <a:gd name="T41" fmla="*/ 35 h 152"/>
                <a:gd name="T42" fmla="*/ 84 w 678"/>
                <a:gd name="T43" fmla="*/ 33 h 152"/>
                <a:gd name="T44" fmla="*/ 84 w 678"/>
                <a:gd name="T45" fmla="*/ 33 h 152"/>
                <a:gd name="T46" fmla="*/ 78 w 678"/>
                <a:gd name="T47" fmla="*/ 32 h 152"/>
                <a:gd name="T48" fmla="*/ 78 w 678"/>
                <a:gd name="T49" fmla="*/ 32 h 152"/>
                <a:gd name="T50" fmla="*/ 72 w 678"/>
                <a:gd name="T51" fmla="*/ 30 h 152"/>
                <a:gd name="T52" fmla="*/ 72 w 678"/>
                <a:gd name="T53" fmla="*/ 30 h 152"/>
                <a:gd name="T54" fmla="*/ 57 w 678"/>
                <a:gd name="T55" fmla="*/ 25 h 152"/>
                <a:gd name="T56" fmla="*/ 48 w 678"/>
                <a:gd name="T57" fmla="*/ 22 h 152"/>
                <a:gd name="T58" fmla="*/ 43 w 678"/>
                <a:gd name="T59" fmla="*/ 20 h 152"/>
                <a:gd name="T60" fmla="*/ 15 w 678"/>
                <a:gd name="T61" fmla="*/ 9 h 152"/>
                <a:gd name="T62" fmla="*/ 0 w 678"/>
                <a:gd name="T63" fmla="*/ 0 h 152"/>
                <a:gd name="T64" fmla="*/ 8 w 678"/>
                <a:gd name="T65" fmla="*/ 16 h 152"/>
                <a:gd name="T66" fmla="*/ 14 w 678"/>
                <a:gd name="T67" fmla="*/ 23 h 152"/>
                <a:gd name="T68" fmla="*/ 27 w 678"/>
                <a:gd name="T69" fmla="*/ 47 h 152"/>
                <a:gd name="T70" fmla="*/ 52 w 678"/>
                <a:gd name="T71" fmla="*/ 94 h 152"/>
                <a:gd name="T72" fmla="*/ 155 w 678"/>
                <a:gd name="T73" fmla="*/ 131 h 152"/>
                <a:gd name="T74" fmla="*/ 328 w 678"/>
                <a:gd name="T75" fmla="*/ 152 h 152"/>
                <a:gd name="T76" fmla="*/ 339 w 678"/>
                <a:gd name="T77" fmla="*/ 152 h 152"/>
                <a:gd name="T78" fmla="*/ 350 w 678"/>
                <a:gd name="T79" fmla="*/ 152 h 152"/>
                <a:gd name="T80" fmla="*/ 523 w 678"/>
                <a:gd name="T81" fmla="*/ 131 h 152"/>
                <a:gd name="T82" fmla="*/ 626 w 678"/>
                <a:gd name="T83" fmla="*/ 94 h 152"/>
                <a:gd name="T84" fmla="*/ 652 w 678"/>
                <a:gd name="T85" fmla="*/ 47 h 152"/>
                <a:gd name="T86" fmla="*/ 664 w 678"/>
                <a:gd name="T87" fmla="*/ 23 h 152"/>
                <a:gd name="T88" fmla="*/ 670 w 678"/>
                <a:gd name="T89" fmla="*/ 16 h 152"/>
                <a:gd name="T90" fmla="*/ 678 w 678"/>
                <a:gd name="T91" fmla="*/ 1 h 152"/>
                <a:gd name="T92" fmla="*/ 665 w 678"/>
                <a:gd name="T93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8" h="152">
                  <a:moveTo>
                    <a:pt x="665" y="9"/>
                  </a:moveTo>
                  <a:cubicBezTo>
                    <a:pt x="653" y="15"/>
                    <a:pt x="638" y="20"/>
                    <a:pt x="622" y="26"/>
                  </a:cubicBezTo>
                  <a:cubicBezTo>
                    <a:pt x="617" y="27"/>
                    <a:pt x="613" y="29"/>
                    <a:pt x="608" y="30"/>
                  </a:cubicBezTo>
                  <a:cubicBezTo>
                    <a:pt x="608" y="30"/>
                    <a:pt x="608" y="30"/>
                    <a:pt x="608" y="30"/>
                  </a:cubicBezTo>
                  <a:cubicBezTo>
                    <a:pt x="606" y="31"/>
                    <a:pt x="604" y="31"/>
                    <a:pt x="602" y="32"/>
                  </a:cubicBezTo>
                  <a:cubicBezTo>
                    <a:pt x="602" y="32"/>
                    <a:pt x="602" y="32"/>
                    <a:pt x="602" y="32"/>
                  </a:cubicBezTo>
                  <a:cubicBezTo>
                    <a:pt x="600" y="32"/>
                    <a:pt x="598" y="33"/>
                    <a:pt x="596" y="33"/>
                  </a:cubicBezTo>
                  <a:cubicBezTo>
                    <a:pt x="596" y="33"/>
                    <a:pt x="596" y="33"/>
                    <a:pt x="596" y="33"/>
                  </a:cubicBezTo>
                  <a:cubicBezTo>
                    <a:pt x="594" y="34"/>
                    <a:pt x="592" y="34"/>
                    <a:pt x="590" y="35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88" y="35"/>
                    <a:pt x="586" y="36"/>
                    <a:pt x="584" y="36"/>
                  </a:cubicBezTo>
                  <a:cubicBezTo>
                    <a:pt x="584" y="36"/>
                    <a:pt x="584" y="36"/>
                    <a:pt x="583" y="36"/>
                  </a:cubicBezTo>
                  <a:cubicBezTo>
                    <a:pt x="567" y="41"/>
                    <a:pt x="549" y="44"/>
                    <a:pt x="529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474" y="56"/>
                    <a:pt x="409" y="61"/>
                    <a:pt x="340" y="62"/>
                  </a:cubicBezTo>
                  <a:cubicBezTo>
                    <a:pt x="271" y="61"/>
                    <a:pt x="206" y="56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32" y="44"/>
                    <a:pt x="113" y="41"/>
                    <a:pt x="97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88" y="34"/>
                    <a:pt x="86" y="34"/>
                    <a:pt x="84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2" y="33"/>
                    <a:pt x="80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6" y="31"/>
                    <a:pt x="74" y="31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7" y="29"/>
                    <a:pt x="62" y="27"/>
                    <a:pt x="57" y="25"/>
                  </a:cubicBezTo>
                  <a:cubicBezTo>
                    <a:pt x="54" y="24"/>
                    <a:pt x="51" y="23"/>
                    <a:pt x="48" y="22"/>
                  </a:cubicBezTo>
                  <a:cubicBezTo>
                    <a:pt x="46" y="22"/>
                    <a:pt x="44" y="21"/>
                    <a:pt x="43" y="20"/>
                  </a:cubicBezTo>
                  <a:cubicBezTo>
                    <a:pt x="32" y="17"/>
                    <a:pt x="23" y="13"/>
                    <a:pt x="15" y="9"/>
                  </a:cubicBezTo>
                  <a:cubicBezTo>
                    <a:pt x="10" y="6"/>
                    <a:pt x="5" y="3"/>
                    <a:pt x="0" y="0"/>
                  </a:cubicBezTo>
                  <a:cubicBezTo>
                    <a:pt x="1" y="5"/>
                    <a:pt x="4" y="11"/>
                    <a:pt x="8" y="16"/>
                  </a:cubicBezTo>
                  <a:cubicBezTo>
                    <a:pt x="10" y="18"/>
                    <a:pt x="12" y="21"/>
                    <a:pt x="14" y="23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83" y="109"/>
                    <a:pt x="118" y="121"/>
                    <a:pt x="155" y="131"/>
                  </a:cubicBezTo>
                  <a:cubicBezTo>
                    <a:pt x="208" y="145"/>
                    <a:pt x="267" y="152"/>
                    <a:pt x="328" y="152"/>
                  </a:cubicBezTo>
                  <a:cubicBezTo>
                    <a:pt x="332" y="152"/>
                    <a:pt x="336" y="152"/>
                    <a:pt x="339" y="152"/>
                  </a:cubicBezTo>
                  <a:cubicBezTo>
                    <a:pt x="343" y="152"/>
                    <a:pt x="346" y="152"/>
                    <a:pt x="350" y="152"/>
                  </a:cubicBezTo>
                  <a:cubicBezTo>
                    <a:pt x="411" y="152"/>
                    <a:pt x="470" y="145"/>
                    <a:pt x="523" y="131"/>
                  </a:cubicBezTo>
                  <a:cubicBezTo>
                    <a:pt x="560" y="121"/>
                    <a:pt x="595" y="109"/>
                    <a:pt x="626" y="94"/>
                  </a:cubicBezTo>
                  <a:cubicBezTo>
                    <a:pt x="652" y="47"/>
                    <a:pt x="652" y="47"/>
                    <a:pt x="652" y="47"/>
                  </a:cubicBezTo>
                  <a:cubicBezTo>
                    <a:pt x="664" y="23"/>
                    <a:pt x="664" y="23"/>
                    <a:pt x="664" y="23"/>
                  </a:cubicBezTo>
                  <a:cubicBezTo>
                    <a:pt x="666" y="21"/>
                    <a:pt x="669" y="18"/>
                    <a:pt x="670" y="16"/>
                  </a:cubicBezTo>
                  <a:cubicBezTo>
                    <a:pt x="674" y="11"/>
                    <a:pt x="676" y="6"/>
                    <a:pt x="678" y="1"/>
                  </a:cubicBezTo>
                  <a:cubicBezTo>
                    <a:pt x="674" y="4"/>
                    <a:pt x="670" y="6"/>
                    <a:pt x="665" y="9"/>
                  </a:cubicBez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179" name="Rounded Rectangle 230">
            <a:extLst>
              <a:ext uri="{FF2B5EF4-FFF2-40B4-BE49-F238E27FC236}">
                <a16:creationId xmlns:a16="http://schemas.microsoft.com/office/drawing/2014/main" id="{7026410C-C911-3C9B-D0B2-0F83B16564B1}"/>
              </a:ext>
            </a:extLst>
          </p:cNvPr>
          <p:cNvSpPr/>
          <p:nvPr/>
        </p:nvSpPr>
        <p:spPr>
          <a:xfrm>
            <a:off x="2745740" y="2444538"/>
            <a:ext cx="2577842" cy="669128"/>
          </a:xfrm>
          <a:prstGeom prst="roundRect">
            <a:avLst/>
          </a:prstGeom>
          <a:solidFill>
            <a:sysClr val="window" lastClr="FFFFFF"/>
          </a:solidFill>
          <a:ln w="76200" cap="flat" cmpd="sng" algn="ctr">
            <a:solidFill>
              <a:srgbClr val="2980B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0" name="TextBox 228">
            <a:extLst>
              <a:ext uri="{FF2B5EF4-FFF2-40B4-BE49-F238E27FC236}">
                <a16:creationId xmlns:a16="http://schemas.microsoft.com/office/drawing/2014/main" id="{166FAF38-46B9-426A-0574-EC49F95D644E}"/>
              </a:ext>
            </a:extLst>
          </p:cNvPr>
          <p:cNvSpPr txBox="1"/>
          <p:nvPr/>
        </p:nvSpPr>
        <p:spPr>
          <a:xfrm>
            <a:off x="2902530" y="2632269"/>
            <a:ext cx="2279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WEBSITE SALES FANEL</a:t>
            </a:r>
            <a:endParaRPr lang="id-ID" sz="16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81" name="Rounded Rectangle 231">
            <a:extLst>
              <a:ext uri="{FF2B5EF4-FFF2-40B4-BE49-F238E27FC236}">
                <a16:creationId xmlns:a16="http://schemas.microsoft.com/office/drawing/2014/main" id="{49E1AA78-8CB1-E513-025B-857415569781}"/>
              </a:ext>
            </a:extLst>
          </p:cNvPr>
          <p:cNvSpPr/>
          <p:nvPr/>
        </p:nvSpPr>
        <p:spPr>
          <a:xfrm>
            <a:off x="5521757" y="4268837"/>
            <a:ext cx="828000" cy="828000"/>
          </a:xfrm>
          <a:prstGeom prst="roundRect">
            <a:avLst/>
          </a:prstGeom>
          <a:solidFill>
            <a:sysClr val="window" lastClr="FFFFFF"/>
          </a:solidFill>
          <a:ln w="76200" cap="flat" cmpd="sng" algn="ctr">
            <a:solidFill>
              <a:srgbClr val="2980B9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2" name="TextBox 229">
            <a:extLst>
              <a:ext uri="{FF2B5EF4-FFF2-40B4-BE49-F238E27FC236}">
                <a16:creationId xmlns:a16="http://schemas.microsoft.com/office/drawing/2014/main" id="{27768C40-0622-1614-6EFE-33EDCEDF194F}"/>
              </a:ext>
            </a:extLst>
          </p:cNvPr>
          <p:cNvSpPr txBox="1"/>
          <p:nvPr/>
        </p:nvSpPr>
        <p:spPr>
          <a:xfrm>
            <a:off x="5601097" y="4459260"/>
            <a:ext cx="669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400" b="1" dirty="0">
                <a:solidFill>
                  <a:srgbClr val="3F3F3F"/>
                </a:solidFill>
                <a:latin typeface="Poppins"/>
                <a:ea typeface="+mn-ea"/>
              </a:rPr>
              <a:t>VS</a:t>
            </a:r>
            <a:endParaRPr lang="id-ID" sz="28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83" name="Rectangle 10">
            <a:extLst>
              <a:ext uri="{FF2B5EF4-FFF2-40B4-BE49-F238E27FC236}">
                <a16:creationId xmlns:a16="http://schemas.microsoft.com/office/drawing/2014/main" id="{75069AB7-91C1-301C-5930-4AEA8A199722}"/>
              </a:ext>
            </a:extLst>
          </p:cNvPr>
          <p:cNvSpPr/>
          <p:nvPr/>
        </p:nvSpPr>
        <p:spPr>
          <a:xfrm>
            <a:off x="645644" y="3097302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184" name="Rectangle 235">
            <a:extLst>
              <a:ext uri="{FF2B5EF4-FFF2-40B4-BE49-F238E27FC236}">
                <a16:creationId xmlns:a16="http://schemas.microsoft.com/office/drawing/2014/main" id="{25EDED0D-5BAC-8B7F-66FF-8E5CFFD21E6C}"/>
              </a:ext>
            </a:extLst>
          </p:cNvPr>
          <p:cNvSpPr/>
          <p:nvPr/>
        </p:nvSpPr>
        <p:spPr>
          <a:xfrm>
            <a:off x="651689" y="3541755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185" name="Rectangle 236">
            <a:extLst>
              <a:ext uri="{FF2B5EF4-FFF2-40B4-BE49-F238E27FC236}">
                <a16:creationId xmlns:a16="http://schemas.microsoft.com/office/drawing/2014/main" id="{D5611F20-2A50-03B4-B9C9-5AD76DA65CDE}"/>
              </a:ext>
            </a:extLst>
          </p:cNvPr>
          <p:cNvSpPr/>
          <p:nvPr/>
        </p:nvSpPr>
        <p:spPr>
          <a:xfrm>
            <a:off x="652497" y="3988127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186" name="Rectangle 237">
            <a:extLst>
              <a:ext uri="{FF2B5EF4-FFF2-40B4-BE49-F238E27FC236}">
                <a16:creationId xmlns:a16="http://schemas.microsoft.com/office/drawing/2014/main" id="{A02F1794-397B-79F7-F726-1500BE65730D}"/>
              </a:ext>
            </a:extLst>
          </p:cNvPr>
          <p:cNvSpPr/>
          <p:nvPr/>
        </p:nvSpPr>
        <p:spPr>
          <a:xfrm>
            <a:off x="658542" y="4432580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187" name="Rectangle 239">
            <a:extLst>
              <a:ext uri="{FF2B5EF4-FFF2-40B4-BE49-F238E27FC236}">
                <a16:creationId xmlns:a16="http://schemas.microsoft.com/office/drawing/2014/main" id="{13D17E84-4CF7-DAF3-279B-328ADAEA4482}"/>
              </a:ext>
            </a:extLst>
          </p:cNvPr>
          <p:cNvSpPr/>
          <p:nvPr/>
        </p:nvSpPr>
        <p:spPr>
          <a:xfrm>
            <a:off x="660407" y="4882654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188" name="Rectangle 241">
            <a:extLst>
              <a:ext uri="{FF2B5EF4-FFF2-40B4-BE49-F238E27FC236}">
                <a16:creationId xmlns:a16="http://schemas.microsoft.com/office/drawing/2014/main" id="{1B4769D3-42F4-4F33-C281-2A5804F0049B}"/>
              </a:ext>
            </a:extLst>
          </p:cNvPr>
          <p:cNvSpPr/>
          <p:nvPr/>
        </p:nvSpPr>
        <p:spPr>
          <a:xfrm>
            <a:off x="10307581" y="3103398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189" name="Rectangle 242">
            <a:extLst>
              <a:ext uri="{FF2B5EF4-FFF2-40B4-BE49-F238E27FC236}">
                <a16:creationId xmlns:a16="http://schemas.microsoft.com/office/drawing/2014/main" id="{6310433F-DC75-A053-4E0F-5E756B48267F}"/>
              </a:ext>
            </a:extLst>
          </p:cNvPr>
          <p:cNvSpPr/>
          <p:nvPr/>
        </p:nvSpPr>
        <p:spPr>
          <a:xfrm>
            <a:off x="10313626" y="3547851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190" name="Rectangle 243">
            <a:extLst>
              <a:ext uri="{FF2B5EF4-FFF2-40B4-BE49-F238E27FC236}">
                <a16:creationId xmlns:a16="http://schemas.microsoft.com/office/drawing/2014/main" id="{C326B408-14C0-0AA9-263C-0BE724DFB25F}"/>
              </a:ext>
            </a:extLst>
          </p:cNvPr>
          <p:cNvSpPr/>
          <p:nvPr/>
        </p:nvSpPr>
        <p:spPr>
          <a:xfrm>
            <a:off x="10314434" y="3994223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191" name="Rectangle 244">
            <a:extLst>
              <a:ext uri="{FF2B5EF4-FFF2-40B4-BE49-F238E27FC236}">
                <a16:creationId xmlns:a16="http://schemas.microsoft.com/office/drawing/2014/main" id="{22EB61EF-8AD7-0114-9CEB-BB6F3BA82236}"/>
              </a:ext>
            </a:extLst>
          </p:cNvPr>
          <p:cNvSpPr/>
          <p:nvPr/>
        </p:nvSpPr>
        <p:spPr>
          <a:xfrm>
            <a:off x="10320479" y="4438676"/>
            <a:ext cx="1168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070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5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/>
      <p:bldP spid="124" grpId="0"/>
      <p:bldP spid="125" grpId="0"/>
      <p:bldP spid="126" grpId="0"/>
      <p:bldP spid="127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/>
      <p:bldP spid="146" grpId="0"/>
      <p:bldP spid="147" grpId="0"/>
      <p:bldP spid="148" grpId="0"/>
      <p:bldP spid="179" grpId="0" animBg="1"/>
      <p:bldP spid="180" grpId="0"/>
      <p:bldP spid="181" grpId="0" animBg="1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9">
            <a:extLst>
              <a:ext uri="{FF2B5EF4-FFF2-40B4-BE49-F238E27FC236}">
                <a16:creationId xmlns:a16="http://schemas.microsoft.com/office/drawing/2014/main" id="{591BC33F-BD57-F78D-1588-91CF861825D2}"/>
              </a:ext>
            </a:extLst>
          </p:cNvPr>
          <p:cNvSpPr>
            <a:spLocks/>
          </p:cNvSpPr>
          <p:nvPr/>
        </p:nvSpPr>
        <p:spPr bwMode="auto">
          <a:xfrm>
            <a:off x="5680516" y="6341687"/>
            <a:ext cx="414936" cy="513650"/>
          </a:xfrm>
          <a:custGeom>
            <a:avLst/>
            <a:gdLst>
              <a:gd name="T0" fmla="*/ 87 w 513"/>
              <a:gd name="T1" fmla="*/ 334 h 636"/>
              <a:gd name="T2" fmla="*/ 87 w 513"/>
              <a:gd name="T3" fmla="*/ 513 h 636"/>
              <a:gd name="T4" fmla="*/ 122 w 513"/>
              <a:gd name="T5" fmla="*/ 549 h 636"/>
              <a:gd name="T6" fmla="*/ 513 w 513"/>
              <a:gd name="T7" fmla="*/ 549 h 636"/>
              <a:gd name="T8" fmla="*/ 513 w 513"/>
              <a:gd name="T9" fmla="*/ 636 h 636"/>
              <a:gd name="T10" fmla="*/ 194 w 513"/>
              <a:gd name="T11" fmla="*/ 636 h 636"/>
              <a:gd name="T12" fmla="*/ 166 w 513"/>
              <a:gd name="T13" fmla="*/ 636 h 636"/>
              <a:gd name="T14" fmla="*/ 122 w 513"/>
              <a:gd name="T15" fmla="*/ 636 h 636"/>
              <a:gd name="T16" fmla="*/ 0 w 513"/>
              <a:gd name="T17" fmla="*/ 513 h 636"/>
              <a:gd name="T18" fmla="*/ 0 w 513"/>
              <a:gd name="T19" fmla="*/ 334 h 636"/>
              <a:gd name="T20" fmla="*/ 0 w 513"/>
              <a:gd name="T21" fmla="*/ 320 h 636"/>
              <a:gd name="T22" fmla="*/ 0 w 513"/>
              <a:gd name="T23" fmla="*/ 0 h 636"/>
              <a:gd name="T24" fmla="*/ 87 w 513"/>
              <a:gd name="T25" fmla="*/ 0 h 636"/>
              <a:gd name="T26" fmla="*/ 87 w 513"/>
              <a:gd name="T27" fmla="*/ 320 h 636"/>
              <a:gd name="T28" fmla="*/ 87 w 513"/>
              <a:gd name="T29" fmla="*/ 334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636">
                <a:moveTo>
                  <a:pt x="87" y="334"/>
                </a:moveTo>
                <a:cubicBezTo>
                  <a:pt x="87" y="513"/>
                  <a:pt x="87" y="513"/>
                  <a:pt x="87" y="513"/>
                </a:cubicBezTo>
                <a:cubicBezTo>
                  <a:pt x="87" y="533"/>
                  <a:pt x="103" y="549"/>
                  <a:pt x="122" y="549"/>
                </a:cubicBezTo>
                <a:cubicBezTo>
                  <a:pt x="513" y="549"/>
                  <a:pt x="513" y="549"/>
                  <a:pt x="513" y="549"/>
                </a:cubicBezTo>
                <a:cubicBezTo>
                  <a:pt x="513" y="636"/>
                  <a:pt x="513" y="636"/>
                  <a:pt x="513" y="636"/>
                </a:cubicBezTo>
                <a:cubicBezTo>
                  <a:pt x="194" y="636"/>
                  <a:pt x="194" y="636"/>
                  <a:pt x="194" y="636"/>
                </a:cubicBezTo>
                <a:cubicBezTo>
                  <a:pt x="166" y="636"/>
                  <a:pt x="166" y="636"/>
                  <a:pt x="166" y="636"/>
                </a:cubicBezTo>
                <a:cubicBezTo>
                  <a:pt x="122" y="636"/>
                  <a:pt x="122" y="636"/>
                  <a:pt x="122" y="636"/>
                </a:cubicBezTo>
                <a:cubicBezTo>
                  <a:pt x="55" y="636"/>
                  <a:pt x="0" y="581"/>
                  <a:pt x="0" y="513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0"/>
                  <a:pt x="0" y="0"/>
                  <a:pt x="0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320"/>
                  <a:pt x="87" y="320"/>
                  <a:pt x="87" y="320"/>
                </a:cubicBezTo>
                <a:lnTo>
                  <a:pt x="87" y="334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66" name="Freeform 13">
            <a:extLst>
              <a:ext uri="{FF2B5EF4-FFF2-40B4-BE49-F238E27FC236}">
                <a16:creationId xmlns:a16="http://schemas.microsoft.com/office/drawing/2014/main" id="{CBD5C1CE-E3F9-F311-C58A-E20F5929A9B6}"/>
              </a:ext>
            </a:extLst>
          </p:cNvPr>
          <p:cNvSpPr>
            <a:spLocks/>
          </p:cNvSpPr>
          <p:nvPr/>
        </p:nvSpPr>
        <p:spPr bwMode="auto">
          <a:xfrm>
            <a:off x="5139114" y="6343612"/>
            <a:ext cx="414936" cy="513990"/>
          </a:xfrm>
          <a:custGeom>
            <a:avLst/>
            <a:gdLst>
              <a:gd name="T0" fmla="*/ 426 w 513"/>
              <a:gd name="T1" fmla="*/ 334 h 636"/>
              <a:gd name="T2" fmla="*/ 426 w 513"/>
              <a:gd name="T3" fmla="*/ 514 h 636"/>
              <a:gd name="T4" fmla="*/ 391 w 513"/>
              <a:gd name="T5" fmla="*/ 549 h 636"/>
              <a:gd name="T6" fmla="*/ 0 w 513"/>
              <a:gd name="T7" fmla="*/ 550 h 636"/>
              <a:gd name="T8" fmla="*/ 0 w 513"/>
              <a:gd name="T9" fmla="*/ 636 h 636"/>
              <a:gd name="T10" fmla="*/ 319 w 513"/>
              <a:gd name="T11" fmla="*/ 636 h 636"/>
              <a:gd name="T12" fmla="*/ 347 w 513"/>
              <a:gd name="T13" fmla="*/ 636 h 636"/>
              <a:gd name="T14" fmla="*/ 391 w 513"/>
              <a:gd name="T15" fmla="*/ 636 h 636"/>
              <a:gd name="T16" fmla="*/ 513 w 513"/>
              <a:gd name="T17" fmla="*/ 514 h 636"/>
              <a:gd name="T18" fmla="*/ 513 w 513"/>
              <a:gd name="T19" fmla="*/ 334 h 636"/>
              <a:gd name="T20" fmla="*/ 513 w 513"/>
              <a:gd name="T21" fmla="*/ 321 h 636"/>
              <a:gd name="T22" fmla="*/ 513 w 513"/>
              <a:gd name="T23" fmla="*/ 0 h 636"/>
              <a:gd name="T24" fmla="*/ 426 w 513"/>
              <a:gd name="T25" fmla="*/ 0 h 636"/>
              <a:gd name="T26" fmla="*/ 426 w 513"/>
              <a:gd name="T27" fmla="*/ 321 h 636"/>
              <a:gd name="T28" fmla="*/ 426 w 513"/>
              <a:gd name="T29" fmla="*/ 334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636">
                <a:moveTo>
                  <a:pt x="426" y="334"/>
                </a:moveTo>
                <a:cubicBezTo>
                  <a:pt x="426" y="514"/>
                  <a:pt x="426" y="514"/>
                  <a:pt x="426" y="514"/>
                </a:cubicBezTo>
                <a:cubicBezTo>
                  <a:pt x="426" y="533"/>
                  <a:pt x="410" y="549"/>
                  <a:pt x="391" y="549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636"/>
                  <a:pt x="0" y="636"/>
                  <a:pt x="0" y="636"/>
                </a:cubicBezTo>
                <a:cubicBezTo>
                  <a:pt x="319" y="636"/>
                  <a:pt x="319" y="636"/>
                  <a:pt x="319" y="636"/>
                </a:cubicBezTo>
                <a:cubicBezTo>
                  <a:pt x="347" y="636"/>
                  <a:pt x="347" y="636"/>
                  <a:pt x="347" y="636"/>
                </a:cubicBezTo>
                <a:cubicBezTo>
                  <a:pt x="391" y="636"/>
                  <a:pt x="391" y="636"/>
                  <a:pt x="391" y="636"/>
                </a:cubicBezTo>
                <a:cubicBezTo>
                  <a:pt x="458" y="636"/>
                  <a:pt x="513" y="581"/>
                  <a:pt x="513" y="514"/>
                </a:cubicBezTo>
                <a:cubicBezTo>
                  <a:pt x="513" y="334"/>
                  <a:pt x="513" y="334"/>
                  <a:pt x="513" y="334"/>
                </a:cubicBezTo>
                <a:cubicBezTo>
                  <a:pt x="513" y="321"/>
                  <a:pt x="513" y="321"/>
                  <a:pt x="513" y="321"/>
                </a:cubicBezTo>
                <a:cubicBezTo>
                  <a:pt x="513" y="0"/>
                  <a:pt x="513" y="0"/>
                  <a:pt x="513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321"/>
                  <a:pt x="426" y="321"/>
                  <a:pt x="426" y="321"/>
                </a:cubicBezTo>
                <a:lnTo>
                  <a:pt x="426" y="334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67" name="Title 1">
            <a:extLst>
              <a:ext uri="{FF2B5EF4-FFF2-40B4-BE49-F238E27FC236}">
                <a16:creationId xmlns:a16="http://schemas.microsoft.com/office/drawing/2014/main" id="{215C8175-7FA9-73B5-758A-9B009F457669}"/>
              </a:ext>
            </a:extLst>
          </p:cNvPr>
          <p:cNvSpPr txBox="1">
            <a:spLocks/>
          </p:cNvSpPr>
          <p:nvPr/>
        </p:nvSpPr>
        <p:spPr>
          <a:xfrm>
            <a:off x="493600" y="115202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268" name="Group 39">
            <a:extLst>
              <a:ext uri="{FF2B5EF4-FFF2-40B4-BE49-F238E27FC236}">
                <a16:creationId xmlns:a16="http://schemas.microsoft.com/office/drawing/2014/main" id="{36BBAED9-2596-0FB3-7741-AD6C911EECD4}"/>
              </a:ext>
            </a:extLst>
          </p:cNvPr>
          <p:cNvGrpSpPr/>
          <p:nvPr/>
        </p:nvGrpSpPr>
        <p:grpSpPr>
          <a:xfrm>
            <a:off x="4015616" y="3564896"/>
            <a:ext cx="3198491" cy="2776667"/>
            <a:chOff x="4487216" y="2694503"/>
            <a:chExt cx="3198491" cy="2265839"/>
          </a:xfrm>
        </p:grpSpPr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C42CCD17-D41E-3085-2C9D-B573B0DFF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216" y="2694503"/>
              <a:ext cx="1599245" cy="2265839"/>
            </a:xfrm>
            <a:custGeom>
              <a:avLst/>
              <a:gdLst>
                <a:gd name="T0" fmla="*/ 0 w 1106"/>
                <a:gd name="T1" fmla="*/ 0 h 1567"/>
                <a:gd name="T2" fmla="*/ 555 w 1106"/>
                <a:gd name="T3" fmla="*/ 588 h 1567"/>
                <a:gd name="T4" fmla="*/ 907 w 1106"/>
                <a:gd name="T5" fmla="*/ 963 h 1567"/>
                <a:gd name="T6" fmla="*/ 963 w 1106"/>
                <a:gd name="T7" fmla="*/ 1567 h 1567"/>
                <a:gd name="T8" fmla="*/ 1106 w 1106"/>
                <a:gd name="T9" fmla="*/ 1567 h 1567"/>
                <a:gd name="T10" fmla="*/ 1106 w 1106"/>
                <a:gd name="T11" fmla="*/ 0 h 1567"/>
                <a:gd name="T12" fmla="*/ 0 w 1106"/>
                <a:gd name="T13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6" h="1567">
                  <a:moveTo>
                    <a:pt x="0" y="0"/>
                  </a:moveTo>
                  <a:lnTo>
                    <a:pt x="555" y="588"/>
                  </a:lnTo>
                  <a:lnTo>
                    <a:pt x="907" y="963"/>
                  </a:lnTo>
                  <a:lnTo>
                    <a:pt x="963" y="1567"/>
                  </a:lnTo>
                  <a:lnTo>
                    <a:pt x="1106" y="1567"/>
                  </a:lnTo>
                  <a:lnTo>
                    <a:pt x="1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>
                <a:lumMod val="75000"/>
              </a:srgb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5AF343D5-677E-3EDA-EC54-57DF295EB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462" y="2694503"/>
              <a:ext cx="1599245" cy="2265839"/>
            </a:xfrm>
            <a:custGeom>
              <a:avLst/>
              <a:gdLst>
                <a:gd name="T0" fmla="*/ 0 w 1106"/>
                <a:gd name="T1" fmla="*/ 0 h 1567"/>
                <a:gd name="T2" fmla="*/ 0 w 1106"/>
                <a:gd name="T3" fmla="*/ 1567 h 1567"/>
                <a:gd name="T4" fmla="*/ 25 w 1106"/>
                <a:gd name="T5" fmla="*/ 1567 h 1567"/>
                <a:gd name="T6" fmla="*/ 86 w 1106"/>
                <a:gd name="T7" fmla="*/ 1567 h 1567"/>
                <a:gd name="T8" fmla="*/ 144 w 1106"/>
                <a:gd name="T9" fmla="*/ 1567 h 1567"/>
                <a:gd name="T10" fmla="*/ 200 w 1106"/>
                <a:gd name="T11" fmla="*/ 963 h 1567"/>
                <a:gd name="T12" fmla="*/ 554 w 1106"/>
                <a:gd name="T13" fmla="*/ 588 h 1567"/>
                <a:gd name="T14" fmla="*/ 1106 w 1106"/>
                <a:gd name="T15" fmla="*/ 0 h 1567"/>
                <a:gd name="T16" fmla="*/ 0 w 1106"/>
                <a:gd name="T17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6" h="1567">
                  <a:moveTo>
                    <a:pt x="0" y="0"/>
                  </a:moveTo>
                  <a:lnTo>
                    <a:pt x="0" y="1567"/>
                  </a:lnTo>
                  <a:lnTo>
                    <a:pt x="25" y="1567"/>
                  </a:lnTo>
                  <a:lnTo>
                    <a:pt x="86" y="1567"/>
                  </a:lnTo>
                  <a:lnTo>
                    <a:pt x="144" y="1567"/>
                  </a:lnTo>
                  <a:lnTo>
                    <a:pt x="200" y="963"/>
                  </a:lnTo>
                  <a:lnTo>
                    <a:pt x="554" y="588"/>
                  </a:lnTo>
                  <a:lnTo>
                    <a:pt x="1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3F3F"/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271" name="TextBox 62">
            <a:extLst>
              <a:ext uri="{FF2B5EF4-FFF2-40B4-BE49-F238E27FC236}">
                <a16:creationId xmlns:a16="http://schemas.microsoft.com/office/drawing/2014/main" id="{C7410419-A009-E639-B83C-33743B5D54A5}"/>
              </a:ext>
            </a:extLst>
          </p:cNvPr>
          <p:cNvSpPr txBox="1"/>
          <p:nvPr/>
        </p:nvSpPr>
        <p:spPr>
          <a:xfrm>
            <a:off x="4653043" y="3715830"/>
            <a:ext cx="1996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4800" b="1" dirty="0">
                <a:solidFill>
                  <a:prstClr val="white"/>
                </a:solidFill>
                <a:latin typeface="Open Sans"/>
                <a:ea typeface="+mn-ea"/>
              </a:rPr>
              <a:t>A / B</a:t>
            </a:r>
            <a:endParaRPr lang="id-ID" sz="5400" b="1" dirty="0">
              <a:solidFill>
                <a:prstClr val="white"/>
              </a:solidFill>
              <a:latin typeface="Open Sans"/>
              <a:ea typeface="+mn-ea"/>
            </a:endParaRPr>
          </a:p>
        </p:txBody>
      </p:sp>
      <p:sp>
        <p:nvSpPr>
          <p:cNvPr id="272" name="TextBox 63">
            <a:extLst>
              <a:ext uri="{FF2B5EF4-FFF2-40B4-BE49-F238E27FC236}">
                <a16:creationId xmlns:a16="http://schemas.microsoft.com/office/drawing/2014/main" id="{CCC5E426-30AD-2C72-7264-42C93CA47405}"/>
              </a:ext>
            </a:extLst>
          </p:cNvPr>
          <p:cNvSpPr txBox="1"/>
          <p:nvPr/>
        </p:nvSpPr>
        <p:spPr>
          <a:xfrm>
            <a:off x="5173" y="4390882"/>
            <a:ext cx="34454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4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  <a:r>
              <a:rPr lang="id-ID" sz="1400" b="1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id-ID" sz="14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</a:t>
            </a:r>
            <a:r>
              <a:rPr lang="en-ID" sz="1400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4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73" name="TextBox 64">
            <a:extLst>
              <a:ext uri="{FF2B5EF4-FFF2-40B4-BE49-F238E27FC236}">
                <a16:creationId xmlns:a16="http://schemas.microsoft.com/office/drawing/2014/main" id="{DD31E383-D80C-AE32-81FD-7320FD7D510D}"/>
              </a:ext>
            </a:extLst>
          </p:cNvPr>
          <p:cNvSpPr txBox="1"/>
          <p:nvPr/>
        </p:nvSpPr>
        <p:spPr>
          <a:xfrm>
            <a:off x="397" y="333745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274" name="TextBox 65">
            <a:extLst>
              <a:ext uri="{FF2B5EF4-FFF2-40B4-BE49-F238E27FC236}">
                <a16:creationId xmlns:a16="http://schemas.microsoft.com/office/drawing/2014/main" id="{78DE2656-524C-E24F-4B88-A37000F24EC0}"/>
              </a:ext>
            </a:extLst>
          </p:cNvPr>
          <p:cNvSpPr txBox="1"/>
          <p:nvPr/>
        </p:nvSpPr>
        <p:spPr>
          <a:xfrm>
            <a:off x="397" y="3668650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5400" b="1" dirty="0">
                <a:solidFill>
                  <a:srgbClr val="2980B9"/>
                </a:solidFill>
                <a:latin typeface="Poppins"/>
                <a:ea typeface="+mn-ea"/>
              </a:rPr>
              <a:t>$65,700</a:t>
            </a:r>
            <a:endParaRPr lang="id-ID" sz="5400" b="1" dirty="0">
              <a:solidFill>
                <a:srgbClr val="2980B9"/>
              </a:solidFill>
              <a:latin typeface="Poppins"/>
              <a:ea typeface="+mn-ea"/>
            </a:endParaRPr>
          </a:p>
        </p:txBody>
      </p:sp>
      <p:sp>
        <p:nvSpPr>
          <p:cNvPr id="275" name="TextBox 66">
            <a:extLst>
              <a:ext uri="{FF2B5EF4-FFF2-40B4-BE49-F238E27FC236}">
                <a16:creationId xmlns:a16="http://schemas.microsoft.com/office/drawing/2014/main" id="{1C651007-77A9-891E-CE40-D299091860C5}"/>
              </a:ext>
            </a:extLst>
          </p:cNvPr>
          <p:cNvSpPr txBox="1"/>
          <p:nvPr/>
        </p:nvSpPr>
        <p:spPr>
          <a:xfrm>
            <a:off x="7925525" y="4390882"/>
            <a:ext cx="34454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4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  <a:r>
              <a:rPr lang="id-ID" sz="1400" b="1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id-ID" sz="14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</a:t>
            </a:r>
            <a:r>
              <a:rPr lang="en-ID" sz="1400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4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76" name="TextBox 67">
            <a:extLst>
              <a:ext uri="{FF2B5EF4-FFF2-40B4-BE49-F238E27FC236}">
                <a16:creationId xmlns:a16="http://schemas.microsoft.com/office/drawing/2014/main" id="{3864D1B7-FF4E-E176-877B-57630B4A572C}"/>
              </a:ext>
            </a:extLst>
          </p:cNvPr>
          <p:cNvSpPr txBox="1"/>
          <p:nvPr/>
        </p:nvSpPr>
        <p:spPr>
          <a:xfrm>
            <a:off x="7920749" y="333745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277" name="TextBox 68">
            <a:extLst>
              <a:ext uri="{FF2B5EF4-FFF2-40B4-BE49-F238E27FC236}">
                <a16:creationId xmlns:a16="http://schemas.microsoft.com/office/drawing/2014/main" id="{D83C0D19-1E5B-1E44-1B8F-F0DFBAB97A6A}"/>
              </a:ext>
            </a:extLst>
          </p:cNvPr>
          <p:cNvSpPr txBox="1"/>
          <p:nvPr/>
        </p:nvSpPr>
        <p:spPr>
          <a:xfrm>
            <a:off x="7920749" y="3668650"/>
            <a:ext cx="2932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5400" b="1" dirty="0">
                <a:solidFill>
                  <a:srgbClr val="F39C12"/>
                </a:solidFill>
                <a:latin typeface="Poppins"/>
                <a:ea typeface="+mn-ea"/>
              </a:rPr>
              <a:t>$72,580</a:t>
            </a:r>
          </a:p>
        </p:txBody>
      </p:sp>
      <p:grpSp>
        <p:nvGrpSpPr>
          <p:cNvPr id="278" name="Group 126">
            <a:extLst>
              <a:ext uri="{FF2B5EF4-FFF2-40B4-BE49-F238E27FC236}">
                <a16:creationId xmlns:a16="http://schemas.microsoft.com/office/drawing/2014/main" id="{E06C5AA4-D47B-4E63-033E-CF0912DE272C}"/>
              </a:ext>
            </a:extLst>
          </p:cNvPr>
          <p:cNvGrpSpPr/>
          <p:nvPr/>
        </p:nvGrpSpPr>
        <p:grpSpPr>
          <a:xfrm>
            <a:off x="125858" y="2667223"/>
            <a:ext cx="2811547" cy="481767"/>
            <a:chOff x="470458" y="1880320"/>
            <a:chExt cx="2811547" cy="481767"/>
          </a:xfrm>
        </p:grpSpPr>
        <p:grpSp>
          <p:nvGrpSpPr>
            <p:cNvPr id="279" name="Group 70">
              <a:extLst>
                <a:ext uri="{FF2B5EF4-FFF2-40B4-BE49-F238E27FC236}">
                  <a16:creationId xmlns:a16="http://schemas.microsoft.com/office/drawing/2014/main" id="{8C9F9F84-9222-E9B4-28B5-70B883EBF401}"/>
                </a:ext>
              </a:extLst>
            </p:cNvPr>
            <p:cNvGrpSpPr/>
            <p:nvPr/>
          </p:nvGrpSpPr>
          <p:grpSpPr>
            <a:xfrm>
              <a:off x="470458" y="1880320"/>
              <a:ext cx="201355" cy="481767"/>
              <a:chOff x="7736206" y="2677730"/>
              <a:chExt cx="201355" cy="481767"/>
            </a:xfrm>
          </p:grpSpPr>
          <p:sp>
            <p:nvSpPr>
              <p:cNvPr id="307" name="Oval 5">
                <a:extLst>
                  <a:ext uri="{FF2B5EF4-FFF2-40B4-BE49-F238E27FC236}">
                    <a16:creationId xmlns:a16="http://schemas.microsoft.com/office/drawing/2014/main" id="{DEE1DE59-9609-5619-27D7-29BCFA42F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4266" y="2677730"/>
                <a:ext cx="87707" cy="87707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08" name="Freeform 6">
                <a:extLst>
                  <a:ext uri="{FF2B5EF4-FFF2-40B4-BE49-F238E27FC236}">
                    <a16:creationId xmlns:a16="http://schemas.microsoft.com/office/drawing/2014/main" id="{590D0C5C-CBFF-9796-F42E-8024DD061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6206" y="2771613"/>
                <a:ext cx="201355" cy="387884"/>
              </a:xfrm>
              <a:custGeom>
                <a:avLst/>
                <a:gdLst>
                  <a:gd name="T0" fmla="*/ 69 w 69"/>
                  <a:gd name="T1" fmla="*/ 19 h 132"/>
                  <a:gd name="T2" fmla="*/ 50 w 69"/>
                  <a:gd name="T3" fmla="*/ 0 h 132"/>
                  <a:gd name="T4" fmla="*/ 30 w 69"/>
                  <a:gd name="T5" fmla="*/ 0 h 132"/>
                  <a:gd name="T6" fmla="*/ 28 w 69"/>
                  <a:gd name="T7" fmla="*/ 0 h 132"/>
                  <a:gd name="T8" fmla="*/ 20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7 w 69"/>
                  <a:gd name="T17" fmla="*/ 64 h 132"/>
                  <a:gd name="T18" fmla="*/ 13 w 69"/>
                  <a:gd name="T19" fmla="*/ 58 h 132"/>
                  <a:gd name="T20" fmla="*/ 13 w 69"/>
                  <a:gd name="T21" fmla="*/ 35 h 132"/>
                  <a:gd name="T22" fmla="*/ 13 w 69"/>
                  <a:gd name="T23" fmla="*/ 22 h 132"/>
                  <a:gd name="T24" fmla="*/ 16 w 69"/>
                  <a:gd name="T25" fmla="*/ 22 h 132"/>
                  <a:gd name="T26" fmla="*/ 16 w 69"/>
                  <a:gd name="T27" fmla="*/ 37 h 132"/>
                  <a:gd name="T28" fmla="*/ 16 w 69"/>
                  <a:gd name="T29" fmla="*/ 61 h 132"/>
                  <a:gd name="T30" fmla="*/ 16 w 69"/>
                  <a:gd name="T31" fmla="*/ 64 h 132"/>
                  <a:gd name="T32" fmla="*/ 16 w 69"/>
                  <a:gd name="T33" fmla="*/ 124 h 132"/>
                  <a:gd name="T34" fmla="*/ 25 w 69"/>
                  <a:gd name="T35" fmla="*/ 132 h 132"/>
                  <a:gd name="T36" fmla="*/ 33 w 69"/>
                  <a:gd name="T37" fmla="*/ 124 h 132"/>
                  <a:gd name="T38" fmla="*/ 33 w 69"/>
                  <a:gd name="T39" fmla="*/ 64 h 132"/>
                  <a:gd name="T40" fmla="*/ 37 w 69"/>
                  <a:gd name="T41" fmla="*/ 64 h 132"/>
                  <a:gd name="T42" fmla="*/ 37 w 69"/>
                  <a:gd name="T43" fmla="*/ 124 h 132"/>
                  <a:gd name="T44" fmla="*/ 45 w 69"/>
                  <a:gd name="T45" fmla="*/ 132 h 132"/>
                  <a:gd name="T46" fmla="*/ 53 w 69"/>
                  <a:gd name="T47" fmla="*/ 124 h 132"/>
                  <a:gd name="T48" fmla="*/ 53 w 69"/>
                  <a:gd name="T49" fmla="*/ 64 h 132"/>
                  <a:gd name="T50" fmla="*/ 53 w 69"/>
                  <a:gd name="T51" fmla="*/ 61 h 132"/>
                  <a:gd name="T52" fmla="*/ 53 w 69"/>
                  <a:gd name="T53" fmla="*/ 37 h 132"/>
                  <a:gd name="T54" fmla="*/ 53 w 69"/>
                  <a:gd name="T55" fmla="*/ 22 h 132"/>
                  <a:gd name="T56" fmla="*/ 57 w 69"/>
                  <a:gd name="T57" fmla="*/ 22 h 132"/>
                  <a:gd name="T58" fmla="*/ 57 w 69"/>
                  <a:gd name="T59" fmla="*/ 35 h 132"/>
                  <a:gd name="T60" fmla="*/ 57 w 69"/>
                  <a:gd name="T61" fmla="*/ 58 h 132"/>
                  <a:gd name="T62" fmla="*/ 63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60" y="0"/>
                      <a:pt x="5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4"/>
                      <a:pt x="7" y="64"/>
                    </a:cubicBezTo>
                    <a:cubicBezTo>
                      <a:pt x="11" y="64"/>
                      <a:pt x="13" y="62"/>
                      <a:pt x="13" y="58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5" y="132"/>
                    </a:cubicBezTo>
                    <a:cubicBezTo>
                      <a:pt x="30" y="132"/>
                      <a:pt x="33" y="129"/>
                      <a:pt x="33" y="12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124"/>
                      <a:pt x="37" y="124"/>
                      <a:pt x="37" y="124"/>
                    </a:cubicBezTo>
                    <a:cubicBezTo>
                      <a:pt x="37" y="129"/>
                      <a:pt x="40" y="132"/>
                      <a:pt x="45" y="132"/>
                    </a:cubicBezTo>
                    <a:cubicBezTo>
                      <a:pt x="50" y="132"/>
                      <a:pt x="53" y="129"/>
                      <a:pt x="53" y="12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62"/>
                      <a:pt x="59" y="64"/>
                      <a:pt x="63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0" name="Group 119">
              <a:extLst>
                <a:ext uri="{FF2B5EF4-FFF2-40B4-BE49-F238E27FC236}">
                  <a16:creationId xmlns:a16="http://schemas.microsoft.com/office/drawing/2014/main" id="{6E630F7A-2B5F-B61F-36AE-F5AF1A50C899}"/>
                </a:ext>
              </a:extLst>
            </p:cNvPr>
            <p:cNvGrpSpPr/>
            <p:nvPr/>
          </p:nvGrpSpPr>
          <p:grpSpPr>
            <a:xfrm>
              <a:off x="759519" y="1880320"/>
              <a:ext cx="202589" cy="481767"/>
              <a:chOff x="759519" y="1880320"/>
              <a:chExt cx="202589" cy="481767"/>
            </a:xfrm>
          </p:grpSpPr>
          <p:sp>
            <p:nvSpPr>
              <p:cNvPr id="305" name="Oval 7">
                <a:extLst>
                  <a:ext uri="{FF2B5EF4-FFF2-40B4-BE49-F238E27FC236}">
                    <a16:creationId xmlns:a16="http://schemas.microsoft.com/office/drawing/2014/main" id="{E35F5AAB-5786-685A-E062-D44DD57C3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1284" y="1880320"/>
                <a:ext cx="85236" cy="87707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06" name="Freeform 8">
                <a:extLst>
                  <a:ext uri="{FF2B5EF4-FFF2-40B4-BE49-F238E27FC236}">
                    <a16:creationId xmlns:a16="http://schemas.microsoft.com/office/drawing/2014/main" id="{B0FC0751-A33C-EAA2-F087-24B73A5042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519" y="1974203"/>
                <a:ext cx="202589" cy="387884"/>
              </a:xfrm>
              <a:custGeom>
                <a:avLst/>
                <a:gdLst>
                  <a:gd name="T0" fmla="*/ 69 w 69"/>
                  <a:gd name="T1" fmla="*/ 19 h 132"/>
                  <a:gd name="T2" fmla="*/ 50 w 69"/>
                  <a:gd name="T3" fmla="*/ 0 h 132"/>
                  <a:gd name="T4" fmla="*/ 30 w 69"/>
                  <a:gd name="T5" fmla="*/ 0 h 132"/>
                  <a:gd name="T6" fmla="*/ 28 w 69"/>
                  <a:gd name="T7" fmla="*/ 0 h 132"/>
                  <a:gd name="T8" fmla="*/ 20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7 w 69"/>
                  <a:gd name="T17" fmla="*/ 64 h 132"/>
                  <a:gd name="T18" fmla="*/ 13 w 69"/>
                  <a:gd name="T19" fmla="*/ 58 h 132"/>
                  <a:gd name="T20" fmla="*/ 13 w 69"/>
                  <a:gd name="T21" fmla="*/ 35 h 132"/>
                  <a:gd name="T22" fmla="*/ 13 w 69"/>
                  <a:gd name="T23" fmla="*/ 22 h 132"/>
                  <a:gd name="T24" fmla="*/ 16 w 69"/>
                  <a:gd name="T25" fmla="*/ 22 h 132"/>
                  <a:gd name="T26" fmla="*/ 16 w 69"/>
                  <a:gd name="T27" fmla="*/ 37 h 132"/>
                  <a:gd name="T28" fmla="*/ 16 w 69"/>
                  <a:gd name="T29" fmla="*/ 61 h 132"/>
                  <a:gd name="T30" fmla="*/ 16 w 69"/>
                  <a:gd name="T31" fmla="*/ 64 h 132"/>
                  <a:gd name="T32" fmla="*/ 16 w 69"/>
                  <a:gd name="T33" fmla="*/ 124 h 132"/>
                  <a:gd name="T34" fmla="*/ 25 w 69"/>
                  <a:gd name="T35" fmla="*/ 132 h 132"/>
                  <a:gd name="T36" fmla="*/ 33 w 69"/>
                  <a:gd name="T37" fmla="*/ 124 h 132"/>
                  <a:gd name="T38" fmla="*/ 33 w 69"/>
                  <a:gd name="T39" fmla="*/ 64 h 132"/>
                  <a:gd name="T40" fmla="*/ 37 w 69"/>
                  <a:gd name="T41" fmla="*/ 64 h 132"/>
                  <a:gd name="T42" fmla="*/ 37 w 69"/>
                  <a:gd name="T43" fmla="*/ 124 h 132"/>
                  <a:gd name="T44" fmla="*/ 45 w 69"/>
                  <a:gd name="T45" fmla="*/ 132 h 132"/>
                  <a:gd name="T46" fmla="*/ 54 w 69"/>
                  <a:gd name="T47" fmla="*/ 124 h 132"/>
                  <a:gd name="T48" fmla="*/ 54 w 69"/>
                  <a:gd name="T49" fmla="*/ 64 h 132"/>
                  <a:gd name="T50" fmla="*/ 54 w 69"/>
                  <a:gd name="T51" fmla="*/ 61 h 132"/>
                  <a:gd name="T52" fmla="*/ 54 w 69"/>
                  <a:gd name="T53" fmla="*/ 37 h 132"/>
                  <a:gd name="T54" fmla="*/ 54 w 69"/>
                  <a:gd name="T55" fmla="*/ 22 h 132"/>
                  <a:gd name="T56" fmla="*/ 57 w 69"/>
                  <a:gd name="T57" fmla="*/ 22 h 132"/>
                  <a:gd name="T58" fmla="*/ 57 w 69"/>
                  <a:gd name="T59" fmla="*/ 35 h 132"/>
                  <a:gd name="T60" fmla="*/ 57 w 69"/>
                  <a:gd name="T61" fmla="*/ 58 h 132"/>
                  <a:gd name="T62" fmla="*/ 63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60" y="0"/>
                      <a:pt x="5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4" y="64"/>
                      <a:pt x="7" y="64"/>
                    </a:cubicBezTo>
                    <a:cubicBezTo>
                      <a:pt x="11" y="64"/>
                      <a:pt x="13" y="62"/>
                      <a:pt x="13" y="58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5" y="132"/>
                    </a:cubicBezTo>
                    <a:cubicBezTo>
                      <a:pt x="30" y="132"/>
                      <a:pt x="33" y="129"/>
                      <a:pt x="33" y="12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124"/>
                      <a:pt x="37" y="124"/>
                      <a:pt x="37" y="124"/>
                    </a:cubicBezTo>
                    <a:cubicBezTo>
                      <a:pt x="37" y="129"/>
                      <a:pt x="40" y="132"/>
                      <a:pt x="45" y="132"/>
                    </a:cubicBezTo>
                    <a:cubicBezTo>
                      <a:pt x="50" y="132"/>
                      <a:pt x="54" y="129"/>
                      <a:pt x="54" y="12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62"/>
                      <a:pt x="59" y="64"/>
                      <a:pt x="63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1" name="Group 120">
              <a:extLst>
                <a:ext uri="{FF2B5EF4-FFF2-40B4-BE49-F238E27FC236}">
                  <a16:creationId xmlns:a16="http://schemas.microsoft.com/office/drawing/2014/main" id="{7434B76A-C009-C4CD-A650-22CBA5E33778}"/>
                </a:ext>
              </a:extLst>
            </p:cNvPr>
            <p:cNvGrpSpPr/>
            <p:nvPr/>
          </p:nvGrpSpPr>
          <p:grpSpPr>
            <a:xfrm>
              <a:off x="1049815" y="1880320"/>
              <a:ext cx="205060" cy="481767"/>
              <a:chOff x="1049815" y="1880320"/>
              <a:chExt cx="205060" cy="481767"/>
            </a:xfrm>
          </p:grpSpPr>
          <p:sp>
            <p:nvSpPr>
              <p:cNvPr id="303" name="Oval 9">
                <a:extLst>
                  <a:ext uri="{FF2B5EF4-FFF2-40B4-BE49-F238E27FC236}">
                    <a16:creationId xmlns:a16="http://schemas.microsoft.com/office/drawing/2014/main" id="{CEC9CEEB-688C-C5AD-7BB4-A9DA1037A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0344" y="1880320"/>
                <a:ext cx="85236" cy="87707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04" name="Freeform 10">
                <a:extLst>
                  <a:ext uri="{FF2B5EF4-FFF2-40B4-BE49-F238E27FC236}">
                    <a16:creationId xmlns:a16="http://schemas.microsoft.com/office/drawing/2014/main" id="{0474C821-8A46-6054-E07E-5DA52A704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9815" y="1974203"/>
                <a:ext cx="205060" cy="387884"/>
              </a:xfrm>
              <a:custGeom>
                <a:avLst/>
                <a:gdLst>
                  <a:gd name="T0" fmla="*/ 70 w 70"/>
                  <a:gd name="T1" fmla="*/ 19 h 132"/>
                  <a:gd name="T2" fmla="*/ 50 w 70"/>
                  <a:gd name="T3" fmla="*/ 0 h 132"/>
                  <a:gd name="T4" fmla="*/ 30 w 70"/>
                  <a:gd name="T5" fmla="*/ 0 h 132"/>
                  <a:gd name="T6" fmla="*/ 28 w 70"/>
                  <a:gd name="T7" fmla="*/ 0 h 132"/>
                  <a:gd name="T8" fmla="*/ 20 w 70"/>
                  <a:gd name="T9" fmla="*/ 0 h 132"/>
                  <a:gd name="T10" fmla="*/ 0 w 70"/>
                  <a:gd name="T11" fmla="*/ 19 h 132"/>
                  <a:gd name="T12" fmla="*/ 0 w 70"/>
                  <a:gd name="T13" fmla="*/ 19 h 132"/>
                  <a:gd name="T14" fmla="*/ 0 w 70"/>
                  <a:gd name="T15" fmla="*/ 58 h 132"/>
                  <a:gd name="T16" fmla="*/ 7 w 70"/>
                  <a:gd name="T17" fmla="*/ 64 h 132"/>
                  <a:gd name="T18" fmla="*/ 13 w 70"/>
                  <a:gd name="T19" fmla="*/ 58 h 132"/>
                  <a:gd name="T20" fmla="*/ 13 w 70"/>
                  <a:gd name="T21" fmla="*/ 35 h 132"/>
                  <a:gd name="T22" fmla="*/ 13 w 70"/>
                  <a:gd name="T23" fmla="*/ 22 h 132"/>
                  <a:gd name="T24" fmla="*/ 16 w 70"/>
                  <a:gd name="T25" fmla="*/ 22 h 132"/>
                  <a:gd name="T26" fmla="*/ 16 w 70"/>
                  <a:gd name="T27" fmla="*/ 37 h 132"/>
                  <a:gd name="T28" fmla="*/ 16 w 70"/>
                  <a:gd name="T29" fmla="*/ 61 h 132"/>
                  <a:gd name="T30" fmla="*/ 16 w 70"/>
                  <a:gd name="T31" fmla="*/ 64 h 132"/>
                  <a:gd name="T32" fmla="*/ 16 w 70"/>
                  <a:gd name="T33" fmla="*/ 124 h 132"/>
                  <a:gd name="T34" fmla="*/ 25 w 70"/>
                  <a:gd name="T35" fmla="*/ 132 h 132"/>
                  <a:gd name="T36" fmla="*/ 33 w 70"/>
                  <a:gd name="T37" fmla="*/ 124 h 132"/>
                  <a:gd name="T38" fmla="*/ 33 w 70"/>
                  <a:gd name="T39" fmla="*/ 64 h 132"/>
                  <a:gd name="T40" fmla="*/ 37 w 70"/>
                  <a:gd name="T41" fmla="*/ 64 h 132"/>
                  <a:gd name="T42" fmla="*/ 37 w 70"/>
                  <a:gd name="T43" fmla="*/ 124 h 132"/>
                  <a:gd name="T44" fmla="*/ 45 w 70"/>
                  <a:gd name="T45" fmla="*/ 132 h 132"/>
                  <a:gd name="T46" fmla="*/ 54 w 70"/>
                  <a:gd name="T47" fmla="*/ 124 h 132"/>
                  <a:gd name="T48" fmla="*/ 54 w 70"/>
                  <a:gd name="T49" fmla="*/ 64 h 132"/>
                  <a:gd name="T50" fmla="*/ 54 w 70"/>
                  <a:gd name="T51" fmla="*/ 61 h 132"/>
                  <a:gd name="T52" fmla="*/ 54 w 70"/>
                  <a:gd name="T53" fmla="*/ 37 h 132"/>
                  <a:gd name="T54" fmla="*/ 54 w 70"/>
                  <a:gd name="T55" fmla="*/ 22 h 132"/>
                  <a:gd name="T56" fmla="*/ 57 w 70"/>
                  <a:gd name="T57" fmla="*/ 22 h 132"/>
                  <a:gd name="T58" fmla="*/ 57 w 70"/>
                  <a:gd name="T59" fmla="*/ 35 h 132"/>
                  <a:gd name="T60" fmla="*/ 57 w 70"/>
                  <a:gd name="T61" fmla="*/ 58 h 132"/>
                  <a:gd name="T62" fmla="*/ 63 w 70"/>
                  <a:gd name="T63" fmla="*/ 64 h 132"/>
                  <a:gd name="T64" fmla="*/ 70 w 70"/>
                  <a:gd name="T65" fmla="*/ 58 h 132"/>
                  <a:gd name="T66" fmla="*/ 70 w 70"/>
                  <a:gd name="T67" fmla="*/ 19 h 132"/>
                  <a:gd name="T68" fmla="*/ 70 w 70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0" h="132">
                    <a:moveTo>
                      <a:pt x="70" y="19"/>
                    </a:moveTo>
                    <a:cubicBezTo>
                      <a:pt x="70" y="9"/>
                      <a:pt x="60" y="0"/>
                      <a:pt x="5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4" y="64"/>
                      <a:pt x="7" y="64"/>
                    </a:cubicBezTo>
                    <a:cubicBezTo>
                      <a:pt x="11" y="64"/>
                      <a:pt x="13" y="62"/>
                      <a:pt x="13" y="58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5" y="132"/>
                    </a:cubicBezTo>
                    <a:cubicBezTo>
                      <a:pt x="30" y="132"/>
                      <a:pt x="33" y="129"/>
                      <a:pt x="33" y="12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124"/>
                      <a:pt x="37" y="124"/>
                      <a:pt x="37" y="124"/>
                    </a:cubicBezTo>
                    <a:cubicBezTo>
                      <a:pt x="37" y="129"/>
                      <a:pt x="40" y="132"/>
                      <a:pt x="45" y="132"/>
                    </a:cubicBezTo>
                    <a:cubicBezTo>
                      <a:pt x="50" y="132"/>
                      <a:pt x="54" y="129"/>
                      <a:pt x="54" y="12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62"/>
                      <a:pt x="59" y="64"/>
                      <a:pt x="63" y="64"/>
                    </a:cubicBezTo>
                    <a:cubicBezTo>
                      <a:pt x="66" y="64"/>
                      <a:pt x="70" y="62"/>
                      <a:pt x="70" y="5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19"/>
                      <a:pt x="70" y="19"/>
                      <a:pt x="70" y="19"/>
                    </a:cubicBez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2" name="Group 121">
              <a:extLst>
                <a:ext uri="{FF2B5EF4-FFF2-40B4-BE49-F238E27FC236}">
                  <a16:creationId xmlns:a16="http://schemas.microsoft.com/office/drawing/2014/main" id="{8D9A13DD-6AEE-88F1-FEF9-E0D2B1AA4050}"/>
                </a:ext>
              </a:extLst>
            </p:cNvPr>
            <p:cNvGrpSpPr/>
            <p:nvPr/>
          </p:nvGrpSpPr>
          <p:grpSpPr>
            <a:xfrm>
              <a:off x="1342581" y="1880320"/>
              <a:ext cx="201355" cy="481767"/>
              <a:chOff x="1342581" y="1880320"/>
              <a:chExt cx="201355" cy="481767"/>
            </a:xfrm>
          </p:grpSpPr>
          <p:sp>
            <p:nvSpPr>
              <p:cNvPr id="301" name="Oval 11">
                <a:extLst>
                  <a:ext uri="{FF2B5EF4-FFF2-40B4-BE49-F238E27FC236}">
                    <a16:creationId xmlns:a16="http://schemas.microsoft.com/office/drawing/2014/main" id="{26CB9D40-397C-4A64-5DF7-2F07CC963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640" y="1880320"/>
                <a:ext cx="85236" cy="87707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02" name="Freeform 12">
                <a:extLst>
                  <a:ext uri="{FF2B5EF4-FFF2-40B4-BE49-F238E27FC236}">
                    <a16:creationId xmlns:a16="http://schemas.microsoft.com/office/drawing/2014/main" id="{85CF24AB-00EB-30B9-097E-68DD2B346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2581" y="1974203"/>
                <a:ext cx="201355" cy="387884"/>
              </a:xfrm>
              <a:custGeom>
                <a:avLst/>
                <a:gdLst>
                  <a:gd name="T0" fmla="*/ 69 w 69"/>
                  <a:gd name="T1" fmla="*/ 19 h 132"/>
                  <a:gd name="T2" fmla="*/ 49 w 69"/>
                  <a:gd name="T3" fmla="*/ 0 h 132"/>
                  <a:gd name="T4" fmla="*/ 29 w 69"/>
                  <a:gd name="T5" fmla="*/ 0 h 132"/>
                  <a:gd name="T6" fmla="*/ 27 w 69"/>
                  <a:gd name="T7" fmla="*/ 0 h 132"/>
                  <a:gd name="T8" fmla="*/ 19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6 w 69"/>
                  <a:gd name="T17" fmla="*/ 64 h 132"/>
                  <a:gd name="T18" fmla="*/ 12 w 69"/>
                  <a:gd name="T19" fmla="*/ 58 h 132"/>
                  <a:gd name="T20" fmla="*/ 12 w 69"/>
                  <a:gd name="T21" fmla="*/ 35 h 132"/>
                  <a:gd name="T22" fmla="*/ 12 w 69"/>
                  <a:gd name="T23" fmla="*/ 22 h 132"/>
                  <a:gd name="T24" fmla="*/ 15 w 69"/>
                  <a:gd name="T25" fmla="*/ 22 h 132"/>
                  <a:gd name="T26" fmla="*/ 15 w 69"/>
                  <a:gd name="T27" fmla="*/ 37 h 132"/>
                  <a:gd name="T28" fmla="*/ 15 w 69"/>
                  <a:gd name="T29" fmla="*/ 61 h 132"/>
                  <a:gd name="T30" fmla="*/ 15 w 69"/>
                  <a:gd name="T31" fmla="*/ 64 h 132"/>
                  <a:gd name="T32" fmla="*/ 15 w 69"/>
                  <a:gd name="T33" fmla="*/ 124 h 132"/>
                  <a:gd name="T34" fmla="*/ 24 w 69"/>
                  <a:gd name="T35" fmla="*/ 132 h 132"/>
                  <a:gd name="T36" fmla="*/ 32 w 69"/>
                  <a:gd name="T37" fmla="*/ 124 h 132"/>
                  <a:gd name="T38" fmla="*/ 32 w 69"/>
                  <a:gd name="T39" fmla="*/ 64 h 132"/>
                  <a:gd name="T40" fmla="*/ 36 w 69"/>
                  <a:gd name="T41" fmla="*/ 64 h 132"/>
                  <a:gd name="T42" fmla="*/ 36 w 69"/>
                  <a:gd name="T43" fmla="*/ 124 h 132"/>
                  <a:gd name="T44" fmla="*/ 44 w 69"/>
                  <a:gd name="T45" fmla="*/ 132 h 132"/>
                  <a:gd name="T46" fmla="*/ 53 w 69"/>
                  <a:gd name="T47" fmla="*/ 124 h 132"/>
                  <a:gd name="T48" fmla="*/ 53 w 69"/>
                  <a:gd name="T49" fmla="*/ 64 h 132"/>
                  <a:gd name="T50" fmla="*/ 53 w 69"/>
                  <a:gd name="T51" fmla="*/ 61 h 132"/>
                  <a:gd name="T52" fmla="*/ 53 w 69"/>
                  <a:gd name="T53" fmla="*/ 37 h 132"/>
                  <a:gd name="T54" fmla="*/ 53 w 69"/>
                  <a:gd name="T55" fmla="*/ 22 h 132"/>
                  <a:gd name="T56" fmla="*/ 56 w 69"/>
                  <a:gd name="T57" fmla="*/ 22 h 132"/>
                  <a:gd name="T58" fmla="*/ 56 w 69"/>
                  <a:gd name="T59" fmla="*/ 35 h 132"/>
                  <a:gd name="T60" fmla="*/ 56 w 69"/>
                  <a:gd name="T61" fmla="*/ 58 h 132"/>
                  <a:gd name="T62" fmla="*/ 62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59" y="0"/>
                      <a:pt x="4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4"/>
                      <a:pt x="6" y="64"/>
                    </a:cubicBezTo>
                    <a:cubicBezTo>
                      <a:pt x="10" y="64"/>
                      <a:pt x="12" y="62"/>
                      <a:pt x="12" y="5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61"/>
                      <a:pt x="15" y="61"/>
                      <a:pt x="15" y="61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5" y="124"/>
                      <a:pt x="15" y="124"/>
                      <a:pt x="15" y="124"/>
                    </a:cubicBezTo>
                    <a:cubicBezTo>
                      <a:pt x="15" y="129"/>
                      <a:pt x="19" y="132"/>
                      <a:pt x="24" y="132"/>
                    </a:cubicBezTo>
                    <a:cubicBezTo>
                      <a:pt x="29" y="132"/>
                      <a:pt x="32" y="129"/>
                      <a:pt x="32" y="12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9"/>
                      <a:pt x="39" y="132"/>
                      <a:pt x="44" y="132"/>
                    </a:cubicBezTo>
                    <a:cubicBezTo>
                      <a:pt x="49" y="132"/>
                      <a:pt x="53" y="129"/>
                      <a:pt x="53" y="12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62"/>
                      <a:pt x="58" y="64"/>
                      <a:pt x="62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3" name="Group 122">
              <a:extLst>
                <a:ext uri="{FF2B5EF4-FFF2-40B4-BE49-F238E27FC236}">
                  <a16:creationId xmlns:a16="http://schemas.microsoft.com/office/drawing/2014/main" id="{ED89F6E8-7058-3FEB-4437-395BDF3E71DA}"/>
                </a:ext>
              </a:extLst>
            </p:cNvPr>
            <p:cNvGrpSpPr/>
            <p:nvPr/>
          </p:nvGrpSpPr>
          <p:grpSpPr>
            <a:xfrm>
              <a:off x="1631641" y="1880320"/>
              <a:ext cx="202589" cy="481767"/>
              <a:chOff x="1631641" y="1880320"/>
              <a:chExt cx="202589" cy="481767"/>
            </a:xfrm>
          </p:grpSpPr>
          <p:sp>
            <p:nvSpPr>
              <p:cNvPr id="299" name="Oval 13">
                <a:extLst>
                  <a:ext uri="{FF2B5EF4-FFF2-40B4-BE49-F238E27FC236}">
                    <a16:creationId xmlns:a16="http://schemas.microsoft.com/office/drawing/2014/main" id="{509A127B-6C74-51CF-A542-7F5ADCE54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936" y="1880320"/>
                <a:ext cx="84001" cy="87707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00" name="Freeform 14">
                <a:extLst>
                  <a:ext uri="{FF2B5EF4-FFF2-40B4-BE49-F238E27FC236}">
                    <a16:creationId xmlns:a16="http://schemas.microsoft.com/office/drawing/2014/main" id="{0CB57EE6-9E1C-5F5D-D470-B9F1B6C9E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641" y="1974203"/>
                <a:ext cx="202589" cy="387884"/>
              </a:xfrm>
              <a:custGeom>
                <a:avLst/>
                <a:gdLst>
                  <a:gd name="T0" fmla="*/ 69 w 69"/>
                  <a:gd name="T1" fmla="*/ 19 h 132"/>
                  <a:gd name="T2" fmla="*/ 49 w 69"/>
                  <a:gd name="T3" fmla="*/ 0 h 132"/>
                  <a:gd name="T4" fmla="*/ 29 w 69"/>
                  <a:gd name="T5" fmla="*/ 0 h 132"/>
                  <a:gd name="T6" fmla="*/ 27 w 69"/>
                  <a:gd name="T7" fmla="*/ 0 h 132"/>
                  <a:gd name="T8" fmla="*/ 20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6 w 69"/>
                  <a:gd name="T17" fmla="*/ 64 h 132"/>
                  <a:gd name="T18" fmla="*/ 12 w 69"/>
                  <a:gd name="T19" fmla="*/ 58 h 132"/>
                  <a:gd name="T20" fmla="*/ 12 w 69"/>
                  <a:gd name="T21" fmla="*/ 35 h 132"/>
                  <a:gd name="T22" fmla="*/ 12 w 69"/>
                  <a:gd name="T23" fmla="*/ 22 h 132"/>
                  <a:gd name="T24" fmla="*/ 16 w 69"/>
                  <a:gd name="T25" fmla="*/ 22 h 132"/>
                  <a:gd name="T26" fmla="*/ 16 w 69"/>
                  <a:gd name="T27" fmla="*/ 37 h 132"/>
                  <a:gd name="T28" fmla="*/ 16 w 69"/>
                  <a:gd name="T29" fmla="*/ 61 h 132"/>
                  <a:gd name="T30" fmla="*/ 16 w 69"/>
                  <a:gd name="T31" fmla="*/ 64 h 132"/>
                  <a:gd name="T32" fmla="*/ 16 w 69"/>
                  <a:gd name="T33" fmla="*/ 124 h 132"/>
                  <a:gd name="T34" fmla="*/ 24 w 69"/>
                  <a:gd name="T35" fmla="*/ 132 h 132"/>
                  <a:gd name="T36" fmla="*/ 32 w 69"/>
                  <a:gd name="T37" fmla="*/ 124 h 132"/>
                  <a:gd name="T38" fmla="*/ 32 w 69"/>
                  <a:gd name="T39" fmla="*/ 64 h 132"/>
                  <a:gd name="T40" fmla="*/ 36 w 69"/>
                  <a:gd name="T41" fmla="*/ 64 h 132"/>
                  <a:gd name="T42" fmla="*/ 36 w 69"/>
                  <a:gd name="T43" fmla="*/ 124 h 132"/>
                  <a:gd name="T44" fmla="*/ 44 w 69"/>
                  <a:gd name="T45" fmla="*/ 132 h 132"/>
                  <a:gd name="T46" fmla="*/ 53 w 69"/>
                  <a:gd name="T47" fmla="*/ 124 h 132"/>
                  <a:gd name="T48" fmla="*/ 53 w 69"/>
                  <a:gd name="T49" fmla="*/ 64 h 132"/>
                  <a:gd name="T50" fmla="*/ 53 w 69"/>
                  <a:gd name="T51" fmla="*/ 61 h 132"/>
                  <a:gd name="T52" fmla="*/ 53 w 69"/>
                  <a:gd name="T53" fmla="*/ 37 h 132"/>
                  <a:gd name="T54" fmla="*/ 53 w 69"/>
                  <a:gd name="T55" fmla="*/ 22 h 132"/>
                  <a:gd name="T56" fmla="*/ 56 w 69"/>
                  <a:gd name="T57" fmla="*/ 22 h 132"/>
                  <a:gd name="T58" fmla="*/ 56 w 69"/>
                  <a:gd name="T59" fmla="*/ 35 h 132"/>
                  <a:gd name="T60" fmla="*/ 56 w 69"/>
                  <a:gd name="T61" fmla="*/ 58 h 132"/>
                  <a:gd name="T62" fmla="*/ 62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59" y="0"/>
                      <a:pt x="4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4"/>
                      <a:pt x="6" y="64"/>
                    </a:cubicBezTo>
                    <a:cubicBezTo>
                      <a:pt x="10" y="64"/>
                      <a:pt x="12" y="62"/>
                      <a:pt x="12" y="58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4" y="132"/>
                    </a:cubicBezTo>
                    <a:cubicBezTo>
                      <a:pt x="29" y="132"/>
                      <a:pt x="32" y="129"/>
                      <a:pt x="32" y="12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9"/>
                      <a:pt x="39" y="132"/>
                      <a:pt x="44" y="132"/>
                    </a:cubicBezTo>
                    <a:cubicBezTo>
                      <a:pt x="49" y="132"/>
                      <a:pt x="53" y="129"/>
                      <a:pt x="53" y="12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62"/>
                      <a:pt x="58" y="64"/>
                      <a:pt x="62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4" name="Group 123">
              <a:extLst>
                <a:ext uri="{FF2B5EF4-FFF2-40B4-BE49-F238E27FC236}">
                  <a16:creationId xmlns:a16="http://schemas.microsoft.com/office/drawing/2014/main" id="{9F2F9943-84AD-32D6-2963-7A9F78BBE180}"/>
                </a:ext>
              </a:extLst>
            </p:cNvPr>
            <p:cNvGrpSpPr/>
            <p:nvPr/>
          </p:nvGrpSpPr>
          <p:grpSpPr>
            <a:xfrm>
              <a:off x="1921938" y="1880320"/>
              <a:ext cx="201355" cy="481767"/>
              <a:chOff x="1921938" y="1880320"/>
              <a:chExt cx="201355" cy="481767"/>
            </a:xfrm>
          </p:grpSpPr>
          <p:sp>
            <p:nvSpPr>
              <p:cNvPr id="297" name="Oval 15">
                <a:extLst>
                  <a:ext uri="{FF2B5EF4-FFF2-40B4-BE49-F238E27FC236}">
                    <a16:creationId xmlns:a16="http://schemas.microsoft.com/office/drawing/2014/main" id="{F25846C4-B102-2081-2DE9-1FDA832EF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9996" y="1880320"/>
                <a:ext cx="85236" cy="87707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98" name="Freeform 16">
                <a:extLst>
                  <a:ext uri="{FF2B5EF4-FFF2-40B4-BE49-F238E27FC236}">
                    <a16:creationId xmlns:a16="http://schemas.microsoft.com/office/drawing/2014/main" id="{48A9259D-3F51-7DBF-5DC7-B5436C784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938" y="1974203"/>
                <a:ext cx="201355" cy="387884"/>
              </a:xfrm>
              <a:custGeom>
                <a:avLst/>
                <a:gdLst>
                  <a:gd name="T0" fmla="*/ 69 w 69"/>
                  <a:gd name="T1" fmla="*/ 19 h 132"/>
                  <a:gd name="T2" fmla="*/ 49 w 69"/>
                  <a:gd name="T3" fmla="*/ 0 h 132"/>
                  <a:gd name="T4" fmla="*/ 29 w 69"/>
                  <a:gd name="T5" fmla="*/ 0 h 132"/>
                  <a:gd name="T6" fmla="*/ 28 w 69"/>
                  <a:gd name="T7" fmla="*/ 0 h 132"/>
                  <a:gd name="T8" fmla="*/ 20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6 w 69"/>
                  <a:gd name="T17" fmla="*/ 64 h 132"/>
                  <a:gd name="T18" fmla="*/ 13 w 69"/>
                  <a:gd name="T19" fmla="*/ 58 h 132"/>
                  <a:gd name="T20" fmla="*/ 13 w 69"/>
                  <a:gd name="T21" fmla="*/ 35 h 132"/>
                  <a:gd name="T22" fmla="*/ 13 w 69"/>
                  <a:gd name="T23" fmla="*/ 22 h 132"/>
                  <a:gd name="T24" fmla="*/ 16 w 69"/>
                  <a:gd name="T25" fmla="*/ 22 h 132"/>
                  <a:gd name="T26" fmla="*/ 16 w 69"/>
                  <a:gd name="T27" fmla="*/ 37 h 132"/>
                  <a:gd name="T28" fmla="*/ 16 w 69"/>
                  <a:gd name="T29" fmla="*/ 61 h 132"/>
                  <a:gd name="T30" fmla="*/ 16 w 69"/>
                  <a:gd name="T31" fmla="*/ 64 h 132"/>
                  <a:gd name="T32" fmla="*/ 16 w 69"/>
                  <a:gd name="T33" fmla="*/ 124 h 132"/>
                  <a:gd name="T34" fmla="*/ 24 w 69"/>
                  <a:gd name="T35" fmla="*/ 132 h 132"/>
                  <a:gd name="T36" fmla="*/ 32 w 69"/>
                  <a:gd name="T37" fmla="*/ 124 h 132"/>
                  <a:gd name="T38" fmla="*/ 32 w 69"/>
                  <a:gd name="T39" fmla="*/ 64 h 132"/>
                  <a:gd name="T40" fmla="*/ 36 w 69"/>
                  <a:gd name="T41" fmla="*/ 64 h 132"/>
                  <a:gd name="T42" fmla="*/ 36 w 69"/>
                  <a:gd name="T43" fmla="*/ 124 h 132"/>
                  <a:gd name="T44" fmla="*/ 44 w 69"/>
                  <a:gd name="T45" fmla="*/ 132 h 132"/>
                  <a:gd name="T46" fmla="*/ 53 w 69"/>
                  <a:gd name="T47" fmla="*/ 124 h 132"/>
                  <a:gd name="T48" fmla="*/ 53 w 69"/>
                  <a:gd name="T49" fmla="*/ 64 h 132"/>
                  <a:gd name="T50" fmla="*/ 53 w 69"/>
                  <a:gd name="T51" fmla="*/ 61 h 132"/>
                  <a:gd name="T52" fmla="*/ 53 w 69"/>
                  <a:gd name="T53" fmla="*/ 37 h 132"/>
                  <a:gd name="T54" fmla="*/ 53 w 69"/>
                  <a:gd name="T55" fmla="*/ 22 h 132"/>
                  <a:gd name="T56" fmla="*/ 56 w 69"/>
                  <a:gd name="T57" fmla="*/ 22 h 132"/>
                  <a:gd name="T58" fmla="*/ 56 w 69"/>
                  <a:gd name="T59" fmla="*/ 35 h 132"/>
                  <a:gd name="T60" fmla="*/ 56 w 69"/>
                  <a:gd name="T61" fmla="*/ 58 h 132"/>
                  <a:gd name="T62" fmla="*/ 63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59" y="0"/>
                      <a:pt x="4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4"/>
                      <a:pt x="6" y="64"/>
                    </a:cubicBezTo>
                    <a:cubicBezTo>
                      <a:pt x="10" y="64"/>
                      <a:pt x="13" y="62"/>
                      <a:pt x="13" y="58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4" y="132"/>
                    </a:cubicBezTo>
                    <a:cubicBezTo>
                      <a:pt x="29" y="132"/>
                      <a:pt x="32" y="129"/>
                      <a:pt x="32" y="12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9"/>
                      <a:pt x="40" y="132"/>
                      <a:pt x="44" y="132"/>
                    </a:cubicBezTo>
                    <a:cubicBezTo>
                      <a:pt x="49" y="132"/>
                      <a:pt x="53" y="129"/>
                      <a:pt x="53" y="12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62"/>
                      <a:pt x="59" y="64"/>
                      <a:pt x="63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5" name="Group 124">
              <a:extLst>
                <a:ext uri="{FF2B5EF4-FFF2-40B4-BE49-F238E27FC236}">
                  <a16:creationId xmlns:a16="http://schemas.microsoft.com/office/drawing/2014/main" id="{45A1496E-2971-285E-54AF-F4623DB4D362}"/>
                </a:ext>
              </a:extLst>
            </p:cNvPr>
            <p:cNvGrpSpPr/>
            <p:nvPr/>
          </p:nvGrpSpPr>
          <p:grpSpPr>
            <a:xfrm>
              <a:off x="2210998" y="1880320"/>
              <a:ext cx="202589" cy="481767"/>
              <a:chOff x="2210998" y="1880320"/>
              <a:chExt cx="202589" cy="481767"/>
            </a:xfrm>
          </p:grpSpPr>
          <p:sp>
            <p:nvSpPr>
              <p:cNvPr id="295" name="Oval 17">
                <a:extLst>
                  <a:ext uri="{FF2B5EF4-FFF2-40B4-BE49-F238E27FC236}">
                    <a16:creationId xmlns:a16="http://schemas.microsoft.com/office/drawing/2014/main" id="{35DB5191-F0FD-A93D-CE19-508CD02E7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0293" y="1880320"/>
                <a:ext cx="84001" cy="87707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96" name="Freeform 18">
                <a:extLst>
                  <a:ext uri="{FF2B5EF4-FFF2-40B4-BE49-F238E27FC236}">
                    <a16:creationId xmlns:a16="http://schemas.microsoft.com/office/drawing/2014/main" id="{94D06FF8-7611-306F-7487-4D96AFB16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0998" y="1974203"/>
                <a:ext cx="202589" cy="387884"/>
              </a:xfrm>
              <a:custGeom>
                <a:avLst/>
                <a:gdLst>
                  <a:gd name="T0" fmla="*/ 69 w 69"/>
                  <a:gd name="T1" fmla="*/ 19 h 132"/>
                  <a:gd name="T2" fmla="*/ 49 w 69"/>
                  <a:gd name="T3" fmla="*/ 0 h 132"/>
                  <a:gd name="T4" fmla="*/ 29 w 69"/>
                  <a:gd name="T5" fmla="*/ 0 h 132"/>
                  <a:gd name="T6" fmla="*/ 28 w 69"/>
                  <a:gd name="T7" fmla="*/ 0 h 132"/>
                  <a:gd name="T8" fmla="*/ 20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6 w 69"/>
                  <a:gd name="T17" fmla="*/ 64 h 132"/>
                  <a:gd name="T18" fmla="*/ 13 w 69"/>
                  <a:gd name="T19" fmla="*/ 58 h 132"/>
                  <a:gd name="T20" fmla="*/ 13 w 69"/>
                  <a:gd name="T21" fmla="*/ 35 h 132"/>
                  <a:gd name="T22" fmla="*/ 13 w 69"/>
                  <a:gd name="T23" fmla="*/ 22 h 132"/>
                  <a:gd name="T24" fmla="*/ 16 w 69"/>
                  <a:gd name="T25" fmla="*/ 22 h 132"/>
                  <a:gd name="T26" fmla="*/ 16 w 69"/>
                  <a:gd name="T27" fmla="*/ 37 h 132"/>
                  <a:gd name="T28" fmla="*/ 16 w 69"/>
                  <a:gd name="T29" fmla="*/ 61 h 132"/>
                  <a:gd name="T30" fmla="*/ 16 w 69"/>
                  <a:gd name="T31" fmla="*/ 64 h 132"/>
                  <a:gd name="T32" fmla="*/ 16 w 69"/>
                  <a:gd name="T33" fmla="*/ 124 h 132"/>
                  <a:gd name="T34" fmla="*/ 25 w 69"/>
                  <a:gd name="T35" fmla="*/ 132 h 132"/>
                  <a:gd name="T36" fmla="*/ 32 w 69"/>
                  <a:gd name="T37" fmla="*/ 124 h 132"/>
                  <a:gd name="T38" fmla="*/ 32 w 69"/>
                  <a:gd name="T39" fmla="*/ 64 h 132"/>
                  <a:gd name="T40" fmla="*/ 36 w 69"/>
                  <a:gd name="T41" fmla="*/ 64 h 132"/>
                  <a:gd name="T42" fmla="*/ 36 w 69"/>
                  <a:gd name="T43" fmla="*/ 124 h 132"/>
                  <a:gd name="T44" fmla="*/ 44 w 69"/>
                  <a:gd name="T45" fmla="*/ 132 h 132"/>
                  <a:gd name="T46" fmla="*/ 53 w 69"/>
                  <a:gd name="T47" fmla="*/ 124 h 132"/>
                  <a:gd name="T48" fmla="*/ 53 w 69"/>
                  <a:gd name="T49" fmla="*/ 64 h 132"/>
                  <a:gd name="T50" fmla="*/ 53 w 69"/>
                  <a:gd name="T51" fmla="*/ 61 h 132"/>
                  <a:gd name="T52" fmla="*/ 53 w 69"/>
                  <a:gd name="T53" fmla="*/ 37 h 132"/>
                  <a:gd name="T54" fmla="*/ 53 w 69"/>
                  <a:gd name="T55" fmla="*/ 22 h 132"/>
                  <a:gd name="T56" fmla="*/ 56 w 69"/>
                  <a:gd name="T57" fmla="*/ 22 h 132"/>
                  <a:gd name="T58" fmla="*/ 56 w 69"/>
                  <a:gd name="T59" fmla="*/ 35 h 132"/>
                  <a:gd name="T60" fmla="*/ 56 w 69"/>
                  <a:gd name="T61" fmla="*/ 58 h 132"/>
                  <a:gd name="T62" fmla="*/ 63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60" y="0"/>
                      <a:pt x="4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4"/>
                      <a:pt x="6" y="64"/>
                    </a:cubicBezTo>
                    <a:cubicBezTo>
                      <a:pt x="10" y="64"/>
                      <a:pt x="13" y="62"/>
                      <a:pt x="13" y="58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5" y="132"/>
                    </a:cubicBezTo>
                    <a:cubicBezTo>
                      <a:pt x="29" y="132"/>
                      <a:pt x="32" y="129"/>
                      <a:pt x="32" y="124"/>
                    </a:cubicBezTo>
                    <a:cubicBezTo>
                      <a:pt x="32" y="64"/>
                      <a:pt x="32" y="64"/>
                      <a:pt x="32" y="64"/>
                    </a:cubicBezTo>
                    <a:cubicBezTo>
                      <a:pt x="36" y="64"/>
                      <a:pt x="36" y="64"/>
                      <a:pt x="36" y="6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9"/>
                      <a:pt x="40" y="132"/>
                      <a:pt x="44" y="132"/>
                    </a:cubicBezTo>
                    <a:cubicBezTo>
                      <a:pt x="49" y="132"/>
                      <a:pt x="53" y="129"/>
                      <a:pt x="53" y="12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62"/>
                      <a:pt x="59" y="64"/>
                      <a:pt x="63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6" name="Group 125">
              <a:extLst>
                <a:ext uri="{FF2B5EF4-FFF2-40B4-BE49-F238E27FC236}">
                  <a16:creationId xmlns:a16="http://schemas.microsoft.com/office/drawing/2014/main" id="{5C0F585A-426C-1191-984C-5C978F1656AB}"/>
                </a:ext>
              </a:extLst>
            </p:cNvPr>
            <p:cNvGrpSpPr/>
            <p:nvPr/>
          </p:nvGrpSpPr>
          <p:grpSpPr>
            <a:xfrm>
              <a:off x="2501294" y="1880320"/>
              <a:ext cx="201355" cy="481767"/>
              <a:chOff x="2501294" y="1880320"/>
              <a:chExt cx="201355" cy="481767"/>
            </a:xfrm>
          </p:grpSpPr>
          <p:sp>
            <p:nvSpPr>
              <p:cNvPr id="293" name="Oval 19">
                <a:extLst>
                  <a:ext uri="{FF2B5EF4-FFF2-40B4-BE49-F238E27FC236}">
                    <a16:creationId xmlns:a16="http://schemas.microsoft.com/office/drawing/2014/main" id="{3541A4D4-63FE-6ACB-0EB1-72EF52756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9353" y="1880320"/>
                <a:ext cx="85236" cy="87707"/>
              </a:xfrm>
              <a:prstGeom prst="ellipse">
                <a:avLst/>
              </a:pr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94" name="Freeform 20">
                <a:extLst>
                  <a:ext uri="{FF2B5EF4-FFF2-40B4-BE49-F238E27FC236}">
                    <a16:creationId xmlns:a16="http://schemas.microsoft.com/office/drawing/2014/main" id="{6D00E70D-0FF9-546B-D9C0-41AD5DAF48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294" y="1974203"/>
                <a:ext cx="201355" cy="387884"/>
              </a:xfrm>
              <a:custGeom>
                <a:avLst/>
                <a:gdLst>
                  <a:gd name="T0" fmla="*/ 69 w 69"/>
                  <a:gd name="T1" fmla="*/ 19 h 132"/>
                  <a:gd name="T2" fmla="*/ 49 w 69"/>
                  <a:gd name="T3" fmla="*/ 0 h 132"/>
                  <a:gd name="T4" fmla="*/ 29 w 69"/>
                  <a:gd name="T5" fmla="*/ 0 h 132"/>
                  <a:gd name="T6" fmla="*/ 28 w 69"/>
                  <a:gd name="T7" fmla="*/ 0 h 132"/>
                  <a:gd name="T8" fmla="*/ 20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6 w 69"/>
                  <a:gd name="T17" fmla="*/ 64 h 132"/>
                  <a:gd name="T18" fmla="*/ 13 w 69"/>
                  <a:gd name="T19" fmla="*/ 58 h 132"/>
                  <a:gd name="T20" fmla="*/ 13 w 69"/>
                  <a:gd name="T21" fmla="*/ 35 h 132"/>
                  <a:gd name="T22" fmla="*/ 13 w 69"/>
                  <a:gd name="T23" fmla="*/ 22 h 132"/>
                  <a:gd name="T24" fmla="*/ 16 w 69"/>
                  <a:gd name="T25" fmla="*/ 22 h 132"/>
                  <a:gd name="T26" fmla="*/ 16 w 69"/>
                  <a:gd name="T27" fmla="*/ 37 h 132"/>
                  <a:gd name="T28" fmla="*/ 16 w 69"/>
                  <a:gd name="T29" fmla="*/ 61 h 132"/>
                  <a:gd name="T30" fmla="*/ 16 w 69"/>
                  <a:gd name="T31" fmla="*/ 64 h 132"/>
                  <a:gd name="T32" fmla="*/ 16 w 69"/>
                  <a:gd name="T33" fmla="*/ 124 h 132"/>
                  <a:gd name="T34" fmla="*/ 25 w 69"/>
                  <a:gd name="T35" fmla="*/ 132 h 132"/>
                  <a:gd name="T36" fmla="*/ 33 w 69"/>
                  <a:gd name="T37" fmla="*/ 124 h 132"/>
                  <a:gd name="T38" fmla="*/ 33 w 69"/>
                  <a:gd name="T39" fmla="*/ 64 h 132"/>
                  <a:gd name="T40" fmla="*/ 37 w 69"/>
                  <a:gd name="T41" fmla="*/ 64 h 132"/>
                  <a:gd name="T42" fmla="*/ 37 w 69"/>
                  <a:gd name="T43" fmla="*/ 124 h 132"/>
                  <a:gd name="T44" fmla="*/ 45 w 69"/>
                  <a:gd name="T45" fmla="*/ 132 h 132"/>
                  <a:gd name="T46" fmla="*/ 53 w 69"/>
                  <a:gd name="T47" fmla="*/ 124 h 132"/>
                  <a:gd name="T48" fmla="*/ 53 w 69"/>
                  <a:gd name="T49" fmla="*/ 64 h 132"/>
                  <a:gd name="T50" fmla="*/ 53 w 69"/>
                  <a:gd name="T51" fmla="*/ 61 h 132"/>
                  <a:gd name="T52" fmla="*/ 53 w 69"/>
                  <a:gd name="T53" fmla="*/ 37 h 132"/>
                  <a:gd name="T54" fmla="*/ 53 w 69"/>
                  <a:gd name="T55" fmla="*/ 22 h 132"/>
                  <a:gd name="T56" fmla="*/ 56 w 69"/>
                  <a:gd name="T57" fmla="*/ 22 h 132"/>
                  <a:gd name="T58" fmla="*/ 56 w 69"/>
                  <a:gd name="T59" fmla="*/ 35 h 132"/>
                  <a:gd name="T60" fmla="*/ 56 w 69"/>
                  <a:gd name="T61" fmla="*/ 58 h 132"/>
                  <a:gd name="T62" fmla="*/ 63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60" y="0"/>
                      <a:pt x="4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4"/>
                      <a:pt x="6" y="64"/>
                    </a:cubicBezTo>
                    <a:cubicBezTo>
                      <a:pt x="10" y="64"/>
                      <a:pt x="13" y="62"/>
                      <a:pt x="13" y="58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5" y="132"/>
                    </a:cubicBezTo>
                    <a:cubicBezTo>
                      <a:pt x="29" y="132"/>
                      <a:pt x="33" y="129"/>
                      <a:pt x="33" y="12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124"/>
                      <a:pt x="37" y="124"/>
                      <a:pt x="37" y="124"/>
                    </a:cubicBezTo>
                    <a:cubicBezTo>
                      <a:pt x="37" y="129"/>
                      <a:pt x="40" y="132"/>
                      <a:pt x="45" y="132"/>
                    </a:cubicBezTo>
                    <a:cubicBezTo>
                      <a:pt x="49" y="132"/>
                      <a:pt x="53" y="129"/>
                      <a:pt x="53" y="12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6" y="62"/>
                      <a:pt x="59" y="64"/>
                      <a:pt x="63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7" name="Group 85">
              <a:extLst>
                <a:ext uri="{FF2B5EF4-FFF2-40B4-BE49-F238E27FC236}">
                  <a16:creationId xmlns:a16="http://schemas.microsoft.com/office/drawing/2014/main" id="{D7E49FBA-4280-75A2-8064-FA946E10744A}"/>
                </a:ext>
              </a:extLst>
            </p:cNvPr>
            <p:cNvGrpSpPr/>
            <p:nvPr/>
          </p:nvGrpSpPr>
          <p:grpSpPr>
            <a:xfrm>
              <a:off x="2790354" y="1880320"/>
              <a:ext cx="202589" cy="481767"/>
              <a:chOff x="9570025" y="1950222"/>
              <a:chExt cx="202589" cy="481767"/>
            </a:xfrm>
            <a:solidFill>
              <a:srgbClr val="2980B9"/>
            </a:solidFill>
          </p:grpSpPr>
          <p:sp>
            <p:nvSpPr>
              <p:cNvPr id="291" name="Oval 21">
                <a:extLst>
                  <a:ext uri="{FF2B5EF4-FFF2-40B4-BE49-F238E27FC236}">
                    <a16:creationId xmlns:a16="http://schemas.microsoft.com/office/drawing/2014/main" id="{FB3D07C8-4985-A265-F09E-597703E9C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9320" y="1950222"/>
                <a:ext cx="87707" cy="8770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92" name="Freeform 22">
                <a:extLst>
                  <a:ext uri="{FF2B5EF4-FFF2-40B4-BE49-F238E27FC236}">
                    <a16:creationId xmlns:a16="http://schemas.microsoft.com/office/drawing/2014/main" id="{B5D0AC72-7666-D989-B251-90990A0DB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0025" y="2044105"/>
                <a:ext cx="202589" cy="387884"/>
              </a:xfrm>
              <a:custGeom>
                <a:avLst/>
                <a:gdLst>
                  <a:gd name="T0" fmla="*/ 69 w 69"/>
                  <a:gd name="T1" fmla="*/ 19 h 132"/>
                  <a:gd name="T2" fmla="*/ 49 w 69"/>
                  <a:gd name="T3" fmla="*/ 0 h 132"/>
                  <a:gd name="T4" fmla="*/ 30 w 69"/>
                  <a:gd name="T5" fmla="*/ 0 h 132"/>
                  <a:gd name="T6" fmla="*/ 28 w 69"/>
                  <a:gd name="T7" fmla="*/ 0 h 132"/>
                  <a:gd name="T8" fmla="*/ 20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6 w 69"/>
                  <a:gd name="T17" fmla="*/ 64 h 132"/>
                  <a:gd name="T18" fmla="*/ 13 w 69"/>
                  <a:gd name="T19" fmla="*/ 58 h 132"/>
                  <a:gd name="T20" fmla="*/ 13 w 69"/>
                  <a:gd name="T21" fmla="*/ 35 h 132"/>
                  <a:gd name="T22" fmla="*/ 13 w 69"/>
                  <a:gd name="T23" fmla="*/ 22 h 132"/>
                  <a:gd name="T24" fmla="*/ 16 w 69"/>
                  <a:gd name="T25" fmla="*/ 22 h 132"/>
                  <a:gd name="T26" fmla="*/ 16 w 69"/>
                  <a:gd name="T27" fmla="*/ 37 h 132"/>
                  <a:gd name="T28" fmla="*/ 16 w 69"/>
                  <a:gd name="T29" fmla="*/ 61 h 132"/>
                  <a:gd name="T30" fmla="*/ 16 w 69"/>
                  <a:gd name="T31" fmla="*/ 64 h 132"/>
                  <a:gd name="T32" fmla="*/ 16 w 69"/>
                  <a:gd name="T33" fmla="*/ 124 h 132"/>
                  <a:gd name="T34" fmla="*/ 25 w 69"/>
                  <a:gd name="T35" fmla="*/ 132 h 132"/>
                  <a:gd name="T36" fmla="*/ 33 w 69"/>
                  <a:gd name="T37" fmla="*/ 124 h 132"/>
                  <a:gd name="T38" fmla="*/ 33 w 69"/>
                  <a:gd name="T39" fmla="*/ 64 h 132"/>
                  <a:gd name="T40" fmla="*/ 37 w 69"/>
                  <a:gd name="T41" fmla="*/ 64 h 132"/>
                  <a:gd name="T42" fmla="*/ 37 w 69"/>
                  <a:gd name="T43" fmla="*/ 124 h 132"/>
                  <a:gd name="T44" fmla="*/ 45 w 69"/>
                  <a:gd name="T45" fmla="*/ 132 h 132"/>
                  <a:gd name="T46" fmla="*/ 53 w 69"/>
                  <a:gd name="T47" fmla="*/ 124 h 132"/>
                  <a:gd name="T48" fmla="*/ 53 w 69"/>
                  <a:gd name="T49" fmla="*/ 64 h 132"/>
                  <a:gd name="T50" fmla="*/ 53 w 69"/>
                  <a:gd name="T51" fmla="*/ 61 h 132"/>
                  <a:gd name="T52" fmla="*/ 53 w 69"/>
                  <a:gd name="T53" fmla="*/ 37 h 132"/>
                  <a:gd name="T54" fmla="*/ 53 w 69"/>
                  <a:gd name="T55" fmla="*/ 22 h 132"/>
                  <a:gd name="T56" fmla="*/ 57 w 69"/>
                  <a:gd name="T57" fmla="*/ 22 h 132"/>
                  <a:gd name="T58" fmla="*/ 57 w 69"/>
                  <a:gd name="T59" fmla="*/ 35 h 132"/>
                  <a:gd name="T60" fmla="*/ 57 w 69"/>
                  <a:gd name="T61" fmla="*/ 58 h 132"/>
                  <a:gd name="T62" fmla="*/ 63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60" y="0"/>
                      <a:pt x="4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4"/>
                      <a:pt x="6" y="64"/>
                    </a:cubicBezTo>
                    <a:cubicBezTo>
                      <a:pt x="10" y="64"/>
                      <a:pt x="13" y="62"/>
                      <a:pt x="13" y="58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5" y="132"/>
                    </a:cubicBezTo>
                    <a:cubicBezTo>
                      <a:pt x="30" y="132"/>
                      <a:pt x="33" y="129"/>
                      <a:pt x="33" y="12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124"/>
                      <a:pt x="37" y="124"/>
                      <a:pt x="37" y="124"/>
                    </a:cubicBezTo>
                    <a:cubicBezTo>
                      <a:pt x="37" y="129"/>
                      <a:pt x="40" y="132"/>
                      <a:pt x="45" y="132"/>
                    </a:cubicBezTo>
                    <a:cubicBezTo>
                      <a:pt x="49" y="132"/>
                      <a:pt x="53" y="129"/>
                      <a:pt x="53" y="12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62"/>
                      <a:pt x="59" y="64"/>
                      <a:pt x="63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288" name="Group 86">
              <a:extLst>
                <a:ext uri="{FF2B5EF4-FFF2-40B4-BE49-F238E27FC236}">
                  <a16:creationId xmlns:a16="http://schemas.microsoft.com/office/drawing/2014/main" id="{848B1A9D-9D63-814C-F84C-AA50B623A8A5}"/>
                </a:ext>
              </a:extLst>
            </p:cNvPr>
            <p:cNvGrpSpPr/>
            <p:nvPr/>
          </p:nvGrpSpPr>
          <p:grpSpPr>
            <a:xfrm>
              <a:off x="3080650" y="1880320"/>
              <a:ext cx="201355" cy="481767"/>
              <a:chOff x="9860321" y="1950222"/>
              <a:chExt cx="201355" cy="481767"/>
            </a:xfrm>
            <a:solidFill>
              <a:srgbClr val="2980B9"/>
            </a:solidFill>
          </p:grpSpPr>
          <p:sp>
            <p:nvSpPr>
              <p:cNvPr id="289" name="Oval 23">
                <a:extLst>
                  <a:ext uri="{FF2B5EF4-FFF2-40B4-BE49-F238E27FC236}">
                    <a16:creationId xmlns:a16="http://schemas.microsoft.com/office/drawing/2014/main" id="{EBF164C1-4844-641D-94C5-CD2B7E5F3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8380" y="1950222"/>
                <a:ext cx="87707" cy="8770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90" name="Freeform 24">
                <a:extLst>
                  <a:ext uri="{FF2B5EF4-FFF2-40B4-BE49-F238E27FC236}">
                    <a16:creationId xmlns:a16="http://schemas.microsoft.com/office/drawing/2014/main" id="{7BB0C730-6615-C682-91F7-53478AEC2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60321" y="2044105"/>
                <a:ext cx="201355" cy="387884"/>
              </a:xfrm>
              <a:custGeom>
                <a:avLst/>
                <a:gdLst>
                  <a:gd name="T0" fmla="*/ 69 w 69"/>
                  <a:gd name="T1" fmla="*/ 19 h 132"/>
                  <a:gd name="T2" fmla="*/ 50 w 69"/>
                  <a:gd name="T3" fmla="*/ 0 h 132"/>
                  <a:gd name="T4" fmla="*/ 30 w 69"/>
                  <a:gd name="T5" fmla="*/ 0 h 132"/>
                  <a:gd name="T6" fmla="*/ 28 w 69"/>
                  <a:gd name="T7" fmla="*/ 0 h 132"/>
                  <a:gd name="T8" fmla="*/ 20 w 69"/>
                  <a:gd name="T9" fmla="*/ 0 h 132"/>
                  <a:gd name="T10" fmla="*/ 0 w 69"/>
                  <a:gd name="T11" fmla="*/ 19 h 132"/>
                  <a:gd name="T12" fmla="*/ 0 w 69"/>
                  <a:gd name="T13" fmla="*/ 19 h 132"/>
                  <a:gd name="T14" fmla="*/ 0 w 69"/>
                  <a:gd name="T15" fmla="*/ 58 h 132"/>
                  <a:gd name="T16" fmla="*/ 7 w 69"/>
                  <a:gd name="T17" fmla="*/ 64 h 132"/>
                  <a:gd name="T18" fmla="*/ 13 w 69"/>
                  <a:gd name="T19" fmla="*/ 58 h 132"/>
                  <a:gd name="T20" fmla="*/ 13 w 69"/>
                  <a:gd name="T21" fmla="*/ 35 h 132"/>
                  <a:gd name="T22" fmla="*/ 13 w 69"/>
                  <a:gd name="T23" fmla="*/ 22 h 132"/>
                  <a:gd name="T24" fmla="*/ 16 w 69"/>
                  <a:gd name="T25" fmla="*/ 22 h 132"/>
                  <a:gd name="T26" fmla="*/ 16 w 69"/>
                  <a:gd name="T27" fmla="*/ 37 h 132"/>
                  <a:gd name="T28" fmla="*/ 16 w 69"/>
                  <a:gd name="T29" fmla="*/ 61 h 132"/>
                  <a:gd name="T30" fmla="*/ 16 w 69"/>
                  <a:gd name="T31" fmla="*/ 64 h 132"/>
                  <a:gd name="T32" fmla="*/ 16 w 69"/>
                  <a:gd name="T33" fmla="*/ 124 h 132"/>
                  <a:gd name="T34" fmla="*/ 25 w 69"/>
                  <a:gd name="T35" fmla="*/ 132 h 132"/>
                  <a:gd name="T36" fmla="*/ 33 w 69"/>
                  <a:gd name="T37" fmla="*/ 124 h 132"/>
                  <a:gd name="T38" fmla="*/ 33 w 69"/>
                  <a:gd name="T39" fmla="*/ 64 h 132"/>
                  <a:gd name="T40" fmla="*/ 37 w 69"/>
                  <a:gd name="T41" fmla="*/ 64 h 132"/>
                  <a:gd name="T42" fmla="*/ 37 w 69"/>
                  <a:gd name="T43" fmla="*/ 124 h 132"/>
                  <a:gd name="T44" fmla="*/ 45 w 69"/>
                  <a:gd name="T45" fmla="*/ 132 h 132"/>
                  <a:gd name="T46" fmla="*/ 53 w 69"/>
                  <a:gd name="T47" fmla="*/ 124 h 132"/>
                  <a:gd name="T48" fmla="*/ 53 w 69"/>
                  <a:gd name="T49" fmla="*/ 64 h 132"/>
                  <a:gd name="T50" fmla="*/ 53 w 69"/>
                  <a:gd name="T51" fmla="*/ 61 h 132"/>
                  <a:gd name="T52" fmla="*/ 53 w 69"/>
                  <a:gd name="T53" fmla="*/ 37 h 132"/>
                  <a:gd name="T54" fmla="*/ 53 w 69"/>
                  <a:gd name="T55" fmla="*/ 22 h 132"/>
                  <a:gd name="T56" fmla="*/ 57 w 69"/>
                  <a:gd name="T57" fmla="*/ 22 h 132"/>
                  <a:gd name="T58" fmla="*/ 57 w 69"/>
                  <a:gd name="T59" fmla="*/ 35 h 132"/>
                  <a:gd name="T60" fmla="*/ 57 w 69"/>
                  <a:gd name="T61" fmla="*/ 58 h 132"/>
                  <a:gd name="T62" fmla="*/ 63 w 69"/>
                  <a:gd name="T63" fmla="*/ 64 h 132"/>
                  <a:gd name="T64" fmla="*/ 69 w 69"/>
                  <a:gd name="T65" fmla="*/ 58 h 132"/>
                  <a:gd name="T66" fmla="*/ 69 w 69"/>
                  <a:gd name="T67" fmla="*/ 19 h 132"/>
                  <a:gd name="T68" fmla="*/ 69 w 69"/>
                  <a:gd name="T69" fmla="*/ 19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9" h="132">
                    <a:moveTo>
                      <a:pt x="69" y="19"/>
                    </a:moveTo>
                    <a:cubicBezTo>
                      <a:pt x="69" y="9"/>
                      <a:pt x="60" y="0"/>
                      <a:pt x="50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0" y="0"/>
                      <a:pt x="0" y="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4"/>
                      <a:pt x="7" y="64"/>
                    </a:cubicBezTo>
                    <a:cubicBezTo>
                      <a:pt x="11" y="64"/>
                      <a:pt x="13" y="62"/>
                      <a:pt x="13" y="58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6" y="64"/>
                      <a:pt x="16" y="64"/>
                      <a:pt x="16" y="6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6" y="129"/>
                      <a:pt x="20" y="132"/>
                      <a:pt x="25" y="132"/>
                    </a:cubicBezTo>
                    <a:cubicBezTo>
                      <a:pt x="30" y="132"/>
                      <a:pt x="33" y="129"/>
                      <a:pt x="33" y="12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124"/>
                      <a:pt x="37" y="124"/>
                      <a:pt x="37" y="124"/>
                    </a:cubicBezTo>
                    <a:cubicBezTo>
                      <a:pt x="37" y="129"/>
                      <a:pt x="40" y="132"/>
                      <a:pt x="45" y="132"/>
                    </a:cubicBezTo>
                    <a:cubicBezTo>
                      <a:pt x="50" y="132"/>
                      <a:pt x="53" y="129"/>
                      <a:pt x="53" y="12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22"/>
                      <a:pt x="53" y="22"/>
                      <a:pt x="53" y="22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7" y="62"/>
                      <a:pt x="59" y="64"/>
                      <a:pt x="63" y="64"/>
                    </a:cubicBezTo>
                    <a:cubicBezTo>
                      <a:pt x="66" y="64"/>
                      <a:pt x="69" y="62"/>
                      <a:pt x="69" y="58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9" y="19"/>
                      <a:pt x="69" y="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grpSp>
        <p:nvGrpSpPr>
          <p:cNvPr id="309" name="Group 141">
            <a:extLst>
              <a:ext uri="{FF2B5EF4-FFF2-40B4-BE49-F238E27FC236}">
                <a16:creationId xmlns:a16="http://schemas.microsoft.com/office/drawing/2014/main" id="{275CD9E9-852A-771D-1CC5-F7BCCDA06233}"/>
              </a:ext>
            </a:extLst>
          </p:cNvPr>
          <p:cNvGrpSpPr/>
          <p:nvPr/>
        </p:nvGrpSpPr>
        <p:grpSpPr>
          <a:xfrm>
            <a:off x="8038442" y="2661233"/>
            <a:ext cx="3374434" cy="514924"/>
            <a:chOff x="8383042" y="1874330"/>
            <a:chExt cx="3374434" cy="514924"/>
          </a:xfrm>
        </p:grpSpPr>
        <p:grpSp>
          <p:nvGrpSpPr>
            <p:cNvPr id="310" name="Group 28">
              <a:extLst>
                <a:ext uri="{FF2B5EF4-FFF2-40B4-BE49-F238E27FC236}">
                  <a16:creationId xmlns:a16="http://schemas.microsoft.com/office/drawing/2014/main" id="{504C278B-C905-A69D-D3BA-327E78B3E5C9}"/>
                </a:ext>
              </a:extLst>
            </p:cNvPr>
            <p:cNvGrpSpPr/>
            <p:nvPr/>
          </p:nvGrpSpPr>
          <p:grpSpPr>
            <a:xfrm>
              <a:off x="8383042" y="1874330"/>
              <a:ext cx="240210" cy="514924"/>
              <a:chOff x="8383042" y="2159140"/>
              <a:chExt cx="240210" cy="514924"/>
            </a:xfrm>
          </p:grpSpPr>
          <p:sp>
            <p:nvSpPr>
              <p:cNvPr id="341" name="Oval 25">
                <a:extLst>
                  <a:ext uri="{FF2B5EF4-FFF2-40B4-BE49-F238E27FC236}">
                    <a16:creationId xmlns:a16="http://schemas.microsoft.com/office/drawing/2014/main" id="{F876D795-5B60-CCCD-4E7E-9E7AF9DC3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56034" y="215914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42" name="Freeform 26">
                <a:extLst>
                  <a:ext uri="{FF2B5EF4-FFF2-40B4-BE49-F238E27FC236}">
                    <a16:creationId xmlns:a16="http://schemas.microsoft.com/office/drawing/2014/main" id="{8759FBCF-B174-D97F-809A-05D709CE1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3042" y="2257347"/>
                <a:ext cx="240210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5 w 76"/>
                  <a:gd name="T7" fmla="*/ 0 h 132"/>
                  <a:gd name="T8" fmla="*/ 39 w 76"/>
                  <a:gd name="T9" fmla="*/ 0 h 132"/>
                  <a:gd name="T10" fmla="*/ 37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2 w 76"/>
                  <a:gd name="T25" fmla="*/ 20 h 132"/>
                  <a:gd name="T26" fmla="*/ 25 w 76"/>
                  <a:gd name="T27" fmla="*/ 20 h 132"/>
                  <a:gd name="T28" fmla="*/ 6 w 76"/>
                  <a:gd name="T29" fmla="*/ 79 h 132"/>
                  <a:gd name="T30" fmla="*/ 21 w 76"/>
                  <a:gd name="T31" fmla="*/ 79 h 132"/>
                  <a:gd name="T32" fmla="*/ 21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7 w 76"/>
                  <a:gd name="T45" fmla="*/ 132 h 132"/>
                  <a:gd name="T46" fmla="*/ 54 w 76"/>
                  <a:gd name="T47" fmla="*/ 125 h 132"/>
                  <a:gd name="T48" fmla="*/ 54 w 76"/>
                  <a:gd name="T49" fmla="*/ 79 h 132"/>
                  <a:gd name="T50" fmla="*/ 69 w 76"/>
                  <a:gd name="T51" fmla="*/ 79 h 132"/>
                  <a:gd name="T52" fmla="*/ 50 w 76"/>
                  <a:gd name="T53" fmla="*/ 20 h 132"/>
                  <a:gd name="T54" fmla="*/ 53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9" y="0"/>
                      <a:pt x="45" y="0"/>
                    </a:cubicBezTo>
                    <a:cubicBezTo>
                      <a:pt x="41" y="0"/>
                      <a:pt x="42" y="0"/>
                      <a:pt x="39" y="0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33" y="0"/>
                      <a:pt x="34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1" y="57"/>
                      <a:pt x="4" y="58"/>
                    </a:cubicBezTo>
                    <a:cubicBezTo>
                      <a:pt x="7" y="59"/>
                      <a:pt x="10" y="57"/>
                      <a:pt x="12" y="5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3" y="132"/>
                      <a:pt x="47" y="132"/>
                    </a:cubicBezTo>
                    <a:cubicBezTo>
                      <a:pt x="51" y="132"/>
                      <a:pt x="54" y="129"/>
                      <a:pt x="54" y="125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5" y="57"/>
                      <a:pt x="69" y="59"/>
                      <a:pt x="72" y="58"/>
                    </a:cubicBezTo>
                    <a:cubicBezTo>
                      <a:pt x="74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1" name="Group 127">
              <a:extLst>
                <a:ext uri="{FF2B5EF4-FFF2-40B4-BE49-F238E27FC236}">
                  <a16:creationId xmlns:a16="http://schemas.microsoft.com/office/drawing/2014/main" id="{F3367656-2401-1BC3-BB67-5DC130CC73EC}"/>
                </a:ext>
              </a:extLst>
            </p:cNvPr>
            <p:cNvGrpSpPr/>
            <p:nvPr/>
          </p:nvGrpSpPr>
          <p:grpSpPr>
            <a:xfrm>
              <a:off x="8694917" y="1874330"/>
              <a:ext cx="238883" cy="514924"/>
              <a:chOff x="8694917" y="1874330"/>
              <a:chExt cx="238883" cy="514924"/>
            </a:xfrm>
          </p:grpSpPr>
          <p:sp>
            <p:nvSpPr>
              <p:cNvPr id="339" name="Oval 27">
                <a:extLst>
                  <a:ext uri="{FF2B5EF4-FFF2-40B4-BE49-F238E27FC236}">
                    <a16:creationId xmlns:a16="http://schemas.microsoft.com/office/drawing/2014/main" id="{DDA48D09-FDE7-3326-56F6-C309A778E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7909" y="187433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40" name="Freeform 28">
                <a:extLst>
                  <a:ext uri="{FF2B5EF4-FFF2-40B4-BE49-F238E27FC236}">
                    <a16:creationId xmlns:a16="http://schemas.microsoft.com/office/drawing/2014/main" id="{9E3C4640-7D61-7D1D-2F01-747F45AAA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4917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4 w 76"/>
                  <a:gd name="T5" fmla="*/ 14 h 132"/>
                  <a:gd name="T6" fmla="*/ 45 w 76"/>
                  <a:gd name="T7" fmla="*/ 0 h 132"/>
                  <a:gd name="T8" fmla="*/ 40 w 76"/>
                  <a:gd name="T9" fmla="*/ 0 h 132"/>
                  <a:gd name="T10" fmla="*/ 37 w 76"/>
                  <a:gd name="T11" fmla="*/ 0 h 132"/>
                  <a:gd name="T12" fmla="*/ 32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3 w 76"/>
                  <a:gd name="T25" fmla="*/ 20 h 132"/>
                  <a:gd name="T26" fmla="*/ 26 w 76"/>
                  <a:gd name="T27" fmla="*/ 20 h 132"/>
                  <a:gd name="T28" fmla="*/ 7 w 76"/>
                  <a:gd name="T29" fmla="*/ 79 h 132"/>
                  <a:gd name="T30" fmla="*/ 22 w 76"/>
                  <a:gd name="T31" fmla="*/ 79 h 132"/>
                  <a:gd name="T32" fmla="*/ 22 w 76"/>
                  <a:gd name="T33" fmla="*/ 125 h 132"/>
                  <a:gd name="T34" fmla="*/ 29 w 76"/>
                  <a:gd name="T35" fmla="*/ 132 h 132"/>
                  <a:gd name="T36" fmla="*/ 36 w 76"/>
                  <a:gd name="T37" fmla="*/ 125 h 132"/>
                  <a:gd name="T38" fmla="*/ 36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8 w 76"/>
                  <a:gd name="T45" fmla="*/ 132 h 132"/>
                  <a:gd name="T46" fmla="*/ 55 w 76"/>
                  <a:gd name="T47" fmla="*/ 125 h 132"/>
                  <a:gd name="T48" fmla="*/ 55 w 76"/>
                  <a:gd name="T49" fmla="*/ 79 h 132"/>
                  <a:gd name="T50" fmla="*/ 70 w 76"/>
                  <a:gd name="T51" fmla="*/ 79 h 132"/>
                  <a:gd name="T52" fmla="*/ 51 w 76"/>
                  <a:gd name="T53" fmla="*/ 20 h 132"/>
                  <a:gd name="T54" fmla="*/ 54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0" y="3"/>
                      <a:pt x="49" y="0"/>
                      <a:pt x="45" y="0"/>
                    </a:cubicBezTo>
                    <a:cubicBezTo>
                      <a:pt x="42" y="0"/>
                      <a:pt x="43" y="0"/>
                      <a:pt x="40" y="0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4" y="0"/>
                      <a:pt x="35" y="0"/>
                      <a:pt x="32" y="0"/>
                    </a:cubicBezTo>
                    <a:cubicBezTo>
                      <a:pt x="28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2" y="57"/>
                      <a:pt x="4" y="58"/>
                    </a:cubicBezTo>
                    <a:cubicBezTo>
                      <a:pt x="8" y="59"/>
                      <a:pt x="11" y="57"/>
                      <a:pt x="12" y="5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2" y="129"/>
                      <a:pt x="25" y="132"/>
                      <a:pt x="29" y="132"/>
                    </a:cubicBezTo>
                    <a:cubicBezTo>
                      <a:pt x="33" y="132"/>
                      <a:pt x="36" y="129"/>
                      <a:pt x="36" y="125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4" y="132"/>
                      <a:pt x="48" y="132"/>
                    </a:cubicBezTo>
                    <a:cubicBezTo>
                      <a:pt x="52" y="132"/>
                      <a:pt x="55" y="129"/>
                      <a:pt x="55" y="12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7"/>
                      <a:pt x="69" y="59"/>
                      <a:pt x="72" y="58"/>
                    </a:cubicBezTo>
                    <a:cubicBezTo>
                      <a:pt x="75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2" name="Group 128">
              <a:extLst>
                <a:ext uri="{FF2B5EF4-FFF2-40B4-BE49-F238E27FC236}">
                  <a16:creationId xmlns:a16="http://schemas.microsoft.com/office/drawing/2014/main" id="{7E7DE0E0-94DE-1383-6E20-01D336268695}"/>
                </a:ext>
              </a:extLst>
            </p:cNvPr>
            <p:cNvGrpSpPr/>
            <p:nvPr/>
          </p:nvGrpSpPr>
          <p:grpSpPr>
            <a:xfrm>
              <a:off x="9009445" y="1874330"/>
              <a:ext cx="238883" cy="514924"/>
              <a:chOff x="9009445" y="1874330"/>
              <a:chExt cx="238883" cy="514924"/>
            </a:xfrm>
          </p:grpSpPr>
          <p:sp>
            <p:nvSpPr>
              <p:cNvPr id="337" name="Oval 96">
                <a:extLst>
                  <a:ext uri="{FF2B5EF4-FFF2-40B4-BE49-F238E27FC236}">
                    <a16:creationId xmlns:a16="http://schemas.microsoft.com/office/drawing/2014/main" id="{2D8B5EC6-591F-D0F4-8358-7F93A00F8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110" y="1874330"/>
                <a:ext cx="95553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38" name="Freeform 30">
                <a:extLst>
                  <a:ext uri="{FF2B5EF4-FFF2-40B4-BE49-F238E27FC236}">
                    <a16:creationId xmlns:a16="http://schemas.microsoft.com/office/drawing/2014/main" id="{D717432C-AE45-2078-6BEC-2EDEE476C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445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5 w 76"/>
                  <a:gd name="T7" fmla="*/ 0 h 132"/>
                  <a:gd name="T8" fmla="*/ 39 w 76"/>
                  <a:gd name="T9" fmla="*/ 0 h 132"/>
                  <a:gd name="T10" fmla="*/ 37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2 w 76"/>
                  <a:gd name="T25" fmla="*/ 20 h 132"/>
                  <a:gd name="T26" fmla="*/ 26 w 76"/>
                  <a:gd name="T27" fmla="*/ 20 h 132"/>
                  <a:gd name="T28" fmla="*/ 6 w 76"/>
                  <a:gd name="T29" fmla="*/ 79 h 132"/>
                  <a:gd name="T30" fmla="*/ 22 w 76"/>
                  <a:gd name="T31" fmla="*/ 79 h 132"/>
                  <a:gd name="T32" fmla="*/ 22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7 w 76"/>
                  <a:gd name="T45" fmla="*/ 132 h 132"/>
                  <a:gd name="T46" fmla="*/ 54 w 76"/>
                  <a:gd name="T47" fmla="*/ 125 h 132"/>
                  <a:gd name="T48" fmla="*/ 54 w 76"/>
                  <a:gd name="T49" fmla="*/ 79 h 132"/>
                  <a:gd name="T50" fmla="*/ 69 w 76"/>
                  <a:gd name="T51" fmla="*/ 79 h 132"/>
                  <a:gd name="T52" fmla="*/ 50 w 76"/>
                  <a:gd name="T53" fmla="*/ 20 h 132"/>
                  <a:gd name="T54" fmla="*/ 53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9" y="0"/>
                      <a:pt x="45" y="0"/>
                    </a:cubicBezTo>
                    <a:cubicBezTo>
                      <a:pt x="42" y="0"/>
                      <a:pt x="42" y="0"/>
                      <a:pt x="39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4" y="0"/>
                      <a:pt x="34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2" y="57"/>
                      <a:pt x="4" y="58"/>
                    </a:cubicBezTo>
                    <a:cubicBezTo>
                      <a:pt x="7" y="59"/>
                      <a:pt x="10" y="57"/>
                      <a:pt x="12" y="5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2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3" y="132"/>
                      <a:pt x="47" y="132"/>
                    </a:cubicBezTo>
                    <a:cubicBezTo>
                      <a:pt x="51" y="132"/>
                      <a:pt x="54" y="129"/>
                      <a:pt x="54" y="125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5" y="57"/>
                      <a:pt x="69" y="59"/>
                      <a:pt x="72" y="58"/>
                    </a:cubicBezTo>
                    <a:cubicBezTo>
                      <a:pt x="74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3" name="Group 130">
              <a:extLst>
                <a:ext uri="{FF2B5EF4-FFF2-40B4-BE49-F238E27FC236}">
                  <a16:creationId xmlns:a16="http://schemas.microsoft.com/office/drawing/2014/main" id="{A302BAF4-50A5-3E18-BB65-73F4DEB1AC8A}"/>
                </a:ext>
              </a:extLst>
            </p:cNvPr>
            <p:cNvGrpSpPr/>
            <p:nvPr/>
          </p:nvGrpSpPr>
          <p:grpSpPr>
            <a:xfrm>
              <a:off x="9321320" y="1874330"/>
              <a:ext cx="238883" cy="514924"/>
              <a:chOff x="9321320" y="1874330"/>
              <a:chExt cx="238883" cy="514924"/>
            </a:xfrm>
          </p:grpSpPr>
          <p:sp>
            <p:nvSpPr>
              <p:cNvPr id="335" name="Oval 31">
                <a:extLst>
                  <a:ext uri="{FF2B5EF4-FFF2-40B4-BE49-F238E27FC236}">
                    <a16:creationId xmlns:a16="http://schemas.microsoft.com/office/drawing/2014/main" id="{D5EBEB75-72CA-8B0F-1C42-13C3EFA1D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2985" y="187433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36" name="Freeform 32">
                <a:extLst>
                  <a:ext uri="{FF2B5EF4-FFF2-40B4-BE49-F238E27FC236}">
                    <a16:creationId xmlns:a16="http://schemas.microsoft.com/office/drawing/2014/main" id="{67CFDBE8-0CFA-2C4B-4BA7-D965997D0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1320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5 w 76"/>
                  <a:gd name="T7" fmla="*/ 0 h 132"/>
                  <a:gd name="T8" fmla="*/ 39 w 76"/>
                  <a:gd name="T9" fmla="*/ 0 h 132"/>
                  <a:gd name="T10" fmla="*/ 37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3 w 76"/>
                  <a:gd name="T25" fmla="*/ 20 h 132"/>
                  <a:gd name="T26" fmla="*/ 26 w 76"/>
                  <a:gd name="T27" fmla="*/ 20 h 132"/>
                  <a:gd name="T28" fmla="*/ 7 w 76"/>
                  <a:gd name="T29" fmla="*/ 79 h 132"/>
                  <a:gd name="T30" fmla="*/ 22 w 76"/>
                  <a:gd name="T31" fmla="*/ 79 h 132"/>
                  <a:gd name="T32" fmla="*/ 22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7 w 76"/>
                  <a:gd name="T45" fmla="*/ 132 h 132"/>
                  <a:gd name="T46" fmla="*/ 55 w 76"/>
                  <a:gd name="T47" fmla="*/ 125 h 132"/>
                  <a:gd name="T48" fmla="*/ 55 w 76"/>
                  <a:gd name="T49" fmla="*/ 79 h 132"/>
                  <a:gd name="T50" fmla="*/ 70 w 76"/>
                  <a:gd name="T51" fmla="*/ 79 h 132"/>
                  <a:gd name="T52" fmla="*/ 51 w 76"/>
                  <a:gd name="T53" fmla="*/ 20 h 132"/>
                  <a:gd name="T54" fmla="*/ 54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9" y="0"/>
                      <a:pt x="45" y="0"/>
                    </a:cubicBezTo>
                    <a:cubicBezTo>
                      <a:pt x="42" y="0"/>
                      <a:pt x="43" y="0"/>
                      <a:pt x="39" y="0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4" y="0"/>
                      <a:pt x="35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2" y="57"/>
                      <a:pt x="4" y="58"/>
                    </a:cubicBezTo>
                    <a:cubicBezTo>
                      <a:pt x="8" y="59"/>
                      <a:pt x="11" y="57"/>
                      <a:pt x="12" y="5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2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3" y="132"/>
                      <a:pt x="47" y="132"/>
                    </a:cubicBezTo>
                    <a:cubicBezTo>
                      <a:pt x="51" y="132"/>
                      <a:pt x="55" y="129"/>
                      <a:pt x="55" y="12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7"/>
                      <a:pt x="69" y="59"/>
                      <a:pt x="72" y="58"/>
                    </a:cubicBezTo>
                    <a:cubicBezTo>
                      <a:pt x="75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4" name="Group 131">
              <a:extLst>
                <a:ext uri="{FF2B5EF4-FFF2-40B4-BE49-F238E27FC236}">
                  <a16:creationId xmlns:a16="http://schemas.microsoft.com/office/drawing/2014/main" id="{9295AC9E-35C8-310E-EF0C-23C516432291}"/>
                </a:ext>
              </a:extLst>
            </p:cNvPr>
            <p:cNvGrpSpPr/>
            <p:nvPr/>
          </p:nvGrpSpPr>
          <p:grpSpPr>
            <a:xfrm>
              <a:off x="9629214" y="1874330"/>
              <a:ext cx="238883" cy="514924"/>
              <a:chOff x="9629214" y="1874330"/>
              <a:chExt cx="238883" cy="514924"/>
            </a:xfrm>
          </p:grpSpPr>
          <p:sp>
            <p:nvSpPr>
              <p:cNvPr id="333" name="Oval 33">
                <a:extLst>
                  <a:ext uri="{FF2B5EF4-FFF2-40B4-BE49-F238E27FC236}">
                    <a16:creationId xmlns:a16="http://schemas.microsoft.com/office/drawing/2014/main" id="{7268B3C4-CB0D-71E8-E37E-D8D17EDBB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00879" y="187433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34" name="Freeform 34">
                <a:extLst>
                  <a:ext uri="{FF2B5EF4-FFF2-40B4-BE49-F238E27FC236}">
                    <a16:creationId xmlns:a16="http://schemas.microsoft.com/office/drawing/2014/main" id="{2ADA044D-0E79-5B9F-1082-BED11BF83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9214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5 w 76"/>
                  <a:gd name="T7" fmla="*/ 0 h 132"/>
                  <a:gd name="T8" fmla="*/ 39 w 76"/>
                  <a:gd name="T9" fmla="*/ 0 h 132"/>
                  <a:gd name="T10" fmla="*/ 37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2 w 76"/>
                  <a:gd name="T25" fmla="*/ 20 h 132"/>
                  <a:gd name="T26" fmla="*/ 26 w 76"/>
                  <a:gd name="T27" fmla="*/ 20 h 132"/>
                  <a:gd name="T28" fmla="*/ 6 w 76"/>
                  <a:gd name="T29" fmla="*/ 79 h 132"/>
                  <a:gd name="T30" fmla="*/ 22 w 76"/>
                  <a:gd name="T31" fmla="*/ 79 h 132"/>
                  <a:gd name="T32" fmla="*/ 22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7 w 76"/>
                  <a:gd name="T45" fmla="*/ 132 h 132"/>
                  <a:gd name="T46" fmla="*/ 54 w 76"/>
                  <a:gd name="T47" fmla="*/ 125 h 132"/>
                  <a:gd name="T48" fmla="*/ 54 w 76"/>
                  <a:gd name="T49" fmla="*/ 79 h 132"/>
                  <a:gd name="T50" fmla="*/ 70 w 76"/>
                  <a:gd name="T51" fmla="*/ 79 h 132"/>
                  <a:gd name="T52" fmla="*/ 50 w 76"/>
                  <a:gd name="T53" fmla="*/ 20 h 132"/>
                  <a:gd name="T54" fmla="*/ 54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9" y="0"/>
                      <a:pt x="45" y="0"/>
                    </a:cubicBezTo>
                    <a:cubicBezTo>
                      <a:pt x="42" y="0"/>
                      <a:pt x="42" y="0"/>
                      <a:pt x="39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4" y="0"/>
                      <a:pt x="34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2" y="57"/>
                      <a:pt x="4" y="58"/>
                    </a:cubicBezTo>
                    <a:cubicBezTo>
                      <a:pt x="7" y="59"/>
                      <a:pt x="10" y="57"/>
                      <a:pt x="12" y="5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2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3" y="132"/>
                      <a:pt x="47" y="132"/>
                    </a:cubicBezTo>
                    <a:cubicBezTo>
                      <a:pt x="51" y="132"/>
                      <a:pt x="54" y="129"/>
                      <a:pt x="54" y="125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7"/>
                      <a:pt x="69" y="59"/>
                      <a:pt x="72" y="58"/>
                    </a:cubicBezTo>
                    <a:cubicBezTo>
                      <a:pt x="74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5" name="Group 132">
              <a:extLst>
                <a:ext uri="{FF2B5EF4-FFF2-40B4-BE49-F238E27FC236}">
                  <a16:creationId xmlns:a16="http://schemas.microsoft.com/office/drawing/2014/main" id="{5218A7EE-63FD-467E-5100-0D4545D1E270}"/>
                </a:ext>
              </a:extLst>
            </p:cNvPr>
            <p:cNvGrpSpPr/>
            <p:nvPr/>
          </p:nvGrpSpPr>
          <p:grpSpPr>
            <a:xfrm>
              <a:off x="9939761" y="1874330"/>
              <a:ext cx="238883" cy="514924"/>
              <a:chOff x="9939761" y="1874330"/>
              <a:chExt cx="238883" cy="514924"/>
            </a:xfrm>
          </p:grpSpPr>
          <p:sp>
            <p:nvSpPr>
              <p:cNvPr id="331" name="Oval 35">
                <a:extLst>
                  <a:ext uri="{FF2B5EF4-FFF2-40B4-BE49-F238E27FC236}">
                    <a16:creationId xmlns:a16="http://schemas.microsoft.com/office/drawing/2014/main" id="{9B73072A-EA59-EF73-561C-546F9E828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12753" y="187433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32" name="Freeform 36">
                <a:extLst>
                  <a:ext uri="{FF2B5EF4-FFF2-40B4-BE49-F238E27FC236}">
                    <a16:creationId xmlns:a16="http://schemas.microsoft.com/office/drawing/2014/main" id="{2112986B-B9EC-EB20-3680-42884D7C27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39761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4 w 76"/>
                  <a:gd name="T5" fmla="*/ 14 h 132"/>
                  <a:gd name="T6" fmla="*/ 45 w 76"/>
                  <a:gd name="T7" fmla="*/ 0 h 132"/>
                  <a:gd name="T8" fmla="*/ 40 w 76"/>
                  <a:gd name="T9" fmla="*/ 0 h 132"/>
                  <a:gd name="T10" fmla="*/ 37 w 76"/>
                  <a:gd name="T11" fmla="*/ 0 h 132"/>
                  <a:gd name="T12" fmla="*/ 32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3 w 76"/>
                  <a:gd name="T25" fmla="*/ 20 h 132"/>
                  <a:gd name="T26" fmla="*/ 26 w 76"/>
                  <a:gd name="T27" fmla="*/ 20 h 132"/>
                  <a:gd name="T28" fmla="*/ 7 w 76"/>
                  <a:gd name="T29" fmla="*/ 79 h 132"/>
                  <a:gd name="T30" fmla="*/ 22 w 76"/>
                  <a:gd name="T31" fmla="*/ 79 h 132"/>
                  <a:gd name="T32" fmla="*/ 22 w 76"/>
                  <a:gd name="T33" fmla="*/ 125 h 132"/>
                  <a:gd name="T34" fmla="*/ 29 w 76"/>
                  <a:gd name="T35" fmla="*/ 132 h 132"/>
                  <a:gd name="T36" fmla="*/ 36 w 76"/>
                  <a:gd name="T37" fmla="*/ 125 h 132"/>
                  <a:gd name="T38" fmla="*/ 36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8 w 76"/>
                  <a:gd name="T45" fmla="*/ 132 h 132"/>
                  <a:gd name="T46" fmla="*/ 55 w 76"/>
                  <a:gd name="T47" fmla="*/ 125 h 132"/>
                  <a:gd name="T48" fmla="*/ 55 w 76"/>
                  <a:gd name="T49" fmla="*/ 79 h 132"/>
                  <a:gd name="T50" fmla="*/ 70 w 76"/>
                  <a:gd name="T51" fmla="*/ 79 h 132"/>
                  <a:gd name="T52" fmla="*/ 51 w 76"/>
                  <a:gd name="T53" fmla="*/ 20 h 132"/>
                  <a:gd name="T54" fmla="*/ 54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4" y="14"/>
                      <a:pt x="64" y="14"/>
                      <a:pt x="64" y="14"/>
                    </a:cubicBezTo>
                    <a:cubicBezTo>
                      <a:pt x="60" y="3"/>
                      <a:pt x="49" y="0"/>
                      <a:pt x="45" y="0"/>
                    </a:cubicBezTo>
                    <a:cubicBezTo>
                      <a:pt x="42" y="0"/>
                      <a:pt x="43" y="0"/>
                      <a:pt x="40" y="0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4" y="0"/>
                      <a:pt x="35" y="0"/>
                      <a:pt x="32" y="0"/>
                    </a:cubicBezTo>
                    <a:cubicBezTo>
                      <a:pt x="28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2" y="57"/>
                      <a:pt x="4" y="58"/>
                    </a:cubicBezTo>
                    <a:cubicBezTo>
                      <a:pt x="8" y="59"/>
                      <a:pt x="11" y="57"/>
                      <a:pt x="12" y="5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2" y="129"/>
                      <a:pt x="25" y="132"/>
                      <a:pt x="29" y="132"/>
                    </a:cubicBezTo>
                    <a:cubicBezTo>
                      <a:pt x="33" y="132"/>
                      <a:pt x="36" y="129"/>
                      <a:pt x="36" y="125"/>
                    </a:cubicBezTo>
                    <a:cubicBezTo>
                      <a:pt x="36" y="79"/>
                      <a:pt x="36" y="79"/>
                      <a:pt x="36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4" y="132"/>
                      <a:pt x="48" y="132"/>
                    </a:cubicBezTo>
                    <a:cubicBezTo>
                      <a:pt x="52" y="132"/>
                      <a:pt x="55" y="129"/>
                      <a:pt x="55" y="12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7"/>
                      <a:pt x="69" y="59"/>
                      <a:pt x="72" y="58"/>
                    </a:cubicBezTo>
                    <a:cubicBezTo>
                      <a:pt x="75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6" name="Group 133">
              <a:extLst>
                <a:ext uri="{FF2B5EF4-FFF2-40B4-BE49-F238E27FC236}">
                  <a16:creationId xmlns:a16="http://schemas.microsoft.com/office/drawing/2014/main" id="{D9946D09-20B1-90EF-6A1F-43B0396F89ED}"/>
                </a:ext>
              </a:extLst>
            </p:cNvPr>
            <p:cNvGrpSpPr/>
            <p:nvPr/>
          </p:nvGrpSpPr>
          <p:grpSpPr>
            <a:xfrm>
              <a:off x="10254290" y="1874330"/>
              <a:ext cx="238883" cy="514924"/>
              <a:chOff x="10254290" y="1874330"/>
              <a:chExt cx="238883" cy="514924"/>
            </a:xfrm>
          </p:grpSpPr>
          <p:sp>
            <p:nvSpPr>
              <p:cNvPr id="329" name="Oval 37">
                <a:extLst>
                  <a:ext uri="{FF2B5EF4-FFF2-40B4-BE49-F238E27FC236}">
                    <a16:creationId xmlns:a16="http://schemas.microsoft.com/office/drawing/2014/main" id="{D48369A4-F180-B090-FC20-CFE764FE2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7282" y="187433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30" name="Freeform 38">
                <a:extLst>
                  <a:ext uri="{FF2B5EF4-FFF2-40B4-BE49-F238E27FC236}">
                    <a16:creationId xmlns:a16="http://schemas.microsoft.com/office/drawing/2014/main" id="{56487E64-3456-D6F9-2CBE-3D466E479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54290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4 w 76"/>
                  <a:gd name="T7" fmla="*/ 0 h 132"/>
                  <a:gd name="T8" fmla="*/ 39 w 76"/>
                  <a:gd name="T9" fmla="*/ 0 h 132"/>
                  <a:gd name="T10" fmla="*/ 36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2 w 76"/>
                  <a:gd name="T25" fmla="*/ 20 h 132"/>
                  <a:gd name="T26" fmla="*/ 25 w 76"/>
                  <a:gd name="T27" fmla="*/ 20 h 132"/>
                  <a:gd name="T28" fmla="*/ 6 w 76"/>
                  <a:gd name="T29" fmla="*/ 79 h 132"/>
                  <a:gd name="T30" fmla="*/ 21 w 76"/>
                  <a:gd name="T31" fmla="*/ 79 h 132"/>
                  <a:gd name="T32" fmla="*/ 21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0 w 76"/>
                  <a:gd name="T41" fmla="*/ 79 h 132"/>
                  <a:gd name="T42" fmla="*/ 40 w 76"/>
                  <a:gd name="T43" fmla="*/ 125 h 132"/>
                  <a:gd name="T44" fmla="*/ 47 w 76"/>
                  <a:gd name="T45" fmla="*/ 132 h 132"/>
                  <a:gd name="T46" fmla="*/ 54 w 76"/>
                  <a:gd name="T47" fmla="*/ 125 h 132"/>
                  <a:gd name="T48" fmla="*/ 54 w 76"/>
                  <a:gd name="T49" fmla="*/ 79 h 132"/>
                  <a:gd name="T50" fmla="*/ 69 w 76"/>
                  <a:gd name="T51" fmla="*/ 79 h 132"/>
                  <a:gd name="T52" fmla="*/ 50 w 76"/>
                  <a:gd name="T53" fmla="*/ 20 h 132"/>
                  <a:gd name="T54" fmla="*/ 53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8" y="0"/>
                      <a:pt x="44" y="0"/>
                    </a:cubicBezTo>
                    <a:cubicBezTo>
                      <a:pt x="41" y="0"/>
                      <a:pt x="42" y="0"/>
                      <a:pt x="39" y="0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33" y="0"/>
                      <a:pt x="34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1" y="57"/>
                      <a:pt x="4" y="58"/>
                    </a:cubicBezTo>
                    <a:cubicBezTo>
                      <a:pt x="7" y="59"/>
                      <a:pt x="10" y="57"/>
                      <a:pt x="12" y="5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0" y="79"/>
                      <a:pt x="40" y="79"/>
                      <a:pt x="40" y="79"/>
                    </a:cubicBezTo>
                    <a:cubicBezTo>
                      <a:pt x="40" y="125"/>
                      <a:pt x="40" y="125"/>
                      <a:pt x="40" y="125"/>
                    </a:cubicBezTo>
                    <a:cubicBezTo>
                      <a:pt x="40" y="129"/>
                      <a:pt x="43" y="132"/>
                      <a:pt x="47" y="132"/>
                    </a:cubicBezTo>
                    <a:cubicBezTo>
                      <a:pt x="51" y="132"/>
                      <a:pt x="54" y="129"/>
                      <a:pt x="54" y="125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5" y="57"/>
                      <a:pt x="68" y="59"/>
                      <a:pt x="72" y="58"/>
                    </a:cubicBezTo>
                    <a:cubicBezTo>
                      <a:pt x="74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7" name="Group 137">
              <a:extLst>
                <a:ext uri="{FF2B5EF4-FFF2-40B4-BE49-F238E27FC236}">
                  <a16:creationId xmlns:a16="http://schemas.microsoft.com/office/drawing/2014/main" id="{44D28C17-2F88-F066-862C-1A77A0909F62}"/>
                </a:ext>
              </a:extLst>
            </p:cNvPr>
            <p:cNvGrpSpPr/>
            <p:nvPr/>
          </p:nvGrpSpPr>
          <p:grpSpPr>
            <a:xfrm>
              <a:off x="10566165" y="1874330"/>
              <a:ext cx="238883" cy="514924"/>
              <a:chOff x="10566165" y="1874330"/>
              <a:chExt cx="238883" cy="514924"/>
            </a:xfrm>
          </p:grpSpPr>
          <p:sp>
            <p:nvSpPr>
              <p:cNvPr id="327" name="Oval 39">
                <a:extLst>
                  <a:ext uri="{FF2B5EF4-FFF2-40B4-BE49-F238E27FC236}">
                    <a16:creationId xmlns:a16="http://schemas.microsoft.com/office/drawing/2014/main" id="{230E0F85-708C-38EC-93B3-0A8FB8800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7829" y="187433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28" name="Freeform 40">
                <a:extLst>
                  <a:ext uri="{FF2B5EF4-FFF2-40B4-BE49-F238E27FC236}">
                    <a16:creationId xmlns:a16="http://schemas.microsoft.com/office/drawing/2014/main" id="{E5B5A020-4514-D125-D12A-4538BA449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165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5 w 76"/>
                  <a:gd name="T7" fmla="*/ 0 h 132"/>
                  <a:gd name="T8" fmla="*/ 39 w 76"/>
                  <a:gd name="T9" fmla="*/ 0 h 132"/>
                  <a:gd name="T10" fmla="*/ 37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2 w 76"/>
                  <a:gd name="T25" fmla="*/ 20 h 132"/>
                  <a:gd name="T26" fmla="*/ 26 w 76"/>
                  <a:gd name="T27" fmla="*/ 20 h 132"/>
                  <a:gd name="T28" fmla="*/ 6 w 76"/>
                  <a:gd name="T29" fmla="*/ 79 h 132"/>
                  <a:gd name="T30" fmla="*/ 22 w 76"/>
                  <a:gd name="T31" fmla="*/ 79 h 132"/>
                  <a:gd name="T32" fmla="*/ 22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7 w 76"/>
                  <a:gd name="T45" fmla="*/ 132 h 132"/>
                  <a:gd name="T46" fmla="*/ 54 w 76"/>
                  <a:gd name="T47" fmla="*/ 125 h 132"/>
                  <a:gd name="T48" fmla="*/ 54 w 76"/>
                  <a:gd name="T49" fmla="*/ 79 h 132"/>
                  <a:gd name="T50" fmla="*/ 69 w 76"/>
                  <a:gd name="T51" fmla="*/ 79 h 132"/>
                  <a:gd name="T52" fmla="*/ 50 w 76"/>
                  <a:gd name="T53" fmla="*/ 20 h 132"/>
                  <a:gd name="T54" fmla="*/ 53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9" y="0"/>
                      <a:pt x="45" y="0"/>
                    </a:cubicBezTo>
                    <a:cubicBezTo>
                      <a:pt x="42" y="0"/>
                      <a:pt x="42" y="0"/>
                      <a:pt x="39" y="0"/>
                    </a:cubicBezTo>
                    <a:cubicBezTo>
                      <a:pt x="38" y="0"/>
                      <a:pt x="38" y="0"/>
                      <a:pt x="37" y="0"/>
                    </a:cubicBezTo>
                    <a:cubicBezTo>
                      <a:pt x="34" y="0"/>
                      <a:pt x="34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2" y="57"/>
                      <a:pt x="4" y="58"/>
                    </a:cubicBezTo>
                    <a:cubicBezTo>
                      <a:pt x="7" y="59"/>
                      <a:pt x="10" y="57"/>
                      <a:pt x="12" y="5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2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3" y="132"/>
                      <a:pt x="47" y="132"/>
                    </a:cubicBezTo>
                    <a:cubicBezTo>
                      <a:pt x="51" y="132"/>
                      <a:pt x="54" y="129"/>
                      <a:pt x="54" y="125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5" y="57"/>
                      <a:pt x="69" y="59"/>
                      <a:pt x="72" y="58"/>
                    </a:cubicBezTo>
                    <a:cubicBezTo>
                      <a:pt x="74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8" name="Group 139">
              <a:extLst>
                <a:ext uri="{FF2B5EF4-FFF2-40B4-BE49-F238E27FC236}">
                  <a16:creationId xmlns:a16="http://schemas.microsoft.com/office/drawing/2014/main" id="{17634704-97A3-4482-E4F4-F1B778266E00}"/>
                </a:ext>
              </a:extLst>
            </p:cNvPr>
            <p:cNvGrpSpPr/>
            <p:nvPr/>
          </p:nvGrpSpPr>
          <p:grpSpPr>
            <a:xfrm>
              <a:off x="11188586" y="1874330"/>
              <a:ext cx="238883" cy="514924"/>
              <a:chOff x="11188586" y="1874330"/>
              <a:chExt cx="238883" cy="514924"/>
            </a:xfrm>
          </p:grpSpPr>
          <p:sp>
            <p:nvSpPr>
              <p:cNvPr id="325" name="Oval 41">
                <a:extLst>
                  <a:ext uri="{FF2B5EF4-FFF2-40B4-BE49-F238E27FC236}">
                    <a16:creationId xmlns:a16="http://schemas.microsoft.com/office/drawing/2014/main" id="{C3D487BB-2F35-26CE-F59B-216BAC2FD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0251" y="187433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26" name="Freeform 42">
                <a:extLst>
                  <a:ext uri="{FF2B5EF4-FFF2-40B4-BE49-F238E27FC236}">
                    <a16:creationId xmlns:a16="http://schemas.microsoft.com/office/drawing/2014/main" id="{83494842-400F-712C-02BC-C9F920B53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8586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5 w 76"/>
                  <a:gd name="T7" fmla="*/ 0 h 132"/>
                  <a:gd name="T8" fmla="*/ 39 w 76"/>
                  <a:gd name="T9" fmla="*/ 0 h 132"/>
                  <a:gd name="T10" fmla="*/ 37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2 w 76"/>
                  <a:gd name="T25" fmla="*/ 20 h 132"/>
                  <a:gd name="T26" fmla="*/ 25 w 76"/>
                  <a:gd name="T27" fmla="*/ 20 h 132"/>
                  <a:gd name="T28" fmla="*/ 6 w 76"/>
                  <a:gd name="T29" fmla="*/ 79 h 132"/>
                  <a:gd name="T30" fmla="*/ 21 w 76"/>
                  <a:gd name="T31" fmla="*/ 79 h 132"/>
                  <a:gd name="T32" fmla="*/ 21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7 w 76"/>
                  <a:gd name="T45" fmla="*/ 132 h 132"/>
                  <a:gd name="T46" fmla="*/ 54 w 76"/>
                  <a:gd name="T47" fmla="*/ 125 h 132"/>
                  <a:gd name="T48" fmla="*/ 54 w 76"/>
                  <a:gd name="T49" fmla="*/ 79 h 132"/>
                  <a:gd name="T50" fmla="*/ 69 w 76"/>
                  <a:gd name="T51" fmla="*/ 79 h 132"/>
                  <a:gd name="T52" fmla="*/ 50 w 76"/>
                  <a:gd name="T53" fmla="*/ 20 h 132"/>
                  <a:gd name="T54" fmla="*/ 53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9" y="0"/>
                      <a:pt x="45" y="0"/>
                    </a:cubicBezTo>
                    <a:cubicBezTo>
                      <a:pt x="41" y="0"/>
                      <a:pt x="42" y="0"/>
                      <a:pt x="39" y="0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33" y="0"/>
                      <a:pt x="34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1" y="57"/>
                      <a:pt x="4" y="58"/>
                    </a:cubicBezTo>
                    <a:cubicBezTo>
                      <a:pt x="7" y="59"/>
                      <a:pt x="10" y="57"/>
                      <a:pt x="12" y="5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3" y="132"/>
                      <a:pt x="47" y="132"/>
                    </a:cubicBezTo>
                    <a:cubicBezTo>
                      <a:pt x="51" y="132"/>
                      <a:pt x="54" y="129"/>
                      <a:pt x="54" y="125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5" y="57"/>
                      <a:pt x="69" y="59"/>
                      <a:pt x="72" y="58"/>
                    </a:cubicBezTo>
                    <a:cubicBezTo>
                      <a:pt x="74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19" name="Group 138">
              <a:extLst>
                <a:ext uri="{FF2B5EF4-FFF2-40B4-BE49-F238E27FC236}">
                  <a16:creationId xmlns:a16="http://schemas.microsoft.com/office/drawing/2014/main" id="{44916119-27F0-44D7-8675-C72A5A3F0A5E}"/>
                </a:ext>
              </a:extLst>
            </p:cNvPr>
            <p:cNvGrpSpPr/>
            <p:nvPr/>
          </p:nvGrpSpPr>
          <p:grpSpPr>
            <a:xfrm>
              <a:off x="10874058" y="1874330"/>
              <a:ext cx="238883" cy="514924"/>
              <a:chOff x="10874058" y="1874330"/>
              <a:chExt cx="238883" cy="514924"/>
            </a:xfrm>
          </p:grpSpPr>
          <p:sp>
            <p:nvSpPr>
              <p:cNvPr id="323" name="Oval 43">
                <a:extLst>
                  <a:ext uri="{FF2B5EF4-FFF2-40B4-BE49-F238E27FC236}">
                    <a16:creationId xmlns:a16="http://schemas.microsoft.com/office/drawing/2014/main" id="{69051285-3745-9E9C-8BC4-07D706D84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45723" y="1874330"/>
                <a:ext cx="95553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24" name="Freeform 44">
                <a:extLst>
                  <a:ext uri="{FF2B5EF4-FFF2-40B4-BE49-F238E27FC236}">
                    <a16:creationId xmlns:a16="http://schemas.microsoft.com/office/drawing/2014/main" id="{A36B6CDA-9DB2-7D35-7E3D-A4D5BAA44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74058" y="1972537"/>
                <a:ext cx="238883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5 w 76"/>
                  <a:gd name="T7" fmla="*/ 0 h 132"/>
                  <a:gd name="T8" fmla="*/ 39 w 76"/>
                  <a:gd name="T9" fmla="*/ 0 h 132"/>
                  <a:gd name="T10" fmla="*/ 37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3 w 76"/>
                  <a:gd name="T25" fmla="*/ 20 h 132"/>
                  <a:gd name="T26" fmla="*/ 26 w 76"/>
                  <a:gd name="T27" fmla="*/ 20 h 132"/>
                  <a:gd name="T28" fmla="*/ 7 w 76"/>
                  <a:gd name="T29" fmla="*/ 79 h 132"/>
                  <a:gd name="T30" fmla="*/ 22 w 76"/>
                  <a:gd name="T31" fmla="*/ 79 h 132"/>
                  <a:gd name="T32" fmla="*/ 22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7 w 76"/>
                  <a:gd name="T45" fmla="*/ 132 h 132"/>
                  <a:gd name="T46" fmla="*/ 55 w 76"/>
                  <a:gd name="T47" fmla="*/ 125 h 132"/>
                  <a:gd name="T48" fmla="*/ 55 w 76"/>
                  <a:gd name="T49" fmla="*/ 79 h 132"/>
                  <a:gd name="T50" fmla="*/ 70 w 76"/>
                  <a:gd name="T51" fmla="*/ 79 h 132"/>
                  <a:gd name="T52" fmla="*/ 51 w 76"/>
                  <a:gd name="T53" fmla="*/ 20 h 132"/>
                  <a:gd name="T54" fmla="*/ 54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9" y="0"/>
                      <a:pt x="45" y="0"/>
                    </a:cubicBezTo>
                    <a:cubicBezTo>
                      <a:pt x="42" y="0"/>
                      <a:pt x="43" y="0"/>
                      <a:pt x="39" y="0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4" y="0"/>
                      <a:pt x="35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2" y="57"/>
                      <a:pt x="4" y="58"/>
                    </a:cubicBezTo>
                    <a:cubicBezTo>
                      <a:pt x="8" y="59"/>
                      <a:pt x="11" y="57"/>
                      <a:pt x="12" y="55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7" y="79"/>
                      <a:pt x="7" y="79"/>
                      <a:pt x="7" y="79"/>
                    </a:cubicBezTo>
                    <a:cubicBezTo>
                      <a:pt x="22" y="79"/>
                      <a:pt x="22" y="79"/>
                      <a:pt x="22" y="79"/>
                    </a:cubicBezTo>
                    <a:cubicBezTo>
                      <a:pt x="22" y="125"/>
                      <a:pt x="22" y="125"/>
                      <a:pt x="22" y="125"/>
                    </a:cubicBezTo>
                    <a:cubicBezTo>
                      <a:pt x="22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3" y="132"/>
                      <a:pt x="47" y="132"/>
                    </a:cubicBezTo>
                    <a:cubicBezTo>
                      <a:pt x="51" y="132"/>
                      <a:pt x="55" y="129"/>
                      <a:pt x="55" y="125"/>
                    </a:cubicBezTo>
                    <a:cubicBezTo>
                      <a:pt x="55" y="79"/>
                      <a:pt x="55" y="79"/>
                      <a:pt x="55" y="79"/>
                    </a:cubicBezTo>
                    <a:cubicBezTo>
                      <a:pt x="70" y="79"/>
                      <a:pt x="70" y="79"/>
                      <a:pt x="70" y="79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6" y="57"/>
                      <a:pt x="69" y="59"/>
                      <a:pt x="72" y="58"/>
                    </a:cubicBezTo>
                    <a:cubicBezTo>
                      <a:pt x="75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20" name="Group 140">
              <a:extLst>
                <a:ext uri="{FF2B5EF4-FFF2-40B4-BE49-F238E27FC236}">
                  <a16:creationId xmlns:a16="http://schemas.microsoft.com/office/drawing/2014/main" id="{645E0DF1-33A8-BF81-CAB2-73C59C075F00}"/>
                </a:ext>
              </a:extLst>
            </p:cNvPr>
            <p:cNvGrpSpPr/>
            <p:nvPr/>
          </p:nvGrpSpPr>
          <p:grpSpPr>
            <a:xfrm>
              <a:off x="11517266" y="1874330"/>
              <a:ext cx="240210" cy="514924"/>
              <a:chOff x="11517266" y="1874330"/>
              <a:chExt cx="240210" cy="514924"/>
            </a:xfrm>
          </p:grpSpPr>
          <p:sp>
            <p:nvSpPr>
              <p:cNvPr id="321" name="Oval 25">
                <a:extLst>
                  <a:ext uri="{FF2B5EF4-FFF2-40B4-BE49-F238E27FC236}">
                    <a16:creationId xmlns:a16="http://schemas.microsoft.com/office/drawing/2014/main" id="{AADD87D5-7C94-A693-742A-7F907F96E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90258" y="1874330"/>
                <a:ext cx="94226" cy="91572"/>
              </a:xfrm>
              <a:prstGeom prst="ellipse">
                <a:avLst/>
              </a:pr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22" name="Freeform 26">
                <a:extLst>
                  <a:ext uri="{FF2B5EF4-FFF2-40B4-BE49-F238E27FC236}">
                    <a16:creationId xmlns:a16="http://schemas.microsoft.com/office/drawing/2014/main" id="{2DC7CD9B-99EE-2DC9-2E88-CD45CE6C3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17266" y="1972537"/>
                <a:ext cx="240210" cy="416717"/>
              </a:xfrm>
              <a:custGeom>
                <a:avLst/>
                <a:gdLst>
                  <a:gd name="T0" fmla="*/ 75 w 76"/>
                  <a:gd name="T1" fmla="*/ 51 h 132"/>
                  <a:gd name="T2" fmla="*/ 64 w 76"/>
                  <a:gd name="T3" fmla="*/ 15 h 132"/>
                  <a:gd name="T4" fmla="*/ 63 w 76"/>
                  <a:gd name="T5" fmla="*/ 14 h 132"/>
                  <a:gd name="T6" fmla="*/ 45 w 76"/>
                  <a:gd name="T7" fmla="*/ 0 h 132"/>
                  <a:gd name="T8" fmla="*/ 39 w 76"/>
                  <a:gd name="T9" fmla="*/ 0 h 132"/>
                  <a:gd name="T10" fmla="*/ 37 w 76"/>
                  <a:gd name="T11" fmla="*/ 0 h 132"/>
                  <a:gd name="T12" fmla="*/ 31 w 76"/>
                  <a:gd name="T13" fmla="*/ 0 h 132"/>
                  <a:gd name="T14" fmla="*/ 13 w 76"/>
                  <a:gd name="T15" fmla="*/ 14 h 132"/>
                  <a:gd name="T16" fmla="*/ 12 w 76"/>
                  <a:gd name="T17" fmla="*/ 15 h 132"/>
                  <a:gd name="T18" fmla="*/ 1 w 76"/>
                  <a:gd name="T19" fmla="*/ 51 h 132"/>
                  <a:gd name="T20" fmla="*/ 4 w 76"/>
                  <a:gd name="T21" fmla="*/ 58 h 132"/>
                  <a:gd name="T22" fmla="*/ 12 w 76"/>
                  <a:gd name="T23" fmla="*/ 55 h 132"/>
                  <a:gd name="T24" fmla="*/ 22 w 76"/>
                  <a:gd name="T25" fmla="*/ 20 h 132"/>
                  <a:gd name="T26" fmla="*/ 25 w 76"/>
                  <a:gd name="T27" fmla="*/ 20 h 132"/>
                  <a:gd name="T28" fmla="*/ 6 w 76"/>
                  <a:gd name="T29" fmla="*/ 79 h 132"/>
                  <a:gd name="T30" fmla="*/ 21 w 76"/>
                  <a:gd name="T31" fmla="*/ 79 h 132"/>
                  <a:gd name="T32" fmla="*/ 21 w 76"/>
                  <a:gd name="T33" fmla="*/ 125 h 132"/>
                  <a:gd name="T34" fmla="*/ 29 w 76"/>
                  <a:gd name="T35" fmla="*/ 132 h 132"/>
                  <a:gd name="T36" fmla="*/ 35 w 76"/>
                  <a:gd name="T37" fmla="*/ 125 h 132"/>
                  <a:gd name="T38" fmla="*/ 35 w 76"/>
                  <a:gd name="T39" fmla="*/ 79 h 132"/>
                  <a:gd name="T40" fmla="*/ 41 w 76"/>
                  <a:gd name="T41" fmla="*/ 79 h 132"/>
                  <a:gd name="T42" fmla="*/ 41 w 76"/>
                  <a:gd name="T43" fmla="*/ 125 h 132"/>
                  <a:gd name="T44" fmla="*/ 47 w 76"/>
                  <a:gd name="T45" fmla="*/ 132 h 132"/>
                  <a:gd name="T46" fmla="*/ 54 w 76"/>
                  <a:gd name="T47" fmla="*/ 125 h 132"/>
                  <a:gd name="T48" fmla="*/ 54 w 76"/>
                  <a:gd name="T49" fmla="*/ 79 h 132"/>
                  <a:gd name="T50" fmla="*/ 69 w 76"/>
                  <a:gd name="T51" fmla="*/ 79 h 132"/>
                  <a:gd name="T52" fmla="*/ 50 w 76"/>
                  <a:gd name="T53" fmla="*/ 20 h 132"/>
                  <a:gd name="T54" fmla="*/ 53 w 76"/>
                  <a:gd name="T55" fmla="*/ 20 h 132"/>
                  <a:gd name="T56" fmla="*/ 64 w 76"/>
                  <a:gd name="T57" fmla="*/ 55 h 132"/>
                  <a:gd name="T58" fmla="*/ 72 w 76"/>
                  <a:gd name="T59" fmla="*/ 58 h 132"/>
                  <a:gd name="T60" fmla="*/ 75 w 76"/>
                  <a:gd name="T61" fmla="*/ 51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6" h="132">
                    <a:moveTo>
                      <a:pt x="75" y="51"/>
                    </a:moveTo>
                    <a:cubicBezTo>
                      <a:pt x="64" y="15"/>
                      <a:pt x="64" y="15"/>
                      <a:pt x="64" y="15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3"/>
                      <a:pt x="49" y="0"/>
                      <a:pt x="45" y="0"/>
                    </a:cubicBezTo>
                    <a:cubicBezTo>
                      <a:pt x="41" y="0"/>
                      <a:pt x="42" y="0"/>
                      <a:pt x="39" y="0"/>
                    </a:cubicBezTo>
                    <a:cubicBezTo>
                      <a:pt x="38" y="0"/>
                      <a:pt x="37" y="0"/>
                      <a:pt x="37" y="0"/>
                    </a:cubicBezTo>
                    <a:cubicBezTo>
                      <a:pt x="33" y="0"/>
                      <a:pt x="34" y="0"/>
                      <a:pt x="31" y="0"/>
                    </a:cubicBezTo>
                    <a:cubicBezTo>
                      <a:pt x="27" y="0"/>
                      <a:pt x="17" y="3"/>
                      <a:pt x="13" y="14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4"/>
                      <a:pt x="1" y="57"/>
                      <a:pt x="4" y="58"/>
                    </a:cubicBezTo>
                    <a:cubicBezTo>
                      <a:pt x="7" y="59"/>
                      <a:pt x="10" y="57"/>
                      <a:pt x="12" y="55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6" y="79"/>
                      <a:pt x="6" y="79"/>
                      <a:pt x="6" y="79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21" y="125"/>
                      <a:pt x="21" y="125"/>
                      <a:pt x="21" y="125"/>
                    </a:cubicBezTo>
                    <a:cubicBezTo>
                      <a:pt x="21" y="129"/>
                      <a:pt x="25" y="132"/>
                      <a:pt x="29" y="132"/>
                    </a:cubicBezTo>
                    <a:cubicBezTo>
                      <a:pt x="33" y="132"/>
                      <a:pt x="35" y="129"/>
                      <a:pt x="35" y="125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1" y="79"/>
                      <a:pt x="41" y="79"/>
                      <a:pt x="41" y="79"/>
                    </a:cubicBezTo>
                    <a:cubicBezTo>
                      <a:pt x="41" y="125"/>
                      <a:pt x="41" y="125"/>
                      <a:pt x="41" y="125"/>
                    </a:cubicBezTo>
                    <a:cubicBezTo>
                      <a:pt x="41" y="129"/>
                      <a:pt x="43" y="132"/>
                      <a:pt x="47" y="132"/>
                    </a:cubicBezTo>
                    <a:cubicBezTo>
                      <a:pt x="51" y="132"/>
                      <a:pt x="54" y="129"/>
                      <a:pt x="54" y="125"/>
                    </a:cubicBezTo>
                    <a:cubicBezTo>
                      <a:pt x="54" y="79"/>
                      <a:pt x="54" y="79"/>
                      <a:pt x="54" y="79"/>
                    </a:cubicBezTo>
                    <a:cubicBezTo>
                      <a:pt x="69" y="79"/>
                      <a:pt x="69" y="79"/>
                      <a:pt x="69" y="79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5" y="57"/>
                      <a:pt x="69" y="59"/>
                      <a:pt x="72" y="58"/>
                    </a:cubicBezTo>
                    <a:cubicBezTo>
                      <a:pt x="74" y="57"/>
                      <a:pt x="76" y="54"/>
                      <a:pt x="75" y="51"/>
                    </a:cubicBez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sp>
        <p:nvSpPr>
          <p:cNvPr id="343" name="Arrow: Right 5">
            <a:extLst>
              <a:ext uri="{FF2B5EF4-FFF2-40B4-BE49-F238E27FC236}">
                <a16:creationId xmlns:a16="http://schemas.microsoft.com/office/drawing/2014/main" id="{366DD6BB-4EB7-AEDC-AB6B-4E270F5BAA04}"/>
              </a:ext>
            </a:extLst>
          </p:cNvPr>
          <p:cNvSpPr/>
          <p:nvPr/>
        </p:nvSpPr>
        <p:spPr>
          <a:xfrm rot="5400000">
            <a:off x="5357998" y="2627418"/>
            <a:ext cx="595042" cy="502439"/>
          </a:xfrm>
          <a:prstGeom prst="rightArrow">
            <a:avLst/>
          </a:prstGeom>
          <a:solidFill>
            <a:srgbClr val="3F3F3F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4" name="Freeform: Shape 288">
            <a:extLst>
              <a:ext uri="{FF2B5EF4-FFF2-40B4-BE49-F238E27FC236}">
                <a16:creationId xmlns:a16="http://schemas.microsoft.com/office/drawing/2014/main" id="{EC117664-0E77-CE6A-F6F1-8960A821C07A}"/>
              </a:ext>
            </a:extLst>
          </p:cNvPr>
          <p:cNvSpPr>
            <a:spLocks/>
          </p:cNvSpPr>
          <p:nvPr/>
        </p:nvSpPr>
        <p:spPr bwMode="auto">
          <a:xfrm>
            <a:off x="5970376" y="2706650"/>
            <a:ext cx="1814339" cy="863496"/>
          </a:xfrm>
          <a:custGeom>
            <a:avLst/>
            <a:gdLst>
              <a:gd name="connsiteX0" fmla="*/ 960854 w 1814339"/>
              <a:gd name="connsiteY0" fmla="*/ 0 h 863496"/>
              <a:gd name="connsiteX1" fmla="*/ 1814339 w 1814339"/>
              <a:gd name="connsiteY1" fmla="*/ 0 h 863496"/>
              <a:gd name="connsiteX2" fmla="*/ 1814339 w 1814339"/>
              <a:gd name="connsiteY2" fmla="*/ 304945 h 863496"/>
              <a:gd name="connsiteX3" fmla="*/ 985884 w 1814339"/>
              <a:gd name="connsiteY3" fmla="*/ 304945 h 863496"/>
              <a:gd name="connsiteX4" fmla="*/ 985884 w 1814339"/>
              <a:gd name="connsiteY4" fmla="*/ 304959 h 863496"/>
              <a:gd name="connsiteX5" fmla="*/ 684806 w 1814339"/>
              <a:gd name="connsiteY5" fmla="*/ 306926 h 863496"/>
              <a:gd name="connsiteX6" fmla="*/ 430956 w 1814339"/>
              <a:gd name="connsiteY6" fmla="*/ 306926 h 863496"/>
              <a:gd name="connsiteX7" fmla="*/ 306982 w 1814339"/>
              <a:gd name="connsiteY7" fmla="*/ 432793 h 863496"/>
              <a:gd name="connsiteX8" fmla="*/ 306982 w 1814339"/>
              <a:gd name="connsiteY8" fmla="*/ 863496 h 863496"/>
              <a:gd name="connsiteX9" fmla="*/ 0 w 1814339"/>
              <a:gd name="connsiteY9" fmla="*/ 863496 h 863496"/>
              <a:gd name="connsiteX10" fmla="*/ 0 w 1814339"/>
              <a:gd name="connsiteY10" fmla="*/ 432793 h 863496"/>
              <a:gd name="connsiteX11" fmla="*/ 430956 w 1814339"/>
              <a:gd name="connsiteY11" fmla="*/ 124 h 863496"/>
              <a:gd name="connsiteX12" fmla="*/ 588382 w 1814339"/>
              <a:gd name="connsiteY12" fmla="*/ 124 h 863496"/>
              <a:gd name="connsiteX13" fmla="*/ 684806 w 1814339"/>
              <a:gd name="connsiteY13" fmla="*/ 124 h 863496"/>
              <a:gd name="connsiteX14" fmla="*/ 886505 w 1814339"/>
              <a:gd name="connsiteY14" fmla="*/ 124 h 863496"/>
              <a:gd name="connsiteX15" fmla="*/ 960854 w 1814339"/>
              <a:gd name="connsiteY15" fmla="*/ 124 h 8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4339" h="863496">
                <a:moveTo>
                  <a:pt x="960854" y="0"/>
                </a:moveTo>
                <a:lnTo>
                  <a:pt x="1814339" y="0"/>
                </a:lnTo>
                <a:lnTo>
                  <a:pt x="1814339" y="304945"/>
                </a:lnTo>
                <a:lnTo>
                  <a:pt x="985884" y="304945"/>
                </a:lnTo>
                <a:lnTo>
                  <a:pt x="985884" y="304959"/>
                </a:lnTo>
                <a:cubicBezTo>
                  <a:pt x="985884" y="304959"/>
                  <a:pt x="985884" y="304959"/>
                  <a:pt x="684806" y="306926"/>
                </a:cubicBezTo>
                <a:cubicBezTo>
                  <a:pt x="684806" y="306926"/>
                  <a:pt x="684806" y="306926"/>
                  <a:pt x="430956" y="306926"/>
                </a:cubicBezTo>
                <a:cubicBezTo>
                  <a:pt x="362081" y="306926"/>
                  <a:pt x="306982" y="363960"/>
                  <a:pt x="306982" y="432793"/>
                </a:cubicBezTo>
                <a:lnTo>
                  <a:pt x="306982" y="863496"/>
                </a:lnTo>
                <a:cubicBezTo>
                  <a:pt x="306982" y="863496"/>
                  <a:pt x="306982" y="863496"/>
                  <a:pt x="0" y="863496"/>
                </a:cubicBezTo>
                <a:cubicBezTo>
                  <a:pt x="0" y="863496"/>
                  <a:pt x="0" y="863496"/>
                  <a:pt x="0" y="432793"/>
                </a:cubicBezTo>
                <a:cubicBezTo>
                  <a:pt x="0" y="192859"/>
                  <a:pt x="192848" y="124"/>
                  <a:pt x="430956" y="124"/>
                </a:cubicBezTo>
                <a:cubicBezTo>
                  <a:pt x="430956" y="124"/>
                  <a:pt x="430956" y="124"/>
                  <a:pt x="588382" y="124"/>
                </a:cubicBezTo>
                <a:cubicBezTo>
                  <a:pt x="588382" y="124"/>
                  <a:pt x="588382" y="124"/>
                  <a:pt x="684806" y="124"/>
                </a:cubicBezTo>
                <a:cubicBezTo>
                  <a:pt x="684806" y="124"/>
                  <a:pt x="684806" y="124"/>
                  <a:pt x="886505" y="124"/>
                </a:cubicBezTo>
                <a:lnTo>
                  <a:pt x="960854" y="124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45" name="Freeform: Shape 289">
            <a:extLst>
              <a:ext uri="{FF2B5EF4-FFF2-40B4-BE49-F238E27FC236}">
                <a16:creationId xmlns:a16="http://schemas.microsoft.com/office/drawing/2014/main" id="{98D81312-BBFE-CA51-E798-F5C3833BECBD}"/>
              </a:ext>
            </a:extLst>
          </p:cNvPr>
          <p:cNvSpPr>
            <a:spLocks/>
          </p:cNvSpPr>
          <p:nvPr/>
        </p:nvSpPr>
        <p:spPr bwMode="auto">
          <a:xfrm flipH="1">
            <a:off x="3526323" y="2704675"/>
            <a:ext cx="1814339" cy="863496"/>
          </a:xfrm>
          <a:custGeom>
            <a:avLst/>
            <a:gdLst>
              <a:gd name="connsiteX0" fmla="*/ 960854 w 1814339"/>
              <a:gd name="connsiteY0" fmla="*/ 0 h 863496"/>
              <a:gd name="connsiteX1" fmla="*/ 1814339 w 1814339"/>
              <a:gd name="connsiteY1" fmla="*/ 0 h 863496"/>
              <a:gd name="connsiteX2" fmla="*/ 1814339 w 1814339"/>
              <a:gd name="connsiteY2" fmla="*/ 304945 h 863496"/>
              <a:gd name="connsiteX3" fmla="*/ 985884 w 1814339"/>
              <a:gd name="connsiteY3" fmla="*/ 304945 h 863496"/>
              <a:gd name="connsiteX4" fmla="*/ 985884 w 1814339"/>
              <a:gd name="connsiteY4" fmla="*/ 304959 h 863496"/>
              <a:gd name="connsiteX5" fmla="*/ 684806 w 1814339"/>
              <a:gd name="connsiteY5" fmla="*/ 306926 h 863496"/>
              <a:gd name="connsiteX6" fmla="*/ 430956 w 1814339"/>
              <a:gd name="connsiteY6" fmla="*/ 306926 h 863496"/>
              <a:gd name="connsiteX7" fmla="*/ 306982 w 1814339"/>
              <a:gd name="connsiteY7" fmla="*/ 432793 h 863496"/>
              <a:gd name="connsiteX8" fmla="*/ 306982 w 1814339"/>
              <a:gd name="connsiteY8" fmla="*/ 863496 h 863496"/>
              <a:gd name="connsiteX9" fmla="*/ 0 w 1814339"/>
              <a:gd name="connsiteY9" fmla="*/ 863496 h 863496"/>
              <a:gd name="connsiteX10" fmla="*/ 0 w 1814339"/>
              <a:gd name="connsiteY10" fmla="*/ 432793 h 863496"/>
              <a:gd name="connsiteX11" fmla="*/ 430956 w 1814339"/>
              <a:gd name="connsiteY11" fmla="*/ 124 h 863496"/>
              <a:gd name="connsiteX12" fmla="*/ 588382 w 1814339"/>
              <a:gd name="connsiteY12" fmla="*/ 124 h 863496"/>
              <a:gd name="connsiteX13" fmla="*/ 684806 w 1814339"/>
              <a:gd name="connsiteY13" fmla="*/ 124 h 863496"/>
              <a:gd name="connsiteX14" fmla="*/ 886505 w 1814339"/>
              <a:gd name="connsiteY14" fmla="*/ 124 h 863496"/>
              <a:gd name="connsiteX15" fmla="*/ 960854 w 1814339"/>
              <a:gd name="connsiteY15" fmla="*/ 124 h 8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4339" h="863496">
                <a:moveTo>
                  <a:pt x="960854" y="0"/>
                </a:moveTo>
                <a:lnTo>
                  <a:pt x="1814339" y="0"/>
                </a:lnTo>
                <a:lnTo>
                  <a:pt x="1814339" y="304945"/>
                </a:lnTo>
                <a:lnTo>
                  <a:pt x="985884" y="304945"/>
                </a:lnTo>
                <a:lnTo>
                  <a:pt x="985884" y="304959"/>
                </a:lnTo>
                <a:cubicBezTo>
                  <a:pt x="985884" y="304959"/>
                  <a:pt x="985884" y="304959"/>
                  <a:pt x="684806" y="306926"/>
                </a:cubicBezTo>
                <a:cubicBezTo>
                  <a:pt x="684806" y="306926"/>
                  <a:pt x="684806" y="306926"/>
                  <a:pt x="430956" y="306926"/>
                </a:cubicBezTo>
                <a:cubicBezTo>
                  <a:pt x="362081" y="306926"/>
                  <a:pt x="306982" y="363960"/>
                  <a:pt x="306982" y="432793"/>
                </a:cubicBezTo>
                <a:lnTo>
                  <a:pt x="306982" y="863496"/>
                </a:lnTo>
                <a:cubicBezTo>
                  <a:pt x="306982" y="863496"/>
                  <a:pt x="306982" y="863496"/>
                  <a:pt x="0" y="863496"/>
                </a:cubicBezTo>
                <a:cubicBezTo>
                  <a:pt x="0" y="863496"/>
                  <a:pt x="0" y="863496"/>
                  <a:pt x="0" y="432793"/>
                </a:cubicBezTo>
                <a:cubicBezTo>
                  <a:pt x="0" y="192859"/>
                  <a:pt x="192848" y="124"/>
                  <a:pt x="430956" y="124"/>
                </a:cubicBezTo>
                <a:cubicBezTo>
                  <a:pt x="430956" y="124"/>
                  <a:pt x="430956" y="124"/>
                  <a:pt x="588382" y="124"/>
                </a:cubicBezTo>
                <a:cubicBezTo>
                  <a:pt x="588382" y="124"/>
                  <a:pt x="588382" y="124"/>
                  <a:pt x="684806" y="124"/>
                </a:cubicBezTo>
                <a:cubicBezTo>
                  <a:pt x="684806" y="124"/>
                  <a:pt x="684806" y="124"/>
                  <a:pt x="886505" y="124"/>
                </a:cubicBezTo>
                <a:lnTo>
                  <a:pt x="960854" y="124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346" name="Group 3">
            <a:extLst>
              <a:ext uri="{FF2B5EF4-FFF2-40B4-BE49-F238E27FC236}">
                <a16:creationId xmlns:a16="http://schemas.microsoft.com/office/drawing/2014/main" id="{D510D2DF-913A-F679-E2B2-B3E95386920A}"/>
              </a:ext>
            </a:extLst>
          </p:cNvPr>
          <p:cNvGrpSpPr/>
          <p:nvPr/>
        </p:nvGrpSpPr>
        <p:grpSpPr>
          <a:xfrm>
            <a:off x="6164421" y="6451462"/>
            <a:ext cx="2201993" cy="736109"/>
            <a:chOff x="6509021" y="5664559"/>
            <a:chExt cx="2201993" cy="736109"/>
          </a:xfrm>
        </p:grpSpPr>
        <p:grpSp>
          <p:nvGrpSpPr>
            <p:cNvPr id="347" name="Group 20">
              <a:extLst>
                <a:ext uri="{FF2B5EF4-FFF2-40B4-BE49-F238E27FC236}">
                  <a16:creationId xmlns:a16="http://schemas.microsoft.com/office/drawing/2014/main" id="{59AA73E0-3836-1004-875A-963970AF2CC5}"/>
                </a:ext>
              </a:extLst>
            </p:cNvPr>
            <p:cNvGrpSpPr/>
            <p:nvPr/>
          </p:nvGrpSpPr>
          <p:grpSpPr>
            <a:xfrm>
              <a:off x="6509021" y="5665312"/>
              <a:ext cx="416584" cy="351582"/>
              <a:chOff x="6509021" y="5665312"/>
              <a:chExt cx="416584" cy="351582"/>
            </a:xfrm>
          </p:grpSpPr>
          <p:grpSp>
            <p:nvGrpSpPr>
              <p:cNvPr id="429" name="Group 316">
                <a:extLst>
                  <a:ext uri="{FF2B5EF4-FFF2-40B4-BE49-F238E27FC236}">
                    <a16:creationId xmlns:a16="http://schemas.microsoft.com/office/drawing/2014/main" id="{82056B51-F093-663F-C0F9-2ABF4EA38F1A}"/>
                  </a:ext>
                </a:extLst>
              </p:cNvPr>
              <p:cNvGrpSpPr/>
              <p:nvPr/>
            </p:nvGrpSpPr>
            <p:grpSpPr>
              <a:xfrm>
                <a:off x="6509021" y="5665312"/>
                <a:ext cx="162785" cy="348952"/>
                <a:chOff x="8383042" y="2159140"/>
                <a:chExt cx="240210" cy="514924"/>
              </a:xfrm>
            </p:grpSpPr>
            <p:sp>
              <p:nvSpPr>
                <p:cNvPr id="435" name="Oval 25">
                  <a:extLst>
                    <a:ext uri="{FF2B5EF4-FFF2-40B4-BE49-F238E27FC236}">
                      <a16:creationId xmlns:a16="http://schemas.microsoft.com/office/drawing/2014/main" id="{7AD2028A-725D-561D-BCFC-2C314809B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36" name="Freeform 26">
                  <a:extLst>
                    <a:ext uri="{FF2B5EF4-FFF2-40B4-BE49-F238E27FC236}">
                      <a16:creationId xmlns:a16="http://schemas.microsoft.com/office/drawing/2014/main" id="{B0B20D45-BE59-2284-3F51-BB27D5133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30" name="Group 296">
                <a:extLst>
                  <a:ext uri="{FF2B5EF4-FFF2-40B4-BE49-F238E27FC236}">
                    <a16:creationId xmlns:a16="http://schemas.microsoft.com/office/drawing/2014/main" id="{2E598AB7-2B8A-43D5-2E3A-6B56D06DE3BF}"/>
                  </a:ext>
                </a:extLst>
              </p:cNvPr>
              <p:cNvGrpSpPr/>
              <p:nvPr/>
            </p:nvGrpSpPr>
            <p:grpSpPr>
              <a:xfrm flipH="1">
                <a:off x="6719574" y="5837964"/>
                <a:ext cx="206031" cy="178930"/>
                <a:chOff x="8576326" y="1276900"/>
                <a:chExt cx="453012" cy="393965"/>
              </a:xfrm>
              <a:solidFill>
                <a:srgbClr val="F39C12"/>
              </a:solidFill>
            </p:grpSpPr>
            <p:sp>
              <p:nvSpPr>
                <p:cNvPr id="431" name="Freeform 34">
                  <a:extLst>
                    <a:ext uri="{FF2B5EF4-FFF2-40B4-BE49-F238E27FC236}">
                      <a16:creationId xmlns:a16="http://schemas.microsoft.com/office/drawing/2014/main" id="{E866932E-2560-92CA-C83D-2BAFD06234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32" name="Freeform 35">
                  <a:extLst>
                    <a:ext uri="{FF2B5EF4-FFF2-40B4-BE49-F238E27FC236}">
                      <a16:creationId xmlns:a16="http://schemas.microsoft.com/office/drawing/2014/main" id="{D649EA71-CC8E-D489-45BB-DEBF98F1CCF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33" name="Freeform 36">
                  <a:extLst>
                    <a:ext uri="{FF2B5EF4-FFF2-40B4-BE49-F238E27FC236}">
                      <a16:creationId xmlns:a16="http://schemas.microsoft.com/office/drawing/2014/main" id="{53AF4D6D-437C-F9DE-5028-0A18CA89C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34" name="Freeform 37">
                  <a:extLst>
                    <a:ext uri="{FF2B5EF4-FFF2-40B4-BE49-F238E27FC236}">
                      <a16:creationId xmlns:a16="http://schemas.microsoft.com/office/drawing/2014/main" id="{38896674-D863-6AB4-B69E-A63DE55ACB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48" name="Group 21">
              <a:extLst>
                <a:ext uri="{FF2B5EF4-FFF2-40B4-BE49-F238E27FC236}">
                  <a16:creationId xmlns:a16="http://schemas.microsoft.com/office/drawing/2014/main" id="{A1A0B337-4A56-B5E4-AF78-A5F880601889}"/>
                </a:ext>
              </a:extLst>
            </p:cNvPr>
            <p:cNvGrpSpPr/>
            <p:nvPr/>
          </p:nvGrpSpPr>
          <p:grpSpPr>
            <a:xfrm>
              <a:off x="6956670" y="5665312"/>
              <a:ext cx="414641" cy="349006"/>
              <a:chOff x="6956670" y="5665312"/>
              <a:chExt cx="414641" cy="349006"/>
            </a:xfrm>
          </p:grpSpPr>
          <p:grpSp>
            <p:nvGrpSpPr>
              <p:cNvPr id="421" name="Group 321">
                <a:extLst>
                  <a:ext uri="{FF2B5EF4-FFF2-40B4-BE49-F238E27FC236}">
                    <a16:creationId xmlns:a16="http://schemas.microsoft.com/office/drawing/2014/main" id="{555718EE-FEF7-82EA-69EE-28D1F984E51C}"/>
                  </a:ext>
                </a:extLst>
              </p:cNvPr>
              <p:cNvGrpSpPr/>
              <p:nvPr/>
            </p:nvGrpSpPr>
            <p:grpSpPr>
              <a:xfrm>
                <a:off x="6956670" y="5665312"/>
                <a:ext cx="162785" cy="348952"/>
                <a:chOff x="8383042" y="2159140"/>
                <a:chExt cx="240210" cy="514924"/>
              </a:xfrm>
            </p:grpSpPr>
            <p:sp>
              <p:nvSpPr>
                <p:cNvPr id="427" name="Oval 25">
                  <a:extLst>
                    <a:ext uri="{FF2B5EF4-FFF2-40B4-BE49-F238E27FC236}">
                      <a16:creationId xmlns:a16="http://schemas.microsoft.com/office/drawing/2014/main" id="{4DBDF3C8-13EC-A65E-E3FA-3FC0F8980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28" name="Freeform 26">
                  <a:extLst>
                    <a:ext uri="{FF2B5EF4-FFF2-40B4-BE49-F238E27FC236}">
                      <a16:creationId xmlns:a16="http://schemas.microsoft.com/office/drawing/2014/main" id="{CA554F7D-DA54-AE13-EBF4-5DBF4CE75B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22" name="Group 301">
                <a:extLst>
                  <a:ext uri="{FF2B5EF4-FFF2-40B4-BE49-F238E27FC236}">
                    <a16:creationId xmlns:a16="http://schemas.microsoft.com/office/drawing/2014/main" id="{8A59978C-A5EE-F179-BF56-4F6C8D972D5E}"/>
                  </a:ext>
                </a:extLst>
              </p:cNvPr>
              <p:cNvGrpSpPr/>
              <p:nvPr/>
            </p:nvGrpSpPr>
            <p:grpSpPr>
              <a:xfrm flipH="1">
                <a:off x="7165280" y="5835388"/>
                <a:ext cx="206031" cy="178930"/>
                <a:chOff x="8576326" y="1276900"/>
                <a:chExt cx="453012" cy="393965"/>
              </a:xfrm>
              <a:solidFill>
                <a:srgbClr val="F39C12"/>
              </a:solidFill>
            </p:grpSpPr>
            <p:sp>
              <p:nvSpPr>
                <p:cNvPr id="423" name="Freeform 34">
                  <a:extLst>
                    <a:ext uri="{FF2B5EF4-FFF2-40B4-BE49-F238E27FC236}">
                      <a16:creationId xmlns:a16="http://schemas.microsoft.com/office/drawing/2014/main" id="{29357B16-63EF-7073-ECBB-25515BA8559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24" name="Freeform 35">
                  <a:extLst>
                    <a:ext uri="{FF2B5EF4-FFF2-40B4-BE49-F238E27FC236}">
                      <a16:creationId xmlns:a16="http://schemas.microsoft.com/office/drawing/2014/main" id="{580209A9-FD07-287A-8E48-A8C7633A9A4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25" name="Freeform 36">
                  <a:extLst>
                    <a:ext uri="{FF2B5EF4-FFF2-40B4-BE49-F238E27FC236}">
                      <a16:creationId xmlns:a16="http://schemas.microsoft.com/office/drawing/2014/main" id="{7907A93E-9CEE-668D-E7B8-A96C1C80F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26" name="Freeform 37">
                  <a:extLst>
                    <a:ext uri="{FF2B5EF4-FFF2-40B4-BE49-F238E27FC236}">
                      <a16:creationId xmlns:a16="http://schemas.microsoft.com/office/drawing/2014/main" id="{AA5907ED-9E17-5B6A-1AB4-5F702ECFEE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49" name="Group 22">
              <a:extLst>
                <a:ext uri="{FF2B5EF4-FFF2-40B4-BE49-F238E27FC236}">
                  <a16:creationId xmlns:a16="http://schemas.microsoft.com/office/drawing/2014/main" id="{89A1E92C-E9D3-A83A-87DF-A6EB75B20F67}"/>
                </a:ext>
              </a:extLst>
            </p:cNvPr>
            <p:cNvGrpSpPr/>
            <p:nvPr/>
          </p:nvGrpSpPr>
          <p:grpSpPr>
            <a:xfrm>
              <a:off x="7403008" y="5664559"/>
              <a:ext cx="414306" cy="348952"/>
              <a:chOff x="7403008" y="5664559"/>
              <a:chExt cx="414306" cy="348952"/>
            </a:xfrm>
          </p:grpSpPr>
          <p:grpSp>
            <p:nvGrpSpPr>
              <p:cNvPr id="413" name="Group 331">
                <a:extLst>
                  <a:ext uri="{FF2B5EF4-FFF2-40B4-BE49-F238E27FC236}">
                    <a16:creationId xmlns:a16="http://schemas.microsoft.com/office/drawing/2014/main" id="{9B9EB61F-9EB6-037E-8FD5-D04746AC6EBB}"/>
                  </a:ext>
                </a:extLst>
              </p:cNvPr>
              <p:cNvGrpSpPr/>
              <p:nvPr/>
            </p:nvGrpSpPr>
            <p:grpSpPr>
              <a:xfrm>
                <a:off x="7403008" y="5664559"/>
                <a:ext cx="162785" cy="348952"/>
                <a:chOff x="8383042" y="2159140"/>
                <a:chExt cx="240210" cy="514924"/>
              </a:xfrm>
            </p:grpSpPr>
            <p:sp>
              <p:nvSpPr>
                <p:cNvPr id="419" name="Oval 25">
                  <a:extLst>
                    <a:ext uri="{FF2B5EF4-FFF2-40B4-BE49-F238E27FC236}">
                      <a16:creationId xmlns:a16="http://schemas.microsoft.com/office/drawing/2014/main" id="{0B23230D-87DB-2E6E-F1F7-C56D4E5FD4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20" name="Freeform 26">
                  <a:extLst>
                    <a:ext uri="{FF2B5EF4-FFF2-40B4-BE49-F238E27FC236}">
                      <a16:creationId xmlns:a16="http://schemas.microsoft.com/office/drawing/2014/main" id="{D1A2D032-971F-6F75-B7A0-51FB28C9F0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14" name="Group 306">
                <a:extLst>
                  <a:ext uri="{FF2B5EF4-FFF2-40B4-BE49-F238E27FC236}">
                    <a16:creationId xmlns:a16="http://schemas.microsoft.com/office/drawing/2014/main" id="{F0D4F27E-7462-3B61-8DE9-91561CE9C1CD}"/>
                  </a:ext>
                </a:extLst>
              </p:cNvPr>
              <p:cNvGrpSpPr/>
              <p:nvPr/>
            </p:nvGrpSpPr>
            <p:grpSpPr>
              <a:xfrm flipH="1">
                <a:off x="7611283" y="5834581"/>
                <a:ext cx="206031" cy="178930"/>
                <a:chOff x="8576326" y="1276900"/>
                <a:chExt cx="453012" cy="393965"/>
              </a:xfrm>
              <a:solidFill>
                <a:srgbClr val="F39C12"/>
              </a:solidFill>
            </p:grpSpPr>
            <p:sp>
              <p:nvSpPr>
                <p:cNvPr id="415" name="Freeform 34">
                  <a:extLst>
                    <a:ext uri="{FF2B5EF4-FFF2-40B4-BE49-F238E27FC236}">
                      <a16:creationId xmlns:a16="http://schemas.microsoft.com/office/drawing/2014/main" id="{B312598C-3E8A-8D89-EE4B-7226917930A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6" name="Freeform 35">
                  <a:extLst>
                    <a:ext uri="{FF2B5EF4-FFF2-40B4-BE49-F238E27FC236}">
                      <a16:creationId xmlns:a16="http://schemas.microsoft.com/office/drawing/2014/main" id="{D1059E93-6A04-FA4E-72ED-BB19675DDF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7" name="Freeform 36">
                  <a:extLst>
                    <a:ext uri="{FF2B5EF4-FFF2-40B4-BE49-F238E27FC236}">
                      <a16:creationId xmlns:a16="http://schemas.microsoft.com/office/drawing/2014/main" id="{E5A3A6B1-3812-7597-030E-025B3B7AB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8" name="Freeform 37">
                  <a:extLst>
                    <a:ext uri="{FF2B5EF4-FFF2-40B4-BE49-F238E27FC236}">
                      <a16:creationId xmlns:a16="http://schemas.microsoft.com/office/drawing/2014/main" id="{B15BCA75-75D2-4AA5-EB05-D4680F5CE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50" name="Group 23">
              <a:extLst>
                <a:ext uri="{FF2B5EF4-FFF2-40B4-BE49-F238E27FC236}">
                  <a16:creationId xmlns:a16="http://schemas.microsoft.com/office/drawing/2014/main" id="{AF26AD23-89F5-A038-C685-396ACDA0117B}"/>
                </a:ext>
              </a:extLst>
            </p:cNvPr>
            <p:cNvGrpSpPr/>
            <p:nvPr/>
          </p:nvGrpSpPr>
          <p:grpSpPr>
            <a:xfrm>
              <a:off x="7850657" y="5664559"/>
              <a:ext cx="411740" cy="349105"/>
              <a:chOff x="7850657" y="5664559"/>
              <a:chExt cx="411740" cy="349105"/>
            </a:xfrm>
          </p:grpSpPr>
          <p:grpSp>
            <p:nvGrpSpPr>
              <p:cNvPr id="405" name="Group 341">
                <a:extLst>
                  <a:ext uri="{FF2B5EF4-FFF2-40B4-BE49-F238E27FC236}">
                    <a16:creationId xmlns:a16="http://schemas.microsoft.com/office/drawing/2014/main" id="{D75A164B-837C-25FB-48DD-C9B5478C6DCF}"/>
                  </a:ext>
                </a:extLst>
              </p:cNvPr>
              <p:cNvGrpSpPr/>
              <p:nvPr/>
            </p:nvGrpSpPr>
            <p:grpSpPr>
              <a:xfrm>
                <a:off x="7850657" y="5664559"/>
                <a:ext cx="162785" cy="348952"/>
                <a:chOff x="8383042" y="2159140"/>
                <a:chExt cx="240210" cy="514924"/>
              </a:xfrm>
            </p:grpSpPr>
            <p:sp>
              <p:nvSpPr>
                <p:cNvPr id="411" name="Oval 25">
                  <a:extLst>
                    <a:ext uri="{FF2B5EF4-FFF2-40B4-BE49-F238E27FC236}">
                      <a16:creationId xmlns:a16="http://schemas.microsoft.com/office/drawing/2014/main" id="{5A3C447D-7AEB-1CE3-2227-7025DD1BB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2" name="Freeform 26">
                  <a:extLst>
                    <a:ext uri="{FF2B5EF4-FFF2-40B4-BE49-F238E27FC236}">
                      <a16:creationId xmlns:a16="http://schemas.microsoft.com/office/drawing/2014/main" id="{15A12681-FABE-F92C-E463-74EE1FF265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06" name="Group 311">
                <a:extLst>
                  <a:ext uri="{FF2B5EF4-FFF2-40B4-BE49-F238E27FC236}">
                    <a16:creationId xmlns:a16="http://schemas.microsoft.com/office/drawing/2014/main" id="{3E09B9B3-5771-1BCD-81E3-496D7B0855ED}"/>
                  </a:ext>
                </a:extLst>
              </p:cNvPr>
              <p:cNvGrpSpPr/>
              <p:nvPr/>
            </p:nvGrpSpPr>
            <p:grpSpPr>
              <a:xfrm flipH="1">
                <a:off x="8056366" y="5834734"/>
                <a:ext cx="206031" cy="178930"/>
                <a:chOff x="8576326" y="1276900"/>
                <a:chExt cx="453012" cy="393965"/>
              </a:xfrm>
              <a:solidFill>
                <a:srgbClr val="F39C12"/>
              </a:solidFill>
            </p:grpSpPr>
            <p:sp>
              <p:nvSpPr>
                <p:cNvPr id="407" name="Freeform 34">
                  <a:extLst>
                    <a:ext uri="{FF2B5EF4-FFF2-40B4-BE49-F238E27FC236}">
                      <a16:creationId xmlns:a16="http://schemas.microsoft.com/office/drawing/2014/main" id="{5940B21E-EBB8-9EE7-8F29-536C9808FE4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8" name="Freeform 35">
                  <a:extLst>
                    <a:ext uri="{FF2B5EF4-FFF2-40B4-BE49-F238E27FC236}">
                      <a16:creationId xmlns:a16="http://schemas.microsoft.com/office/drawing/2014/main" id="{5CB6AD20-13BF-E1EE-2556-7B78DC235BA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9" name="Freeform 36">
                  <a:extLst>
                    <a:ext uri="{FF2B5EF4-FFF2-40B4-BE49-F238E27FC236}">
                      <a16:creationId xmlns:a16="http://schemas.microsoft.com/office/drawing/2014/main" id="{5AFA35E0-964E-7304-FE07-233F74DAF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0" name="Freeform 37">
                  <a:extLst>
                    <a:ext uri="{FF2B5EF4-FFF2-40B4-BE49-F238E27FC236}">
                      <a16:creationId xmlns:a16="http://schemas.microsoft.com/office/drawing/2014/main" id="{D56A13FF-25EF-A62F-BB8E-05E6A9ECE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51" name="Group 24">
              <a:extLst>
                <a:ext uri="{FF2B5EF4-FFF2-40B4-BE49-F238E27FC236}">
                  <a16:creationId xmlns:a16="http://schemas.microsoft.com/office/drawing/2014/main" id="{6A089F82-315E-0066-B2F2-D515FF7773B3}"/>
                </a:ext>
              </a:extLst>
            </p:cNvPr>
            <p:cNvGrpSpPr/>
            <p:nvPr/>
          </p:nvGrpSpPr>
          <p:grpSpPr>
            <a:xfrm>
              <a:off x="8298752" y="5664559"/>
              <a:ext cx="412262" cy="350459"/>
              <a:chOff x="8298752" y="5664559"/>
              <a:chExt cx="412262" cy="350459"/>
            </a:xfrm>
          </p:grpSpPr>
          <p:grpSp>
            <p:nvGrpSpPr>
              <p:cNvPr id="397" name="Group 351">
                <a:extLst>
                  <a:ext uri="{FF2B5EF4-FFF2-40B4-BE49-F238E27FC236}">
                    <a16:creationId xmlns:a16="http://schemas.microsoft.com/office/drawing/2014/main" id="{0977E728-3AE8-1BA5-80AB-16CE9DA4C9DE}"/>
                  </a:ext>
                </a:extLst>
              </p:cNvPr>
              <p:cNvGrpSpPr/>
              <p:nvPr/>
            </p:nvGrpSpPr>
            <p:grpSpPr>
              <a:xfrm>
                <a:off x="8298752" y="5664559"/>
                <a:ext cx="162785" cy="348952"/>
                <a:chOff x="8383042" y="2159140"/>
                <a:chExt cx="240210" cy="514924"/>
              </a:xfrm>
            </p:grpSpPr>
            <p:sp>
              <p:nvSpPr>
                <p:cNvPr id="403" name="Oval 25">
                  <a:extLst>
                    <a:ext uri="{FF2B5EF4-FFF2-40B4-BE49-F238E27FC236}">
                      <a16:creationId xmlns:a16="http://schemas.microsoft.com/office/drawing/2014/main" id="{A6CDE7C0-33A8-237F-3911-38589179D4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4" name="Freeform 26">
                  <a:extLst>
                    <a:ext uri="{FF2B5EF4-FFF2-40B4-BE49-F238E27FC236}">
                      <a16:creationId xmlns:a16="http://schemas.microsoft.com/office/drawing/2014/main" id="{E47C22F4-4DBB-9C5A-1153-96B1876436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98" name="Group 359">
                <a:extLst>
                  <a:ext uri="{FF2B5EF4-FFF2-40B4-BE49-F238E27FC236}">
                    <a16:creationId xmlns:a16="http://schemas.microsoft.com/office/drawing/2014/main" id="{97FF9410-460A-9CE8-0A8C-90BA2F677490}"/>
                  </a:ext>
                </a:extLst>
              </p:cNvPr>
              <p:cNvGrpSpPr/>
              <p:nvPr/>
            </p:nvGrpSpPr>
            <p:grpSpPr>
              <a:xfrm flipH="1">
                <a:off x="8504983" y="5836088"/>
                <a:ext cx="206031" cy="178930"/>
                <a:chOff x="8576326" y="1276900"/>
                <a:chExt cx="453012" cy="393965"/>
              </a:xfrm>
              <a:solidFill>
                <a:srgbClr val="F39C12"/>
              </a:solidFill>
            </p:grpSpPr>
            <p:sp>
              <p:nvSpPr>
                <p:cNvPr id="399" name="Freeform 34">
                  <a:extLst>
                    <a:ext uri="{FF2B5EF4-FFF2-40B4-BE49-F238E27FC236}">
                      <a16:creationId xmlns:a16="http://schemas.microsoft.com/office/drawing/2014/main" id="{EDE8E11F-875F-9AD8-6D25-25ABE4155E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0" name="Freeform 35">
                  <a:extLst>
                    <a:ext uri="{FF2B5EF4-FFF2-40B4-BE49-F238E27FC236}">
                      <a16:creationId xmlns:a16="http://schemas.microsoft.com/office/drawing/2014/main" id="{4B061DEB-1F9A-3F54-8034-21CCE50F38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1" name="Freeform 36">
                  <a:extLst>
                    <a:ext uri="{FF2B5EF4-FFF2-40B4-BE49-F238E27FC236}">
                      <a16:creationId xmlns:a16="http://schemas.microsoft.com/office/drawing/2014/main" id="{32757BAE-79F1-1D29-AADF-90866E9AE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2" name="Freeform 37">
                  <a:extLst>
                    <a:ext uri="{FF2B5EF4-FFF2-40B4-BE49-F238E27FC236}">
                      <a16:creationId xmlns:a16="http://schemas.microsoft.com/office/drawing/2014/main" id="{9F97C409-41F7-4F82-2656-FCEF9B3122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52" name="Group 8">
              <a:extLst>
                <a:ext uri="{FF2B5EF4-FFF2-40B4-BE49-F238E27FC236}">
                  <a16:creationId xmlns:a16="http://schemas.microsoft.com/office/drawing/2014/main" id="{D375B9A3-2D1C-09BF-DF98-510A8A71A4C3}"/>
                </a:ext>
              </a:extLst>
            </p:cNvPr>
            <p:cNvGrpSpPr/>
            <p:nvPr/>
          </p:nvGrpSpPr>
          <p:grpSpPr>
            <a:xfrm>
              <a:off x="6511829" y="6051716"/>
              <a:ext cx="413776" cy="348952"/>
              <a:chOff x="6511829" y="6051716"/>
              <a:chExt cx="413776" cy="348952"/>
            </a:xfrm>
          </p:grpSpPr>
          <p:grpSp>
            <p:nvGrpSpPr>
              <p:cNvPr id="389" name="Group 412">
                <a:extLst>
                  <a:ext uri="{FF2B5EF4-FFF2-40B4-BE49-F238E27FC236}">
                    <a16:creationId xmlns:a16="http://schemas.microsoft.com/office/drawing/2014/main" id="{C0C9B5A4-F97E-B0DC-69EF-56C77FACAA88}"/>
                  </a:ext>
                </a:extLst>
              </p:cNvPr>
              <p:cNvGrpSpPr/>
              <p:nvPr/>
            </p:nvGrpSpPr>
            <p:grpSpPr>
              <a:xfrm>
                <a:off x="6511829" y="6051716"/>
                <a:ext cx="162785" cy="348952"/>
                <a:chOff x="8383042" y="2159140"/>
                <a:chExt cx="240210" cy="514924"/>
              </a:xfrm>
            </p:grpSpPr>
            <p:sp>
              <p:nvSpPr>
                <p:cNvPr id="395" name="Oval 25">
                  <a:extLst>
                    <a:ext uri="{FF2B5EF4-FFF2-40B4-BE49-F238E27FC236}">
                      <a16:creationId xmlns:a16="http://schemas.microsoft.com/office/drawing/2014/main" id="{6CE2D67E-8C18-1CD4-5B3D-325D1F568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96" name="Freeform 26">
                  <a:extLst>
                    <a:ext uri="{FF2B5EF4-FFF2-40B4-BE49-F238E27FC236}">
                      <a16:creationId xmlns:a16="http://schemas.microsoft.com/office/drawing/2014/main" id="{A4A9045B-31CC-085D-715A-2E4A7FC7B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90" name="Group 364">
                <a:extLst>
                  <a:ext uri="{FF2B5EF4-FFF2-40B4-BE49-F238E27FC236}">
                    <a16:creationId xmlns:a16="http://schemas.microsoft.com/office/drawing/2014/main" id="{7CABA50F-0AC3-7DC2-AB07-5B20551F1656}"/>
                  </a:ext>
                </a:extLst>
              </p:cNvPr>
              <p:cNvGrpSpPr/>
              <p:nvPr/>
            </p:nvGrpSpPr>
            <p:grpSpPr>
              <a:xfrm flipH="1">
                <a:off x="6719574" y="6220985"/>
                <a:ext cx="206031" cy="178930"/>
                <a:chOff x="8576326" y="1276900"/>
                <a:chExt cx="453012" cy="393965"/>
              </a:xfrm>
              <a:solidFill>
                <a:srgbClr val="F39C12"/>
              </a:solidFill>
            </p:grpSpPr>
            <p:sp>
              <p:nvSpPr>
                <p:cNvPr id="391" name="Freeform 34">
                  <a:extLst>
                    <a:ext uri="{FF2B5EF4-FFF2-40B4-BE49-F238E27FC236}">
                      <a16:creationId xmlns:a16="http://schemas.microsoft.com/office/drawing/2014/main" id="{9452FCFF-9844-3EC5-4882-6DE4F63553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92" name="Freeform 35">
                  <a:extLst>
                    <a:ext uri="{FF2B5EF4-FFF2-40B4-BE49-F238E27FC236}">
                      <a16:creationId xmlns:a16="http://schemas.microsoft.com/office/drawing/2014/main" id="{374756EB-6D44-6178-ABC6-4BE90B1718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93" name="Freeform 36">
                  <a:extLst>
                    <a:ext uri="{FF2B5EF4-FFF2-40B4-BE49-F238E27FC236}">
                      <a16:creationId xmlns:a16="http://schemas.microsoft.com/office/drawing/2014/main" id="{79C2300D-73F8-34AA-2C9E-A581C24DD6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94" name="Freeform 37">
                  <a:extLst>
                    <a:ext uri="{FF2B5EF4-FFF2-40B4-BE49-F238E27FC236}">
                      <a16:creationId xmlns:a16="http://schemas.microsoft.com/office/drawing/2014/main" id="{91563B01-7BDF-6C02-4899-F38A7D82F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53" name="Group 9">
              <a:extLst>
                <a:ext uri="{FF2B5EF4-FFF2-40B4-BE49-F238E27FC236}">
                  <a16:creationId xmlns:a16="http://schemas.microsoft.com/office/drawing/2014/main" id="{B3271312-5FCE-8AFE-EFB8-3A6438730713}"/>
                </a:ext>
              </a:extLst>
            </p:cNvPr>
            <p:cNvGrpSpPr/>
            <p:nvPr/>
          </p:nvGrpSpPr>
          <p:grpSpPr>
            <a:xfrm>
              <a:off x="6959478" y="6051716"/>
              <a:ext cx="411833" cy="348952"/>
              <a:chOff x="6959478" y="6051716"/>
              <a:chExt cx="411833" cy="348952"/>
            </a:xfrm>
          </p:grpSpPr>
          <p:grpSp>
            <p:nvGrpSpPr>
              <p:cNvPr id="381" name="Group 403">
                <a:extLst>
                  <a:ext uri="{FF2B5EF4-FFF2-40B4-BE49-F238E27FC236}">
                    <a16:creationId xmlns:a16="http://schemas.microsoft.com/office/drawing/2014/main" id="{0BDBA2BB-FC14-3671-3773-B73282F6D616}"/>
                  </a:ext>
                </a:extLst>
              </p:cNvPr>
              <p:cNvGrpSpPr/>
              <p:nvPr/>
            </p:nvGrpSpPr>
            <p:grpSpPr>
              <a:xfrm>
                <a:off x="6959478" y="6051716"/>
                <a:ext cx="162785" cy="348952"/>
                <a:chOff x="8383042" y="2159140"/>
                <a:chExt cx="240210" cy="514924"/>
              </a:xfrm>
            </p:grpSpPr>
            <p:sp>
              <p:nvSpPr>
                <p:cNvPr id="387" name="Oval 25">
                  <a:extLst>
                    <a:ext uri="{FF2B5EF4-FFF2-40B4-BE49-F238E27FC236}">
                      <a16:creationId xmlns:a16="http://schemas.microsoft.com/office/drawing/2014/main" id="{99069703-16D1-2610-5BF7-2F24B2B90B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88" name="Freeform 26">
                  <a:extLst>
                    <a:ext uri="{FF2B5EF4-FFF2-40B4-BE49-F238E27FC236}">
                      <a16:creationId xmlns:a16="http://schemas.microsoft.com/office/drawing/2014/main" id="{AE1FD3C1-D0CD-6A74-A05C-13133E6EE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82" name="Group 369">
                <a:extLst>
                  <a:ext uri="{FF2B5EF4-FFF2-40B4-BE49-F238E27FC236}">
                    <a16:creationId xmlns:a16="http://schemas.microsoft.com/office/drawing/2014/main" id="{BC21358E-A969-53C9-E2C7-130A454D60E3}"/>
                  </a:ext>
                </a:extLst>
              </p:cNvPr>
              <p:cNvGrpSpPr/>
              <p:nvPr/>
            </p:nvGrpSpPr>
            <p:grpSpPr>
              <a:xfrm flipH="1">
                <a:off x="7165280" y="6218409"/>
                <a:ext cx="206031" cy="178930"/>
                <a:chOff x="8576326" y="1276900"/>
                <a:chExt cx="453012" cy="393965"/>
              </a:xfrm>
              <a:solidFill>
                <a:srgbClr val="F39C12"/>
              </a:solidFill>
            </p:grpSpPr>
            <p:sp>
              <p:nvSpPr>
                <p:cNvPr id="383" name="Freeform 34">
                  <a:extLst>
                    <a:ext uri="{FF2B5EF4-FFF2-40B4-BE49-F238E27FC236}">
                      <a16:creationId xmlns:a16="http://schemas.microsoft.com/office/drawing/2014/main" id="{35F3BC06-527D-8F22-77C9-5B48E36F04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84" name="Freeform 35">
                  <a:extLst>
                    <a:ext uri="{FF2B5EF4-FFF2-40B4-BE49-F238E27FC236}">
                      <a16:creationId xmlns:a16="http://schemas.microsoft.com/office/drawing/2014/main" id="{CAE293D0-D6BA-E58E-02C2-738F0DCA97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85" name="Freeform 36">
                  <a:extLst>
                    <a:ext uri="{FF2B5EF4-FFF2-40B4-BE49-F238E27FC236}">
                      <a16:creationId xmlns:a16="http://schemas.microsoft.com/office/drawing/2014/main" id="{A117F6A5-C6DE-35E6-AA01-B55BD04977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86" name="Freeform 37">
                  <a:extLst>
                    <a:ext uri="{FF2B5EF4-FFF2-40B4-BE49-F238E27FC236}">
                      <a16:creationId xmlns:a16="http://schemas.microsoft.com/office/drawing/2014/main" id="{85E59B82-A472-55DE-3FB3-6863B9BBD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54" name="Group 10">
              <a:extLst>
                <a:ext uri="{FF2B5EF4-FFF2-40B4-BE49-F238E27FC236}">
                  <a16:creationId xmlns:a16="http://schemas.microsoft.com/office/drawing/2014/main" id="{D4C9537D-28A9-C8DB-4C0E-64E43E5C016F}"/>
                </a:ext>
              </a:extLst>
            </p:cNvPr>
            <p:cNvGrpSpPr/>
            <p:nvPr/>
          </p:nvGrpSpPr>
          <p:grpSpPr>
            <a:xfrm>
              <a:off x="7405816" y="6050963"/>
              <a:ext cx="411498" cy="348952"/>
              <a:chOff x="7405816" y="6050963"/>
              <a:chExt cx="411498" cy="348952"/>
            </a:xfrm>
          </p:grpSpPr>
          <p:grpSp>
            <p:nvGrpSpPr>
              <p:cNvPr id="373" name="Group 394">
                <a:extLst>
                  <a:ext uri="{FF2B5EF4-FFF2-40B4-BE49-F238E27FC236}">
                    <a16:creationId xmlns:a16="http://schemas.microsoft.com/office/drawing/2014/main" id="{63467664-D471-467F-B40C-F1ED26F04EEE}"/>
                  </a:ext>
                </a:extLst>
              </p:cNvPr>
              <p:cNvGrpSpPr/>
              <p:nvPr/>
            </p:nvGrpSpPr>
            <p:grpSpPr>
              <a:xfrm>
                <a:off x="7405816" y="6050963"/>
                <a:ext cx="162785" cy="348952"/>
                <a:chOff x="8383042" y="2159140"/>
                <a:chExt cx="240210" cy="514924"/>
              </a:xfrm>
            </p:grpSpPr>
            <p:sp>
              <p:nvSpPr>
                <p:cNvPr id="379" name="Oval 25">
                  <a:extLst>
                    <a:ext uri="{FF2B5EF4-FFF2-40B4-BE49-F238E27FC236}">
                      <a16:creationId xmlns:a16="http://schemas.microsoft.com/office/drawing/2014/main" id="{8C42906B-4100-1D9C-64B3-1ABBFEACCA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80" name="Freeform 26">
                  <a:extLst>
                    <a:ext uri="{FF2B5EF4-FFF2-40B4-BE49-F238E27FC236}">
                      <a16:creationId xmlns:a16="http://schemas.microsoft.com/office/drawing/2014/main" id="{9F659759-6792-8C18-8929-B85318A71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74" name="Group 427">
                <a:extLst>
                  <a:ext uri="{FF2B5EF4-FFF2-40B4-BE49-F238E27FC236}">
                    <a16:creationId xmlns:a16="http://schemas.microsoft.com/office/drawing/2014/main" id="{20C3634F-A035-5499-D0EF-4EEA420052BF}"/>
                  </a:ext>
                </a:extLst>
              </p:cNvPr>
              <p:cNvGrpSpPr/>
              <p:nvPr/>
            </p:nvGrpSpPr>
            <p:grpSpPr>
              <a:xfrm flipH="1">
                <a:off x="7611283" y="6217602"/>
                <a:ext cx="206031" cy="178930"/>
                <a:chOff x="8576326" y="1276900"/>
                <a:chExt cx="453012" cy="393965"/>
              </a:xfrm>
              <a:solidFill>
                <a:srgbClr val="F39C12"/>
              </a:solidFill>
            </p:grpSpPr>
            <p:sp>
              <p:nvSpPr>
                <p:cNvPr id="375" name="Freeform 34">
                  <a:extLst>
                    <a:ext uri="{FF2B5EF4-FFF2-40B4-BE49-F238E27FC236}">
                      <a16:creationId xmlns:a16="http://schemas.microsoft.com/office/drawing/2014/main" id="{FE08618F-7A11-1E37-6C3A-046761466A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76" name="Freeform 35">
                  <a:extLst>
                    <a:ext uri="{FF2B5EF4-FFF2-40B4-BE49-F238E27FC236}">
                      <a16:creationId xmlns:a16="http://schemas.microsoft.com/office/drawing/2014/main" id="{A5DDD127-1B38-F132-56B7-D16D8FE44FF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77" name="Freeform 36">
                  <a:extLst>
                    <a:ext uri="{FF2B5EF4-FFF2-40B4-BE49-F238E27FC236}">
                      <a16:creationId xmlns:a16="http://schemas.microsoft.com/office/drawing/2014/main" id="{E3C8896A-F047-D3DE-EABD-0EC5F12509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78" name="Freeform 37">
                  <a:extLst>
                    <a:ext uri="{FF2B5EF4-FFF2-40B4-BE49-F238E27FC236}">
                      <a16:creationId xmlns:a16="http://schemas.microsoft.com/office/drawing/2014/main" id="{E764C377-99DF-8316-6068-0D325FB26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55" name="Group 12">
              <a:extLst>
                <a:ext uri="{FF2B5EF4-FFF2-40B4-BE49-F238E27FC236}">
                  <a16:creationId xmlns:a16="http://schemas.microsoft.com/office/drawing/2014/main" id="{C4CF87D6-658B-C260-2B72-C52DD97044E4}"/>
                </a:ext>
              </a:extLst>
            </p:cNvPr>
            <p:cNvGrpSpPr/>
            <p:nvPr/>
          </p:nvGrpSpPr>
          <p:grpSpPr>
            <a:xfrm>
              <a:off x="7853465" y="6050963"/>
              <a:ext cx="408932" cy="348952"/>
              <a:chOff x="7853465" y="6050963"/>
              <a:chExt cx="408932" cy="348952"/>
            </a:xfrm>
          </p:grpSpPr>
          <p:grpSp>
            <p:nvGrpSpPr>
              <p:cNvPr id="365" name="Group 385">
                <a:extLst>
                  <a:ext uri="{FF2B5EF4-FFF2-40B4-BE49-F238E27FC236}">
                    <a16:creationId xmlns:a16="http://schemas.microsoft.com/office/drawing/2014/main" id="{13BC68F7-183D-01DC-040F-C7FA4DCC8EBF}"/>
                  </a:ext>
                </a:extLst>
              </p:cNvPr>
              <p:cNvGrpSpPr/>
              <p:nvPr/>
            </p:nvGrpSpPr>
            <p:grpSpPr>
              <a:xfrm>
                <a:off x="7853465" y="6050963"/>
                <a:ext cx="162785" cy="348952"/>
                <a:chOff x="8383042" y="2159140"/>
                <a:chExt cx="240210" cy="514924"/>
              </a:xfrm>
            </p:grpSpPr>
            <p:sp>
              <p:nvSpPr>
                <p:cNvPr id="371" name="Oval 25">
                  <a:extLst>
                    <a:ext uri="{FF2B5EF4-FFF2-40B4-BE49-F238E27FC236}">
                      <a16:creationId xmlns:a16="http://schemas.microsoft.com/office/drawing/2014/main" id="{333E833B-BB63-F02E-A2FE-53AE77091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72" name="Freeform 26">
                  <a:extLst>
                    <a:ext uri="{FF2B5EF4-FFF2-40B4-BE49-F238E27FC236}">
                      <a16:creationId xmlns:a16="http://schemas.microsoft.com/office/drawing/2014/main" id="{951E9C7D-C4FC-92CC-5695-24A4FB6DB5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66" name="Group 432">
                <a:extLst>
                  <a:ext uri="{FF2B5EF4-FFF2-40B4-BE49-F238E27FC236}">
                    <a16:creationId xmlns:a16="http://schemas.microsoft.com/office/drawing/2014/main" id="{91180573-D43B-918F-A7A4-459BAA6823F8}"/>
                  </a:ext>
                </a:extLst>
              </p:cNvPr>
              <p:cNvGrpSpPr/>
              <p:nvPr/>
            </p:nvGrpSpPr>
            <p:grpSpPr>
              <a:xfrm flipH="1">
                <a:off x="8056366" y="6217755"/>
                <a:ext cx="206031" cy="178930"/>
                <a:chOff x="8576326" y="1276900"/>
                <a:chExt cx="453012" cy="393965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367" name="Freeform 34">
                  <a:extLst>
                    <a:ext uri="{FF2B5EF4-FFF2-40B4-BE49-F238E27FC236}">
                      <a16:creationId xmlns:a16="http://schemas.microsoft.com/office/drawing/2014/main" id="{D77DE6B8-ACC4-E350-CCBD-AFE8D93057D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68" name="Freeform 35">
                  <a:extLst>
                    <a:ext uri="{FF2B5EF4-FFF2-40B4-BE49-F238E27FC236}">
                      <a16:creationId xmlns:a16="http://schemas.microsoft.com/office/drawing/2014/main" id="{871512C0-0DCC-F87D-9B9A-FB7B414BF0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69" name="Freeform 36">
                  <a:extLst>
                    <a:ext uri="{FF2B5EF4-FFF2-40B4-BE49-F238E27FC236}">
                      <a16:creationId xmlns:a16="http://schemas.microsoft.com/office/drawing/2014/main" id="{E941F063-535A-17E1-505E-E574E6D5D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70" name="Freeform 37">
                  <a:extLst>
                    <a:ext uri="{FF2B5EF4-FFF2-40B4-BE49-F238E27FC236}">
                      <a16:creationId xmlns:a16="http://schemas.microsoft.com/office/drawing/2014/main" id="{4436BD91-8FEE-8789-77E3-85C81506BF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56" name="Group 13">
              <a:extLst>
                <a:ext uri="{FF2B5EF4-FFF2-40B4-BE49-F238E27FC236}">
                  <a16:creationId xmlns:a16="http://schemas.microsoft.com/office/drawing/2014/main" id="{0AF54949-52B6-8665-B788-FDE4D87645AF}"/>
                </a:ext>
              </a:extLst>
            </p:cNvPr>
            <p:cNvGrpSpPr/>
            <p:nvPr/>
          </p:nvGrpSpPr>
          <p:grpSpPr>
            <a:xfrm>
              <a:off x="8301560" y="6050963"/>
              <a:ext cx="409454" cy="348952"/>
              <a:chOff x="8301560" y="6050963"/>
              <a:chExt cx="409454" cy="348952"/>
            </a:xfrm>
          </p:grpSpPr>
          <p:grpSp>
            <p:nvGrpSpPr>
              <p:cNvPr id="357" name="Group 376">
                <a:extLst>
                  <a:ext uri="{FF2B5EF4-FFF2-40B4-BE49-F238E27FC236}">
                    <a16:creationId xmlns:a16="http://schemas.microsoft.com/office/drawing/2014/main" id="{53295EF9-8597-3530-DCB8-88F79D91928D}"/>
                  </a:ext>
                </a:extLst>
              </p:cNvPr>
              <p:cNvGrpSpPr/>
              <p:nvPr/>
            </p:nvGrpSpPr>
            <p:grpSpPr>
              <a:xfrm>
                <a:off x="8301560" y="6050963"/>
                <a:ext cx="162785" cy="348952"/>
                <a:chOff x="8383042" y="2159140"/>
                <a:chExt cx="240210" cy="514924"/>
              </a:xfrm>
            </p:grpSpPr>
            <p:sp>
              <p:nvSpPr>
                <p:cNvPr id="363" name="Oval 25">
                  <a:extLst>
                    <a:ext uri="{FF2B5EF4-FFF2-40B4-BE49-F238E27FC236}">
                      <a16:creationId xmlns:a16="http://schemas.microsoft.com/office/drawing/2014/main" id="{C20CD7B1-F3BE-E2D5-FE4F-6E7565D232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56034" y="2159140"/>
                  <a:ext cx="94226" cy="91572"/>
                </a:xfrm>
                <a:prstGeom prst="ellipse">
                  <a:avLst/>
                </a:pr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64" name="Freeform 26">
                  <a:extLst>
                    <a:ext uri="{FF2B5EF4-FFF2-40B4-BE49-F238E27FC236}">
                      <a16:creationId xmlns:a16="http://schemas.microsoft.com/office/drawing/2014/main" id="{97CBF396-D73E-7678-FC33-7207FDE168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3042" y="2257347"/>
                  <a:ext cx="240210" cy="416717"/>
                </a:xfrm>
                <a:custGeom>
                  <a:avLst/>
                  <a:gdLst>
                    <a:gd name="T0" fmla="*/ 75 w 76"/>
                    <a:gd name="T1" fmla="*/ 51 h 132"/>
                    <a:gd name="T2" fmla="*/ 64 w 76"/>
                    <a:gd name="T3" fmla="*/ 15 h 132"/>
                    <a:gd name="T4" fmla="*/ 63 w 76"/>
                    <a:gd name="T5" fmla="*/ 14 h 132"/>
                    <a:gd name="T6" fmla="*/ 45 w 76"/>
                    <a:gd name="T7" fmla="*/ 0 h 132"/>
                    <a:gd name="T8" fmla="*/ 39 w 76"/>
                    <a:gd name="T9" fmla="*/ 0 h 132"/>
                    <a:gd name="T10" fmla="*/ 37 w 76"/>
                    <a:gd name="T11" fmla="*/ 0 h 132"/>
                    <a:gd name="T12" fmla="*/ 31 w 76"/>
                    <a:gd name="T13" fmla="*/ 0 h 132"/>
                    <a:gd name="T14" fmla="*/ 13 w 76"/>
                    <a:gd name="T15" fmla="*/ 14 h 132"/>
                    <a:gd name="T16" fmla="*/ 12 w 76"/>
                    <a:gd name="T17" fmla="*/ 15 h 132"/>
                    <a:gd name="T18" fmla="*/ 1 w 76"/>
                    <a:gd name="T19" fmla="*/ 51 h 132"/>
                    <a:gd name="T20" fmla="*/ 4 w 76"/>
                    <a:gd name="T21" fmla="*/ 58 h 132"/>
                    <a:gd name="T22" fmla="*/ 12 w 76"/>
                    <a:gd name="T23" fmla="*/ 55 h 132"/>
                    <a:gd name="T24" fmla="*/ 22 w 76"/>
                    <a:gd name="T25" fmla="*/ 20 h 132"/>
                    <a:gd name="T26" fmla="*/ 25 w 76"/>
                    <a:gd name="T27" fmla="*/ 20 h 132"/>
                    <a:gd name="T28" fmla="*/ 6 w 76"/>
                    <a:gd name="T29" fmla="*/ 79 h 132"/>
                    <a:gd name="T30" fmla="*/ 21 w 76"/>
                    <a:gd name="T31" fmla="*/ 79 h 132"/>
                    <a:gd name="T32" fmla="*/ 21 w 76"/>
                    <a:gd name="T33" fmla="*/ 125 h 132"/>
                    <a:gd name="T34" fmla="*/ 29 w 76"/>
                    <a:gd name="T35" fmla="*/ 132 h 132"/>
                    <a:gd name="T36" fmla="*/ 35 w 76"/>
                    <a:gd name="T37" fmla="*/ 125 h 132"/>
                    <a:gd name="T38" fmla="*/ 35 w 76"/>
                    <a:gd name="T39" fmla="*/ 79 h 132"/>
                    <a:gd name="T40" fmla="*/ 41 w 76"/>
                    <a:gd name="T41" fmla="*/ 79 h 132"/>
                    <a:gd name="T42" fmla="*/ 41 w 76"/>
                    <a:gd name="T43" fmla="*/ 125 h 132"/>
                    <a:gd name="T44" fmla="*/ 47 w 76"/>
                    <a:gd name="T45" fmla="*/ 132 h 132"/>
                    <a:gd name="T46" fmla="*/ 54 w 76"/>
                    <a:gd name="T47" fmla="*/ 125 h 132"/>
                    <a:gd name="T48" fmla="*/ 54 w 76"/>
                    <a:gd name="T49" fmla="*/ 79 h 132"/>
                    <a:gd name="T50" fmla="*/ 69 w 76"/>
                    <a:gd name="T51" fmla="*/ 79 h 132"/>
                    <a:gd name="T52" fmla="*/ 50 w 76"/>
                    <a:gd name="T53" fmla="*/ 20 h 132"/>
                    <a:gd name="T54" fmla="*/ 53 w 76"/>
                    <a:gd name="T55" fmla="*/ 20 h 132"/>
                    <a:gd name="T56" fmla="*/ 64 w 76"/>
                    <a:gd name="T57" fmla="*/ 55 h 132"/>
                    <a:gd name="T58" fmla="*/ 72 w 76"/>
                    <a:gd name="T59" fmla="*/ 58 h 132"/>
                    <a:gd name="T60" fmla="*/ 75 w 76"/>
                    <a:gd name="T61" fmla="*/ 51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6" h="132">
                      <a:moveTo>
                        <a:pt x="75" y="51"/>
                      </a:moveTo>
                      <a:cubicBezTo>
                        <a:pt x="64" y="15"/>
                        <a:pt x="64" y="15"/>
                        <a:pt x="64" y="15"/>
                      </a:cubicBezTo>
                      <a:cubicBezTo>
                        <a:pt x="63" y="14"/>
                        <a:pt x="63" y="14"/>
                        <a:pt x="63" y="14"/>
                      </a:cubicBezTo>
                      <a:cubicBezTo>
                        <a:pt x="59" y="3"/>
                        <a:pt x="49" y="0"/>
                        <a:pt x="45" y="0"/>
                      </a:cubicBezTo>
                      <a:cubicBezTo>
                        <a:pt x="41" y="0"/>
                        <a:pt x="42" y="0"/>
                        <a:pt x="39" y="0"/>
                      </a:cubicBezTo>
                      <a:cubicBezTo>
                        <a:pt x="38" y="0"/>
                        <a:pt x="37" y="0"/>
                        <a:pt x="37" y="0"/>
                      </a:cubicBezTo>
                      <a:cubicBezTo>
                        <a:pt x="33" y="0"/>
                        <a:pt x="34" y="0"/>
                        <a:pt x="31" y="0"/>
                      </a:cubicBezTo>
                      <a:cubicBezTo>
                        <a:pt x="27" y="0"/>
                        <a:pt x="17" y="3"/>
                        <a:pt x="13" y="14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" y="51"/>
                        <a:pt x="1" y="51"/>
                        <a:pt x="1" y="51"/>
                      </a:cubicBezTo>
                      <a:cubicBezTo>
                        <a:pt x="0" y="54"/>
                        <a:pt x="1" y="57"/>
                        <a:pt x="4" y="58"/>
                      </a:cubicBezTo>
                      <a:cubicBezTo>
                        <a:pt x="7" y="59"/>
                        <a:pt x="10" y="57"/>
                        <a:pt x="12" y="55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125"/>
                        <a:pt x="21" y="125"/>
                        <a:pt x="21" y="125"/>
                      </a:cubicBezTo>
                      <a:cubicBezTo>
                        <a:pt x="21" y="129"/>
                        <a:pt x="25" y="132"/>
                        <a:pt x="29" y="132"/>
                      </a:cubicBezTo>
                      <a:cubicBezTo>
                        <a:pt x="33" y="132"/>
                        <a:pt x="35" y="129"/>
                        <a:pt x="35" y="125"/>
                      </a:cubicBezTo>
                      <a:cubicBezTo>
                        <a:pt x="35" y="79"/>
                        <a:pt x="35" y="79"/>
                        <a:pt x="35" y="79"/>
                      </a:cubicBezTo>
                      <a:cubicBezTo>
                        <a:pt x="41" y="79"/>
                        <a:pt x="41" y="79"/>
                        <a:pt x="41" y="79"/>
                      </a:cubicBezTo>
                      <a:cubicBezTo>
                        <a:pt x="41" y="125"/>
                        <a:pt x="41" y="125"/>
                        <a:pt x="41" y="125"/>
                      </a:cubicBezTo>
                      <a:cubicBezTo>
                        <a:pt x="41" y="129"/>
                        <a:pt x="43" y="132"/>
                        <a:pt x="47" y="132"/>
                      </a:cubicBezTo>
                      <a:cubicBezTo>
                        <a:pt x="51" y="132"/>
                        <a:pt x="54" y="129"/>
                        <a:pt x="54" y="125"/>
                      </a:cubicBezTo>
                      <a:cubicBezTo>
                        <a:pt x="54" y="79"/>
                        <a:pt x="54" y="79"/>
                        <a:pt x="54" y="79"/>
                      </a:cubicBezTo>
                      <a:cubicBezTo>
                        <a:pt x="69" y="79"/>
                        <a:pt x="69" y="79"/>
                        <a:pt x="69" y="79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3" y="20"/>
                        <a:pt x="53" y="20"/>
                        <a:pt x="53" y="20"/>
                      </a:cubicBezTo>
                      <a:cubicBezTo>
                        <a:pt x="64" y="55"/>
                        <a:pt x="64" y="55"/>
                        <a:pt x="64" y="55"/>
                      </a:cubicBezTo>
                      <a:cubicBezTo>
                        <a:pt x="65" y="57"/>
                        <a:pt x="69" y="59"/>
                        <a:pt x="72" y="58"/>
                      </a:cubicBezTo>
                      <a:cubicBezTo>
                        <a:pt x="74" y="57"/>
                        <a:pt x="76" y="54"/>
                        <a:pt x="75" y="51"/>
                      </a:cubicBezTo>
                      <a:close/>
                    </a:path>
                  </a:pathLst>
                </a:custGeom>
                <a:solidFill>
                  <a:srgbClr val="F39C1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58" name="Group 442">
                <a:extLst>
                  <a:ext uri="{FF2B5EF4-FFF2-40B4-BE49-F238E27FC236}">
                    <a16:creationId xmlns:a16="http://schemas.microsoft.com/office/drawing/2014/main" id="{4ABF9EEA-BDBB-C9A6-06FC-2A29B9427B6E}"/>
                  </a:ext>
                </a:extLst>
              </p:cNvPr>
              <p:cNvGrpSpPr/>
              <p:nvPr/>
            </p:nvGrpSpPr>
            <p:grpSpPr>
              <a:xfrm flipH="1">
                <a:off x="8504983" y="6219109"/>
                <a:ext cx="206031" cy="178930"/>
                <a:chOff x="8576326" y="1276900"/>
                <a:chExt cx="453012" cy="393965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359" name="Freeform 34">
                  <a:extLst>
                    <a:ext uri="{FF2B5EF4-FFF2-40B4-BE49-F238E27FC236}">
                      <a16:creationId xmlns:a16="http://schemas.microsoft.com/office/drawing/2014/main" id="{BAD316C0-4D0F-40B1-AF79-D24518F4D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60" name="Freeform 35">
                  <a:extLst>
                    <a:ext uri="{FF2B5EF4-FFF2-40B4-BE49-F238E27FC236}">
                      <a16:creationId xmlns:a16="http://schemas.microsoft.com/office/drawing/2014/main" id="{091D1CCC-8D90-DA20-B8FF-274FDB3020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61" name="Freeform 36">
                  <a:extLst>
                    <a:ext uri="{FF2B5EF4-FFF2-40B4-BE49-F238E27FC236}">
                      <a16:creationId xmlns:a16="http://schemas.microsoft.com/office/drawing/2014/main" id="{1A59C630-8774-6D47-B07E-5CF88E078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62" name="Freeform 37">
                  <a:extLst>
                    <a:ext uri="{FF2B5EF4-FFF2-40B4-BE49-F238E27FC236}">
                      <a16:creationId xmlns:a16="http://schemas.microsoft.com/office/drawing/2014/main" id="{8C2EA2E7-0A01-DF06-7F03-1EF4058A1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</p:grpSp>
      <p:grpSp>
        <p:nvGrpSpPr>
          <p:cNvPr id="437" name="Group 2">
            <a:extLst>
              <a:ext uri="{FF2B5EF4-FFF2-40B4-BE49-F238E27FC236}">
                <a16:creationId xmlns:a16="http://schemas.microsoft.com/office/drawing/2014/main" id="{F058859F-C8D2-0704-7C40-1E6CB9E4ACAF}"/>
              </a:ext>
            </a:extLst>
          </p:cNvPr>
          <p:cNvGrpSpPr/>
          <p:nvPr/>
        </p:nvGrpSpPr>
        <p:grpSpPr>
          <a:xfrm>
            <a:off x="2840362" y="6446851"/>
            <a:ext cx="2223759" cy="755807"/>
            <a:chOff x="3184962" y="5659948"/>
            <a:chExt cx="2223759" cy="755807"/>
          </a:xfrm>
        </p:grpSpPr>
        <p:grpSp>
          <p:nvGrpSpPr>
            <p:cNvPr id="438" name="Group 26">
              <a:extLst>
                <a:ext uri="{FF2B5EF4-FFF2-40B4-BE49-F238E27FC236}">
                  <a16:creationId xmlns:a16="http://schemas.microsoft.com/office/drawing/2014/main" id="{17774236-A023-EB35-9F46-C2AC3D1BD8DC}"/>
                </a:ext>
              </a:extLst>
            </p:cNvPr>
            <p:cNvGrpSpPr/>
            <p:nvPr/>
          </p:nvGrpSpPr>
          <p:grpSpPr>
            <a:xfrm>
              <a:off x="3184962" y="5660506"/>
              <a:ext cx="413933" cy="360999"/>
              <a:chOff x="3184962" y="5660506"/>
              <a:chExt cx="413933" cy="360999"/>
            </a:xfrm>
          </p:grpSpPr>
          <p:grpSp>
            <p:nvGrpSpPr>
              <p:cNvPr id="520" name="Group 420">
                <a:extLst>
                  <a:ext uri="{FF2B5EF4-FFF2-40B4-BE49-F238E27FC236}">
                    <a16:creationId xmlns:a16="http://schemas.microsoft.com/office/drawing/2014/main" id="{9CBF3549-7863-EED1-64FF-E3CD51D26481}"/>
                  </a:ext>
                </a:extLst>
              </p:cNvPr>
              <p:cNvGrpSpPr/>
              <p:nvPr/>
            </p:nvGrpSpPr>
            <p:grpSpPr>
              <a:xfrm>
                <a:off x="3184962" y="5660506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526" name="Oval 23">
                  <a:extLst>
                    <a:ext uri="{FF2B5EF4-FFF2-40B4-BE49-F238E27FC236}">
                      <a16:creationId xmlns:a16="http://schemas.microsoft.com/office/drawing/2014/main" id="{8B13119A-7493-BDBE-7D56-C4C010D62F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27" name="Freeform 24">
                  <a:extLst>
                    <a:ext uri="{FF2B5EF4-FFF2-40B4-BE49-F238E27FC236}">
                      <a16:creationId xmlns:a16="http://schemas.microsoft.com/office/drawing/2014/main" id="{061FDDEC-4867-EF1C-2603-3A0F53C3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21" name="Group 447">
                <a:extLst>
                  <a:ext uri="{FF2B5EF4-FFF2-40B4-BE49-F238E27FC236}">
                    <a16:creationId xmlns:a16="http://schemas.microsoft.com/office/drawing/2014/main" id="{9A124196-8E63-A329-E0D5-3143188658F8}"/>
                  </a:ext>
                </a:extLst>
              </p:cNvPr>
              <p:cNvGrpSpPr/>
              <p:nvPr/>
            </p:nvGrpSpPr>
            <p:grpSpPr>
              <a:xfrm flipH="1">
                <a:off x="3392864" y="5842575"/>
                <a:ext cx="206031" cy="178930"/>
                <a:chOff x="8576326" y="1276900"/>
                <a:chExt cx="453012" cy="393965"/>
              </a:xfrm>
              <a:solidFill>
                <a:srgbClr val="2980B9"/>
              </a:solidFill>
            </p:grpSpPr>
            <p:sp>
              <p:nvSpPr>
                <p:cNvPr id="522" name="Freeform 34">
                  <a:extLst>
                    <a:ext uri="{FF2B5EF4-FFF2-40B4-BE49-F238E27FC236}">
                      <a16:creationId xmlns:a16="http://schemas.microsoft.com/office/drawing/2014/main" id="{ECFF1FCE-660B-DBB7-E069-CADE154C5F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23" name="Freeform 35">
                  <a:extLst>
                    <a:ext uri="{FF2B5EF4-FFF2-40B4-BE49-F238E27FC236}">
                      <a16:creationId xmlns:a16="http://schemas.microsoft.com/office/drawing/2014/main" id="{4FA8A17C-B4C3-5C76-E31A-8D690E91D82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24" name="Freeform 36">
                  <a:extLst>
                    <a:ext uri="{FF2B5EF4-FFF2-40B4-BE49-F238E27FC236}">
                      <a16:creationId xmlns:a16="http://schemas.microsoft.com/office/drawing/2014/main" id="{F1D67385-5CF3-3D98-2B43-DBDD75B769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25" name="Freeform 37">
                  <a:extLst>
                    <a:ext uri="{FF2B5EF4-FFF2-40B4-BE49-F238E27FC236}">
                      <a16:creationId xmlns:a16="http://schemas.microsoft.com/office/drawing/2014/main" id="{26E28D76-6847-3613-6A06-89F70784AD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39" name="Group 27">
              <a:extLst>
                <a:ext uri="{FF2B5EF4-FFF2-40B4-BE49-F238E27FC236}">
                  <a16:creationId xmlns:a16="http://schemas.microsoft.com/office/drawing/2014/main" id="{886FFC7C-AF23-D6A0-D517-6D7B8EB01587}"/>
                </a:ext>
              </a:extLst>
            </p:cNvPr>
            <p:cNvGrpSpPr/>
            <p:nvPr/>
          </p:nvGrpSpPr>
          <p:grpSpPr>
            <a:xfrm>
              <a:off x="3636691" y="5660506"/>
              <a:ext cx="414708" cy="358423"/>
              <a:chOff x="3636691" y="5660506"/>
              <a:chExt cx="414708" cy="358423"/>
            </a:xfrm>
          </p:grpSpPr>
          <p:grpSp>
            <p:nvGrpSpPr>
              <p:cNvPr id="512" name="Group 475">
                <a:extLst>
                  <a:ext uri="{FF2B5EF4-FFF2-40B4-BE49-F238E27FC236}">
                    <a16:creationId xmlns:a16="http://schemas.microsoft.com/office/drawing/2014/main" id="{62AC18E8-CAEB-E640-A70E-764FFE4A123E}"/>
                  </a:ext>
                </a:extLst>
              </p:cNvPr>
              <p:cNvGrpSpPr/>
              <p:nvPr/>
            </p:nvGrpSpPr>
            <p:grpSpPr>
              <a:xfrm>
                <a:off x="3636691" y="5660506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518" name="Oval 23">
                  <a:extLst>
                    <a:ext uri="{FF2B5EF4-FFF2-40B4-BE49-F238E27FC236}">
                      <a16:creationId xmlns:a16="http://schemas.microsoft.com/office/drawing/2014/main" id="{C0E63CEA-5372-DA95-9750-256C323CC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19" name="Freeform 24">
                  <a:extLst>
                    <a:ext uri="{FF2B5EF4-FFF2-40B4-BE49-F238E27FC236}">
                      <a16:creationId xmlns:a16="http://schemas.microsoft.com/office/drawing/2014/main" id="{BFE3E390-25B6-EC4D-2C85-018CB4AC63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13" name="Group 452">
                <a:extLst>
                  <a:ext uri="{FF2B5EF4-FFF2-40B4-BE49-F238E27FC236}">
                    <a16:creationId xmlns:a16="http://schemas.microsoft.com/office/drawing/2014/main" id="{101531D9-DECB-C9DC-916F-A8ED3AE3F2A8}"/>
                  </a:ext>
                </a:extLst>
              </p:cNvPr>
              <p:cNvGrpSpPr/>
              <p:nvPr/>
            </p:nvGrpSpPr>
            <p:grpSpPr>
              <a:xfrm flipH="1">
                <a:off x="3845368" y="5839999"/>
                <a:ext cx="206031" cy="178930"/>
                <a:chOff x="8576326" y="1276900"/>
                <a:chExt cx="453012" cy="393965"/>
              </a:xfrm>
              <a:solidFill>
                <a:srgbClr val="2980B9"/>
              </a:solidFill>
            </p:grpSpPr>
            <p:sp>
              <p:nvSpPr>
                <p:cNvPr id="514" name="Freeform 34">
                  <a:extLst>
                    <a:ext uri="{FF2B5EF4-FFF2-40B4-BE49-F238E27FC236}">
                      <a16:creationId xmlns:a16="http://schemas.microsoft.com/office/drawing/2014/main" id="{EAAEC893-8216-A740-CF60-145F1AD0ED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15" name="Freeform 35">
                  <a:extLst>
                    <a:ext uri="{FF2B5EF4-FFF2-40B4-BE49-F238E27FC236}">
                      <a16:creationId xmlns:a16="http://schemas.microsoft.com/office/drawing/2014/main" id="{45586701-CE66-4747-84CD-091ED52679B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16" name="Freeform 36">
                  <a:extLst>
                    <a:ext uri="{FF2B5EF4-FFF2-40B4-BE49-F238E27FC236}">
                      <a16:creationId xmlns:a16="http://schemas.microsoft.com/office/drawing/2014/main" id="{50670F2E-9D68-1685-6163-1500FA04FE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17" name="Freeform 37">
                  <a:extLst>
                    <a:ext uri="{FF2B5EF4-FFF2-40B4-BE49-F238E27FC236}">
                      <a16:creationId xmlns:a16="http://schemas.microsoft.com/office/drawing/2014/main" id="{7AB1B6AA-A369-C344-400E-4C7CE6E2F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40" name="Group 30">
              <a:extLst>
                <a:ext uri="{FF2B5EF4-FFF2-40B4-BE49-F238E27FC236}">
                  <a16:creationId xmlns:a16="http://schemas.microsoft.com/office/drawing/2014/main" id="{D4A25E1A-6234-5116-73D6-AAE153210C0F}"/>
                </a:ext>
              </a:extLst>
            </p:cNvPr>
            <p:cNvGrpSpPr/>
            <p:nvPr/>
          </p:nvGrpSpPr>
          <p:grpSpPr>
            <a:xfrm>
              <a:off x="4089024" y="5660506"/>
              <a:ext cx="415176" cy="357616"/>
              <a:chOff x="4089024" y="5660506"/>
              <a:chExt cx="415176" cy="357616"/>
            </a:xfrm>
          </p:grpSpPr>
          <p:grpSp>
            <p:nvGrpSpPr>
              <p:cNvPr id="504" name="Group 485">
                <a:extLst>
                  <a:ext uri="{FF2B5EF4-FFF2-40B4-BE49-F238E27FC236}">
                    <a16:creationId xmlns:a16="http://schemas.microsoft.com/office/drawing/2014/main" id="{0E33B716-7102-6D71-6000-55C03F2FD8F0}"/>
                  </a:ext>
                </a:extLst>
              </p:cNvPr>
              <p:cNvGrpSpPr/>
              <p:nvPr/>
            </p:nvGrpSpPr>
            <p:grpSpPr>
              <a:xfrm>
                <a:off x="4089024" y="5660506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510" name="Oval 23">
                  <a:extLst>
                    <a:ext uri="{FF2B5EF4-FFF2-40B4-BE49-F238E27FC236}">
                      <a16:creationId xmlns:a16="http://schemas.microsoft.com/office/drawing/2014/main" id="{F7C350A6-E9ED-FC76-530C-D0B2DC1F76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11" name="Freeform 24">
                  <a:extLst>
                    <a:ext uri="{FF2B5EF4-FFF2-40B4-BE49-F238E27FC236}">
                      <a16:creationId xmlns:a16="http://schemas.microsoft.com/office/drawing/2014/main" id="{C618B9DC-5FCA-B439-A778-D663B712FA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05" name="Group 457">
                <a:extLst>
                  <a:ext uri="{FF2B5EF4-FFF2-40B4-BE49-F238E27FC236}">
                    <a16:creationId xmlns:a16="http://schemas.microsoft.com/office/drawing/2014/main" id="{90F6A003-E282-3792-63C7-77F70231CA9D}"/>
                  </a:ext>
                </a:extLst>
              </p:cNvPr>
              <p:cNvGrpSpPr/>
              <p:nvPr/>
            </p:nvGrpSpPr>
            <p:grpSpPr>
              <a:xfrm flipH="1">
                <a:off x="4298169" y="5839192"/>
                <a:ext cx="206031" cy="178930"/>
                <a:chOff x="8576326" y="1276900"/>
                <a:chExt cx="453012" cy="393965"/>
              </a:xfrm>
              <a:solidFill>
                <a:srgbClr val="2980B9"/>
              </a:solidFill>
            </p:grpSpPr>
            <p:sp>
              <p:nvSpPr>
                <p:cNvPr id="506" name="Freeform 34">
                  <a:extLst>
                    <a:ext uri="{FF2B5EF4-FFF2-40B4-BE49-F238E27FC236}">
                      <a16:creationId xmlns:a16="http://schemas.microsoft.com/office/drawing/2014/main" id="{611496C0-7C4C-4375-BD90-EA8DF51B62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7" name="Freeform 35">
                  <a:extLst>
                    <a:ext uri="{FF2B5EF4-FFF2-40B4-BE49-F238E27FC236}">
                      <a16:creationId xmlns:a16="http://schemas.microsoft.com/office/drawing/2014/main" id="{F445E134-2779-FFB4-E169-0565306805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8" name="Freeform 36">
                  <a:extLst>
                    <a:ext uri="{FF2B5EF4-FFF2-40B4-BE49-F238E27FC236}">
                      <a16:creationId xmlns:a16="http://schemas.microsoft.com/office/drawing/2014/main" id="{F9343886-6C12-2412-B056-98FBB1C93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9" name="Freeform 37">
                  <a:extLst>
                    <a:ext uri="{FF2B5EF4-FFF2-40B4-BE49-F238E27FC236}">
                      <a16:creationId xmlns:a16="http://schemas.microsoft.com/office/drawing/2014/main" id="{2B613A39-1D32-D04A-27FD-31C650E34B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41" name="Group 33">
              <a:extLst>
                <a:ext uri="{FF2B5EF4-FFF2-40B4-BE49-F238E27FC236}">
                  <a16:creationId xmlns:a16="http://schemas.microsoft.com/office/drawing/2014/main" id="{4E8C3CFF-BC6B-A17C-3A91-A3DB08B41E4C}"/>
                </a:ext>
              </a:extLst>
            </p:cNvPr>
            <p:cNvGrpSpPr/>
            <p:nvPr/>
          </p:nvGrpSpPr>
          <p:grpSpPr>
            <a:xfrm>
              <a:off x="4540753" y="5660506"/>
              <a:ext cx="415328" cy="357769"/>
              <a:chOff x="4540753" y="5660506"/>
              <a:chExt cx="415328" cy="357769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00066EF7-3B81-0DF8-9F74-5C645FFA07DE}"/>
                  </a:ext>
                </a:extLst>
              </p:cNvPr>
              <p:cNvGrpSpPr/>
              <p:nvPr/>
            </p:nvGrpSpPr>
            <p:grpSpPr>
              <a:xfrm>
                <a:off x="4540753" y="5660506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502" name="Oval 23">
                  <a:extLst>
                    <a:ext uri="{FF2B5EF4-FFF2-40B4-BE49-F238E27FC236}">
                      <a16:creationId xmlns:a16="http://schemas.microsoft.com/office/drawing/2014/main" id="{D2679CB1-CB3A-7AFF-66DA-485A010D3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3" name="Freeform 24">
                  <a:extLst>
                    <a:ext uri="{FF2B5EF4-FFF2-40B4-BE49-F238E27FC236}">
                      <a16:creationId xmlns:a16="http://schemas.microsoft.com/office/drawing/2014/main" id="{0F3EF6C5-0AFC-914C-FF25-CC5974AFE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97" name="Group 462">
                <a:extLst>
                  <a:ext uri="{FF2B5EF4-FFF2-40B4-BE49-F238E27FC236}">
                    <a16:creationId xmlns:a16="http://schemas.microsoft.com/office/drawing/2014/main" id="{99697390-F649-60B0-C4C9-652FEAAA17C6}"/>
                  </a:ext>
                </a:extLst>
              </p:cNvPr>
              <p:cNvGrpSpPr/>
              <p:nvPr/>
            </p:nvGrpSpPr>
            <p:grpSpPr>
              <a:xfrm flipH="1">
                <a:off x="4750050" y="5839345"/>
                <a:ext cx="206031" cy="178930"/>
                <a:chOff x="8576326" y="1276900"/>
                <a:chExt cx="453012" cy="393965"/>
              </a:xfrm>
              <a:solidFill>
                <a:srgbClr val="2980B9"/>
              </a:solidFill>
            </p:grpSpPr>
            <p:sp>
              <p:nvSpPr>
                <p:cNvPr id="498" name="Freeform 34">
                  <a:extLst>
                    <a:ext uri="{FF2B5EF4-FFF2-40B4-BE49-F238E27FC236}">
                      <a16:creationId xmlns:a16="http://schemas.microsoft.com/office/drawing/2014/main" id="{1C7F6AA2-AE53-C2FB-B4A4-7AF15384736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99" name="Freeform 35">
                  <a:extLst>
                    <a:ext uri="{FF2B5EF4-FFF2-40B4-BE49-F238E27FC236}">
                      <a16:creationId xmlns:a16="http://schemas.microsoft.com/office/drawing/2014/main" id="{67C86F5B-2B75-AD6D-4EB1-B4625FEC623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0" name="Freeform 36">
                  <a:extLst>
                    <a:ext uri="{FF2B5EF4-FFF2-40B4-BE49-F238E27FC236}">
                      <a16:creationId xmlns:a16="http://schemas.microsoft.com/office/drawing/2014/main" id="{639C0ABD-5A8B-7BD3-6C89-D11EA6F0E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1" name="Freeform 37">
                  <a:extLst>
                    <a:ext uri="{FF2B5EF4-FFF2-40B4-BE49-F238E27FC236}">
                      <a16:creationId xmlns:a16="http://schemas.microsoft.com/office/drawing/2014/main" id="{4F580A5B-EA7E-A58A-45C5-B7AE54F78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42" name="Group 34">
              <a:extLst>
                <a:ext uri="{FF2B5EF4-FFF2-40B4-BE49-F238E27FC236}">
                  <a16:creationId xmlns:a16="http://schemas.microsoft.com/office/drawing/2014/main" id="{30630932-768C-309D-CD6B-5A887A8D8429}"/>
                </a:ext>
              </a:extLst>
            </p:cNvPr>
            <p:cNvGrpSpPr/>
            <p:nvPr/>
          </p:nvGrpSpPr>
          <p:grpSpPr>
            <a:xfrm>
              <a:off x="4989780" y="5659948"/>
              <a:ext cx="414918" cy="359681"/>
              <a:chOff x="4989780" y="5659948"/>
              <a:chExt cx="414918" cy="359681"/>
            </a:xfrm>
          </p:grpSpPr>
          <p:grpSp>
            <p:nvGrpSpPr>
              <p:cNvPr id="488" name="Group 505">
                <a:extLst>
                  <a:ext uri="{FF2B5EF4-FFF2-40B4-BE49-F238E27FC236}">
                    <a16:creationId xmlns:a16="http://schemas.microsoft.com/office/drawing/2014/main" id="{EFEE1929-A68A-A71D-65FA-5B1F4E2764C0}"/>
                  </a:ext>
                </a:extLst>
              </p:cNvPr>
              <p:cNvGrpSpPr/>
              <p:nvPr/>
            </p:nvGrpSpPr>
            <p:grpSpPr>
              <a:xfrm>
                <a:off x="4989780" y="5659948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494" name="Oval 23">
                  <a:extLst>
                    <a:ext uri="{FF2B5EF4-FFF2-40B4-BE49-F238E27FC236}">
                      <a16:creationId xmlns:a16="http://schemas.microsoft.com/office/drawing/2014/main" id="{02872BDB-4094-2AAA-ECD9-F57FC7829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95" name="Freeform 24">
                  <a:extLst>
                    <a:ext uri="{FF2B5EF4-FFF2-40B4-BE49-F238E27FC236}">
                      <a16:creationId xmlns:a16="http://schemas.microsoft.com/office/drawing/2014/main" id="{D0BB8017-CE86-2B29-8E3F-7557E64AE2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89" name="Group 467">
                <a:extLst>
                  <a:ext uri="{FF2B5EF4-FFF2-40B4-BE49-F238E27FC236}">
                    <a16:creationId xmlns:a16="http://schemas.microsoft.com/office/drawing/2014/main" id="{53797F99-6AC5-3629-9C60-AE004ED2D0A2}"/>
                  </a:ext>
                </a:extLst>
              </p:cNvPr>
              <p:cNvGrpSpPr/>
              <p:nvPr/>
            </p:nvGrpSpPr>
            <p:grpSpPr>
              <a:xfrm flipH="1">
                <a:off x="5198667" y="5840699"/>
                <a:ext cx="206031" cy="178930"/>
                <a:chOff x="8576326" y="1276900"/>
                <a:chExt cx="453012" cy="393965"/>
              </a:xfrm>
              <a:solidFill>
                <a:srgbClr val="2980B9"/>
              </a:solidFill>
            </p:grpSpPr>
            <p:sp>
              <p:nvSpPr>
                <p:cNvPr id="490" name="Freeform 34">
                  <a:extLst>
                    <a:ext uri="{FF2B5EF4-FFF2-40B4-BE49-F238E27FC236}">
                      <a16:creationId xmlns:a16="http://schemas.microsoft.com/office/drawing/2014/main" id="{D21CE258-B0A6-61A9-09AF-07246B1B67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91" name="Freeform 35">
                  <a:extLst>
                    <a:ext uri="{FF2B5EF4-FFF2-40B4-BE49-F238E27FC236}">
                      <a16:creationId xmlns:a16="http://schemas.microsoft.com/office/drawing/2014/main" id="{56C35F70-C019-CA99-4AC1-7CC8384EB1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92" name="Freeform 36">
                  <a:extLst>
                    <a:ext uri="{FF2B5EF4-FFF2-40B4-BE49-F238E27FC236}">
                      <a16:creationId xmlns:a16="http://schemas.microsoft.com/office/drawing/2014/main" id="{49B7F971-C7CE-7B07-DE2A-3604970CFC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93" name="Freeform 37">
                  <a:extLst>
                    <a:ext uri="{FF2B5EF4-FFF2-40B4-BE49-F238E27FC236}">
                      <a16:creationId xmlns:a16="http://schemas.microsoft.com/office/drawing/2014/main" id="{B293AA19-9E06-BF90-1276-1122D3F6E3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43" name="Group 35">
              <a:extLst>
                <a:ext uri="{FF2B5EF4-FFF2-40B4-BE49-F238E27FC236}">
                  <a16:creationId xmlns:a16="http://schemas.microsoft.com/office/drawing/2014/main" id="{E2040954-64DC-54C6-76E6-867CFE60FD18}"/>
                </a:ext>
              </a:extLst>
            </p:cNvPr>
            <p:cNvGrpSpPr/>
            <p:nvPr/>
          </p:nvGrpSpPr>
          <p:grpSpPr>
            <a:xfrm>
              <a:off x="3187443" y="6056872"/>
              <a:ext cx="415475" cy="358883"/>
              <a:chOff x="3187443" y="6056872"/>
              <a:chExt cx="415475" cy="358883"/>
            </a:xfrm>
          </p:grpSpPr>
          <p:grpSp>
            <p:nvGrpSpPr>
              <p:cNvPr id="480" name="Group 566">
                <a:extLst>
                  <a:ext uri="{FF2B5EF4-FFF2-40B4-BE49-F238E27FC236}">
                    <a16:creationId xmlns:a16="http://schemas.microsoft.com/office/drawing/2014/main" id="{01820FDA-C6D7-CFD2-17DE-87456E8EAA4D}"/>
                  </a:ext>
                </a:extLst>
              </p:cNvPr>
              <p:cNvGrpSpPr/>
              <p:nvPr/>
            </p:nvGrpSpPr>
            <p:grpSpPr>
              <a:xfrm>
                <a:off x="3187443" y="6056872"/>
                <a:ext cx="149172" cy="356913"/>
                <a:chOff x="9860321" y="1950224"/>
                <a:chExt cx="201355" cy="481765"/>
              </a:xfrm>
              <a:solidFill>
                <a:srgbClr val="2980B9"/>
              </a:solidFill>
            </p:grpSpPr>
            <p:sp>
              <p:nvSpPr>
                <p:cNvPr id="486" name="Oval 23">
                  <a:extLst>
                    <a:ext uri="{FF2B5EF4-FFF2-40B4-BE49-F238E27FC236}">
                      <a16:creationId xmlns:a16="http://schemas.microsoft.com/office/drawing/2014/main" id="{1BD8E5ED-D012-BF43-73E3-584C75F75C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79" y="1950224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87" name="Freeform 24">
                  <a:extLst>
                    <a:ext uri="{FF2B5EF4-FFF2-40B4-BE49-F238E27FC236}">
                      <a16:creationId xmlns:a16="http://schemas.microsoft.com/office/drawing/2014/main" id="{20397D67-D518-0AB8-044C-0E85C05F75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4"/>
                  <a:ext cx="201355" cy="387885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81" name="Group 472">
                <a:extLst>
                  <a:ext uri="{FF2B5EF4-FFF2-40B4-BE49-F238E27FC236}">
                    <a16:creationId xmlns:a16="http://schemas.microsoft.com/office/drawing/2014/main" id="{1DC42CCA-0809-5BFF-B341-30D12DBCB0B4}"/>
                  </a:ext>
                </a:extLst>
              </p:cNvPr>
              <p:cNvGrpSpPr/>
              <p:nvPr/>
            </p:nvGrpSpPr>
            <p:grpSpPr>
              <a:xfrm flipH="1">
                <a:off x="3396887" y="6236825"/>
                <a:ext cx="206031" cy="178930"/>
                <a:chOff x="8576326" y="1276898"/>
                <a:chExt cx="453019" cy="393964"/>
              </a:xfrm>
              <a:solidFill>
                <a:srgbClr val="2980B9"/>
              </a:solidFill>
            </p:grpSpPr>
            <p:sp>
              <p:nvSpPr>
                <p:cNvPr id="482" name="Freeform 34">
                  <a:extLst>
                    <a:ext uri="{FF2B5EF4-FFF2-40B4-BE49-F238E27FC236}">
                      <a16:creationId xmlns:a16="http://schemas.microsoft.com/office/drawing/2014/main" id="{3C08274D-00F6-A32A-7407-C0FD39ED6C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44" y="1591131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83" name="Freeform 35">
                  <a:extLst>
                    <a:ext uri="{FF2B5EF4-FFF2-40B4-BE49-F238E27FC236}">
                      <a16:creationId xmlns:a16="http://schemas.microsoft.com/office/drawing/2014/main" id="{F8037169-BA6A-3A08-4FC6-5B42EEBEAC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7" y="1591129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84" name="Freeform 36">
                  <a:extLst>
                    <a:ext uri="{FF2B5EF4-FFF2-40B4-BE49-F238E27FC236}">
                      <a16:creationId xmlns:a16="http://schemas.microsoft.com/office/drawing/2014/main" id="{742B53FB-EAA0-2F34-6D4D-A13D112119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7" y="1276898"/>
                  <a:ext cx="371298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85" name="Freeform 37">
                  <a:extLst>
                    <a:ext uri="{FF2B5EF4-FFF2-40B4-BE49-F238E27FC236}">
                      <a16:creationId xmlns:a16="http://schemas.microsoft.com/office/drawing/2014/main" id="{32CC820A-E04D-13A4-8066-44CA06BA43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7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44" name="Group 36">
              <a:extLst>
                <a:ext uri="{FF2B5EF4-FFF2-40B4-BE49-F238E27FC236}">
                  <a16:creationId xmlns:a16="http://schemas.microsoft.com/office/drawing/2014/main" id="{C1D9D254-8BFE-5AAB-9ED0-107996996DD5}"/>
                </a:ext>
              </a:extLst>
            </p:cNvPr>
            <p:cNvGrpSpPr/>
            <p:nvPr/>
          </p:nvGrpSpPr>
          <p:grpSpPr>
            <a:xfrm>
              <a:off x="3639172" y="6056872"/>
              <a:ext cx="416250" cy="356913"/>
              <a:chOff x="3639172" y="6056872"/>
              <a:chExt cx="416250" cy="356913"/>
            </a:xfrm>
          </p:grpSpPr>
          <p:grpSp>
            <p:nvGrpSpPr>
              <p:cNvPr id="472" name="Group 557">
                <a:extLst>
                  <a:ext uri="{FF2B5EF4-FFF2-40B4-BE49-F238E27FC236}">
                    <a16:creationId xmlns:a16="http://schemas.microsoft.com/office/drawing/2014/main" id="{3B7587A2-1F6C-BE65-2EBC-414E081C52C8}"/>
                  </a:ext>
                </a:extLst>
              </p:cNvPr>
              <p:cNvGrpSpPr/>
              <p:nvPr/>
            </p:nvGrpSpPr>
            <p:grpSpPr>
              <a:xfrm>
                <a:off x="3639172" y="6056872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478" name="Oval 23">
                  <a:extLst>
                    <a:ext uri="{FF2B5EF4-FFF2-40B4-BE49-F238E27FC236}">
                      <a16:creationId xmlns:a16="http://schemas.microsoft.com/office/drawing/2014/main" id="{777992D3-2A5E-9AE6-DCB7-F35B335E4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79" name="Freeform 24">
                  <a:extLst>
                    <a:ext uri="{FF2B5EF4-FFF2-40B4-BE49-F238E27FC236}">
                      <a16:creationId xmlns:a16="http://schemas.microsoft.com/office/drawing/2014/main" id="{DEF54D57-B88A-447B-6DF8-BD7DDFC6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73" name="Group 517">
                <a:extLst>
                  <a:ext uri="{FF2B5EF4-FFF2-40B4-BE49-F238E27FC236}">
                    <a16:creationId xmlns:a16="http://schemas.microsoft.com/office/drawing/2014/main" id="{B65BCAFE-C624-2A26-17AE-333357D9F1DA}"/>
                  </a:ext>
                </a:extLst>
              </p:cNvPr>
              <p:cNvGrpSpPr/>
              <p:nvPr/>
            </p:nvGrpSpPr>
            <p:grpSpPr>
              <a:xfrm flipH="1">
                <a:off x="3849391" y="6234249"/>
                <a:ext cx="206031" cy="178930"/>
                <a:chOff x="8576326" y="1276900"/>
                <a:chExt cx="453012" cy="393965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474" name="Freeform 34">
                  <a:extLst>
                    <a:ext uri="{FF2B5EF4-FFF2-40B4-BE49-F238E27FC236}">
                      <a16:creationId xmlns:a16="http://schemas.microsoft.com/office/drawing/2014/main" id="{2C1C7BD3-8237-B494-ADEE-3F4D9D6206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75" name="Freeform 35">
                  <a:extLst>
                    <a:ext uri="{FF2B5EF4-FFF2-40B4-BE49-F238E27FC236}">
                      <a16:creationId xmlns:a16="http://schemas.microsoft.com/office/drawing/2014/main" id="{8C2D5993-AEF3-885F-4290-DEF7B50CD2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76" name="Freeform 36">
                  <a:extLst>
                    <a:ext uri="{FF2B5EF4-FFF2-40B4-BE49-F238E27FC236}">
                      <a16:creationId xmlns:a16="http://schemas.microsoft.com/office/drawing/2014/main" id="{9713700D-1A60-6F08-9BCA-E50F4B60B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77" name="Freeform 37">
                  <a:extLst>
                    <a:ext uri="{FF2B5EF4-FFF2-40B4-BE49-F238E27FC236}">
                      <a16:creationId xmlns:a16="http://schemas.microsoft.com/office/drawing/2014/main" id="{230C1B9C-57C4-2A7A-F490-188F3DA56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45" name="Group 37">
              <a:extLst>
                <a:ext uri="{FF2B5EF4-FFF2-40B4-BE49-F238E27FC236}">
                  <a16:creationId xmlns:a16="http://schemas.microsoft.com/office/drawing/2014/main" id="{A139630E-5027-BEFC-6B63-D48DB52878E3}"/>
                </a:ext>
              </a:extLst>
            </p:cNvPr>
            <p:cNvGrpSpPr/>
            <p:nvPr/>
          </p:nvGrpSpPr>
          <p:grpSpPr>
            <a:xfrm>
              <a:off x="4091505" y="6056872"/>
              <a:ext cx="416718" cy="356913"/>
              <a:chOff x="4091505" y="6056872"/>
              <a:chExt cx="416718" cy="356913"/>
            </a:xfrm>
          </p:grpSpPr>
          <p:grpSp>
            <p:nvGrpSpPr>
              <p:cNvPr id="464" name="Group 548">
                <a:extLst>
                  <a:ext uri="{FF2B5EF4-FFF2-40B4-BE49-F238E27FC236}">
                    <a16:creationId xmlns:a16="http://schemas.microsoft.com/office/drawing/2014/main" id="{CC006E2D-2550-2F9C-9D40-F208B2DC04A8}"/>
                  </a:ext>
                </a:extLst>
              </p:cNvPr>
              <p:cNvGrpSpPr/>
              <p:nvPr/>
            </p:nvGrpSpPr>
            <p:grpSpPr>
              <a:xfrm>
                <a:off x="4091505" y="6056872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470" name="Oval 23">
                  <a:extLst>
                    <a:ext uri="{FF2B5EF4-FFF2-40B4-BE49-F238E27FC236}">
                      <a16:creationId xmlns:a16="http://schemas.microsoft.com/office/drawing/2014/main" id="{C88A20DF-E8AB-DB6F-0E8A-0E3268AE1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71" name="Freeform 24">
                  <a:extLst>
                    <a:ext uri="{FF2B5EF4-FFF2-40B4-BE49-F238E27FC236}">
                      <a16:creationId xmlns:a16="http://schemas.microsoft.com/office/drawing/2014/main" id="{86699FF6-2FF5-6F88-E2F9-1DDF8FFC3C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65" name="Group 522">
                <a:extLst>
                  <a:ext uri="{FF2B5EF4-FFF2-40B4-BE49-F238E27FC236}">
                    <a16:creationId xmlns:a16="http://schemas.microsoft.com/office/drawing/2014/main" id="{B8E97427-831D-7455-49CD-6C7CD22CE42C}"/>
                  </a:ext>
                </a:extLst>
              </p:cNvPr>
              <p:cNvGrpSpPr/>
              <p:nvPr/>
            </p:nvGrpSpPr>
            <p:grpSpPr>
              <a:xfrm flipH="1">
                <a:off x="4302192" y="6233442"/>
                <a:ext cx="206031" cy="178930"/>
                <a:chOff x="8576326" y="1276900"/>
                <a:chExt cx="453012" cy="393965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466" name="Freeform 34">
                  <a:extLst>
                    <a:ext uri="{FF2B5EF4-FFF2-40B4-BE49-F238E27FC236}">
                      <a16:creationId xmlns:a16="http://schemas.microsoft.com/office/drawing/2014/main" id="{41A3ADB9-C6CD-7D4D-06A3-CFB7F4CB31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7" name="Freeform 35">
                  <a:extLst>
                    <a:ext uri="{FF2B5EF4-FFF2-40B4-BE49-F238E27FC236}">
                      <a16:creationId xmlns:a16="http://schemas.microsoft.com/office/drawing/2014/main" id="{CE4742D3-BE40-67DF-01CA-3C708A71CB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8" name="Freeform 36">
                  <a:extLst>
                    <a:ext uri="{FF2B5EF4-FFF2-40B4-BE49-F238E27FC236}">
                      <a16:creationId xmlns:a16="http://schemas.microsoft.com/office/drawing/2014/main" id="{E76D7DB0-118B-7D89-E071-CDA80E55AE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9" name="Freeform 37">
                  <a:extLst>
                    <a:ext uri="{FF2B5EF4-FFF2-40B4-BE49-F238E27FC236}">
                      <a16:creationId xmlns:a16="http://schemas.microsoft.com/office/drawing/2014/main" id="{292F061E-E6B1-EFFA-699B-BA0D61FA15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46" name="Group 38">
              <a:extLst>
                <a:ext uri="{FF2B5EF4-FFF2-40B4-BE49-F238E27FC236}">
                  <a16:creationId xmlns:a16="http://schemas.microsoft.com/office/drawing/2014/main" id="{01503198-13DC-3124-5DA5-D4AB373096A3}"/>
                </a:ext>
              </a:extLst>
            </p:cNvPr>
            <p:cNvGrpSpPr/>
            <p:nvPr/>
          </p:nvGrpSpPr>
          <p:grpSpPr>
            <a:xfrm>
              <a:off x="4543234" y="6056872"/>
              <a:ext cx="416870" cy="356913"/>
              <a:chOff x="4543234" y="6056872"/>
              <a:chExt cx="416870" cy="356913"/>
            </a:xfrm>
          </p:grpSpPr>
          <p:grpSp>
            <p:nvGrpSpPr>
              <p:cNvPr id="456" name="Group 539">
                <a:extLst>
                  <a:ext uri="{FF2B5EF4-FFF2-40B4-BE49-F238E27FC236}">
                    <a16:creationId xmlns:a16="http://schemas.microsoft.com/office/drawing/2014/main" id="{E846FD74-3EDE-2C4A-5594-F2EFAE01630D}"/>
                  </a:ext>
                </a:extLst>
              </p:cNvPr>
              <p:cNvGrpSpPr/>
              <p:nvPr/>
            </p:nvGrpSpPr>
            <p:grpSpPr>
              <a:xfrm>
                <a:off x="4543234" y="6056872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462" name="Oval 23">
                  <a:extLst>
                    <a:ext uri="{FF2B5EF4-FFF2-40B4-BE49-F238E27FC236}">
                      <a16:creationId xmlns:a16="http://schemas.microsoft.com/office/drawing/2014/main" id="{C14727C1-CB5E-37CE-B539-D5BBA40294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3" name="Freeform 24">
                  <a:extLst>
                    <a:ext uri="{FF2B5EF4-FFF2-40B4-BE49-F238E27FC236}">
                      <a16:creationId xmlns:a16="http://schemas.microsoft.com/office/drawing/2014/main" id="{25399297-12E3-8208-B0E4-5CF67CFFA6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57" name="Group 577">
                <a:extLst>
                  <a:ext uri="{FF2B5EF4-FFF2-40B4-BE49-F238E27FC236}">
                    <a16:creationId xmlns:a16="http://schemas.microsoft.com/office/drawing/2014/main" id="{BC173B54-A484-2D31-BA2B-9A9F9507EEA0}"/>
                  </a:ext>
                </a:extLst>
              </p:cNvPr>
              <p:cNvGrpSpPr/>
              <p:nvPr/>
            </p:nvGrpSpPr>
            <p:grpSpPr>
              <a:xfrm flipH="1">
                <a:off x="4754073" y="6233595"/>
                <a:ext cx="206031" cy="178930"/>
                <a:chOff x="8576326" y="1276900"/>
                <a:chExt cx="453012" cy="393965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458" name="Freeform 34">
                  <a:extLst>
                    <a:ext uri="{FF2B5EF4-FFF2-40B4-BE49-F238E27FC236}">
                      <a16:creationId xmlns:a16="http://schemas.microsoft.com/office/drawing/2014/main" id="{F0A4B42A-D262-2F32-C30F-9F19C8FDA4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9" name="Freeform 35">
                  <a:extLst>
                    <a:ext uri="{FF2B5EF4-FFF2-40B4-BE49-F238E27FC236}">
                      <a16:creationId xmlns:a16="http://schemas.microsoft.com/office/drawing/2014/main" id="{38500CAC-42D0-431B-AEF2-2F21B7ADF8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0" name="Freeform 36">
                  <a:extLst>
                    <a:ext uri="{FF2B5EF4-FFF2-40B4-BE49-F238E27FC236}">
                      <a16:creationId xmlns:a16="http://schemas.microsoft.com/office/drawing/2014/main" id="{E6B6209F-2BE2-F5A5-3E5F-61954419F5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1" name="Freeform 37">
                  <a:extLst>
                    <a:ext uri="{FF2B5EF4-FFF2-40B4-BE49-F238E27FC236}">
                      <a16:creationId xmlns:a16="http://schemas.microsoft.com/office/drawing/2014/main" id="{6A365E13-EA4D-1D99-403C-7834D09812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47" name="Group 42">
              <a:extLst>
                <a:ext uri="{FF2B5EF4-FFF2-40B4-BE49-F238E27FC236}">
                  <a16:creationId xmlns:a16="http://schemas.microsoft.com/office/drawing/2014/main" id="{14E27BF4-393E-C175-0643-46BE78B0C0B1}"/>
                </a:ext>
              </a:extLst>
            </p:cNvPr>
            <p:cNvGrpSpPr/>
            <p:nvPr/>
          </p:nvGrpSpPr>
          <p:grpSpPr>
            <a:xfrm>
              <a:off x="4992261" y="6056314"/>
              <a:ext cx="416460" cy="357565"/>
              <a:chOff x="4992261" y="6056314"/>
              <a:chExt cx="416460" cy="357565"/>
            </a:xfrm>
          </p:grpSpPr>
          <p:grpSp>
            <p:nvGrpSpPr>
              <p:cNvPr id="448" name="Group 530">
                <a:extLst>
                  <a:ext uri="{FF2B5EF4-FFF2-40B4-BE49-F238E27FC236}">
                    <a16:creationId xmlns:a16="http://schemas.microsoft.com/office/drawing/2014/main" id="{3243B9C2-FEFF-704C-4805-E80AB3038352}"/>
                  </a:ext>
                </a:extLst>
              </p:cNvPr>
              <p:cNvGrpSpPr/>
              <p:nvPr/>
            </p:nvGrpSpPr>
            <p:grpSpPr>
              <a:xfrm>
                <a:off x="4992261" y="6056314"/>
                <a:ext cx="149172" cy="356913"/>
                <a:chOff x="9860321" y="1950222"/>
                <a:chExt cx="201355" cy="481767"/>
              </a:xfrm>
              <a:solidFill>
                <a:srgbClr val="2980B9"/>
              </a:solidFill>
            </p:grpSpPr>
            <p:sp>
              <p:nvSpPr>
                <p:cNvPr id="454" name="Oval 23">
                  <a:extLst>
                    <a:ext uri="{FF2B5EF4-FFF2-40B4-BE49-F238E27FC236}">
                      <a16:creationId xmlns:a16="http://schemas.microsoft.com/office/drawing/2014/main" id="{888E15A7-B489-08CB-8D18-BAA81972D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918380" y="1950222"/>
                  <a:ext cx="87707" cy="8770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5" name="Freeform 24">
                  <a:extLst>
                    <a:ext uri="{FF2B5EF4-FFF2-40B4-BE49-F238E27FC236}">
                      <a16:creationId xmlns:a16="http://schemas.microsoft.com/office/drawing/2014/main" id="{5404BC40-4CDC-EFD9-4570-66B5CC14C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60321" y="2044105"/>
                  <a:ext cx="201355" cy="387884"/>
                </a:xfrm>
                <a:custGeom>
                  <a:avLst/>
                  <a:gdLst>
                    <a:gd name="T0" fmla="*/ 69 w 69"/>
                    <a:gd name="T1" fmla="*/ 19 h 132"/>
                    <a:gd name="T2" fmla="*/ 50 w 69"/>
                    <a:gd name="T3" fmla="*/ 0 h 132"/>
                    <a:gd name="T4" fmla="*/ 30 w 69"/>
                    <a:gd name="T5" fmla="*/ 0 h 132"/>
                    <a:gd name="T6" fmla="*/ 28 w 69"/>
                    <a:gd name="T7" fmla="*/ 0 h 132"/>
                    <a:gd name="T8" fmla="*/ 20 w 69"/>
                    <a:gd name="T9" fmla="*/ 0 h 132"/>
                    <a:gd name="T10" fmla="*/ 0 w 69"/>
                    <a:gd name="T11" fmla="*/ 19 h 132"/>
                    <a:gd name="T12" fmla="*/ 0 w 69"/>
                    <a:gd name="T13" fmla="*/ 19 h 132"/>
                    <a:gd name="T14" fmla="*/ 0 w 69"/>
                    <a:gd name="T15" fmla="*/ 58 h 132"/>
                    <a:gd name="T16" fmla="*/ 7 w 69"/>
                    <a:gd name="T17" fmla="*/ 64 h 132"/>
                    <a:gd name="T18" fmla="*/ 13 w 69"/>
                    <a:gd name="T19" fmla="*/ 58 h 132"/>
                    <a:gd name="T20" fmla="*/ 13 w 69"/>
                    <a:gd name="T21" fmla="*/ 35 h 132"/>
                    <a:gd name="T22" fmla="*/ 13 w 69"/>
                    <a:gd name="T23" fmla="*/ 22 h 132"/>
                    <a:gd name="T24" fmla="*/ 16 w 69"/>
                    <a:gd name="T25" fmla="*/ 22 h 132"/>
                    <a:gd name="T26" fmla="*/ 16 w 69"/>
                    <a:gd name="T27" fmla="*/ 37 h 132"/>
                    <a:gd name="T28" fmla="*/ 16 w 69"/>
                    <a:gd name="T29" fmla="*/ 61 h 132"/>
                    <a:gd name="T30" fmla="*/ 16 w 69"/>
                    <a:gd name="T31" fmla="*/ 64 h 132"/>
                    <a:gd name="T32" fmla="*/ 16 w 69"/>
                    <a:gd name="T33" fmla="*/ 124 h 132"/>
                    <a:gd name="T34" fmla="*/ 25 w 69"/>
                    <a:gd name="T35" fmla="*/ 132 h 132"/>
                    <a:gd name="T36" fmla="*/ 33 w 69"/>
                    <a:gd name="T37" fmla="*/ 124 h 132"/>
                    <a:gd name="T38" fmla="*/ 33 w 69"/>
                    <a:gd name="T39" fmla="*/ 64 h 132"/>
                    <a:gd name="T40" fmla="*/ 37 w 69"/>
                    <a:gd name="T41" fmla="*/ 64 h 132"/>
                    <a:gd name="T42" fmla="*/ 37 w 69"/>
                    <a:gd name="T43" fmla="*/ 124 h 132"/>
                    <a:gd name="T44" fmla="*/ 45 w 69"/>
                    <a:gd name="T45" fmla="*/ 132 h 132"/>
                    <a:gd name="T46" fmla="*/ 53 w 69"/>
                    <a:gd name="T47" fmla="*/ 124 h 132"/>
                    <a:gd name="T48" fmla="*/ 53 w 69"/>
                    <a:gd name="T49" fmla="*/ 64 h 132"/>
                    <a:gd name="T50" fmla="*/ 53 w 69"/>
                    <a:gd name="T51" fmla="*/ 61 h 132"/>
                    <a:gd name="T52" fmla="*/ 53 w 69"/>
                    <a:gd name="T53" fmla="*/ 37 h 132"/>
                    <a:gd name="T54" fmla="*/ 53 w 69"/>
                    <a:gd name="T55" fmla="*/ 22 h 132"/>
                    <a:gd name="T56" fmla="*/ 57 w 69"/>
                    <a:gd name="T57" fmla="*/ 22 h 132"/>
                    <a:gd name="T58" fmla="*/ 57 w 69"/>
                    <a:gd name="T59" fmla="*/ 35 h 132"/>
                    <a:gd name="T60" fmla="*/ 57 w 69"/>
                    <a:gd name="T61" fmla="*/ 58 h 132"/>
                    <a:gd name="T62" fmla="*/ 63 w 69"/>
                    <a:gd name="T63" fmla="*/ 64 h 132"/>
                    <a:gd name="T64" fmla="*/ 69 w 69"/>
                    <a:gd name="T65" fmla="*/ 58 h 132"/>
                    <a:gd name="T66" fmla="*/ 69 w 69"/>
                    <a:gd name="T67" fmla="*/ 19 h 132"/>
                    <a:gd name="T68" fmla="*/ 69 w 69"/>
                    <a:gd name="T69" fmla="*/ 19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9" h="132">
                      <a:moveTo>
                        <a:pt x="69" y="19"/>
                      </a:moveTo>
                      <a:cubicBezTo>
                        <a:pt x="69" y="9"/>
                        <a:pt x="60" y="0"/>
                        <a:pt x="50" y="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0" y="0"/>
                        <a:pt x="0" y="9"/>
                        <a:pt x="0" y="19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2"/>
                        <a:pt x="3" y="64"/>
                        <a:pt x="7" y="64"/>
                      </a:cubicBezTo>
                      <a:cubicBezTo>
                        <a:pt x="11" y="64"/>
                        <a:pt x="13" y="62"/>
                        <a:pt x="13" y="58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13" y="22"/>
                        <a:pt x="13" y="22"/>
                        <a:pt x="13" y="22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64"/>
                        <a:pt x="16" y="64"/>
                        <a:pt x="16" y="6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6" y="129"/>
                        <a:pt x="20" y="132"/>
                        <a:pt x="25" y="132"/>
                      </a:cubicBezTo>
                      <a:cubicBezTo>
                        <a:pt x="30" y="132"/>
                        <a:pt x="33" y="129"/>
                        <a:pt x="33" y="12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7" y="64"/>
                        <a:pt x="37" y="64"/>
                        <a:pt x="37" y="64"/>
                      </a:cubicBezTo>
                      <a:cubicBezTo>
                        <a:pt x="37" y="124"/>
                        <a:pt x="37" y="124"/>
                        <a:pt x="37" y="124"/>
                      </a:cubicBezTo>
                      <a:cubicBezTo>
                        <a:pt x="37" y="129"/>
                        <a:pt x="40" y="132"/>
                        <a:pt x="45" y="132"/>
                      </a:cubicBezTo>
                      <a:cubicBezTo>
                        <a:pt x="50" y="132"/>
                        <a:pt x="53" y="129"/>
                        <a:pt x="53" y="124"/>
                      </a:cubicBezTo>
                      <a:cubicBezTo>
                        <a:pt x="53" y="64"/>
                        <a:pt x="53" y="64"/>
                        <a:pt x="53" y="64"/>
                      </a:cubicBezTo>
                      <a:cubicBezTo>
                        <a:pt x="53" y="61"/>
                        <a:pt x="53" y="61"/>
                        <a:pt x="53" y="61"/>
                      </a:cubicBezTo>
                      <a:cubicBezTo>
                        <a:pt x="53" y="37"/>
                        <a:pt x="53" y="37"/>
                        <a:pt x="53" y="3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7" y="22"/>
                        <a:pt x="57" y="22"/>
                        <a:pt x="57" y="22"/>
                      </a:cubicBezTo>
                      <a:cubicBezTo>
                        <a:pt x="57" y="35"/>
                        <a:pt x="57" y="35"/>
                        <a:pt x="57" y="35"/>
                      </a:cubicBezTo>
                      <a:cubicBezTo>
                        <a:pt x="57" y="58"/>
                        <a:pt x="57" y="58"/>
                        <a:pt x="57" y="58"/>
                      </a:cubicBezTo>
                      <a:cubicBezTo>
                        <a:pt x="57" y="62"/>
                        <a:pt x="59" y="64"/>
                        <a:pt x="63" y="64"/>
                      </a:cubicBezTo>
                      <a:cubicBezTo>
                        <a:pt x="66" y="64"/>
                        <a:pt x="69" y="62"/>
                        <a:pt x="69" y="58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ubicBezTo>
                        <a:pt x="69" y="19"/>
                        <a:pt x="69" y="19"/>
                        <a:pt x="6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49" name="Group 582">
                <a:extLst>
                  <a:ext uri="{FF2B5EF4-FFF2-40B4-BE49-F238E27FC236}">
                    <a16:creationId xmlns:a16="http://schemas.microsoft.com/office/drawing/2014/main" id="{456DD8F9-8C9B-E5D1-9EF4-8ED06A1AE713}"/>
                  </a:ext>
                </a:extLst>
              </p:cNvPr>
              <p:cNvGrpSpPr/>
              <p:nvPr/>
            </p:nvGrpSpPr>
            <p:grpSpPr>
              <a:xfrm flipH="1">
                <a:off x="5202690" y="6234949"/>
                <a:ext cx="206031" cy="178930"/>
                <a:chOff x="8576326" y="1276900"/>
                <a:chExt cx="453012" cy="393965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450" name="Freeform 34">
                  <a:extLst>
                    <a:ext uri="{FF2B5EF4-FFF2-40B4-BE49-F238E27FC236}">
                      <a16:creationId xmlns:a16="http://schemas.microsoft.com/office/drawing/2014/main" id="{D35D1653-B692-6181-6963-4E038CE8E2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8338" y="1591134"/>
                  <a:ext cx="79731" cy="79731"/>
                </a:xfrm>
                <a:custGeom>
                  <a:avLst/>
                  <a:gdLst>
                    <a:gd name="T0" fmla="*/ 112 w 225"/>
                    <a:gd name="T1" fmla="*/ 225 h 225"/>
                    <a:gd name="T2" fmla="*/ 0 w 225"/>
                    <a:gd name="T3" fmla="*/ 113 h 225"/>
                    <a:gd name="T4" fmla="*/ 112 w 225"/>
                    <a:gd name="T5" fmla="*/ 0 h 225"/>
                    <a:gd name="T6" fmla="*/ 225 w 225"/>
                    <a:gd name="T7" fmla="*/ 113 h 225"/>
                    <a:gd name="T8" fmla="*/ 112 w 225"/>
                    <a:gd name="T9" fmla="*/ 225 h 225"/>
                    <a:gd name="T10" fmla="*/ 112 w 225"/>
                    <a:gd name="T11" fmla="*/ 56 h 225"/>
                    <a:gd name="T12" fmla="*/ 56 w 225"/>
                    <a:gd name="T13" fmla="*/ 113 h 225"/>
                    <a:gd name="T14" fmla="*/ 112 w 225"/>
                    <a:gd name="T15" fmla="*/ 169 h 225"/>
                    <a:gd name="T16" fmla="*/ 169 w 225"/>
                    <a:gd name="T17" fmla="*/ 113 h 225"/>
                    <a:gd name="T18" fmla="*/ 112 w 225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5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5" y="51"/>
                        <a:pt x="225" y="113"/>
                      </a:cubicBezTo>
                      <a:cubicBezTo>
                        <a:pt x="225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9" y="144"/>
                        <a:pt x="169" y="113"/>
                      </a:cubicBezTo>
                      <a:cubicBezTo>
                        <a:pt x="169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1" name="Freeform 35">
                  <a:extLst>
                    <a:ext uri="{FF2B5EF4-FFF2-40B4-BE49-F238E27FC236}">
                      <a16:creationId xmlns:a16="http://schemas.microsoft.com/office/drawing/2014/main" id="{8326330D-B4B6-B502-A7E4-5DD64D2629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30010" y="1591134"/>
                  <a:ext cx="79731" cy="79731"/>
                </a:xfrm>
                <a:custGeom>
                  <a:avLst/>
                  <a:gdLst>
                    <a:gd name="T0" fmla="*/ 112 w 224"/>
                    <a:gd name="T1" fmla="*/ 225 h 225"/>
                    <a:gd name="T2" fmla="*/ 0 w 224"/>
                    <a:gd name="T3" fmla="*/ 113 h 225"/>
                    <a:gd name="T4" fmla="*/ 112 w 224"/>
                    <a:gd name="T5" fmla="*/ 0 h 225"/>
                    <a:gd name="T6" fmla="*/ 224 w 224"/>
                    <a:gd name="T7" fmla="*/ 113 h 225"/>
                    <a:gd name="T8" fmla="*/ 112 w 224"/>
                    <a:gd name="T9" fmla="*/ 225 h 225"/>
                    <a:gd name="T10" fmla="*/ 112 w 224"/>
                    <a:gd name="T11" fmla="*/ 56 h 225"/>
                    <a:gd name="T12" fmla="*/ 56 w 224"/>
                    <a:gd name="T13" fmla="*/ 113 h 225"/>
                    <a:gd name="T14" fmla="*/ 112 w 224"/>
                    <a:gd name="T15" fmla="*/ 169 h 225"/>
                    <a:gd name="T16" fmla="*/ 168 w 224"/>
                    <a:gd name="T17" fmla="*/ 113 h 225"/>
                    <a:gd name="T18" fmla="*/ 112 w 224"/>
                    <a:gd name="T19" fmla="*/ 56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4" h="225">
                      <a:moveTo>
                        <a:pt x="112" y="225"/>
                      </a:moveTo>
                      <a:cubicBezTo>
                        <a:pt x="50" y="225"/>
                        <a:pt x="0" y="175"/>
                        <a:pt x="0" y="113"/>
                      </a:cubicBezTo>
                      <a:cubicBezTo>
                        <a:pt x="0" y="51"/>
                        <a:pt x="50" y="0"/>
                        <a:pt x="112" y="0"/>
                      </a:cubicBezTo>
                      <a:cubicBezTo>
                        <a:pt x="174" y="0"/>
                        <a:pt x="224" y="51"/>
                        <a:pt x="224" y="113"/>
                      </a:cubicBezTo>
                      <a:cubicBezTo>
                        <a:pt x="224" y="175"/>
                        <a:pt x="174" y="225"/>
                        <a:pt x="112" y="225"/>
                      </a:cubicBezTo>
                      <a:close/>
                      <a:moveTo>
                        <a:pt x="112" y="56"/>
                      </a:moveTo>
                      <a:cubicBezTo>
                        <a:pt x="81" y="56"/>
                        <a:pt x="56" y="81"/>
                        <a:pt x="56" y="113"/>
                      </a:cubicBezTo>
                      <a:cubicBezTo>
                        <a:pt x="56" y="144"/>
                        <a:pt x="81" y="169"/>
                        <a:pt x="112" y="169"/>
                      </a:cubicBezTo>
                      <a:cubicBezTo>
                        <a:pt x="143" y="169"/>
                        <a:pt x="168" y="144"/>
                        <a:pt x="168" y="113"/>
                      </a:cubicBezTo>
                      <a:cubicBezTo>
                        <a:pt x="168" y="81"/>
                        <a:pt x="143" y="56"/>
                        <a:pt x="112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2" name="Freeform 36">
                  <a:extLst>
                    <a:ext uri="{FF2B5EF4-FFF2-40B4-BE49-F238E27FC236}">
                      <a16:creationId xmlns:a16="http://schemas.microsoft.com/office/drawing/2014/main" id="{CA8E3D28-A7B1-E085-EF2C-8D27B8376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8041" y="1276900"/>
                  <a:ext cx="371297" cy="333776"/>
                </a:xfrm>
                <a:custGeom>
                  <a:avLst/>
                  <a:gdLst>
                    <a:gd name="T0" fmla="*/ 619 w 1048"/>
                    <a:gd name="T1" fmla="*/ 942 h 942"/>
                    <a:gd name="T2" fmla="*/ 28 w 1048"/>
                    <a:gd name="T3" fmla="*/ 942 h 942"/>
                    <a:gd name="T4" fmla="*/ 0 w 1048"/>
                    <a:gd name="T5" fmla="*/ 914 h 942"/>
                    <a:gd name="T6" fmla="*/ 28 w 1048"/>
                    <a:gd name="T7" fmla="*/ 886 h 942"/>
                    <a:gd name="T8" fmla="*/ 597 w 1048"/>
                    <a:gd name="T9" fmla="*/ 886 h 942"/>
                    <a:gd name="T10" fmla="*/ 807 w 1048"/>
                    <a:gd name="T11" fmla="*/ 21 h 942"/>
                    <a:gd name="T12" fmla="*/ 834 w 1048"/>
                    <a:gd name="T13" fmla="*/ 0 h 942"/>
                    <a:gd name="T14" fmla="*/ 1020 w 1048"/>
                    <a:gd name="T15" fmla="*/ 0 h 942"/>
                    <a:gd name="T16" fmla="*/ 1048 w 1048"/>
                    <a:gd name="T17" fmla="*/ 28 h 942"/>
                    <a:gd name="T18" fmla="*/ 1020 w 1048"/>
                    <a:gd name="T19" fmla="*/ 56 h 942"/>
                    <a:gd name="T20" fmla="*/ 856 w 1048"/>
                    <a:gd name="T21" fmla="*/ 56 h 942"/>
                    <a:gd name="T22" fmla="*/ 646 w 1048"/>
                    <a:gd name="T23" fmla="*/ 921 h 942"/>
                    <a:gd name="T24" fmla="*/ 619 w 1048"/>
                    <a:gd name="T25" fmla="*/ 942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8" h="942">
                      <a:moveTo>
                        <a:pt x="619" y="942"/>
                      </a:moveTo>
                      <a:cubicBezTo>
                        <a:pt x="28" y="942"/>
                        <a:pt x="28" y="942"/>
                        <a:pt x="28" y="942"/>
                      </a:cubicBezTo>
                      <a:cubicBezTo>
                        <a:pt x="13" y="942"/>
                        <a:pt x="0" y="930"/>
                        <a:pt x="0" y="914"/>
                      </a:cubicBezTo>
                      <a:cubicBezTo>
                        <a:pt x="0" y="899"/>
                        <a:pt x="13" y="886"/>
                        <a:pt x="28" y="886"/>
                      </a:cubicBezTo>
                      <a:cubicBezTo>
                        <a:pt x="597" y="886"/>
                        <a:pt x="597" y="886"/>
                        <a:pt x="597" y="886"/>
                      </a:cubicBezTo>
                      <a:cubicBezTo>
                        <a:pt x="807" y="21"/>
                        <a:pt x="807" y="21"/>
                        <a:pt x="807" y="21"/>
                      </a:cubicBezTo>
                      <a:cubicBezTo>
                        <a:pt x="810" y="9"/>
                        <a:pt x="821" y="0"/>
                        <a:pt x="834" y="0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1035" y="0"/>
                        <a:pt x="1048" y="12"/>
                        <a:pt x="1048" y="28"/>
                      </a:cubicBezTo>
                      <a:cubicBezTo>
                        <a:pt x="1048" y="43"/>
                        <a:pt x="1035" y="56"/>
                        <a:pt x="1020" y="56"/>
                      </a:cubicBezTo>
                      <a:cubicBezTo>
                        <a:pt x="856" y="56"/>
                        <a:pt x="856" y="56"/>
                        <a:pt x="856" y="56"/>
                      </a:cubicBezTo>
                      <a:cubicBezTo>
                        <a:pt x="646" y="921"/>
                        <a:pt x="646" y="921"/>
                        <a:pt x="646" y="921"/>
                      </a:cubicBezTo>
                      <a:cubicBezTo>
                        <a:pt x="643" y="933"/>
                        <a:pt x="632" y="942"/>
                        <a:pt x="619" y="9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3" name="Freeform 37">
                  <a:extLst>
                    <a:ext uri="{FF2B5EF4-FFF2-40B4-BE49-F238E27FC236}">
                      <a16:creationId xmlns:a16="http://schemas.microsoft.com/office/drawing/2014/main" id="{842CCB92-DAE8-0542-9C23-B4EDB3633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76326" y="1381645"/>
                  <a:ext cx="361555" cy="199328"/>
                </a:xfrm>
                <a:custGeom>
                  <a:avLst/>
                  <a:gdLst>
                    <a:gd name="T0" fmla="*/ 873 w 1023"/>
                    <a:gd name="T1" fmla="*/ 563 h 563"/>
                    <a:gd name="T2" fmla="*/ 189 w 1023"/>
                    <a:gd name="T3" fmla="*/ 563 h 563"/>
                    <a:gd name="T4" fmla="*/ 162 w 1023"/>
                    <a:gd name="T5" fmla="*/ 543 h 563"/>
                    <a:gd name="T6" fmla="*/ 2 w 1023"/>
                    <a:gd name="T7" fmla="*/ 37 h 563"/>
                    <a:gd name="T8" fmla="*/ 6 w 1023"/>
                    <a:gd name="T9" fmla="*/ 12 h 563"/>
                    <a:gd name="T10" fmla="*/ 29 w 1023"/>
                    <a:gd name="T11" fmla="*/ 0 h 563"/>
                    <a:gd name="T12" fmla="*/ 995 w 1023"/>
                    <a:gd name="T13" fmla="*/ 0 h 563"/>
                    <a:gd name="T14" fmla="*/ 1023 w 1023"/>
                    <a:gd name="T15" fmla="*/ 28 h 563"/>
                    <a:gd name="T16" fmla="*/ 995 w 1023"/>
                    <a:gd name="T17" fmla="*/ 56 h 563"/>
                    <a:gd name="T18" fmla="*/ 67 w 1023"/>
                    <a:gd name="T19" fmla="*/ 56 h 563"/>
                    <a:gd name="T20" fmla="*/ 209 w 1023"/>
                    <a:gd name="T21" fmla="*/ 507 h 563"/>
                    <a:gd name="T22" fmla="*/ 873 w 1023"/>
                    <a:gd name="T23" fmla="*/ 507 h 563"/>
                    <a:gd name="T24" fmla="*/ 901 w 1023"/>
                    <a:gd name="T25" fmla="*/ 535 h 563"/>
                    <a:gd name="T26" fmla="*/ 873 w 1023"/>
                    <a:gd name="T27" fmla="*/ 563 h 563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2033 w 10241"/>
                    <a:gd name="connsiteY10" fmla="*/ 9005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241"/>
                    <a:gd name="connsiteY0" fmla="*/ 10000 h 10000"/>
                    <a:gd name="connsiteX1" fmla="*/ 1838 w 10241"/>
                    <a:gd name="connsiteY1" fmla="*/ 10000 h 10000"/>
                    <a:gd name="connsiteX2" fmla="*/ 1574 w 10241"/>
                    <a:gd name="connsiteY2" fmla="*/ 9645 h 10000"/>
                    <a:gd name="connsiteX3" fmla="*/ 10 w 10241"/>
                    <a:gd name="connsiteY3" fmla="*/ 657 h 10000"/>
                    <a:gd name="connsiteX4" fmla="*/ 49 w 10241"/>
                    <a:gd name="connsiteY4" fmla="*/ 213 h 10000"/>
                    <a:gd name="connsiteX5" fmla="*/ 273 w 10241"/>
                    <a:gd name="connsiteY5" fmla="*/ 0 h 10000"/>
                    <a:gd name="connsiteX6" fmla="*/ 9716 w 10241"/>
                    <a:gd name="connsiteY6" fmla="*/ 0 h 10000"/>
                    <a:gd name="connsiteX7" fmla="*/ 9990 w 10241"/>
                    <a:gd name="connsiteY7" fmla="*/ 497 h 10000"/>
                    <a:gd name="connsiteX8" fmla="*/ 9716 w 10241"/>
                    <a:gd name="connsiteY8" fmla="*/ 995 h 10000"/>
                    <a:gd name="connsiteX9" fmla="*/ 4031 w 10241"/>
                    <a:gd name="connsiteY9" fmla="*/ 3360 h 10000"/>
                    <a:gd name="connsiteX10" fmla="*/ 5723 w 10241"/>
                    <a:gd name="connsiteY10" fmla="*/ 4490 h 10000"/>
                    <a:gd name="connsiteX11" fmla="*/ 8524 w 10241"/>
                    <a:gd name="connsiteY11" fmla="*/ 9005 h 10000"/>
                    <a:gd name="connsiteX12" fmla="*/ 8797 w 10241"/>
                    <a:gd name="connsiteY12" fmla="*/ 9503 h 10000"/>
                    <a:gd name="connsiteX13" fmla="*/ 8524 w 10241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5723 w 10070"/>
                    <a:gd name="connsiteY10" fmla="*/ 4490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10070"/>
                    <a:gd name="connsiteY0" fmla="*/ 10000 h 10000"/>
                    <a:gd name="connsiteX1" fmla="*/ 1838 w 10070"/>
                    <a:gd name="connsiteY1" fmla="*/ 10000 h 10000"/>
                    <a:gd name="connsiteX2" fmla="*/ 1574 w 10070"/>
                    <a:gd name="connsiteY2" fmla="*/ 9645 h 10000"/>
                    <a:gd name="connsiteX3" fmla="*/ 10 w 10070"/>
                    <a:gd name="connsiteY3" fmla="*/ 657 h 10000"/>
                    <a:gd name="connsiteX4" fmla="*/ 49 w 10070"/>
                    <a:gd name="connsiteY4" fmla="*/ 213 h 10000"/>
                    <a:gd name="connsiteX5" fmla="*/ 273 w 10070"/>
                    <a:gd name="connsiteY5" fmla="*/ 0 h 10000"/>
                    <a:gd name="connsiteX6" fmla="*/ 9716 w 10070"/>
                    <a:gd name="connsiteY6" fmla="*/ 0 h 10000"/>
                    <a:gd name="connsiteX7" fmla="*/ 9990 w 10070"/>
                    <a:gd name="connsiteY7" fmla="*/ 497 h 10000"/>
                    <a:gd name="connsiteX8" fmla="*/ 9716 w 10070"/>
                    <a:gd name="connsiteY8" fmla="*/ 995 h 10000"/>
                    <a:gd name="connsiteX9" fmla="*/ 6517 w 10070"/>
                    <a:gd name="connsiteY9" fmla="*/ 3360 h 10000"/>
                    <a:gd name="connsiteX10" fmla="*/ 9172 w 10070"/>
                    <a:gd name="connsiteY10" fmla="*/ 3907 h 10000"/>
                    <a:gd name="connsiteX11" fmla="*/ 8524 w 10070"/>
                    <a:gd name="connsiteY11" fmla="*/ 9005 h 10000"/>
                    <a:gd name="connsiteX12" fmla="*/ 8797 w 10070"/>
                    <a:gd name="connsiteY12" fmla="*/ 9503 h 10000"/>
                    <a:gd name="connsiteX13" fmla="*/ 8524 w 10070"/>
                    <a:gd name="connsiteY13" fmla="*/ 10000 h 10000"/>
                    <a:gd name="connsiteX0" fmla="*/ 8524 w 9990"/>
                    <a:gd name="connsiteY0" fmla="*/ 10000 h 10000"/>
                    <a:gd name="connsiteX1" fmla="*/ 1838 w 9990"/>
                    <a:gd name="connsiteY1" fmla="*/ 10000 h 10000"/>
                    <a:gd name="connsiteX2" fmla="*/ 1574 w 9990"/>
                    <a:gd name="connsiteY2" fmla="*/ 9645 h 10000"/>
                    <a:gd name="connsiteX3" fmla="*/ 10 w 9990"/>
                    <a:gd name="connsiteY3" fmla="*/ 657 h 10000"/>
                    <a:gd name="connsiteX4" fmla="*/ 49 w 9990"/>
                    <a:gd name="connsiteY4" fmla="*/ 213 h 10000"/>
                    <a:gd name="connsiteX5" fmla="*/ 273 w 9990"/>
                    <a:gd name="connsiteY5" fmla="*/ 0 h 10000"/>
                    <a:gd name="connsiteX6" fmla="*/ 9716 w 9990"/>
                    <a:gd name="connsiteY6" fmla="*/ 0 h 10000"/>
                    <a:gd name="connsiteX7" fmla="*/ 9990 w 9990"/>
                    <a:gd name="connsiteY7" fmla="*/ 497 h 10000"/>
                    <a:gd name="connsiteX8" fmla="*/ 9716 w 9990"/>
                    <a:gd name="connsiteY8" fmla="*/ 995 h 10000"/>
                    <a:gd name="connsiteX9" fmla="*/ 9404 w 9990"/>
                    <a:gd name="connsiteY9" fmla="*/ 1612 h 10000"/>
                    <a:gd name="connsiteX10" fmla="*/ 9172 w 9990"/>
                    <a:gd name="connsiteY10" fmla="*/ 3907 h 10000"/>
                    <a:gd name="connsiteX11" fmla="*/ 8524 w 9990"/>
                    <a:gd name="connsiteY11" fmla="*/ 9005 h 10000"/>
                    <a:gd name="connsiteX12" fmla="*/ 8797 w 9990"/>
                    <a:gd name="connsiteY12" fmla="*/ 9503 h 10000"/>
                    <a:gd name="connsiteX13" fmla="*/ 8524 w 9990"/>
                    <a:gd name="connsiteY13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990" h="10000">
                      <a:moveTo>
                        <a:pt x="8524" y="10000"/>
                      </a:moveTo>
                      <a:lnTo>
                        <a:pt x="1838" y="10000"/>
                      </a:lnTo>
                      <a:cubicBezTo>
                        <a:pt x="1710" y="10000"/>
                        <a:pt x="1613" y="9858"/>
                        <a:pt x="1574" y="9645"/>
                      </a:cubicBezTo>
                      <a:lnTo>
                        <a:pt x="10" y="657"/>
                      </a:lnTo>
                      <a:cubicBezTo>
                        <a:pt x="-10" y="497"/>
                        <a:pt x="0" y="337"/>
                        <a:pt x="49" y="213"/>
                      </a:cubicBezTo>
                      <a:cubicBezTo>
                        <a:pt x="107" y="89"/>
                        <a:pt x="186" y="0"/>
                        <a:pt x="273" y="0"/>
                      </a:cubicBezTo>
                      <a:lnTo>
                        <a:pt x="9716" y="0"/>
                      </a:lnTo>
                      <a:cubicBezTo>
                        <a:pt x="9873" y="0"/>
                        <a:pt x="9990" y="231"/>
                        <a:pt x="9990" y="497"/>
                      </a:cubicBezTo>
                      <a:cubicBezTo>
                        <a:pt x="9990" y="782"/>
                        <a:pt x="9814" y="809"/>
                        <a:pt x="9716" y="995"/>
                      </a:cubicBezTo>
                      <a:cubicBezTo>
                        <a:pt x="9618" y="1181"/>
                        <a:pt x="9495" y="1127"/>
                        <a:pt x="9404" y="1612"/>
                      </a:cubicBezTo>
                      <a:cubicBezTo>
                        <a:pt x="9313" y="2097"/>
                        <a:pt x="9319" y="2675"/>
                        <a:pt x="9172" y="3907"/>
                      </a:cubicBezTo>
                      <a:cubicBezTo>
                        <a:pt x="9025" y="5139"/>
                        <a:pt x="8524" y="9005"/>
                        <a:pt x="8524" y="9005"/>
                      </a:cubicBezTo>
                      <a:cubicBezTo>
                        <a:pt x="8680" y="9005"/>
                        <a:pt x="8797" y="9218"/>
                        <a:pt x="8797" y="9503"/>
                      </a:cubicBezTo>
                      <a:cubicBezTo>
                        <a:pt x="8797" y="9769"/>
                        <a:pt x="8680" y="10000"/>
                        <a:pt x="8524" y="100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605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343" grpId="0" animBg="1"/>
      <p:bldP spid="344" grpId="0" animBg="1"/>
      <p:bldP spid="3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25">
            <a:extLst>
              <a:ext uri="{FF2B5EF4-FFF2-40B4-BE49-F238E27FC236}">
                <a16:creationId xmlns:a16="http://schemas.microsoft.com/office/drawing/2014/main" id="{B4B60EDA-CC9F-B591-DD4E-079017D0F2A5}"/>
              </a:ext>
            </a:extLst>
          </p:cNvPr>
          <p:cNvGrpSpPr/>
          <p:nvPr/>
        </p:nvGrpSpPr>
        <p:grpSpPr>
          <a:xfrm>
            <a:off x="4543242" y="2991572"/>
            <a:ext cx="1190625" cy="71437"/>
            <a:chOff x="4106863" y="4170363"/>
            <a:chExt cx="1190625" cy="71437"/>
          </a:xfrm>
          <a:solidFill>
            <a:srgbClr val="2980B9">
              <a:lumMod val="50000"/>
            </a:srgbClr>
          </a:solidFill>
        </p:grpSpPr>
        <p:sp>
          <p:nvSpPr>
            <p:cNvPr id="82" name="Freeform 43">
              <a:extLst>
                <a:ext uri="{FF2B5EF4-FFF2-40B4-BE49-F238E27FC236}">
                  <a16:creationId xmlns:a16="http://schemas.microsoft.com/office/drawing/2014/main" id="{0D052003-649C-2C3B-2163-18A5B8311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close/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close/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close/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close/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close/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close/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close/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close/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close/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close/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close/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close/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close/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close/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close/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close/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close/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close/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close/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close/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close/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3" name="Freeform 44">
              <a:extLst>
                <a:ext uri="{FF2B5EF4-FFF2-40B4-BE49-F238E27FC236}">
                  <a16:creationId xmlns:a16="http://schemas.microsoft.com/office/drawing/2014/main" id="{DDA101D3-2FCE-E0A9-F9EC-A66A382B94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4" name="Oval 45">
              <a:extLst>
                <a:ext uri="{FF2B5EF4-FFF2-40B4-BE49-F238E27FC236}">
                  <a16:creationId xmlns:a16="http://schemas.microsoft.com/office/drawing/2014/main" id="{5C346F48-239F-CC5C-A511-DF118E5A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4170363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85" name="Group 121">
            <a:extLst>
              <a:ext uri="{FF2B5EF4-FFF2-40B4-BE49-F238E27FC236}">
                <a16:creationId xmlns:a16="http://schemas.microsoft.com/office/drawing/2014/main" id="{68D8FEAE-4A41-5259-001D-CCB95551D4DF}"/>
              </a:ext>
            </a:extLst>
          </p:cNvPr>
          <p:cNvGrpSpPr/>
          <p:nvPr/>
        </p:nvGrpSpPr>
        <p:grpSpPr>
          <a:xfrm>
            <a:off x="4543242" y="3922852"/>
            <a:ext cx="1190625" cy="71437"/>
            <a:chOff x="4106863" y="4170363"/>
            <a:chExt cx="1190625" cy="71437"/>
          </a:xfrm>
          <a:solidFill>
            <a:srgbClr val="41B176">
              <a:lumMod val="50000"/>
            </a:srgbClr>
          </a:solidFill>
        </p:grpSpPr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0049E1C8-998C-CC28-D10E-180CD1E40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close/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close/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close/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close/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close/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close/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close/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close/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close/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close/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close/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close/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close/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close/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close/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close/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close/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close/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close/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close/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close/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0D46DED0-16D3-3472-C55B-092196872E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8" name="Oval 45">
              <a:extLst>
                <a:ext uri="{FF2B5EF4-FFF2-40B4-BE49-F238E27FC236}">
                  <a16:creationId xmlns:a16="http://schemas.microsoft.com/office/drawing/2014/main" id="{48977F38-224F-0CC4-C485-A2E634701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4170363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89" name="Group 117">
            <a:extLst>
              <a:ext uri="{FF2B5EF4-FFF2-40B4-BE49-F238E27FC236}">
                <a16:creationId xmlns:a16="http://schemas.microsoft.com/office/drawing/2014/main" id="{BF6A5031-952D-E897-8895-A4F059F03A36}"/>
              </a:ext>
            </a:extLst>
          </p:cNvPr>
          <p:cNvGrpSpPr/>
          <p:nvPr/>
        </p:nvGrpSpPr>
        <p:grpSpPr>
          <a:xfrm>
            <a:off x="4543242" y="6713690"/>
            <a:ext cx="1190625" cy="71437"/>
            <a:chOff x="4106863" y="4170363"/>
            <a:chExt cx="1190625" cy="71437"/>
          </a:xfrm>
          <a:solidFill>
            <a:srgbClr val="C0392B">
              <a:lumMod val="50000"/>
            </a:srgbClr>
          </a:solidFill>
        </p:grpSpPr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1D797A90-656E-D6AC-A745-9453D463F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close/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close/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close/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close/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close/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close/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close/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close/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close/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close/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close/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close/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close/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close/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close/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close/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close/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close/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close/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close/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close/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89414D9F-756E-38EC-5B63-FDA3049720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2" name="Oval 45">
              <a:extLst>
                <a:ext uri="{FF2B5EF4-FFF2-40B4-BE49-F238E27FC236}">
                  <a16:creationId xmlns:a16="http://schemas.microsoft.com/office/drawing/2014/main" id="{8B397BA0-C97F-A7B9-668E-816D19286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4170363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93" name="Group 113">
            <a:extLst>
              <a:ext uri="{FF2B5EF4-FFF2-40B4-BE49-F238E27FC236}">
                <a16:creationId xmlns:a16="http://schemas.microsoft.com/office/drawing/2014/main" id="{3AF29D47-78D2-B71C-F070-A81909169D5A}"/>
              </a:ext>
            </a:extLst>
          </p:cNvPr>
          <p:cNvGrpSpPr/>
          <p:nvPr/>
        </p:nvGrpSpPr>
        <p:grpSpPr>
          <a:xfrm>
            <a:off x="4543242" y="5776925"/>
            <a:ext cx="1190625" cy="71437"/>
            <a:chOff x="4106863" y="4170363"/>
            <a:chExt cx="1190625" cy="71437"/>
          </a:xfrm>
          <a:solidFill>
            <a:srgbClr val="F39C12">
              <a:lumMod val="50000"/>
            </a:srgbClr>
          </a:solidFill>
        </p:grpSpPr>
        <p:sp>
          <p:nvSpPr>
            <p:cNvPr id="94" name="Freeform 43">
              <a:extLst>
                <a:ext uri="{FF2B5EF4-FFF2-40B4-BE49-F238E27FC236}">
                  <a16:creationId xmlns:a16="http://schemas.microsoft.com/office/drawing/2014/main" id="{9F39AC42-C914-162D-5F8C-2DFD4CC6D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close/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close/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close/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close/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close/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close/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close/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close/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close/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close/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close/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close/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close/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close/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close/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close/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close/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close/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close/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close/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close/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5" name="Freeform 44">
              <a:extLst>
                <a:ext uri="{FF2B5EF4-FFF2-40B4-BE49-F238E27FC236}">
                  <a16:creationId xmlns:a16="http://schemas.microsoft.com/office/drawing/2014/main" id="{9B57ABF3-1039-BC9E-C045-008FF82FF0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6" name="Oval 45">
              <a:extLst>
                <a:ext uri="{FF2B5EF4-FFF2-40B4-BE49-F238E27FC236}">
                  <a16:creationId xmlns:a16="http://schemas.microsoft.com/office/drawing/2014/main" id="{DEFA55A4-C0A9-71D5-8B53-454174B6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4170363"/>
              <a:ext cx="71438" cy="71437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97" name="Title 1">
            <a:extLst>
              <a:ext uri="{FF2B5EF4-FFF2-40B4-BE49-F238E27FC236}">
                <a16:creationId xmlns:a16="http://schemas.microsoft.com/office/drawing/2014/main" id="{E6265F6F-3035-B287-45B5-0C0E3B332DE2}"/>
              </a:ext>
            </a:extLst>
          </p:cNvPr>
          <p:cNvSpPr txBox="1">
            <a:spLocks/>
          </p:cNvSpPr>
          <p:nvPr/>
        </p:nvSpPr>
        <p:spPr>
          <a:xfrm>
            <a:off x="648469" y="1130024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4D950909-C581-D7B6-2D86-5EFE7496502F}"/>
              </a:ext>
            </a:extLst>
          </p:cNvPr>
          <p:cNvSpPr>
            <a:spLocks noEditPoints="1"/>
          </p:cNvSpPr>
          <p:nvPr/>
        </p:nvSpPr>
        <p:spPr bwMode="auto">
          <a:xfrm>
            <a:off x="2106429" y="2385736"/>
            <a:ext cx="1319213" cy="4840287"/>
          </a:xfrm>
          <a:custGeom>
            <a:avLst/>
            <a:gdLst>
              <a:gd name="T0" fmla="*/ 861 w 966"/>
              <a:gd name="T1" fmla="*/ 12 h 3544"/>
              <a:gd name="T2" fmla="*/ 821 w 966"/>
              <a:gd name="T3" fmla="*/ 12 h 3544"/>
              <a:gd name="T4" fmla="*/ 701 w 966"/>
              <a:gd name="T5" fmla="*/ 12 h 3544"/>
              <a:gd name="T6" fmla="*/ 645 w 966"/>
              <a:gd name="T7" fmla="*/ 12 h 3544"/>
              <a:gd name="T8" fmla="*/ 565 w 966"/>
              <a:gd name="T9" fmla="*/ 0 h 3544"/>
              <a:gd name="T10" fmla="*/ 461 w 966"/>
              <a:gd name="T11" fmla="*/ 0 h 3544"/>
              <a:gd name="T12" fmla="*/ 381 w 966"/>
              <a:gd name="T13" fmla="*/ 12 h 3544"/>
              <a:gd name="T14" fmla="*/ 262 w 966"/>
              <a:gd name="T15" fmla="*/ 13 h 3544"/>
              <a:gd name="T16" fmla="*/ 208 w 966"/>
              <a:gd name="T17" fmla="*/ 24 h 3544"/>
              <a:gd name="T18" fmla="*/ 131 w 966"/>
              <a:gd name="T19" fmla="*/ 47 h 3544"/>
              <a:gd name="T20" fmla="*/ 55 w 966"/>
              <a:gd name="T21" fmla="*/ 120 h 3544"/>
              <a:gd name="T22" fmla="*/ 28 w 966"/>
              <a:gd name="T23" fmla="*/ 196 h 3544"/>
              <a:gd name="T24" fmla="*/ 12 w 966"/>
              <a:gd name="T25" fmla="*/ 312 h 3544"/>
              <a:gd name="T26" fmla="*/ 12 w 966"/>
              <a:gd name="T27" fmla="*/ 352 h 3544"/>
              <a:gd name="T28" fmla="*/ 12 w 966"/>
              <a:gd name="T29" fmla="*/ 472 h 3544"/>
              <a:gd name="T30" fmla="*/ 12 w 966"/>
              <a:gd name="T31" fmla="*/ 528 h 3544"/>
              <a:gd name="T32" fmla="*/ 0 w 966"/>
              <a:gd name="T33" fmla="*/ 608 h 3544"/>
              <a:gd name="T34" fmla="*/ 0 w 966"/>
              <a:gd name="T35" fmla="*/ 712 h 3544"/>
              <a:gd name="T36" fmla="*/ 12 w 966"/>
              <a:gd name="T37" fmla="*/ 792 h 3544"/>
              <a:gd name="T38" fmla="*/ 12 w 966"/>
              <a:gd name="T39" fmla="*/ 912 h 3544"/>
              <a:gd name="T40" fmla="*/ 12 w 966"/>
              <a:gd name="T41" fmla="*/ 968 h 3544"/>
              <a:gd name="T42" fmla="*/ 0 w 966"/>
              <a:gd name="T43" fmla="*/ 1048 h 3544"/>
              <a:gd name="T44" fmla="*/ 0 w 966"/>
              <a:gd name="T45" fmla="*/ 1152 h 3544"/>
              <a:gd name="T46" fmla="*/ 12 w 966"/>
              <a:gd name="T47" fmla="*/ 1232 h 3544"/>
              <a:gd name="T48" fmla="*/ 12 w 966"/>
              <a:gd name="T49" fmla="*/ 1352 h 3544"/>
              <a:gd name="T50" fmla="*/ 12 w 966"/>
              <a:gd name="T51" fmla="*/ 1408 h 3544"/>
              <a:gd name="T52" fmla="*/ 0 w 966"/>
              <a:gd name="T53" fmla="*/ 1488 h 3544"/>
              <a:gd name="T54" fmla="*/ 0 w 966"/>
              <a:gd name="T55" fmla="*/ 1592 h 3544"/>
              <a:gd name="T56" fmla="*/ 12 w 966"/>
              <a:gd name="T57" fmla="*/ 1672 h 3544"/>
              <a:gd name="T58" fmla="*/ 12 w 966"/>
              <a:gd name="T59" fmla="*/ 1792 h 3544"/>
              <a:gd name="T60" fmla="*/ 12 w 966"/>
              <a:gd name="T61" fmla="*/ 1848 h 3544"/>
              <a:gd name="T62" fmla="*/ 0 w 966"/>
              <a:gd name="T63" fmla="*/ 1928 h 3544"/>
              <a:gd name="T64" fmla="*/ 0 w 966"/>
              <a:gd name="T65" fmla="*/ 2032 h 3544"/>
              <a:gd name="T66" fmla="*/ 12 w 966"/>
              <a:gd name="T67" fmla="*/ 2112 h 3544"/>
              <a:gd name="T68" fmla="*/ 12 w 966"/>
              <a:gd name="T69" fmla="*/ 2232 h 3544"/>
              <a:gd name="T70" fmla="*/ 12 w 966"/>
              <a:gd name="T71" fmla="*/ 2288 h 3544"/>
              <a:gd name="T72" fmla="*/ 0 w 966"/>
              <a:gd name="T73" fmla="*/ 2368 h 3544"/>
              <a:gd name="T74" fmla="*/ 0 w 966"/>
              <a:gd name="T75" fmla="*/ 2472 h 3544"/>
              <a:gd name="T76" fmla="*/ 12 w 966"/>
              <a:gd name="T77" fmla="*/ 2552 h 3544"/>
              <a:gd name="T78" fmla="*/ 12 w 966"/>
              <a:gd name="T79" fmla="*/ 2672 h 3544"/>
              <a:gd name="T80" fmla="*/ 12 w 966"/>
              <a:gd name="T81" fmla="*/ 2728 h 3544"/>
              <a:gd name="T82" fmla="*/ 0 w 966"/>
              <a:gd name="T83" fmla="*/ 2808 h 3544"/>
              <a:gd name="T84" fmla="*/ 0 w 966"/>
              <a:gd name="T85" fmla="*/ 2912 h 3544"/>
              <a:gd name="T86" fmla="*/ 12 w 966"/>
              <a:gd name="T87" fmla="*/ 2992 h 3544"/>
              <a:gd name="T88" fmla="*/ 12 w 966"/>
              <a:gd name="T89" fmla="*/ 3112 h 3544"/>
              <a:gd name="T90" fmla="*/ 12 w 966"/>
              <a:gd name="T91" fmla="*/ 3168 h 3544"/>
              <a:gd name="T92" fmla="*/ 0 w 966"/>
              <a:gd name="T93" fmla="*/ 3248 h 3544"/>
              <a:gd name="T94" fmla="*/ 12 w 966"/>
              <a:gd name="T95" fmla="*/ 3329 h 3544"/>
              <a:gd name="T96" fmla="*/ 44 w 966"/>
              <a:gd name="T97" fmla="*/ 3403 h 3544"/>
              <a:gd name="T98" fmla="*/ 114 w 966"/>
              <a:gd name="T99" fmla="*/ 3482 h 3544"/>
              <a:gd name="T100" fmla="*/ 184 w 966"/>
              <a:gd name="T101" fmla="*/ 3523 h 3544"/>
              <a:gd name="T102" fmla="*/ 264 w 966"/>
              <a:gd name="T103" fmla="*/ 3531 h 3544"/>
              <a:gd name="T104" fmla="*/ 344 w 966"/>
              <a:gd name="T105" fmla="*/ 3544 h 3544"/>
              <a:gd name="T106" fmla="*/ 424 w 966"/>
              <a:gd name="T107" fmla="*/ 3532 h 3544"/>
              <a:gd name="T108" fmla="*/ 544 w 966"/>
              <a:gd name="T109" fmla="*/ 3532 h 3544"/>
              <a:gd name="T110" fmla="*/ 600 w 966"/>
              <a:gd name="T111" fmla="*/ 3532 h 3544"/>
              <a:gd name="T112" fmla="*/ 680 w 966"/>
              <a:gd name="T113" fmla="*/ 3544 h 3544"/>
              <a:gd name="T114" fmla="*/ 784 w 966"/>
              <a:gd name="T115" fmla="*/ 3544 h 3544"/>
              <a:gd name="T116" fmla="*/ 864 w 966"/>
              <a:gd name="T117" fmla="*/ 3532 h 3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66" h="3544">
                <a:moveTo>
                  <a:pt x="940" y="18"/>
                </a:moveTo>
                <a:cubicBezTo>
                  <a:pt x="947" y="20"/>
                  <a:pt x="955" y="22"/>
                  <a:pt x="962" y="24"/>
                </a:cubicBezTo>
                <a:cubicBezTo>
                  <a:pt x="966" y="13"/>
                  <a:pt x="966" y="13"/>
                  <a:pt x="966" y="13"/>
                </a:cubicBezTo>
                <a:cubicBezTo>
                  <a:pt x="958" y="10"/>
                  <a:pt x="950" y="8"/>
                  <a:pt x="942" y="7"/>
                </a:cubicBezTo>
                <a:cubicBezTo>
                  <a:pt x="940" y="18"/>
                  <a:pt x="940" y="18"/>
                  <a:pt x="940" y="18"/>
                </a:cubicBezTo>
                <a:moveTo>
                  <a:pt x="901" y="13"/>
                </a:moveTo>
                <a:cubicBezTo>
                  <a:pt x="909" y="13"/>
                  <a:pt x="916" y="14"/>
                  <a:pt x="924" y="16"/>
                </a:cubicBezTo>
                <a:cubicBezTo>
                  <a:pt x="926" y="4"/>
                  <a:pt x="926" y="4"/>
                  <a:pt x="926" y="4"/>
                </a:cubicBezTo>
                <a:cubicBezTo>
                  <a:pt x="918" y="2"/>
                  <a:pt x="910" y="1"/>
                  <a:pt x="902" y="1"/>
                </a:cubicBezTo>
                <a:cubicBezTo>
                  <a:pt x="901" y="13"/>
                  <a:pt x="901" y="13"/>
                  <a:pt x="901" y="13"/>
                </a:cubicBezTo>
                <a:moveTo>
                  <a:pt x="861" y="12"/>
                </a:moveTo>
                <a:cubicBezTo>
                  <a:pt x="879" y="12"/>
                  <a:pt x="879" y="12"/>
                  <a:pt x="879" y="12"/>
                </a:cubicBezTo>
                <a:cubicBezTo>
                  <a:pt x="881" y="12"/>
                  <a:pt x="883" y="12"/>
                  <a:pt x="885" y="12"/>
                </a:cubicBezTo>
                <a:cubicBezTo>
                  <a:pt x="885" y="0"/>
                  <a:pt x="885" y="0"/>
                  <a:pt x="885" y="0"/>
                </a:cubicBezTo>
                <a:cubicBezTo>
                  <a:pt x="883" y="0"/>
                  <a:pt x="881" y="0"/>
                  <a:pt x="879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61" y="12"/>
                  <a:pt x="861" y="12"/>
                  <a:pt x="861" y="12"/>
                </a:cubicBezTo>
                <a:moveTo>
                  <a:pt x="821" y="12"/>
                </a:moveTo>
                <a:cubicBezTo>
                  <a:pt x="845" y="12"/>
                  <a:pt x="845" y="12"/>
                  <a:pt x="845" y="12"/>
                </a:cubicBezTo>
                <a:cubicBezTo>
                  <a:pt x="845" y="0"/>
                  <a:pt x="845" y="0"/>
                  <a:pt x="845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12"/>
                  <a:pt x="821" y="12"/>
                  <a:pt x="821" y="12"/>
                </a:cubicBezTo>
                <a:moveTo>
                  <a:pt x="781" y="12"/>
                </a:moveTo>
                <a:cubicBezTo>
                  <a:pt x="805" y="12"/>
                  <a:pt x="805" y="12"/>
                  <a:pt x="805" y="12"/>
                </a:cubicBezTo>
                <a:cubicBezTo>
                  <a:pt x="805" y="0"/>
                  <a:pt x="805" y="0"/>
                  <a:pt x="805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81" y="12"/>
                  <a:pt x="781" y="12"/>
                  <a:pt x="781" y="12"/>
                </a:cubicBezTo>
                <a:moveTo>
                  <a:pt x="741" y="12"/>
                </a:moveTo>
                <a:cubicBezTo>
                  <a:pt x="765" y="12"/>
                  <a:pt x="765" y="12"/>
                  <a:pt x="765" y="12"/>
                </a:cubicBezTo>
                <a:cubicBezTo>
                  <a:pt x="765" y="0"/>
                  <a:pt x="765" y="0"/>
                  <a:pt x="76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1" y="12"/>
                  <a:pt x="741" y="12"/>
                  <a:pt x="741" y="12"/>
                </a:cubicBezTo>
                <a:moveTo>
                  <a:pt x="701" y="12"/>
                </a:moveTo>
                <a:cubicBezTo>
                  <a:pt x="725" y="12"/>
                  <a:pt x="725" y="12"/>
                  <a:pt x="725" y="12"/>
                </a:cubicBezTo>
                <a:cubicBezTo>
                  <a:pt x="725" y="0"/>
                  <a:pt x="725" y="0"/>
                  <a:pt x="725" y="0"/>
                </a:cubicBezTo>
                <a:cubicBezTo>
                  <a:pt x="701" y="0"/>
                  <a:pt x="701" y="0"/>
                  <a:pt x="701" y="0"/>
                </a:cubicBezTo>
                <a:cubicBezTo>
                  <a:pt x="701" y="12"/>
                  <a:pt x="701" y="12"/>
                  <a:pt x="701" y="12"/>
                </a:cubicBezTo>
                <a:moveTo>
                  <a:pt x="661" y="12"/>
                </a:moveTo>
                <a:cubicBezTo>
                  <a:pt x="685" y="12"/>
                  <a:pt x="685" y="12"/>
                  <a:pt x="685" y="12"/>
                </a:cubicBezTo>
                <a:cubicBezTo>
                  <a:pt x="685" y="0"/>
                  <a:pt x="685" y="0"/>
                  <a:pt x="685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661" y="12"/>
                  <a:pt x="661" y="12"/>
                  <a:pt x="661" y="12"/>
                </a:cubicBezTo>
                <a:moveTo>
                  <a:pt x="621" y="12"/>
                </a:moveTo>
                <a:cubicBezTo>
                  <a:pt x="645" y="12"/>
                  <a:pt x="645" y="12"/>
                  <a:pt x="645" y="12"/>
                </a:cubicBezTo>
                <a:cubicBezTo>
                  <a:pt x="645" y="0"/>
                  <a:pt x="645" y="0"/>
                  <a:pt x="645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21" y="12"/>
                  <a:pt x="621" y="12"/>
                  <a:pt x="621" y="12"/>
                </a:cubicBezTo>
                <a:moveTo>
                  <a:pt x="581" y="12"/>
                </a:moveTo>
                <a:cubicBezTo>
                  <a:pt x="605" y="12"/>
                  <a:pt x="605" y="12"/>
                  <a:pt x="605" y="12"/>
                </a:cubicBezTo>
                <a:cubicBezTo>
                  <a:pt x="605" y="0"/>
                  <a:pt x="605" y="0"/>
                  <a:pt x="605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12"/>
                  <a:pt x="581" y="12"/>
                  <a:pt x="581" y="12"/>
                </a:cubicBezTo>
                <a:moveTo>
                  <a:pt x="541" y="12"/>
                </a:moveTo>
                <a:cubicBezTo>
                  <a:pt x="565" y="12"/>
                  <a:pt x="565" y="12"/>
                  <a:pt x="565" y="12"/>
                </a:cubicBezTo>
                <a:cubicBezTo>
                  <a:pt x="565" y="0"/>
                  <a:pt x="565" y="0"/>
                  <a:pt x="565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1" y="12"/>
                  <a:pt x="541" y="12"/>
                  <a:pt x="541" y="12"/>
                </a:cubicBezTo>
                <a:moveTo>
                  <a:pt x="501" y="12"/>
                </a:moveTo>
                <a:cubicBezTo>
                  <a:pt x="525" y="12"/>
                  <a:pt x="525" y="12"/>
                  <a:pt x="525" y="12"/>
                </a:cubicBezTo>
                <a:cubicBezTo>
                  <a:pt x="525" y="0"/>
                  <a:pt x="525" y="0"/>
                  <a:pt x="525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01" y="12"/>
                  <a:pt x="501" y="12"/>
                  <a:pt x="501" y="12"/>
                </a:cubicBezTo>
                <a:moveTo>
                  <a:pt x="461" y="12"/>
                </a:moveTo>
                <a:cubicBezTo>
                  <a:pt x="485" y="12"/>
                  <a:pt x="485" y="12"/>
                  <a:pt x="485" y="12"/>
                </a:cubicBezTo>
                <a:cubicBezTo>
                  <a:pt x="485" y="0"/>
                  <a:pt x="485" y="0"/>
                  <a:pt x="485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61" y="12"/>
                  <a:pt x="461" y="12"/>
                  <a:pt x="461" y="12"/>
                </a:cubicBezTo>
                <a:moveTo>
                  <a:pt x="421" y="12"/>
                </a:moveTo>
                <a:cubicBezTo>
                  <a:pt x="445" y="12"/>
                  <a:pt x="445" y="12"/>
                  <a:pt x="445" y="12"/>
                </a:cubicBezTo>
                <a:cubicBezTo>
                  <a:pt x="445" y="0"/>
                  <a:pt x="445" y="0"/>
                  <a:pt x="445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21" y="12"/>
                  <a:pt x="421" y="12"/>
                  <a:pt x="421" y="12"/>
                </a:cubicBezTo>
                <a:moveTo>
                  <a:pt x="381" y="12"/>
                </a:moveTo>
                <a:cubicBezTo>
                  <a:pt x="405" y="12"/>
                  <a:pt x="405" y="12"/>
                  <a:pt x="405" y="12"/>
                </a:cubicBezTo>
                <a:cubicBezTo>
                  <a:pt x="405" y="0"/>
                  <a:pt x="405" y="0"/>
                  <a:pt x="405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381" y="12"/>
                  <a:pt x="381" y="12"/>
                  <a:pt x="381" y="12"/>
                </a:cubicBezTo>
                <a:moveTo>
                  <a:pt x="341" y="12"/>
                </a:moveTo>
                <a:cubicBezTo>
                  <a:pt x="365" y="12"/>
                  <a:pt x="365" y="12"/>
                  <a:pt x="365" y="12"/>
                </a:cubicBezTo>
                <a:cubicBezTo>
                  <a:pt x="365" y="0"/>
                  <a:pt x="365" y="0"/>
                  <a:pt x="36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41" y="12"/>
                  <a:pt x="341" y="12"/>
                  <a:pt x="341" y="12"/>
                </a:cubicBezTo>
                <a:moveTo>
                  <a:pt x="301" y="12"/>
                </a:moveTo>
                <a:cubicBezTo>
                  <a:pt x="325" y="12"/>
                  <a:pt x="325" y="12"/>
                  <a:pt x="325" y="12"/>
                </a:cubicBezTo>
                <a:cubicBezTo>
                  <a:pt x="325" y="0"/>
                  <a:pt x="325" y="0"/>
                  <a:pt x="325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12"/>
                  <a:pt x="301" y="12"/>
                  <a:pt x="301" y="12"/>
                </a:cubicBezTo>
                <a:moveTo>
                  <a:pt x="262" y="13"/>
                </a:moveTo>
                <a:cubicBezTo>
                  <a:pt x="270" y="13"/>
                  <a:pt x="277" y="12"/>
                  <a:pt x="285" y="12"/>
                </a:cubicBezTo>
                <a:cubicBezTo>
                  <a:pt x="285" y="0"/>
                  <a:pt x="285" y="0"/>
                  <a:pt x="285" y="0"/>
                </a:cubicBezTo>
                <a:cubicBezTo>
                  <a:pt x="277" y="0"/>
                  <a:pt x="269" y="1"/>
                  <a:pt x="261" y="1"/>
                </a:cubicBezTo>
                <a:cubicBezTo>
                  <a:pt x="262" y="13"/>
                  <a:pt x="262" y="13"/>
                  <a:pt x="262" y="13"/>
                </a:cubicBezTo>
                <a:moveTo>
                  <a:pt x="223" y="20"/>
                </a:moveTo>
                <a:cubicBezTo>
                  <a:pt x="231" y="18"/>
                  <a:pt x="239" y="17"/>
                  <a:pt x="246" y="15"/>
                </a:cubicBezTo>
                <a:cubicBezTo>
                  <a:pt x="245" y="4"/>
                  <a:pt x="245" y="4"/>
                  <a:pt x="245" y="4"/>
                </a:cubicBezTo>
                <a:cubicBezTo>
                  <a:pt x="236" y="5"/>
                  <a:pt x="228" y="6"/>
                  <a:pt x="220" y="8"/>
                </a:cubicBezTo>
                <a:cubicBezTo>
                  <a:pt x="223" y="20"/>
                  <a:pt x="223" y="20"/>
                  <a:pt x="223" y="20"/>
                </a:cubicBezTo>
                <a:moveTo>
                  <a:pt x="186" y="32"/>
                </a:moveTo>
                <a:cubicBezTo>
                  <a:pt x="193" y="29"/>
                  <a:pt x="201" y="26"/>
                  <a:pt x="208" y="24"/>
                </a:cubicBezTo>
                <a:cubicBezTo>
                  <a:pt x="205" y="13"/>
                  <a:pt x="205" y="13"/>
                  <a:pt x="205" y="13"/>
                </a:cubicBezTo>
                <a:cubicBezTo>
                  <a:pt x="197" y="15"/>
                  <a:pt x="189" y="18"/>
                  <a:pt x="182" y="21"/>
                </a:cubicBezTo>
                <a:cubicBezTo>
                  <a:pt x="186" y="32"/>
                  <a:pt x="186" y="32"/>
                  <a:pt x="186" y="32"/>
                </a:cubicBezTo>
                <a:moveTo>
                  <a:pt x="151" y="49"/>
                </a:moveTo>
                <a:cubicBezTo>
                  <a:pt x="158" y="45"/>
                  <a:pt x="165" y="41"/>
                  <a:pt x="172" y="38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59" y="31"/>
                  <a:pt x="152" y="34"/>
                  <a:pt x="145" y="38"/>
                </a:cubicBezTo>
                <a:cubicBezTo>
                  <a:pt x="151" y="49"/>
                  <a:pt x="151" y="49"/>
                  <a:pt x="151" y="49"/>
                </a:cubicBezTo>
                <a:moveTo>
                  <a:pt x="118" y="71"/>
                </a:moveTo>
                <a:cubicBezTo>
                  <a:pt x="125" y="66"/>
                  <a:pt x="131" y="61"/>
                  <a:pt x="138" y="5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24" y="51"/>
                  <a:pt x="117" y="56"/>
                  <a:pt x="111" y="61"/>
                </a:cubicBezTo>
                <a:cubicBezTo>
                  <a:pt x="118" y="71"/>
                  <a:pt x="118" y="71"/>
                  <a:pt x="118" y="71"/>
                </a:cubicBezTo>
                <a:moveTo>
                  <a:pt x="89" y="97"/>
                </a:moveTo>
                <a:cubicBezTo>
                  <a:pt x="95" y="91"/>
                  <a:pt x="101" y="86"/>
                  <a:pt x="106" y="81"/>
                </a:cubicBezTo>
                <a:cubicBezTo>
                  <a:pt x="98" y="72"/>
                  <a:pt x="98" y="72"/>
                  <a:pt x="98" y="72"/>
                </a:cubicBezTo>
                <a:cubicBezTo>
                  <a:pt x="92" y="77"/>
                  <a:pt x="86" y="83"/>
                  <a:pt x="81" y="89"/>
                </a:cubicBezTo>
                <a:cubicBezTo>
                  <a:pt x="89" y="97"/>
                  <a:pt x="89" y="97"/>
                  <a:pt x="89" y="97"/>
                </a:cubicBezTo>
                <a:moveTo>
                  <a:pt x="64" y="127"/>
                </a:moveTo>
                <a:cubicBezTo>
                  <a:pt x="69" y="121"/>
                  <a:pt x="74" y="114"/>
                  <a:pt x="79" y="108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64" y="107"/>
                  <a:pt x="59" y="113"/>
                  <a:pt x="55" y="120"/>
                </a:cubicBezTo>
                <a:cubicBezTo>
                  <a:pt x="64" y="127"/>
                  <a:pt x="64" y="127"/>
                  <a:pt x="64" y="127"/>
                </a:cubicBezTo>
                <a:moveTo>
                  <a:pt x="44" y="160"/>
                </a:moveTo>
                <a:cubicBezTo>
                  <a:pt x="48" y="153"/>
                  <a:pt x="51" y="146"/>
                  <a:pt x="56" y="14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1" y="140"/>
                  <a:pt x="37" y="147"/>
                  <a:pt x="33" y="155"/>
                </a:cubicBezTo>
                <a:cubicBezTo>
                  <a:pt x="44" y="160"/>
                  <a:pt x="44" y="160"/>
                  <a:pt x="44" y="160"/>
                </a:cubicBezTo>
                <a:moveTo>
                  <a:pt x="28" y="196"/>
                </a:moveTo>
                <a:cubicBezTo>
                  <a:pt x="31" y="189"/>
                  <a:pt x="34" y="181"/>
                  <a:pt x="37" y="174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23" y="177"/>
                  <a:pt x="20" y="184"/>
                  <a:pt x="17" y="192"/>
                </a:cubicBezTo>
                <a:cubicBezTo>
                  <a:pt x="28" y="196"/>
                  <a:pt x="28" y="196"/>
                  <a:pt x="28" y="196"/>
                </a:cubicBezTo>
                <a:moveTo>
                  <a:pt x="18" y="234"/>
                </a:moveTo>
                <a:cubicBezTo>
                  <a:pt x="19" y="226"/>
                  <a:pt x="21" y="218"/>
                  <a:pt x="23" y="211"/>
                </a:cubicBezTo>
                <a:cubicBezTo>
                  <a:pt x="12" y="208"/>
                  <a:pt x="12" y="208"/>
                  <a:pt x="12" y="208"/>
                </a:cubicBezTo>
                <a:cubicBezTo>
                  <a:pt x="10" y="215"/>
                  <a:pt x="8" y="223"/>
                  <a:pt x="6" y="231"/>
                </a:cubicBezTo>
                <a:cubicBezTo>
                  <a:pt x="18" y="234"/>
                  <a:pt x="18" y="234"/>
                  <a:pt x="18" y="234"/>
                </a:cubicBezTo>
                <a:moveTo>
                  <a:pt x="13" y="273"/>
                </a:moveTo>
                <a:cubicBezTo>
                  <a:pt x="13" y="265"/>
                  <a:pt x="14" y="257"/>
                  <a:pt x="15" y="249"/>
                </a:cubicBezTo>
                <a:cubicBezTo>
                  <a:pt x="3" y="247"/>
                  <a:pt x="3" y="247"/>
                  <a:pt x="3" y="247"/>
                </a:cubicBezTo>
                <a:cubicBezTo>
                  <a:pt x="2" y="255"/>
                  <a:pt x="1" y="264"/>
                  <a:pt x="1" y="272"/>
                </a:cubicBezTo>
                <a:cubicBezTo>
                  <a:pt x="13" y="273"/>
                  <a:pt x="13" y="273"/>
                  <a:pt x="13" y="273"/>
                </a:cubicBezTo>
                <a:moveTo>
                  <a:pt x="12" y="312"/>
                </a:moveTo>
                <a:cubicBezTo>
                  <a:pt x="12" y="292"/>
                  <a:pt x="12" y="292"/>
                  <a:pt x="12" y="292"/>
                </a:cubicBezTo>
                <a:cubicBezTo>
                  <a:pt x="12" y="291"/>
                  <a:pt x="12" y="289"/>
                  <a:pt x="1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89"/>
                  <a:pt x="0" y="290"/>
                  <a:pt x="0" y="292"/>
                </a:cubicBezTo>
                <a:cubicBezTo>
                  <a:pt x="0" y="312"/>
                  <a:pt x="0" y="312"/>
                  <a:pt x="0" y="312"/>
                </a:cubicBezTo>
                <a:cubicBezTo>
                  <a:pt x="12" y="312"/>
                  <a:pt x="12" y="312"/>
                  <a:pt x="12" y="312"/>
                </a:cubicBezTo>
                <a:moveTo>
                  <a:pt x="12" y="352"/>
                </a:moveTo>
                <a:cubicBezTo>
                  <a:pt x="12" y="328"/>
                  <a:pt x="12" y="328"/>
                  <a:pt x="12" y="328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52"/>
                  <a:pt x="0" y="352"/>
                  <a:pt x="0" y="352"/>
                </a:cubicBezTo>
                <a:cubicBezTo>
                  <a:pt x="12" y="352"/>
                  <a:pt x="12" y="352"/>
                  <a:pt x="12" y="352"/>
                </a:cubicBezTo>
                <a:moveTo>
                  <a:pt x="12" y="392"/>
                </a:moveTo>
                <a:cubicBezTo>
                  <a:pt x="12" y="368"/>
                  <a:pt x="12" y="368"/>
                  <a:pt x="12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92"/>
                  <a:pt x="0" y="392"/>
                  <a:pt x="0" y="392"/>
                </a:cubicBezTo>
                <a:cubicBezTo>
                  <a:pt x="12" y="392"/>
                  <a:pt x="12" y="392"/>
                  <a:pt x="12" y="392"/>
                </a:cubicBezTo>
                <a:moveTo>
                  <a:pt x="12" y="432"/>
                </a:moveTo>
                <a:cubicBezTo>
                  <a:pt x="12" y="408"/>
                  <a:pt x="12" y="408"/>
                  <a:pt x="12" y="408"/>
                </a:cubicBezTo>
                <a:cubicBezTo>
                  <a:pt x="0" y="408"/>
                  <a:pt x="0" y="408"/>
                  <a:pt x="0" y="408"/>
                </a:cubicBezTo>
                <a:cubicBezTo>
                  <a:pt x="0" y="432"/>
                  <a:pt x="0" y="432"/>
                  <a:pt x="0" y="432"/>
                </a:cubicBezTo>
                <a:cubicBezTo>
                  <a:pt x="12" y="432"/>
                  <a:pt x="12" y="432"/>
                  <a:pt x="12" y="432"/>
                </a:cubicBezTo>
                <a:moveTo>
                  <a:pt x="12" y="472"/>
                </a:moveTo>
                <a:cubicBezTo>
                  <a:pt x="12" y="448"/>
                  <a:pt x="12" y="448"/>
                  <a:pt x="12" y="448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72"/>
                  <a:pt x="0" y="472"/>
                  <a:pt x="0" y="472"/>
                </a:cubicBezTo>
                <a:cubicBezTo>
                  <a:pt x="12" y="472"/>
                  <a:pt x="12" y="472"/>
                  <a:pt x="12" y="472"/>
                </a:cubicBezTo>
                <a:moveTo>
                  <a:pt x="12" y="512"/>
                </a:moveTo>
                <a:cubicBezTo>
                  <a:pt x="12" y="488"/>
                  <a:pt x="12" y="488"/>
                  <a:pt x="12" y="488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12"/>
                  <a:pt x="0" y="512"/>
                  <a:pt x="0" y="512"/>
                </a:cubicBezTo>
                <a:cubicBezTo>
                  <a:pt x="12" y="512"/>
                  <a:pt x="12" y="512"/>
                  <a:pt x="12" y="512"/>
                </a:cubicBezTo>
                <a:moveTo>
                  <a:pt x="12" y="552"/>
                </a:moveTo>
                <a:cubicBezTo>
                  <a:pt x="12" y="528"/>
                  <a:pt x="12" y="528"/>
                  <a:pt x="12" y="528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52"/>
                  <a:pt x="0" y="552"/>
                  <a:pt x="0" y="552"/>
                </a:cubicBezTo>
                <a:cubicBezTo>
                  <a:pt x="12" y="552"/>
                  <a:pt x="12" y="552"/>
                  <a:pt x="12" y="552"/>
                </a:cubicBezTo>
                <a:moveTo>
                  <a:pt x="12" y="592"/>
                </a:moveTo>
                <a:cubicBezTo>
                  <a:pt x="12" y="568"/>
                  <a:pt x="12" y="568"/>
                  <a:pt x="12" y="568"/>
                </a:cubicBezTo>
                <a:cubicBezTo>
                  <a:pt x="0" y="568"/>
                  <a:pt x="0" y="568"/>
                  <a:pt x="0" y="568"/>
                </a:cubicBezTo>
                <a:cubicBezTo>
                  <a:pt x="0" y="592"/>
                  <a:pt x="0" y="592"/>
                  <a:pt x="0" y="592"/>
                </a:cubicBezTo>
                <a:cubicBezTo>
                  <a:pt x="12" y="592"/>
                  <a:pt x="12" y="592"/>
                  <a:pt x="12" y="592"/>
                </a:cubicBezTo>
                <a:moveTo>
                  <a:pt x="12" y="632"/>
                </a:moveTo>
                <a:cubicBezTo>
                  <a:pt x="12" y="608"/>
                  <a:pt x="12" y="608"/>
                  <a:pt x="12" y="608"/>
                </a:cubicBezTo>
                <a:cubicBezTo>
                  <a:pt x="0" y="608"/>
                  <a:pt x="0" y="608"/>
                  <a:pt x="0" y="608"/>
                </a:cubicBezTo>
                <a:cubicBezTo>
                  <a:pt x="0" y="632"/>
                  <a:pt x="0" y="632"/>
                  <a:pt x="0" y="632"/>
                </a:cubicBezTo>
                <a:cubicBezTo>
                  <a:pt x="12" y="632"/>
                  <a:pt x="12" y="632"/>
                  <a:pt x="12" y="632"/>
                </a:cubicBezTo>
                <a:moveTo>
                  <a:pt x="12" y="672"/>
                </a:moveTo>
                <a:cubicBezTo>
                  <a:pt x="12" y="648"/>
                  <a:pt x="12" y="648"/>
                  <a:pt x="12" y="648"/>
                </a:cubicBezTo>
                <a:cubicBezTo>
                  <a:pt x="0" y="648"/>
                  <a:pt x="0" y="648"/>
                  <a:pt x="0" y="648"/>
                </a:cubicBezTo>
                <a:cubicBezTo>
                  <a:pt x="0" y="672"/>
                  <a:pt x="0" y="672"/>
                  <a:pt x="0" y="672"/>
                </a:cubicBezTo>
                <a:cubicBezTo>
                  <a:pt x="12" y="672"/>
                  <a:pt x="12" y="672"/>
                  <a:pt x="12" y="672"/>
                </a:cubicBezTo>
                <a:moveTo>
                  <a:pt x="12" y="712"/>
                </a:moveTo>
                <a:cubicBezTo>
                  <a:pt x="12" y="688"/>
                  <a:pt x="12" y="688"/>
                  <a:pt x="12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712"/>
                  <a:pt x="0" y="712"/>
                  <a:pt x="0" y="712"/>
                </a:cubicBezTo>
                <a:cubicBezTo>
                  <a:pt x="12" y="712"/>
                  <a:pt x="12" y="712"/>
                  <a:pt x="12" y="712"/>
                </a:cubicBezTo>
                <a:moveTo>
                  <a:pt x="12" y="752"/>
                </a:moveTo>
                <a:cubicBezTo>
                  <a:pt x="12" y="728"/>
                  <a:pt x="12" y="728"/>
                  <a:pt x="12" y="728"/>
                </a:cubicBezTo>
                <a:cubicBezTo>
                  <a:pt x="0" y="728"/>
                  <a:pt x="0" y="728"/>
                  <a:pt x="0" y="728"/>
                </a:cubicBezTo>
                <a:cubicBezTo>
                  <a:pt x="0" y="752"/>
                  <a:pt x="0" y="752"/>
                  <a:pt x="0" y="752"/>
                </a:cubicBezTo>
                <a:cubicBezTo>
                  <a:pt x="12" y="752"/>
                  <a:pt x="12" y="752"/>
                  <a:pt x="12" y="752"/>
                </a:cubicBezTo>
                <a:moveTo>
                  <a:pt x="12" y="792"/>
                </a:moveTo>
                <a:cubicBezTo>
                  <a:pt x="12" y="768"/>
                  <a:pt x="12" y="768"/>
                  <a:pt x="12" y="768"/>
                </a:cubicBezTo>
                <a:cubicBezTo>
                  <a:pt x="0" y="768"/>
                  <a:pt x="0" y="768"/>
                  <a:pt x="0" y="768"/>
                </a:cubicBezTo>
                <a:cubicBezTo>
                  <a:pt x="0" y="792"/>
                  <a:pt x="0" y="792"/>
                  <a:pt x="0" y="792"/>
                </a:cubicBezTo>
                <a:cubicBezTo>
                  <a:pt x="12" y="792"/>
                  <a:pt x="12" y="792"/>
                  <a:pt x="12" y="792"/>
                </a:cubicBezTo>
                <a:moveTo>
                  <a:pt x="12" y="832"/>
                </a:moveTo>
                <a:cubicBezTo>
                  <a:pt x="12" y="808"/>
                  <a:pt x="12" y="808"/>
                  <a:pt x="12" y="808"/>
                </a:cubicBezTo>
                <a:cubicBezTo>
                  <a:pt x="0" y="808"/>
                  <a:pt x="0" y="808"/>
                  <a:pt x="0" y="808"/>
                </a:cubicBezTo>
                <a:cubicBezTo>
                  <a:pt x="0" y="832"/>
                  <a:pt x="0" y="832"/>
                  <a:pt x="0" y="832"/>
                </a:cubicBezTo>
                <a:cubicBezTo>
                  <a:pt x="12" y="832"/>
                  <a:pt x="12" y="832"/>
                  <a:pt x="12" y="832"/>
                </a:cubicBezTo>
                <a:moveTo>
                  <a:pt x="12" y="872"/>
                </a:moveTo>
                <a:cubicBezTo>
                  <a:pt x="12" y="848"/>
                  <a:pt x="12" y="848"/>
                  <a:pt x="12" y="848"/>
                </a:cubicBezTo>
                <a:cubicBezTo>
                  <a:pt x="0" y="848"/>
                  <a:pt x="0" y="848"/>
                  <a:pt x="0" y="848"/>
                </a:cubicBezTo>
                <a:cubicBezTo>
                  <a:pt x="0" y="872"/>
                  <a:pt x="0" y="872"/>
                  <a:pt x="0" y="872"/>
                </a:cubicBezTo>
                <a:cubicBezTo>
                  <a:pt x="12" y="872"/>
                  <a:pt x="12" y="872"/>
                  <a:pt x="12" y="872"/>
                </a:cubicBezTo>
                <a:moveTo>
                  <a:pt x="12" y="912"/>
                </a:moveTo>
                <a:cubicBezTo>
                  <a:pt x="12" y="888"/>
                  <a:pt x="12" y="888"/>
                  <a:pt x="12" y="888"/>
                </a:cubicBezTo>
                <a:cubicBezTo>
                  <a:pt x="0" y="888"/>
                  <a:pt x="0" y="888"/>
                  <a:pt x="0" y="888"/>
                </a:cubicBezTo>
                <a:cubicBezTo>
                  <a:pt x="0" y="912"/>
                  <a:pt x="0" y="912"/>
                  <a:pt x="0" y="912"/>
                </a:cubicBezTo>
                <a:cubicBezTo>
                  <a:pt x="12" y="912"/>
                  <a:pt x="12" y="912"/>
                  <a:pt x="12" y="912"/>
                </a:cubicBezTo>
                <a:moveTo>
                  <a:pt x="12" y="952"/>
                </a:moveTo>
                <a:cubicBezTo>
                  <a:pt x="12" y="928"/>
                  <a:pt x="12" y="928"/>
                  <a:pt x="12" y="928"/>
                </a:cubicBezTo>
                <a:cubicBezTo>
                  <a:pt x="0" y="928"/>
                  <a:pt x="0" y="928"/>
                  <a:pt x="0" y="928"/>
                </a:cubicBezTo>
                <a:cubicBezTo>
                  <a:pt x="0" y="952"/>
                  <a:pt x="0" y="952"/>
                  <a:pt x="0" y="952"/>
                </a:cubicBezTo>
                <a:cubicBezTo>
                  <a:pt x="12" y="952"/>
                  <a:pt x="12" y="952"/>
                  <a:pt x="12" y="952"/>
                </a:cubicBezTo>
                <a:moveTo>
                  <a:pt x="12" y="992"/>
                </a:moveTo>
                <a:cubicBezTo>
                  <a:pt x="12" y="968"/>
                  <a:pt x="12" y="968"/>
                  <a:pt x="12" y="968"/>
                </a:cubicBezTo>
                <a:cubicBezTo>
                  <a:pt x="0" y="968"/>
                  <a:pt x="0" y="968"/>
                  <a:pt x="0" y="968"/>
                </a:cubicBezTo>
                <a:cubicBezTo>
                  <a:pt x="0" y="992"/>
                  <a:pt x="0" y="992"/>
                  <a:pt x="0" y="992"/>
                </a:cubicBezTo>
                <a:cubicBezTo>
                  <a:pt x="12" y="992"/>
                  <a:pt x="12" y="992"/>
                  <a:pt x="12" y="992"/>
                </a:cubicBezTo>
                <a:moveTo>
                  <a:pt x="12" y="1032"/>
                </a:moveTo>
                <a:cubicBezTo>
                  <a:pt x="12" y="1008"/>
                  <a:pt x="12" y="1008"/>
                  <a:pt x="12" y="1008"/>
                </a:cubicBezTo>
                <a:cubicBezTo>
                  <a:pt x="0" y="1008"/>
                  <a:pt x="0" y="1008"/>
                  <a:pt x="0" y="1008"/>
                </a:cubicBezTo>
                <a:cubicBezTo>
                  <a:pt x="0" y="1032"/>
                  <a:pt x="0" y="1032"/>
                  <a:pt x="0" y="1032"/>
                </a:cubicBezTo>
                <a:cubicBezTo>
                  <a:pt x="12" y="1032"/>
                  <a:pt x="12" y="1032"/>
                  <a:pt x="12" y="1032"/>
                </a:cubicBezTo>
                <a:moveTo>
                  <a:pt x="12" y="1072"/>
                </a:moveTo>
                <a:cubicBezTo>
                  <a:pt x="12" y="1048"/>
                  <a:pt x="12" y="1048"/>
                  <a:pt x="12" y="1048"/>
                </a:cubicBezTo>
                <a:cubicBezTo>
                  <a:pt x="0" y="1048"/>
                  <a:pt x="0" y="1048"/>
                  <a:pt x="0" y="1048"/>
                </a:cubicBezTo>
                <a:cubicBezTo>
                  <a:pt x="0" y="1072"/>
                  <a:pt x="0" y="1072"/>
                  <a:pt x="0" y="1072"/>
                </a:cubicBezTo>
                <a:cubicBezTo>
                  <a:pt x="12" y="1072"/>
                  <a:pt x="12" y="1072"/>
                  <a:pt x="12" y="1072"/>
                </a:cubicBezTo>
                <a:moveTo>
                  <a:pt x="12" y="1112"/>
                </a:moveTo>
                <a:cubicBezTo>
                  <a:pt x="12" y="1088"/>
                  <a:pt x="12" y="1088"/>
                  <a:pt x="12" y="1088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0" y="1112"/>
                  <a:pt x="0" y="1112"/>
                  <a:pt x="0" y="1112"/>
                </a:cubicBezTo>
                <a:cubicBezTo>
                  <a:pt x="12" y="1112"/>
                  <a:pt x="12" y="1112"/>
                  <a:pt x="12" y="1112"/>
                </a:cubicBezTo>
                <a:moveTo>
                  <a:pt x="12" y="1152"/>
                </a:moveTo>
                <a:cubicBezTo>
                  <a:pt x="12" y="1128"/>
                  <a:pt x="12" y="1128"/>
                  <a:pt x="12" y="1128"/>
                </a:cubicBezTo>
                <a:cubicBezTo>
                  <a:pt x="0" y="1128"/>
                  <a:pt x="0" y="1128"/>
                  <a:pt x="0" y="112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12" y="1152"/>
                  <a:pt x="12" y="1152"/>
                  <a:pt x="12" y="1152"/>
                </a:cubicBezTo>
                <a:moveTo>
                  <a:pt x="12" y="1192"/>
                </a:moveTo>
                <a:cubicBezTo>
                  <a:pt x="12" y="1168"/>
                  <a:pt x="12" y="1168"/>
                  <a:pt x="12" y="1168"/>
                </a:cubicBezTo>
                <a:cubicBezTo>
                  <a:pt x="0" y="1168"/>
                  <a:pt x="0" y="1168"/>
                  <a:pt x="0" y="1168"/>
                </a:cubicBezTo>
                <a:cubicBezTo>
                  <a:pt x="0" y="1192"/>
                  <a:pt x="0" y="1192"/>
                  <a:pt x="0" y="1192"/>
                </a:cubicBezTo>
                <a:cubicBezTo>
                  <a:pt x="12" y="1192"/>
                  <a:pt x="12" y="1192"/>
                  <a:pt x="12" y="1192"/>
                </a:cubicBezTo>
                <a:moveTo>
                  <a:pt x="12" y="1232"/>
                </a:moveTo>
                <a:cubicBezTo>
                  <a:pt x="12" y="1208"/>
                  <a:pt x="12" y="1208"/>
                  <a:pt x="12" y="1208"/>
                </a:cubicBezTo>
                <a:cubicBezTo>
                  <a:pt x="0" y="1208"/>
                  <a:pt x="0" y="1208"/>
                  <a:pt x="0" y="1208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12" y="1232"/>
                  <a:pt x="12" y="1232"/>
                  <a:pt x="12" y="1232"/>
                </a:cubicBezTo>
                <a:moveTo>
                  <a:pt x="12" y="1272"/>
                </a:moveTo>
                <a:cubicBezTo>
                  <a:pt x="12" y="1248"/>
                  <a:pt x="12" y="1248"/>
                  <a:pt x="12" y="1248"/>
                </a:cubicBezTo>
                <a:cubicBezTo>
                  <a:pt x="0" y="1248"/>
                  <a:pt x="0" y="1248"/>
                  <a:pt x="0" y="1248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12" y="1272"/>
                  <a:pt x="12" y="1272"/>
                  <a:pt x="12" y="1272"/>
                </a:cubicBezTo>
                <a:moveTo>
                  <a:pt x="12" y="1312"/>
                </a:moveTo>
                <a:cubicBezTo>
                  <a:pt x="12" y="1288"/>
                  <a:pt x="12" y="1288"/>
                  <a:pt x="12" y="1288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0" y="1312"/>
                  <a:pt x="0" y="1312"/>
                  <a:pt x="0" y="1312"/>
                </a:cubicBezTo>
                <a:cubicBezTo>
                  <a:pt x="12" y="1312"/>
                  <a:pt x="12" y="1312"/>
                  <a:pt x="12" y="1312"/>
                </a:cubicBezTo>
                <a:moveTo>
                  <a:pt x="12" y="1352"/>
                </a:moveTo>
                <a:cubicBezTo>
                  <a:pt x="12" y="1328"/>
                  <a:pt x="12" y="1328"/>
                  <a:pt x="12" y="1328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0" y="1352"/>
                  <a:pt x="0" y="1352"/>
                  <a:pt x="0" y="1352"/>
                </a:cubicBezTo>
                <a:cubicBezTo>
                  <a:pt x="12" y="1352"/>
                  <a:pt x="12" y="1352"/>
                  <a:pt x="12" y="1352"/>
                </a:cubicBezTo>
                <a:moveTo>
                  <a:pt x="12" y="1392"/>
                </a:moveTo>
                <a:cubicBezTo>
                  <a:pt x="12" y="1368"/>
                  <a:pt x="12" y="1368"/>
                  <a:pt x="12" y="1368"/>
                </a:cubicBezTo>
                <a:cubicBezTo>
                  <a:pt x="0" y="1368"/>
                  <a:pt x="0" y="1368"/>
                  <a:pt x="0" y="1368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12" y="1392"/>
                  <a:pt x="12" y="1392"/>
                  <a:pt x="12" y="1392"/>
                </a:cubicBezTo>
                <a:moveTo>
                  <a:pt x="12" y="1432"/>
                </a:moveTo>
                <a:cubicBezTo>
                  <a:pt x="12" y="1408"/>
                  <a:pt x="12" y="1408"/>
                  <a:pt x="12" y="1408"/>
                </a:cubicBezTo>
                <a:cubicBezTo>
                  <a:pt x="0" y="1408"/>
                  <a:pt x="0" y="1408"/>
                  <a:pt x="0" y="1408"/>
                </a:cubicBezTo>
                <a:cubicBezTo>
                  <a:pt x="0" y="1432"/>
                  <a:pt x="0" y="1432"/>
                  <a:pt x="0" y="1432"/>
                </a:cubicBezTo>
                <a:cubicBezTo>
                  <a:pt x="12" y="1432"/>
                  <a:pt x="12" y="1432"/>
                  <a:pt x="12" y="1432"/>
                </a:cubicBezTo>
                <a:moveTo>
                  <a:pt x="12" y="1472"/>
                </a:moveTo>
                <a:cubicBezTo>
                  <a:pt x="12" y="1448"/>
                  <a:pt x="12" y="1448"/>
                  <a:pt x="12" y="1448"/>
                </a:cubicBezTo>
                <a:cubicBezTo>
                  <a:pt x="0" y="1448"/>
                  <a:pt x="0" y="1448"/>
                  <a:pt x="0" y="1448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12" y="1472"/>
                  <a:pt x="12" y="1472"/>
                  <a:pt x="12" y="1472"/>
                </a:cubicBezTo>
                <a:moveTo>
                  <a:pt x="12" y="1512"/>
                </a:moveTo>
                <a:cubicBezTo>
                  <a:pt x="12" y="1488"/>
                  <a:pt x="12" y="1488"/>
                  <a:pt x="12" y="1488"/>
                </a:cubicBezTo>
                <a:cubicBezTo>
                  <a:pt x="0" y="1488"/>
                  <a:pt x="0" y="1488"/>
                  <a:pt x="0" y="1488"/>
                </a:cubicBezTo>
                <a:cubicBezTo>
                  <a:pt x="0" y="1512"/>
                  <a:pt x="0" y="1512"/>
                  <a:pt x="0" y="1512"/>
                </a:cubicBezTo>
                <a:cubicBezTo>
                  <a:pt x="12" y="1512"/>
                  <a:pt x="12" y="1512"/>
                  <a:pt x="12" y="1512"/>
                </a:cubicBezTo>
                <a:moveTo>
                  <a:pt x="12" y="1552"/>
                </a:moveTo>
                <a:cubicBezTo>
                  <a:pt x="12" y="1528"/>
                  <a:pt x="12" y="1528"/>
                  <a:pt x="12" y="1528"/>
                </a:cubicBezTo>
                <a:cubicBezTo>
                  <a:pt x="0" y="1528"/>
                  <a:pt x="0" y="1528"/>
                  <a:pt x="0" y="1528"/>
                </a:cubicBezTo>
                <a:cubicBezTo>
                  <a:pt x="0" y="1552"/>
                  <a:pt x="0" y="1552"/>
                  <a:pt x="0" y="1552"/>
                </a:cubicBezTo>
                <a:cubicBezTo>
                  <a:pt x="12" y="1552"/>
                  <a:pt x="12" y="1552"/>
                  <a:pt x="12" y="1552"/>
                </a:cubicBezTo>
                <a:moveTo>
                  <a:pt x="12" y="1592"/>
                </a:moveTo>
                <a:cubicBezTo>
                  <a:pt x="12" y="1568"/>
                  <a:pt x="12" y="1568"/>
                  <a:pt x="12" y="1568"/>
                </a:cubicBezTo>
                <a:cubicBezTo>
                  <a:pt x="0" y="1568"/>
                  <a:pt x="0" y="1568"/>
                  <a:pt x="0" y="1568"/>
                </a:cubicBezTo>
                <a:cubicBezTo>
                  <a:pt x="0" y="1592"/>
                  <a:pt x="0" y="1592"/>
                  <a:pt x="0" y="1592"/>
                </a:cubicBezTo>
                <a:cubicBezTo>
                  <a:pt x="12" y="1592"/>
                  <a:pt x="12" y="1592"/>
                  <a:pt x="12" y="1592"/>
                </a:cubicBezTo>
                <a:moveTo>
                  <a:pt x="12" y="1632"/>
                </a:moveTo>
                <a:cubicBezTo>
                  <a:pt x="12" y="1608"/>
                  <a:pt x="12" y="1608"/>
                  <a:pt x="12" y="1608"/>
                </a:cubicBezTo>
                <a:cubicBezTo>
                  <a:pt x="0" y="1608"/>
                  <a:pt x="0" y="1608"/>
                  <a:pt x="0" y="1608"/>
                </a:cubicBezTo>
                <a:cubicBezTo>
                  <a:pt x="0" y="1632"/>
                  <a:pt x="0" y="1632"/>
                  <a:pt x="0" y="1632"/>
                </a:cubicBezTo>
                <a:cubicBezTo>
                  <a:pt x="12" y="1632"/>
                  <a:pt x="12" y="1632"/>
                  <a:pt x="12" y="1632"/>
                </a:cubicBezTo>
                <a:moveTo>
                  <a:pt x="12" y="1672"/>
                </a:moveTo>
                <a:cubicBezTo>
                  <a:pt x="12" y="1648"/>
                  <a:pt x="12" y="1648"/>
                  <a:pt x="12" y="1648"/>
                </a:cubicBezTo>
                <a:cubicBezTo>
                  <a:pt x="0" y="1648"/>
                  <a:pt x="0" y="1648"/>
                  <a:pt x="0" y="1648"/>
                </a:cubicBezTo>
                <a:cubicBezTo>
                  <a:pt x="0" y="1672"/>
                  <a:pt x="0" y="1672"/>
                  <a:pt x="0" y="1672"/>
                </a:cubicBezTo>
                <a:cubicBezTo>
                  <a:pt x="12" y="1672"/>
                  <a:pt x="12" y="1672"/>
                  <a:pt x="12" y="1672"/>
                </a:cubicBezTo>
                <a:moveTo>
                  <a:pt x="12" y="1712"/>
                </a:moveTo>
                <a:cubicBezTo>
                  <a:pt x="12" y="1688"/>
                  <a:pt x="12" y="1688"/>
                  <a:pt x="12" y="1688"/>
                </a:cubicBezTo>
                <a:cubicBezTo>
                  <a:pt x="0" y="1688"/>
                  <a:pt x="0" y="1688"/>
                  <a:pt x="0" y="1688"/>
                </a:cubicBezTo>
                <a:cubicBezTo>
                  <a:pt x="0" y="1712"/>
                  <a:pt x="0" y="1712"/>
                  <a:pt x="0" y="1712"/>
                </a:cubicBezTo>
                <a:cubicBezTo>
                  <a:pt x="12" y="1712"/>
                  <a:pt x="12" y="1712"/>
                  <a:pt x="12" y="1712"/>
                </a:cubicBezTo>
                <a:moveTo>
                  <a:pt x="12" y="1752"/>
                </a:moveTo>
                <a:cubicBezTo>
                  <a:pt x="12" y="1728"/>
                  <a:pt x="12" y="1728"/>
                  <a:pt x="12" y="1728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752"/>
                  <a:pt x="0" y="1752"/>
                  <a:pt x="0" y="1752"/>
                </a:cubicBezTo>
                <a:cubicBezTo>
                  <a:pt x="12" y="1752"/>
                  <a:pt x="12" y="1752"/>
                  <a:pt x="12" y="1752"/>
                </a:cubicBezTo>
                <a:moveTo>
                  <a:pt x="12" y="1792"/>
                </a:moveTo>
                <a:cubicBezTo>
                  <a:pt x="12" y="1768"/>
                  <a:pt x="12" y="1768"/>
                  <a:pt x="12" y="1768"/>
                </a:cubicBezTo>
                <a:cubicBezTo>
                  <a:pt x="0" y="1768"/>
                  <a:pt x="0" y="1768"/>
                  <a:pt x="0" y="1768"/>
                </a:cubicBezTo>
                <a:cubicBezTo>
                  <a:pt x="0" y="1792"/>
                  <a:pt x="0" y="1792"/>
                  <a:pt x="0" y="1792"/>
                </a:cubicBezTo>
                <a:cubicBezTo>
                  <a:pt x="12" y="1792"/>
                  <a:pt x="12" y="1792"/>
                  <a:pt x="12" y="1792"/>
                </a:cubicBezTo>
                <a:moveTo>
                  <a:pt x="12" y="1832"/>
                </a:moveTo>
                <a:cubicBezTo>
                  <a:pt x="12" y="1808"/>
                  <a:pt x="12" y="1808"/>
                  <a:pt x="12" y="1808"/>
                </a:cubicBezTo>
                <a:cubicBezTo>
                  <a:pt x="0" y="1808"/>
                  <a:pt x="0" y="1808"/>
                  <a:pt x="0" y="1808"/>
                </a:cubicBezTo>
                <a:cubicBezTo>
                  <a:pt x="0" y="1832"/>
                  <a:pt x="0" y="1832"/>
                  <a:pt x="0" y="1832"/>
                </a:cubicBezTo>
                <a:cubicBezTo>
                  <a:pt x="12" y="1832"/>
                  <a:pt x="12" y="1832"/>
                  <a:pt x="12" y="1832"/>
                </a:cubicBezTo>
                <a:moveTo>
                  <a:pt x="12" y="1872"/>
                </a:moveTo>
                <a:cubicBezTo>
                  <a:pt x="12" y="1848"/>
                  <a:pt x="12" y="1848"/>
                  <a:pt x="12" y="1848"/>
                </a:cubicBezTo>
                <a:cubicBezTo>
                  <a:pt x="0" y="1848"/>
                  <a:pt x="0" y="1848"/>
                  <a:pt x="0" y="1848"/>
                </a:cubicBezTo>
                <a:cubicBezTo>
                  <a:pt x="0" y="1872"/>
                  <a:pt x="0" y="1872"/>
                  <a:pt x="0" y="1872"/>
                </a:cubicBezTo>
                <a:cubicBezTo>
                  <a:pt x="12" y="1872"/>
                  <a:pt x="12" y="1872"/>
                  <a:pt x="12" y="1872"/>
                </a:cubicBezTo>
                <a:moveTo>
                  <a:pt x="12" y="1912"/>
                </a:moveTo>
                <a:cubicBezTo>
                  <a:pt x="12" y="1888"/>
                  <a:pt x="12" y="1888"/>
                  <a:pt x="12" y="1888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2" y="1912"/>
                  <a:pt x="12" y="1912"/>
                  <a:pt x="12" y="1912"/>
                </a:cubicBezTo>
                <a:moveTo>
                  <a:pt x="12" y="1952"/>
                </a:moveTo>
                <a:cubicBezTo>
                  <a:pt x="12" y="1928"/>
                  <a:pt x="12" y="1928"/>
                  <a:pt x="12" y="1928"/>
                </a:cubicBezTo>
                <a:cubicBezTo>
                  <a:pt x="0" y="1928"/>
                  <a:pt x="0" y="1928"/>
                  <a:pt x="0" y="1928"/>
                </a:cubicBezTo>
                <a:cubicBezTo>
                  <a:pt x="0" y="1952"/>
                  <a:pt x="0" y="1952"/>
                  <a:pt x="0" y="1952"/>
                </a:cubicBezTo>
                <a:cubicBezTo>
                  <a:pt x="12" y="1952"/>
                  <a:pt x="12" y="1952"/>
                  <a:pt x="12" y="1952"/>
                </a:cubicBezTo>
                <a:moveTo>
                  <a:pt x="12" y="1992"/>
                </a:moveTo>
                <a:cubicBezTo>
                  <a:pt x="12" y="1968"/>
                  <a:pt x="12" y="1968"/>
                  <a:pt x="12" y="1968"/>
                </a:cubicBezTo>
                <a:cubicBezTo>
                  <a:pt x="0" y="1968"/>
                  <a:pt x="0" y="1968"/>
                  <a:pt x="0" y="1968"/>
                </a:cubicBezTo>
                <a:cubicBezTo>
                  <a:pt x="0" y="1992"/>
                  <a:pt x="0" y="1992"/>
                  <a:pt x="0" y="1992"/>
                </a:cubicBezTo>
                <a:cubicBezTo>
                  <a:pt x="12" y="1992"/>
                  <a:pt x="12" y="1992"/>
                  <a:pt x="12" y="1992"/>
                </a:cubicBezTo>
                <a:moveTo>
                  <a:pt x="12" y="2032"/>
                </a:moveTo>
                <a:cubicBezTo>
                  <a:pt x="12" y="2008"/>
                  <a:pt x="12" y="2008"/>
                  <a:pt x="12" y="2008"/>
                </a:cubicBezTo>
                <a:cubicBezTo>
                  <a:pt x="0" y="2008"/>
                  <a:pt x="0" y="2008"/>
                  <a:pt x="0" y="2008"/>
                </a:cubicBezTo>
                <a:cubicBezTo>
                  <a:pt x="0" y="2032"/>
                  <a:pt x="0" y="2032"/>
                  <a:pt x="0" y="2032"/>
                </a:cubicBezTo>
                <a:cubicBezTo>
                  <a:pt x="12" y="2032"/>
                  <a:pt x="12" y="2032"/>
                  <a:pt x="12" y="2032"/>
                </a:cubicBezTo>
                <a:moveTo>
                  <a:pt x="12" y="2072"/>
                </a:moveTo>
                <a:cubicBezTo>
                  <a:pt x="12" y="2048"/>
                  <a:pt x="12" y="2048"/>
                  <a:pt x="12" y="2048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0" y="2072"/>
                  <a:pt x="0" y="2072"/>
                  <a:pt x="0" y="2072"/>
                </a:cubicBezTo>
                <a:cubicBezTo>
                  <a:pt x="12" y="2072"/>
                  <a:pt x="12" y="2072"/>
                  <a:pt x="12" y="2072"/>
                </a:cubicBezTo>
                <a:moveTo>
                  <a:pt x="12" y="2112"/>
                </a:moveTo>
                <a:cubicBezTo>
                  <a:pt x="12" y="2088"/>
                  <a:pt x="12" y="2088"/>
                  <a:pt x="12" y="2088"/>
                </a:cubicBezTo>
                <a:cubicBezTo>
                  <a:pt x="0" y="2088"/>
                  <a:pt x="0" y="2088"/>
                  <a:pt x="0" y="2088"/>
                </a:cubicBezTo>
                <a:cubicBezTo>
                  <a:pt x="0" y="2112"/>
                  <a:pt x="0" y="2112"/>
                  <a:pt x="0" y="2112"/>
                </a:cubicBezTo>
                <a:cubicBezTo>
                  <a:pt x="12" y="2112"/>
                  <a:pt x="12" y="2112"/>
                  <a:pt x="12" y="2112"/>
                </a:cubicBezTo>
                <a:moveTo>
                  <a:pt x="12" y="2152"/>
                </a:moveTo>
                <a:cubicBezTo>
                  <a:pt x="12" y="2128"/>
                  <a:pt x="12" y="2128"/>
                  <a:pt x="12" y="2128"/>
                </a:cubicBezTo>
                <a:cubicBezTo>
                  <a:pt x="0" y="2128"/>
                  <a:pt x="0" y="2128"/>
                  <a:pt x="0" y="2128"/>
                </a:cubicBezTo>
                <a:cubicBezTo>
                  <a:pt x="0" y="2152"/>
                  <a:pt x="0" y="2152"/>
                  <a:pt x="0" y="2152"/>
                </a:cubicBezTo>
                <a:cubicBezTo>
                  <a:pt x="12" y="2152"/>
                  <a:pt x="12" y="2152"/>
                  <a:pt x="12" y="2152"/>
                </a:cubicBezTo>
                <a:moveTo>
                  <a:pt x="12" y="2192"/>
                </a:moveTo>
                <a:cubicBezTo>
                  <a:pt x="12" y="2168"/>
                  <a:pt x="12" y="2168"/>
                  <a:pt x="12" y="2168"/>
                </a:cubicBezTo>
                <a:cubicBezTo>
                  <a:pt x="0" y="2168"/>
                  <a:pt x="0" y="2168"/>
                  <a:pt x="0" y="2168"/>
                </a:cubicBezTo>
                <a:cubicBezTo>
                  <a:pt x="0" y="2192"/>
                  <a:pt x="0" y="2192"/>
                  <a:pt x="0" y="2192"/>
                </a:cubicBezTo>
                <a:cubicBezTo>
                  <a:pt x="12" y="2192"/>
                  <a:pt x="12" y="2192"/>
                  <a:pt x="12" y="2192"/>
                </a:cubicBezTo>
                <a:moveTo>
                  <a:pt x="12" y="2232"/>
                </a:moveTo>
                <a:cubicBezTo>
                  <a:pt x="12" y="2208"/>
                  <a:pt x="12" y="2208"/>
                  <a:pt x="12" y="2208"/>
                </a:cubicBezTo>
                <a:cubicBezTo>
                  <a:pt x="0" y="2208"/>
                  <a:pt x="0" y="2208"/>
                  <a:pt x="0" y="2208"/>
                </a:cubicBezTo>
                <a:cubicBezTo>
                  <a:pt x="0" y="2232"/>
                  <a:pt x="0" y="2232"/>
                  <a:pt x="0" y="2232"/>
                </a:cubicBezTo>
                <a:cubicBezTo>
                  <a:pt x="12" y="2232"/>
                  <a:pt x="12" y="2232"/>
                  <a:pt x="12" y="2232"/>
                </a:cubicBezTo>
                <a:moveTo>
                  <a:pt x="12" y="2272"/>
                </a:moveTo>
                <a:cubicBezTo>
                  <a:pt x="12" y="2248"/>
                  <a:pt x="12" y="2248"/>
                  <a:pt x="12" y="2248"/>
                </a:cubicBezTo>
                <a:cubicBezTo>
                  <a:pt x="0" y="2248"/>
                  <a:pt x="0" y="2248"/>
                  <a:pt x="0" y="2248"/>
                </a:cubicBezTo>
                <a:cubicBezTo>
                  <a:pt x="0" y="2272"/>
                  <a:pt x="0" y="2272"/>
                  <a:pt x="0" y="2272"/>
                </a:cubicBezTo>
                <a:cubicBezTo>
                  <a:pt x="12" y="2272"/>
                  <a:pt x="12" y="2272"/>
                  <a:pt x="12" y="2272"/>
                </a:cubicBezTo>
                <a:moveTo>
                  <a:pt x="12" y="2312"/>
                </a:moveTo>
                <a:cubicBezTo>
                  <a:pt x="12" y="2288"/>
                  <a:pt x="12" y="2288"/>
                  <a:pt x="12" y="2288"/>
                </a:cubicBezTo>
                <a:cubicBezTo>
                  <a:pt x="0" y="2288"/>
                  <a:pt x="0" y="2288"/>
                  <a:pt x="0" y="2288"/>
                </a:cubicBezTo>
                <a:cubicBezTo>
                  <a:pt x="0" y="2312"/>
                  <a:pt x="0" y="2312"/>
                  <a:pt x="0" y="2312"/>
                </a:cubicBezTo>
                <a:cubicBezTo>
                  <a:pt x="12" y="2312"/>
                  <a:pt x="12" y="2312"/>
                  <a:pt x="12" y="2312"/>
                </a:cubicBezTo>
                <a:moveTo>
                  <a:pt x="12" y="2352"/>
                </a:moveTo>
                <a:cubicBezTo>
                  <a:pt x="12" y="2328"/>
                  <a:pt x="12" y="2328"/>
                  <a:pt x="12" y="2328"/>
                </a:cubicBezTo>
                <a:cubicBezTo>
                  <a:pt x="0" y="2328"/>
                  <a:pt x="0" y="2328"/>
                  <a:pt x="0" y="2328"/>
                </a:cubicBezTo>
                <a:cubicBezTo>
                  <a:pt x="0" y="2352"/>
                  <a:pt x="0" y="2352"/>
                  <a:pt x="0" y="2352"/>
                </a:cubicBezTo>
                <a:cubicBezTo>
                  <a:pt x="12" y="2352"/>
                  <a:pt x="12" y="2352"/>
                  <a:pt x="12" y="2352"/>
                </a:cubicBezTo>
                <a:moveTo>
                  <a:pt x="12" y="2392"/>
                </a:moveTo>
                <a:cubicBezTo>
                  <a:pt x="12" y="2368"/>
                  <a:pt x="12" y="2368"/>
                  <a:pt x="12" y="2368"/>
                </a:cubicBezTo>
                <a:cubicBezTo>
                  <a:pt x="0" y="2368"/>
                  <a:pt x="0" y="2368"/>
                  <a:pt x="0" y="2368"/>
                </a:cubicBezTo>
                <a:cubicBezTo>
                  <a:pt x="0" y="2392"/>
                  <a:pt x="0" y="2392"/>
                  <a:pt x="0" y="2392"/>
                </a:cubicBezTo>
                <a:cubicBezTo>
                  <a:pt x="12" y="2392"/>
                  <a:pt x="12" y="2392"/>
                  <a:pt x="12" y="2392"/>
                </a:cubicBezTo>
                <a:moveTo>
                  <a:pt x="12" y="2432"/>
                </a:moveTo>
                <a:cubicBezTo>
                  <a:pt x="12" y="2408"/>
                  <a:pt x="12" y="2408"/>
                  <a:pt x="12" y="2408"/>
                </a:cubicBezTo>
                <a:cubicBezTo>
                  <a:pt x="0" y="2408"/>
                  <a:pt x="0" y="2408"/>
                  <a:pt x="0" y="2408"/>
                </a:cubicBezTo>
                <a:cubicBezTo>
                  <a:pt x="0" y="2432"/>
                  <a:pt x="0" y="2432"/>
                  <a:pt x="0" y="2432"/>
                </a:cubicBezTo>
                <a:cubicBezTo>
                  <a:pt x="12" y="2432"/>
                  <a:pt x="12" y="2432"/>
                  <a:pt x="12" y="2432"/>
                </a:cubicBezTo>
                <a:moveTo>
                  <a:pt x="12" y="2472"/>
                </a:moveTo>
                <a:cubicBezTo>
                  <a:pt x="12" y="2448"/>
                  <a:pt x="12" y="2448"/>
                  <a:pt x="12" y="2448"/>
                </a:cubicBezTo>
                <a:cubicBezTo>
                  <a:pt x="0" y="2448"/>
                  <a:pt x="0" y="2448"/>
                  <a:pt x="0" y="2448"/>
                </a:cubicBezTo>
                <a:cubicBezTo>
                  <a:pt x="0" y="2472"/>
                  <a:pt x="0" y="2472"/>
                  <a:pt x="0" y="2472"/>
                </a:cubicBezTo>
                <a:cubicBezTo>
                  <a:pt x="12" y="2472"/>
                  <a:pt x="12" y="2472"/>
                  <a:pt x="12" y="2472"/>
                </a:cubicBezTo>
                <a:moveTo>
                  <a:pt x="12" y="2512"/>
                </a:moveTo>
                <a:cubicBezTo>
                  <a:pt x="12" y="2488"/>
                  <a:pt x="12" y="2488"/>
                  <a:pt x="12" y="2488"/>
                </a:cubicBezTo>
                <a:cubicBezTo>
                  <a:pt x="0" y="2488"/>
                  <a:pt x="0" y="2488"/>
                  <a:pt x="0" y="2488"/>
                </a:cubicBezTo>
                <a:cubicBezTo>
                  <a:pt x="0" y="2512"/>
                  <a:pt x="0" y="2512"/>
                  <a:pt x="0" y="2512"/>
                </a:cubicBezTo>
                <a:cubicBezTo>
                  <a:pt x="12" y="2512"/>
                  <a:pt x="12" y="2512"/>
                  <a:pt x="12" y="2512"/>
                </a:cubicBezTo>
                <a:moveTo>
                  <a:pt x="12" y="2552"/>
                </a:moveTo>
                <a:cubicBezTo>
                  <a:pt x="12" y="2528"/>
                  <a:pt x="12" y="2528"/>
                  <a:pt x="12" y="2528"/>
                </a:cubicBezTo>
                <a:cubicBezTo>
                  <a:pt x="0" y="2528"/>
                  <a:pt x="0" y="2528"/>
                  <a:pt x="0" y="2528"/>
                </a:cubicBezTo>
                <a:cubicBezTo>
                  <a:pt x="0" y="2552"/>
                  <a:pt x="0" y="2552"/>
                  <a:pt x="0" y="2552"/>
                </a:cubicBezTo>
                <a:cubicBezTo>
                  <a:pt x="12" y="2552"/>
                  <a:pt x="12" y="2552"/>
                  <a:pt x="12" y="2552"/>
                </a:cubicBezTo>
                <a:moveTo>
                  <a:pt x="12" y="2592"/>
                </a:moveTo>
                <a:cubicBezTo>
                  <a:pt x="12" y="2568"/>
                  <a:pt x="12" y="2568"/>
                  <a:pt x="12" y="2568"/>
                </a:cubicBezTo>
                <a:cubicBezTo>
                  <a:pt x="0" y="2568"/>
                  <a:pt x="0" y="2568"/>
                  <a:pt x="0" y="2568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2" y="2592"/>
                  <a:pt x="12" y="2592"/>
                  <a:pt x="12" y="2592"/>
                </a:cubicBezTo>
                <a:moveTo>
                  <a:pt x="12" y="2632"/>
                </a:moveTo>
                <a:cubicBezTo>
                  <a:pt x="12" y="2608"/>
                  <a:pt x="12" y="2608"/>
                  <a:pt x="12" y="2608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32"/>
                  <a:pt x="0" y="2632"/>
                  <a:pt x="0" y="2632"/>
                </a:cubicBezTo>
                <a:cubicBezTo>
                  <a:pt x="12" y="2632"/>
                  <a:pt x="12" y="2632"/>
                  <a:pt x="12" y="2632"/>
                </a:cubicBezTo>
                <a:moveTo>
                  <a:pt x="12" y="2672"/>
                </a:moveTo>
                <a:cubicBezTo>
                  <a:pt x="12" y="2648"/>
                  <a:pt x="12" y="2648"/>
                  <a:pt x="12" y="2648"/>
                </a:cubicBezTo>
                <a:cubicBezTo>
                  <a:pt x="0" y="2648"/>
                  <a:pt x="0" y="2648"/>
                  <a:pt x="0" y="2648"/>
                </a:cubicBezTo>
                <a:cubicBezTo>
                  <a:pt x="0" y="2672"/>
                  <a:pt x="0" y="2672"/>
                  <a:pt x="0" y="2672"/>
                </a:cubicBezTo>
                <a:cubicBezTo>
                  <a:pt x="12" y="2672"/>
                  <a:pt x="12" y="2672"/>
                  <a:pt x="12" y="2672"/>
                </a:cubicBezTo>
                <a:moveTo>
                  <a:pt x="12" y="2712"/>
                </a:moveTo>
                <a:cubicBezTo>
                  <a:pt x="12" y="2688"/>
                  <a:pt x="12" y="2688"/>
                  <a:pt x="12" y="2688"/>
                </a:cubicBezTo>
                <a:cubicBezTo>
                  <a:pt x="0" y="2688"/>
                  <a:pt x="0" y="2688"/>
                  <a:pt x="0" y="2688"/>
                </a:cubicBezTo>
                <a:cubicBezTo>
                  <a:pt x="0" y="2712"/>
                  <a:pt x="0" y="2712"/>
                  <a:pt x="0" y="2712"/>
                </a:cubicBezTo>
                <a:cubicBezTo>
                  <a:pt x="12" y="2712"/>
                  <a:pt x="12" y="2712"/>
                  <a:pt x="12" y="2712"/>
                </a:cubicBezTo>
                <a:moveTo>
                  <a:pt x="12" y="2752"/>
                </a:moveTo>
                <a:cubicBezTo>
                  <a:pt x="12" y="2728"/>
                  <a:pt x="12" y="2728"/>
                  <a:pt x="12" y="2728"/>
                </a:cubicBezTo>
                <a:cubicBezTo>
                  <a:pt x="0" y="2728"/>
                  <a:pt x="0" y="2728"/>
                  <a:pt x="0" y="2728"/>
                </a:cubicBezTo>
                <a:cubicBezTo>
                  <a:pt x="0" y="2752"/>
                  <a:pt x="0" y="2752"/>
                  <a:pt x="0" y="2752"/>
                </a:cubicBezTo>
                <a:cubicBezTo>
                  <a:pt x="12" y="2752"/>
                  <a:pt x="12" y="2752"/>
                  <a:pt x="12" y="2752"/>
                </a:cubicBezTo>
                <a:moveTo>
                  <a:pt x="12" y="2792"/>
                </a:moveTo>
                <a:cubicBezTo>
                  <a:pt x="12" y="2768"/>
                  <a:pt x="12" y="2768"/>
                  <a:pt x="12" y="2768"/>
                </a:cubicBezTo>
                <a:cubicBezTo>
                  <a:pt x="0" y="2768"/>
                  <a:pt x="0" y="2768"/>
                  <a:pt x="0" y="2768"/>
                </a:cubicBezTo>
                <a:cubicBezTo>
                  <a:pt x="0" y="2792"/>
                  <a:pt x="0" y="2792"/>
                  <a:pt x="0" y="2792"/>
                </a:cubicBezTo>
                <a:cubicBezTo>
                  <a:pt x="12" y="2792"/>
                  <a:pt x="12" y="2792"/>
                  <a:pt x="12" y="2792"/>
                </a:cubicBezTo>
                <a:moveTo>
                  <a:pt x="12" y="2832"/>
                </a:moveTo>
                <a:cubicBezTo>
                  <a:pt x="12" y="2808"/>
                  <a:pt x="12" y="2808"/>
                  <a:pt x="12" y="2808"/>
                </a:cubicBezTo>
                <a:cubicBezTo>
                  <a:pt x="0" y="2808"/>
                  <a:pt x="0" y="2808"/>
                  <a:pt x="0" y="2808"/>
                </a:cubicBezTo>
                <a:cubicBezTo>
                  <a:pt x="0" y="2832"/>
                  <a:pt x="0" y="2832"/>
                  <a:pt x="0" y="2832"/>
                </a:cubicBezTo>
                <a:cubicBezTo>
                  <a:pt x="12" y="2832"/>
                  <a:pt x="12" y="2832"/>
                  <a:pt x="12" y="2832"/>
                </a:cubicBezTo>
                <a:moveTo>
                  <a:pt x="12" y="2872"/>
                </a:moveTo>
                <a:cubicBezTo>
                  <a:pt x="12" y="2848"/>
                  <a:pt x="12" y="2848"/>
                  <a:pt x="12" y="2848"/>
                </a:cubicBezTo>
                <a:cubicBezTo>
                  <a:pt x="0" y="2848"/>
                  <a:pt x="0" y="2848"/>
                  <a:pt x="0" y="2848"/>
                </a:cubicBezTo>
                <a:cubicBezTo>
                  <a:pt x="0" y="2872"/>
                  <a:pt x="0" y="2872"/>
                  <a:pt x="0" y="2872"/>
                </a:cubicBezTo>
                <a:cubicBezTo>
                  <a:pt x="12" y="2872"/>
                  <a:pt x="12" y="2872"/>
                  <a:pt x="12" y="2872"/>
                </a:cubicBezTo>
                <a:moveTo>
                  <a:pt x="12" y="2912"/>
                </a:moveTo>
                <a:cubicBezTo>
                  <a:pt x="12" y="2888"/>
                  <a:pt x="12" y="2888"/>
                  <a:pt x="12" y="2888"/>
                </a:cubicBezTo>
                <a:cubicBezTo>
                  <a:pt x="0" y="2888"/>
                  <a:pt x="0" y="2888"/>
                  <a:pt x="0" y="2888"/>
                </a:cubicBezTo>
                <a:cubicBezTo>
                  <a:pt x="0" y="2912"/>
                  <a:pt x="0" y="2912"/>
                  <a:pt x="0" y="2912"/>
                </a:cubicBezTo>
                <a:cubicBezTo>
                  <a:pt x="12" y="2912"/>
                  <a:pt x="12" y="2912"/>
                  <a:pt x="12" y="2912"/>
                </a:cubicBezTo>
                <a:moveTo>
                  <a:pt x="12" y="2952"/>
                </a:moveTo>
                <a:cubicBezTo>
                  <a:pt x="12" y="2928"/>
                  <a:pt x="12" y="2928"/>
                  <a:pt x="12" y="2928"/>
                </a:cubicBezTo>
                <a:cubicBezTo>
                  <a:pt x="0" y="2928"/>
                  <a:pt x="0" y="2928"/>
                  <a:pt x="0" y="2928"/>
                </a:cubicBezTo>
                <a:cubicBezTo>
                  <a:pt x="0" y="2952"/>
                  <a:pt x="0" y="2952"/>
                  <a:pt x="0" y="2952"/>
                </a:cubicBezTo>
                <a:cubicBezTo>
                  <a:pt x="12" y="2952"/>
                  <a:pt x="12" y="2952"/>
                  <a:pt x="12" y="2952"/>
                </a:cubicBezTo>
                <a:moveTo>
                  <a:pt x="12" y="2992"/>
                </a:moveTo>
                <a:cubicBezTo>
                  <a:pt x="12" y="2968"/>
                  <a:pt x="12" y="2968"/>
                  <a:pt x="12" y="2968"/>
                </a:cubicBezTo>
                <a:cubicBezTo>
                  <a:pt x="0" y="2968"/>
                  <a:pt x="0" y="2968"/>
                  <a:pt x="0" y="2968"/>
                </a:cubicBezTo>
                <a:cubicBezTo>
                  <a:pt x="0" y="2992"/>
                  <a:pt x="0" y="2992"/>
                  <a:pt x="0" y="2992"/>
                </a:cubicBezTo>
                <a:cubicBezTo>
                  <a:pt x="12" y="2992"/>
                  <a:pt x="12" y="2992"/>
                  <a:pt x="12" y="2992"/>
                </a:cubicBezTo>
                <a:moveTo>
                  <a:pt x="12" y="3032"/>
                </a:moveTo>
                <a:cubicBezTo>
                  <a:pt x="12" y="3008"/>
                  <a:pt x="12" y="3008"/>
                  <a:pt x="12" y="3008"/>
                </a:cubicBezTo>
                <a:cubicBezTo>
                  <a:pt x="0" y="3008"/>
                  <a:pt x="0" y="3008"/>
                  <a:pt x="0" y="3008"/>
                </a:cubicBezTo>
                <a:cubicBezTo>
                  <a:pt x="0" y="3032"/>
                  <a:pt x="0" y="3032"/>
                  <a:pt x="0" y="3032"/>
                </a:cubicBezTo>
                <a:cubicBezTo>
                  <a:pt x="12" y="3032"/>
                  <a:pt x="12" y="3032"/>
                  <a:pt x="12" y="3032"/>
                </a:cubicBezTo>
                <a:moveTo>
                  <a:pt x="12" y="3072"/>
                </a:moveTo>
                <a:cubicBezTo>
                  <a:pt x="12" y="3048"/>
                  <a:pt x="12" y="3048"/>
                  <a:pt x="12" y="3048"/>
                </a:cubicBezTo>
                <a:cubicBezTo>
                  <a:pt x="0" y="3048"/>
                  <a:pt x="0" y="3048"/>
                  <a:pt x="0" y="3048"/>
                </a:cubicBezTo>
                <a:cubicBezTo>
                  <a:pt x="0" y="3072"/>
                  <a:pt x="0" y="3072"/>
                  <a:pt x="0" y="3072"/>
                </a:cubicBezTo>
                <a:cubicBezTo>
                  <a:pt x="12" y="3072"/>
                  <a:pt x="12" y="3072"/>
                  <a:pt x="12" y="3072"/>
                </a:cubicBezTo>
                <a:moveTo>
                  <a:pt x="12" y="3112"/>
                </a:moveTo>
                <a:cubicBezTo>
                  <a:pt x="12" y="3088"/>
                  <a:pt x="12" y="3088"/>
                  <a:pt x="12" y="3088"/>
                </a:cubicBezTo>
                <a:cubicBezTo>
                  <a:pt x="0" y="3088"/>
                  <a:pt x="0" y="3088"/>
                  <a:pt x="0" y="3088"/>
                </a:cubicBezTo>
                <a:cubicBezTo>
                  <a:pt x="0" y="3112"/>
                  <a:pt x="0" y="3112"/>
                  <a:pt x="0" y="3112"/>
                </a:cubicBezTo>
                <a:cubicBezTo>
                  <a:pt x="12" y="3112"/>
                  <a:pt x="12" y="3112"/>
                  <a:pt x="12" y="3112"/>
                </a:cubicBezTo>
                <a:moveTo>
                  <a:pt x="12" y="3152"/>
                </a:moveTo>
                <a:cubicBezTo>
                  <a:pt x="12" y="3128"/>
                  <a:pt x="12" y="3128"/>
                  <a:pt x="12" y="3128"/>
                </a:cubicBezTo>
                <a:cubicBezTo>
                  <a:pt x="0" y="3128"/>
                  <a:pt x="0" y="3128"/>
                  <a:pt x="0" y="3128"/>
                </a:cubicBezTo>
                <a:cubicBezTo>
                  <a:pt x="0" y="3152"/>
                  <a:pt x="0" y="3152"/>
                  <a:pt x="0" y="3152"/>
                </a:cubicBezTo>
                <a:cubicBezTo>
                  <a:pt x="12" y="3152"/>
                  <a:pt x="12" y="3152"/>
                  <a:pt x="12" y="3152"/>
                </a:cubicBezTo>
                <a:moveTo>
                  <a:pt x="12" y="3192"/>
                </a:moveTo>
                <a:cubicBezTo>
                  <a:pt x="12" y="3168"/>
                  <a:pt x="12" y="3168"/>
                  <a:pt x="12" y="3168"/>
                </a:cubicBezTo>
                <a:cubicBezTo>
                  <a:pt x="0" y="3168"/>
                  <a:pt x="0" y="3168"/>
                  <a:pt x="0" y="3168"/>
                </a:cubicBezTo>
                <a:cubicBezTo>
                  <a:pt x="0" y="3192"/>
                  <a:pt x="0" y="3192"/>
                  <a:pt x="0" y="3192"/>
                </a:cubicBezTo>
                <a:cubicBezTo>
                  <a:pt x="12" y="3192"/>
                  <a:pt x="12" y="3192"/>
                  <a:pt x="12" y="3192"/>
                </a:cubicBezTo>
                <a:moveTo>
                  <a:pt x="12" y="3232"/>
                </a:moveTo>
                <a:cubicBezTo>
                  <a:pt x="12" y="3208"/>
                  <a:pt x="12" y="3208"/>
                  <a:pt x="12" y="3208"/>
                </a:cubicBezTo>
                <a:cubicBezTo>
                  <a:pt x="0" y="3208"/>
                  <a:pt x="0" y="3208"/>
                  <a:pt x="0" y="3208"/>
                </a:cubicBezTo>
                <a:cubicBezTo>
                  <a:pt x="0" y="3232"/>
                  <a:pt x="0" y="3232"/>
                  <a:pt x="0" y="3232"/>
                </a:cubicBezTo>
                <a:cubicBezTo>
                  <a:pt x="12" y="3232"/>
                  <a:pt x="12" y="3232"/>
                  <a:pt x="12" y="3232"/>
                </a:cubicBezTo>
                <a:moveTo>
                  <a:pt x="13" y="3272"/>
                </a:moveTo>
                <a:cubicBezTo>
                  <a:pt x="12" y="3264"/>
                  <a:pt x="12" y="3256"/>
                  <a:pt x="12" y="3248"/>
                </a:cubicBezTo>
                <a:cubicBezTo>
                  <a:pt x="0" y="3248"/>
                  <a:pt x="0" y="3248"/>
                  <a:pt x="0" y="3248"/>
                </a:cubicBezTo>
                <a:cubicBezTo>
                  <a:pt x="0" y="3256"/>
                  <a:pt x="0" y="3265"/>
                  <a:pt x="1" y="3273"/>
                </a:cubicBezTo>
                <a:cubicBezTo>
                  <a:pt x="13" y="3272"/>
                  <a:pt x="13" y="3272"/>
                  <a:pt x="13" y="3272"/>
                </a:cubicBezTo>
                <a:moveTo>
                  <a:pt x="19" y="3310"/>
                </a:moveTo>
                <a:cubicBezTo>
                  <a:pt x="18" y="3303"/>
                  <a:pt x="16" y="3295"/>
                  <a:pt x="15" y="3287"/>
                </a:cubicBezTo>
                <a:cubicBezTo>
                  <a:pt x="3" y="3289"/>
                  <a:pt x="3" y="3289"/>
                  <a:pt x="3" y="3289"/>
                </a:cubicBezTo>
                <a:cubicBezTo>
                  <a:pt x="4" y="3297"/>
                  <a:pt x="6" y="3305"/>
                  <a:pt x="8" y="3313"/>
                </a:cubicBezTo>
                <a:cubicBezTo>
                  <a:pt x="19" y="3310"/>
                  <a:pt x="19" y="3310"/>
                  <a:pt x="19" y="3310"/>
                </a:cubicBezTo>
                <a:cubicBezTo>
                  <a:pt x="19" y="3310"/>
                  <a:pt x="19" y="3310"/>
                  <a:pt x="19" y="3310"/>
                </a:cubicBezTo>
                <a:moveTo>
                  <a:pt x="30" y="3348"/>
                </a:moveTo>
                <a:cubicBezTo>
                  <a:pt x="28" y="3340"/>
                  <a:pt x="25" y="3333"/>
                  <a:pt x="23" y="3325"/>
                </a:cubicBezTo>
                <a:cubicBezTo>
                  <a:pt x="12" y="3329"/>
                  <a:pt x="12" y="3329"/>
                  <a:pt x="12" y="3329"/>
                </a:cubicBezTo>
                <a:cubicBezTo>
                  <a:pt x="14" y="3337"/>
                  <a:pt x="16" y="3344"/>
                  <a:pt x="19" y="3352"/>
                </a:cubicBezTo>
                <a:cubicBezTo>
                  <a:pt x="30" y="3348"/>
                  <a:pt x="30" y="3348"/>
                  <a:pt x="30" y="3348"/>
                </a:cubicBezTo>
                <a:cubicBezTo>
                  <a:pt x="30" y="3348"/>
                  <a:pt x="30" y="3348"/>
                  <a:pt x="30" y="3348"/>
                </a:cubicBezTo>
                <a:moveTo>
                  <a:pt x="47" y="3383"/>
                </a:moveTo>
                <a:cubicBezTo>
                  <a:pt x="43" y="3377"/>
                  <a:pt x="39" y="3370"/>
                  <a:pt x="36" y="3362"/>
                </a:cubicBezTo>
                <a:cubicBezTo>
                  <a:pt x="25" y="3367"/>
                  <a:pt x="25" y="3367"/>
                  <a:pt x="25" y="3367"/>
                </a:cubicBezTo>
                <a:cubicBezTo>
                  <a:pt x="29" y="3375"/>
                  <a:pt x="32" y="3382"/>
                  <a:pt x="36" y="3389"/>
                </a:cubicBezTo>
                <a:cubicBezTo>
                  <a:pt x="47" y="3383"/>
                  <a:pt x="47" y="3383"/>
                  <a:pt x="47" y="3383"/>
                </a:cubicBezTo>
                <a:moveTo>
                  <a:pt x="67" y="3417"/>
                </a:moveTo>
                <a:cubicBezTo>
                  <a:pt x="63" y="3410"/>
                  <a:pt x="58" y="3404"/>
                  <a:pt x="54" y="3397"/>
                </a:cubicBezTo>
                <a:cubicBezTo>
                  <a:pt x="44" y="3403"/>
                  <a:pt x="44" y="3403"/>
                  <a:pt x="44" y="3403"/>
                </a:cubicBezTo>
                <a:cubicBezTo>
                  <a:pt x="48" y="3410"/>
                  <a:pt x="53" y="3417"/>
                  <a:pt x="58" y="3424"/>
                </a:cubicBezTo>
                <a:cubicBezTo>
                  <a:pt x="67" y="3417"/>
                  <a:pt x="67" y="3417"/>
                  <a:pt x="67" y="3417"/>
                </a:cubicBezTo>
                <a:moveTo>
                  <a:pt x="92" y="3447"/>
                </a:moveTo>
                <a:cubicBezTo>
                  <a:pt x="87" y="3441"/>
                  <a:pt x="82" y="3435"/>
                  <a:pt x="77" y="3429"/>
                </a:cubicBezTo>
                <a:cubicBezTo>
                  <a:pt x="67" y="3437"/>
                  <a:pt x="67" y="3437"/>
                  <a:pt x="67" y="3437"/>
                </a:cubicBezTo>
                <a:cubicBezTo>
                  <a:pt x="73" y="3443"/>
                  <a:pt x="78" y="3449"/>
                  <a:pt x="84" y="3455"/>
                </a:cubicBezTo>
                <a:cubicBezTo>
                  <a:pt x="92" y="3447"/>
                  <a:pt x="92" y="3447"/>
                  <a:pt x="92" y="3447"/>
                </a:cubicBezTo>
                <a:moveTo>
                  <a:pt x="121" y="3473"/>
                </a:moveTo>
                <a:cubicBezTo>
                  <a:pt x="115" y="3468"/>
                  <a:pt x="109" y="3463"/>
                  <a:pt x="103" y="3458"/>
                </a:cubicBezTo>
                <a:cubicBezTo>
                  <a:pt x="95" y="3466"/>
                  <a:pt x="95" y="3466"/>
                  <a:pt x="95" y="3466"/>
                </a:cubicBezTo>
                <a:cubicBezTo>
                  <a:pt x="101" y="3472"/>
                  <a:pt x="107" y="3477"/>
                  <a:pt x="114" y="3482"/>
                </a:cubicBezTo>
                <a:cubicBezTo>
                  <a:pt x="121" y="3473"/>
                  <a:pt x="121" y="3473"/>
                  <a:pt x="121" y="3473"/>
                </a:cubicBezTo>
                <a:cubicBezTo>
                  <a:pt x="121" y="3473"/>
                  <a:pt x="121" y="3473"/>
                  <a:pt x="121" y="3473"/>
                </a:cubicBezTo>
                <a:moveTo>
                  <a:pt x="154" y="3495"/>
                </a:moveTo>
                <a:cubicBezTo>
                  <a:pt x="147" y="3491"/>
                  <a:pt x="140" y="3487"/>
                  <a:pt x="134" y="3482"/>
                </a:cubicBezTo>
                <a:cubicBezTo>
                  <a:pt x="127" y="3492"/>
                  <a:pt x="127" y="3492"/>
                  <a:pt x="127" y="3492"/>
                </a:cubicBezTo>
                <a:cubicBezTo>
                  <a:pt x="134" y="3497"/>
                  <a:pt x="140" y="3501"/>
                  <a:pt x="148" y="3505"/>
                </a:cubicBezTo>
                <a:cubicBezTo>
                  <a:pt x="154" y="3495"/>
                  <a:pt x="154" y="3495"/>
                  <a:pt x="154" y="3495"/>
                </a:cubicBezTo>
                <a:moveTo>
                  <a:pt x="189" y="3512"/>
                </a:moveTo>
                <a:cubicBezTo>
                  <a:pt x="181" y="3509"/>
                  <a:pt x="174" y="3506"/>
                  <a:pt x="167" y="3503"/>
                </a:cubicBezTo>
                <a:cubicBezTo>
                  <a:pt x="162" y="3513"/>
                  <a:pt x="162" y="3513"/>
                  <a:pt x="162" y="3513"/>
                </a:cubicBezTo>
                <a:cubicBezTo>
                  <a:pt x="169" y="3517"/>
                  <a:pt x="177" y="3520"/>
                  <a:pt x="184" y="3523"/>
                </a:cubicBezTo>
                <a:cubicBezTo>
                  <a:pt x="189" y="3512"/>
                  <a:pt x="189" y="3512"/>
                  <a:pt x="189" y="3512"/>
                </a:cubicBezTo>
                <a:moveTo>
                  <a:pt x="226" y="3524"/>
                </a:moveTo>
                <a:cubicBezTo>
                  <a:pt x="218" y="3522"/>
                  <a:pt x="211" y="3520"/>
                  <a:pt x="203" y="3518"/>
                </a:cubicBezTo>
                <a:cubicBezTo>
                  <a:pt x="200" y="3529"/>
                  <a:pt x="200" y="3529"/>
                  <a:pt x="200" y="3529"/>
                </a:cubicBezTo>
                <a:cubicBezTo>
                  <a:pt x="207" y="3532"/>
                  <a:pt x="215" y="3534"/>
                  <a:pt x="223" y="3536"/>
                </a:cubicBezTo>
                <a:cubicBezTo>
                  <a:pt x="226" y="3524"/>
                  <a:pt x="226" y="3524"/>
                  <a:pt x="226" y="3524"/>
                </a:cubicBezTo>
                <a:moveTo>
                  <a:pt x="264" y="3531"/>
                </a:moveTo>
                <a:cubicBezTo>
                  <a:pt x="257" y="3530"/>
                  <a:pt x="249" y="3529"/>
                  <a:pt x="241" y="3528"/>
                </a:cubicBezTo>
                <a:cubicBezTo>
                  <a:pt x="239" y="3539"/>
                  <a:pt x="239" y="3539"/>
                  <a:pt x="239" y="3539"/>
                </a:cubicBezTo>
                <a:cubicBezTo>
                  <a:pt x="247" y="3541"/>
                  <a:pt x="255" y="3542"/>
                  <a:pt x="263" y="3543"/>
                </a:cubicBezTo>
                <a:cubicBezTo>
                  <a:pt x="264" y="3531"/>
                  <a:pt x="264" y="3531"/>
                  <a:pt x="264" y="3531"/>
                </a:cubicBezTo>
                <a:moveTo>
                  <a:pt x="304" y="3532"/>
                </a:moveTo>
                <a:cubicBezTo>
                  <a:pt x="291" y="3532"/>
                  <a:pt x="291" y="3532"/>
                  <a:pt x="291" y="3532"/>
                </a:cubicBezTo>
                <a:cubicBezTo>
                  <a:pt x="287" y="3532"/>
                  <a:pt x="284" y="3532"/>
                  <a:pt x="280" y="3532"/>
                </a:cubicBezTo>
                <a:cubicBezTo>
                  <a:pt x="280" y="3544"/>
                  <a:pt x="280" y="3544"/>
                  <a:pt x="280" y="3544"/>
                </a:cubicBezTo>
                <a:cubicBezTo>
                  <a:pt x="283" y="3544"/>
                  <a:pt x="287" y="3544"/>
                  <a:pt x="291" y="3544"/>
                </a:cubicBezTo>
                <a:cubicBezTo>
                  <a:pt x="304" y="3544"/>
                  <a:pt x="304" y="3544"/>
                  <a:pt x="304" y="3544"/>
                </a:cubicBezTo>
                <a:cubicBezTo>
                  <a:pt x="304" y="3532"/>
                  <a:pt x="304" y="3532"/>
                  <a:pt x="304" y="3532"/>
                </a:cubicBezTo>
                <a:moveTo>
                  <a:pt x="344" y="3532"/>
                </a:moveTo>
                <a:cubicBezTo>
                  <a:pt x="320" y="3532"/>
                  <a:pt x="320" y="3532"/>
                  <a:pt x="320" y="3532"/>
                </a:cubicBezTo>
                <a:cubicBezTo>
                  <a:pt x="320" y="3544"/>
                  <a:pt x="320" y="3544"/>
                  <a:pt x="320" y="3544"/>
                </a:cubicBezTo>
                <a:cubicBezTo>
                  <a:pt x="344" y="3544"/>
                  <a:pt x="344" y="3544"/>
                  <a:pt x="344" y="3544"/>
                </a:cubicBezTo>
                <a:cubicBezTo>
                  <a:pt x="344" y="3532"/>
                  <a:pt x="344" y="3532"/>
                  <a:pt x="344" y="3532"/>
                </a:cubicBezTo>
                <a:moveTo>
                  <a:pt x="384" y="3532"/>
                </a:moveTo>
                <a:cubicBezTo>
                  <a:pt x="360" y="3532"/>
                  <a:pt x="360" y="3532"/>
                  <a:pt x="360" y="3532"/>
                </a:cubicBezTo>
                <a:cubicBezTo>
                  <a:pt x="360" y="3544"/>
                  <a:pt x="360" y="3544"/>
                  <a:pt x="360" y="3544"/>
                </a:cubicBezTo>
                <a:cubicBezTo>
                  <a:pt x="384" y="3544"/>
                  <a:pt x="384" y="3544"/>
                  <a:pt x="384" y="3544"/>
                </a:cubicBezTo>
                <a:cubicBezTo>
                  <a:pt x="384" y="3532"/>
                  <a:pt x="384" y="3532"/>
                  <a:pt x="384" y="3532"/>
                </a:cubicBezTo>
                <a:moveTo>
                  <a:pt x="424" y="3532"/>
                </a:moveTo>
                <a:cubicBezTo>
                  <a:pt x="400" y="3532"/>
                  <a:pt x="400" y="3532"/>
                  <a:pt x="400" y="3532"/>
                </a:cubicBezTo>
                <a:cubicBezTo>
                  <a:pt x="400" y="3544"/>
                  <a:pt x="400" y="3544"/>
                  <a:pt x="400" y="3544"/>
                </a:cubicBezTo>
                <a:cubicBezTo>
                  <a:pt x="424" y="3544"/>
                  <a:pt x="424" y="3544"/>
                  <a:pt x="424" y="3544"/>
                </a:cubicBezTo>
                <a:cubicBezTo>
                  <a:pt x="424" y="3532"/>
                  <a:pt x="424" y="3532"/>
                  <a:pt x="424" y="3532"/>
                </a:cubicBezTo>
                <a:moveTo>
                  <a:pt x="464" y="3532"/>
                </a:moveTo>
                <a:cubicBezTo>
                  <a:pt x="440" y="3532"/>
                  <a:pt x="440" y="3532"/>
                  <a:pt x="440" y="3532"/>
                </a:cubicBezTo>
                <a:cubicBezTo>
                  <a:pt x="440" y="3544"/>
                  <a:pt x="440" y="3544"/>
                  <a:pt x="440" y="3544"/>
                </a:cubicBezTo>
                <a:cubicBezTo>
                  <a:pt x="464" y="3544"/>
                  <a:pt x="464" y="3544"/>
                  <a:pt x="464" y="3544"/>
                </a:cubicBezTo>
                <a:cubicBezTo>
                  <a:pt x="464" y="3532"/>
                  <a:pt x="464" y="3532"/>
                  <a:pt x="464" y="3532"/>
                </a:cubicBezTo>
                <a:moveTo>
                  <a:pt x="504" y="3532"/>
                </a:moveTo>
                <a:cubicBezTo>
                  <a:pt x="480" y="3532"/>
                  <a:pt x="480" y="3532"/>
                  <a:pt x="480" y="3532"/>
                </a:cubicBezTo>
                <a:cubicBezTo>
                  <a:pt x="480" y="3544"/>
                  <a:pt x="480" y="3544"/>
                  <a:pt x="480" y="3544"/>
                </a:cubicBezTo>
                <a:cubicBezTo>
                  <a:pt x="504" y="3544"/>
                  <a:pt x="504" y="3544"/>
                  <a:pt x="504" y="3544"/>
                </a:cubicBezTo>
                <a:cubicBezTo>
                  <a:pt x="504" y="3532"/>
                  <a:pt x="504" y="3532"/>
                  <a:pt x="504" y="3532"/>
                </a:cubicBezTo>
                <a:moveTo>
                  <a:pt x="544" y="3532"/>
                </a:moveTo>
                <a:cubicBezTo>
                  <a:pt x="520" y="3532"/>
                  <a:pt x="520" y="3532"/>
                  <a:pt x="520" y="3532"/>
                </a:cubicBezTo>
                <a:cubicBezTo>
                  <a:pt x="520" y="3544"/>
                  <a:pt x="520" y="3544"/>
                  <a:pt x="520" y="3544"/>
                </a:cubicBezTo>
                <a:cubicBezTo>
                  <a:pt x="544" y="3544"/>
                  <a:pt x="544" y="3544"/>
                  <a:pt x="544" y="3544"/>
                </a:cubicBezTo>
                <a:cubicBezTo>
                  <a:pt x="544" y="3532"/>
                  <a:pt x="544" y="3532"/>
                  <a:pt x="544" y="3532"/>
                </a:cubicBezTo>
                <a:moveTo>
                  <a:pt x="584" y="3532"/>
                </a:moveTo>
                <a:cubicBezTo>
                  <a:pt x="560" y="3532"/>
                  <a:pt x="560" y="3532"/>
                  <a:pt x="560" y="3532"/>
                </a:cubicBezTo>
                <a:cubicBezTo>
                  <a:pt x="560" y="3544"/>
                  <a:pt x="560" y="3544"/>
                  <a:pt x="560" y="3544"/>
                </a:cubicBezTo>
                <a:cubicBezTo>
                  <a:pt x="584" y="3544"/>
                  <a:pt x="584" y="3544"/>
                  <a:pt x="584" y="3544"/>
                </a:cubicBezTo>
                <a:cubicBezTo>
                  <a:pt x="584" y="3532"/>
                  <a:pt x="584" y="3532"/>
                  <a:pt x="584" y="3532"/>
                </a:cubicBezTo>
                <a:moveTo>
                  <a:pt x="624" y="3532"/>
                </a:moveTo>
                <a:cubicBezTo>
                  <a:pt x="600" y="3532"/>
                  <a:pt x="600" y="3532"/>
                  <a:pt x="600" y="3532"/>
                </a:cubicBezTo>
                <a:cubicBezTo>
                  <a:pt x="600" y="3544"/>
                  <a:pt x="600" y="3544"/>
                  <a:pt x="600" y="3544"/>
                </a:cubicBezTo>
                <a:cubicBezTo>
                  <a:pt x="624" y="3544"/>
                  <a:pt x="624" y="3544"/>
                  <a:pt x="624" y="3544"/>
                </a:cubicBezTo>
                <a:cubicBezTo>
                  <a:pt x="624" y="3532"/>
                  <a:pt x="624" y="3532"/>
                  <a:pt x="624" y="3532"/>
                </a:cubicBezTo>
                <a:moveTo>
                  <a:pt x="664" y="3532"/>
                </a:moveTo>
                <a:cubicBezTo>
                  <a:pt x="640" y="3532"/>
                  <a:pt x="640" y="3532"/>
                  <a:pt x="640" y="3532"/>
                </a:cubicBezTo>
                <a:cubicBezTo>
                  <a:pt x="640" y="3544"/>
                  <a:pt x="640" y="3544"/>
                  <a:pt x="640" y="3544"/>
                </a:cubicBezTo>
                <a:cubicBezTo>
                  <a:pt x="664" y="3544"/>
                  <a:pt x="664" y="3544"/>
                  <a:pt x="664" y="3544"/>
                </a:cubicBezTo>
                <a:cubicBezTo>
                  <a:pt x="664" y="3532"/>
                  <a:pt x="664" y="3532"/>
                  <a:pt x="664" y="3532"/>
                </a:cubicBezTo>
                <a:moveTo>
                  <a:pt x="704" y="3532"/>
                </a:moveTo>
                <a:cubicBezTo>
                  <a:pt x="680" y="3532"/>
                  <a:pt x="680" y="3532"/>
                  <a:pt x="680" y="3532"/>
                </a:cubicBezTo>
                <a:cubicBezTo>
                  <a:pt x="680" y="3544"/>
                  <a:pt x="680" y="3544"/>
                  <a:pt x="680" y="3544"/>
                </a:cubicBezTo>
                <a:cubicBezTo>
                  <a:pt x="704" y="3544"/>
                  <a:pt x="704" y="3544"/>
                  <a:pt x="704" y="3544"/>
                </a:cubicBezTo>
                <a:cubicBezTo>
                  <a:pt x="704" y="3532"/>
                  <a:pt x="704" y="3532"/>
                  <a:pt x="704" y="3532"/>
                </a:cubicBezTo>
                <a:moveTo>
                  <a:pt x="744" y="3532"/>
                </a:moveTo>
                <a:cubicBezTo>
                  <a:pt x="720" y="3532"/>
                  <a:pt x="720" y="3532"/>
                  <a:pt x="720" y="3532"/>
                </a:cubicBezTo>
                <a:cubicBezTo>
                  <a:pt x="720" y="3544"/>
                  <a:pt x="720" y="3544"/>
                  <a:pt x="720" y="3544"/>
                </a:cubicBezTo>
                <a:cubicBezTo>
                  <a:pt x="744" y="3544"/>
                  <a:pt x="744" y="3544"/>
                  <a:pt x="744" y="3544"/>
                </a:cubicBezTo>
                <a:cubicBezTo>
                  <a:pt x="744" y="3532"/>
                  <a:pt x="744" y="3532"/>
                  <a:pt x="744" y="3532"/>
                </a:cubicBezTo>
                <a:moveTo>
                  <a:pt x="784" y="3532"/>
                </a:moveTo>
                <a:cubicBezTo>
                  <a:pt x="760" y="3532"/>
                  <a:pt x="760" y="3532"/>
                  <a:pt x="760" y="3532"/>
                </a:cubicBezTo>
                <a:cubicBezTo>
                  <a:pt x="760" y="3544"/>
                  <a:pt x="760" y="3544"/>
                  <a:pt x="760" y="3544"/>
                </a:cubicBezTo>
                <a:cubicBezTo>
                  <a:pt x="784" y="3544"/>
                  <a:pt x="784" y="3544"/>
                  <a:pt x="784" y="3544"/>
                </a:cubicBezTo>
                <a:cubicBezTo>
                  <a:pt x="784" y="3532"/>
                  <a:pt x="784" y="3532"/>
                  <a:pt x="784" y="3532"/>
                </a:cubicBezTo>
                <a:moveTo>
                  <a:pt x="824" y="3532"/>
                </a:moveTo>
                <a:cubicBezTo>
                  <a:pt x="800" y="3532"/>
                  <a:pt x="800" y="3532"/>
                  <a:pt x="800" y="3532"/>
                </a:cubicBezTo>
                <a:cubicBezTo>
                  <a:pt x="800" y="3544"/>
                  <a:pt x="800" y="3544"/>
                  <a:pt x="800" y="3544"/>
                </a:cubicBezTo>
                <a:cubicBezTo>
                  <a:pt x="824" y="3544"/>
                  <a:pt x="824" y="3544"/>
                  <a:pt x="824" y="3544"/>
                </a:cubicBezTo>
                <a:cubicBezTo>
                  <a:pt x="824" y="3532"/>
                  <a:pt x="824" y="3532"/>
                  <a:pt x="824" y="3532"/>
                </a:cubicBezTo>
                <a:moveTo>
                  <a:pt x="864" y="3532"/>
                </a:moveTo>
                <a:cubicBezTo>
                  <a:pt x="840" y="3532"/>
                  <a:pt x="840" y="3532"/>
                  <a:pt x="840" y="3532"/>
                </a:cubicBezTo>
                <a:cubicBezTo>
                  <a:pt x="840" y="3544"/>
                  <a:pt x="840" y="3544"/>
                  <a:pt x="840" y="3544"/>
                </a:cubicBezTo>
                <a:cubicBezTo>
                  <a:pt x="864" y="3544"/>
                  <a:pt x="864" y="3544"/>
                  <a:pt x="864" y="3544"/>
                </a:cubicBezTo>
                <a:cubicBezTo>
                  <a:pt x="864" y="3532"/>
                  <a:pt x="864" y="3532"/>
                  <a:pt x="864" y="3532"/>
                </a:cubicBezTo>
                <a:moveTo>
                  <a:pt x="903" y="3529"/>
                </a:moveTo>
                <a:cubicBezTo>
                  <a:pt x="894" y="3530"/>
                  <a:pt x="887" y="3532"/>
                  <a:pt x="880" y="3532"/>
                </a:cubicBezTo>
                <a:cubicBezTo>
                  <a:pt x="880" y="3544"/>
                  <a:pt x="880" y="3544"/>
                  <a:pt x="880" y="3544"/>
                </a:cubicBezTo>
                <a:cubicBezTo>
                  <a:pt x="889" y="3544"/>
                  <a:pt x="897" y="3541"/>
                  <a:pt x="904" y="3541"/>
                </a:cubicBezTo>
                <a:cubicBezTo>
                  <a:pt x="903" y="3529"/>
                  <a:pt x="903" y="3529"/>
                  <a:pt x="903" y="3529"/>
                </a:cubicBezTo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99" name="Freeform 16">
            <a:extLst>
              <a:ext uri="{FF2B5EF4-FFF2-40B4-BE49-F238E27FC236}">
                <a16:creationId xmlns:a16="http://schemas.microsoft.com/office/drawing/2014/main" id="{0CCAB17E-4070-859A-1133-A995AAA9D647}"/>
              </a:ext>
            </a:extLst>
          </p:cNvPr>
          <p:cNvSpPr>
            <a:spLocks noEditPoints="1"/>
          </p:cNvSpPr>
          <p:nvPr/>
        </p:nvSpPr>
        <p:spPr bwMode="auto">
          <a:xfrm>
            <a:off x="3408643" y="3917401"/>
            <a:ext cx="1152525" cy="15875"/>
          </a:xfrm>
          <a:custGeom>
            <a:avLst/>
            <a:gdLst>
              <a:gd name="T0" fmla="*/ 726 w 726"/>
              <a:gd name="T1" fmla="*/ 10 h 10"/>
              <a:gd name="T2" fmla="*/ 722 w 726"/>
              <a:gd name="T3" fmla="*/ 0 h 10"/>
              <a:gd name="T4" fmla="*/ 688 w 726"/>
              <a:gd name="T5" fmla="*/ 10 h 10"/>
              <a:gd name="T6" fmla="*/ 708 w 726"/>
              <a:gd name="T7" fmla="*/ 0 h 10"/>
              <a:gd name="T8" fmla="*/ 688 w 726"/>
              <a:gd name="T9" fmla="*/ 10 h 10"/>
              <a:gd name="T10" fmla="*/ 674 w 726"/>
              <a:gd name="T11" fmla="*/ 10 h 10"/>
              <a:gd name="T12" fmla="*/ 653 w 726"/>
              <a:gd name="T13" fmla="*/ 0 h 10"/>
              <a:gd name="T14" fmla="*/ 619 w 726"/>
              <a:gd name="T15" fmla="*/ 10 h 10"/>
              <a:gd name="T16" fmla="*/ 640 w 726"/>
              <a:gd name="T17" fmla="*/ 0 h 10"/>
              <a:gd name="T18" fmla="*/ 619 w 726"/>
              <a:gd name="T19" fmla="*/ 10 h 10"/>
              <a:gd name="T20" fmla="*/ 605 w 726"/>
              <a:gd name="T21" fmla="*/ 10 h 10"/>
              <a:gd name="T22" fmla="*/ 584 w 726"/>
              <a:gd name="T23" fmla="*/ 0 h 10"/>
              <a:gd name="T24" fmla="*/ 550 w 726"/>
              <a:gd name="T25" fmla="*/ 10 h 10"/>
              <a:gd name="T26" fmla="*/ 571 w 726"/>
              <a:gd name="T27" fmla="*/ 0 h 10"/>
              <a:gd name="T28" fmla="*/ 550 w 726"/>
              <a:gd name="T29" fmla="*/ 10 h 10"/>
              <a:gd name="T30" fmla="*/ 536 w 726"/>
              <a:gd name="T31" fmla="*/ 10 h 10"/>
              <a:gd name="T32" fmla="*/ 516 w 726"/>
              <a:gd name="T33" fmla="*/ 0 h 10"/>
              <a:gd name="T34" fmla="*/ 481 w 726"/>
              <a:gd name="T35" fmla="*/ 10 h 10"/>
              <a:gd name="T36" fmla="*/ 502 w 726"/>
              <a:gd name="T37" fmla="*/ 0 h 10"/>
              <a:gd name="T38" fmla="*/ 481 w 726"/>
              <a:gd name="T39" fmla="*/ 10 h 10"/>
              <a:gd name="T40" fmla="*/ 468 w 726"/>
              <a:gd name="T41" fmla="*/ 10 h 10"/>
              <a:gd name="T42" fmla="*/ 447 w 726"/>
              <a:gd name="T43" fmla="*/ 0 h 10"/>
              <a:gd name="T44" fmla="*/ 412 w 726"/>
              <a:gd name="T45" fmla="*/ 10 h 10"/>
              <a:gd name="T46" fmla="*/ 433 w 726"/>
              <a:gd name="T47" fmla="*/ 0 h 10"/>
              <a:gd name="T48" fmla="*/ 412 w 726"/>
              <a:gd name="T49" fmla="*/ 10 h 10"/>
              <a:gd name="T50" fmla="*/ 399 w 726"/>
              <a:gd name="T51" fmla="*/ 10 h 10"/>
              <a:gd name="T52" fmla="*/ 378 w 726"/>
              <a:gd name="T53" fmla="*/ 0 h 10"/>
              <a:gd name="T54" fmla="*/ 344 w 726"/>
              <a:gd name="T55" fmla="*/ 10 h 10"/>
              <a:gd name="T56" fmla="*/ 364 w 726"/>
              <a:gd name="T57" fmla="*/ 0 h 10"/>
              <a:gd name="T58" fmla="*/ 344 w 726"/>
              <a:gd name="T59" fmla="*/ 10 h 10"/>
              <a:gd name="T60" fmla="*/ 330 w 726"/>
              <a:gd name="T61" fmla="*/ 10 h 10"/>
              <a:gd name="T62" fmla="*/ 309 w 726"/>
              <a:gd name="T63" fmla="*/ 0 h 10"/>
              <a:gd name="T64" fmla="*/ 275 w 726"/>
              <a:gd name="T65" fmla="*/ 10 h 10"/>
              <a:gd name="T66" fmla="*/ 295 w 726"/>
              <a:gd name="T67" fmla="*/ 0 h 10"/>
              <a:gd name="T68" fmla="*/ 275 w 726"/>
              <a:gd name="T69" fmla="*/ 10 h 10"/>
              <a:gd name="T70" fmla="*/ 261 w 726"/>
              <a:gd name="T71" fmla="*/ 10 h 10"/>
              <a:gd name="T72" fmla="*/ 240 w 726"/>
              <a:gd name="T73" fmla="*/ 0 h 10"/>
              <a:gd name="T74" fmla="*/ 206 w 726"/>
              <a:gd name="T75" fmla="*/ 10 h 10"/>
              <a:gd name="T76" fmla="*/ 227 w 726"/>
              <a:gd name="T77" fmla="*/ 0 h 10"/>
              <a:gd name="T78" fmla="*/ 206 w 726"/>
              <a:gd name="T79" fmla="*/ 10 h 10"/>
              <a:gd name="T80" fmla="*/ 192 w 726"/>
              <a:gd name="T81" fmla="*/ 10 h 10"/>
              <a:gd name="T82" fmla="*/ 172 w 726"/>
              <a:gd name="T83" fmla="*/ 0 h 10"/>
              <a:gd name="T84" fmla="*/ 137 w 726"/>
              <a:gd name="T85" fmla="*/ 10 h 10"/>
              <a:gd name="T86" fmla="*/ 158 w 726"/>
              <a:gd name="T87" fmla="*/ 0 h 10"/>
              <a:gd name="T88" fmla="*/ 137 w 726"/>
              <a:gd name="T89" fmla="*/ 10 h 10"/>
              <a:gd name="T90" fmla="*/ 123 w 726"/>
              <a:gd name="T91" fmla="*/ 10 h 10"/>
              <a:gd name="T92" fmla="*/ 103 w 726"/>
              <a:gd name="T93" fmla="*/ 0 h 10"/>
              <a:gd name="T94" fmla="*/ 68 w 726"/>
              <a:gd name="T95" fmla="*/ 10 h 10"/>
              <a:gd name="T96" fmla="*/ 89 w 726"/>
              <a:gd name="T97" fmla="*/ 0 h 10"/>
              <a:gd name="T98" fmla="*/ 68 w 726"/>
              <a:gd name="T99" fmla="*/ 10 h 10"/>
              <a:gd name="T100" fmla="*/ 55 w 726"/>
              <a:gd name="T101" fmla="*/ 10 h 10"/>
              <a:gd name="T102" fmla="*/ 34 w 726"/>
              <a:gd name="T103" fmla="*/ 0 h 10"/>
              <a:gd name="T104" fmla="*/ 0 w 726"/>
              <a:gd name="T105" fmla="*/ 10 h 10"/>
              <a:gd name="T106" fmla="*/ 20 w 726"/>
              <a:gd name="T107" fmla="*/ 0 h 10"/>
              <a:gd name="T108" fmla="*/ 0 w 726"/>
              <a:gd name="T109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26" h="10">
                <a:moveTo>
                  <a:pt x="722" y="10"/>
                </a:moveTo>
                <a:lnTo>
                  <a:pt x="726" y="10"/>
                </a:lnTo>
                <a:lnTo>
                  <a:pt x="726" y="0"/>
                </a:lnTo>
                <a:lnTo>
                  <a:pt x="722" y="0"/>
                </a:lnTo>
                <a:lnTo>
                  <a:pt x="722" y="10"/>
                </a:lnTo>
                <a:moveTo>
                  <a:pt x="688" y="10"/>
                </a:moveTo>
                <a:lnTo>
                  <a:pt x="708" y="10"/>
                </a:lnTo>
                <a:lnTo>
                  <a:pt x="708" y="0"/>
                </a:lnTo>
                <a:lnTo>
                  <a:pt x="688" y="0"/>
                </a:lnTo>
                <a:lnTo>
                  <a:pt x="688" y="10"/>
                </a:lnTo>
                <a:moveTo>
                  <a:pt x="653" y="10"/>
                </a:moveTo>
                <a:lnTo>
                  <a:pt x="674" y="10"/>
                </a:lnTo>
                <a:lnTo>
                  <a:pt x="674" y="0"/>
                </a:lnTo>
                <a:lnTo>
                  <a:pt x="653" y="0"/>
                </a:lnTo>
                <a:lnTo>
                  <a:pt x="653" y="10"/>
                </a:lnTo>
                <a:moveTo>
                  <a:pt x="619" y="10"/>
                </a:moveTo>
                <a:lnTo>
                  <a:pt x="640" y="10"/>
                </a:lnTo>
                <a:lnTo>
                  <a:pt x="640" y="0"/>
                </a:lnTo>
                <a:lnTo>
                  <a:pt x="619" y="0"/>
                </a:lnTo>
                <a:lnTo>
                  <a:pt x="619" y="10"/>
                </a:lnTo>
                <a:moveTo>
                  <a:pt x="584" y="10"/>
                </a:moveTo>
                <a:lnTo>
                  <a:pt x="605" y="10"/>
                </a:lnTo>
                <a:lnTo>
                  <a:pt x="605" y="0"/>
                </a:lnTo>
                <a:lnTo>
                  <a:pt x="584" y="0"/>
                </a:lnTo>
                <a:lnTo>
                  <a:pt x="584" y="10"/>
                </a:lnTo>
                <a:moveTo>
                  <a:pt x="550" y="10"/>
                </a:moveTo>
                <a:lnTo>
                  <a:pt x="571" y="10"/>
                </a:lnTo>
                <a:lnTo>
                  <a:pt x="571" y="0"/>
                </a:lnTo>
                <a:lnTo>
                  <a:pt x="550" y="0"/>
                </a:lnTo>
                <a:lnTo>
                  <a:pt x="550" y="10"/>
                </a:lnTo>
                <a:moveTo>
                  <a:pt x="516" y="10"/>
                </a:moveTo>
                <a:lnTo>
                  <a:pt x="536" y="10"/>
                </a:lnTo>
                <a:lnTo>
                  <a:pt x="536" y="0"/>
                </a:lnTo>
                <a:lnTo>
                  <a:pt x="516" y="0"/>
                </a:lnTo>
                <a:lnTo>
                  <a:pt x="516" y="10"/>
                </a:lnTo>
                <a:moveTo>
                  <a:pt x="481" y="10"/>
                </a:moveTo>
                <a:lnTo>
                  <a:pt x="502" y="10"/>
                </a:lnTo>
                <a:lnTo>
                  <a:pt x="502" y="0"/>
                </a:lnTo>
                <a:lnTo>
                  <a:pt x="481" y="0"/>
                </a:lnTo>
                <a:lnTo>
                  <a:pt x="481" y="10"/>
                </a:lnTo>
                <a:moveTo>
                  <a:pt x="447" y="10"/>
                </a:moveTo>
                <a:lnTo>
                  <a:pt x="468" y="10"/>
                </a:lnTo>
                <a:lnTo>
                  <a:pt x="468" y="0"/>
                </a:lnTo>
                <a:lnTo>
                  <a:pt x="447" y="0"/>
                </a:lnTo>
                <a:lnTo>
                  <a:pt x="447" y="10"/>
                </a:lnTo>
                <a:moveTo>
                  <a:pt x="412" y="10"/>
                </a:moveTo>
                <a:lnTo>
                  <a:pt x="433" y="10"/>
                </a:lnTo>
                <a:lnTo>
                  <a:pt x="433" y="0"/>
                </a:lnTo>
                <a:lnTo>
                  <a:pt x="412" y="0"/>
                </a:lnTo>
                <a:lnTo>
                  <a:pt x="412" y="10"/>
                </a:lnTo>
                <a:moveTo>
                  <a:pt x="378" y="10"/>
                </a:moveTo>
                <a:lnTo>
                  <a:pt x="399" y="10"/>
                </a:lnTo>
                <a:lnTo>
                  <a:pt x="399" y="0"/>
                </a:lnTo>
                <a:lnTo>
                  <a:pt x="378" y="0"/>
                </a:lnTo>
                <a:lnTo>
                  <a:pt x="378" y="10"/>
                </a:lnTo>
                <a:moveTo>
                  <a:pt x="344" y="10"/>
                </a:moveTo>
                <a:lnTo>
                  <a:pt x="364" y="10"/>
                </a:lnTo>
                <a:lnTo>
                  <a:pt x="364" y="0"/>
                </a:lnTo>
                <a:lnTo>
                  <a:pt x="344" y="0"/>
                </a:lnTo>
                <a:lnTo>
                  <a:pt x="344" y="10"/>
                </a:lnTo>
                <a:moveTo>
                  <a:pt x="309" y="10"/>
                </a:moveTo>
                <a:lnTo>
                  <a:pt x="330" y="10"/>
                </a:lnTo>
                <a:lnTo>
                  <a:pt x="330" y="0"/>
                </a:lnTo>
                <a:lnTo>
                  <a:pt x="309" y="0"/>
                </a:lnTo>
                <a:lnTo>
                  <a:pt x="309" y="10"/>
                </a:lnTo>
                <a:moveTo>
                  <a:pt x="275" y="10"/>
                </a:moveTo>
                <a:lnTo>
                  <a:pt x="295" y="10"/>
                </a:lnTo>
                <a:lnTo>
                  <a:pt x="295" y="0"/>
                </a:lnTo>
                <a:lnTo>
                  <a:pt x="275" y="0"/>
                </a:lnTo>
                <a:lnTo>
                  <a:pt x="275" y="10"/>
                </a:lnTo>
                <a:moveTo>
                  <a:pt x="240" y="10"/>
                </a:moveTo>
                <a:lnTo>
                  <a:pt x="261" y="10"/>
                </a:lnTo>
                <a:lnTo>
                  <a:pt x="261" y="0"/>
                </a:lnTo>
                <a:lnTo>
                  <a:pt x="240" y="0"/>
                </a:lnTo>
                <a:lnTo>
                  <a:pt x="240" y="10"/>
                </a:lnTo>
                <a:moveTo>
                  <a:pt x="206" y="10"/>
                </a:moveTo>
                <a:lnTo>
                  <a:pt x="227" y="10"/>
                </a:lnTo>
                <a:lnTo>
                  <a:pt x="227" y="0"/>
                </a:lnTo>
                <a:lnTo>
                  <a:pt x="206" y="0"/>
                </a:lnTo>
                <a:lnTo>
                  <a:pt x="206" y="10"/>
                </a:lnTo>
                <a:moveTo>
                  <a:pt x="172" y="10"/>
                </a:moveTo>
                <a:lnTo>
                  <a:pt x="192" y="10"/>
                </a:lnTo>
                <a:lnTo>
                  <a:pt x="192" y="0"/>
                </a:lnTo>
                <a:lnTo>
                  <a:pt x="172" y="0"/>
                </a:lnTo>
                <a:lnTo>
                  <a:pt x="172" y="10"/>
                </a:lnTo>
                <a:moveTo>
                  <a:pt x="137" y="10"/>
                </a:moveTo>
                <a:lnTo>
                  <a:pt x="158" y="10"/>
                </a:lnTo>
                <a:lnTo>
                  <a:pt x="158" y="0"/>
                </a:lnTo>
                <a:lnTo>
                  <a:pt x="137" y="0"/>
                </a:lnTo>
                <a:lnTo>
                  <a:pt x="137" y="10"/>
                </a:lnTo>
                <a:moveTo>
                  <a:pt x="103" y="10"/>
                </a:moveTo>
                <a:lnTo>
                  <a:pt x="123" y="10"/>
                </a:lnTo>
                <a:lnTo>
                  <a:pt x="123" y="0"/>
                </a:lnTo>
                <a:lnTo>
                  <a:pt x="103" y="0"/>
                </a:lnTo>
                <a:lnTo>
                  <a:pt x="103" y="10"/>
                </a:lnTo>
                <a:moveTo>
                  <a:pt x="68" y="10"/>
                </a:moveTo>
                <a:lnTo>
                  <a:pt x="89" y="10"/>
                </a:lnTo>
                <a:lnTo>
                  <a:pt x="89" y="0"/>
                </a:lnTo>
                <a:lnTo>
                  <a:pt x="68" y="0"/>
                </a:lnTo>
                <a:lnTo>
                  <a:pt x="68" y="10"/>
                </a:lnTo>
                <a:moveTo>
                  <a:pt x="34" y="10"/>
                </a:moveTo>
                <a:lnTo>
                  <a:pt x="55" y="10"/>
                </a:lnTo>
                <a:lnTo>
                  <a:pt x="55" y="0"/>
                </a:lnTo>
                <a:lnTo>
                  <a:pt x="34" y="0"/>
                </a:lnTo>
                <a:lnTo>
                  <a:pt x="34" y="10"/>
                </a:lnTo>
                <a:moveTo>
                  <a:pt x="0" y="10"/>
                </a:moveTo>
                <a:lnTo>
                  <a:pt x="20" y="10"/>
                </a:lnTo>
                <a:lnTo>
                  <a:pt x="20" y="0"/>
                </a:lnTo>
                <a:lnTo>
                  <a:pt x="0" y="0"/>
                </a:lnTo>
                <a:lnTo>
                  <a:pt x="0" y="1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grpSp>
        <p:nvGrpSpPr>
          <p:cNvPr id="100" name="Group 2">
            <a:extLst>
              <a:ext uri="{FF2B5EF4-FFF2-40B4-BE49-F238E27FC236}">
                <a16:creationId xmlns:a16="http://schemas.microsoft.com/office/drawing/2014/main" id="{39966F66-84F4-200C-0E4E-7C55B879A798}"/>
              </a:ext>
            </a:extLst>
          </p:cNvPr>
          <p:cNvGrpSpPr/>
          <p:nvPr/>
        </p:nvGrpSpPr>
        <p:grpSpPr>
          <a:xfrm>
            <a:off x="4543242" y="4855272"/>
            <a:ext cx="1190625" cy="71437"/>
            <a:chOff x="4106863" y="4170363"/>
            <a:chExt cx="1190625" cy="71437"/>
          </a:xfrm>
        </p:grpSpPr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B4A628DC-1F82-0FC0-1E95-6D30F4D6F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close/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close/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close/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close/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close/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close/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close/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close/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close/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close/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close/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close/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close/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close/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close/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close/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close/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close/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close/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close/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close/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BBB5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223730C6-D312-3620-5DA5-536FD7311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4205288"/>
              <a:ext cx="1152525" cy="15875"/>
            </a:xfrm>
            <a:custGeom>
              <a:avLst/>
              <a:gdLst>
                <a:gd name="T0" fmla="*/ 726 w 726"/>
                <a:gd name="T1" fmla="*/ 10 h 10"/>
                <a:gd name="T2" fmla="*/ 722 w 726"/>
                <a:gd name="T3" fmla="*/ 0 h 10"/>
                <a:gd name="T4" fmla="*/ 688 w 726"/>
                <a:gd name="T5" fmla="*/ 10 h 10"/>
                <a:gd name="T6" fmla="*/ 708 w 726"/>
                <a:gd name="T7" fmla="*/ 0 h 10"/>
                <a:gd name="T8" fmla="*/ 688 w 726"/>
                <a:gd name="T9" fmla="*/ 10 h 10"/>
                <a:gd name="T10" fmla="*/ 674 w 726"/>
                <a:gd name="T11" fmla="*/ 10 h 10"/>
                <a:gd name="T12" fmla="*/ 653 w 726"/>
                <a:gd name="T13" fmla="*/ 0 h 10"/>
                <a:gd name="T14" fmla="*/ 619 w 726"/>
                <a:gd name="T15" fmla="*/ 10 h 10"/>
                <a:gd name="T16" fmla="*/ 640 w 726"/>
                <a:gd name="T17" fmla="*/ 0 h 10"/>
                <a:gd name="T18" fmla="*/ 619 w 726"/>
                <a:gd name="T19" fmla="*/ 10 h 10"/>
                <a:gd name="T20" fmla="*/ 605 w 726"/>
                <a:gd name="T21" fmla="*/ 10 h 10"/>
                <a:gd name="T22" fmla="*/ 584 w 726"/>
                <a:gd name="T23" fmla="*/ 0 h 10"/>
                <a:gd name="T24" fmla="*/ 550 w 726"/>
                <a:gd name="T25" fmla="*/ 10 h 10"/>
                <a:gd name="T26" fmla="*/ 571 w 726"/>
                <a:gd name="T27" fmla="*/ 0 h 10"/>
                <a:gd name="T28" fmla="*/ 550 w 726"/>
                <a:gd name="T29" fmla="*/ 10 h 10"/>
                <a:gd name="T30" fmla="*/ 536 w 726"/>
                <a:gd name="T31" fmla="*/ 10 h 10"/>
                <a:gd name="T32" fmla="*/ 516 w 726"/>
                <a:gd name="T33" fmla="*/ 0 h 10"/>
                <a:gd name="T34" fmla="*/ 481 w 726"/>
                <a:gd name="T35" fmla="*/ 10 h 10"/>
                <a:gd name="T36" fmla="*/ 502 w 726"/>
                <a:gd name="T37" fmla="*/ 0 h 10"/>
                <a:gd name="T38" fmla="*/ 481 w 726"/>
                <a:gd name="T39" fmla="*/ 10 h 10"/>
                <a:gd name="T40" fmla="*/ 468 w 726"/>
                <a:gd name="T41" fmla="*/ 10 h 10"/>
                <a:gd name="T42" fmla="*/ 447 w 726"/>
                <a:gd name="T43" fmla="*/ 0 h 10"/>
                <a:gd name="T44" fmla="*/ 412 w 726"/>
                <a:gd name="T45" fmla="*/ 10 h 10"/>
                <a:gd name="T46" fmla="*/ 433 w 726"/>
                <a:gd name="T47" fmla="*/ 0 h 10"/>
                <a:gd name="T48" fmla="*/ 412 w 726"/>
                <a:gd name="T49" fmla="*/ 10 h 10"/>
                <a:gd name="T50" fmla="*/ 399 w 726"/>
                <a:gd name="T51" fmla="*/ 10 h 10"/>
                <a:gd name="T52" fmla="*/ 378 w 726"/>
                <a:gd name="T53" fmla="*/ 0 h 10"/>
                <a:gd name="T54" fmla="*/ 344 w 726"/>
                <a:gd name="T55" fmla="*/ 10 h 10"/>
                <a:gd name="T56" fmla="*/ 364 w 726"/>
                <a:gd name="T57" fmla="*/ 0 h 10"/>
                <a:gd name="T58" fmla="*/ 344 w 726"/>
                <a:gd name="T59" fmla="*/ 10 h 10"/>
                <a:gd name="T60" fmla="*/ 330 w 726"/>
                <a:gd name="T61" fmla="*/ 10 h 10"/>
                <a:gd name="T62" fmla="*/ 309 w 726"/>
                <a:gd name="T63" fmla="*/ 0 h 10"/>
                <a:gd name="T64" fmla="*/ 275 w 726"/>
                <a:gd name="T65" fmla="*/ 10 h 10"/>
                <a:gd name="T66" fmla="*/ 295 w 726"/>
                <a:gd name="T67" fmla="*/ 0 h 10"/>
                <a:gd name="T68" fmla="*/ 275 w 726"/>
                <a:gd name="T69" fmla="*/ 10 h 10"/>
                <a:gd name="T70" fmla="*/ 261 w 726"/>
                <a:gd name="T71" fmla="*/ 10 h 10"/>
                <a:gd name="T72" fmla="*/ 240 w 726"/>
                <a:gd name="T73" fmla="*/ 0 h 10"/>
                <a:gd name="T74" fmla="*/ 206 w 726"/>
                <a:gd name="T75" fmla="*/ 10 h 10"/>
                <a:gd name="T76" fmla="*/ 227 w 726"/>
                <a:gd name="T77" fmla="*/ 0 h 10"/>
                <a:gd name="T78" fmla="*/ 206 w 726"/>
                <a:gd name="T79" fmla="*/ 10 h 10"/>
                <a:gd name="T80" fmla="*/ 192 w 726"/>
                <a:gd name="T81" fmla="*/ 10 h 10"/>
                <a:gd name="T82" fmla="*/ 172 w 726"/>
                <a:gd name="T83" fmla="*/ 0 h 10"/>
                <a:gd name="T84" fmla="*/ 137 w 726"/>
                <a:gd name="T85" fmla="*/ 10 h 10"/>
                <a:gd name="T86" fmla="*/ 158 w 726"/>
                <a:gd name="T87" fmla="*/ 0 h 10"/>
                <a:gd name="T88" fmla="*/ 137 w 726"/>
                <a:gd name="T89" fmla="*/ 10 h 10"/>
                <a:gd name="T90" fmla="*/ 123 w 726"/>
                <a:gd name="T91" fmla="*/ 10 h 10"/>
                <a:gd name="T92" fmla="*/ 103 w 726"/>
                <a:gd name="T93" fmla="*/ 0 h 10"/>
                <a:gd name="T94" fmla="*/ 68 w 726"/>
                <a:gd name="T95" fmla="*/ 10 h 10"/>
                <a:gd name="T96" fmla="*/ 89 w 726"/>
                <a:gd name="T97" fmla="*/ 0 h 10"/>
                <a:gd name="T98" fmla="*/ 68 w 726"/>
                <a:gd name="T99" fmla="*/ 10 h 10"/>
                <a:gd name="T100" fmla="*/ 55 w 726"/>
                <a:gd name="T101" fmla="*/ 10 h 10"/>
                <a:gd name="T102" fmla="*/ 34 w 726"/>
                <a:gd name="T103" fmla="*/ 0 h 10"/>
                <a:gd name="T104" fmla="*/ 0 w 726"/>
                <a:gd name="T105" fmla="*/ 10 h 10"/>
                <a:gd name="T106" fmla="*/ 20 w 726"/>
                <a:gd name="T107" fmla="*/ 0 h 10"/>
                <a:gd name="T108" fmla="*/ 0 w 726"/>
                <a:gd name="T10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6" h="10">
                  <a:moveTo>
                    <a:pt x="722" y="10"/>
                  </a:moveTo>
                  <a:lnTo>
                    <a:pt x="726" y="10"/>
                  </a:lnTo>
                  <a:lnTo>
                    <a:pt x="726" y="0"/>
                  </a:lnTo>
                  <a:lnTo>
                    <a:pt x="722" y="0"/>
                  </a:lnTo>
                  <a:lnTo>
                    <a:pt x="722" y="10"/>
                  </a:lnTo>
                  <a:moveTo>
                    <a:pt x="688" y="10"/>
                  </a:moveTo>
                  <a:lnTo>
                    <a:pt x="708" y="10"/>
                  </a:lnTo>
                  <a:lnTo>
                    <a:pt x="708" y="0"/>
                  </a:lnTo>
                  <a:lnTo>
                    <a:pt x="688" y="0"/>
                  </a:lnTo>
                  <a:lnTo>
                    <a:pt x="688" y="10"/>
                  </a:lnTo>
                  <a:moveTo>
                    <a:pt x="653" y="10"/>
                  </a:moveTo>
                  <a:lnTo>
                    <a:pt x="674" y="10"/>
                  </a:lnTo>
                  <a:lnTo>
                    <a:pt x="674" y="0"/>
                  </a:lnTo>
                  <a:lnTo>
                    <a:pt x="653" y="0"/>
                  </a:lnTo>
                  <a:lnTo>
                    <a:pt x="653" y="10"/>
                  </a:lnTo>
                  <a:moveTo>
                    <a:pt x="619" y="10"/>
                  </a:moveTo>
                  <a:lnTo>
                    <a:pt x="640" y="10"/>
                  </a:lnTo>
                  <a:lnTo>
                    <a:pt x="640" y="0"/>
                  </a:lnTo>
                  <a:lnTo>
                    <a:pt x="619" y="0"/>
                  </a:lnTo>
                  <a:lnTo>
                    <a:pt x="619" y="10"/>
                  </a:lnTo>
                  <a:moveTo>
                    <a:pt x="584" y="10"/>
                  </a:moveTo>
                  <a:lnTo>
                    <a:pt x="605" y="10"/>
                  </a:lnTo>
                  <a:lnTo>
                    <a:pt x="605" y="0"/>
                  </a:lnTo>
                  <a:lnTo>
                    <a:pt x="584" y="0"/>
                  </a:lnTo>
                  <a:lnTo>
                    <a:pt x="584" y="10"/>
                  </a:lnTo>
                  <a:moveTo>
                    <a:pt x="550" y="10"/>
                  </a:moveTo>
                  <a:lnTo>
                    <a:pt x="571" y="10"/>
                  </a:lnTo>
                  <a:lnTo>
                    <a:pt x="571" y="0"/>
                  </a:lnTo>
                  <a:lnTo>
                    <a:pt x="550" y="0"/>
                  </a:lnTo>
                  <a:lnTo>
                    <a:pt x="550" y="10"/>
                  </a:lnTo>
                  <a:moveTo>
                    <a:pt x="516" y="10"/>
                  </a:moveTo>
                  <a:lnTo>
                    <a:pt x="536" y="10"/>
                  </a:lnTo>
                  <a:lnTo>
                    <a:pt x="536" y="0"/>
                  </a:lnTo>
                  <a:lnTo>
                    <a:pt x="516" y="0"/>
                  </a:lnTo>
                  <a:lnTo>
                    <a:pt x="516" y="10"/>
                  </a:lnTo>
                  <a:moveTo>
                    <a:pt x="481" y="10"/>
                  </a:moveTo>
                  <a:lnTo>
                    <a:pt x="502" y="10"/>
                  </a:lnTo>
                  <a:lnTo>
                    <a:pt x="502" y="0"/>
                  </a:lnTo>
                  <a:lnTo>
                    <a:pt x="481" y="0"/>
                  </a:lnTo>
                  <a:lnTo>
                    <a:pt x="481" y="10"/>
                  </a:lnTo>
                  <a:moveTo>
                    <a:pt x="447" y="10"/>
                  </a:moveTo>
                  <a:lnTo>
                    <a:pt x="468" y="10"/>
                  </a:lnTo>
                  <a:lnTo>
                    <a:pt x="468" y="0"/>
                  </a:lnTo>
                  <a:lnTo>
                    <a:pt x="447" y="0"/>
                  </a:lnTo>
                  <a:lnTo>
                    <a:pt x="447" y="10"/>
                  </a:lnTo>
                  <a:moveTo>
                    <a:pt x="412" y="10"/>
                  </a:moveTo>
                  <a:lnTo>
                    <a:pt x="433" y="10"/>
                  </a:lnTo>
                  <a:lnTo>
                    <a:pt x="433" y="0"/>
                  </a:lnTo>
                  <a:lnTo>
                    <a:pt x="412" y="0"/>
                  </a:lnTo>
                  <a:lnTo>
                    <a:pt x="412" y="10"/>
                  </a:lnTo>
                  <a:moveTo>
                    <a:pt x="378" y="10"/>
                  </a:moveTo>
                  <a:lnTo>
                    <a:pt x="399" y="10"/>
                  </a:lnTo>
                  <a:lnTo>
                    <a:pt x="399" y="0"/>
                  </a:lnTo>
                  <a:lnTo>
                    <a:pt x="378" y="0"/>
                  </a:lnTo>
                  <a:lnTo>
                    <a:pt x="378" y="10"/>
                  </a:lnTo>
                  <a:moveTo>
                    <a:pt x="344" y="10"/>
                  </a:moveTo>
                  <a:lnTo>
                    <a:pt x="364" y="10"/>
                  </a:lnTo>
                  <a:lnTo>
                    <a:pt x="364" y="0"/>
                  </a:lnTo>
                  <a:lnTo>
                    <a:pt x="344" y="0"/>
                  </a:lnTo>
                  <a:lnTo>
                    <a:pt x="344" y="10"/>
                  </a:lnTo>
                  <a:moveTo>
                    <a:pt x="309" y="10"/>
                  </a:moveTo>
                  <a:lnTo>
                    <a:pt x="330" y="10"/>
                  </a:lnTo>
                  <a:lnTo>
                    <a:pt x="330" y="0"/>
                  </a:lnTo>
                  <a:lnTo>
                    <a:pt x="309" y="0"/>
                  </a:lnTo>
                  <a:lnTo>
                    <a:pt x="309" y="10"/>
                  </a:lnTo>
                  <a:moveTo>
                    <a:pt x="275" y="10"/>
                  </a:moveTo>
                  <a:lnTo>
                    <a:pt x="295" y="10"/>
                  </a:lnTo>
                  <a:lnTo>
                    <a:pt x="295" y="0"/>
                  </a:lnTo>
                  <a:lnTo>
                    <a:pt x="275" y="0"/>
                  </a:lnTo>
                  <a:lnTo>
                    <a:pt x="275" y="10"/>
                  </a:lnTo>
                  <a:moveTo>
                    <a:pt x="240" y="10"/>
                  </a:moveTo>
                  <a:lnTo>
                    <a:pt x="261" y="10"/>
                  </a:lnTo>
                  <a:lnTo>
                    <a:pt x="261" y="0"/>
                  </a:lnTo>
                  <a:lnTo>
                    <a:pt x="240" y="0"/>
                  </a:lnTo>
                  <a:lnTo>
                    <a:pt x="240" y="10"/>
                  </a:lnTo>
                  <a:moveTo>
                    <a:pt x="206" y="10"/>
                  </a:moveTo>
                  <a:lnTo>
                    <a:pt x="227" y="1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206" y="10"/>
                  </a:lnTo>
                  <a:moveTo>
                    <a:pt x="172" y="10"/>
                  </a:moveTo>
                  <a:lnTo>
                    <a:pt x="192" y="10"/>
                  </a:lnTo>
                  <a:lnTo>
                    <a:pt x="192" y="0"/>
                  </a:lnTo>
                  <a:lnTo>
                    <a:pt x="172" y="0"/>
                  </a:lnTo>
                  <a:lnTo>
                    <a:pt x="172" y="10"/>
                  </a:lnTo>
                  <a:moveTo>
                    <a:pt x="137" y="10"/>
                  </a:moveTo>
                  <a:lnTo>
                    <a:pt x="158" y="10"/>
                  </a:lnTo>
                  <a:lnTo>
                    <a:pt x="158" y="0"/>
                  </a:lnTo>
                  <a:lnTo>
                    <a:pt x="137" y="0"/>
                  </a:lnTo>
                  <a:lnTo>
                    <a:pt x="137" y="10"/>
                  </a:lnTo>
                  <a:moveTo>
                    <a:pt x="103" y="10"/>
                  </a:moveTo>
                  <a:lnTo>
                    <a:pt x="123" y="10"/>
                  </a:lnTo>
                  <a:lnTo>
                    <a:pt x="123" y="0"/>
                  </a:lnTo>
                  <a:lnTo>
                    <a:pt x="103" y="0"/>
                  </a:lnTo>
                  <a:lnTo>
                    <a:pt x="103" y="10"/>
                  </a:lnTo>
                  <a:moveTo>
                    <a:pt x="68" y="10"/>
                  </a:moveTo>
                  <a:lnTo>
                    <a:pt x="89" y="10"/>
                  </a:lnTo>
                  <a:lnTo>
                    <a:pt x="89" y="0"/>
                  </a:lnTo>
                  <a:lnTo>
                    <a:pt x="68" y="0"/>
                  </a:lnTo>
                  <a:lnTo>
                    <a:pt x="68" y="10"/>
                  </a:lnTo>
                  <a:moveTo>
                    <a:pt x="34" y="10"/>
                  </a:moveTo>
                  <a:lnTo>
                    <a:pt x="55" y="10"/>
                  </a:lnTo>
                  <a:lnTo>
                    <a:pt x="55" y="0"/>
                  </a:lnTo>
                  <a:lnTo>
                    <a:pt x="34" y="0"/>
                  </a:lnTo>
                  <a:lnTo>
                    <a:pt x="34" y="10"/>
                  </a:lnTo>
                  <a:moveTo>
                    <a:pt x="0" y="10"/>
                  </a:moveTo>
                  <a:lnTo>
                    <a:pt x="20" y="10"/>
                  </a:lnTo>
                  <a:lnTo>
                    <a:pt x="20" y="0"/>
                  </a:lnTo>
                  <a:lnTo>
                    <a:pt x="0" y="0"/>
                  </a:lnTo>
                  <a:lnTo>
                    <a:pt x="0" y="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3" name="Oval 45">
              <a:extLst>
                <a:ext uri="{FF2B5EF4-FFF2-40B4-BE49-F238E27FC236}">
                  <a16:creationId xmlns:a16="http://schemas.microsoft.com/office/drawing/2014/main" id="{608305F9-F404-56A4-16DE-B6889F3FA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4170363"/>
              <a:ext cx="71438" cy="71437"/>
            </a:xfrm>
            <a:prstGeom prst="ellipse">
              <a:avLst/>
            </a:prstGeom>
            <a:solidFill>
              <a:srgbClr val="9BBB5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04" name="Group 3">
            <a:extLst>
              <a:ext uri="{FF2B5EF4-FFF2-40B4-BE49-F238E27FC236}">
                <a16:creationId xmlns:a16="http://schemas.microsoft.com/office/drawing/2014/main" id="{60A5764A-7C93-23B7-D8C5-A89552D26334}"/>
              </a:ext>
            </a:extLst>
          </p:cNvPr>
          <p:cNvGrpSpPr/>
          <p:nvPr/>
        </p:nvGrpSpPr>
        <p:grpSpPr>
          <a:xfrm>
            <a:off x="2632355" y="2766736"/>
            <a:ext cx="2705100" cy="844549"/>
            <a:chOff x="2867660" y="2001838"/>
            <a:chExt cx="2705100" cy="844549"/>
          </a:xfrm>
        </p:grpSpPr>
        <p:sp>
          <p:nvSpPr>
            <p:cNvPr id="105" name="Freeform 50">
              <a:extLst>
                <a:ext uri="{FF2B5EF4-FFF2-40B4-BE49-F238E27FC236}">
                  <a16:creationId xmlns:a16="http://schemas.microsoft.com/office/drawing/2014/main" id="{4FAB2D2A-A994-4271-E997-232C198D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660" y="2079625"/>
              <a:ext cx="2701925" cy="766762"/>
            </a:xfrm>
            <a:custGeom>
              <a:avLst/>
              <a:gdLst>
                <a:gd name="T0" fmla="*/ 1917 w 1978"/>
                <a:gd name="T1" fmla="*/ 507 h 562"/>
                <a:gd name="T2" fmla="*/ 986 w 1978"/>
                <a:gd name="T3" fmla="*/ 562 h 562"/>
                <a:gd name="T4" fmla="*/ 60 w 1978"/>
                <a:gd name="T5" fmla="*/ 507 h 562"/>
                <a:gd name="T6" fmla="*/ 0 w 1978"/>
                <a:gd name="T7" fmla="*/ 0 h 562"/>
                <a:gd name="T8" fmla="*/ 989 w 1978"/>
                <a:gd name="T9" fmla="*/ 55 h 562"/>
                <a:gd name="T10" fmla="*/ 1978 w 1978"/>
                <a:gd name="T11" fmla="*/ 0 h 562"/>
                <a:gd name="T12" fmla="*/ 1917 w 1978"/>
                <a:gd name="T13" fmla="*/ 50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8" h="562">
                  <a:moveTo>
                    <a:pt x="1917" y="507"/>
                  </a:moveTo>
                  <a:cubicBezTo>
                    <a:pt x="1917" y="507"/>
                    <a:pt x="1391" y="562"/>
                    <a:pt x="986" y="562"/>
                  </a:cubicBezTo>
                  <a:cubicBezTo>
                    <a:pt x="624" y="562"/>
                    <a:pt x="60" y="507"/>
                    <a:pt x="60" y="5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41" y="55"/>
                    <a:pt x="989" y="55"/>
                  </a:cubicBezTo>
                  <a:cubicBezTo>
                    <a:pt x="1371" y="55"/>
                    <a:pt x="1978" y="0"/>
                    <a:pt x="1978" y="0"/>
                  </a:cubicBezTo>
                  <a:cubicBezTo>
                    <a:pt x="1917" y="507"/>
                    <a:pt x="1917" y="507"/>
                    <a:pt x="1917" y="507"/>
                  </a:cubicBezTo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1B68FC98-7E87-4D39-CF8F-8824F83C7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835" y="2001838"/>
              <a:ext cx="2701925" cy="179387"/>
            </a:xfrm>
            <a:custGeom>
              <a:avLst/>
              <a:gdLst>
                <a:gd name="T0" fmla="*/ 1978 w 1978"/>
                <a:gd name="T1" fmla="*/ 66 h 131"/>
                <a:gd name="T2" fmla="*/ 989 w 1978"/>
                <a:gd name="T3" fmla="*/ 131 h 131"/>
                <a:gd name="T4" fmla="*/ 0 w 1978"/>
                <a:gd name="T5" fmla="*/ 55 h 131"/>
                <a:gd name="T6" fmla="*/ 989 w 1978"/>
                <a:gd name="T7" fmla="*/ 0 h 131"/>
                <a:gd name="T8" fmla="*/ 1978 w 1978"/>
                <a:gd name="T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8" h="131">
                  <a:moveTo>
                    <a:pt x="1978" y="66"/>
                  </a:moveTo>
                  <a:cubicBezTo>
                    <a:pt x="1978" y="96"/>
                    <a:pt x="1541" y="131"/>
                    <a:pt x="989" y="131"/>
                  </a:cubicBezTo>
                  <a:cubicBezTo>
                    <a:pt x="437" y="131"/>
                    <a:pt x="0" y="85"/>
                    <a:pt x="0" y="55"/>
                  </a:cubicBezTo>
                  <a:cubicBezTo>
                    <a:pt x="0" y="25"/>
                    <a:pt x="437" y="0"/>
                    <a:pt x="989" y="0"/>
                  </a:cubicBezTo>
                  <a:cubicBezTo>
                    <a:pt x="1541" y="0"/>
                    <a:pt x="1978" y="36"/>
                    <a:pt x="1978" y="66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07" name="Group 4">
            <a:extLst>
              <a:ext uri="{FF2B5EF4-FFF2-40B4-BE49-F238E27FC236}">
                <a16:creationId xmlns:a16="http://schemas.microsoft.com/office/drawing/2014/main" id="{37411504-6D04-6688-E47E-480E936001A8}"/>
              </a:ext>
            </a:extLst>
          </p:cNvPr>
          <p:cNvGrpSpPr/>
          <p:nvPr/>
        </p:nvGrpSpPr>
        <p:grpSpPr>
          <a:xfrm>
            <a:off x="2813330" y="3757336"/>
            <a:ext cx="2343150" cy="731837"/>
            <a:chOff x="3048635" y="2992438"/>
            <a:chExt cx="2343150" cy="731837"/>
          </a:xfrm>
        </p:grpSpPr>
        <p:sp>
          <p:nvSpPr>
            <p:cNvPr id="108" name="Freeform 54">
              <a:extLst>
                <a:ext uri="{FF2B5EF4-FFF2-40B4-BE49-F238E27FC236}">
                  <a16:creationId xmlns:a16="http://schemas.microsoft.com/office/drawing/2014/main" id="{9DF83621-B103-C7C0-453B-70BF6B462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635" y="3059113"/>
              <a:ext cx="2339975" cy="665162"/>
            </a:xfrm>
            <a:custGeom>
              <a:avLst/>
              <a:gdLst>
                <a:gd name="T0" fmla="*/ 1661 w 1714"/>
                <a:gd name="T1" fmla="*/ 439 h 487"/>
                <a:gd name="T2" fmla="*/ 854 w 1714"/>
                <a:gd name="T3" fmla="*/ 487 h 487"/>
                <a:gd name="T4" fmla="*/ 53 w 1714"/>
                <a:gd name="T5" fmla="*/ 439 h 487"/>
                <a:gd name="T6" fmla="*/ 0 w 1714"/>
                <a:gd name="T7" fmla="*/ 0 h 487"/>
                <a:gd name="T8" fmla="*/ 857 w 1714"/>
                <a:gd name="T9" fmla="*/ 48 h 487"/>
                <a:gd name="T10" fmla="*/ 1714 w 1714"/>
                <a:gd name="T11" fmla="*/ 0 h 487"/>
                <a:gd name="T12" fmla="*/ 1661 w 1714"/>
                <a:gd name="T13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4" h="487">
                  <a:moveTo>
                    <a:pt x="1661" y="439"/>
                  </a:moveTo>
                  <a:cubicBezTo>
                    <a:pt x="1661" y="439"/>
                    <a:pt x="1205" y="487"/>
                    <a:pt x="854" y="487"/>
                  </a:cubicBezTo>
                  <a:cubicBezTo>
                    <a:pt x="541" y="487"/>
                    <a:pt x="53" y="439"/>
                    <a:pt x="53" y="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56" y="48"/>
                    <a:pt x="857" y="48"/>
                  </a:cubicBezTo>
                  <a:cubicBezTo>
                    <a:pt x="1188" y="48"/>
                    <a:pt x="1714" y="0"/>
                    <a:pt x="1714" y="0"/>
                  </a:cubicBezTo>
                  <a:cubicBezTo>
                    <a:pt x="1661" y="439"/>
                    <a:pt x="1661" y="439"/>
                    <a:pt x="1661" y="439"/>
                  </a:cubicBezTo>
                </a:path>
              </a:pathLst>
            </a:custGeom>
            <a:solidFill>
              <a:srgbClr val="41B1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9" name="Freeform 55">
              <a:extLst>
                <a:ext uri="{FF2B5EF4-FFF2-40B4-BE49-F238E27FC236}">
                  <a16:creationId xmlns:a16="http://schemas.microsoft.com/office/drawing/2014/main" id="{E04FC182-D304-3C8D-A0FD-A378E8527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810" y="2992438"/>
              <a:ext cx="2339975" cy="153987"/>
            </a:xfrm>
            <a:custGeom>
              <a:avLst/>
              <a:gdLst>
                <a:gd name="T0" fmla="*/ 1714 w 1714"/>
                <a:gd name="T1" fmla="*/ 56 h 113"/>
                <a:gd name="T2" fmla="*/ 857 w 1714"/>
                <a:gd name="T3" fmla="*/ 113 h 113"/>
                <a:gd name="T4" fmla="*/ 0 w 1714"/>
                <a:gd name="T5" fmla="*/ 47 h 113"/>
                <a:gd name="T6" fmla="*/ 857 w 1714"/>
                <a:gd name="T7" fmla="*/ 0 h 113"/>
                <a:gd name="T8" fmla="*/ 1714 w 1714"/>
                <a:gd name="T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13">
                  <a:moveTo>
                    <a:pt x="1714" y="56"/>
                  </a:moveTo>
                  <a:cubicBezTo>
                    <a:pt x="1714" y="82"/>
                    <a:pt x="1335" y="113"/>
                    <a:pt x="857" y="113"/>
                  </a:cubicBezTo>
                  <a:cubicBezTo>
                    <a:pt x="378" y="113"/>
                    <a:pt x="0" y="73"/>
                    <a:pt x="0" y="47"/>
                  </a:cubicBezTo>
                  <a:cubicBezTo>
                    <a:pt x="0" y="21"/>
                    <a:pt x="378" y="0"/>
                    <a:pt x="857" y="0"/>
                  </a:cubicBezTo>
                  <a:cubicBezTo>
                    <a:pt x="1335" y="0"/>
                    <a:pt x="1714" y="30"/>
                    <a:pt x="1714" y="56"/>
                  </a:cubicBez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10" name="Group 5">
            <a:extLst>
              <a:ext uri="{FF2B5EF4-FFF2-40B4-BE49-F238E27FC236}">
                <a16:creationId xmlns:a16="http://schemas.microsoft.com/office/drawing/2014/main" id="{5AA5CCA5-4878-4D7F-8A3F-16A816461B7B}"/>
              </a:ext>
            </a:extLst>
          </p:cNvPr>
          <p:cNvGrpSpPr/>
          <p:nvPr/>
        </p:nvGrpSpPr>
        <p:grpSpPr>
          <a:xfrm>
            <a:off x="2968905" y="4725711"/>
            <a:ext cx="2032000" cy="630237"/>
            <a:chOff x="3204210" y="3960813"/>
            <a:chExt cx="2032000" cy="630237"/>
          </a:xfrm>
        </p:grpSpPr>
        <p:sp>
          <p:nvSpPr>
            <p:cNvPr id="111" name="Freeform 58">
              <a:extLst>
                <a:ext uri="{FF2B5EF4-FFF2-40B4-BE49-F238E27FC236}">
                  <a16:creationId xmlns:a16="http://schemas.microsoft.com/office/drawing/2014/main" id="{2D9171D2-1379-ACBE-55F3-0BBB8EA66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210" y="4016375"/>
              <a:ext cx="2027238" cy="574675"/>
            </a:xfrm>
            <a:custGeom>
              <a:avLst/>
              <a:gdLst>
                <a:gd name="T0" fmla="*/ 1439 w 1485"/>
                <a:gd name="T1" fmla="*/ 380 h 421"/>
                <a:gd name="T2" fmla="*/ 740 w 1485"/>
                <a:gd name="T3" fmla="*/ 421 h 421"/>
                <a:gd name="T4" fmla="*/ 45 w 1485"/>
                <a:gd name="T5" fmla="*/ 380 h 421"/>
                <a:gd name="T6" fmla="*/ 0 w 1485"/>
                <a:gd name="T7" fmla="*/ 0 h 421"/>
                <a:gd name="T8" fmla="*/ 742 w 1485"/>
                <a:gd name="T9" fmla="*/ 41 h 421"/>
                <a:gd name="T10" fmla="*/ 1485 w 1485"/>
                <a:gd name="T11" fmla="*/ 0 h 421"/>
                <a:gd name="T12" fmla="*/ 1439 w 1485"/>
                <a:gd name="T13" fmla="*/ 38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5" h="421">
                  <a:moveTo>
                    <a:pt x="1439" y="380"/>
                  </a:moveTo>
                  <a:cubicBezTo>
                    <a:pt x="1439" y="380"/>
                    <a:pt x="1044" y="421"/>
                    <a:pt x="740" y="421"/>
                  </a:cubicBezTo>
                  <a:cubicBezTo>
                    <a:pt x="469" y="421"/>
                    <a:pt x="45" y="380"/>
                    <a:pt x="45" y="3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1" y="41"/>
                    <a:pt x="742" y="41"/>
                  </a:cubicBezTo>
                  <a:cubicBezTo>
                    <a:pt x="1029" y="41"/>
                    <a:pt x="1485" y="0"/>
                    <a:pt x="1485" y="0"/>
                  </a:cubicBezTo>
                  <a:cubicBezTo>
                    <a:pt x="1439" y="380"/>
                    <a:pt x="1439" y="380"/>
                    <a:pt x="1439" y="380"/>
                  </a:cubicBezTo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12" name="Freeform 59">
              <a:extLst>
                <a:ext uri="{FF2B5EF4-FFF2-40B4-BE49-F238E27FC236}">
                  <a16:creationId xmlns:a16="http://schemas.microsoft.com/office/drawing/2014/main" id="{9DC5DF3D-289B-0320-E0D8-31C36EC6E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210" y="3960813"/>
              <a:ext cx="2032000" cy="117475"/>
            </a:xfrm>
            <a:custGeom>
              <a:avLst/>
              <a:gdLst>
                <a:gd name="T0" fmla="*/ 1488 w 1488"/>
                <a:gd name="T1" fmla="*/ 43 h 85"/>
                <a:gd name="T2" fmla="*/ 745 w 1488"/>
                <a:gd name="T3" fmla="*/ 85 h 85"/>
                <a:gd name="T4" fmla="*/ 0 w 1488"/>
                <a:gd name="T5" fmla="*/ 39 h 85"/>
                <a:gd name="T6" fmla="*/ 745 w 1488"/>
                <a:gd name="T7" fmla="*/ 0 h 85"/>
                <a:gd name="T8" fmla="*/ 1488 w 1488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85">
                  <a:moveTo>
                    <a:pt x="1488" y="43"/>
                  </a:moveTo>
                  <a:cubicBezTo>
                    <a:pt x="1488" y="62"/>
                    <a:pt x="1160" y="85"/>
                    <a:pt x="745" y="85"/>
                  </a:cubicBezTo>
                  <a:cubicBezTo>
                    <a:pt x="329" y="85"/>
                    <a:pt x="0" y="59"/>
                    <a:pt x="0" y="39"/>
                  </a:cubicBezTo>
                  <a:cubicBezTo>
                    <a:pt x="0" y="20"/>
                    <a:pt x="329" y="0"/>
                    <a:pt x="745" y="0"/>
                  </a:cubicBezTo>
                  <a:cubicBezTo>
                    <a:pt x="1160" y="0"/>
                    <a:pt x="1488" y="23"/>
                    <a:pt x="1488" y="43"/>
                  </a:cubicBezTo>
                  <a:close/>
                </a:path>
              </a:pathLst>
            </a:custGeom>
            <a:solidFill>
              <a:srgbClr val="9BBB5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13" name="Group 6">
            <a:extLst>
              <a:ext uri="{FF2B5EF4-FFF2-40B4-BE49-F238E27FC236}">
                <a16:creationId xmlns:a16="http://schemas.microsoft.com/office/drawing/2014/main" id="{97F007DE-F330-0C7A-5B27-981DE3C70CFC}"/>
              </a:ext>
            </a:extLst>
          </p:cNvPr>
          <p:cNvGrpSpPr/>
          <p:nvPr/>
        </p:nvGrpSpPr>
        <p:grpSpPr>
          <a:xfrm>
            <a:off x="3105430" y="5631251"/>
            <a:ext cx="1758950" cy="536284"/>
            <a:chOff x="3340735" y="4866353"/>
            <a:chExt cx="1758950" cy="536284"/>
          </a:xfrm>
        </p:grpSpPr>
        <p:sp>
          <p:nvSpPr>
            <p:cNvPr id="114" name="Freeform 62">
              <a:extLst>
                <a:ext uri="{FF2B5EF4-FFF2-40B4-BE49-F238E27FC236}">
                  <a16:creationId xmlns:a16="http://schemas.microsoft.com/office/drawing/2014/main" id="{1CFC0238-E781-569C-6B97-08BAF399F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910" y="4904162"/>
              <a:ext cx="1755775" cy="498475"/>
            </a:xfrm>
            <a:custGeom>
              <a:avLst/>
              <a:gdLst>
                <a:gd name="T0" fmla="*/ 1247 w 1286"/>
                <a:gd name="T1" fmla="*/ 330 h 365"/>
                <a:gd name="T2" fmla="*/ 641 w 1286"/>
                <a:gd name="T3" fmla="*/ 365 h 365"/>
                <a:gd name="T4" fmla="*/ 39 w 1286"/>
                <a:gd name="T5" fmla="*/ 330 h 365"/>
                <a:gd name="T6" fmla="*/ 0 w 1286"/>
                <a:gd name="T7" fmla="*/ 0 h 365"/>
                <a:gd name="T8" fmla="*/ 643 w 1286"/>
                <a:gd name="T9" fmla="*/ 36 h 365"/>
                <a:gd name="T10" fmla="*/ 1286 w 1286"/>
                <a:gd name="T11" fmla="*/ 0 h 365"/>
                <a:gd name="T12" fmla="*/ 1247 w 1286"/>
                <a:gd name="T13" fmla="*/ 33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365">
                  <a:moveTo>
                    <a:pt x="1247" y="330"/>
                  </a:moveTo>
                  <a:cubicBezTo>
                    <a:pt x="1247" y="330"/>
                    <a:pt x="905" y="365"/>
                    <a:pt x="641" y="365"/>
                  </a:cubicBezTo>
                  <a:cubicBezTo>
                    <a:pt x="406" y="365"/>
                    <a:pt x="39" y="330"/>
                    <a:pt x="39" y="3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17" y="36"/>
                    <a:pt x="643" y="36"/>
                  </a:cubicBezTo>
                  <a:cubicBezTo>
                    <a:pt x="891" y="36"/>
                    <a:pt x="1286" y="0"/>
                    <a:pt x="1286" y="0"/>
                  </a:cubicBezTo>
                  <a:cubicBezTo>
                    <a:pt x="1247" y="330"/>
                    <a:pt x="1247" y="330"/>
                    <a:pt x="1247" y="330"/>
                  </a:cubicBezTo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15" name="Freeform 63">
              <a:extLst>
                <a:ext uri="{FF2B5EF4-FFF2-40B4-BE49-F238E27FC236}">
                  <a16:creationId xmlns:a16="http://schemas.microsoft.com/office/drawing/2014/main" id="{B0AA9CCF-D0A4-F3DC-6A85-3AE950C98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735" y="4866353"/>
              <a:ext cx="1758950" cy="100012"/>
            </a:xfrm>
            <a:custGeom>
              <a:avLst/>
              <a:gdLst>
                <a:gd name="T0" fmla="*/ 1288 w 1288"/>
                <a:gd name="T1" fmla="*/ 27 h 74"/>
                <a:gd name="T2" fmla="*/ 642 w 1288"/>
                <a:gd name="T3" fmla="*/ 74 h 74"/>
                <a:gd name="T4" fmla="*/ 0 w 1288"/>
                <a:gd name="T5" fmla="*/ 31 h 74"/>
                <a:gd name="T6" fmla="*/ 642 w 1288"/>
                <a:gd name="T7" fmla="*/ 0 h 74"/>
                <a:gd name="T8" fmla="*/ 1288 w 1288"/>
                <a:gd name="T9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8" h="74">
                  <a:moveTo>
                    <a:pt x="1288" y="27"/>
                  </a:moveTo>
                  <a:cubicBezTo>
                    <a:pt x="1288" y="44"/>
                    <a:pt x="1002" y="74"/>
                    <a:pt x="642" y="74"/>
                  </a:cubicBezTo>
                  <a:cubicBezTo>
                    <a:pt x="283" y="74"/>
                    <a:pt x="0" y="48"/>
                    <a:pt x="0" y="31"/>
                  </a:cubicBezTo>
                  <a:cubicBezTo>
                    <a:pt x="0" y="14"/>
                    <a:pt x="283" y="0"/>
                    <a:pt x="642" y="0"/>
                  </a:cubicBezTo>
                  <a:cubicBezTo>
                    <a:pt x="1002" y="0"/>
                    <a:pt x="1288" y="10"/>
                    <a:pt x="1288" y="27"/>
                  </a:cubicBezTo>
                  <a:close/>
                </a:path>
              </a:pathLst>
            </a:custGeom>
            <a:solidFill>
              <a:srgbClr val="F39C12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16" name="Group 7">
            <a:extLst>
              <a:ext uri="{FF2B5EF4-FFF2-40B4-BE49-F238E27FC236}">
                <a16:creationId xmlns:a16="http://schemas.microsoft.com/office/drawing/2014/main" id="{78E9F4D1-96B0-BFEC-A437-3FA15D055BE4}"/>
              </a:ext>
            </a:extLst>
          </p:cNvPr>
          <p:cNvGrpSpPr/>
          <p:nvPr/>
        </p:nvGrpSpPr>
        <p:grpSpPr>
          <a:xfrm>
            <a:off x="3222905" y="6500536"/>
            <a:ext cx="1524001" cy="473074"/>
            <a:chOff x="3458210" y="5735638"/>
            <a:chExt cx="1524001" cy="473074"/>
          </a:xfrm>
        </p:grpSpPr>
        <p:sp>
          <p:nvSpPr>
            <p:cNvPr id="117" name="Freeform 66">
              <a:extLst>
                <a:ext uri="{FF2B5EF4-FFF2-40B4-BE49-F238E27FC236}">
                  <a16:creationId xmlns:a16="http://schemas.microsoft.com/office/drawing/2014/main" id="{8B6E1E97-C83C-7B47-6675-1BA01A4F9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798" y="5772150"/>
              <a:ext cx="1522413" cy="436562"/>
            </a:xfrm>
            <a:custGeom>
              <a:avLst/>
              <a:gdLst>
                <a:gd name="T0" fmla="*/ 1081 w 1115"/>
                <a:gd name="T1" fmla="*/ 289 h 320"/>
                <a:gd name="T2" fmla="*/ 556 w 1115"/>
                <a:gd name="T3" fmla="*/ 320 h 320"/>
                <a:gd name="T4" fmla="*/ 34 w 1115"/>
                <a:gd name="T5" fmla="*/ 289 h 320"/>
                <a:gd name="T6" fmla="*/ 0 w 1115"/>
                <a:gd name="T7" fmla="*/ 0 h 320"/>
                <a:gd name="T8" fmla="*/ 558 w 1115"/>
                <a:gd name="T9" fmla="*/ 35 h 320"/>
                <a:gd name="T10" fmla="*/ 1115 w 1115"/>
                <a:gd name="T11" fmla="*/ 4 h 320"/>
                <a:gd name="T12" fmla="*/ 1081 w 1115"/>
                <a:gd name="T13" fmla="*/ 2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320">
                  <a:moveTo>
                    <a:pt x="1081" y="289"/>
                  </a:moveTo>
                  <a:cubicBezTo>
                    <a:pt x="1081" y="289"/>
                    <a:pt x="784" y="320"/>
                    <a:pt x="556" y="320"/>
                  </a:cubicBezTo>
                  <a:cubicBezTo>
                    <a:pt x="352" y="320"/>
                    <a:pt x="34" y="289"/>
                    <a:pt x="34" y="2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62" y="35"/>
                    <a:pt x="558" y="35"/>
                  </a:cubicBezTo>
                  <a:cubicBezTo>
                    <a:pt x="773" y="35"/>
                    <a:pt x="1115" y="4"/>
                    <a:pt x="1115" y="4"/>
                  </a:cubicBezTo>
                  <a:cubicBezTo>
                    <a:pt x="1081" y="289"/>
                    <a:pt x="1081" y="289"/>
                    <a:pt x="1081" y="289"/>
                  </a:cubicBezTo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89E60E2E-B4EC-4A4E-0555-F9CCBA41D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210" y="5735638"/>
              <a:ext cx="1524000" cy="87312"/>
            </a:xfrm>
            <a:custGeom>
              <a:avLst/>
              <a:gdLst>
                <a:gd name="T0" fmla="*/ 1116 w 1116"/>
                <a:gd name="T1" fmla="*/ 32 h 64"/>
                <a:gd name="T2" fmla="*/ 558 w 1116"/>
                <a:gd name="T3" fmla="*/ 64 h 64"/>
                <a:gd name="T4" fmla="*/ 0 w 1116"/>
                <a:gd name="T5" fmla="*/ 26 h 64"/>
                <a:gd name="T6" fmla="*/ 558 w 1116"/>
                <a:gd name="T7" fmla="*/ 0 h 64"/>
                <a:gd name="T8" fmla="*/ 1116 w 1116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6" h="64">
                  <a:moveTo>
                    <a:pt x="1116" y="32"/>
                  </a:moveTo>
                  <a:cubicBezTo>
                    <a:pt x="1116" y="46"/>
                    <a:pt x="870" y="64"/>
                    <a:pt x="558" y="64"/>
                  </a:cubicBezTo>
                  <a:cubicBezTo>
                    <a:pt x="246" y="64"/>
                    <a:pt x="0" y="41"/>
                    <a:pt x="0" y="26"/>
                  </a:cubicBezTo>
                  <a:cubicBezTo>
                    <a:pt x="0" y="12"/>
                    <a:pt x="246" y="0"/>
                    <a:pt x="558" y="0"/>
                  </a:cubicBezTo>
                  <a:cubicBezTo>
                    <a:pt x="870" y="0"/>
                    <a:pt x="1116" y="17"/>
                    <a:pt x="1116" y="32"/>
                  </a:cubicBezTo>
                  <a:close/>
                </a:path>
              </a:pathLst>
            </a:custGeom>
            <a:solidFill>
              <a:srgbClr val="C0392B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119" name="Rectangle 70">
            <a:extLst>
              <a:ext uri="{FF2B5EF4-FFF2-40B4-BE49-F238E27FC236}">
                <a16:creationId xmlns:a16="http://schemas.microsoft.com/office/drawing/2014/main" id="{957709EF-6304-B684-546F-268E9228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67" y="3008036"/>
            <a:ext cx="371475" cy="371475"/>
          </a:xfrm>
          <a:prstGeom prst="rect">
            <a:avLst/>
          </a:pr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0" name="Freeform 71">
            <a:extLst>
              <a:ext uri="{FF2B5EF4-FFF2-40B4-BE49-F238E27FC236}">
                <a16:creationId xmlns:a16="http://schemas.microsoft.com/office/drawing/2014/main" id="{A896BDF5-9E58-E7BE-55B1-386EE8B9E3CE}"/>
              </a:ext>
            </a:extLst>
          </p:cNvPr>
          <p:cNvSpPr>
            <a:spLocks/>
          </p:cNvSpPr>
          <p:nvPr/>
        </p:nvSpPr>
        <p:spPr bwMode="auto">
          <a:xfrm>
            <a:off x="1443596" y="3008036"/>
            <a:ext cx="976988" cy="371475"/>
          </a:xfrm>
          <a:custGeom>
            <a:avLst/>
            <a:gdLst>
              <a:gd name="T0" fmla="*/ 431 w 491"/>
              <a:gd name="T1" fmla="*/ 234 h 234"/>
              <a:gd name="T2" fmla="*/ 0 w 491"/>
              <a:gd name="T3" fmla="*/ 234 h 234"/>
              <a:gd name="T4" fmla="*/ 0 w 491"/>
              <a:gd name="T5" fmla="*/ 0 h 234"/>
              <a:gd name="T6" fmla="*/ 431 w 491"/>
              <a:gd name="T7" fmla="*/ 0 h 234"/>
              <a:gd name="T8" fmla="*/ 491 w 491"/>
              <a:gd name="T9" fmla="*/ 122 h 234"/>
              <a:gd name="T10" fmla="*/ 431 w 491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1" h="234">
                <a:moveTo>
                  <a:pt x="431" y="234"/>
                </a:moveTo>
                <a:lnTo>
                  <a:pt x="0" y="234"/>
                </a:lnTo>
                <a:lnTo>
                  <a:pt x="0" y="0"/>
                </a:lnTo>
                <a:lnTo>
                  <a:pt x="431" y="0"/>
                </a:lnTo>
                <a:lnTo>
                  <a:pt x="491" y="122"/>
                </a:lnTo>
                <a:lnTo>
                  <a:pt x="431" y="234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1" name="Rectangle 75">
            <a:extLst>
              <a:ext uri="{FF2B5EF4-FFF2-40B4-BE49-F238E27FC236}">
                <a16:creationId xmlns:a16="http://schemas.microsoft.com/office/drawing/2014/main" id="{3741EEA8-E4B0-81ED-6E76-DA31D174C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42" y="3112811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sz="1200" dirty="0">
                <a:solidFill>
                  <a:srgbClr val="FAFCFB"/>
                </a:solidFill>
                <a:latin typeface="Poppins"/>
                <a:ea typeface="+mn-ea"/>
              </a:rPr>
              <a:t>01.</a:t>
            </a:r>
            <a:endParaRPr lang="id-ID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22" name="Rectangle 78">
            <a:extLst>
              <a:ext uri="{FF2B5EF4-FFF2-40B4-BE49-F238E27FC236}">
                <a16:creationId xmlns:a16="http://schemas.microsoft.com/office/drawing/2014/main" id="{2EA07429-1FAC-731F-148F-EBA9A974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67" y="3893861"/>
            <a:ext cx="371475" cy="371475"/>
          </a:xfrm>
          <a:prstGeom prst="rect">
            <a:avLst/>
          </a:pr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3" name="Freeform 79">
            <a:extLst>
              <a:ext uri="{FF2B5EF4-FFF2-40B4-BE49-F238E27FC236}">
                <a16:creationId xmlns:a16="http://schemas.microsoft.com/office/drawing/2014/main" id="{DAFBA8C1-228B-D649-A6F5-BC05C348651F}"/>
              </a:ext>
            </a:extLst>
          </p:cNvPr>
          <p:cNvSpPr>
            <a:spLocks/>
          </p:cNvSpPr>
          <p:nvPr/>
        </p:nvSpPr>
        <p:spPr bwMode="auto">
          <a:xfrm>
            <a:off x="1443596" y="3893861"/>
            <a:ext cx="1066528" cy="371475"/>
          </a:xfrm>
          <a:custGeom>
            <a:avLst/>
            <a:gdLst>
              <a:gd name="T0" fmla="*/ 475 w 536"/>
              <a:gd name="T1" fmla="*/ 234 h 234"/>
              <a:gd name="T2" fmla="*/ 0 w 536"/>
              <a:gd name="T3" fmla="*/ 234 h 234"/>
              <a:gd name="T4" fmla="*/ 0 w 536"/>
              <a:gd name="T5" fmla="*/ 0 h 234"/>
              <a:gd name="T6" fmla="*/ 475 w 536"/>
              <a:gd name="T7" fmla="*/ 0 h 234"/>
              <a:gd name="T8" fmla="*/ 536 w 536"/>
              <a:gd name="T9" fmla="*/ 121 h 234"/>
              <a:gd name="T10" fmla="*/ 475 w 536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" h="234">
                <a:moveTo>
                  <a:pt x="475" y="234"/>
                </a:moveTo>
                <a:lnTo>
                  <a:pt x="0" y="234"/>
                </a:lnTo>
                <a:lnTo>
                  <a:pt x="0" y="0"/>
                </a:lnTo>
                <a:lnTo>
                  <a:pt x="475" y="0"/>
                </a:lnTo>
                <a:lnTo>
                  <a:pt x="536" y="121"/>
                </a:lnTo>
                <a:lnTo>
                  <a:pt x="475" y="234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4" name="Rectangle 83">
            <a:extLst>
              <a:ext uri="{FF2B5EF4-FFF2-40B4-BE49-F238E27FC236}">
                <a16:creationId xmlns:a16="http://schemas.microsoft.com/office/drawing/2014/main" id="{14EE19C2-0987-F421-4371-20C79A0A2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79" y="3997048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sz="1200">
                <a:solidFill>
                  <a:srgbClr val="FAFCFB"/>
                </a:solidFill>
                <a:latin typeface="Poppins"/>
                <a:ea typeface="+mn-ea"/>
              </a:rPr>
              <a:t>02.</a:t>
            </a:r>
            <a:endParaRPr lang="id-ID" sz="200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25" name="Rectangle 86">
            <a:extLst>
              <a:ext uri="{FF2B5EF4-FFF2-40B4-BE49-F238E27FC236}">
                <a16:creationId xmlns:a16="http://schemas.microsoft.com/office/drawing/2014/main" id="{A07F16D5-9EFF-3288-0E40-13B04D1EB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67" y="4778098"/>
            <a:ext cx="371475" cy="371475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6" name="Freeform 87">
            <a:extLst>
              <a:ext uri="{FF2B5EF4-FFF2-40B4-BE49-F238E27FC236}">
                <a16:creationId xmlns:a16="http://schemas.microsoft.com/office/drawing/2014/main" id="{F50D66CE-1446-EFAA-3FD9-7450A1C7EAF5}"/>
              </a:ext>
            </a:extLst>
          </p:cNvPr>
          <p:cNvSpPr>
            <a:spLocks/>
          </p:cNvSpPr>
          <p:nvPr/>
        </p:nvSpPr>
        <p:spPr bwMode="auto">
          <a:xfrm>
            <a:off x="1443596" y="4778098"/>
            <a:ext cx="1154079" cy="371475"/>
          </a:xfrm>
          <a:custGeom>
            <a:avLst/>
            <a:gdLst>
              <a:gd name="T0" fmla="*/ 520 w 580"/>
              <a:gd name="T1" fmla="*/ 234 h 234"/>
              <a:gd name="T2" fmla="*/ 0 w 580"/>
              <a:gd name="T3" fmla="*/ 234 h 234"/>
              <a:gd name="T4" fmla="*/ 0 w 580"/>
              <a:gd name="T5" fmla="*/ 0 h 234"/>
              <a:gd name="T6" fmla="*/ 520 w 580"/>
              <a:gd name="T7" fmla="*/ 0 h 234"/>
              <a:gd name="T8" fmla="*/ 580 w 580"/>
              <a:gd name="T9" fmla="*/ 121 h 234"/>
              <a:gd name="T10" fmla="*/ 520 w 580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234">
                <a:moveTo>
                  <a:pt x="520" y="234"/>
                </a:moveTo>
                <a:lnTo>
                  <a:pt x="0" y="234"/>
                </a:lnTo>
                <a:lnTo>
                  <a:pt x="0" y="0"/>
                </a:lnTo>
                <a:lnTo>
                  <a:pt x="520" y="0"/>
                </a:lnTo>
                <a:lnTo>
                  <a:pt x="580" y="121"/>
                </a:lnTo>
                <a:lnTo>
                  <a:pt x="520" y="234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7" name="Rectangle 90">
            <a:extLst>
              <a:ext uri="{FF2B5EF4-FFF2-40B4-BE49-F238E27FC236}">
                <a16:creationId xmlns:a16="http://schemas.microsoft.com/office/drawing/2014/main" id="{35DEAB10-726E-5D33-1BC8-7A99BAEFF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92" y="4886048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sz="1200">
                <a:solidFill>
                  <a:srgbClr val="FAFCFB"/>
                </a:solidFill>
                <a:latin typeface="Poppins"/>
                <a:ea typeface="+mn-ea"/>
              </a:rPr>
              <a:t>03.</a:t>
            </a:r>
            <a:endParaRPr lang="id-ID" sz="200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28" name="Rectangle 93">
            <a:extLst>
              <a:ext uri="{FF2B5EF4-FFF2-40B4-BE49-F238E27FC236}">
                <a16:creationId xmlns:a16="http://schemas.microsoft.com/office/drawing/2014/main" id="{9FE44347-BFC4-5487-C15B-4C82F9DC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67" y="5668686"/>
            <a:ext cx="371475" cy="376237"/>
          </a:xfrm>
          <a:prstGeom prst="rect">
            <a:avLst/>
          </a:prstGeom>
          <a:solidFill>
            <a:srgbClr val="F39C12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29" name="Freeform 94">
            <a:extLst>
              <a:ext uri="{FF2B5EF4-FFF2-40B4-BE49-F238E27FC236}">
                <a16:creationId xmlns:a16="http://schemas.microsoft.com/office/drawing/2014/main" id="{9B33B0E0-646A-3F53-2103-30573AF213D9}"/>
              </a:ext>
            </a:extLst>
          </p:cNvPr>
          <p:cNvSpPr>
            <a:spLocks/>
          </p:cNvSpPr>
          <p:nvPr/>
        </p:nvSpPr>
        <p:spPr bwMode="auto">
          <a:xfrm>
            <a:off x="1443596" y="5668686"/>
            <a:ext cx="1243620" cy="376237"/>
          </a:xfrm>
          <a:custGeom>
            <a:avLst/>
            <a:gdLst>
              <a:gd name="T0" fmla="*/ 564 w 625"/>
              <a:gd name="T1" fmla="*/ 237 h 237"/>
              <a:gd name="T2" fmla="*/ 0 w 625"/>
              <a:gd name="T3" fmla="*/ 237 h 237"/>
              <a:gd name="T4" fmla="*/ 0 w 625"/>
              <a:gd name="T5" fmla="*/ 0 h 237"/>
              <a:gd name="T6" fmla="*/ 564 w 625"/>
              <a:gd name="T7" fmla="*/ 0 h 237"/>
              <a:gd name="T8" fmla="*/ 625 w 625"/>
              <a:gd name="T9" fmla="*/ 123 h 237"/>
              <a:gd name="T10" fmla="*/ 564 w 625"/>
              <a:gd name="T11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5" h="237">
                <a:moveTo>
                  <a:pt x="564" y="237"/>
                </a:moveTo>
                <a:lnTo>
                  <a:pt x="0" y="237"/>
                </a:lnTo>
                <a:lnTo>
                  <a:pt x="0" y="0"/>
                </a:lnTo>
                <a:lnTo>
                  <a:pt x="564" y="0"/>
                </a:lnTo>
                <a:lnTo>
                  <a:pt x="625" y="123"/>
                </a:lnTo>
                <a:lnTo>
                  <a:pt x="564" y="237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0" name="Rectangle 99">
            <a:extLst>
              <a:ext uri="{FF2B5EF4-FFF2-40B4-BE49-F238E27FC236}">
                <a16:creationId xmlns:a16="http://schemas.microsoft.com/office/drawing/2014/main" id="{45F7AD31-B050-4D00-B459-DE137B80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29" y="5773461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sz="1200">
                <a:solidFill>
                  <a:srgbClr val="FAFCFB"/>
                </a:solidFill>
                <a:latin typeface="Poppins"/>
                <a:ea typeface="+mn-ea"/>
              </a:rPr>
              <a:t>04.</a:t>
            </a:r>
            <a:endParaRPr lang="id-ID" sz="200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1" name="Rectangle 102">
            <a:extLst>
              <a:ext uri="{FF2B5EF4-FFF2-40B4-BE49-F238E27FC236}">
                <a16:creationId xmlns:a16="http://schemas.microsoft.com/office/drawing/2014/main" id="{DA1C0879-5F7A-3421-9CE9-A086E549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67" y="6552923"/>
            <a:ext cx="371475" cy="371475"/>
          </a:xfrm>
          <a:prstGeom prst="rect">
            <a:avLst/>
          </a:prstGeom>
          <a:solidFill>
            <a:srgbClr val="C0392B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2" name="Freeform 103">
            <a:extLst>
              <a:ext uri="{FF2B5EF4-FFF2-40B4-BE49-F238E27FC236}">
                <a16:creationId xmlns:a16="http://schemas.microsoft.com/office/drawing/2014/main" id="{DBD8F817-5E58-3CE8-1720-444443F38469}"/>
              </a:ext>
            </a:extLst>
          </p:cNvPr>
          <p:cNvSpPr>
            <a:spLocks/>
          </p:cNvSpPr>
          <p:nvPr/>
        </p:nvSpPr>
        <p:spPr bwMode="auto">
          <a:xfrm>
            <a:off x="1443596" y="6552923"/>
            <a:ext cx="1331171" cy="371475"/>
          </a:xfrm>
          <a:custGeom>
            <a:avLst/>
            <a:gdLst>
              <a:gd name="T0" fmla="*/ 608 w 669"/>
              <a:gd name="T1" fmla="*/ 234 h 234"/>
              <a:gd name="T2" fmla="*/ 0 w 669"/>
              <a:gd name="T3" fmla="*/ 234 h 234"/>
              <a:gd name="T4" fmla="*/ 0 w 669"/>
              <a:gd name="T5" fmla="*/ 0 h 234"/>
              <a:gd name="T6" fmla="*/ 608 w 669"/>
              <a:gd name="T7" fmla="*/ 0 h 234"/>
              <a:gd name="T8" fmla="*/ 669 w 669"/>
              <a:gd name="T9" fmla="*/ 122 h 234"/>
              <a:gd name="T10" fmla="*/ 608 w 669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9" h="234">
                <a:moveTo>
                  <a:pt x="608" y="234"/>
                </a:moveTo>
                <a:lnTo>
                  <a:pt x="0" y="234"/>
                </a:lnTo>
                <a:lnTo>
                  <a:pt x="0" y="0"/>
                </a:lnTo>
                <a:lnTo>
                  <a:pt x="608" y="0"/>
                </a:lnTo>
                <a:lnTo>
                  <a:pt x="669" y="122"/>
                </a:lnTo>
                <a:lnTo>
                  <a:pt x="608" y="234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33" name="Rectangle 107">
            <a:extLst>
              <a:ext uri="{FF2B5EF4-FFF2-40B4-BE49-F238E27FC236}">
                <a16:creationId xmlns:a16="http://schemas.microsoft.com/office/drawing/2014/main" id="{7FF09F8D-2C90-813E-CC25-EB590DF4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92" y="6657698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d-ID" sz="1200" dirty="0">
                <a:solidFill>
                  <a:srgbClr val="FAFCFB"/>
                </a:solidFill>
                <a:latin typeface="Poppins"/>
                <a:ea typeface="+mn-ea"/>
              </a:rPr>
              <a:t>05.</a:t>
            </a:r>
            <a:endParaRPr lang="id-ID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4" name="Rectangle 110">
            <a:extLst>
              <a:ext uri="{FF2B5EF4-FFF2-40B4-BE49-F238E27FC236}">
                <a16:creationId xmlns:a16="http://schemas.microsoft.com/office/drawing/2014/main" id="{CCDE2B5C-7B06-AFE3-C2C0-C1C5AE858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559" y="3180147"/>
            <a:ext cx="11886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5" name="Rectangle 113">
            <a:extLst>
              <a:ext uri="{FF2B5EF4-FFF2-40B4-BE49-F238E27FC236}">
                <a16:creationId xmlns:a16="http://schemas.microsoft.com/office/drawing/2014/main" id="{E2D85950-1684-803A-6E01-377743E4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559" y="4096135"/>
            <a:ext cx="11886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6" name="Rectangle 116">
            <a:extLst>
              <a:ext uri="{FF2B5EF4-FFF2-40B4-BE49-F238E27FC236}">
                <a16:creationId xmlns:a16="http://schemas.microsoft.com/office/drawing/2014/main" id="{582E42F7-E4F6-03FA-EE8E-BB949FD6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559" y="5012122"/>
            <a:ext cx="11886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7" name="Rectangle 119">
            <a:extLst>
              <a:ext uri="{FF2B5EF4-FFF2-40B4-BE49-F238E27FC236}">
                <a16:creationId xmlns:a16="http://schemas.microsoft.com/office/drawing/2014/main" id="{FB121357-9B07-4351-EBBB-74BC05B92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559" y="5867785"/>
            <a:ext cx="11886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8" name="Rectangle 122">
            <a:extLst>
              <a:ext uri="{FF2B5EF4-FFF2-40B4-BE49-F238E27FC236}">
                <a16:creationId xmlns:a16="http://schemas.microsoft.com/office/drawing/2014/main" id="{1C14FE5B-EE1A-E89E-1F62-7264EFA9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559" y="6678997"/>
            <a:ext cx="118869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9" name="Rectangle 129">
            <a:extLst>
              <a:ext uri="{FF2B5EF4-FFF2-40B4-BE49-F238E27FC236}">
                <a16:creationId xmlns:a16="http://schemas.microsoft.com/office/drawing/2014/main" id="{88356A0F-18AA-FE7F-8520-60F69EA77727}"/>
              </a:ext>
            </a:extLst>
          </p:cNvPr>
          <p:cNvSpPr/>
          <p:nvPr/>
        </p:nvSpPr>
        <p:spPr>
          <a:xfrm>
            <a:off x="6418652" y="2717503"/>
            <a:ext cx="4240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Great Paragraph line is a sample Lorem ipsum dolor sit amet. Consectetur adipiscing eliteiusmod tempor</a:t>
            </a:r>
          </a:p>
        </p:txBody>
      </p:sp>
      <p:sp>
        <p:nvSpPr>
          <p:cNvPr id="140" name="Rectangle 130">
            <a:extLst>
              <a:ext uri="{FF2B5EF4-FFF2-40B4-BE49-F238E27FC236}">
                <a16:creationId xmlns:a16="http://schemas.microsoft.com/office/drawing/2014/main" id="{3AF50E03-C195-CD80-CFCA-923C164BA3E1}"/>
              </a:ext>
            </a:extLst>
          </p:cNvPr>
          <p:cNvSpPr/>
          <p:nvPr/>
        </p:nvSpPr>
        <p:spPr>
          <a:xfrm>
            <a:off x="6418652" y="3649360"/>
            <a:ext cx="42726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Great Paragraph line is a sample Lorem ipsum dolor sit amet. Consectetur adipiscing eliteiusmod tempor</a:t>
            </a:r>
          </a:p>
        </p:txBody>
      </p:sp>
      <p:sp>
        <p:nvSpPr>
          <p:cNvPr id="141" name="Rectangle 131">
            <a:extLst>
              <a:ext uri="{FF2B5EF4-FFF2-40B4-BE49-F238E27FC236}">
                <a16:creationId xmlns:a16="http://schemas.microsoft.com/office/drawing/2014/main" id="{9839AFC7-222A-5FD3-02E7-886030DD1028}"/>
              </a:ext>
            </a:extLst>
          </p:cNvPr>
          <p:cNvSpPr/>
          <p:nvPr/>
        </p:nvSpPr>
        <p:spPr>
          <a:xfrm>
            <a:off x="6418652" y="4583661"/>
            <a:ext cx="4240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Great Paragraph line is a sample Lorem ipsum dolor sit amet. Consectetur adipiscing eliteiusmod tempor</a:t>
            </a:r>
          </a:p>
        </p:txBody>
      </p:sp>
      <p:sp>
        <p:nvSpPr>
          <p:cNvPr id="142" name="Rectangle 132">
            <a:extLst>
              <a:ext uri="{FF2B5EF4-FFF2-40B4-BE49-F238E27FC236}">
                <a16:creationId xmlns:a16="http://schemas.microsoft.com/office/drawing/2014/main" id="{47FFF621-5560-03E5-28C5-B323401149A6}"/>
              </a:ext>
            </a:extLst>
          </p:cNvPr>
          <p:cNvSpPr/>
          <p:nvPr/>
        </p:nvSpPr>
        <p:spPr>
          <a:xfrm>
            <a:off x="6418652" y="5507338"/>
            <a:ext cx="4240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Great Paragraph line is a sample Lorem ipsum dolor sit amet. Consectetur adipiscing eliteiusmod tempor</a:t>
            </a:r>
          </a:p>
        </p:txBody>
      </p:sp>
      <p:sp>
        <p:nvSpPr>
          <p:cNvPr id="143" name="Rectangle 133">
            <a:extLst>
              <a:ext uri="{FF2B5EF4-FFF2-40B4-BE49-F238E27FC236}">
                <a16:creationId xmlns:a16="http://schemas.microsoft.com/office/drawing/2014/main" id="{D1D00142-D026-1853-6A68-AEE5985F575C}"/>
              </a:ext>
            </a:extLst>
          </p:cNvPr>
          <p:cNvSpPr/>
          <p:nvPr/>
        </p:nvSpPr>
        <p:spPr>
          <a:xfrm>
            <a:off x="6418652" y="6442900"/>
            <a:ext cx="42713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Great Paragraph line is a sample Lorem ipsum dolor sit amet. Consectetur adipiscing eliteiusmod tempor</a:t>
            </a:r>
          </a:p>
        </p:txBody>
      </p:sp>
      <p:sp>
        <p:nvSpPr>
          <p:cNvPr id="144" name="Isosceles Triangle 1140">
            <a:extLst>
              <a:ext uri="{FF2B5EF4-FFF2-40B4-BE49-F238E27FC236}">
                <a16:creationId xmlns:a16="http://schemas.microsoft.com/office/drawing/2014/main" id="{8608837D-FDF3-4A4D-3325-1DDF932C84B4}"/>
              </a:ext>
            </a:extLst>
          </p:cNvPr>
          <p:cNvSpPr/>
          <p:nvPr/>
        </p:nvSpPr>
        <p:spPr>
          <a:xfrm>
            <a:off x="2063505" y="3528324"/>
            <a:ext cx="106600" cy="104942"/>
          </a:xfrm>
          <a:prstGeom prst="triangle">
            <a:avLst/>
          </a:prstGeom>
          <a:solidFill>
            <a:srgbClr val="3F3F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5" name="Isosceles Triangle 154">
            <a:extLst>
              <a:ext uri="{FF2B5EF4-FFF2-40B4-BE49-F238E27FC236}">
                <a16:creationId xmlns:a16="http://schemas.microsoft.com/office/drawing/2014/main" id="{9E4F9D89-A083-AF4F-A359-250A551A2941}"/>
              </a:ext>
            </a:extLst>
          </p:cNvPr>
          <p:cNvSpPr/>
          <p:nvPr/>
        </p:nvSpPr>
        <p:spPr>
          <a:xfrm>
            <a:off x="2058935" y="4407964"/>
            <a:ext cx="106600" cy="104942"/>
          </a:xfrm>
          <a:prstGeom prst="triangle">
            <a:avLst/>
          </a:prstGeom>
          <a:solidFill>
            <a:srgbClr val="3F3F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6" name="Isosceles Triangle 155">
            <a:extLst>
              <a:ext uri="{FF2B5EF4-FFF2-40B4-BE49-F238E27FC236}">
                <a16:creationId xmlns:a16="http://schemas.microsoft.com/office/drawing/2014/main" id="{8E11EFA8-0E2E-0A12-1F45-34BB3E1E3CE6}"/>
              </a:ext>
            </a:extLst>
          </p:cNvPr>
          <p:cNvSpPr/>
          <p:nvPr/>
        </p:nvSpPr>
        <p:spPr>
          <a:xfrm>
            <a:off x="2059729" y="5296390"/>
            <a:ext cx="106600" cy="104942"/>
          </a:xfrm>
          <a:prstGeom prst="triangle">
            <a:avLst/>
          </a:prstGeom>
          <a:solidFill>
            <a:srgbClr val="3F3F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7" name="Isosceles Triangle 157">
            <a:extLst>
              <a:ext uri="{FF2B5EF4-FFF2-40B4-BE49-F238E27FC236}">
                <a16:creationId xmlns:a16="http://schemas.microsoft.com/office/drawing/2014/main" id="{16EF1FA3-8CC3-7677-FC71-95E23C93614C}"/>
              </a:ext>
            </a:extLst>
          </p:cNvPr>
          <p:cNvSpPr/>
          <p:nvPr/>
        </p:nvSpPr>
        <p:spPr>
          <a:xfrm>
            <a:off x="2062055" y="6204302"/>
            <a:ext cx="106600" cy="104942"/>
          </a:xfrm>
          <a:prstGeom prst="triangle">
            <a:avLst/>
          </a:prstGeom>
          <a:solidFill>
            <a:srgbClr val="3F3F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8" name="Isosceles Triangle 158">
            <a:extLst>
              <a:ext uri="{FF2B5EF4-FFF2-40B4-BE49-F238E27FC236}">
                <a16:creationId xmlns:a16="http://schemas.microsoft.com/office/drawing/2014/main" id="{8CD412D5-A6A8-2E12-05DC-A743AAD8C9C6}"/>
              </a:ext>
            </a:extLst>
          </p:cNvPr>
          <p:cNvSpPr/>
          <p:nvPr/>
        </p:nvSpPr>
        <p:spPr>
          <a:xfrm rot="-5400000">
            <a:off x="3236889" y="7166938"/>
            <a:ext cx="106600" cy="104942"/>
          </a:xfrm>
          <a:prstGeom prst="triangle">
            <a:avLst/>
          </a:prstGeom>
          <a:solidFill>
            <a:srgbClr val="3F3F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9" name="Isosceles Triangle 159">
            <a:extLst>
              <a:ext uri="{FF2B5EF4-FFF2-40B4-BE49-F238E27FC236}">
                <a16:creationId xmlns:a16="http://schemas.microsoft.com/office/drawing/2014/main" id="{41B3A56E-9AC4-9CB4-9C4C-9D8B25101760}"/>
              </a:ext>
            </a:extLst>
          </p:cNvPr>
          <p:cNvSpPr/>
          <p:nvPr/>
        </p:nvSpPr>
        <p:spPr>
          <a:xfrm rot="7718994">
            <a:off x="3398919" y="2388974"/>
            <a:ext cx="106600" cy="104942"/>
          </a:xfrm>
          <a:prstGeom prst="triangle">
            <a:avLst/>
          </a:prstGeom>
          <a:solidFill>
            <a:srgbClr val="3F3F3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50" name="Rectangle 110">
            <a:extLst>
              <a:ext uri="{FF2B5EF4-FFF2-40B4-BE49-F238E27FC236}">
                <a16:creationId xmlns:a16="http://schemas.microsoft.com/office/drawing/2014/main" id="{533EC2AC-021C-4A11-BA5F-DDAA4708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36" y="3102875"/>
            <a:ext cx="5771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P</a:t>
            </a:r>
            <a:r>
              <a:rPr lang="id-ID" sz="1200" b="1" dirty="0">
                <a:solidFill>
                  <a:srgbClr val="FFFFFF"/>
                </a:solidFill>
                <a:latin typeface="Poppins"/>
                <a:ea typeface="+mn-ea"/>
              </a:rPr>
              <a:t>LAN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51" name="Rectangle 110">
            <a:extLst>
              <a:ext uri="{FF2B5EF4-FFF2-40B4-BE49-F238E27FC236}">
                <a16:creationId xmlns:a16="http://schemas.microsoft.com/office/drawing/2014/main" id="{FF6F291C-76DA-2599-B125-B7D2A71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75" y="3994289"/>
            <a:ext cx="5771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R</a:t>
            </a:r>
            <a:r>
              <a:rPr lang="id-ID" sz="1200" b="1" dirty="0">
                <a:solidFill>
                  <a:srgbClr val="FFFFFF"/>
                </a:solidFill>
                <a:latin typeface="Poppins"/>
                <a:ea typeface="+mn-ea"/>
              </a:rPr>
              <a:t>EACH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52" name="Rectangle 110">
            <a:extLst>
              <a:ext uri="{FF2B5EF4-FFF2-40B4-BE49-F238E27FC236}">
                <a16:creationId xmlns:a16="http://schemas.microsoft.com/office/drawing/2014/main" id="{587591E7-17AA-0745-B2CF-9CE3538D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968" y="4871234"/>
            <a:ext cx="5771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A</a:t>
            </a:r>
            <a:r>
              <a:rPr lang="id-ID" sz="1200" b="1" dirty="0">
                <a:solidFill>
                  <a:srgbClr val="FFFFFF"/>
                </a:solidFill>
                <a:latin typeface="Poppins"/>
                <a:ea typeface="+mn-ea"/>
              </a:rPr>
              <a:t>CT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53" name="Rectangle 110">
            <a:extLst>
              <a:ext uri="{FF2B5EF4-FFF2-40B4-BE49-F238E27FC236}">
                <a16:creationId xmlns:a16="http://schemas.microsoft.com/office/drawing/2014/main" id="{BFA3A007-A24B-F307-2FED-F6527E15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50" y="5764471"/>
            <a:ext cx="78865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C</a:t>
            </a:r>
            <a:r>
              <a:rPr lang="id-ID" sz="1200" b="1" dirty="0">
                <a:solidFill>
                  <a:srgbClr val="FFFFFF"/>
                </a:solidFill>
                <a:latin typeface="Poppins"/>
                <a:ea typeface="+mn-ea"/>
              </a:rPr>
              <a:t>ONVERT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54" name="Rectangle 110">
            <a:extLst>
              <a:ext uri="{FF2B5EF4-FFF2-40B4-BE49-F238E27FC236}">
                <a16:creationId xmlns:a16="http://schemas.microsoft.com/office/drawing/2014/main" id="{40DD9578-6913-6936-6DFF-766F4BCC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014" y="6648076"/>
            <a:ext cx="70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E</a:t>
            </a:r>
            <a:r>
              <a:rPr lang="id-ID" sz="1200" b="1" dirty="0">
                <a:solidFill>
                  <a:srgbClr val="FFFFFF"/>
                </a:solidFill>
                <a:latin typeface="Poppins"/>
                <a:ea typeface="+mn-ea"/>
              </a:rPr>
              <a:t>NGAGE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55" name="Freeform 72">
            <a:extLst>
              <a:ext uri="{FF2B5EF4-FFF2-40B4-BE49-F238E27FC236}">
                <a16:creationId xmlns:a16="http://schemas.microsoft.com/office/drawing/2014/main" id="{4FF71113-92CE-2E28-F9D5-A40D12758056}"/>
              </a:ext>
            </a:extLst>
          </p:cNvPr>
          <p:cNvSpPr>
            <a:spLocks noEditPoints="1"/>
          </p:cNvSpPr>
          <p:nvPr/>
        </p:nvSpPr>
        <p:spPr bwMode="auto">
          <a:xfrm>
            <a:off x="5994022" y="3793542"/>
            <a:ext cx="357355" cy="328470"/>
          </a:xfrm>
          <a:custGeom>
            <a:avLst/>
            <a:gdLst>
              <a:gd name="T0" fmla="*/ 145 w 183"/>
              <a:gd name="T1" fmla="*/ 6 h 168"/>
              <a:gd name="T2" fmla="*/ 144 w 183"/>
              <a:gd name="T3" fmla="*/ 3 h 168"/>
              <a:gd name="T4" fmla="*/ 140 w 183"/>
              <a:gd name="T5" fmla="*/ 0 h 168"/>
              <a:gd name="T6" fmla="*/ 42 w 183"/>
              <a:gd name="T7" fmla="*/ 0 h 168"/>
              <a:gd name="T8" fmla="*/ 39 w 183"/>
              <a:gd name="T9" fmla="*/ 6 h 168"/>
              <a:gd name="T10" fmla="*/ 38 w 183"/>
              <a:gd name="T11" fmla="*/ 11 h 168"/>
              <a:gd name="T12" fmla="*/ 0 w 183"/>
              <a:gd name="T13" fmla="*/ 51 h 168"/>
              <a:gd name="T14" fmla="*/ 63 w 183"/>
              <a:gd name="T15" fmla="*/ 95 h 168"/>
              <a:gd name="T16" fmla="*/ 85 w 183"/>
              <a:gd name="T17" fmla="*/ 113 h 168"/>
              <a:gd name="T18" fmla="*/ 82 w 183"/>
              <a:gd name="T19" fmla="*/ 123 h 168"/>
              <a:gd name="T20" fmla="*/ 85 w 183"/>
              <a:gd name="T21" fmla="*/ 126 h 168"/>
              <a:gd name="T22" fmla="*/ 67 w 183"/>
              <a:gd name="T23" fmla="*/ 158 h 168"/>
              <a:gd name="T24" fmla="*/ 55 w 183"/>
              <a:gd name="T25" fmla="*/ 160 h 168"/>
              <a:gd name="T26" fmla="*/ 52 w 183"/>
              <a:gd name="T27" fmla="*/ 161 h 168"/>
              <a:gd name="T28" fmla="*/ 51 w 183"/>
              <a:gd name="T29" fmla="*/ 166 h 168"/>
              <a:gd name="T30" fmla="*/ 131 w 183"/>
              <a:gd name="T31" fmla="*/ 168 h 168"/>
              <a:gd name="T32" fmla="*/ 132 w 183"/>
              <a:gd name="T33" fmla="*/ 162 h 168"/>
              <a:gd name="T34" fmla="*/ 128 w 183"/>
              <a:gd name="T35" fmla="*/ 160 h 168"/>
              <a:gd name="T36" fmla="*/ 126 w 183"/>
              <a:gd name="T37" fmla="*/ 158 h 168"/>
              <a:gd name="T38" fmla="*/ 98 w 183"/>
              <a:gd name="T39" fmla="*/ 138 h 168"/>
              <a:gd name="T40" fmla="*/ 99 w 183"/>
              <a:gd name="T41" fmla="*/ 126 h 168"/>
              <a:gd name="T42" fmla="*/ 101 w 183"/>
              <a:gd name="T43" fmla="*/ 116 h 168"/>
              <a:gd name="T44" fmla="*/ 98 w 183"/>
              <a:gd name="T45" fmla="*/ 113 h 168"/>
              <a:gd name="T46" fmla="*/ 140 w 183"/>
              <a:gd name="T47" fmla="*/ 92 h 168"/>
              <a:gd name="T48" fmla="*/ 183 w 183"/>
              <a:gd name="T49" fmla="*/ 11 h 168"/>
              <a:gd name="T50" fmla="*/ 46 w 183"/>
              <a:gd name="T51" fmla="*/ 82 h 168"/>
              <a:gd name="T52" fmla="*/ 11 w 183"/>
              <a:gd name="T53" fmla="*/ 51 h 168"/>
              <a:gd name="T54" fmla="*/ 39 w 183"/>
              <a:gd name="T55" fmla="*/ 22 h 168"/>
              <a:gd name="T56" fmla="*/ 50 w 183"/>
              <a:gd name="T57" fmla="*/ 83 h 168"/>
              <a:gd name="T58" fmla="*/ 104 w 183"/>
              <a:gd name="T59" fmla="*/ 73 h 168"/>
              <a:gd name="T60" fmla="*/ 82 w 183"/>
              <a:gd name="T61" fmla="*/ 76 h 168"/>
              <a:gd name="T62" fmla="*/ 79 w 183"/>
              <a:gd name="T63" fmla="*/ 68 h 168"/>
              <a:gd name="T64" fmla="*/ 86 w 183"/>
              <a:gd name="T65" fmla="*/ 65 h 168"/>
              <a:gd name="T66" fmla="*/ 83 w 183"/>
              <a:gd name="T67" fmla="*/ 35 h 168"/>
              <a:gd name="T68" fmla="*/ 79 w 183"/>
              <a:gd name="T69" fmla="*/ 31 h 168"/>
              <a:gd name="T70" fmla="*/ 88 w 183"/>
              <a:gd name="T71" fmla="*/ 24 h 168"/>
              <a:gd name="T72" fmla="*/ 95 w 183"/>
              <a:gd name="T73" fmla="*/ 23 h 168"/>
              <a:gd name="T74" fmla="*/ 97 w 183"/>
              <a:gd name="T75" fmla="*/ 65 h 168"/>
              <a:gd name="T76" fmla="*/ 104 w 183"/>
              <a:gd name="T77" fmla="*/ 68 h 168"/>
              <a:gd name="T78" fmla="*/ 173 w 183"/>
              <a:gd name="T79" fmla="*/ 51 h 168"/>
              <a:gd name="T80" fmla="*/ 137 w 183"/>
              <a:gd name="T81" fmla="*/ 82 h 168"/>
              <a:gd name="T82" fmla="*/ 144 w 183"/>
              <a:gd name="T83" fmla="*/ 55 h 168"/>
              <a:gd name="T84" fmla="*/ 173 w 183"/>
              <a:gd name="T85" fmla="*/ 2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3" h="168">
                <a:moveTo>
                  <a:pt x="145" y="11"/>
                </a:moveTo>
                <a:cubicBezTo>
                  <a:pt x="145" y="6"/>
                  <a:pt x="145" y="6"/>
                  <a:pt x="145" y="6"/>
                </a:cubicBezTo>
                <a:cubicBezTo>
                  <a:pt x="144" y="6"/>
                  <a:pt x="144" y="6"/>
                  <a:pt x="144" y="6"/>
                </a:cubicBezTo>
                <a:cubicBezTo>
                  <a:pt x="144" y="3"/>
                  <a:pt x="144" y="3"/>
                  <a:pt x="144" y="3"/>
                </a:cubicBezTo>
                <a:cubicBezTo>
                  <a:pt x="144" y="2"/>
                  <a:pt x="143" y="0"/>
                  <a:pt x="141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9" y="2"/>
                  <a:pt x="39" y="3"/>
                </a:cubicBezTo>
                <a:cubicBezTo>
                  <a:pt x="39" y="6"/>
                  <a:pt x="39" y="6"/>
                  <a:pt x="39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11"/>
                  <a:pt x="38" y="11"/>
                  <a:pt x="38" y="11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41"/>
                  <a:pt x="0" y="51"/>
                </a:cubicBezTo>
                <a:cubicBezTo>
                  <a:pt x="0" y="70"/>
                  <a:pt x="25" y="87"/>
                  <a:pt x="43" y="92"/>
                </a:cubicBezTo>
                <a:cubicBezTo>
                  <a:pt x="50" y="94"/>
                  <a:pt x="57" y="95"/>
                  <a:pt x="63" y="95"/>
                </a:cubicBezTo>
                <a:cubicBezTo>
                  <a:pt x="73" y="104"/>
                  <a:pt x="83" y="109"/>
                  <a:pt x="85" y="113"/>
                </a:cubicBezTo>
                <a:cubicBezTo>
                  <a:pt x="85" y="113"/>
                  <a:pt x="85" y="113"/>
                  <a:pt x="85" y="113"/>
                </a:cubicBezTo>
                <a:cubicBezTo>
                  <a:pt x="83" y="113"/>
                  <a:pt x="82" y="114"/>
                  <a:pt x="82" y="116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82" y="124"/>
                  <a:pt x="83" y="126"/>
                  <a:pt x="85" y="126"/>
                </a:cubicBezTo>
                <a:cubicBezTo>
                  <a:pt x="85" y="126"/>
                  <a:pt x="85" y="126"/>
                  <a:pt x="85" y="126"/>
                </a:cubicBezTo>
                <a:cubicBezTo>
                  <a:pt x="85" y="131"/>
                  <a:pt x="85" y="136"/>
                  <a:pt x="85" y="138"/>
                </a:cubicBezTo>
                <a:cubicBezTo>
                  <a:pt x="85" y="150"/>
                  <a:pt x="75" y="158"/>
                  <a:pt x="67" y="158"/>
                </a:cubicBezTo>
                <a:cubicBezTo>
                  <a:pt x="64" y="158"/>
                  <a:pt x="59" y="158"/>
                  <a:pt x="57" y="158"/>
                </a:cubicBezTo>
                <a:cubicBezTo>
                  <a:pt x="56" y="158"/>
                  <a:pt x="55" y="158"/>
                  <a:pt x="55" y="160"/>
                </a:cubicBezTo>
                <a:cubicBezTo>
                  <a:pt x="55" y="160"/>
                  <a:pt x="55" y="160"/>
                  <a:pt x="55" y="160"/>
                </a:cubicBezTo>
                <a:cubicBezTo>
                  <a:pt x="52" y="161"/>
                  <a:pt x="52" y="161"/>
                  <a:pt x="52" y="161"/>
                </a:cubicBezTo>
                <a:cubicBezTo>
                  <a:pt x="52" y="161"/>
                  <a:pt x="51" y="161"/>
                  <a:pt x="51" y="162"/>
                </a:cubicBezTo>
                <a:cubicBezTo>
                  <a:pt x="51" y="163"/>
                  <a:pt x="51" y="166"/>
                  <a:pt x="51" y="166"/>
                </a:cubicBezTo>
                <a:cubicBezTo>
                  <a:pt x="51" y="167"/>
                  <a:pt x="52" y="168"/>
                  <a:pt x="52" y="168"/>
                </a:cubicBezTo>
                <a:cubicBezTo>
                  <a:pt x="131" y="168"/>
                  <a:pt x="131" y="168"/>
                  <a:pt x="131" y="168"/>
                </a:cubicBezTo>
                <a:cubicBezTo>
                  <a:pt x="131" y="168"/>
                  <a:pt x="132" y="167"/>
                  <a:pt x="132" y="166"/>
                </a:cubicBezTo>
                <a:cubicBezTo>
                  <a:pt x="132" y="166"/>
                  <a:pt x="132" y="162"/>
                  <a:pt x="132" y="162"/>
                </a:cubicBezTo>
                <a:cubicBezTo>
                  <a:pt x="132" y="161"/>
                  <a:pt x="131" y="161"/>
                  <a:pt x="131" y="161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28" y="158"/>
                  <a:pt x="128" y="158"/>
                  <a:pt x="126" y="158"/>
                </a:cubicBezTo>
                <a:cubicBezTo>
                  <a:pt x="124" y="158"/>
                  <a:pt x="119" y="158"/>
                  <a:pt x="116" y="158"/>
                </a:cubicBezTo>
                <a:cubicBezTo>
                  <a:pt x="108" y="158"/>
                  <a:pt x="98" y="150"/>
                  <a:pt x="98" y="138"/>
                </a:cubicBezTo>
                <a:cubicBezTo>
                  <a:pt x="98" y="136"/>
                  <a:pt x="98" y="131"/>
                  <a:pt x="98" y="126"/>
                </a:cubicBezTo>
                <a:cubicBezTo>
                  <a:pt x="99" y="126"/>
                  <a:pt x="99" y="126"/>
                  <a:pt x="99" y="126"/>
                </a:cubicBezTo>
                <a:cubicBezTo>
                  <a:pt x="100" y="126"/>
                  <a:pt x="101" y="124"/>
                  <a:pt x="101" y="123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1" y="114"/>
                  <a:pt x="100" y="113"/>
                  <a:pt x="99" y="113"/>
                </a:cubicBezTo>
                <a:cubicBezTo>
                  <a:pt x="98" y="113"/>
                  <a:pt x="98" y="113"/>
                  <a:pt x="98" y="113"/>
                </a:cubicBezTo>
                <a:cubicBezTo>
                  <a:pt x="100" y="109"/>
                  <a:pt x="110" y="104"/>
                  <a:pt x="120" y="95"/>
                </a:cubicBezTo>
                <a:cubicBezTo>
                  <a:pt x="126" y="95"/>
                  <a:pt x="133" y="94"/>
                  <a:pt x="140" y="92"/>
                </a:cubicBezTo>
                <a:cubicBezTo>
                  <a:pt x="158" y="87"/>
                  <a:pt x="183" y="70"/>
                  <a:pt x="183" y="51"/>
                </a:cubicBezTo>
                <a:cubicBezTo>
                  <a:pt x="183" y="41"/>
                  <a:pt x="183" y="11"/>
                  <a:pt x="183" y="11"/>
                </a:cubicBezTo>
                <a:lnTo>
                  <a:pt x="145" y="11"/>
                </a:lnTo>
                <a:close/>
                <a:moveTo>
                  <a:pt x="46" y="82"/>
                </a:moveTo>
                <a:cubicBezTo>
                  <a:pt x="38" y="79"/>
                  <a:pt x="28" y="74"/>
                  <a:pt x="22" y="69"/>
                </a:cubicBezTo>
                <a:cubicBezTo>
                  <a:pt x="14" y="63"/>
                  <a:pt x="11" y="56"/>
                  <a:pt x="11" y="51"/>
                </a:cubicBezTo>
                <a:cubicBezTo>
                  <a:pt x="11" y="22"/>
                  <a:pt x="11" y="22"/>
                  <a:pt x="11" y="22"/>
                </a:cubicBezTo>
                <a:cubicBezTo>
                  <a:pt x="39" y="22"/>
                  <a:pt x="39" y="22"/>
                  <a:pt x="39" y="22"/>
                </a:cubicBezTo>
                <a:cubicBezTo>
                  <a:pt x="39" y="31"/>
                  <a:pt x="39" y="45"/>
                  <a:pt x="39" y="55"/>
                </a:cubicBezTo>
                <a:cubicBezTo>
                  <a:pt x="39" y="66"/>
                  <a:pt x="44" y="75"/>
                  <a:pt x="50" y="83"/>
                </a:cubicBezTo>
                <a:cubicBezTo>
                  <a:pt x="49" y="82"/>
                  <a:pt x="47" y="82"/>
                  <a:pt x="46" y="82"/>
                </a:cubicBezTo>
                <a:close/>
                <a:moveTo>
                  <a:pt x="104" y="73"/>
                </a:moveTo>
                <a:cubicBezTo>
                  <a:pt x="104" y="75"/>
                  <a:pt x="103" y="76"/>
                  <a:pt x="102" y="76"/>
                </a:cubicBezTo>
                <a:cubicBezTo>
                  <a:pt x="82" y="76"/>
                  <a:pt x="82" y="76"/>
                  <a:pt x="82" y="76"/>
                </a:cubicBezTo>
                <a:cubicBezTo>
                  <a:pt x="80" y="76"/>
                  <a:pt x="79" y="75"/>
                  <a:pt x="79" y="73"/>
                </a:cubicBezTo>
                <a:cubicBezTo>
                  <a:pt x="79" y="68"/>
                  <a:pt x="79" y="68"/>
                  <a:pt x="79" y="68"/>
                </a:cubicBezTo>
                <a:cubicBezTo>
                  <a:pt x="79" y="67"/>
                  <a:pt x="80" y="65"/>
                  <a:pt x="82" y="65"/>
                </a:cubicBezTo>
                <a:cubicBezTo>
                  <a:pt x="86" y="65"/>
                  <a:pt x="86" y="65"/>
                  <a:pt x="86" y="65"/>
                </a:cubicBezTo>
                <a:cubicBezTo>
                  <a:pt x="86" y="35"/>
                  <a:pt x="86" y="35"/>
                  <a:pt x="86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2" y="35"/>
                  <a:pt x="80" y="34"/>
                  <a:pt x="80" y="33"/>
                </a:cubicBezTo>
                <a:cubicBezTo>
                  <a:pt x="79" y="31"/>
                  <a:pt x="79" y="31"/>
                  <a:pt x="79" y="31"/>
                </a:cubicBezTo>
                <a:cubicBezTo>
                  <a:pt x="79" y="29"/>
                  <a:pt x="80" y="28"/>
                  <a:pt x="81" y="28"/>
                </a:cubicBezTo>
                <a:cubicBezTo>
                  <a:pt x="88" y="24"/>
                  <a:pt x="88" y="24"/>
                  <a:pt x="88" y="24"/>
                </a:cubicBezTo>
                <a:cubicBezTo>
                  <a:pt x="89" y="23"/>
                  <a:pt x="89" y="23"/>
                  <a:pt x="90" y="23"/>
                </a:cubicBezTo>
                <a:cubicBezTo>
                  <a:pt x="95" y="23"/>
                  <a:pt x="95" y="23"/>
                  <a:pt x="95" y="23"/>
                </a:cubicBezTo>
                <a:cubicBezTo>
                  <a:pt x="96" y="23"/>
                  <a:pt x="97" y="25"/>
                  <a:pt x="97" y="26"/>
                </a:cubicBezTo>
                <a:cubicBezTo>
                  <a:pt x="97" y="65"/>
                  <a:pt x="97" y="65"/>
                  <a:pt x="97" y="65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103" y="65"/>
                  <a:pt x="104" y="67"/>
                  <a:pt x="104" y="68"/>
                </a:cubicBezTo>
                <a:lnTo>
                  <a:pt x="104" y="73"/>
                </a:lnTo>
                <a:close/>
                <a:moveTo>
                  <a:pt x="173" y="51"/>
                </a:moveTo>
                <a:cubicBezTo>
                  <a:pt x="173" y="56"/>
                  <a:pt x="169" y="63"/>
                  <a:pt x="161" y="69"/>
                </a:cubicBezTo>
                <a:cubicBezTo>
                  <a:pt x="155" y="74"/>
                  <a:pt x="145" y="79"/>
                  <a:pt x="137" y="82"/>
                </a:cubicBezTo>
                <a:cubicBezTo>
                  <a:pt x="136" y="82"/>
                  <a:pt x="134" y="82"/>
                  <a:pt x="133" y="83"/>
                </a:cubicBezTo>
                <a:cubicBezTo>
                  <a:pt x="139" y="75"/>
                  <a:pt x="144" y="66"/>
                  <a:pt x="144" y="55"/>
                </a:cubicBezTo>
                <a:cubicBezTo>
                  <a:pt x="144" y="45"/>
                  <a:pt x="144" y="31"/>
                  <a:pt x="144" y="22"/>
                </a:cubicBezTo>
                <a:cubicBezTo>
                  <a:pt x="173" y="22"/>
                  <a:pt x="173" y="22"/>
                  <a:pt x="173" y="22"/>
                </a:cubicBezTo>
                <a:lnTo>
                  <a:pt x="173" y="51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56" name="Freeform 73">
            <a:extLst>
              <a:ext uri="{FF2B5EF4-FFF2-40B4-BE49-F238E27FC236}">
                <a16:creationId xmlns:a16="http://schemas.microsoft.com/office/drawing/2014/main" id="{62F8552C-9110-2A5E-FF20-50358FFFA805}"/>
              </a:ext>
            </a:extLst>
          </p:cNvPr>
          <p:cNvSpPr>
            <a:spLocks noEditPoints="1"/>
          </p:cNvSpPr>
          <p:nvPr/>
        </p:nvSpPr>
        <p:spPr bwMode="auto">
          <a:xfrm>
            <a:off x="5978342" y="2875163"/>
            <a:ext cx="388717" cy="265746"/>
          </a:xfrm>
          <a:custGeom>
            <a:avLst/>
            <a:gdLst>
              <a:gd name="T0" fmla="*/ 99 w 199"/>
              <a:gd name="T1" fmla="*/ 101 h 136"/>
              <a:gd name="T2" fmla="*/ 0 w 199"/>
              <a:gd name="T3" fmla="*/ 51 h 136"/>
              <a:gd name="T4" fmla="*/ 99 w 199"/>
              <a:gd name="T5" fmla="*/ 0 h 136"/>
              <a:gd name="T6" fmla="*/ 199 w 199"/>
              <a:gd name="T7" fmla="*/ 51 h 136"/>
              <a:gd name="T8" fmla="*/ 157 w 199"/>
              <a:gd name="T9" fmla="*/ 72 h 136"/>
              <a:gd name="T10" fmla="*/ 157 w 199"/>
              <a:gd name="T11" fmla="*/ 71 h 136"/>
              <a:gd name="T12" fmla="*/ 107 w 199"/>
              <a:gd name="T13" fmla="*/ 46 h 136"/>
              <a:gd name="T14" fmla="*/ 101 w 199"/>
              <a:gd name="T15" fmla="*/ 44 h 136"/>
              <a:gd name="T16" fmla="*/ 95 w 199"/>
              <a:gd name="T17" fmla="*/ 46 h 136"/>
              <a:gd name="T18" fmla="*/ 93 w 199"/>
              <a:gd name="T19" fmla="*/ 52 h 136"/>
              <a:gd name="T20" fmla="*/ 97 w 199"/>
              <a:gd name="T21" fmla="*/ 59 h 136"/>
              <a:gd name="T22" fmla="*/ 140 w 199"/>
              <a:gd name="T23" fmla="*/ 80 h 136"/>
              <a:gd name="T24" fmla="*/ 99 w 199"/>
              <a:gd name="T25" fmla="*/ 101 h 136"/>
              <a:gd name="T26" fmla="*/ 153 w 199"/>
              <a:gd name="T27" fmla="*/ 117 h 136"/>
              <a:gd name="T28" fmla="*/ 155 w 199"/>
              <a:gd name="T29" fmla="*/ 114 h 136"/>
              <a:gd name="T30" fmla="*/ 153 w 199"/>
              <a:gd name="T31" fmla="*/ 111 h 136"/>
              <a:gd name="T32" fmla="*/ 153 w 199"/>
              <a:gd name="T33" fmla="*/ 74 h 136"/>
              <a:gd name="T34" fmla="*/ 105 w 199"/>
              <a:gd name="T35" fmla="*/ 49 h 136"/>
              <a:gd name="T36" fmla="*/ 98 w 199"/>
              <a:gd name="T37" fmla="*/ 49 h 136"/>
              <a:gd name="T38" fmla="*/ 99 w 199"/>
              <a:gd name="T39" fmla="*/ 55 h 136"/>
              <a:gd name="T40" fmla="*/ 145 w 199"/>
              <a:gd name="T41" fmla="*/ 78 h 136"/>
              <a:gd name="T42" fmla="*/ 145 w 199"/>
              <a:gd name="T43" fmla="*/ 111 h 136"/>
              <a:gd name="T44" fmla="*/ 143 w 199"/>
              <a:gd name="T45" fmla="*/ 114 h 136"/>
              <a:gd name="T46" fmla="*/ 145 w 199"/>
              <a:gd name="T47" fmla="*/ 117 h 136"/>
              <a:gd name="T48" fmla="*/ 142 w 199"/>
              <a:gd name="T49" fmla="*/ 125 h 136"/>
              <a:gd name="T50" fmla="*/ 147 w 199"/>
              <a:gd name="T51" fmla="*/ 132 h 136"/>
              <a:gd name="T52" fmla="*/ 146 w 199"/>
              <a:gd name="T53" fmla="*/ 136 h 136"/>
              <a:gd name="T54" fmla="*/ 157 w 199"/>
              <a:gd name="T55" fmla="*/ 124 h 136"/>
              <a:gd name="T56" fmla="*/ 153 w 199"/>
              <a:gd name="T57" fmla="*/ 117 h 136"/>
              <a:gd name="T58" fmla="*/ 34 w 199"/>
              <a:gd name="T59" fmla="*/ 75 h 136"/>
              <a:gd name="T60" fmla="*/ 34 w 199"/>
              <a:gd name="T61" fmla="*/ 117 h 136"/>
              <a:gd name="T62" fmla="*/ 35 w 199"/>
              <a:gd name="T63" fmla="*/ 117 h 136"/>
              <a:gd name="T64" fmla="*/ 100 w 199"/>
              <a:gd name="T65" fmla="*/ 135 h 136"/>
              <a:gd name="T66" fmla="*/ 139 w 199"/>
              <a:gd name="T67" fmla="*/ 129 h 136"/>
              <a:gd name="T68" fmla="*/ 138 w 199"/>
              <a:gd name="T69" fmla="*/ 125 h 136"/>
              <a:gd name="T70" fmla="*/ 140 w 199"/>
              <a:gd name="T71" fmla="*/ 117 h 136"/>
              <a:gd name="T72" fmla="*/ 139 w 199"/>
              <a:gd name="T73" fmla="*/ 114 h 136"/>
              <a:gd name="T74" fmla="*/ 141 w 199"/>
              <a:gd name="T75" fmla="*/ 109 h 136"/>
              <a:gd name="T76" fmla="*/ 141 w 199"/>
              <a:gd name="T77" fmla="*/ 87 h 136"/>
              <a:gd name="T78" fmla="*/ 99 w 199"/>
              <a:gd name="T79" fmla="*/ 108 h 136"/>
              <a:gd name="T80" fmla="*/ 34 w 199"/>
              <a:gd name="T81" fmla="*/ 75 h 136"/>
              <a:gd name="T82" fmla="*/ 157 w 199"/>
              <a:gd name="T83" fmla="*/ 109 h 136"/>
              <a:gd name="T84" fmla="*/ 159 w 199"/>
              <a:gd name="T85" fmla="*/ 114 h 136"/>
              <a:gd name="T86" fmla="*/ 158 w 199"/>
              <a:gd name="T87" fmla="*/ 117 h 136"/>
              <a:gd name="T88" fmla="*/ 160 w 199"/>
              <a:gd name="T89" fmla="*/ 120 h 136"/>
              <a:gd name="T90" fmla="*/ 164 w 199"/>
              <a:gd name="T91" fmla="*/ 117 h 136"/>
              <a:gd name="T92" fmla="*/ 165 w 199"/>
              <a:gd name="T93" fmla="*/ 117 h 136"/>
              <a:gd name="T94" fmla="*/ 165 w 199"/>
              <a:gd name="T95" fmla="*/ 75 h 136"/>
              <a:gd name="T96" fmla="*/ 157 w 199"/>
              <a:gd name="T97" fmla="*/ 79 h 136"/>
              <a:gd name="T98" fmla="*/ 157 w 199"/>
              <a:gd name="T99" fmla="*/ 10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9" h="136">
                <a:moveTo>
                  <a:pt x="99" y="101"/>
                </a:moveTo>
                <a:cubicBezTo>
                  <a:pt x="0" y="51"/>
                  <a:pt x="0" y="51"/>
                  <a:pt x="0" y="51"/>
                </a:cubicBezTo>
                <a:cubicBezTo>
                  <a:pt x="99" y="0"/>
                  <a:pt x="99" y="0"/>
                  <a:pt x="99" y="0"/>
                </a:cubicBezTo>
                <a:cubicBezTo>
                  <a:pt x="199" y="51"/>
                  <a:pt x="199" y="51"/>
                  <a:pt x="199" y="51"/>
                </a:cubicBezTo>
                <a:cubicBezTo>
                  <a:pt x="157" y="72"/>
                  <a:pt x="157" y="72"/>
                  <a:pt x="157" y="72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6" y="45"/>
                  <a:pt x="104" y="44"/>
                  <a:pt x="101" y="44"/>
                </a:cubicBezTo>
                <a:cubicBezTo>
                  <a:pt x="99" y="44"/>
                  <a:pt x="97" y="44"/>
                  <a:pt x="95" y="46"/>
                </a:cubicBezTo>
                <a:cubicBezTo>
                  <a:pt x="93" y="48"/>
                  <a:pt x="92" y="51"/>
                  <a:pt x="93" y="52"/>
                </a:cubicBezTo>
                <a:cubicBezTo>
                  <a:pt x="93" y="56"/>
                  <a:pt x="96" y="58"/>
                  <a:pt x="97" y="59"/>
                </a:cubicBezTo>
                <a:cubicBezTo>
                  <a:pt x="140" y="80"/>
                  <a:pt x="140" y="80"/>
                  <a:pt x="140" y="80"/>
                </a:cubicBezTo>
                <a:lnTo>
                  <a:pt x="99" y="101"/>
                </a:lnTo>
                <a:close/>
                <a:moveTo>
                  <a:pt x="153" y="117"/>
                </a:moveTo>
                <a:cubicBezTo>
                  <a:pt x="154" y="117"/>
                  <a:pt x="155" y="115"/>
                  <a:pt x="155" y="114"/>
                </a:cubicBezTo>
                <a:cubicBezTo>
                  <a:pt x="155" y="113"/>
                  <a:pt x="154" y="112"/>
                  <a:pt x="153" y="111"/>
                </a:cubicBezTo>
                <a:cubicBezTo>
                  <a:pt x="153" y="74"/>
                  <a:pt x="153" y="74"/>
                  <a:pt x="153" y="74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5" y="49"/>
                  <a:pt x="101" y="46"/>
                  <a:pt x="98" y="49"/>
                </a:cubicBezTo>
                <a:cubicBezTo>
                  <a:pt x="94" y="52"/>
                  <a:pt x="99" y="55"/>
                  <a:pt x="99" y="55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4" y="112"/>
                  <a:pt x="143" y="113"/>
                  <a:pt x="143" y="114"/>
                </a:cubicBezTo>
                <a:cubicBezTo>
                  <a:pt x="143" y="115"/>
                  <a:pt x="144" y="117"/>
                  <a:pt x="145" y="117"/>
                </a:cubicBezTo>
                <a:cubicBezTo>
                  <a:pt x="144" y="118"/>
                  <a:pt x="142" y="121"/>
                  <a:pt x="142" y="125"/>
                </a:cubicBezTo>
                <a:cubicBezTo>
                  <a:pt x="142" y="129"/>
                  <a:pt x="147" y="129"/>
                  <a:pt x="147" y="132"/>
                </a:cubicBezTo>
                <a:cubicBezTo>
                  <a:pt x="147" y="134"/>
                  <a:pt x="146" y="136"/>
                  <a:pt x="146" y="136"/>
                </a:cubicBezTo>
                <a:cubicBezTo>
                  <a:pt x="146" y="136"/>
                  <a:pt x="157" y="132"/>
                  <a:pt x="157" y="124"/>
                </a:cubicBezTo>
                <a:cubicBezTo>
                  <a:pt x="157" y="120"/>
                  <a:pt x="154" y="118"/>
                  <a:pt x="153" y="117"/>
                </a:cubicBezTo>
                <a:close/>
                <a:moveTo>
                  <a:pt x="34" y="75"/>
                </a:moveTo>
                <a:cubicBezTo>
                  <a:pt x="34" y="117"/>
                  <a:pt x="34" y="117"/>
                  <a:pt x="34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53" y="129"/>
                  <a:pt x="76" y="135"/>
                  <a:pt x="100" y="135"/>
                </a:cubicBezTo>
                <a:cubicBezTo>
                  <a:pt x="113" y="135"/>
                  <a:pt x="127" y="133"/>
                  <a:pt x="139" y="129"/>
                </a:cubicBezTo>
                <a:cubicBezTo>
                  <a:pt x="138" y="128"/>
                  <a:pt x="138" y="126"/>
                  <a:pt x="138" y="125"/>
                </a:cubicBezTo>
                <a:cubicBezTo>
                  <a:pt x="138" y="122"/>
                  <a:pt x="139" y="119"/>
                  <a:pt x="140" y="117"/>
                </a:cubicBezTo>
                <a:cubicBezTo>
                  <a:pt x="139" y="116"/>
                  <a:pt x="139" y="115"/>
                  <a:pt x="139" y="114"/>
                </a:cubicBezTo>
                <a:cubicBezTo>
                  <a:pt x="139" y="112"/>
                  <a:pt x="140" y="110"/>
                  <a:pt x="141" y="109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99" y="108"/>
                  <a:pt x="99" y="108"/>
                  <a:pt x="99" y="108"/>
                </a:cubicBezTo>
                <a:lnTo>
                  <a:pt x="34" y="75"/>
                </a:lnTo>
                <a:close/>
                <a:moveTo>
                  <a:pt x="157" y="109"/>
                </a:moveTo>
                <a:cubicBezTo>
                  <a:pt x="158" y="111"/>
                  <a:pt x="159" y="112"/>
                  <a:pt x="159" y="114"/>
                </a:cubicBezTo>
                <a:cubicBezTo>
                  <a:pt x="159" y="115"/>
                  <a:pt x="159" y="116"/>
                  <a:pt x="158" y="117"/>
                </a:cubicBezTo>
                <a:cubicBezTo>
                  <a:pt x="159" y="118"/>
                  <a:pt x="159" y="119"/>
                  <a:pt x="160" y="120"/>
                </a:cubicBezTo>
                <a:cubicBezTo>
                  <a:pt x="161" y="119"/>
                  <a:pt x="163" y="118"/>
                  <a:pt x="164" y="117"/>
                </a:cubicBezTo>
                <a:cubicBezTo>
                  <a:pt x="165" y="117"/>
                  <a:pt x="165" y="117"/>
                  <a:pt x="165" y="117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57" y="79"/>
                  <a:pt x="157" y="79"/>
                  <a:pt x="157" y="79"/>
                </a:cubicBezTo>
                <a:lnTo>
                  <a:pt x="157" y="109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57" name="Freeform 74">
            <a:extLst>
              <a:ext uri="{FF2B5EF4-FFF2-40B4-BE49-F238E27FC236}">
                <a16:creationId xmlns:a16="http://schemas.microsoft.com/office/drawing/2014/main" id="{7013FA37-3852-7CA9-B386-1D5515A1CD59}"/>
              </a:ext>
            </a:extLst>
          </p:cNvPr>
          <p:cNvSpPr>
            <a:spLocks noEditPoints="1"/>
          </p:cNvSpPr>
          <p:nvPr/>
        </p:nvSpPr>
        <p:spPr bwMode="auto">
          <a:xfrm>
            <a:off x="5988245" y="5648017"/>
            <a:ext cx="363132" cy="273174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58" name="Freeform 75">
            <a:extLst>
              <a:ext uri="{FF2B5EF4-FFF2-40B4-BE49-F238E27FC236}">
                <a16:creationId xmlns:a16="http://schemas.microsoft.com/office/drawing/2014/main" id="{5D893B62-F01F-D3AE-A30A-382ECBAD274B}"/>
              </a:ext>
            </a:extLst>
          </p:cNvPr>
          <p:cNvSpPr>
            <a:spLocks noEditPoints="1"/>
          </p:cNvSpPr>
          <p:nvPr/>
        </p:nvSpPr>
        <p:spPr bwMode="auto">
          <a:xfrm>
            <a:off x="5993130" y="6560064"/>
            <a:ext cx="320217" cy="361481"/>
          </a:xfrm>
          <a:custGeom>
            <a:avLst/>
            <a:gdLst>
              <a:gd name="T0" fmla="*/ 50 w 164"/>
              <a:gd name="T1" fmla="*/ 67 h 185"/>
              <a:gd name="T2" fmla="*/ 46 w 164"/>
              <a:gd name="T3" fmla="*/ 67 h 185"/>
              <a:gd name="T4" fmla="*/ 42 w 164"/>
              <a:gd name="T5" fmla="*/ 59 h 185"/>
              <a:gd name="T6" fmla="*/ 50 w 164"/>
              <a:gd name="T7" fmla="*/ 63 h 185"/>
              <a:gd name="T8" fmla="*/ 79 w 164"/>
              <a:gd name="T9" fmla="*/ 148 h 185"/>
              <a:gd name="T10" fmla="*/ 82 w 164"/>
              <a:gd name="T11" fmla="*/ 156 h 185"/>
              <a:gd name="T12" fmla="*/ 85 w 164"/>
              <a:gd name="T13" fmla="*/ 148 h 185"/>
              <a:gd name="T14" fmla="*/ 46 w 164"/>
              <a:gd name="T15" fmla="*/ 132 h 185"/>
              <a:gd name="T16" fmla="*/ 42 w 164"/>
              <a:gd name="T17" fmla="*/ 140 h 185"/>
              <a:gd name="T18" fmla="*/ 46 w 164"/>
              <a:gd name="T19" fmla="*/ 140 h 185"/>
              <a:gd name="T20" fmla="*/ 50 w 164"/>
              <a:gd name="T21" fmla="*/ 132 h 185"/>
              <a:gd name="T22" fmla="*/ 33 w 164"/>
              <a:gd name="T23" fmla="*/ 97 h 185"/>
              <a:gd name="T24" fmla="*/ 25 w 164"/>
              <a:gd name="T25" fmla="*/ 100 h 185"/>
              <a:gd name="T26" fmla="*/ 33 w 164"/>
              <a:gd name="T27" fmla="*/ 102 h 185"/>
              <a:gd name="T28" fmla="*/ 33 w 164"/>
              <a:gd name="T29" fmla="*/ 97 h 185"/>
              <a:gd name="T30" fmla="*/ 85 w 164"/>
              <a:gd name="T31" fmla="*/ 51 h 185"/>
              <a:gd name="T32" fmla="*/ 82 w 164"/>
              <a:gd name="T33" fmla="*/ 43 h 185"/>
              <a:gd name="T34" fmla="*/ 79 w 164"/>
              <a:gd name="T35" fmla="*/ 51 h 185"/>
              <a:gd name="T36" fmla="*/ 119 w 164"/>
              <a:gd name="T37" fmla="*/ 132 h 185"/>
              <a:gd name="T38" fmla="*/ 114 w 164"/>
              <a:gd name="T39" fmla="*/ 136 h 185"/>
              <a:gd name="T40" fmla="*/ 120 w 164"/>
              <a:gd name="T41" fmla="*/ 141 h 185"/>
              <a:gd name="T42" fmla="*/ 122 w 164"/>
              <a:gd name="T43" fmla="*/ 136 h 185"/>
              <a:gd name="T44" fmla="*/ 131 w 164"/>
              <a:gd name="T45" fmla="*/ 102 h 185"/>
              <a:gd name="T46" fmla="*/ 139 w 164"/>
              <a:gd name="T47" fmla="*/ 100 h 185"/>
              <a:gd name="T48" fmla="*/ 131 w 164"/>
              <a:gd name="T49" fmla="*/ 97 h 185"/>
              <a:gd name="T50" fmla="*/ 131 w 164"/>
              <a:gd name="T51" fmla="*/ 102 h 185"/>
              <a:gd name="T52" fmla="*/ 111 w 164"/>
              <a:gd name="T53" fmla="*/ 97 h 185"/>
              <a:gd name="T54" fmla="*/ 84 w 164"/>
              <a:gd name="T55" fmla="*/ 95 h 185"/>
              <a:gd name="T56" fmla="*/ 82 w 164"/>
              <a:gd name="T57" fmla="*/ 59 h 185"/>
              <a:gd name="T58" fmla="*/ 80 w 164"/>
              <a:gd name="T59" fmla="*/ 95 h 185"/>
              <a:gd name="T60" fmla="*/ 82 w 164"/>
              <a:gd name="T61" fmla="*/ 105 h 185"/>
              <a:gd name="T62" fmla="*/ 111 w 164"/>
              <a:gd name="T63" fmla="*/ 102 h 185"/>
              <a:gd name="T64" fmla="*/ 159 w 164"/>
              <a:gd name="T65" fmla="*/ 100 h 185"/>
              <a:gd name="T66" fmla="*/ 148 w 164"/>
              <a:gd name="T67" fmla="*/ 170 h 185"/>
              <a:gd name="T68" fmla="*/ 142 w 164"/>
              <a:gd name="T69" fmla="*/ 184 h 185"/>
              <a:gd name="T70" fmla="*/ 128 w 164"/>
              <a:gd name="T71" fmla="*/ 179 h 185"/>
              <a:gd name="T72" fmla="*/ 82 w 164"/>
              <a:gd name="T73" fmla="*/ 177 h 185"/>
              <a:gd name="T74" fmla="*/ 36 w 164"/>
              <a:gd name="T75" fmla="*/ 179 h 185"/>
              <a:gd name="T76" fmla="*/ 22 w 164"/>
              <a:gd name="T77" fmla="*/ 184 h 185"/>
              <a:gd name="T78" fmla="*/ 16 w 164"/>
              <a:gd name="T79" fmla="*/ 170 h 185"/>
              <a:gd name="T80" fmla="*/ 5 w 164"/>
              <a:gd name="T81" fmla="*/ 100 h 185"/>
              <a:gd name="T82" fmla="*/ 159 w 164"/>
              <a:gd name="T83" fmla="*/ 100 h 185"/>
              <a:gd name="T84" fmla="*/ 148 w 164"/>
              <a:gd name="T85" fmla="*/ 100 h 185"/>
              <a:gd name="T86" fmla="*/ 16 w 164"/>
              <a:gd name="T87" fmla="*/ 100 h 185"/>
              <a:gd name="T88" fmla="*/ 118 w 164"/>
              <a:gd name="T89" fmla="*/ 59 h 185"/>
              <a:gd name="T90" fmla="*/ 114 w 164"/>
              <a:gd name="T91" fmla="*/ 67 h 185"/>
              <a:gd name="T92" fmla="*/ 119 w 164"/>
              <a:gd name="T93" fmla="*/ 67 h 185"/>
              <a:gd name="T94" fmla="*/ 122 w 164"/>
              <a:gd name="T95" fmla="*/ 59 h 185"/>
              <a:gd name="T96" fmla="*/ 156 w 164"/>
              <a:gd name="T97" fmla="*/ 47 h 185"/>
              <a:gd name="T98" fmla="*/ 141 w 164"/>
              <a:gd name="T99" fmla="*/ 7 h 185"/>
              <a:gd name="T100" fmla="*/ 110 w 164"/>
              <a:gd name="T101" fmla="*/ 17 h 185"/>
              <a:gd name="T102" fmla="*/ 156 w 164"/>
              <a:gd name="T103" fmla="*/ 47 h 185"/>
              <a:gd name="T104" fmla="*/ 54 w 164"/>
              <a:gd name="T105" fmla="*/ 17 h 185"/>
              <a:gd name="T106" fmla="*/ 23 w 164"/>
              <a:gd name="T107" fmla="*/ 7 h 185"/>
              <a:gd name="T108" fmla="*/ 8 w 164"/>
              <a:gd name="T109" fmla="*/ 4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" h="185">
                <a:moveTo>
                  <a:pt x="50" y="63"/>
                </a:moveTo>
                <a:cubicBezTo>
                  <a:pt x="51" y="64"/>
                  <a:pt x="51" y="66"/>
                  <a:pt x="50" y="67"/>
                </a:cubicBezTo>
                <a:cubicBezTo>
                  <a:pt x="49" y="68"/>
                  <a:pt x="48" y="68"/>
                  <a:pt x="48" y="68"/>
                </a:cubicBezTo>
                <a:cubicBezTo>
                  <a:pt x="47" y="68"/>
                  <a:pt x="46" y="68"/>
                  <a:pt x="46" y="67"/>
                </a:cubicBezTo>
                <a:cubicBezTo>
                  <a:pt x="42" y="63"/>
                  <a:pt x="42" y="63"/>
                  <a:pt x="42" y="63"/>
                </a:cubicBezTo>
                <a:cubicBezTo>
                  <a:pt x="41" y="62"/>
                  <a:pt x="41" y="60"/>
                  <a:pt x="42" y="59"/>
                </a:cubicBezTo>
                <a:cubicBezTo>
                  <a:pt x="43" y="58"/>
                  <a:pt x="45" y="58"/>
                  <a:pt x="46" y="59"/>
                </a:cubicBezTo>
                <a:lnTo>
                  <a:pt x="50" y="63"/>
                </a:lnTo>
                <a:close/>
                <a:moveTo>
                  <a:pt x="82" y="145"/>
                </a:moveTo>
                <a:cubicBezTo>
                  <a:pt x="80" y="145"/>
                  <a:pt x="79" y="147"/>
                  <a:pt x="79" y="148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9" y="155"/>
                  <a:pt x="80" y="156"/>
                  <a:pt x="82" y="156"/>
                </a:cubicBezTo>
                <a:cubicBezTo>
                  <a:pt x="84" y="156"/>
                  <a:pt x="85" y="155"/>
                  <a:pt x="85" y="153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85" y="147"/>
                  <a:pt x="84" y="145"/>
                  <a:pt x="82" y="145"/>
                </a:cubicBezTo>
                <a:close/>
                <a:moveTo>
                  <a:pt x="46" y="132"/>
                </a:moveTo>
                <a:cubicBezTo>
                  <a:pt x="42" y="136"/>
                  <a:pt x="42" y="136"/>
                  <a:pt x="42" y="136"/>
                </a:cubicBezTo>
                <a:cubicBezTo>
                  <a:pt x="41" y="137"/>
                  <a:pt x="41" y="139"/>
                  <a:pt x="42" y="140"/>
                </a:cubicBezTo>
                <a:cubicBezTo>
                  <a:pt x="42" y="140"/>
                  <a:pt x="43" y="141"/>
                  <a:pt x="44" y="141"/>
                </a:cubicBezTo>
                <a:cubicBezTo>
                  <a:pt x="45" y="141"/>
                  <a:pt x="45" y="140"/>
                  <a:pt x="46" y="140"/>
                </a:cubicBezTo>
                <a:cubicBezTo>
                  <a:pt x="50" y="136"/>
                  <a:pt x="50" y="136"/>
                  <a:pt x="50" y="136"/>
                </a:cubicBezTo>
                <a:cubicBezTo>
                  <a:pt x="51" y="135"/>
                  <a:pt x="51" y="133"/>
                  <a:pt x="50" y="132"/>
                </a:cubicBezTo>
                <a:cubicBezTo>
                  <a:pt x="49" y="131"/>
                  <a:pt x="47" y="131"/>
                  <a:pt x="46" y="132"/>
                </a:cubicBezTo>
                <a:close/>
                <a:moveTo>
                  <a:pt x="33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6" y="97"/>
                  <a:pt x="25" y="98"/>
                  <a:pt x="25" y="100"/>
                </a:cubicBezTo>
                <a:cubicBezTo>
                  <a:pt x="25" y="101"/>
                  <a:pt x="26" y="102"/>
                  <a:pt x="28" y="102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5" y="102"/>
                  <a:pt x="36" y="101"/>
                  <a:pt x="36" y="100"/>
                </a:cubicBezTo>
                <a:cubicBezTo>
                  <a:pt x="36" y="98"/>
                  <a:pt x="35" y="97"/>
                  <a:pt x="33" y="97"/>
                </a:cubicBezTo>
                <a:close/>
                <a:moveTo>
                  <a:pt x="82" y="54"/>
                </a:moveTo>
                <a:cubicBezTo>
                  <a:pt x="84" y="54"/>
                  <a:pt x="85" y="52"/>
                  <a:pt x="85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4"/>
                  <a:pt x="84" y="43"/>
                  <a:pt x="82" y="43"/>
                </a:cubicBezTo>
                <a:cubicBezTo>
                  <a:pt x="80" y="43"/>
                  <a:pt x="79" y="44"/>
                  <a:pt x="79" y="46"/>
                </a:cubicBezTo>
                <a:cubicBezTo>
                  <a:pt x="79" y="51"/>
                  <a:pt x="79" y="51"/>
                  <a:pt x="79" y="51"/>
                </a:cubicBezTo>
                <a:cubicBezTo>
                  <a:pt x="79" y="52"/>
                  <a:pt x="80" y="54"/>
                  <a:pt x="82" y="54"/>
                </a:cubicBezTo>
                <a:close/>
                <a:moveTo>
                  <a:pt x="119" y="132"/>
                </a:moveTo>
                <a:cubicBezTo>
                  <a:pt x="117" y="131"/>
                  <a:pt x="116" y="131"/>
                  <a:pt x="114" y="132"/>
                </a:cubicBezTo>
                <a:cubicBezTo>
                  <a:pt x="113" y="133"/>
                  <a:pt x="113" y="135"/>
                  <a:pt x="114" y="136"/>
                </a:cubicBezTo>
                <a:cubicBezTo>
                  <a:pt x="118" y="140"/>
                  <a:pt x="118" y="140"/>
                  <a:pt x="118" y="140"/>
                </a:cubicBezTo>
                <a:cubicBezTo>
                  <a:pt x="119" y="140"/>
                  <a:pt x="119" y="141"/>
                  <a:pt x="120" y="141"/>
                </a:cubicBezTo>
                <a:cubicBezTo>
                  <a:pt x="121" y="141"/>
                  <a:pt x="122" y="140"/>
                  <a:pt x="122" y="140"/>
                </a:cubicBezTo>
                <a:cubicBezTo>
                  <a:pt x="123" y="139"/>
                  <a:pt x="123" y="137"/>
                  <a:pt x="122" y="136"/>
                </a:cubicBezTo>
                <a:lnTo>
                  <a:pt x="119" y="132"/>
                </a:lnTo>
                <a:close/>
                <a:moveTo>
                  <a:pt x="131" y="102"/>
                </a:moveTo>
                <a:cubicBezTo>
                  <a:pt x="136" y="102"/>
                  <a:pt x="136" y="102"/>
                  <a:pt x="136" y="102"/>
                </a:cubicBezTo>
                <a:cubicBezTo>
                  <a:pt x="138" y="102"/>
                  <a:pt x="139" y="101"/>
                  <a:pt x="139" y="100"/>
                </a:cubicBezTo>
                <a:cubicBezTo>
                  <a:pt x="139" y="98"/>
                  <a:pt x="138" y="97"/>
                  <a:pt x="136" y="97"/>
                </a:cubicBezTo>
                <a:cubicBezTo>
                  <a:pt x="131" y="97"/>
                  <a:pt x="131" y="97"/>
                  <a:pt x="131" y="97"/>
                </a:cubicBezTo>
                <a:cubicBezTo>
                  <a:pt x="129" y="97"/>
                  <a:pt x="128" y="98"/>
                  <a:pt x="128" y="100"/>
                </a:cubicBezTo>
                <a:cubicBezTo>
                  <a:pt x="128" y="101"/>
                  <a:pt x="129" y="102"/>
                  <a:pt x="131" y="102"/>
                </a:cubicBezTo>
                <a:close/>
                <a:moveTo>
                  <a:pt x="114" y="100"/>
                </a:moveTo>
                <a:cubicBezTo>
                  <a:pt x="114" y="98"/>
                  <a:pt x="113" y="97"/>
                  <a:pt x="111" y="97"/>
                </a:cubicBezTo>
                <a:cubicBezTo>
                  <a:pt x="87" y="97"/>
                  <a:pt x="87" y="97"/>
                  <a:pt x="87" y="97"/>
                </a:cubicBezTo>
                <a:cubicBezTo>
                  <a:pt x="86" y="96"/>
                  <a:pt x="85" y="95"/>
                  <a:pt x="84" y="95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0"/>
                  <a:pt x="83" y="59"/>
                  <a:pt x="82" y="59"/>
                </a:cubicBezTo>
                <a:cubicBezTo>
                  <a:pt x="81" y="59"/>
                  <a:pt x="80" y="60"/>
                  <a:pt x="80" y="61"/>
                </a:cubicBezTo>
                <a:cubicBezTo>
                  <a:pt x="80" y="95"/>
                  <a:pt x="80" y="95"/>
                  <a:pt x="80" y="95"/>
                </a:cubicBezTo>
                <a:cubicBezTo>
                  <a:pt x="78" y="95"/>
                  <a:pt x="77" y="97"/>
                  <a:pt x="77" y="100"/>
                </a:cubicBezTo>
                <a:cubicBezTo>
                  <a:pt x="77" y="103"/>
                  <a:pt x="79" y="105"/>
                  <a:pt x="82" y="105"/>
                </a:cubicBezTo>
                <a:cubicBezTo>
                  <a:pt x="84" y="105"/>
                  <a:pt x="86" y="104"/>
                  <a:pt x="87" y="102"/>
                </a:cubicBezTo>
                <a:cubicBezTo>
                  <a:pt x="111" y="102"/>
                  <a:pt x="111" y="102"/>
                  <a:pt x="111" y="102"/>
                </a:cubicBezTo>
                <a:cubicBezTo>
                  <a:pt x="113" y="102"/>
                  <a:pt x="114" y="101"/>
                  <a:pt x="114" y="100"/>
                </a:cubicBezTo>
                <a:close/>
                <a:moveTo>
                  <a:pt x="159" y="100"/>
                </a:moveTo>
                <a:cubicBezTo>
                  <a:pt x="159" y="119"/>
                  <a:pt x="152" y="138"/>
                  <a:pt x="139" y="151"/>
                </a:cubicBezTo>
                <a:cubicBezTo>
                  <a:pt x="148" y="170"/>
                  <a:pt x="148" y="170"/>
                  <a:pt x="148" y="170"/>
                </a:cubicBezTo>
                <a:cubicBezTo>
                  <a:pt x="149" y="172"/>
                  <a:pt x="149" y="175"/>
                  <a:pt x="148" y="178"/>
                </a:cubicBezTo>
                <a:cubicBezTo>
                  <a:pt x="147" y="181"/>
                  <a:pt x="145" y="183"/>
                  <a:pt x="142" y="184"/>
                </a:cubicBezTo>
                <a:cubicBezTo>
                  <a:pt x="141" y="184"/>
                  <a:pt x="139" y="185"/>
                  <a:pt x="138" y="185"/>
                </a:cubicBezTo>
                <a:cubicBezTo>
                  <a:pt x="134" y="185"/>
                  <a:pt x="130" y="182"/>
                  <a:pt x="128" y="179"/>
                </a:cubicBezTo>
                <a:cubicBezTo>
                  <a:pt x="122" y="165"/>
                  <a:pt x="122" y="165"/>
                  <a:pt x="122" y="165"/>
                </a:cubicBezTo>
                <a:cubicBezTo>
                  <a:pt x="111" y="172"/>
                  <a:pt x="97" y="177"/>
                  <a:pt x="82" y="177"/>
                </a:cubicBezTo>
                <a:cubicBezTo>
                  <a:pt x="67" y="177"/>
                  <a:pt x="53" y="172"/>
                  <a:pt x="42" y="165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34" y="182"/>
                  <a:pt x="30" y="185"/>
                  <a:pt x="26" y="185"/>
                </a:cubicBezTo>
                <a:cubicBezTo>
                  <a:pt x="25" y="185"/>
                  <a:pt x="23" y="184"/>
                  <a:pt x="22" y="184"/>
                </a:cubicBezTo>
                <a:cubicBezTo>
                  <a:pt x="19" y="183"/>
                  <a:pt x="17" y="181"/>
                  <a:pt x="16" y="178"/>
                </a:cubicBezTo>
                <a:cubicBezTo>
                  <a:pt x="15" y="175"/>
                  <a:pt x="15" y="172"/>
                  <a:pt x="16" y="170"/>
                </a:cubicBezTo>
                <a:cubicBezTo>
                  <a:pt x="25" y="151"/>
                  <a:pt x="25" y="151"/>
                  <a:pt x="25" y="151"/>
                </a:cubicBezTo>
                <a:cubicBezTo>
                  <a:pt x="12" y="138"/>
                  <a:pt x="5" y="119"/>
                  <a:pt x="5" y="100"/>
                </a:cubicBezTo>
                <a:cubicBezTo>
                  <a:pt x="5" y="57"/>
                  <a:pt x="39" y="22"/>
                  <a:pt x="82" y="22"/>
                </a:cubicBezTo>
                <a:cubicBezTo>
                  <a:pt x="125" y="22"/>
                  <a:pt x="159" y="57"/>
                  <a:pt x="159" y="100"/>
                </a:cubicBezTo>
                <a:close/>
                <a:moveTo>
                  <a:pt x="82" y="165"/>
                </a:moveTo>
                <a:cubicBezTo>
                  <a:pt x="118" y="165"/>
                  <a:pt x="148" y="136"/>
                  <a:pt x="148" y="100"/>
                </a:cubicBezTo>
                <a:cubicBezTo>
                  <a:pt x="148" y="63"/>
                  <a:pt x="118" y="34"/>
                  <a:pt x="82" y="34"/>
                </a:cubicBezTo>
                <a:cubicBezTo>
                  <a:pt x="46" y="34"/>
                  <a:pt x="16" y="63"/>
                  <a:pt x="16" y="100"/>
                </a:cubicBezTo>
                <a:cubicBezTo>
                  <a:pt x="16" y="136"/>
                  <a:pt x="46" y="165"/>
                  <a:pt x="82" y="165"/>
                </a:cubicBezTo>
                <a:close/>
                <a:moveTo>
                  <a:pt x="118" y="59"/>
                </a:moveTo>
                <a:cubicBezTo>
                  <a:pt x="114" y="63"/>
                  <a:pt x="114" y="63"/>
                  <a:pt x="114" y="63"/>
                </a:cubicBezTo>
                <a:cubicBezTo>
                  <a:pt x="113" y="64"/>
                  <a:pt x="113" y="66"/>
                  <a:pt x="114" y="67"/>
                </a:cubicBezTo>
                <a:cubicBezTo>
                  <a:pt x="115" y="68"/>
                  <a:pt x="116" y="68"/>
                  <a:pt x="116" y="68"/>
                </a:cubicBezTo>
                <a:cubicBezTo>
                  <a:pt x="117" y="68"/>
                  <a:pt x="118" y="68"/>
                  <a:pt x="119" y="67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3" y="62"/>
                  <a:pt x="123" y="60"/>
                  <a:pt x="122" y="59"/>
                </a:cubicBezTo>
                <a:cubicBezTo>
                  <a:pt x="121" y="58"/>
                  <a:pt x="119" y="58"/>
                  <a:pt x="118" y="59"/>
                </a:cubicBezTo>
                <a:close/>
                <a:moveTo>
                  <a:pt x="156" y="47"/>
                </a:moveTo>
                <a:cubicBezTo>
                  <a:pt x="164" y="37"/>
                  <a:pt x="163" y="24"/>
                  <a:pt x="155" y="17"/>
                </a:cubicBezTo>
                <a:cubicBezTo>
                  <a:pt x="141" y="7"/>
                  <a:pt x="141" y="7"/>
                  <a:pt x="141" y="7"/>
                </a:cubicBezTo>
                <a:cubicBezTo>
                  <a:pt x="132" y="0"/>
                  <a:pt x="119" y="4"/>
                  <a:pt x="112" y="14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54" y="50"/>
                  <a:pt x="154" y="50"/>
                  <a:pt x="154" y="50"/>
                </a:cubicBezTo>
                <a:lnTo>
                  <a:pt x="156" y="47"/>
                </a:lnTo>
                <a:close/>
                <a:moveTo>
                  <a:pt x="10" y="50"/>
                </a:moveTo>
                <a:cubicBezTo>
                  <a:pt x="54" y="17"/>
                  <a:pt x="54" y="17"/>
                  <a:pt x="54" y="17"/>
                </a:cubicBezTo>
                <a:cubicBezTo>
                  <a:pt x="52" y="14"/>
                  <a:pt x="52" y="14"/>
                  <a:pt x="52" y="14"/>
                </a:cubicBezTo>
                <a:cubicBezTo>
                  <a:pt x="45" y="4"/>
                  <a:pt x="32" y="0"/>
                  <a:pt x="23" y="7"/>
                </a:cubicBezTo>
                <a:cubicBezTo>
                  <a:pt x="9" y="17"/>
                  <a:pt x="9" y="17"/>
                  <a:pt x="9" y="17"/>
                </a:cubicBezTo>
                <a:cubicBezTo>
                  <a:pt x="1" y="24"/>
                  <a:pt x="0" y="37"/>
                  <a:pt x="8" y="47"/>
                </a:cubicBezTo>
                <a:lnTo>
                  <a:pt x="10" y="50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59" name="Freeform 76">
            <a:extLst>
              <a:ext uri="{FF2B5EF4-FFF2-40B4-BE49-F238E27FC236}">
                <a16:creationId xmlns:a16="http://schemas.microsoft.com/office/drawing/2014/main" id="{7913A5A0-D81C-A316-9326-C2814A6ABC51}"/>
              </a:ext>
            </a:extLst>
          </p:cNvPr>
          <p:cNvSpPr>
            <a:spLocks noEditPoints="1"/>
          </p:cNvSpPr>
          <p:nvPr/>
        </p:nvSpPr>
        <p:spPr bwMode="auto">
          <a:xfrm>
            <a:off x="5990655" y="4777774"/>
            <a:ext cx="325169" cy="278126"/>
          </a:xfrm>
          <a:custGeom>
            <a:avLst/>
            <a:gdLst>
              <a:gd name="T0" fmla="*/ 394 w 394"/>
              <a:gd name="T1" fmla="*/ 0 h 337"/>
              <a:gd name="T2" fmla="*/ 298 w 394"/>
              <a:gd name="T3" fmla="*/ 337 h 337"/>
              <a:gd name="T4" fmla="*/ 132 w 394"/>
              <a:gd name="T5" fmla="*/ 218 h 337"/>
              <a:gd name="T6" fmla="*/ 394 w 394"/>
              <a:gd name="T7" fmla="*/ 0 h 337"/>
              <a:gd name="T8" fmla="*/ 113 w 394"/>
              <a:gd name="T9" fmla="*/ 204 h 337"/>
              <a:gd name="T10" fmla="*/ 394 w 394"/>
              <a:gd name="T11" fmla="*/ 0 h 337"/>
              <a:gd name="T12" fmla="*/ 0 w 394"/>
              <a:gd name="T13" fmla="*/ 123 h 337"/>
              <a:gd name="T14" fmla="*/ 113 w 394"/>
              <a:gd name="T15" fmla="*/ 204 h 337"/>
              <a:gd name="T16" fmla="*/ 132 w 394"/>
              <a:gd name="T17" fmla="*/ 322 h 337"/>
              <a:gd name="T18" fmla="*/ 177 w 394"/>
              <a:gd name="T19" fmla="*/ 268 h 337"/>
              <a:gd name="T20" fmla="*/ 132 w 394"/>
              <a:gd name="T21" fmla="*/ 237 h 337"/>
              <a:gd name="T22" fmla="*/ 132 w 394"/>
              <a:gd name="T23" fmla="*/ 322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4" h="337">
                <a:moveTo>
                  <a:pt x="394" y="0"/>
                </a:moveTo>
                <a:lnTo>
                  <a:pt x="298" y="337"/>
                </a:lnTo>
                <a:lnTo>
                  <a:pt x="132" y="218"/>
                </a:lnTo>
                <a:lnTo>
                  <a:pt x="394" y="0"/>
                </a:lnTo>
                <a:close/>
                <a:moveTo>
                  <a:pt x="113" y="204"/>
                </a:moveTo>
                <a:lnTo>
                  <a:pt x="394" y="0"/>
                </a:lnTo>
                <a:lnTo>
                  <a:pt x="0" y="123"/>
                </a:lnTo>
                <a:lnTo>
                  <a:pt x="113" y="204"/>
                </a:lnTo>
                <a:close/>
                <a:moveTo>
                  <a:pt x="132" y="322"/>
                </a:moveTo>
                <a:lnTo>
                  <a:pt x="177" y="268"/>
                </a:lnTo>
                <a:lnTo>
                  <a:pt x="132" y="237"/>
                </a:lnTo>
                <a:lnTo>
                  <a:pt x="132" y="322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044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19" grpId="0" animBg="1"/>
      <p:bldP spid="120" grpId="0" animBg="1"/>
      <p:bldP spid="121" grpId="0"/>
      <p:bldP spid="122" grpId="0" animBg="1"/>
      <p:bldP spid="123" grpId="0" animBg="1"/>
      <p:bldP spid="124" grpId="0"/>
      <p:bldP spid="125" grpId="0" animBg="1"/>
      <p:bldP spid="126" grpId="0" animBg="1"/>
      <p:bldP spid="127" grpId="0"/>
      <p:bldP spid="128" grpId="0" animBg="1"/>
      <p:bldP spid="129" grpId="0" animBg="1"/>
      <p:bldP spid="130" grpId="0"/>
      <p:bldP spid="131" grpId="0" animBg="1"/>
      <p:bldP spid="132" grpId="0" animBg="1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/>
      <p:bldP spid="151" grpId="0"/>
      <p:bldP spid="152" grpId="0"/>
      <p:bldP spid="153" grpId="0"/>
      <p:bldP spid="154" grpId="0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1">
            <a:extLst>
              <a:ext uri="{FF2B5EF4-FFF2-40B4-BE49-F238E27FC236}">
                <a16:creationId xmlns:a16="http://schemas.microsoft.com/office/drawing/2014/main" id="{D075F2DB-1158-3294-E2F9-F05916FEBD4C}"/>
              </a:ext>
            </a:extLst>
          </p:cNvPr>
          <p:cNvSpPr txBox="1">
            <a:spLocks/>
          </p:cNvSpPr>
          <p:nvPr/>
        </p:nvSpPr>
        <p:spPr>
          <a:xfrm>
            <a:off x="610245" y="1122753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pic>
        <p:nvPicPr>
          <p:cNvPr id="83" name="Picture 5">
            <a:extLst>
              <a:ext uri="{FF2B5EF4-FFF2-40B4-BE49-F238E27FC236}">
                <a16:creationId xmlns:a16="http://schemas.microsoft.com/office/drawing/2014/main" id="{B1EF140D-3297-78F4-F9E6-78117647A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3" y="2211778"/>
            <a:ext cx="7938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6">
            <a:extLst>
              <a:ext uri="{FF2B5EF4-FFF2-40B4-BE49-F238E27FC236}">
                <a16:creationId xmlns:a16="http://schemas.microsoft.com/office/drawing/2014/main" id="{4452C7E6-1A44-6DC1-E950-E47F7338F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3" y="2197490"/>
            <a:ext cx="7938" cy="2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7">
            <a:extLst>
              <a:ext uri="{FF2B5EF4-FFF2-40B4-BE49-F238E27FC236}">
                <a16:creationId xmlns:a16="http://schemas.microsoft.com/office/drawing/2014/main" id="{90FDDC15-EEFF-F707-0342-5B15CD23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583" y="2213365"/>
            <a:ext cx="7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8">
            <a:extLst>
              <a:ext uri="{FF2B5EF4-FFF2-40B4-BE49-F238E27FC236}">
                <a16:creationId xmlns:a16="http://schemas.microsoft.com/office/drawing/2014/main" id="{7616A1D6-0E64-7074-8780-DB20BACA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45" y="2175265"/>
            <a:ext cx="323850" cy="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9">
            <a:extLst>
              <a:ext uri="{FF2B5EF4-FFF2-40B4-BE49-F238E27FC236}">
                <a16:creationId xmlns:a16="http://schemas.microsoft.com/office/drawing/2014/main" id="{A378A484-A717-5619-AB1E-7E863949C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70" y="2186378"/>
            <a:ext cx="7938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5726DA2E-8599-0517-18A3-0B393A42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170" y="2199078"/>
            <a:ext cx="7938" cy="1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11">
            <a:extLst>
              <a:ext uri="{FF2B5EF4-FFF2-40B4-BE49-F238E27FC236}">
                <a16:creationId xmlns:a16="http://schemas.microsoft.com/office/drawing/2014/main" id="{D58BD48D-AF02-5491-68FB-28E1E367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8" y="2213365"/>
            <a:ext cx="79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12">
            <a:extLst>
              <a:ext uri="{FF2B5EF4-FFF2-40B4-BE49-F238E27FC236}">
                <a16:creationId xmlns:a16="http://schemas.microsoft.com/office/drawing/2014/main" id="{96F7086E-671F-93FE-F0A4-7E073724B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45" y="2186378"/>
            <a:ext cx="320675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13">
            <a:extLst>
              <a:ext uri="{FF2B5EF4-FFF2-40B4-BE49-F238E27FC236}">
                <a16:creationId xmlns:a16="http://schemas.microsoft.com/office/drawing/2014/main" id="{677F588D-DAAE-1950-D577-3742B2772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95" y="2213365"/>
            <a:ext cx="7938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14">
            <a:extLst>
              <a:ext uri="{FF2B5EF4-FFF2-40B4-BE49-F238E27FC236}">
                <a16:creationId xmlns:a16="http://schemas.microsoft.com/office/drawing/2014/main" id="{08B3D7DF-FA12-A126-7D33-7C95689EF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345" y="2197490"/>
            <a:ext cx="317500" cy="2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15">
            <a:extLst>
              <a:ext uri="{FF2B5EF4-FFF2-40B4-BE49-F238E27FC236}">
                <a16:creationId xmlns:a16="http://schemas.microsoft.com/office/drawing/2014/main" id="{DB1C811D-6A3D-06AE-878C-EC77D4BF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33" y="2213365"/>
            <a:ext cx="315913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Picture 16">
            <a:extLst>
              <a:ext uri="{FF2B5EF4-FFF2-40B4-BE49-F238E27FC236}">
                <a16:creationId xmlns:a16="http://schemas.microsoft.com/office/drawing/2014/main" id="{6467FD80-1FE3-7F02-48B0-F729AFA93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8" y="2211460"/>
            <a:ext cx="7938" cy="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7">
            <a:extLst>
              <a:ext uri="{FF2B5EF4-FFF2-40B4-BE49-F238E27FC236}">
                <a16:creationId xmlns:a16="http://schemas.microsoft.com/office/drawing/2014/main" id="{315EBBDF-98B9-CE9F-2DB4-EA22AED8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8" y="2190823"/>
            <a:ext cx="7938" cy="2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18">
            <a:extLst>
              <a:ext uri="{FF2B5EF4-FFF2-40B4-BE49-F238E27FC236}">
                <a16:creationId xmlns:a16="http://schemas.microsoft.com/office/drawing/2014/main" id="{13C3BB9D-E24C-9EA7-94D3-0C6EFBB6B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8" y="2179710"/>
            <a:ext cx="7938" cy="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19">
            <a:extLst>
              <a:ext uri="{FF2B5EF4-FFF2-40B4-BE49-F238E27FC236}">
                <a16:creationId xmlns:a16="http://schemas.microsoft.com/office/drawing/2014/main" id="{449CCFF0-3A42-2193-31B8-5DCD923F1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5" y="2224478"/>
            <a:ext cx="6350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20">
            <a:extLst>
              <a:ext uri="{FF2B5EF4-FFF2-40B4-BE49-F238E27FC236}">
                <a16:creationId xmlns:a16="http://schemas.microsoft.com/office/drawing/2014/main" id="{AC53C56A-257F-3AF8-1886-40FD57CF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8" y="2222890"/>
            <a:ext cx="79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21">
            <a:extLst>
              <a:ext uri="{FF2B5EF4-FFF2-40B4-BE49-F238E27FC236}">
                <a16:creationId xmlns:a16="http://schemas.microsoft.com/office/drawing/2014/main" id="{AB65A823-53AA-C36E-2403-32D96389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3" y="2224478"/>
            <a:ext cx="7938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Picture 22">
            <a:extLst>
              <a:ext uri="{FF2B5EF4-FFF2-40B4-BE49-F238E27FC236}">
                <a16:creationId xmlns:a16="http://schemas.microsoft.com/office/drawing/2014/main" id="{4F9942B3-FD74-3A37-2276-A3B75E526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95" y="2222890"/>
            <a:ext cx="7938" cy="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3">
            <a:extLst>
              <a:ext uri="{FF2B5EF4-FFF2-40B4-BE49-F238E27FC236}">
                <a16:creationId xmlns:a16="http://schemas.microsoft.com/office/drawing/2014/main" id="{09B86EEE-EF06-98A8-9E80-28B60528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33" y="2222890"/>
            <a:ext cx="3159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4">
            <a:extLst>
              <a:ext uri="{FF2B5EF4-FFF2-40B4-BE49-F238E27FC236}">
                <a16:creationId xmlns:a16="http://schemas.microsoft.com/office/drawing/2014/main" id="{D2D574EA-40CD-4DBE-5EBA-75C6C1A1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33" y="2232415"/>
            <a:ext cx="327025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25">
            <a:extLst>
              <a:ext uri="{FF2B5EF4-FFF2-40B4-BE49-F238E27FC236}">
                <a16:creationId xmlns:a16="http://schemas.microsoft.com/office/drawing/2014/main" id="{6DA1EBA1-0A14-6DE5-DE7C-A8336B71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5" y="2232415"/>
            <a:ext cx="793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26">
            <a:extLst>
              <a:ext uri="{FF2B5EF4-FFF2-40B4-BE49-F238E27FC236}">
                <a16:creationId xmlns:a16="http://schemas.microsoft.com/office/drawing/2014/main" id="{DB9C2FCC-C53E-1503-B839-39217439C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53" y="2170185"/>
            <a:ext cx="320675" cy="5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7">
            <a:extLst>
              <a:ext uri="{FF2B5EF4-FFF2-40B4-BE49-F238E27FC236}">
                <a16:creationId xmlns:a16="http://schemas.microsoft.com/office/drawing/2014/main" id="{31EB43FE-CEEE-DFC3-FF8C-9A214B62F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065" y="2181298"/>
            <a:ext cx="319088" cy="3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8">
            <a:extLst>
              <a:ext uri="{FF2B5EF4-FFF2-40B4-BE49-F238E27FC236}">
                <a16:creationId xmlns:a16="http://schemas.microsoft.com/office/drawing/2014/main" id="{82ABACD7-2F1B-A809-4A49-9596A4421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53" y="2179710"/>
            <a:ext cx="315913" cy="1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9">
            <a:extLst>
              <a:ext uri="{FF2B5EF4-FFF2-40B4-BE49-F238E27FC236}">
                <a16:creationId xmlns:a16="http://schemas.microsoft.com/office/drawing/2014/main" id="{7C0D3BCA-7A91-8715-2568-582FD0C50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845" y="2234003"/>
            <a:ext cx="6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30">
            <a:extLst>
              <a:ext uri="{FF2B5EF4-FFF2-40B4-BE49-F238E27FC236}">
                <a16:creationId xmlns:a16="http://schemas.microsoft.com/office/drawing/2014/main" id="{0B6A09BC-D0C4-2859-65F6-9CE1A5486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90" y="2171773"/>
            <a:ext cx="7938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31">
            <a:extLst>
              <a:ext uri="{FF2B5EF4-FFF2-40B4-BE49-F238E27FC236}">
                <a16:creationId xmlns:a16="http://schemas.microsoft.com/office/drawing/2014/main" id="{AAFF8647-ED6F-0F41-880C-69E746BE1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215" y="2171773"/>
            <a:ext cx="7938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32">
            <a:extLst>
              <a:ext uri="{FF2B5EF4-FFF2-40B4-BE49-F238E27FC236}">
                <a16:creationId xmlns:a16="http://schemas.microsoft.com/office/drawing/2014/main" id="{8F16689E-1E89-7361-7185-22AC7F1C5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53" y="2170185"/>
            <a:ext cx="315913" cy="1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33">
            <a:extLst>
              <a:ext uri="{FF2B5EF4-FFF2-40B4-BE49-F238E27FC236}">
                <a16:creationId xmlns:a16="http://schemas.microsoft.com/office/drawing/2014/main" id="{A71C8E54-2D97-5FD2-0449-125C5F35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83" y="2234003"/>
            <a:ext cx="793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Picture 34">
            <a:extLst>
              <a:ext uri="{FF2B5EF4-FFF2-40B4-BE49-F238E27FC236}">
                <a16:creationId xmlns:a16="http://schemas.microsoft.com/office/drawing/2014/main" id="{378FFA3D-9498-3438-F48C-45B2286A1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95" y="2234003"/>
            <a:ext cx="79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35">
            <a:extLst>
              <a:ext uri="{FF2B5EF4-FFF2-40B4-BE49-F238E27FC236}">
                <a16:creationId xmlns:a16="http://schemas.microsoft.com/office/drawing/2014/main" id="{55A1C624-7D91-2C6F-51B3-A86AC679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33" y="2232415"/>
            <a:ext cx="31591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Picture 36">
            <a:extLst>
              <a:ext uri="{FF2B5EF4-FFF2-40B4-BE49-F238E27FC236}">
                <a16:creationId xmlns:a16="http://schemas.microsoft.com/office/drawing/2014/main" id="{45A37EF2-9D96-F59D-B6E8-D33F759FA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70" y="2318140"/>
            <a:ext cx="6350" cy="1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" name="Picture 37">
            <a:extLst>
              <a:ext uri="{FF2B5EF4-FFF2-40B4-BE49-F238E27FC236}">
                <a16:creationId xmlns:a16="http://schemas.microsoft.com/office/drawing/2014/main" id="{6741AB8E-76AA-6CA4-4FFF-C94773FA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583" y="2303853"/>
            <a:ext cx="7938" cy="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Picture 38">
            <a:extLst>
              <a:ext uri="{FF2B5EF4-FFF2-40B4-BE49-F238E27FC236}">
                <a16:creationId xmlns:a16="http://schemas.microsoft.com/office/drawing/2014/main" id="{8D0A3EC9-D813-7D35-645A-33D3C03E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33" y="2280040"/>
            <a:ext cx="7938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39">
            <a:extLst>
              <a:ext uri="{FF2B5EF4-FFF2-40B4-BE49-F238E27FC236}">
                <a16:creationId xmlns:a16="http://schemas.microsoft.com/office/drawing/2014/main" id="{EF8F4D0C-2D15-D6C7-658F-BEF43F01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70" y="2291153"/>
            <a:ext cx="7938" cy="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40">
            <a:extLst>
              <a:ext uri="{FF2B5EF4-FFF2-40B4-BE49-F238E27FC236}">
                <a16:creationId xmlns:a16="http://schemas.microsoft.com/office/drawing/2014/main" id="{946F758D-1837-8212-F397-13FD6D71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70" y="2329253"/>
            <a:ext cx="7938" cy="1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41">
            <a:extLst>
              <a:ext uri="{FF2B5EF4-FFF2-40B4-BE49-F238E27FC236}">
                <a16:creationId xmlns:a16="http://schemas.microsoft.com/office/drawing/2014/main" id="{891E2106-48BD-3B36-FCAA-675681679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995" y="2326078"/>
            <a:ext cx="23813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42">
            <a:extLst>
              <a:ext uri="{FF2B5EF4-FFF2-40B4-BE49-F238E27FC236}">
                <a16:creationId xmlns:a16="http://schemas.microsoft.com/office/drawing/2014/main" id="{DF53EBB8-50B8-725B-8E73-5A8DC5AD5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820" y="2280040"/>
            <a:ext cx="23813" cy="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Picture 43">
            <a:extLst>
              <a:ext uri="{FF2B5EF4-FFF2-40B4-BE49-F238E27FC236}">
                <a16:creationId xmlns:a16="http://schemas.microsoft.com/office/drawing/2014/main" id="{A3C8D456-5482-CAC7-15DB-E28609DE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70" y="2337190"/>
            <a:ext cx="23813" cy="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44">
            <a:extLst>
              <a:ext uri="{FF2B5EF4-FFF2-40B4-BE49-F238E27FC236}">
                <a16:creationId xmlns:a16="http://schemas.microsoft.com/office/drawing/2014/main" id="{31F73026-561C-145B-81B1-49B4C5EA7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233" y="2318140"/>
            <a:ext cx="23813" cy="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45">
            <a:extLst>
              <a:ext uri="{FF2B5EF4-FFF2-40B4-BE49-F238E27FC236}">
                <a16:creationId xmlns:a16="http://schemas.microsoft.com/office/drawing/2014/main" id="{87923C4A-D581-A540-430F-3A8B778E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645" y="2283215"/>
            <a:ext cx="23813" cy="3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46">
            <a:extLst>
              <a:ext uri="{FF2B5EF4-FFF2-40B4-BE49-F238E27FC236}">
                <a16:creationId xmlns:a16="http://schemas.microsoft.com/office/drawing/2014/main" id="{53FB9964-8130-15DC-DDCB-E369D7362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8" y="2327665"/>
            <a:ext cx="23813" cy="2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47">
            <a:extLst>
              <a:ext uri="{FF2B5EF4-FFF2-40B4-BE49-F238E27FC236}">
                <a16:creationId xmlns:a16="http://schemas.microsoft.com/office/drawing/2014/main" id="{627070EE-ADFB-ECCC-D2B4-807CFF2C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058" y="2299090"/>
            <a:ext cx="25400" cy="3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" name="Group 2">
            <a:extLst>
              <a:ext uri="{FF2B5EF4-FFF2-40B4-BE49-F238E27FC236}">
                <a16:creationId xmlns:a16="http://schemas.microsoft.com/office/drawing/2014/main" id="{E93EC13E-A854-4E05-2438-96F24C54B26E}"/>
              </a:ext>
            </a:extLst>
          </p:cNvPr>
          <p:cNvGrpSpPr/>
          <p:nvPr/>
        </p:nvGrpSpPr>
        <p:grpSpPr>
          <a:xfrm>
            <a:off x="3257878" y="2468635"/>
            <a:ext cx="5140325" cy="4217987"/>
            <a:chOff x="3485833" y="1711008"/>
            <a:chExt cx="5140325" cy="4217987"/>
          </a:xfrm>
        </p:grpSpPr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D3BC8742-0C89-B079-F65D-F8DEB095A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833" y="1711008"/>
              <a:ext cx="5140325" cy="4217987"/>
            </a:xfrm>
            <a:custGeom>
              <a:avLst/>
              <a:gdLst>
                <a:gd name="T0" fmla="*/ 1786 w 1788"/>
                <a:gd name="T1" fmla="*/ 97 h 1467"/>
                <a:gd name="T2" fmla="*/ 1780 w 1788"/>
                <a:gd name="T3" fmla="*/ 90 h 1467"/>
                <a:gd name="T4" fmla="*/ 1772 w 1788"/>
                <a:gd name="T5" fmla="*/ 84 h 1467"/>
                <a:gd name="T6" fmla="*/ 1765 w 1788"/>
                <a:gd name="T7" fmla="*/ 80 h 1467"/>
                <a:gd name="T8" fmla="*/ 1750 w 1788"/>
                <a:gd name="T9" fmla="*/ 74 h 1467"/>
                <a:gd name="T10" fmla="*/ 1734 w 1788"/>
                <a:gd name="T11" fmla="*/ 68 h 1467"/>
                <a:gd name="T12" fmla="*/ 1715 w 1788"/>
                <a:gd name="T13" fmla="*/ 63 h 1467"/>
                <a:gd name="T14" fmla="*/ 1693 w 1788"/>
                <a:gd name="T15" fmla="*/ 57 h 1467"/>
                <a:gd name="T16" fmla="*/ 1660 w 1788"/>
                <a:gd name="T17" fmla="*/ 50 h 1467"/>
                <a:gd name="T18" fmla="*/ 1629 w 1788"/>
                <a:gd name="T19" fmla="*/ 45 h 1467"/>
                <a:gd name="T20" fmla="*/ 1607 w 1788"/>
                <a:gd name="T21" fmla="*/ 41 h 1467"/>
                <a:gd name="T22" fmla="*/ 1577 w 1788"/>
                <a:gd name="T23" fmla="*/ 37 h 1467"/>
                <a:gd name="T24" fmla="*/ 1550 w 1788"/>
                <a:gd name="T25" fmla="*/ 33 h 1467"/>
                <a:gd name="T26" fmla="*/ 1490 w 1788"/>
                <a:gd name="T27" fmla="*/ 27 h 1467"/>
                <a:gd name="T28" fmla="*/ 1454 w 1788"/>
                <a:gd name="T29" fmla="*/ 23 h 1467"/>
                <a:gd name="T30" fmla="*/ 1414 w 1788"/>
                <a:gd name="T31" fmla="*/ 19 h 1467"/>
                <a:gd name="T32" fmla="*/ 1377 w 1788"/>
                <a:gd name="T33" fmla="*/ 17 h 1467"/>
                <a:gd name="T34" fmla="*/ 1310 w 1788"/>
                <a:gd name="T35" fmla="*/ 12 h 1467"/>
                <a:gd name="T36" fmla="*/ 1271 w 1788"/>
                <a:gd name="T37" fmla="*/ 10 h 1467"/>
                <a:gd name="T38" fmla="*/ 1237 w 1788"/>
                <a:gd name="T39" fmla="*/ 8 h 1467"/>
                <a:gd name="T40" fmla="*/ 1174 w 1788"/>
                <a:gd name="T41" fmla="*/ 5 h 1467"/>
                <a:gd name="T42" fmla="*/ 1148 w 1788"/>
                <a:gd name="T43" fmla="*/ 4 h 1467"/>
                <a:gd name="T44" fmla="*/ 1117 w 1788"/>
                <a:gd name="T45" fmla="*/ 3 h 1467"/>
                <a:gd name="T46" fmla="*/ 1084 w 1788"/>
                <a:gd name="T47" fmla="*/ 2 h 1467"/>
                <a:gd name="T48" fmla="*/ 1050 w 1788"/>
                <a:gd name="T49" fmla="*/ 2 h 1467"/>
                <a:gd name="T50" fmla="*/ 1024 w 1788"/>
                <a:gd name="T51" fmla="*/ 1 h 1467"/>
                <a:gd name="T52" fmla="*/ 999 w 1788"/>
                <a:gd name="T53" fmla="*/ 1 h 1467"/>
                <a:gd name="T54" fmla="*/ 956 w 1788"/>
                <a:gd name="T55" fmla="*/ 0 h 1467"/>
                <a:gd name="T56" fmla="*/ 909 w 1788"/>
                <a:gd name="T57" fmla="*/ 0 h 1467"/>
                <a:gd name="T58" fmla="*/ 856 w 1788"/>
                <a:gd name="T59" fmla="*/ 0 h 1467"/>
                <a:gd name="T60" fmla="*/ 831 w 1788"/>
                <a:gd name="T61" fmla="*/ 0 h 1467"/>
                <a:gd name="T62" fmla="*/ 790 w 1788"/>
                <a:gd name="T63" fmla="*/ 1 h 1467"/>
                <a:gd name="T64" fmla="*/ 764 w 1788"/>
                <a:gd name="T65" fmla="*/ 1 h 1467"/>
                <a:gd name="T66" fmla="*/ 728 w 1788"/>
                <a:gd name="T67" fmla="*/ 2 h 1467"/>
                <a:gd name="T68" fmla="*/ 696 w 1788"/>
                <a:gd name="T69" fmla="*/ 3 h 1467"/>
                <a:gd name="T70" fmla="*/ 666 w 1788"/>
                <a:gd name="T71" fmla="*/ 4 h 1467"/>
                <a:gd name="T72" fmla="*/ 640 w 1788"/>
                <a:gd name="T73" fmla="*/ 4 h 1467"/>
                <a:gd name="T74" fmla="*/ 589 w 1788"/>
                <a:gd name="T75" fmla="*/ 6 h 1467"/>
                <a:gd name="T76" fmla="*/ 552 w 1788"/>
                <a:gd name="T77" fmla="*/ 8 h 1467"/>
                <a:gd name="T78" fmla="*/ 517 w 1788"/>
                <a:gd name="T79" fmla="*/ 10 h 1467"/>
                <a:gd name="T80" fmla="*/ 448 w 1788"/>
                <a:gd name="T81" fmla="*/ 14 h 1467"/>
                <a:gd name="T82" fmla="*/ 412 w 1788"/>
                <a:gd name="T83" fmla="*/ 17 h 1467"/>
                <a:gd name="T84" fmla="*/ 371 w 1788"/>
                <a:gd name="T85" fmla="*/ 20 h 1467"/>
                <a:gd name="T86" fmla="*/ 334 w 1788"/>
                <a:gd name="T87" fmla="*/ 23 h 1467"/>
                <a:gd name="T88" fmla="*/ 263 w 1788"/>
                <a:gd name="T89" fmla="*/ 30 h 1467"/>
                <a:gd name="T90" fmla="*/ 225 w 1788"/>
                <a:gd name="T91" fmla="*/ 35 h 1467"/>
                <a:gd name="T92" fmla="*/ 205 w 1788"/>
                <a:gd name="T93" fmla="*/ 38 h 1467"/>
                <a:gd name="T94" fmla="*/ 182 w 1788"/>
                <a:gd name="T95" fmla="*/ 41 h 1467"/>
                <a:gd name="T96" fmla="*/ 152 w 1788"/>
                <a:gd name="T97" fmla="*/ 46 h 1467"/>
                <a:gd name="T98" fmla="*/ 128 w 1788"/>
                <a:gd name="T99" fmla="*/ 50 h 1467"/>
                <a:gd name="T100" fmla="*/ 93 w 1788"/>
                <a:gd name="T101" fmla="*/ 58 h 1467"/>
                <a:gd name="T102" fmla="*/ 72 w 1788"/>
                <a:gd name="T103" fmla="*/ 63 h 1467"/>
                <a:gd name="T104" fmla="*/ 54 w 1788"/>
                <a:gd name="T105" fmla="*/ 69 h 1467"/>
                <a:gd name="T106" fmla="*/ 38 w 1788"/>
                <a:gd name="T107" fmla="*/ 74 h 1467"/>
                <a:gd name="T108" fmla="*/ 24 w 1788"/>
                <a:gd name="T109" fmla="*/ 80 h 1467"/>
                <a:gd name="T110" fmla="*/ 14 w 1788"/>
                <a:gd name="T111" fmla="*/ 86 h 1467"/>
                <a:gd name="T112" fmla="*/ 6 w 1788"/>
                <a:gd name="T113" fmla="*/ 93 h 1467"/>
                <a:gd name="T114" fmla="*/ 2 w 1788"/>
                <a:gd name="T115" fmla="*/ 99 h 1467"/>
                <a:gd name="T116" fmla="*/ 1 w 1788"/>
                <a:gd name="T117" fmla="*/ 106 h 1467"/>
                <a:gd name="T118" fmla="*/ 4 w 1788"/>
                <a:gd name="T119" fmla="*/ 113 h 1467"/>
                <a:gd name="T120" fmla="*/ 703 w 1788"/>
                <a:gd name="T121" fmla="*/ 1467 h 1467"/>
                <a:gd name="T122" fmla="*/ 1784 w 1788"/>
                <a:gd name="T123" fmla="*/ 114 h 1467"/>
                <a:gd name="T124" fmla="*/ 1788 w 1788"/>
                <a:gd name="T125" fmla="*/ 108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88" h="1467">
                  <a:moveTo>
                    <a:pt x="1788" y="102"/>
                  </a:moveTo>
                  <a:cubicBezTo>
                    <a:pt x="1788" y="102"/>
                    <a:pt x="1788" y="102"/>
                    <a:pt x="1788" y="102"/>
                  </a:cubicBezTo>
                  <a:cubicBezTo>
                    <a:pt x="1788" y="101"/>
                    <a:pt x="1788" y="100"/>
                    <a:pt x="1788" y="100"/>
                  </a:cubicBezTo>
                  <a:cubicBezTo>
                    <a:pt x="1787" y="99"/>
                    <a:pt x="1787" y="99"/>
                    <a:pt x="1787" y="99"/>
                  </a:cubicBezTo>
                  <a:cubicBezTo>
                    <a:pt x="1787" y="98"/>
                    <a:pt x="1787" y="97"/>
                    <a:pt x="1786" y="97"/>
                  </a:cubicBezTo>
                  <a:cubicBezTo>
                    <a:pt x="1786" y="96"/>
                    <a:pt x="1786" y="96"/>
                    <a:pt x="1785" y="96"/>
                  </a:cubicBezTo>
                  <a:cubicBezTo>
                    <a:pt x="1785" y="95"/>
                    <a:pt x="1785" y="94"/>
                    <a:pt x="1784" y="94"/>
                  </a:cubicBezTo>
                  <a:cubicBezTo>
                    <a:pt x="1784" y="94"/>
                    <a:pt x="1784" y="93"/>
                    <a:pt x="1783" y="93"/>
                  </a:cubicBezTo>
                  <a:cubicBezTo>
                    <a:pt x="1783" y="93"/>
                    <a:pt x="1783" y="93"/>
                    <a:pt x="1783" y="93"/>
                  </a:cubicBezTo>
                  <a:cubicBezTo>
                    <a:pt x="1782" y="92"/>
                    <a:pt x="1781" y="91"/>
                    <a:pt x="1780" y="90"/>
                  </a:cubicBezTo>
                  <a:cubicBezTo>
                    <a:pt x="1780" y="90"/>
                    <a:pt x="1780" y="89"/>
                    <a:pt x="1779" y="89"/>
                  </a:cubicBezTo>
                  <a:cubicBezTo>
                    <a:pt x="1778" y="88"/>
                    <a:pt x="1778" y="88"/>
                    <a:pt x="1776" y="87"/>
                  </a:cubicBezTo>
                  <a:cubicBezTo>
                    <a:pt x="1776" y="87"/>
                    <a:pt x="1776" y="87"/>
                    <a:pt x="1776" y="87"/>
                  </a:cubicBezTo>
                  <a:cubicBezTo>
                    <a:pt x="1776" y="86"/>
                    <a:pt x="1775" y="86"/>
                    <a:pt x="1775" y="86"/>
                  </a:cubicBezTo>
                  <a:cubicBezTo>
                    <a:pt x="1774" y="85"/>
                    <a:pt x="1773" y="85"/>
                    <a:pt x="1772" y="84"/>
                  </a:cubicBezTo>
                  <a:cubicBezTo>
                    <a:pt x="1772" y="84"/>
                    <a:pt x="1772" y="84"/>
                    <a:pt x="1771" y="84"/>
                  </a:cubicBezTo>
                  <a:cubicBezTo>
                    <a:pt x="1771" y="83"/>
                    <a:pt x="1770" y="83"/>
                    <a:pt x="1770" y="83"/>
                  </a:cubicBezTo>
                  <a:cubicBezTo>
                    <a:pt x="1769" y="82"/>
                    <a:pt x="1768" y="82"/>
                    <a:pt x="1767" y="81"/>
                  </a:cubicBezTo>
                  <a:cubicBezTo>
                    <a:pt x="1767" y="81"/>
                    <a:pt x="1766" y="81"/>
                    <a:pt x="1765" y="80"/>
                  </a:cubicBezTo>
                  <a:cubicBezTo>
                    <a:pt x="1765" y="80"/>
                    <a:pt x="1765" y="80"/>
                    <a:pt x="1765" y="80"/>
                  </a:cubicBezTo>
                  <a:cubicBezTo>
                    <a:pt x="1764" y="80"/>
                    <a:pt x="1762" y="79"/>
                    <a:pt x="1761" y="78"/>
                  </a:cubicBezTo>
                  <a:cubicBezTo>
                    <a:pt x="1760" y="78"/>
                    <a:pt x="1759" y="78"/>
                    <a:pt x="1759" y="77"/>
                  </a:cubicBezTo>
                  <a:cubicBezTo>
                    <a:pt x="1757" y="76"/>
                    <a:pt x="1755" y="76"/>
                    <a:pt x="1752" y="75"/>
                  </a:cubicBezTo>
                  <a:cubicBezTo>
                    <a:pt x="1752" y="75"/>
                    <a:pt x="1752" y="74"/>
                    <a:pt x="1751" y="74"/>
                  </a:cubicBezTo>
                  <a:cubicBezTo>
                    <a:pt x="1751" y="74"/>
                    <a:pt x="1750" y="74"/>
                    <a:pt x="1750" y="74"/>
                  </a:cubicBezTo>
                  <a:cubicBezTo>
                    <a:pt x="1748" y="73"/>
                    <a:pt x="1747" y="73"/>
                    <a:pt x="1745" y="72"/>
                  </a:cubicBezTo>
                  <a:cubicBezTo>
                    <a:pt x="1744" y="72"/>
                    <a:pt x="1743" y="71"/>
                    <a:pt x="1742" y="71"/>
                  </a:cubicBezTo>
                  <a:cubicBezTo>
                    <a:pt x="1741" y="70"/>
                    <a:pt x="1739" y="70"/>
                    <a:pt x="1737" y="69"/>
                  </a:cubicBezTo>
                  <a:cubicBezTo>
                    <a:pt x="1737" y="69"/>
                    <a:pt x="1736" y="69"/>
                    <a:pt x="1735" y="69"/>
                  </a:cubicBezTo>
                  <a:cubicBezTo>
                    <a:pt x="1735" y="68"/>
                    <a:pt x="1734" y="68"/>
                    <a:pt x="1734" y="68"/>
                  </a:cubicBezTo>
                  <a:cubicBezTo>
                    <a:pt x="1732" y="68"/>
                    <a:pt x="1730" y="67"/>
                    <a:pt x="1729" y="67"/>
                  </a:cubicBezTo>
                  <a:cubicBezTo>
                    <a:pt x="1728" y="66"/>
                    <a:pt x="1726" y="66"/>
                    <a:pt x="1725" y="65"/>
                  </a:cubicBezTo>
                  <a:cubicBezTo>
                    <a:pt x="1723" y="65"/>
                    <a:pt x="1720" y="64"/>
                    <a:pt x="1717" y="63"/>
                  </a:cubicBezTo>
                  <a:cubicBezTo>
                    <a:pt x="1717" y="63"/>
                    <a:pt x="1717" y="63"/>
                    <a:pt x="1717" y="63"/>
                  </a:cubicBezTo>
                  <a:cubicBezTo>
                    <a:pt x="1716" y="63"/>
                    <a:pt x="1716" y="63"/>
                    <a:pt x="1715" y="63"/>
                  </a:cubicBezTo>
                  <a:cubicBezTo>
                    <a:pt x="1712" y="62"/>
                    <a:pt x="1709" y="61"/>
                    <a:pt x="1706" y="60"/>
                  </a:cubicBezTo>
                  <a:cubicBezTo>
                    <a:pt x="1706" y="60"/>
                    <a:pt x="1705" y="60"/>
                    <a:pt x="1705" y="60"/>
                  </a:cubicBezTo>
                  <a:cubicBezTo>
                    <a:pt x="1704" y="60"/>
                    <a:pt x="1703" y="60"/>
                    <a:pt x="1702" y="59"/>
                  </a:cubicBezTo>
                  <a:cubicBezTo>
                    <a:pt x="1700" y="59"/>
                    <a:pt x="1698" y="58"/>
                    <a:pt x="1695" y="58"/>
                  </a:cubicBezTo>
                  <a:cubicBezTo>
                    <a:pt x="1695" y="58"/>
                    <a:pt x="1694" y="57"/>
                    <a:pt x="1693" y="57"/>
                  </a:cubicBezTo>
                  <a:cubicBezTo>
                    <a:pt x="1693" y="57"/>
                    <a:pt x="1693" y="57"/>
                    <a:pt x="1693" y="57"/>
                  </a:cubicBezTo>
                  <a:cubicBezTo>
                    <a:pt x="1686" y="56"/>
                    <a:pt x="1680" y="54"/>
                    <a:pt x="1673" y="53"/>
                  </a:cubicBezTo>
                  <a:cubicBezTo>
                    <a:pt x="1672" y="53"/>
                    <a:pt x="1671" y="53"/>
                    <a:pt x="1671" y="52"/>
                  </a:cubicBezTo>
                  <a:cubicBezTo>
                    <a:pt x="1667" y="52"/>
                    <a:pt x="1664" y="51"/>
                    <a:pt x="1661" y="50"/>
                  </a:cubicBezTo>
                  <a:cubicBezTo>
                    <a:pt x="1660" y="50"/>
                    <a:pt x="1660" y="50"/>
                    <a:pt x="1660" y="50"/>
                  </a:cubicBezTo>
                  <a:cubicBezTo>
                    <a:pt x="1657" y="50"/>
                    <a:pt x="1654" y="49"/>
                    <a:pt x="1650" y="49"/>
                  </a:cubicBezTo>
                  <a:cubicBezTo>
                    <a:pt x="1649" y="48"/>
                    <a:pt x="1648" y="48"/>
                    <a:pt x="1646" y="48"/>
                  </a:cubicBezTo>
                  <a:cubicBezTo>
                    <a:pt x="1644" y="47"/>
                    <a:pt x="1641" y="47"/>
                    <a:pt x="1639" y="46"/>
                  </a:cubicBezTo>
                  <a:cubicBezTo>
                    <a:pt x="1638" y="46"/>
                    <a:pt x="1638" y="46"/>
                    <a:pt x="1637" y="46"/>
                  </a:cubicBezTo>
                  <a:cubicBezTo>
                    <a:pt x="1634" y="46"/>
                    <a:pt x="1632" y="45"/>
                    <a:pt x="1629" y="45"/>
                  </a:cubicBezTo>
                  <a:cubicBezTo>
                    <a:pt x="1628" y="45"/>
                    <a:pt x="1626" y="44"/>
                    <a:pt x="1624" y="44"/>
                  </a:cubicBezTo>
                  <a:cubicBezTo>
                    <a:pt x="1622" y="44"/>
                    <a:pt x="1619" y="43"/>
                    <a:pt x="1617" y="43"/>
                  </a:cubicBezTo>
                  <a:cubicBezTo>
                    <a:pt x="1615" y="43"/>
                    <a:pt x="1614" y="42"/>
                    <a:pt x="1612" y="42"/>
                  </a:cubicBezTo>
                  <a:cubicBezTo>
                    <a:pt x="1610" y="42"/>
                    <a:pt x="1609" y="41"/>
                    <a:pt x="1607" y="41"/>
                  </a:cubicBezTo>
                  <a:cubicBezTo>
                    <a:pt x="1607" y="41"/>
                    <a:pt x="1607" y="41"/>
                    <a:pt x="1607" y="41"/>
                  </a:cubicBezTo>
                  <a:cubicBezTo>
                    <a:pt x="1605" y="41"/>
                    <a:pt x="1604" y="41"/>
                    <a:pt x="1603" y="41"/>
                  </a:cubicBezTo>
                  <a:cubicBezTo>
                    <a:pt x="1603" y="41"/>
                    <a:pt x="1603" y="41"/>
                    <a:pt x="1603" y="41"/>
                  </a:cubicBezTo>
                  <a:cubicBezTo>
                    <a:pt x="1598" y="40"/>
                    <a:pt x="1594" y="39"/>
                    <a:pt x="1589" y="39"/>
                  </a:cubicBezTo>
                  <a:cubicBezTo>
                    <a:pt x="1587" y="38"/>
                    <a:pt x="1586" y="38"/>
                    <a:pt x="1584" y="38"/>
                  </a:cubicBezTo>
                  <a:cubicBezTo>
                    <a:pt x="1582" y="38"/>
                    <a:pt x="1579" y="37"/>
                    <a:pt x="1577" y="37"/>
                  </a:cubicBezTo>
                  <a:cubicBezTo>
                    <a:pt x="1574" y="37"/>
                    <a:pt x="1571" y="36"/>
                    <a:pt x="1568" y="36"/>
                  </a:cubicBezTo>
                  <a:cubicBezTo>
                    <a:pt x="1568" y="36"/>
                    <a:pt x="1567" y="36"/>
                    <a:pt x="1567" y="36"/>
                  </a:cubicBezTo>
                  <a:cubicBezTo>
                    <a:pt x="1566" y="35"/>
                    <a:pt x="1566" y="35"/>
                    <a:pt x="1566" y="35"/>
                  </a:cubicBezTo>
                  <a:cubicBezTo>
                    <a:pt x="1565" y="35"/>
                    <a:pt x="1565" y="35"/>
                    <a:pt x="1564" y="35"/>
                  </a:cubicBezTo>
                  <a:cubicBezTo>
                    <a:pt x="1559" y="35"/>
                    <a:pt x="1554" y="34"/>
                    <a:pt x="1550" y="33"/>
                  </a:cubicBezTo>
                  <a:cubicBezTo>
                    <a:pt x="1547" y="33"/>
                    <a:pt x="1545" y="33"/>
                    <a:pt x="1543" y="32"/>
                  </a:cubicBezTo>
                  <a:cubicBezTo>
                    <a:pt x="1539" y="32"/>
                    <a:pt x="1536" y="32"/>
                    <a:pt x="1532" y="31"/>
                  </a:cubicBezTo>
                  <a:cubicBezTo>
                    <a:pt x="1530" y="31"/>
                    <a:pt x="1528" y="31"/>
                    <a:pt x="1526" y="30"/>
                  </a:cubicBezTo>
                  <a:cubicBezTo>
                    <a:pt x="1526" y="30"/>
                    <a:pt x="1526" y="30"/>
                    <a:pt x="1526" y="30"/>
                  </a:cubicBezTo>
                  <a:cubicBezTo>
                    <a:pt x="1514" y="29"/>
                    <a:pt x="1502" y="28"/>
                    <a:pt x="1490" y="27"/>
                  </a:cubicBezTo>
                  <a:cubicBezTo>
                    <a:pt x="1490" y="27"/>
                    <a:pt x="1490" y="27"/>
                    <a:pt x="1490" y="26"/>
                  </a:cubicBezTo>
                  <a:cubicBezTo>
                    <a:pt x="1489" y="26"/>
                    <a:pt x="1489" y="26"/>
                    <a:pt x="1489" y="26"/>
                  </a:cubicBezTo>
                  <a:cubicBezTo>
                    <a:pt x="1488" y="26"/>
                    <a:pt x="1488" y="26"/>
                    <a:pt x="1487" y="26"/>
                  </a:cubicBezTo>
                  <a:cubicBezTo>
                    <a:pt x="1477" y="25"/>
                    <a:pt x="1466" y="24"/>
                    <a:pt x="1454" y="23"/>
                  </a:cubicBezTo>
                  <a:cubicBezTo>
                    <a:pt x="1454" y="23"/>
                    <a:pt x="1454" y="23"/>
                    <a:pt x="1454" y="23"/>
                  </a:cubicBezTo>
                  <a:cubicBezTo>
                    <a:pt x="1453" y="23"/>
                    <a:pt x="1452" y="23"/>
                    <a:pt x="1451" y="23"/>
                  </a:cubicBezTo>
                  <a:cubicBezTo>
                    <a:pt x="1451" y="23"/>
                    <a:pt x="1451" y="23"/>
                    <a:pt x="1451" y="23"/>
                  </a:cubicBezTo>
                  <a:cubicBezTo>
                    <a:pt x="1441" y="22"/>
                    <a:pt x="1430" y="21"/>
                    <a:pt x="1419" y="20"/>
                  </a:cubicBezTo>
                  <a:cubicBezTo>
                    <a:pt x="1419" y="20"/>
                    <a:pt x="1418" y="20"/>
                    <a:pt x="1418" y="20"/>
                  </a:cubicBezTo>
                  <a:cubicBezTo>
                    <a:pt x="1417" y="20"/>
                    <a:pt x="1415" y="20"/>
                    <a:pt x="1414" y="19"/>
                  </a:cubicBezTo>
                  <a:cubicBezTo>
                    <a:pt x="1414" y="19"/>
                    <a:pt x="1413" y="19"/>
                    <a:pt x="1413" y="19"/>
                  </a:cubicBezTo>
                  <a:cubicBezTo>
                    <a:pt x="1403" y="19"/>
                    <a:pt x="1392" y="18"/>
                    <a:pt x="1382" y="17"/>
                  </a:cubicBezTo>
                  <a:cubicBezTo>
                    <a:pt x="1382" y="17"/>
                    <a:pt x="1381" y="17"/>
                    <a:pt x="1381" y="17"/>
                  </a:cubicBezTo>
                  <a:cubicBezTo>
                    <a:pt x="1380" y="17"/>
                    <a:pt x="1378" y="17"/>
                    <a:pt x="1377" y="17"/>
                  </a:cubicBezTo>
                  <a:cubicBezTo>
                    <a:pt x="1377" y="17"/>
                    <a:pt x="1377" y="17"/>
                    <a:pt x="1377" y="17"/>
                  </a:cubicBezTo>
                  <a:cubicBezTo>
                    <a:pt x="1367" y="16"/>
                    <a:pt x="1356" y="15"/>
                    <a:pt x="1345" y="14"/>
                  </a:cubicBezTo>
                  <a:cubicBezTo>
                    <a:pt x="1345" y="14"/>
                    <a:pt x="1345" y="14"/>
                    <a:pt x="1345" y="14"/>
                  </a:cubicBezTo>
                  <a:cubicBezTo>
                    <a:pt x="1344" y="14"/>
                    <a:pt x="1344" y="14"/>
                    <a:pt x="1343" y="14"/>
                  </a:cubicBezTo>
                  <a:cubicBezTo>
                    <a:pt x="1342" y="14"/>
                    <a:pt x="1342" y="14"/>
                    <a:pt x="1341" y="14"/>
                  </a:cubicBezTo>
                  <a:cubicBezTo>
                    <a:pt x="1331" y="13"/>
                    <a:pt x="1320" y="13"/>
                    <a:pt x="1310" y="12"/>
                  </a:cubicBezTo>
                  <a:cubicBezTo>
                    <a:pt x="1310" y="12"/>
                    <a:pt x="1310" y="12"/>
                    <a:pt x="1309" y="12"/>
                  </a:cubicBezTo>
                  <a:cubicBezTo>
                    <a:pt x="1307" y="12"/>
                    <a:pt x="1304" y="12"/>
                    <a:pt x="1302" y="12"/>
                  </a:cubicBezTo>
                  <a:cubicBezTo>
                    <a:pt x="1293" y="11"/>
                    <a:pt x="1283" y="10"/>
                    <a:pt x="1274" y="10"/>
                  </a:cubicBezTo>
                  <a:cubicBezTo>
                    <a:pt x="1273" y="10"/>
                    <a:pt x="1272" y="10"/>
                    <a:pt x="1271" y="10"/>
                  </a:cubicBezTo>
                  <a:cubicBezTo>
                    <a:pt x="1271" y="10"/>
                    <a:pt x="1271" y="10"/>
                    <a:pt x="1271" y="10"/>
                  </a:cubicBezTo>
                  <a:cubicBezTo>
                    <a:pt x="1269" y="10"/>
                    <a:pt x="1268" y="10"/>
                    <a:pt x="1267" y="10"/>
                  </a:cubicBezTo>
                  <a:cubicBezTo>
                    <a:pt x="1258" y="9"/>
                    <a:pt x="1250" y="9"/>
                    <a:pt x="1241" y="8"/>
                  </a:cubicBezTo>
                  <a:cubicBezTo>
                    <a:pt x="1240" y="8"/>
                    <a:pt x="1239" y="8"/>
                    <a:pt x="1238" y="8"/>
                  </a:cubicBezTo>
                  <a:cubicBezTo>
                    <a:pt x="1238" y="8"/>
                    <a:pt x="1237" y="8"/>
                    <a:pt x="1237" y="8"/>
                  </a:cubicBezTo>
                  <a:cubicBezTo>
                    <a:pt x="1237" y="8"/>
                    <a:pt x="1237" y="8"/>
                    <a:pt x="1237" y="8"/>
                  </a:cubicBezTo>
                  <a:cubicBezTo>
                    <a:pt x="1236" y="8"/>
                    <a:pt x="1235" y="8"/>
                    <a:pt x="1234" y="8"/>
                  </a:cubicBezTo>
                  <a:cubicBezTo>
                    <a:pt x="1225" y="7"/>
                    <a:pt x="1216" y="7"/>
                    <a:pt x="1208" y="7"/>
                  </a:cubicBezTo>
                  <a:cubicBezTo>
                    <a:pt x="1207" y="7"/>
                    <a:pt x="1207" y="7"/>
                    <a:pt x="1207" y="7"/>
                  </a:cubicBezTo>
                  <a:cubicBezTo>
                    <a:pt x="1204" y="7"/>
                    <a:pt x="1202" y="6"/>
                    <a:pt x="1199" y="6"/>
                  </a:cubicBezTo>
                  <a:cubicBezTo>
                    <a:pt x="1191" y="6"/>
                    <a:pt x="1183" y="6"/>
                    <a:pt x="1174" y="5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74" y="5"/>
                    <a:pt x="1173" y="5"/>
                    <a:pt x="1173" y="5"/>
                  </a:cubicBezTo>
                  <a:cubicBezTo>
                    <a:pt x="1172" y="5"/>
                    <a:pt x="1172" y="5"/>
                    <a:pt x="1171" y="5"/>
                  </a:cubicBezTo>
                  <a:cubicBezTo>
                    <a:pt x="1164" y="5"/>
                    <a:pt x="1157" y="5"/>
                    <a:pt x="1149" y="4"/>
                  </a:cubicBezTo>
                  <a:cubicBezTo>
                    <a:pt x="1149" y="4"/>
                    <a:pt x="1148" y="4"/>
                    <a:pt x="1148" y="4"/>
                  </a:cubicBezTo>
                  <a:cubicBezTo>
                    <a:pt x="1145" y="4"/>
                    <a:pt x="1143" y="4"/>
                    <a:pt x="1140" y="4"/>
                  </a:cubicBezTo>
                  <a:cubicBezTo>
                    <a:pt x="1140" y="4"/>
                    <a:pt x="1140" y="4"/>
                    <a:pt x="1140" y="4"/>
                  </a:cubicBezTo>
                  <a:cubicBezTo>
                    <a:pt x="1135" y="4"/>
                    <a:pt x="1130" y="4"/>
                    <a:pt x="1126" y="4"/>
                  </a:cubicBezTo>
                  <a:cubicBezTo>
                    <a:pt x="1125" y="4"/>
                    <a:pt x="1124" y="4"/>
                    <a:pt x="1123" y="4"/>
                  </a:cubicBezTo>
                  <a:cubicBezTo>
                    <a:pt x="1121" y="3"/>
                    <a:pt x="1119" y="3"/>
                    <a:pt x="1117" y="3"/>
                  </a:cubicBezTo>
                  <a:cubicBezTo>
                    <a:pt x="1116" y="3"/>
                    <a:pt x="1115" y="3"/>
                    <a:pt x="1114" y="3"/>
                  </a:cubicBezTo>
                  <a:cubicBezTo>
                    <a:pt x="1111" y="3"/>
                    <a:pt x="1109" y="3"/>
                    <a:pt x="1107" y="3"/>
                  </a:cubicBezTo>
                  <a:cubicBezTo>
                    <a:pt x="1103" y="3"/>
                    <a:pt x="1099" y="3"/>
                    <a:pt x="1095" y="3"/>
                  </a:cubicBezTo>
                  <a:cubicBezTo>
                    <a:pt x="1094" y="3"/>
                    <a:pt x="1094" y="3"/>
                    <a:pt x="1093" y="3"/>
                  </a:cubicBezTo>
                  <a:cubicBezTo>
                    <a:pt x="1090" y="3"/>
                    <a:pt x="1087" y="3"/>
                    <a:pt x="1084" y="2"/>
                  </a:cubicBezTo>
                  <a:cubicBezTo>
                    <a:pt x="1083" y="2"/>
                    <a:pt x="1083" y="2"/>
                    <a:pt x="1082" y="2"/>
                  </a:cubicBezTo>
                  <a:cubicBezTo>
                    <a:pt x="1078" y="2"/>
                    <a:pt x="1074" y="2"/>
                    <a:pt x="1070" y="2"/>
                  </a:cubicBezTo>
                  <a:cubicBezTo>
                    <a:pt x="1068" y="2"/>
                    <a:pt x="1066" y="2"/>
                    <a:pt x="1063" y="2"/>
                  </a:cubicBezTo>
                  <a:cubicBezTo>
                    <a:pt x="1062" y="2"/>
                    <a:pt x="1062" y="2"/>
                    <a:pt x="1061" y="2"/>
                  </a:cubicBezTo>
                  <a:cubicBezTo>
                    <a:pt x="1057" y="2"/>
                    <a:pt x="1054" y="2"/>
                    <a:pt x="1050" y="2"/>
                  </a:cubicBezTo>
                  <a:cubicBezTo>
                    <a:pt x="1049" y="2"/>
                    <a:pt x="1048" y="2"/>
                    <a:pt x="1047" y="2"/>
                  </a:cubicBezTo>
                  <a:cubicBezTo>
                    <a:pt x="1046" y="2"/>
                    <a:pt x="1045" y="2"/>
                    <a:pt x="1044" y="2"/>
                  </a:cubicBezTo>
                  <a:cubicBezTo>
                    <a:pt x="1044" y="2"/>
                    <a:pt x="1044" y="2"/>
                    <a:pt x="1043" y="2"/>
                  </a:cubicBezTo>
                  <a:cubicBezTo>
                    <a:pt x="1037" y="1"/>
                    <a:pt x="1031" y="1"/>
                    <a:pt x="1025" y="1"/>
                  </a:cubicBezTo>
                  <a:cubicBezTo>
                    <a:pt x="1025" y="1"/>
                    <a:pt x="1024" y="1"/>
                    <a:pt x="1024" y="1"/>
                  </a:cubicBezTo>
                  <a:cubicBezTo>
                    <a:pt x="1023" y="1"/>
                    <a:pt x="1022" y="1"/>
                    <a:pt x="1021" y="1"/>
                  </a:cubicBezTo>
                  <a:cubicBezTo>
                    <a:pt x="1019" y="1"/>
                    <a:pt x="1018" y="1"/>
                    <a:pt x="1017" y="1"/>
                  </a:cubicBezTo>
                  <a:cubicBezTo>
                    <a:pt x="1012" y="1"/>
                    <a:pt x="1007" y="1"/>
                    <a:pt x="1002" y="1"/>
                  </a:cubicBezTo>
                  <a:cubicBezTo>
                    <a:pt x="1001" y="1"/>
                    <a:pt x="1000" y="1"/>
                    <a:pt x="999" y="1"/>
                  </a:cubicBezTo>
                  <a:cubicBezTo>
                    <a:pt x="999" y="1"/>
                    <a:pt x="999" y="1"/>
                    <a:pt x="999" y="1"/>
                  </a:cubicBezTo>
                  <a:cubicBezTo>
                    <a:pt x="993" y="1"/>
                    <a:pt x="987" y="1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ubicBezTo>
                    <a:pt x="978" y="1"/>
                    <a:pt x="977" y="1"/>
                    <a:pt x="975" y="1"/>
                  </a:cubicBezTo>
                  <a:cubicBezTo>
                    <a:pt x="969" y="0"/>
                    <a:pt x="964" y="0"/>
                    <a:pt x="958" y="0"/>
                  </a:cubicBezTo>
                  <a:cubicBezTo>
                    <a:pt x="957" y="0"/>
                    <a:pt x="957" y="0"/>
                    <a:pt x="956" y="0"/>
                  </a:cubicBezTo>
                  <a:cubicBezTo>
                    <a:pt x="954" y="0"/>
                    <a:pt x="952" y="0"/>
                    <a:pt x="950" y="0"/>
                  </a:cubicBezTo>
                  <a:cubicBezTo>
                    <a:pt x="946" y="0"/>
                    <a:pt x="941" y="0"/>
                    <a:pt x="936" y="0"/>
                  </a:cubicBezTo>
                  <a:cubicBezTo>
                    <a:pt x="935" y="0"/>
                    <a:pt x="934" y="0"/>
                    <a:pt x="933" y="0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25" y="0"/>
                    <a:pt x="917" y="0"/>
                    <a:pt x="909" y="0"/>
                  </a:cubicBezTo>
                  <a:cubicBezTo>
                    <a:pt x="905" y="0"/>
                    <a:pt x="900" y="0"/>
                    <a:pt x="895" y="0"/>
                  </a:cubicBezTo>
                  <a:cubicBezTo>
                    <a:pt x="895" y="0"/>
                    <a:pt x="895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89" y="0"/>
                    <a:pt x="884" y="0"/>
                    <a:pt x="879" y="0"/>
                  </a:cubicBezTo>
                  <a:cubicBezTo>
                    <a:pt x="872" y="0"/>
                    <a:pt x="864" y="0"/>
                    <a:pt x="856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55" y="0"/>
                    <a:pt x="854" y="0"/>
                    <a:pt x="853" y="0"/>
                  </a:cubicBezTo>
                  <a:cubicBezTo>
                    <a:pt x="848" y="0"/>
                    <a:pt x="843" y="0"/>
                    <a:pt x="838" y="0"/>
                  </a:cubicBezTo>
                  <a:cubicBezTo>
                    <a:pt x="836" y="0"/>
                    <a:pt x="834" y="0"/>
                    <a:pt x="833" y="0"/>
                  </a:cubicBezTo>
                  <a:cubicBezTo>
                    <a:pt x="832" y="0"/>
                    <a:pt x="831" y="0"/>
                    <a:pt x="831" y="0"/>
                  </a:cubicBezTo>
                  <a:cubicBezTo>
                    <a:pt x="825" y="0"/>
                    <a:pt x="819" y="0"/>
                    <a:pt x="814" y="1"/>
                  </a:cubicBezTo>
                  <a:cubicBezTo>
                    <a:pt x="812" y="1"/>
                    <a:pt x="810" y="1"/>
                    <a:pt x="809" y="1"/>
                  </a:cubicBezTo>
                  <a:cubicBezTo>
                    <a:pt x="809" y="1"/>
                    <a:pt x="808" y="1"/>
                    <a:pt x="808" y="1"/>
                  </a:cubicBezTo>
                  <a:cubicBezTo>
                    <a:pt x="802" y="1"/>
                    <a:pt x="796" y="1"/>
                    <a:pt x="790" y="1"/>
                  </a:cubicBezTo>
                  <a:cubicBezTo>
                    <a:pt x="790" y="1"/>
                    <a:pt x="790" y="1"/>
                    <a:pt x="790" y="1"/>
                  </a:cubicBezTo>
                  <a:cubicBezTo>
                    <a:pt x="789" y="1"/>
                    <a:pt x="788" y="1"/>
                    <a:pt x="787" y="1"/>
                  </a:cubicBezTo>
                  <a:cubicBezTo>
                    <a:pt x="782" y="1"/>
                    <a:pt x="777" y="1"/>
                    <a:pt x="772" y="1"/>
                  </a:cubicBezTo>
                  <a:cubicBezTo>
                    <a:pt x="770" y="1"/>
                    <a:pt x="769" y="1"/>
                    <a:pt x="768" y="1"/>
                  </a:cubicBezTo>
                  <a:cubicBezTo>
                    <a:pt x="767" y="1"/>
                    <a:pt x="766" y="1"/>
                    <a:pt x="764" y="1"/>
                  </a:cubicBezTo>
                  <a:cubicBezTo>
                    <a:pt x="764" y="1"/>
                    <a:pt x="764" y="1"/>
                    <a:pt x="764" y="1"/>
                  </a:cubicBezTo>
                  <a:cubicBezTo>
                    <a:pt x="758" y="1"/>
                    <a:pt x="752" y="1"/>
                    <a:pt x="746" y="2"/>
                  </a:cubicBezTo>
                  <a:cubicBezTo>
                    <a:pt x="745" y="2"/>
                    <a:pt x="745" y="2"/>
                    <a:pt x="744" y="2"/>
                  </a:cubicBezTo>
                  <a:cubicBezTo>
                    <a:pt x="743" y="2"/>
                    <a:pt x="743" y="2"/>
                    <a:pt x="742" y="2"/>
                  </a:cubicBezTo>
                  <a:cubicBezTo>
                    <a:pt x="741" y="2"/>
                    <a:pt x="740" y="2"/>
                    <a:pt x="738" y="2"/>
                  </a:cubicBezTo>
                  <a:cubicBezTo>
                    <a:pt x="735" y="2"/>
                    <a:pt x="731" y="2"/>
                    <a:pt x="728" y="2"/>
                  </a:cubicBezTo>
                  <a:cubicBezTo>
                    <a:pt x="727" y="2"/>
                    <a:pt x="726" y="2"/>
                    <a:pt x="725" y="2"/>
                  </a:cubicBezTo>
                  <a:cubicBezTo>
                    <a:pt x="723" y="2"/>
                    <a:pt x="721" y="2"/>
                    <a:pt x="718" y="2"/>
                  </a:cubicBezTo>
                  <a:cubicBezTo>
                    <a:pt x="714" y="2"/>
                    <a:pt x="710" y="2"/>
                    <a:pt x="706" y="2"/>
                  </a:cubicBezTo>
                  <a:cubicBezTo>
                    <a:pt x="706" y="2"/>
                    <a:pt x="705" y="2"/>
                    <a:pt x="705" y="2"/>
                  </a:cubicBezTo>
                  <a:cubicBezTo>
                    <a:pt x="702" y="3"/>
                    <a:pt x="699" y="3"/>
                    <a:pt x="696" y="3"/>
                  </a:cubicBezTo>
                  <a:cubicBezTo>
                    <a:pt x="695" y="3"/>
                    <a:pt x="694" y="3"/>
                    <a:pt x="694" y="3"/>
                  </a:cubicBezTo>
                  <a:cubicBezTo>
                    <a:pt x="690" y="3"/>
                    <a:pt x="686" y="3"/>
                    <a:pt x="682" y="3"/>
                  </a:cubicBezTo>
                  <a:cubicBezTo>
                    <a:pt x="680" y="3"/>
                    <a:pt x="677" y="3"/>
                    <a:pt x="675" y="3"/>
                  </a:cubicBezTo>
                  <a:cubicBezTo>
                    <a:pt x="674" y="3"/>
                    <a:pt x="673" y="3"/>
                    <a:pt x="672" y="3"/>
                  </a:cubicBezTo>
                  <a:cubicBezTo>
                    <a:pt x="670" y="3"/>
                    <a:pt x="668" y="3"/>
                    <a:pt x="666" y="4"/>
                  </a:cubicBezTo>
                  <a:cubicBezTo>
                    <a:pt x="665" y="4"/>
                    <a:pt x="664" y="4"/>
                    <a:pt x="663" y="4"/>
                  </a:cubicBezTo>
                  <a:cubicBezTo>
                    <a:pt x="658" y="4"/>
                    <a:pt x="653" y="4"/>
                    <a:pt x="649" y="4"/>
                  </a:cubicBezTo>
                  <a:cubicBezTo>
                    <a:pt x="649" y="4"/>
                    <a:pt x="649" y="4"/>
                    <a:pt x="649" y="4"/>
                  </a:cubicBezTo>
                  <a:cubicBezTo>
                    <a:pt x="646" y="4"/>
                    <a:pt x="644" y="4"/>
                    <a:pt x="641" y="4"/>
                  </a:cubicBezTo>
                  <a:cubicBezTo>
                    <a:pt x="641" y="4"/>
                    <a:pt x="640" y="4"/>
                    <a:pt x="640" y="4"/>
                  </a:cubicBezTo>
                  <a:cubicBezTo>
                    <a:pt x="632" y="5"/>
                    <a:pt x="625" y="5"/>
                    <a:pt x="618" y="5"/>
                  </a:cubicBezTo>
                  <a:cubicBezTo>
                    <a:pt x="617" y="5"/>
                    <a:pt x="616" y="5"/>
                    <a:pt x="616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06" y="6"/>
                    <a:pt x="598" y="6"/>
                    <a:pt x="589" y="6"/>
                  </a:cubicBezTo>
                  <a:cubicBezTo>
                    <a:pt x="587" y="6"/>
                    <a:pt x="584" y="7"/>
                    <a:pt x="582" y="7"/>
                  </a:cubicBezTo>
                  <a:cubicBezTo>
                    <a:pt x="582" y="7"/>
                    <a:pt x="581" y="7"/>
                    <a:pt x="581" y="7"/>
                  </a:cubicBezTo>
                  <a:cubicBezTo>
                    <a:pt x="572" y="7"/>
                    <a:pt x="564" y="7"/>
                    <a:pt x="555" y="8"/>
                  </a:cubicBezTo>
                  <a:cubicBezTo>
                    <a:pt x="554" y="8"/>
                    <a:pt x="553" y="8"/>
                    <a:pt x="552" y="8"/>
                  </a:cubicBezTo>
                  <a:cubicBezTo>
                    <a:pt x="552" y="8"/>
                    <a:pt x="552" y="8"/>
                    <a:pt x="552" y="8"/>
                  </a:cubicBezTo>
                  <a:cubicBezTo>
                    <a:pt x="551" y="8"/>
                    <a:pt x="551" y="8"/>
                    <a:pt x="550" y="8"/>
                  </a:cubicBezTo>
                  <a:cubicBezTo>
                    <a:pt x="550" y="8"/>
                    <a:pt x="549" y="8"/>
                    <a:pt x="548" y="8"/>
                  </a:cubicBezTo>
                  <a:cubicBezTo>
                    <a:pt x="539" y="9"/>
                    <a:pt x="531" y="9"/>
                    <a:pt x="522" y="10"/>
                  </a:cubicBezTo>
                  <a:cubicBezTo>
                    <a:pt x="521" y="10"/>
                    <a:pt x="520" y="10"/>
                    <a:pt x="518" y="10"/>
                  </a:cubicBezTo>
                  <a:cubicBezTo>
                    <a:pt x="518" y="10"/>
                    <a:pt x="518" y="10"/>
                    <a:pt x="517" y="10"/>
                  </a:cubicBezTo>
                  <a:cubicBezTo>
                    <a:pt x="517" y="10"/>
                    <a:pt x="516" y="10"/>
                    <a:pt x="515" y="10"/>
                  </a:cubicBezTo>
                  <a:cubicBezTo>
                    <a:pt x="506" y="10"/>
                    <a:pt x="496" y="11"/>
                    <a:pt x="487" y="12"/>
                  </a:cubicBezTo>
                  <a:cubicBezTo>
                    <a:pt x="484" y="12"/>
                    <a:pt x="482" y="12"/>
                    <a:pt x="479" y="12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68" y="13"/>
                    <a:pt x="458" y="13"/>
                    <a:pt x="448" y="14"/>
                  </a:cubicBezTo>
                  <a:cubicBezTo>
                    <a:pt x="447" y="14"/>
                    <a:pt x="446" y="14"/>
                    <a:pt x="446" y="14"/>
                  </a:cubicBezTo>
                  <a:cubicBezTo>
                    <a:pt x="445" y="14"/>
                    <a:pt x="445" y="14"/>
                    <a:pt x="444" y="14"/>
                  </a:cubicBezTo>
                  <a:cubicBezTo>
                    <a:pt x="444" y="14"/>
                    <a:pt x="444" y="14"/>
                    <a:pt x="443" y="14"/>
                  </a:cubicBezTo>
                  <a:cubicBezTo>
                    <a:pt x="433" y="15"/>
                    <a:pt x="422" y="16"/>
                    <a:pt x="412" y="17"/>
                  </a:cubicBezTo>
                  <a:cubicBezTo>
                    <a:pt x="412" y="17"/>
                    <a:pt x="412" y="17"/>
                    <a:pt x="412" y="17"/>
                  </a:cubicBezTo>
                  <a:cubicBezTo>
                    <a:pt x="410" y="17"/>
                    <a:pt x="409" y="17"/>
                    <a:pt x="408" y="17"/>
                  </a:cubicBezTo>
                  <a:cubicBezTo>
                    <a:pt x="408" y="17"/>
                    <a:pt x="407" y="17"/>
                    <a:pt x="407" y="17"/>
                  </a:cubicBezTo>
                  <a:cubicBezTo>
                    <a:pt x="396" y="18"/>
                    <a:pt x="386" y="19"/>
                    <a:pt x="376" y="19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3" y="20"/>
                    <a:pt x="372" y="20"/>
                    <a:pt x="371" y="20"/>
                  </a:cubicBezTo>
                  <a:cubicBezTo>
                    <a:pt x="370" y="20"/>
                    <a:pt x="370" y="20"/>
                    <a:pt x="370" y="20"/>
                  </a:cubicBezTo>
                  <a:cubicBezTo>
                    <a:pt x="359" y="21"/>
                    <a:pt x="348" y="22"/>
                    <a:pt x="338" y="23"/>
                  </a:cubicBezTo>
                  <a:cubicBezTo>
                    <a:pt x="338" y="23"/>
                    <a:pt x="338" y="23"/>
                    <a:pt x="337" y="23"/>
                  </a:cubicBezTo>
                  <a:cubicBezTo>
                    <a:pt x="337" y="23"/>
                    <a:pt x="336" y="23"/>
                    <a:pt x="335" y="23"/>
                  </a:cubicBezTo>
                  <a:cubicBezTo>
                    <a:pt x="335" y="23"/>
                    <a:pt x="335" y="23"/>
                    <a:pt x="334" y="23"/>
                  </a:cubicBezTo>
                  <a:cubicBezTo>
                    <a:pt x="323" y="24"/>
                    <a:pt x="312" y="25"/>
                    <a:pt x="301" y="26"/>
                  </a:cubicBezTo>
                  <a:cubicBezTo>
                    <a:pt x="301" y="26"/>
                    <a:pt x="300" y="26"/>
                    <a:pt x="300" y="26"/>
                  </a:cubicBezTo>
                  <a:cubicBezTo>
                    <a:pt x="300" y="26"/>
                    <a:pt x="299" y="26"/>
                    <a:pt x="299" y="26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86" y="28"/>
                    <a:pt x="275" y="29"/>
                    <a:pt x="263" y="30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1" y="31"/>
                    <a:pt x="259" y="31"/>
                    <a:pt x="257" y="31"/>
                  </a:cubicBezTo>
                  <a:cubicBezTo>
                    <a:pt x="253" y="32"/>
                    <a:pt x="250" y="32"/>
                    <a:pt x="246" y="32"/>
                  </a:cubicBezTo>
                  <a:cubicBezTo>
                    <a:pt x="244" y="33"/>
                    <a:pt x="241" y="33"/>
                    <a:pt x="239" y="33"/>
                  </a:cubicBezTo>
                  <a:cubicBezTo>
                    <a:pt x="234" y="34"/>
                    <a:pt x="230" y="35"/>
                    <a:pt x="225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2" y="35"/>
                    <a:pt x="222" y="36"/>
                  </a:cubicBezTo>
                  <a:cubicBezTo>
                    <a:pt x="222" y="36"/>
                    <a:pt x="221" y="36"/>
                    <a:pt x="220" y="36"/>
                  </a:cubicBezTo>
                  <a:cubicBezTo>
                    <a:pt x="218" y="36"/>
                    <a:pt x="215" y="37"/>
                    <a:pt x="212" y="37"/>
                  </a:cubicBezTo>
                  <a:cubicBezTo>
                    <a:pt x="210" y="37"/>
                    <a:pt x="207" y="38"/>
                    <a:pt x="205" y="38"/>
                  </a:cubicBezTo>
                  <a:cubicBezTo>
                    <a:pt x="203" y="38"/>
                    <a:pt x="201" y="38"/>
                    <a:pt x="200" y="39"/>
                  </a:cubicBezTo>
                  <a:cubicBezTo>
                    <a:pt x="195" y="39"/>
                    <a:pt x="191" y="40"/>
                    <a:pt x="186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5" y="41"/>
                    <a:pt x="183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0" y="41"/>
                    <a:pt x="178" y="42"/>
                    <a:pt x="177" y="42"/>
                  </a:cubicBezTo>
                  <a:cubicBezTo>
                    <a:pt x="175" y="42"/>
                    <a:pt x="173" y="43"/>
                    <a:pt x="172" y="43"/>
                  </a:cubicBezTo>
                  <a:cubicBezTo>
                    <a:pt x="169" y="43"/>
                    <a:pt x="167" y="44"/>
                    <a:pt x="165" y="44"/>
                  </a:cubicBezTo>
                  <a:cubicBezTo>
                    <a:pt x="163" y="44"/>
                    <a:pt x="161" y="45"/>
                    <a:pt x="159" y="45"/>
                  </a:cubicBezTo>
                  <a:cubicBezTo>
                    <a:pt x="157" y="45"/>
                    <a:pt x="154" y="46"/>
                    <a:pt x="152" y="46"/>
                  </a:cubicBezTo>
                  <a:cubicBezTo>
                    <a:pt x="151" y="46"/>
                    <a:pt x="150" y="46"/>
                    <a:pt x="150" y="46"/>
                  </a:cubicBezTo>
                  <a:cubicBezTo>
                    <a:pt x="147" y="47"/>
                    <a:pt x="145" y="47"/>
                    <a:pt x="142" y="48"/>
                  </a:cubicBezTo>
                  <a:cubicBezTo>
                    <a:pt x="141" y="48"/>
                    <a:pt x="140" y="48"/>
                    <a:pt x="138" y="49"/>
                  </a:cubicBezTo>
                  <a:cubicBezTo>
                    <a:pt x="135" y="49"/>
                    <a:pt x="132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ubicBezTo>
                    <a:pt x="125" y="51"/>
                    <a:pt x="121" y="52"/>
                    <a:pt x="118" y="52"/>
                  </a:cubicBezTo>
                  <a:cubicBezTo>
                    <a:pt x="117" y="53"/>
                    <a:pt x="116" y="53"/>
                    <a:pt x="116" y="53"/>
                  </a:cubicBezTo>
                  <a:cubicBezTo>
                    <a:pt x="109" y="54"/>
                    <a:pt x="102" y="56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8"/>
                    <a:pt x="93" y="58"/>
                  </a:cubicBezTo>
                  <a:cubicBezTo>
                    <a:pt x="91" y="58"/>
                    <a:pt x="89" y="59"/>
                    <a:pt x="87" y="59"/>
                  </a:cubicBezTo>
                  <a:cubicBezTo>
                    <a:pt x="86" y="60"/>
                    <a:pt x="85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0" y="61"/>
                    <a:pt x="77" y="62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2" y="63"/>
                    <a:pt x="71" y="63"/>
                    <a:pt x="71" y="63"/>
                  </a:cubicBezTo>
                  <a:cubicBezTo>
                    <a:pt x="69" y="64"/>
                    <a:pt x="66" y="65"/>
                    <a:pt x="64" y="65"/>
                  </a:cubicBezTo>
                  <a:cubicBezTo>
                    <a:pt x="62" y="66"/>
                    <a:pt x="61" y="66"/>
                    <a:pt x="60" y="67"/>
                  </a:cubicBezTo>
                  <a:cubicBezTo>
                    <a:pt x="58" y="67"/>
                    <a:pt x="57" y="68"/>
                    <a:pt x="55" y="68"/>
                  </a:cubicBezTo>
                  <a:cubicBezTo>
                    <a:pt x="55" y="68"/>
                    <a:pt x="54" y="68"/>
                    <a:pt x="54" y="69"/>
                  </a:cubicBezTo>
                  <a:cubicBezTo>
                    <a:pt x="53" y="69"/>
                    <a:pt x="52" y="69"/>
                    <a:pt x="51" y="69"/>
                  </a:cubicBezTo>
                  <a:cubicBezTo>
                    <a:pt x="50" y="70"/>
                    <a:pt x="48" y="70"/>
                    <a:pt x="47" y="71"/>
                  </a:cubicBezTo>
                  <a:cubicBezTo>
                    <a:pt x="46" y="71"/>
                    <a:pt x="44" y="72"/>
                    <a:pt x="43" y="72"/>
                  </a:cubicBezTo>
                  <a:cubicBezTo>
                    <a:pt x="42" y="73"/>
                    <a:pt x="41" y="73"/>
                    <a:pt x="39" y="74"/>
                  </a:cubicBezTo>
                  <a:cubicBezTo>
                    <a:pt x="39" y="74"/>
                    <a:pt x="38" y="74"/>
                    <a:pt x="38" y="74"/>
                  </a:cubicBezTo>
                  <a:cubicBezTo>
                    <a:pt x="37" y="74"/>
                    <a:pt x="37" y="75"/>
                    <a:pt x="36" y="75"/>
                  </a:cubicBezTo>
                  <a:cubicBezTo>
                    <a:pt x="34" y="76"/>
                    <a:pt x="32" y="76"/>
                    <a:pt x="30" y="77"/>
                  </a:cubicBezTo>
                  <a:cubicBezTo>
                    <a:pt x="29" y="78"/>
                    <a:pt x="29" y="78"/>
                    <a:pt x="28" y="78"/>
                  </a:cubicBezTo>
                  <a:cubicBezTo>
                    <a:pt x="27" y="79"/>
                    <a:pt x="25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2" y="81"/>
                    <a:pt x="21" y="81"/>
                  </a:cubicBezTo>
                  <a:cubicBezTo>
                    <a:pt x="21" y="82"/>
                    <a:pt x="20" y="82"/>
                    <a:pt x="19" y="83"/>
                  </a:cubicBezTo>
                  <a:cubicBezTo>
                    <a:pt x="18" y="83"/>
                    <a:pt x="18" y="83"/>
                    <a:pt x="18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6" y="85"/>
                    <a:pt x="15" y="85"/>
                    <a:pt x="14" y="86"/>
                  </a:cubicBezTo>
                  <a:cubicBezTo>
                    <a:pt x="14" y="86"/>
                    <a:pt x="13" y="86"/>
                    <a:pt x="13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1" y="88"/>
                    <a:pt x="10" y="88"/>
                    <a:pt x="9" y="89"/>
                  </a:cubicBezTo>
                  <a:cubicBezTo>
                    <a:pt x="9" y="89"/>
                    <a:pt x="9" y="90"/>
                    <a:pt x="9" y="90"/>
                  </a:cubicBezTo>
                  <a:cubicBezTo>
                    <a:pt x="7" y="91"/>
                    <a:pt x="6" y="92"/>
                    <a:pt x="6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4"/>
                    <a:pt x="5" y="94"/>
                  </a:cubicBezTo>
                  <a:cubicBezTo>
                    <a:pt x="4" y="94"/>
                    <a:pt x="4" y="95"/>
                    <a:pt x="3" y="96"/>
                  </a:cubicBezTo>
                  <a:cubicBezTo>
                    <a:pt x="3" y="96"/>
                    <a:pt x="3" y="96"/>
                    <a:pt x="2" y="97"/>
                  </a:cubicBezTo>
                  <a:cubicBezTo>
                    <a:pt x="2" y="97"/>
                    <a:pt x="2" y="98"/>
                    <a:pt x="2" y="99"/>
                  </a:cubicBezTo>
                  <a:cubicBezTo>
                    <a:pt x="1" y="99"/>
                    <a:pt x="1" y="99"/>
                    <a:pt x="1" y="100"/>
                  </a:cubicBezTo>
                  <a:cubicBezTo>
                    <a:pt x="1" y="100"/>
                    <a:pt x="1" y="101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0" y="103"/>
                    <a:pt x="0" y="103"/>
                  </a:cubicBezTo>
                  <a:cubicBezTo>
                    <a:pt x="0" y="104"/>
                    <a:pt x="0" y="105"/>
                    <a:pt x="1" y="106"/>
                  </a:cubicBezTo>
                  <a:cubicBezTo>
                    <a:pt x="1" y="107"/>
                    <a:pt x="1" y="107"/>
                    <a:pt x="1" y="108"/>
                  </a:cubicBezTo>
                  <a:cubicBezTo>
                    <a:pt x="1" y="108"/>
                    <a:pt x="1" y="109"/>
                    <a:pt x="1" y="109"/>
                  </a:cubicBezTo>
                  <a:cubicBezTo>
                    <a:pt x="2" y="110"/>
                    <a:pt x="2" y="110"/>
                    <a:pt x="2" y="111"/>
                  </a:cubicBezTo>
                  <a:cubicBezTo>
                    <a:pt x="2" y="111"/>
                    <a:pt x="3" y="111"/>
                    <a:pt x="3" y="111"/>
                  </a:cubicBezTo>
                  <a:cubicBezTo>
                    <a:pt x="3" y="112"/>
                    <a:pt x="4" y="113"/>
                    <a:pt x="4" y="113"/>
                  </a:cubicBezTo>
                  <a:cubicBezTo>
                    <a:pt x="4" y="113"/>
                    <a:pt x="4" y="114"/>
                    <a:pt x="4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146" y="286"/>
                    <a:pt x="647" y="998"/>
                    <a:pt x="648" y="998"/>
                  </a:cubicBezTo>
                  <a:cubicBezTo>
                    <a:pt x="648" y="998"/>
                    <a:pt x="649" y="1415"/>
                    <a:pt x="649" y="1415"/>
                  </a:cubicBezTo>
                  <a:cubicBezTo>
                    <a:pt x="649" y="1444"/>
                    <a:pt x="673" y="1467"/>
                    <a:pt x="703" y="1467"/>
                  </a:cubicBezTo>
                  <a:cubicBezTo>
                    <a:pt x="1093" y="1467"/>
                    <a:pt x="1093" y="1467"/>
                    <a:pt x="1093" y="1467"/>
                  </a:cubicBezTo>
                  <a:cubicBezTo>
                    <a:pt x="1123" y="1467"/>
                    <a:pt x="1148" y="1444"/>
                    <a:pt x="1148" y="1415"/>
                  </a:cubicBezTo>
                  <a:cubicBezTo>
                    <a:pt x="1148" y="995"/>
                    <a:pt x="1148" y="995"/>
                    <a:pt x="1148" y="995"/>
                  </a:cubicBezTo>
                  <a:cubicBezTo>
                    <a:pt x="1222" y="869"/>
                    <a:pt x="1643" y="285"/>
                    <a:pt x="1784" y="114"/>
                  </a:cubicBezTo>
                  <a:cubicBezTo>
                    <a:pt x="1784" y="114"/>
                    <a:pt x="1784" y="114"/>
                    <a:pt x="1784" y="114"/>
                  </a:cubicBezTo>
                  <a:cubicBezTo>
                    <a:pt x="1784" y="114"/>
                    <a:pt x="1785" y="113"/>
                    <a:pt x="1785" y="113"/>
                  </a:cubicBezTo>
                  <a:cubicBezTo>
                    <a:pt x="1785" y="113"/>
                    <a:pt x="1786" y="112"/>
                    <a:pt x="1786" y="111"/>
                  </a:cubicBezTo>
                  <a:cubicBezTo>
                    <a:pt x="1786" y="111"/>
                    <a:pt x="1786" y="111"/>
                    <a:pt x="1786" y="111"/>
                  </a:cubicBezTo>
                  <a:cubicBezTo>
                    <a:pt x="1787" y="110"/>
                    <a:pt x="1787" y="110"/>
                    <a:pt x="1787" y="109"/>
                  </a:cubicBezTo>
                  <a:cubicBezTo>
                    <a:pt x="1787" y="109"/>
                    <a:pt x="1787" y="108"/>
                    <a:pt x="1788" y="108"/>
                  </a:cubicBezTo>
                  <a:cubicBezTo>
                    <a:pt x="1788" y="107"/>
                    <a:pt x="1788" y="107"/>
                    <a:pt x="1788" y="106"/>
                  </a:cubicBezTo>
                  <a:cubicBezTo>
                    <a:pt x="1788" y="105"/>
                    <a:pt x="1788" y="104"/>
                    <a:pt x="1788" y="103"/>
                  </a:cubicBezTo>
                  <a:cubicBezTo>
                    <a:pt x="1788" y="103"/>
                    <a:pt x="1788" y="102"/>
                    <a:pt x="1788" y="102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40A7B1AD-D5B7-572A-35FD-DF078FD64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833" y="1711008"/>
              <a:ext cx="5140325" cy="598487"/>
            </a:xfrm>
            <a:custGeom>
              <a:avLst/>
              <a:gdLst>
                <a:gd name="T0" fmla="*/ 1786 w 1788"/>
                <a:gd name="T1" fmla="*/ 97 h 208"/>
                <a:gd name="T2" fmla="*/ 1780 w 1788"/>
                <a:gd name="T3" fmla="*/ 90 h 208"/>
                <a:gd name="T4" fmla="*/ 1772 w 1788"/>
                <a:gd name="T5" fmla="*/ 84 h 208"/>
                <a:gd name="T6" fmla="*/ 1765 w 1788"/>
                <a:gd name="T7" fmla="*/ 80 h 208"/>
                <a:gd name="T8" fmla="*/ 1750 w 1788"/>
                <a:gd name="T9" fmla="*/ 74 h 208"/>
                <a:gd name="T10" fmla="*/ 1734 w 1788"/>
                <a:gd name="T11" fmla="*/ 68 h 208"/>
                <a:gd name="T12" fmla="*/ 1715 w 1788"/>
                <a:gd name="T13" fmla="*/ 63 h 208"/>
                <a:gd name="T14" fmla="*/ 1693 w 1788"/>
                <a:gd name="T15" fmla="*/ 57 h 208"/>
                <a:gd name="T16" fmla="*/ 1660 w 1788"/>
                <a:gd name="T17" fmla="*/ 50 h 208"/>
                <a:gd name="T18" fmla="*/ 1629 w 1788"/>
                <a:gd name="T19" fmla="*/ 45 h 208"/>
                <a:gd name="T20" fmla="*/ 1607 w 1788"/>
                <a:gd name="T21" fmla="*/ 41 h 208"/>
                <a:gd name="T22" fmla="*/ 1577 w 1788"/>
                <a:gd name="T23" fmla="*/ 37 h 208"/>
                <a:gd name="T24" fmla="*/ 1550 w 1788"/>
                <a:gd name="T25" fmla="*/ 33 h 208"/>
                <a:gd name="T26" fmla="*/ 1490 w 1788"/>
                <a:gd name="T27" fmla="*/ 27 h 208"/>
                <a:gd name="T28" fmla="*/ 1454 w 1788"/>
                <a:gd name="T29" fmla="*/ 23 h 208"/>
                <a:gd name="T30" fmla="*/ 1414 w 1788"/>
                <a:gd name="T31" fmla="*/ 19 h 208"/>
                <a:gd name="T32" fmla="*/ 1377 w 1788"/>
                <a:gd name="T33" fmla="*/ 17 h 208"/>
                <a:gd name="T34" fmla="*/ 1310 w 1788"/>
                <a:gd name="T35" fmla="*/ 12 h 208"/>
                <a:gd name="T36" fmla="*/ 1271 w 1788"/>
                <a:gd name="T37" fmla="*/ 10 h 208"/>
                <a:gd name="T38" fmla="*/ 1237 w 1788"/>
                <a:gd name="T39" fmla="*/ 8 h 208"/>
                <a:gd name="T40" fmla="*/ 1174 w 1788"/>
                <a:gd name="T41" fmla="*/ 5 h 208"/>
                <a:gd name="T42" fmla="*/ 1148 w 1788"/>
                <a:gd name="T43" fmla="*/ 4 h 208"/>
                <a:gd name="T44" fmla="*/ 1117 w 1788"/>
                <a:gd name="T45" fmla="*/ 3 h 208"/>
                <a:gd name="T46" fmla="*/ 1084 w 1788"/>
                <a:gd name="T47" fmla="*/ 2 h 208"/>
                <a:gd name="T48" fmla="*/ 1050 w 1788"/>
                <a:gd name="T49" fmla="*/ 2 h 208"/>
                <a:gd name="T50" fmla="*/ 1024 w 1788"/>
                <a:gd name="T51" fmla="*/ 1 h 208"/>
                <a:gd name="T52" fmla="*/ 999 w 1788"/>
                <a:gd name="T53" fmla="*/ 1 h 208"/>
                <a:gd name="T54" fmla="*/ 956 w 1788"/>
                <a:gd name="T55" fmla="*/ 0 h 208"/>
                <a:gd name="T56" fmla="*/ 909 w 1788"/>
                <a:gd name="T57" fmla="*/ 0 h 208"/>
                <a:gd name="T58" fmla="*/ 894 w 1788"/>
                <a:gd name="T59" fmla="*/ 0 h 208"/>
                <a:gd name="T60" fmla="*/ 838 w 1788"/>
                <a:gd name="T61" fmla="*/ 0 h 208"/>
                <a:gd name="T62" fmla="*/ 808 w 1788"/>
                <a:gd name="T63" fmla="*/ 1 h 208"/>
                <a:gd name="T64" fmla="*/ 768 w 1788"/>
                <a:gd name="T65" fmla="*/ 1 h 208"/>
                <a:gd name="T66" fmla="*/ 742 w 1788"/>
                <a:gd name="T67" fmla="*/ 2 h 208"/>
                <a:gd name="T68" fmla="*/ 706 w 1788"/>
                <a:gd name="T69" fmla="*/ 2 h 208"/>
                <a:gd name="T70" fmla="*/ 675 w 1788"/>
                <a:gd name="T71" fmla="*/ 3 h 208"/>
                <a:gd name="T72" fmla="*/ 649 w 1788"/>
                <a:gd name="T73" fmla="*/ 4 h 208"/>
                <a:gd name="T74" fmla="*/ 615 w 1788"/>
                <a:gd name="T75" fmla="*/ 5 h 208"/>
                <a:gd name="T76" fmla="*/ 555 w 1788"/>
                <a:gd name="T77" fmla="*/ 8 h 208"/>
                <a:gd name="T78" fmla="*/ 522 w 1788"/>
                <a:gd name="T79" fmla="*/ 10 h 208"/>
                <a:gd name="T80" fmla="*/ 479 w 1788"/>
                <a:gd name="T81" fmla="*/ 12 h 208"/>
                <a:gd name="T82" fmla="*/ 443 w 1788"/>
                <a:gd name="T83" fmla="*/ 14 h 208"/>
                <a:gd name="T84" fmla="*/ 376 w 1788"/>
                <a:gd name="T85" fmla="*/ 19 h 208"/>
                <a:gd name="T86" fmla="*/ 337 w 1788"/>
                <a:gd name="T87" fmla="*/ 23 h 208"/>
                <a:gd name="T88" fmla="*/ 299 w 1788"/>
                <a:gd name="T89" fmla="*/ 26 h 208"/>
                <a:gd name="T90" fmla="*/ 246 w 1788"/>
                <a:gd name="T91" fmla="*/ 32 h 208"/>
                <a:gd name="T92" fmla="*/ 220 w 1788"/>
                <a:gd name="T93" fmla="*/ 36 h 208"/>
                <a:gd name="T94" fmla="*/ 186 w 1788"/>
                <a:gd name="T95" fmla="*/ 41 h 208"/>
                <a:gd name="T96" fmla="*/ 165 w 1788"/>
                <a:gd name="T97" fmla="*/ 44 h 208"/>
                <a:gd name="T98" fmla="*/ 138 w 1788"/>
                <a:gd name="T99" fmla="*/ 49 h 208"/>
                <a:gd name="T100" fmla="*/ 96 w 1788"/>
                <a:gd name="T101" fmla="*/ 57 h 208"/>
                <a:gd name="T102" fmla="*/ 83 w 1788"/>
                <a:gd name="T103" fmla="*/ 60 h 208"/>
                <a:gd name="T104" fmla="*/ 60 w 1788"/>
                <a:gd name="T105" fmla="*/ 67 h 208"/>
                <a:gd name="T106" fmla="*/ 43 w 1788"/>
                <a:gd name="T107" fmla="*/ 72 h 208"/>
                <a:gd name="T108" fmla="*/ 28 w 1788"/>
                <a:gd name="T109" fmla="*/ 78 h 208"/>
                <a:gd name="T110" fmla="*/ 18 w 1788"/>
                <a:gd name="T111" fmla="*/ 84 h 208"/>
                <a:gd name="T112" fmla="*/ 9 w 1788"/>
                <a:gd name="T113" fmla="*/ 89 h 208"/>
                <a:gd name="T114" fmla="*/ 3 w 1788"/>
                <a:gd name="T115" fmla="*/ 96 h 208"/>
                <a:gd name="T116" fmla="*/ 1 w 1788"/>
                <a:gd name="T117" fmla="*/ 102 h 208"/>
                <a:gd name="T118" fmla="*/ 2 w 1788"/>
                <a:gd name="T119" fmla="*/ 111 h 208"/>
                <a:gd name="T120" fmla="*/ 894 w 1788"/>
                <a:gd name="T121" fmla="*/ 208 h 208"/>
                <a:gd name="T122" fmla="*/ 1785 w 1788"/>
                <a:gd name="T123" fmla="*/ 113 h 208"/>
                <a:gd name="T124" fmla="*/ 1788 w 1788"/>
                <a:gd name="T125" fmla="*/ 1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88" h="208">
                  <a:moveTo>
                    <a:pt x="1788" y="102"/>
                  </a:moveTo>
                  <a:cubicBezTo>
                    <a:pt x="1788" y="102"/>
                    <a:pt x="1788" y="102"/>
                    <a:pt x="1788" y="102"/>
                  </a:cubicBezTo>
                  <a:cubicBezTo>
                    <a:pt x="1788" y="101"/>
                    <a:pt x="1788" y="100"/>
                    <a:pt x="1788" y="100"/>
                  </a:cubicBezTo>
                  <a:cubicBezTo>
                    <a:pt x="1787" y="99"/>
                    <a:pt x="1787" y="99"/>
                    <a:pt x="1787" y="99"/>
                  </a:cubicBezTo>
                  <a:cubicBezTo>
                    <a:pt x="1787" y="98"/>
                    <a:pt x="1787" y="97"/>
                    <a:pt x="1786" y="97"/>
                  </a:cubicBezTo>
                  <a:cubicBezTo>
                    <a:pt x="1786" y="96"/>
                    <a:pt x="1786" y="96"/>
                    <a:pt x="1785" y="96"/>
                  </a:cubicBezTo>
                  <a:cubicBezTo>
                    <a:pt x="1785" y="95"/>
                    <a:pt x="1785" y="94"/>
                    <a:pt x="1784" y="94"/>
                  </a:cubicBezTo>
                  <a:cubicBezTo>
                    <a:pt x="1784" y="94"/>
                    <a:pt x="1784" y="93"/>
                    <a:pt x="1783" y="93"/>
                  </a:cubicBezTo>
                  <a:cubicBezTo>
                    <a:pt x="1783" y="93"/>
                    <a:pt x="1783" y="93"/>
                    <a:pt x="1783" y="93"/>
                  </a:cubicBezTo>
                  <a:cubicBezTo>
                    <a:pt x="1782" y="92"/>
                    <a:pt x="1781" y="91"/>
                    <a:pt x="1780" y="90"/>
                  </a:cubicBezTo>
                  <a:cubicBezTo>
                    <a:pt x="1780" y="90"/>
                    <a:pt x="1780" y="89"/>
                    <a:pt x="1779" y="89"/>
                  </a:cubicBezTo>
                  <a:cubicBezTo>
                    <a:pt x="1778" y="88"/>
                    <a:pt x="1778" y="88"/>
                    <a:pt x="1776" y="87"/>
                  </a:cubicBezTo>
                  <a:cubicBezTo>
                    <a:pt x="1776" y="87"/>
                    <a:pt x="1776" y="87"/>
                    <a:pt x="1776" y="87"/>
                  </a:cubicBezTo>
                  <a:cubicBezTo>
                    <a:pt x="1776" y="86"/>
                    <a:pt x="1775" y="86"/>
                    <a:pt x="1775" y="86"/>
                  </a:cubicBezTo>
                  <a:cubicBezTo>
                    <a:pt x="1774" y="85"/>
                    <a:pt x="1773" y="85"/>
                    <a:pt x="1772" y="84"/>
                  </a:cubicBezTo>
                  <a:cubicBezTo>
                    <a:pt x="1772" y="84"/>
                    <a:pt x="1772" y="84"/>
                    <a:pt x="1771" y="84"/>
                  </a:cubicBezTo>
                  <a:cubicBezTo>
                    <a:pt x="1771" y="83"/>
                    <a:pt x="1770" y="83"/>
                    <a:pt x="1770" y="83"/>
                  </a:cubicBezTo>
                  <a:cubicBezTo>
                    <a:pt x="1769" y="82"/>
                    <a:pt x="1768" y="82"/>
                    <a:pt x="1767" y="81"/>
                  </a:cubicBezTo>
                  <a:cubicBezTo>
                    <a:pt x="1767" y="81"/>
                    <a:pt x="1766" y="81"/>
                    <a:pt x="1765" y="80"/>
                  </a:cubicBezTo>
                  <a:cubicBezTo>
                    <a:pt x="1765" y="80"/>
                    <a:pt x="1765" y="80"/>
                    <a:pt x="1765" y="80"/>
                  </a:cubicBezTo>
                  <a:cubicBezTo>
                    <a:pt x="1764" y="80"/>
                    <a:pt x="1762" y="79"/>
                    <a:pt x="1761" y="78"/>
                  </a:cubicBezTo>
                  <a:cubicBezTo>
                    <a:pt x="1760" y="78"/>
                    <a:pt x="1759" y="78"/>
                    <a:pt x="1759" y="77"/>
                  </a:cubicBezTo>
                  <a:cubicBezTo>
                    <a:pt x="1757" y="76"/>
                    <a:pt x="1755" y="76"/>
                    <a:pt x="1752" y="75"/>
                  </a:cubicBezTo>
                  <a:cubicBezTo>
                    <a:pt x="1752" y="75"/>
                    <a:pt x="1752" y="74"/>
                    <a:pt x="1751" y="74"/>
                  </a:cubicBezTo>
                  <a:cubicBezTo>
                    <a:pt x="1751" y="74"/>
                    <a:pt x="1750" y="74"/>
                    <a:pt x="1750" y="74"/>
                  </a:cubicBezTo>
                  <a:cubicBezTo>
                    <a:pt x="1748" y="73"/>
                    <a:pt x="1747" y="73"/>
                    <a:pt x="1745" y="72"/>
                  </a:cubicBezTo>
                  <a:cubicBezTo>
                    <a:pt x="1744" y="72"/>
                    <a:pt x="1743" y="71"/>
                    <a:pt x="1742" y="71"/>
                  </a:cubicBezTo>
                  <a:cubicBezTo>
                    <a:pt x="1741" y="70"/>
                    <a:pt x="1739" y="70"/>
                    <a:pt x="1737" y="69"/>
                  </a:cubicBezTo>
                  <a:cubicBezTo>
                    <a:pt x="1737" y="69"/>
                    <a:pt x="1736" y="69"/>
                    <a:pt x="1735" y="69"/>
                  </a:cubicBezTo>
                  <a:cubicBezTo>
                    <a:pt x="1735" y="68"/>
                    <a:pt x="1734" y="68"/>
                    <a:pt x="1734" y="68"/>
                  </a:cubicBezTo>
                  <a:cubicBezTo>
                    <a:pt x="1732" y="68"/>
                    <a:pt x="1730" y="67"/>
                    <a:pt x="1729" y="67"/>
                  </a:cubicBezTo>
                  <a:cubicBezTo>
                    <a:pt x="1728" y="66"/>
                    <a:pt x="1726" y="66"/>
                    <a:pt x="1725" y="65"/>
                  </a:cubicBezTo>
                  <a:cubicBezTo>
                    <a:pt x="1723" y="65"/>
                    <a:pt x="1720" y="64"/>
                    <a:pt x="1717" y="63"/>
                  </a:cubicBezTo>
                  <a:cubicBezTo>
                    <a:pt x="1717" y="63"/>
                    <a:pt x="1717" y="63"/>
                    <a:pt x="1717" y="63"/>
                  </a:cubicBezTo>
                  <a:cubicBezTo>
                    <a:pt x="1716" y="63"/>
                    <a:pt x="1716" y="63"/>
                    <a:pt x="1715" y="63"/>
                  </a:cubicBezTo>
                  <a:cubicBezTo>
                    <a:pt x="1712" y="62"/>
                    <a:pt x="1709" y="61"/>
                    <a:pt x="1706" y="60"/>
                  </a:cubicBezTo>
                  <a:cubicBezTo>
                    <a:pt x="1706" y="60"/>
                    <a:pt x="1705" y="60"/>
                    <a:pt x="1705" y="60"/>
                  </a:cubicBezTo>
                  <a:cubicBezTo>
                    <a:pt x="1704" y="60"/>
                    <a:pt x="1703" y="60"/>
                    <a:pt x="1702" y="59"/>
                  </a:cubicBezTo>
                  <a:cubicBezTo>
                    <a:pt x="1700" y="59"/>
                    <a:pt x="1698" y="58"/>
                    <a:pt x="1695" y="58"/>
                  </a:cubicBezTo>
                  <a:cubicBezTo>
                    <a:pt x="1695" y="58"/>
                    <a:pt x="1694" y="57"/>
                    <a:pt x="1693" y="57"/>
                  </a:cubicBezTo>
                  <a:cubicBezTo>
                    <a:pt x="1693" y="57"/>
                    <a:pt x="1693" y="57"/>
                    <a:pt x="1693" y="57"/>
                  </a:cubicBezTo>
                  <a:cubicBezTo>
                    <a:pt x="1686" y="56"/>
                    <a:pt x="1680" y="54"/>
                    <a:pt x="1673" y="53"/>
                  </a:cubicBezTo>
                  <a:cubicBezTo>
                    <a:pt x="1672" y="53"/>
                    <a:pt x="1671" y="53"/>
                    <a:pt x="1671" y="52"/>
                  </a:cubicBezTo>
                  <a:cubicBezTo>
                    <a:pt x="1667" y="52"/>
                    <a:pt x="1664" y="51"/>
                    <a:pt x="1661" y="50"/>
                  </a:cubicBezTo>
                  <a:cubicBezTo>
                    <a:pt x="1660" y="50"/>
                    <a:pt x="1660" y="50"/>
                    <a:pt x="1660" y="50"/>
                  </a:cubicBezTo>
                  <a:cubicBezTo>
                    <a:pt x="1657" y="50"/>
                    <a:pt x="1654" y="49"/>
                    <a:pt x="1650" y="49"/>
                  </a:cubicBezTo>
                  <a:cubicBezTo>
                    <a:pt x="1649" y="48"/>
                    <a:pt x="1648" y="48"/>
                    <a:pt x="1646" y="48"/>
                  </a:cubicBezTo>
                  <a:cubicBezTo>
                    <a:pt x="1644" y="47"/>
                    <a:pt x="1641" y="47"/>
                    <a:pt x="1639" y="46"/>
                  </a:cubicBezTo>
                  <a:cubicBezTo>
                    <a:pt x="1638" y="46"/>
                    <a:pt x="1638" y="46"/>
                    <a:pt x="1637" y="46"/>
                  </a:cubicBezTo>
                  <a:cubicBezTo>
                    <a:pt x="1634" y="46"/>
                    <a:pt x="1632" y="45"/>
                    <a:pt x="1629" y="45"/>
                  </a:cubicBezTo>
                  <a:cubicBezTo>
                    <a:pt x="1628" y="45"/>
                    <a:pt x="1626" y="44"/>
                    <a:pt x="1624" y="44"/>
                  </a:cubicBezTo>
                  <a:cubicBezTo>
                    <a:pt x="1622" y="44"/>
                    <a:pt x="1619" y="43"/>
                    <a:pt x="1617" y="43"/>
                  </a:cubicBezTo>
                  <a:cubicBezTo>
                    <a:pt x="1615" y="43"/>
                    <a:pt x="1614" y="42"/>
                    <a:pt x="1612" y="42"/>
                  </a:cubicBezTo>
                  <a:cubicBezTo>
                    <a:pt x="1610" y="42"/>
                    <a:pt x="1609" y="41"/>
                    <a:pt x="1607" y="41"/>
                  </a:cubicBezTo>
                  <a:cubicBezTo>
                    <a:pt x="1607" y="41"/>
                    <a:pt x="1607" y="41"/>
                    <a:pt x="1607" y="41"/>
                  </a:cubicBezTo>
                  <a:cubicBezTo>
                    <a:pt x="1605" y="41"/>
                    <a:pt x="1604" y="41"/>
                    <a:pt x="1603" y="41"/>
                  </a:cubicBezTo>
                  <a:cubicBezTo>
                    <a:pt x="1603" y="41"/>
                    <a:pt x="1603" y="41"/>
                    <a:pt x="1603" y="41"/>
                  </a:cubicBezTo>
                  <a:cubicBezTo>
                    <a:pt x="1598" y="40"/>
                    <a:pt x="1594" y="39"/>
                    <a:pt x="1589" y="39"/>
                  </a:cubicBezTo>
                  <a:cubicBezTo>
                    <a:pt x="1587" y="38"/>
                    <a:pt x="1586" y="38"/>
                    <a:pt x="1584" y="38"/>
                  </a:cubicBezTo>
                  <a:cubicBezTo>
                    <a:pt x="1582" y="38"/>
                    <a:pt x="1579" y="37"/>
                    <a:pt x="1577" y="37"/>
                  </a:cubicBezTo>
                  <a:cubicBezTo>
                    <a:pt x="1574" y="37"/>
                    <a:pt x="1571" y="36"/>
                    <a:pt x="1568" y="36"/>
                  </a:cubicBezTo>
                  <a:cubicBezTo>
                    <a:pt x="1568" y="36"/>
                    <a:pt x="1567" y="36"/>
                    <a:pt x="1567" y="36"/>
                  </a:cubicBezTo>
                  <a:cubicBezTo>
                    <a:pt x="1566" y="35"/>
                    <a:pt x="1566" y="35"/>
                    <a:pt x="1566" y="35"/>
                  </a:cubicBezTo>
                  <a:cubicBezTo>
                    <a:pt x="1565" y="35"/>
                    <a:pt x="1565" y="35"/>
                    <a:pt x="1564" y="35"/>
                  </a:cubicBezTo>
                  <a:cubicBezTo>
                    <a:pt x="1559" y="35"/>
                    <a:pt x="1554" y="34"/>
                    <a:pt x="1550" y="33"/>
                  </a:cubicBezTo>
                  <a:cubicBezTo>
                    <a:pt x="1547" y="33"/>
                    <a:pt x="1545" y="33"/>
                    <a:pt x="1543" y="32"/>
                  </a:cubicBezTo>
                  <a:cubicBezTo>
                    <a:pt x="1539" y="32"/>
                    <a:pt x="1536" y="32"/>
                    <a:pt x="1532" y="31"/>
                  </a:cubicBezTo>
                  <a:cubicBezTo>
                    <a:pt x="1530" y="31"/>
                    <a:pt x="1528" y="31"/>
                    <a:pt x="1526" y="30"/>
                  </a:cubicBezTo>
                  <a:cubicBezTo>
                    <a:pt x="1526" y="30"/>
                    <a:pt x="1526" y="30"/>
                    <a:pt x="1526" y="30"/>
                  </a:cubicBezTo>
                  <a:cubicBezTo>
                    <a:pt x="1514" y="29"/>
                    <a:pt x="1502" y="28"/>
                    <a:pt x="1490" y="27"/>
                  </a:cubicBezTo>
                  <a:cubicBezTo>
                    <a:pt x="1490" y="27"/>
                    <a:pt x="1490" y="27"/>
                    <a:pt x="1490" y="26"/>
                  </a:cubicBezTo>
                  <a:cubicBezTo>
                    <a:pt x="1489" y="26"/>
                    <a:pt x="1489" y="26"/>
                    <a:pt x="1489" y="26"/>
                  </a:cubicBezTo>
                  <a:cubicBezTo>
                    <a:pt x="1488" y="26"/>
                    <a:pt x="1488" y="26"/>
                    <a:pt x="1487" y="26"/>
                  </a:cubicBezTo>
                  <a:cubicBezTo>
                    <a:pt x="1477" y="25"/>
                    <a:pt x="1466" y="24"/>
                    <a:pt x="1454" y="23"/>
                  </a:cubicBezTo>
                  <a:cubicBezTo>
                    <a:pt x="1454" y="23"/>
                    <a:pt x="1454" y="23"/>
                    <a:pt x="1454" y="23"/>
                  </a:cubicBezTo>
                  <a:cubicBezTo>
                    <a:pt x="1453" y="23"/>
                    <a:pt x="1452" y="23"/>
                    <a:pt x="1451" y="23"/>
                  </a:cubicBezTo>
                  <a:cubicBezTo>
                    <a:pt x="1451" y="23"/>
                    <a:pt x="1451" y="23"/>
                    <a:pt x="1451" y="23"/>
                  </a:cubicBezTo>
                  <a:cubicBezTo>
                    <a:pt x="1441" y="22"/>
                    <a:pt x="1430" y="21"/>
                    <a:pt x="1419" y="20"/>
                  </a:cubicBezTo>
                  <a:cubicBezTo>
                    <a:pt x="1419" y="20"/>
                    <a:pt x="1418" y="20"/>
                    <a:pt x="1418" y="20"/>
                  </a:cubicBezTo>
                  <a:cubicBezTo>
                    <a:pt x="1417" y="20"/>
                    <a:pt x="1415" y="20"/>
                    <a:pt x="1414" y="19"/>
                  </a:cubicBezTo>
                  <a:cubicBezTo>
                    <a:pt x="1414" y="19"/>
                    <a:pt x="1413" y="19"/>
                    <a:pt x="1413" y="19"/>
                  </a:cubicBezTo>
                  <a:cubicBezTo>
                    <a:pt x="1403" y="19"/>
                    <a:pt x="1392" y="18"/>
                    <a:pt x="1382" y="17"/>
                  </a:cubicBezTo>
                  <a:cubicBezTo>
                    <a:pt x="1382" y="17"/>
                    <a:pt x="1381" y="17"/>
                    <a:pt x="1381" y="17"/>
                  </a:cubicBezTo>
                  <a:cubicBezTo>
                    <a:pt x="1380" y="17"/>
                    <a:pt x="1378" y="17"/>
                    <a:pt x="1377" y="17"/>
                  </a:cubicBezTo>
                  <a:cubicBezTo>
                    <a:pt x="1377" y="17"/>
                    <a:pt x="1377" y="17"/>
                    <a:pt x="1377" y="17"/>
                  </a:cubicBezTo>
                  <a:cubicBezTo>
                    <a:pt x="1367" y="16"/>
                    <a:pt x="1356" y="15"/>
                    <a:pt x="1345" y="14"/>
                  </a:cubicBezTo>
                  <a:cubicBezTo>
                    <a:pt x="1345" y="14"/>
                    <a:pt x="1345" y="14"/>
                    <a:pt x="1345" y="14"/>
                  </a:cubicBezTo>
                  <a:cubicBezTo>
                    <a:pt x="1344" y="14"/>
                    <a:pt x="1344" y="14"/>
                    <a:pt x="1343" y="14"/>
                  </a:cubicBezTo>
                  <a:cubicBezTo>
                    <a:pt x="1342" y="14"/>
                    <a:pt x="1342" y="14"/>
                    <a:pt x="1341" y="14"/>
                  </a:cubicBezTo>
                  <a:cubicBezTo>
                    <a:pt x="1331" y="13"/>
                    <a:pt x="1320" y="13"/>
                    <a:pt x="1310" y="12"/>
                  </a:cubicBezTo>
                  <a:cubicBezTo>
                    <a:pt x="1310" y="12"/>
                    <a:pt x="1310" y="12"/>
                    <a:pt x="1309" y="12"/>
                  </a:cubicBezTo>
                  <a:cubicBezTo>
                    <a:pt x="1307" y="12"/>
                    <a:pt x="1304" y="12"/>
                    <a:pt x="1302" y="12"/>
                  </a:cubicBezTo>
                  <a:cubicBezTo>
                    <a:pt x="1293" y="11"/>
                    <a:pt x="1283" y="10"/>
                    <a:pt x="1274" y="10"/>
                  </a:cubicBezTo>
                  <a:cubicBezTo>
                    <a:pt x="1273" y="10"/>
                    <a:pt x="1272" y="10"/>
                    <a:pt x="1271" y="10"/>
                  </a:cubicBezTo>
                  <a:cubicBezTo>
                    <a:pt x="1271" y="10"/>
                    <a:pt x="1271" y="10"/>
                    <a:pt x="1271" y="10"/>
                  </a:cubicBezTo>
                  <a:cubicBezTo>
                    <a:pt x="1269" y="10"/>
                    <a:pt x="1268" y="10"/>
                    <a:pt x="1267" y="10"/>
                  </a:cubicBezTo>
                  <a:cubicBezTo>
                    <a:pt x="1258" y="9"/>
                    <a:pt x="1250" y="9"/>
                    <a:pt x="1241" y="8"/>
                  </a:cubicBezTo>
                  <a:cubicBezTo>
                    <a:pt x="1240" y="8"/>
                    <a:pt x="1239" y="8"/>
                    <a:pt x="1238" y="8"/>
                  </a:cubicBezTo>
                  <a:cubicBezTo>
                    <a:pt x="1238" y="8"/>
                    <a:pt x="1237" y="8"/>
                    <a:pt x="1237" y="8"/>
                  </a:cubicBezTo>
                  <a:cubicBezTo>
                    <a:pt x="1237" y="8"/>
                    <a:pt x="1237" y="8"/>
                    <a:pt x="1237" y="8"/>
                  </a:cubicBezTo>
                  <a:cubicBezTo>
                    <a:pt x="1236" y="8"/>
                    <a:pt x="1235" y="8"/>
                    <a:pt x="1234" y="8"/>
                  </a:cubicBezTo>
                  <a:cubicBezTo>
                    <a:pt x="1225" y="7"/>
                    <a:pt x="1216" y="7"/>
                    <a:pt x="1208" y="7"/>
                  </a:cubicBezTo>
                  <a:cubicBezTo>
                    <a:pt x="1207" y="7"/>
                    <a:pt x="1207" y="7"/>
                    <a:pt x="1207" y="7"/>
                  </a:cubicBezTo>
                  <a:cubicBezTo>
                    <a:pt x="1204" y="7"/>
                    <a:pt x="1202" y="6"/>
                    <a:pt x="1199" y="6"/>
                  </a:cubicBezTo>
                  <a:cubicBezTo>
                    <a:pt x="1191" y="6"/>
                    <a:pt x="1183" y="6"/>
                    <a:pt x="1174" y="5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74" y="5"/>
                    <a:pt x="1173" y="5"/>
                    <a:pt x="1173" y="5"/>
                  </a:cubicBezTo>
                  <a:cubicBezTo>
                    <a:pt x="1172" y="5"/>
                    <a:pt x="1172" y="5"/>
                    <a:pt x="1171" y="5"/>
                  </a:cubicBezTo>
                  <a:cubicBezTo>
                    <a:pt x="1164" y="5"/>
                    <a:pt x="1157" y="5"/>
                    <a:pt x="1149" y="4"/>
                  </a:cubicBezTo>
                  <a:cubicBezTo>
                    <a:pt x="1149" y="4"/>
                    <a:pt x="1148" y="4"/>
                    <a:pt x="1148" y="4"/>
                  </a:cubicBezTo>
                  <a:cubicBezTo>
                    <a:pt x="1145" y="4"/>
                    <a:pt x="1143" y="4"/>
                    <a:pt x="1140" y="4"/>
                  </a:cubicBezTo>
                  <a:cubicBezTo>
                    <a:pt x="1140" y="4"/>
                    <a:pt x="1140" y="4"/>
                    <a:pt x="1140" y="4"/>
                  </a:cubicBezTo>
                  <a:cubicBezTo>
                    <a:pt x="1135" y="4"/>
                    <a:pt x="1130" y="4"/>
                    <a:pt x="1126" y="4"/>
                  </a:cubicBezTo>
                  <a:cubicBezTo>
                    <a:pt x="1125" y="4"/>
                    <a:pt x="1124" y="4"/>
                    <a:pt x="1123" y="4"/>
                  </a:cubicBezTo>
                  <a:cubicBezTo>
                    <a:pt x="1121" y="3"/>
                    <a:pt x="1119" y="3"/>
                    <a:pt x="1117" y="3"/>
                  </a:cubicBezTo>
                  <a:cubicBezTo>
                    <a:pt x="1116" y="3"/>
                    <a:pt x="1115" y="3"/>
                    <a:pt x="1114" y="3"/>
                  </a:cubicBezTo>
                  <a:cubicBezTo>
                    <a:pt x="1111" y="3"/>
                    <a:pt x="1109" y="3"/>
                    <a:pt x="1107" y="3"/>
                  </a:cubicBezTo>
                  <a:cubicBezTo>
                    <a:pt x="1103" y="3"/>
                    <a:pt x="1099" y="3"/>
                    <a:pt x="1095" y="3"/>
                  </a:cubicBezTo>
                  <a:cubicBezTo>
                    <a:pt x="1094" y="3"/>
                    <a:pt x="1094" y="3"/>
                    <a:pt x="1093" y="3"/>
                  </a:cubicBezTo>
                  <a:cubicBezTo>
                    <a:pt x="1090" y="3"/>
                    <a:pt x="1087" y="3"/>
                    <a:pt x="1084" y="2"/>
                  </a:cubicBezTo>
                  <a:cubicBezTo>
                    <a:pt x="1083" y="2"/>
                    <a:pt x="1083" y="2"/>
                    <a:pt x="1082" y="2"/>
                  </a:cubicBezTo>
                  <a:cubicBezTo>
                    <a:pt x="1078" y="2"/>
                    <a:pt x="1074" y="2"/>
                    <a:pt x="1070" y="2"/>
                  </a:cubicBezTo>
                  <a:cubicBezTo>
                    <a:pt x="1068" y="2"/>
                    <a:pt x="1066" y="2"/>
                    <a:pt x="1063" y="2"/>
                  </a:cubicBezTo>
                  <a:cubicBezTo>
                    <a:pt x="1062" y="2"/>
                    <a:pt x="1062" y="2"/>
                    <a:pt x="1061" y="2"/>
                  </a:cubicBezTo>
                  <a:cubicBezTo>
                    <a:pt x="1057" y="2"/>
                    <a:pt x="1054" y="2"/>
                    <a:pt x="1050" y="2"/>
                  </a:cubicBezTo>
                  <a:cubicBezTo>
                    <a:pt x="1049" y="2"/>
                    <a:pt x="1048" y="2"/>
                    <a:pt x="1047" y="2"/>
                  </a:cubicBezTo>
                  <a:cubicBezTo>
                    <a:pt x="1046" y="2"/>
                    <a:pt x="1045" y="2"/>
                    <a:pt x="1044" y="2"/>
                  </a:cubicBezTo>
                  <a:cubicBezTo>
                    <a:pt x="1044" y="2"/>
                    <a:pt x="1044" y="2"/>
                    <a:pt x="1043" y="2"/>
                  </a:cubicBezTo>
                  <a:cubicBezTo>
                    <a:pt x="1037" y="1"/>
                    <a:pt x="1031" y="1"/>
                    <a:pt x="1025" y="1"/>
                  </a:cubicBezTo>
                  <a:cubicBezTo>
                    <a:pt x="1025" y="1"/>
                    <a:pt x="1024" y="1"/>
                    <a:pt x="1024" y="1"/>
                  </a:cubicBezTo>
                  <a:cubicBezTo>
                    <a:pt x="1023" y="1"/>
                    <a:pt x="1022" y="1"/>
                    <a:pt x="1021" y="1"/>
                  </a:cubicBezTo>
                  <a:cubicBezTo>
                    <a:pt x="1019" y="1"/>
                    <a:pt x="1018" y="1"/>
                    <a:pt x="1017" y="1"/>
                  </a:cubicBezTo>
                  <a:cubicBezTo>
                    <a:pt x="1012" y="1"/>
                    <a:pt x="1007" y="1"/>
                    <a:pt x="1002" y="1"/>
                  </a:cubicBezTo>
                  <a:cubicBezTo>
                    <a:pt x="1001" y="1"/>
                    <a:pt x="1000" y="1"/>
                    <a:pt x="999" y="1"/>
                  </a:cubicBezTo>
                  <a:cubicBezTo>
                    <a:pt x="999" y="1"/>
                    <a:pt x="999" y="1"/>
                    <a:pt x="999" y="1"/>
                  </a:cubicBezTo>
                  <a:cubicBezTo>
                    <a:pt x="993" y="1"/>
                    <a:pt x="987" y="1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ubicBezTo>
                    <a:pt x="978" y="1"/>
                    <a:pt x="977" y="1"/>
                    <a:pt x="975" y="1"/>
                  </a:cubicBezTo>
                  <a:cubicBezTo>
                    <a:pt x="969" y="0"/>
                    <a:pt x="964" y="0"/>
                    <a:pt x="958" y="0"/>
                  </a:cubicBezTo>
                  <a:cubicBezTo>
                    <a:pt x="957" y="0"/>
                    <a:pt x="957" y="0"/>
                    <a:pt x="956" y="0"/>
                  </a:cubicBezTo>
                  <a:cubicBezTo>
                    <a:pt x="954" y="0"/>
                    <a:pt x="952" y="0"/>
                    <a:pt x="950" y="0"/>
                  </a:cubicBezTo>
                  <a:cubicBezTo>
                    <a:pt x="946" y="0"/>
                    <a:pt x="941" y="0"/>
                    <a:pt x="936" y="0"/>
                  </a:cubicBezTo>
                  <a:cubicBezTo>
                    <a:pt x="935" y="0"/>
                    <a:pt x="934" y="0"/>
                    <a:pt x="933" y="0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25" y="0"/>
                    <a:pt x="917" y="0"/>
                    <a:pt x="909" y="0"/>
                  </a:cubicBezTo>
                  <a:cubicBezTo>
                    <a:pt x="905" y="0"/>
                    <a:pt x="900" y="0"/>
                    <a:pt x="895" y="0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95" y="0"/>
                    <a:pt x="895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89" y="0"/>
                    <a:pt x="884" y="0"/>
                    <a:pt x="879" y="0"/>
                  </a:cubicBezTo>
                  <a:cubicBezTo>
                    <a:pt x="872" y="0"/>
                    <a:pt x="864" y="0"/>
                    <a:pt x="856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55" y="0"/>
                    <a:pt x="854" y="0"/>
                    <a:pt x="853" y="0"/>
                  </a:cubicBezTo>
                  <a:cubicBezTo>
                    <a:pt x="848" y="0"/>
                    <a:pt x="843" y="0"/>
                    <a:pt x="838" y="0"/>
                  </a:cubicBezTo>
                  <a:cubicBezTo>
                    <a:pt x="836" y="0"/>
                    <a:pt x="834" y="0"/>
                    <a:pt x="833" y="0"/>
                  </a:cubicBezTo>
                  <a:cubicBezTo>
                    <a:pt x="832" y="0"/>
                    <a:pt x="831" y="0"/>
                    <a:pt x="831" y="0"/>
                  </a:cubicBezTo>
                  <a:cubicBezTo>
                    <a:pt x="825" y="0"/>
                    <a:pt x="819" y="0"/>
                    <a:pt x="814" y="1"/>
                  </a:cubicBezTo>
                  <a:cubicBezTo>
                    <a:pt x="812" y="1"/>
                    <a:pt x="810" y="1"/>
                    <a:pt x="809" y="1"/>
                  </a:cubicBezTo>
                  <a:cubicBezTo>
                    <a:pt x="809" y="1"/>
                    <a:pt x="808" y="1"/>
                    <a:pt x="808" y="1"/>
                  </a:cubicBezTo>
                  <a:cubicBezTo>
                    <a:pt x="802" y="1"/>
                    <a:pt x="796" y="1"/>
                    <a:pt x="790" y="1"/>
                  </a:cubicBezTo>
                  <a:cubicBezTo>
                    <a:pt x="790" y="1"/>
                    <a:pt x="790" y="1"/>
                    <a:pt x="790" y="1"/>
                  </a:cubicBezTo>
                  <a:cubicBezTo>
                    <a:pt x="789" y="1"/>
                    <a:pt x="788" y="1"/>
                    <a:pt x="787" y="1"/>
                  </a:cubicBezTo>
                  <a:cubicBezTo>
                    <a:pt x="782" y="1"/>
                    <a:pt x="777" y="1"/>
                    <a:pt x="772" y="1"/>
                  </a:cubicBezTo>
                  <a:cubicBezTo>
                    <a:pt x="770" y="1"/>
                    <a:pt x="769" y="1"/>
                    <a:pt x="768" y="1"/>
                  </a:cubicBezTo>
                  <a:cubicBezTo>
                    <a:pt x="767" y="1"/>
                    <a:pt x="766" y="1"/>
                    <a:pt x="764" y="1"/>
                  </a:cubicBezTo>
                  <a:cubicBezTo>
                    <a:pt x="764" y="1"/>
                    <a:pt x="764" y="1"/>
                    <a:pt x="764" y="1"/>
                  </a:cubicBezTo>
                  <a:cubicBezTo>
                    <a:pt x="758" y="1"/>
                    <a:pt x="752" y="1"/>
                    <a:pt x="746" y="2"/>
                  </a:cubicBezTo>
                  <a:cubicBezTo>
                    <a:pt x="745" y="2"/>
                    <a:pt x="745" y="2"/>
                    <a:pt x="744" y="2"/>
                  </a:cubicBezTo>
                  <a:cubicBezTo>
                    <a:pt x="743" y="2"/>
                    <a:pt x="743" y="2"/>
                    <a:pt x="742" y="2"/>
                  </a:cubicBezTo>
                  <a:cubicBezTo>
                    <a:pt x="741" y="2"/>
                    <a:pt x="740" y="2"/>
                    <a:pt x="738" y="2"/>
                  </a:cubicBezTo>
                  <a:cubicBezTo>
                    <a:pt x="735" y="2"/>
                    <a:pt x="731" y="2"/>
                    <a:pt x="728" y="2"/>
                  </a:cubicBezTo>
                  <a:cubicBezTo>
                    <a:pt x="727" y="2"/>
                    <a:pt x="726" y="2"/>
                    <a:pt x="725" y="2"/>
                  </a:cubicBezTo>
                  <a:cubicBezTo>
                    <a:pt x="723" y="2"/>
                    <a:pt x="721" y="2"/>
                    <a:pt x="718" y="2"/>
                  </a:cubicBezTo>
                  <a:cubicBezTo>
                    <a:pt x="714" y="2"/>
                    <a:pt x="710" y="2"/>
                    <a:pt x="706" y="2"/>
                  </a:cubicBezTo>
                  <a:cubicBezTo>
                    <a:pt x="706" y="2"/>
                    <a:pt x="705" y="2"/>
                    <a:pt x="705" y="2"/>
                  </a:cubicBezTo>
                  <a:cubicBezTo>
                    <a:pt x="702" y="3"/>
                    <a:pt x="699" y="3"/>
                    <a:pt x="696" y="3"/>
                  </a:cubicBezTo>
                  <a:cubicBezTo>
                    <a:pt x="695" y="3"/>
                    <a:pt x="694" y="3"/>
                    <a:pt x="694" y="3"/>
                  </a:cubicBezTo>
                  <a:cubicBezTo>
                    <a:pt x="690" y="3"/>
                    <a:pt x="686" y="3"/>
                    <a:pt x="682" y="3"/>
                  </a:cubicBezTo>
                  <a:cubicBezTo>
                    <a:pt x="680" y="3"/>
                    <a:pt x="677" y="3"/>
                    <a:pt x="675" y="3"/>
                  </a:cubicBezTo>
                  <a:cubicBezTo>
                    <a:pt x="674" y="3"/>
                    <a:pt x="673" y="3"/>
                    <a:pt x="672" y="3"/>
                  </a:cubicBezTo>
                  <a:cubicBezTo>
                    <a:pt x="670" y="3"/>
                    <a:pt x="668" y="3"/>
                    <a:pt x="666" y="4"/>
                  </a:cubicBezTo>
                  <a:cubicBezTo>
                    <a:pt x="665" y="4"/>
                    <a:pt x="664" y="4"/>
                    <a:pt x="663" y="4"/>
                  </a:cubicBezTo>
                  <a:cubicBezTo>
                    <a:pt x="658" y="4"/>
                    <a:pt x="653" y="4"/>
                    <a:pt x="649" y="4"/>
                  </a:cubicBezTo>
                  <a:cubicBezTo>
                    <a:pt x="649" y="4"/>
                    <a:pt x="649" y="4"/>
                    <a:pt x="649" y="4"/>
                  </a:cubicBezTo>
                  <a:cubicBezTo>
                    <a:pt x="646" y="4"/>
                    <a:pt x="644" y="4"/>
                    <a:pt x="641" y="4"/>
                  </a:cubicBezTo>
                  <a:cubicBezTo>
                    <a:pt x="641" y="4"/>
                    <a:pt x="640" y="4"/>
                    <a:pt x="640" y="4"/>
                  </a:cubicBezTo>
                  <a:cubicBezTo>
                    <a:pt x="632" y="5"/>
                    <a:pt x="625" y="5"/>
                    <a:pt x="618" y="5"/>
                  </a:cubicBezTo>
                  <a:cubicBezTo>
                    <a:pt x="617" y="5"/>
                    <a:pt x="616" y="5"/>
                    <a:pt x="616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06" y="6"/>
                    <a:pt x="598" y="6"/>
                    <a:pt x="589" y="6"/>
                  </a:cubicBezTo>
                  <a:cubicBezTo>
                    <a:pt x="587" y="6"/>
                    <a:pt x="584" y="7"/>
                    <a:pt x="582" y="7"/>
                  </a:cubicBezTo>
                  <a:cubicBezTo>
                    <a:pt x="582" y="7"/>
                    <a:pt x="581" y="7"/>
                    <a:pt x="581" y="7"/>
                  </a:cubicBezTo>
                  <a:cubicBezTo>
                    <a:pt x="572" y="7"/>
                    <a:pt x="564" y="7"/>
                    <a:pt x="555" y="8"/>
                  </a:cubicBezTo>
                  <a:cubicBezTo>
                    <a:pt x="554" y="8"/>
                    <a:pt x="553" y="8"/>
                    <a:pt x="552" y="8"/>
                  </a:cubicBezTo>
                  <a:cubicBezTo>
                    <a:pt x="552" y="8"/>
                    <a:pt x="552" y="8"/>
                    <a:pt x="552" y="8"/>
                  </a:cubicBezTo>
                  <a:cubicBezTo>
                    <a:pt x="551" y="8"/>
                    <a:pt x="551" y="8"/>
                    <a:pt x="550" y="8"/>
                  </a:cubicBezTo>
                  <a:cubicBezTo>
                    <a:pt x="550" y="8"/>
                    <a:pt x="549" y="8"/>
                    <a:pt x="548" y="8"/>
                  </a:cubicBezTo>
                  <a:cubicBezTo>
                    <a:pt x="539" y="9"/>
                    <a:pt x="531" y="9"/>
                    <a:pt x="522" y="10"/>
                  </a:cubicBezTo>
                  <a:cubicBezTo>
                    <a:pt x="521" y="10"/>
                    <a:pt x="520" y="10"/>
                    <a:pt x="518" y="10"/>
                  </a:cubicBezTo>
                  <a:cubicBezTo>
                    <a:pt x="518" y="10"/>
                    <a:pt x="518" y="10"/>
                    <a:pt x="517" y="10"/>
                  </a:cubicBezTo>
                  <a:cubicBezTo>
                    <a:pt x="517" y="10"/>
                    <a:pt x="516" y="10"/>
                    <a:pt x="515" y="10"/>
                  </a:cubicBezTo>
                  <a:cubicBezTo>
                    <a:pt x="506" y="10"/>
                    <a:pt x="496" y="11"/>
                    <a:pt x="487" y="12"/>
                  </a:cubicBezTo>
                  <a:cubicBezTo>
                    <a:pt x="484" y="12"/>
                    <a:pt x="482" y="12"/>
                    <a:pt x="479" y="12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68" y="13"/>
                    <a:pt x="458" y="13"/>
                    <a:pt x="448" y="14"/>
                  </a:cubicBezTo>
                  <a:cubicBezTo>
                    <a:pt x="447" y="14"/>
                    <a:pt x="446" y="14"/>
                    <a:pt x="446" y="14"/>
                  </a:cubicBezTo>
                  <a:cubicBezTo>
                    <a:pt x="445" y="14"/>
                    <a:pt x="445" y="14"/>
                    <a:pt x="444" y="14"/>
                  </a:cubicBezTo>
                  <a:cubicBezTo>
                    <a:pt x="444" y="14"/>
                    <a:pt x="444" y="14"/>
                    <a:pt x="443" y="14"/>
                  </a:cubicBezTo>
                  <a:cubicBezTo>
                    <a:pt x="433" y="15"/>
                    <a:pt x="422" y="16"/>
                    <a:pt x="412" y="17"/>
                  </a:cubicBezTo>
                  <a:cubicBezTo>
                    <a:pt x="412" y="17"/>
                    <a:pt x="412" y="17"/>
                    <a:pt x="412" y="17"/>
                  </a:cubicBezTo>
                  <a:cubicBezTo>
                    <a:pt x="410" y="17"/>
                    <a:pt x="409" y="17"/>
                    <a:pt x="408" y="17"/>
                  </a:cubicBezTo>
                  <a:cubicBezTo>
                    <a:pt x="408" y="17"/>
                    <a:pt x="407" y="17"/>
                    <a:pt x="407" y="17"/>
                  </a:cubicBezTo>
                  <a:cubicBezTo>
                    <a:pt x="396" y="18"/>
                    <a:pt x="386" y="19"/>
                    <a:pt x="376" y="19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3" y="20"/>
                    <a:pt x="372" y="20"/>
                    <a:pt x="371" y="20"/>
                  </a:cubicBezTo>
                  <a:cubicBezTo>
                    <a:pt x="370" y="20"/>
                    <a:pt x="370" y="20"/>
                    <a:pt x="370" y="20"/>
                  </a:cubicBezTo>
                  <a:cubicBezTo>
                    <a:pt x="359" y="21"/>
                    <a:pt x="348" y="22"/>
                    <a:pt x="338" y="23"/>
                  </a:cubicBezTo>
                  <a:cubicBezTo>
                    <a:pt x="338" y="23"/>
                    <a:pt x="338" y="23"/>
                    <a:pt x="337" y="23"/>
                  </a:cubicBezTo>
                  <a:cubicBezTo>
                    <a:pt x="337" y="23"/>
                    <a:pt x="336" y="23"/>
                    <a:pt x="335" y="23"/>
                  </a:cubicBezTo>
                  <a:cubicBezTo>
                    <a:pt x="335" y="23"/>
                    <a:pt x="335" y="23"/>
                    <a:pt x="334" y="23"/>
                  </a:cubicBezTo>
                  <a:cubicBezTo>
                    <a:pt x="323" y="24"/>
                    <a:pt x="312" y="25"/>
                    <a:pt x="301" y="26"/>
                  </a:cubicBezTo>
                  <a:cubicBezTo>
                    <a:pt x="301" y="26"/>
                    <a:pt x="300" y="26"/>
                    <a:pt x="300" y="26"/>
                  </a:cubicBezTo>
                  <a:cubicBezTo>
                    <a:pt x="300" y="26"/>
                    <a:pt x="299" y="26"/>
                    <a:pt x="299" y="26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86" y="28"/>
                    <a:pt x="275" y="29"/>
                    <a:pt x="263" y="30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1" y="31"/>
                    <a:pt x="259" y="31"/>
                    <a:pt x="257" y="31"/>
                  </a:cubicBezTo>
                  <a:cubicBezTo>
                    <a:pt x="253" y="32"/>
                    <a:pt x="250" y="32"/>
                    <a:pt x="246" y="32"/>
                  </a:cubicBezTo>
                  <a:cubicBezTo>
                    <a:pt x="244" y="33"/>
                    <a:pt x="241" y="33"/>
                    <a:pt x="239" y="33"/>
                  </a:cubicBezTo>
                  <a:cubicBezTo>
                    <a:pt x="234" y="34"/>
                    <a:pt x="230" y="35"/>
                    <a:pt x="225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2" y="35"/>
                    <a:pt x="222" y="36"/>
                  </a:cubicBezTo>
                  <a:cubicBezTo>
                    <a:pt x="222" y="36"/>
                    <a:pt x="221" y="36"/>
                    <a:pt x="220" y="36"/>
                  </a:cubicBezTo>
                  <a:cubicBezTo>
                    <a:pt x="218" y="36"/>
                    <a:pt x="215" y="37"/>
                    <a:pt x="212" y="37"/>
                  </a:cubicBezTo>
                  <a:cubicBezTo>
                    <a:pt x="210" y="37"/>
                    <a:pt x="207" y="38"/>
                    <a:pt x="205" y="38"/>
                  </a:cubicBezTo>
                  <a:cubicBezTo>
                    <a:pt x="203" y="38"/>
                    <a:pt x="201" y="38"/>
                    <a:pt x="200" y="39"/>
                  </a:cubicBezTo>
                  <a:cubicBezTo>
                    <a:pt x="195" y="39"/>
                    <a:pt x="191" y="40"/>
                    <a:pt x="186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5" y="41"/>
                    <a:pt x="183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0" y="41"/>
                    <a:pt x="178" y="42"/>
                    <a:pt x="177" y="42"/>
                  </a:cubicBezTo>
                  <a:cubicBezTo>
                    <a:pt x="175" y="42"/>
                    <a:pt x="173" y="43"/>
                    <a:pt x="172" y="43"/>
                  </a:cubicBezTo>
                  <a:cubicBezTo>
                    <a:pt x="169" y="43"/>
                    <a:pt x="167" y="44"/>
                    <a:pt x="165" y="44"/>
                  </a:cubicBezTo>
                  <a:cubicBezTo>
                    <a:pt x="163" y="44"/>
                    <a:pt x="161" y="45"/>
                    <a:pt x="159" y="45"/>
                  </a:cubicBezTo>
                  <a:cubicBezTo>
                    <a:pt x="157" y="45"/>
                    <a:pt x="154" y="46"/>
                    <a:pt x="152" y="46"/>
                  </a:cubicBezTo>
                  <a:cubicBezTo>
                    <a:pt x="151" y="46"/>
                    <a:pt x="150" y="46"/>
                    <a:pt x="150" y="46"/>
                  </a:cubicBezTo>
                  <a:cubicBezTo>
                    <a:pt x="147" y="47"/>
                    <a:pt x="145" y="47"/>
                    <a:pt x="142" y="48"/>
                  </a:cubicBezTo>
                  <a:cubicBezTo>
                    <a:pt x="141" y="48"/>
                    <a:pt x="140" y="48"/>
                    <a:pt x="138" y="49"/>
                  </a:cubicBezTo>
                  <a:cubicBezTo>
                    <a:pt x="135" y="49"/>
                    <a:pt x="132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ubicBezTo>
                    <a:pt x="125" y="51"/>
                    <a:pt x="121" y="52"/>
                    <a:pt x="118" y="52"/>
                  </a:cubicBezTo>
                  <a:cubicBezTo>
                    <a:pt x="117" y="53"/>
                    <a:pt x="116" y="53"/>
                    <a:pt x="116" y="53"/>
                  </a:cubicBezTo>
                  <a:cubicBezTo>
                    <a:pt x="109" y="54"/>
                    <a:pt x="102" y="56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8"/>
                    <a:pt x="93" y="58"/>
                  </a:cubicBezTo>
                  <a:cubicBezTo>
                    <a:pt x="91" y="58"/>
                    <a:pt x="89" y="59"/>
                    <a:pt x="87" y="59"/>
                  </a:cubicBezTo>
                  <a:cubicBezTo>
                    <a:pt x="86" y="60"/>
                    <a:pt x="85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0" y="61"/>
                    <a:pt x="77" y="62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2" y="63"/>
                    <a:pt x="71" y="63"/>
                    <a:pt x="71" y="63"/>
                  </a:cubicBezTo>
                  <a:cubicBezTo>
                    <a:pt x="69" y="64"/>
                    <a:pt x="66" y="65"/>
                    <a:pt x="64" y="65"/>
                  </a:cubicBezTo>
                  <a:cubicBezTo>
                    <a:pt x="62" y="66"/>
                    <a:pt x="61" y="66"/>
                    <a:pt x="60" y="67"/>
                  </a:cubicBezTo>
                  <a:cubicBezTo>
                    <a:pt x="58" y="67"/>
                    <a:pt x="57" y="68"/>
                    <a:pt x="55" y="68"/>
                  </a:cubicBezTo>
                  <a:cubicBezTo>
                    <a:pt x="55" y="68"/>
                    <a:pt x="54" y="68"/>
                    <a:pt x="54" y="69"/>
                  </a:cubicBezTo>
                  <a:cubicBezTo>
                    <a:pt x="53" y="69"/>
                    <a:pt x="52" y="69"/>
                    <a:pt x="51" y="69"/>
                  </a:cubicBezTo>
                  <a:cubicBezTo>
                    <a:pt x="50" y="70"/>
                    <a:pt x="48" y="70"/>
                    <a:pt x="47" y="71"/>
                  </a:cubicBezTo>
                  <a:cubicBezTo>
                    <a:pt x="46" y="71"/>
                    <a:pt x="44" y="72"/>
                    <a:pt x="43" y="72"/>
                  </a:cubicBezTo>
                  <a:cubicBezTo>
                    <a:pt x="42" y="73"/>
                    <a:pt x="41" y="73"/>
                    <a:pt x="39" y="74"/>
                  </a:cubicBezTo>
                  <a:cubicBezTo>
                    <a:pt x="39" y="74"/>
                    <a:pt x="38" y="74"/>
                    <a:pt x="38" y="74"/>
                  </a:cubicBezTo>
                  <a:cubicBezTo>
                    <a:pt x="37" y="74"/>
                    <a:pt x="37" y="75"/>
                    <a:pt x="36" y="75"/>
                  </a:cubicBezTo>
                  <a:cubicBezTo>
                    <a:pt x="34" y="76"/>
                    <a:pt x="32" y="76"/>
                    <a:pt x="30" y="77"/>
                  </a:cubicBezTo>
                  <a:cubicBezTo>
                    <a:pt x="29" y="78"/>
                    <a:pt x="29" y="78"/>
                    <a:pt x="28" y="78"/>
                  </a:cubicBezTo>
                  <a:cubicBezTo>
                    <a:pt x="27" y="79"/>
                    <a:pt x="25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2" y="81"/>
                    <a:pt x="21" y="81"/>
                  </a:cubicBezTo>
                  <a:cubicBezTo>
                    <a:pt x="21" y="82"/>
                    <a:pt x="20" y="82"/>
                    <a:pt x="19" y="83"/>
                  </a:cubicBezTo>
                  <a:cubicBezTo>
                    <a:pt x="18" y="83"/>
                    <a:pt x="18" y="83"/>
                    <a:pt x="18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6" y="85"/>
                    <a:pt x="15" y="85"/>
                    <a:pt x="14" y="86"/>
                  </a:cubicBezTo>
                  <a:cubicBezTo>
                    <a:pt x="14" y="86"/>
                    <a:pt x="13" y="86"/>
                    <a:pt x="13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1" y="88"/>
                    <a:pt x="10" y="88"/>
                    <a:pt x="9" y="89"/>
                  </a:cubicBezTo>
                  <a:cubicBezTo>
                    <a:pt x="9" y="89"/>
                    <a:pt x="9" y="90"/>
                    <a:pt x="9" y="90"/>
                  </a:cubicBezTo>
                  <a:cubicBezTo>
                    <a:pt x="7" y="91"/>
                    <a:pt x="6" y="92"/>
                    <a:pt x="6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4"/>
                    <a:pt x="5" y="94"/>
                  </a:cubicBezTo>
                  <a:cubicBezTo>
                    <a:pt x="4" y="94"/>
                    <a:pt x="4" y="95"/>
                    <a:pt x="3" y="96"/>
                  </a:cubicBezTo>
                  <a:cubicBezTo>
                    <a:pt x="3" y="96"/>
                    <a:pt x="3" y="96"/>
                    <a:pt x="2" y="97"/>
                  </a:cubicBezTo>
                  <a:cubicBezTo>
                    <a:pt x="2" y="97"/>
                    <a:pt x="2" y="98"/>
                    <a:pt x="2" y="99"/>
                  </a:cubicBezTo>
                  <a:cubicBezTo>
                    <a:pt x="1" y="99"/>
                    <a:pt x="1" y="99"/>
                    <a:pt x="1" y="100"/>
                  </a:cubicBezTo>
                  <a:cubicBezTo>
                    <a:pt x="1" y="100"/>
                    <a:pt x="1" y="101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0" y="103"/>
                    <a:pt x="0" y="103"/>
                  </a:cubicBezTo>
                  <a:cubicBezTo>
                    <a:pt x="0" y="104"/>
                    <a:pt x="0" y="105"/>
                    <a:pt x="1" y="106"/>
                  </a:cubicBezTo>
                  <a:cubicBezTo>
                    <a:pt x="1" y="107"/>
                    <a:pt x="1" y="107"/>
                    <a:pt x="1" y="108"/>
                  </a:cubicBezTo>
                  <a:cubicBezTo>
                    <a:pt x="1" y="108"/>
                    <a:pt x="1" y="109"/>
                    <a:pt x="1" y="109"/>
                  </a:cubicBezTo>
                  <a:cubicBezTo>
                    <a:pt x="2" y="110"/>
                    <a:pt x="2" y="110"/>
                    <a:pt x="2" y="111"/>
                  </a:cubicBezTo>
                  <a:cubicBezTo>
                    <a:pt x="2" y="111"/>
                    <a:pt x="3" y="111"/>
                    <a:pt x="3" y="111"/>
                  </a:cubicBezTo>
                  <a:cubicBezTo>
                    <a:pt x="3" y="112"/>
                    <a:pt x="4" y="113"/>
                    <a:pt x="4" y="113"/>
                  </a:cubicBezTo>
                  <a:cubicBezTo>
                    <a:pt x="4" y="113"/>
                    <a:pt x="4" y="114"/>
                    <a:pt x="4" y="114"/>
                  </a:cubicBezTo>
                  <a:cubicBezTo>
                    <a:pt x="48" y="167"/>
                    <a:pt x="431" y="208"/>
                    <a:pt x="894" y="208"/>
                  </a:cubicBezTo>
                  <a:cubicBezTo>
                    <a:pt x="894" y="208"/>
                    <a:pt x="894" y="208"/>
                    <a:pt x="894" y="208"/>
                  </a:cubicBezTo>
                  <a:cubicBezTo>
                    <a:pt x="894" y="208"/>
                    <a:pt x="894" y="208"/>
                    <a:pt x="894" y="208"/>
                  </a:cubicBezTo>
                  <a:cubicBezTo>
                    <a:pt x="895" y="208"/>
                    <a:pt x="895" y="208"/>
                    <a:pt x="895" y="208"/>
                  </a:cubicBezTo>
                  <a:cubicBezTo>
                    <a:pt x="895" y="208"/>
                    <a:pt x="895" y="208"/>
                    <a:pt x="895" y="208"/>
                  </a:cubicBezTo>
                  <a:cubicBezTo>
                    <a:pt x="1358" y="208"/>
                    <a:pt x="1741" y="167"/>
                    <a:pt x="1784" y="114"/>
                  </a:cubicBezTo>
                  <a:cubicBezTo>
                    <a:pt x="1784" y="114"/>
                    <a:pt x="1785" y="113"/>
                    <a:pt x="1785" y="113"/>
                  </a:cubicBezTo>
                  <a:cubicBezTo>
                    <a:pt x="1785" y="113"/>
                    <a:pt x="1786" y="112"/>
                    <a:pt x="1786" y="111"/>
                  </a:cubicBezTo>
                  <a:cubicBezTo>
                    <a:pt x="1786" y="111"/>
                    <a:pt x="1786" y="111"/>
                    <a:pt x="1786" y="111"/>
                  </a:cubicBezTo>
                  <a:cubicBezTo>
                    <a:pt x="1787" y="110"/>
                    <a:pt x="1787" y="110"/>
                    <a:pt x="1787" y="109"/>
                  </a:cubicBezTo>
                  <a:cubicBezTo>
                    <a:pt x="1787" y="109"/>
                    <a:pt x="1787" y="108"/>
                    <a:pt x="1788" y="108"/>
                  </a:cubicBezTo>
                  <a:cubicBezTo>
                    <a:pt x="1788" y="107"/>
                    <a:pt x="1788" y="107"/>
                    <a:pt x="1788" y="106"/>
                  </a:cubicBezTo>
                  <a:cubicBezTo>
                    <a:pt x="1788" y="105"/>
                    <a:pt x="1788" y="104"/>
                    <a:pt x="1788" y="103"/>
                  </a:cubicBezTo>
                  <a:cubicBezTo>
                    <a:pt x="1788" y="103"/>
                    <a:pt x="1788" y="102"/>
                    <a:pt x="1788" y="102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29" name="Group 3">
            <a:extLst>
              <a:ext uri="{FF2B5EF4-FFF2-40B4-BE49-F238E27FC236}">
                <a16:creationId xmlns:a16="http://schemas.microsoft.com/office/drawing/2014/main" id="{83BF3234-B1B0-2B9E-D079-EA7B45F24F3C}"/>
              </a:ext>
            </a:extLst>
          </p:cNvPr>
          <p:cNvGrpSpPr/>
          <p:nvPr/>
        </p:nvGrpSpPr>
        <p:grpSpPr>
          <a:xfrm>
            <a:off x="4470728" y="3819597"/>
            <a:ext cx="2693988" cy="1506537"/>
            <a:chOff x="4698683" y="3061970"/>
            <a:chExt cx="2693988" cy="1506537"/>
          </a:xfrm>
        </p:grpSpPr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4A0FD16C-6538-6AE8-C9AA-CA07CB298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83" y="3061970"/>
              <a:ext cx="2693988" cy="1506537"/>
            </a:xfrm>
            <a:custGeom>
              <a:avLst/>
              <a:gdLst>
                <a:gd name="T0" fmla="*/ 936 w 937"/>
                <a:gd name="T1" fmla="*/ 51 h 524"/>
                <a:gd name="T2" fmla="*/ 933 w 937"/>
                <a:gd name="T3" fmla="*/ 47 h 524"/>
                <a:gd name="T4" fmla="*/ 928 w 937"/>
                <a:gd name="T5" fmla="*/ 44 h 524"/>
                <a:gd name="T6" fmla="*/ 925 w 937"/>
                <a:gd name="T7" fmla="*/ 42 h 524"/>
                <a:gd name="T8" fmla="*/ 917 w 937"/>
                <a:gd name="T9" fmla="*/ 39 h 524"/>
                <a:gd name="T10" fmla="*/ 908 w 937"/>
                <a:gd name="T11" fmla="*/ 36 h 524"/>
                <a:gd name="T12" fmla="*/ 898 w 937"/>
                <a:gd name="T13" fmla="*/ 33 h 524"/>
                <a:gd name="T14" fmla="*/ 887 w 937"/>
                <a:gd name="T15" fmla="*/ 30 h 524"/>
                <a:gd name="T16" fmla="*/ 870 w 937"/>
                <a:gd name="T17" fmla="*/ 27 h 524"/>
                <a:gd name="T18" fmla="*/ 854 w 937"/>
                <a:gd name="T19" fmla="*/ 24 h 524"/>
                <a:gd name="T20" fmla="*/ 842 w 937"/>
                <a:gd name="T21" fmla="*/ 22 h 524"/>
                <a:gd name="T22" fmla="*/ 826 w 937"/>
                <a:gd name="T23" fmla="*/ 20 h 524"/>
                <a:gd name="T24" fmla="*/ 812 w 937"/>
                <a:gd name="T25" fmla="*/ 18 h 524"/>
                <a:gd name="T26" fmla="*/ 781 w 937"/>
                <a:gd name="T27" fmla="*/ 14 h 524"/>
                <a:gd name="T28" fmla="*/ 762 w 937"/>
                <a:gd name="T29" fmla="*/ 12 h 524"/>
                <a:gd name="T30" fmla="*/ 741 w 937"/>
                <a:gd name="T31" fmla="*/ 10 h 524"/>
                <a:gd name="T32" fmla="*/ 721 w 937"/>
                <a:gd name="T33" fmla="*/ 9 h 524"/>
                <a:gd name="T34" fmla="*/ 686 w 937"/>
                <a:gd name="T35" fmla="*/ 6 h 524"/>
                <a:gd name="T36" fmla="*/ 666 w 937"/>
                <a:gd name="T37" fmla="*/ 5 h 524"/>
                <a:gd name="T38" fmla="*/ 648 w 937"/>
                <a:gd name="T39" fmla="*/ 4 h 524"/>
                <a:gd name="T40" fmla="*/ 615 w 937"/>
                <a:gd name="T41" fmla="*/ 3 h 524"/>
                <a:gd name="T42" fmla="*/ 601 w 937"/>
                <a:gd name="T43" fmla="*/ 2 h 524"/>
                <a:gd name="T44" fmla="*/ 585 w 937"/>
                <a:gd name="T45" fmla="*/ 2 h 524"/>
                <a:gd name="T46" fmla="*/ 568 w 937"/>
                <a:gd name="T47" fmla="*/ 1 h 524"/>
                <a:gd name="T48" fmla="*/ 550 w 937"/>
                <a:gd name="T49" fmla="*/ 1 h 524"/>
                <a:gd name="T50" fmla="*/ 537 w 937"/>
                <a:gd name="T51" fmla="*/ 1 h 524"/>
                <a:gd name="T52" fmla="*/ 523 w 937"/>
                <a:gd name="T53" fmla="*/ 1 h 524"/>
                <a:gd name="T54" fmla="*/ 501 w 937"/>
                <a:gd name="T55" fmla="*/ 0 h 524"/>
                <a:gd name="T56" fmla="*/ 476 w 937"/>
                <a:gd name="T57" fmla="*/ 0 h 524"/>
                <a:gd name="T58" fmla="*/ 448 w 937"/>
                <a:gd name="T59" fmla="*/ 0 h 524"/>
                <a:gd name="T60" fmla="*/ 435 w 937"/>
                <a:gd name="T61" fmla="*/ 0 h 524"/>
                <a:gd name="T62" fmla="*/ 414 w 937"/>
                <a:gd name="T63" fmla="*/ 1 h 524"/>
                <a:gd name="T64" fmla="*/ 400 w 937"/>
                <a:gd name="T65" fmla="*/ 1 h 524"/>
                <a:gd name="T66" fmla="*/ 381 w 937"/>
                <a:gd name="T67" fmla="*/ 1 h 524"/>
                <a:gd name="T68" fmla="*/ 364 w 937"/>
                <a:gd name="T69" fmla="*/ 2 h 524"/>
                <a:gd name="T70" fmla="*/ 349 w 937"/>
                <a:gd name="T71" fmla="*/ 2 h 524"/>
                <a:gd name="T72" fmla="*/ 335 w 937"/>
                <a:gd name="T73" fmla="*/ 3 h 524"/>
                <a:gd name="T74" fmla="*/ 309 w 937"/>
                <a:gd name="T75" fmla="*/ 4 h 524"/>
                <a:gd name="T76" fmla="*/ 289 w 937"/>
                <a:gd name="T77" fmla="*/ 4 h 524"/>
                <a:gd name="T78" fmla="*/ 271 w 937"/>
                <a:gd name="T79" fmla="*/ 5 h 524"/>
                <a:gd name="T80" fmla="*/ 235 w 937"/>
                <a:gd name="T81" fmla="*/ 8 h 524"/>
                <a:gd name="T82" fmla="*/ 215 w 937"/>
                <a:gd name="T83" fmla="*/ 9 h 524"/>
                <a:gd name="T84" fmla="*/ 194 w 937"/>
                <a:gd name="T85" fmla="*/ 11 h 524"/>
                <a:gd name="T86" fmla="*/ 175 w 937"/>
                <a:gd name="T87" fmla="*/ 12 h 524"/>
                <a:gd name="T88" fmla="*/ 138 w 937"/>
                <a:gd name="T89" fmla="*/ 16 h 524"/>
                <a:gd name="T90" fmla="*/ 118 w 937"/>
                <a:gd name="T91" fmla="*/ 19 h 524"/>
                <a:gd name="T92" fmla="*/ 107 w 937"/>
                <a:gd name="T93" fmla="*/ 20 h 524"/>
                <a:gd name="T94" fmla="*/ 95 w 937"/>
                <a:gd name="T95" fmla="*/ 22 h 524"/>
                <a:gd name="T96" fmla="*/ 79 w 937"/>
                <a:gd name="T97" fmla="*/ 24 h 524"/>
                <a:gd name="T98" fmla="*/ 67 w 937"/>
                <a:gd name="T99" fmla="*/ 27 h 524"/>
                <a:gd name="T100" fmla="*/ 49 w 937"/>
                <a:gd name="T101" fmla="*/ 30 h 524"/>
                <a:gd name="T102" fmla="*/ 37 w 937"/>
                <a:gd name="T103" fmla="*/ 33 h 524"/>
                <a:gd name="T104" fmla="*/ 28 w 937"/>
                <a:gd name="T105" fmla="*/ 36 h 524"/>
                <a:gd name="T106" fmla="*/ 20 w 937"/>
                <a:gd name="T107" fmla="*/ 39 h 524"/>
                <a:gd name="T108" fmla="*/ 12 w 937"/>
                <a:gd name="T109" fmla="*/ 42 h 524"/>
                <a:gd name="T110" fmla="*/ 7 w 937"/>
                <a:gd name="T111" fmla="*/ 45 h 524"/>
                <a:gd name="T112" fmla="*/ 3 w 937"/>
                <a:gd name="T113" fmla="*/ 49 h 524"/>
                <a:gd name="T114" fmla="*/ 1 w 937"/>
                <a:gd name="T115" fmla="*/ 52 h 524"/>
                <a:gd name="T116" fmla="*/ 0 w 937"/>
                <a:gd name="T117" fmla="*/ 56 h 524"/>
                <a:gd name="T118" fmla="*/ 2 w 937"/>
                <a:gd name="T119" fmla="*/ 60 h 524"/>
                <a:gd name="T120" fmla="*/ 601 w 937"/>
                <a:gd name="T121" fmla="*/ 524 h 524"/>
                <a:gd name="T122" fmla="*/ 936 w 937"/>
                <a:gd name="T123" fmla="*/ 59 h 524"/>
                <a:gd name="T124" fmla="*/ 937 w 937"/>
                <a:gd name="T125" fmla="*/ 5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7" h="524">
                  <a:moveTo>
                    <a:pt x="937" y="54"/>
                  </a:moveTo>
                  <a:cubicBezTo>
                    <a:pt x="937" y="54"/>
                    <a:pt x="937" y="54"/>
                    <a:pt x="937" y="54"/>
                  </a:cubicBezTo>
                  <a:cubicBezTo>
                    <a:pt x="937" y="53"/>
                    <a:pt x="937" y="53"/>
                    <a:pt x="937" y="52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2"/>
                    <a:pt x="936" y="51"/>
                    <a:pt x="936" y="51"/>
                  </a:cubicBezTo>
                  <a:cubicBezTo>
                    <a:pt x="936" y="51"/>
                    <a:pt x="936" y="51"/>
                    <a:pt x="935" y="50"/>
                  </a:cubicBezTo>
                  <a:cubicBezTo>
                    <a:pt x="935" y="50"/>
                    <a:pt x="935" y="50"/>
                    <a:pt x="935" y="49"/>
                  </a:cubicBezTo>
                  <a:cubicBezTo>
                    <a:pt x="935" y="49"/>
                    <a:pt x="934" y="49"/>
                    <a:pt x="934" y="49"/>
                  </a:cubicBezTo>
                  <a:cubicBezTo>
                    <a:pt x="934" y="49"/>
                    <a:pt x="934" y="49"/>
                    <a:pt x="934" y="49"/>
                  </a:cubicBezTo>
                  <a:cubicBezTo>
                    <a:pt x="934" y="48"/>
                    <a:pt x="933" y="48"/>
                    <a:pt x="933" y="47"/>
                  </a:cubicBezTo>
                  <a:cubicBezTo>
                    <a:pt x="933" y="47"/>
                    <a:pt x="932" y="47"/>
                    <a:pt x="932" y="47"/>
                  </a:cubicBezTo>
                  <a:cubicBezTo>
                    <a:pt x="932" y="47"/>
                    <a:pt x="931" y="46"/>
                    <a:pt x="931" y="46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0" y="45"/>
                    <a:pt x="930" y="45"/>
                    <a:pt x="930" y="45"/>
                  </a:cubicBezTo>
                  <a:cubicBezTo>
                    <a:pt x="929" y="45"/>
                    <a:pt x="929" y="45"/>
                    <a:pt x="928" y="44"/>
                  </a:cubicBezTo>
                  <a:cubicBezTo>
                    <a:pt x="928" y="44"/>
                    <a:pt x="928" y="44"/>
                    <a:pt x="928" y="44"/>
                  </a:cubicBezTo>
                  <a:cubicBezTo>
                    <a:pt x="928" y="44"/>
                    <a:pt x="928" y="44"/>
                    <a:pt x="927" y="44"/>
                  </a:cubicBezTo>
                  <a:cubicBezTo>
                    <a:pt x="927" y="43"/>
                    <a:pt x="926" y="43"/>
                    <a:pt x="926" y="43"/>
                  </a:cubicBezTo>
                  <a:cubicBezTo>
                    <a:pt x="926" y="43"/>
                    <a:pt x="925" y="42"/>
                    <a:pt x="925" y="42"/>
                  </a:cubicBezTo>
                  <a:cubicBezTo>
                    <a:pt x="925" y="42"/>
                    <a:pt x="925" y="42"/>
                    <a:pt x="925" y="42"/>
                  </a:cubicBezTo>
                  <a:cubicBezTo>
                    <a:pt x="924" y="42"/>
                    <a:pt x="923" y="42"/>
                    <a:pt x="923" y="41"/>
                  </a:cubicBezTo>
                  <a:cubicBezTo>
                    <a:pt x="922" y="41"/>
                    <a:pt x="922" y="41"/>
                    <a:pt x="921" y="41"/>
                  </a:cubicBezTo>
                  <a:cubicBezTo>
                    <a:pt x="920" y="40"/>
                    <a:pt x="919" y="40"/>
                    <a:pt x="918" y="39"/>
                  </a:cubicBezTo>
                  <a:cubicBezTo>
                    <a:pt x="918" y="39"/>
                    <a:pt x="918" y="39"/>
                    <a:pt x="917" y="39"/>
                  </a:cubicBezTo>
                  <a:cubicBezTo>
                    <a:pt x="917" y="39"/>
                    <a:pt x="917" y="39"/>
                    <a:pt x="917" y="39"/>
                  </a:cubicBezTo>
                  <a:cubicBezTo>
                    <a:pt x="916" y="38"/>
                    <a:pt x="915" y="38"/>
                    <a:pt x="914" y="38"/>
                  </a:cubicBezTo>
                  <a:cubicBezTo>
                    <a:pt x="914" y="38"/>
                    <a:pt x="913" y="38"/>
                    <a:pt x="913" y="37"/>
                  </a:cubicBezTo>
                  <a:cubicBezTo>
                    <a:pt x="912" y="37"/>
                    <a:pt x="911" y="37"/>
                    <a:pt x="910" y="37"/>
                  </a:cubicBezTo>
                  <a:cubicBezTo>
                    <a:pt x="910" y="36"/>
                    <a:pt x="909" y="36"/>
                    <a:pt x="909" y="36"/>
                  </a:cubicBezTo>
                  <a:cubicBezTo>
                    <a:pt x="909" y="36"/>
                    <a:pt x="909" y="36"/>
                    <a:pt x="908" y="36"/>
                  </a:cubicBezTo>
                  <a:cubicBezTo>
                    <a:pt x="908" y="36"/>
                    <a:pt x="907" y="35"/>
                    <a:pt x="906" y="35"/>
                  </a:cubicBezTo>
                  <a:cubicBezTo>
                    <a:pt x="905" y="35"/>
                    <a:pt x="904" y="35"/>
                    <a:pt x="904" y="35"/>
                  </a:cubicBezTo>
                  <a:cubicBezTo>
                    <a:pt x="902" y="34"/>
                    <a:pt x="901" y="34"/>
                    <a:pt x="900" y="33"/>
                  </a:cubicBezTo>
                  <a:cubicBezTo>
                    <a:pt x="900" y="33"/>
                    <a:pt x="900" y="33"/>
                    <a:pt x="900" y="33"/>
                  </a:cubicBezTo>
                  <a:cubicBezTo>
                    <a:pt x="899" y="33"/>
                    <a:pt x="899" y="33"/>
                    <a:pt x="898" y="33"/>
                  </a:cubicBezTo>
                  <a:cubicBezTo>
                    <a:pt x="897" y="33"/>
                    <a:pt x="895" y="32"/>
                    <a:pt x="894" y="32"/>
                  </a:cubicBezTo>
                  <a:cubicBezTo>
                    <a:pt x="894" y="32"/>
                    <a:pt x="894" y="32"/>
                    <a:pt x="893" y="32"/>
                  </a:cubicBezTo>
                  <a:cubicBezTo>
                    <a:pt x="893" y="32"/>
                    <a:pt x="892" y="31"/>
                    <a:pt x="891" y="31"/>
                  </a:cubicBezTo>
                  <a:cubicBezTo>
                    <a:pt x="890" y="31"/>
                    <a:pt x="889" y="31"/>
                    <a:pt x="888" y="30"/>
                  </a:cubicBezTo>
                  <a:cubicBezTo>
                    <a:pt x="888" y="30"/>
                    <a:pt x="887" y="30"/>
                    <a:pt x="887" y="30"/>
                  </a:cubicBezTo>
                  <a:cubicBezTo>
                    <a:pt x="887" y="30"/>
                    <a:pt x="887" y="30"/>
                    <a:pt x="887" y="30"/>
                  </a:cubicBezTo>
                  <a:cubicBezTo>
                    <a:pt x="883" y="29"/>
                    <a:pt x="880" y="29"/>
                    <a:pt x="877" y="28"/>
                  </a:cubicBezTo>
                  <a:cubicBezTo>
                    <a:pt x="876" y="28"/>
                    <a:pt x="876" y="28"/>
                    <a:pt x="875" y="28"/>
                  </a:cubicBezTo>
                  <a:cubicBezTo>
                    <a:pt x="874" y="27"/>
                    <a:pt x="872" y="27"/>
                    <a:pt x="870" y="27"/>
                  </a:cubicBezTo>
                  <a:cubicBezTo>
                    <a:pt x="870" y="27"/>
                    <a:pt x="870" y="27"/>
                    <a:pt x="870" y="27"/>
                  </a:cubicBezTo>
                  <a:cubicBezTo>
                    <a:pt x="868" y="26"/>
                    <a:pt x="866" y="26"/>
                    <a:pt x="865" y="26"/>
                  </a:cubicBezTo>
                  <a:cubicBezTo>
                    <a:pt x="864" y="25"/>
                    <a:pt x="863" y="25"/>
                    <a:pt x="863" y="25"/>
                  </a:cubicBezTo>
                  <a:cubicBezTo>
                    <a:pt x="861" y="25"/>
                    <a:pt x="860" y="25"/>
                    <a:pt x="859" y="25"/>
                  </a:cubicBezTo>
                  <a:cubicBezTo>
                    <a:pt x="858" y="24"/>
                    <a:pt x="858" y="24"/>
                    <a:pt x="858" y="24"/>
                  </a:cubicBezTo>
                  <a:cubicBezTo>
                    <a:pt x="856" y="24"/>
                    <a:pt x="855" y="24"/>
                    <a:pt x="854" y="24"/>
                  </a:cubicBezTo>
                  <a:cubicBezTo>
                    <a:pt x="853" y="24"/>
                    <a:pt x="852" y="23"/>
                    <a:pt x="851" y="23"/>
                  </a:cubicBezTo>
                  <a:cubicBezTo>
                    <a:pt x="850" y="23"/>
                    <a:pt x="848" y="23"/>
                    <a:pt x="847" y="23"/>
                  </a:cubicBezTo>
                  <a:cubicBezTo>
                    <a:pt x="846" y="23"/>
                    <a:pt x="845" y="22"/>
                    <a:pt x="845" y="22"/>
                  </a:cubicBezTo>
                  <a:cubicBezTo>
                    <a:pt x="844" y="22"/>
                    <a:pt x="843" y="22"/>
                    <a:pt x="842" y="22"/>
                  </a:cubicBezTo>
                  <a:cubicBezTo>
                    <a:pt x="842" y="22"/>
                    <a:pt x="842" y="22"/>
                    <a:pt x="842" y="22"/>
                  </a:cubicBezTo>
                  <a:cubicBezTo>
                    <a:pt x="841" y="22"/>
                    <a:pt x="840" y="22"/>
                    <a:pt x="840" y="21"/>
                  </a:cubicBezTo>
                  <a:cubicBezTo>
                    <a:pt x="840" y="21"/>
                    <a:pt x="840" y="21"/>
                    <a:pt x="840" y="21"/>
                  </a:cubicBezTo>
                  <a:cubicBezTo>
                    <a:pt x="837" y="21"/>
                    <a:pt x="835" y="21"/>
                    <a:pt x="833" y="20"/>
                  </a:cubicBezTo>
                  <a:cubicBezTo>
                    <a:pt x="832" y="20"/>
                    <a:pt x="831" y="20"/>
                    <a:pt x="830" y="20"/>
                  </a:cubicBezTo>
                  <a:cubicBezTo>
                    <a:pt x="829" y="20"/>
                    <a:pt x="827" y="20"/>
                    <a:pt x="826" y="20"/>
                  </a:cubicBezTo>
                  <a:cubicBezTo>
                    <a:pt x="825" y="19"/>
                    <a:pt x="823" y="19"/>
                    <a:pt x="822" y="19"/>
                  </a:cubicBezTo>
                  <a:cubicBezTo>
                    <a:pt x="821" y="19"/>
                    <a:pt x="821" y="19"/>
                    <a:pt x="821" y="19"/>
                  </a:cubicBezTo>
                  <a:cubicBezTo>
                    <a:pt x="821" y="19"/>
                    <a:pt x="821" y="19"/>
                    <a:pt x="820" y="19"/>
                  </a:cubicBezTo>
                  <a:cubicBezTo>
                    <a:pt x="820" y="19"/>
                    <a:pt x="820" y="19"/>
                    <a:pt x="819" y="19"/>
                  </a:cubicBezTo>
                  <a:cubicBezTo>
                    <a:pt x="817" y="18"/>
                    <a:pt x="814" y="18"/>
                    <a:pt x="812" y="18"/>
                  </a:cubicBezTo>
                  <a:cubicBezTo>
                    <a:pt x="811" y="18"/>
                    <a:pt x="809" y="17"/>
                    <a:pt x="808" y="17"/>
                  </a:cubicBezTo>
                  <a:cubicBezTo>
                    <a:pt x="806" y="17"/>
                    <a:pt x="804" y="17"/>
                    <a:pt x="803" y="17"/>
                  </a:cubicBezTo>
                  <a:cubicBezTo>
                    <a:pt x="802" y="16"/>
                    <a:pt x="800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3" y="15"/>
                    <a:pt x="787" y="15"/>
                    <a:pt x="781" y="14"/>
                  </a:cubicBezTo>
                  <a:cubicBezTo>
                    <a:pt x="781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79" y="14"/>
                  </a:cubicBezTo>
                  <a:cubicBezTo>
                    <a:pt x="774" y="13"/>
                    <a:pt x="768" y="13"/>
                    <a:pt x="762" y="12"/>
                  </a:cubicBezTo>
                  <a:cubicBezTo>
                    <a:pt x="762" y="12"/>
                    <a:pt x="762" y="12"/>
                    <a:pt x="762" y="12"/>
                  </a:cubicBezTo>
                  <a:cubicBezTo>
                    <a:pt x="761" y="12"/>
                    <a:pt x="761" y="12"/>
                    <a:pt x="760" y="12"/>
                  </a:cubicBezTo>
                  <a:cubicBezTo>
                    <a:pt x="760" y="12"/>
                    <a:pt x="760" y="12"/>
                    <a:pt x="760" y="12"/>
                  </a:cubicBezTo>
                  <a:cubicBezTo>
                    <a:pt x="755" y="12"/>
                    <a:pt x="749" y="11"/>
                    <a:pt x="743" y="11"/>
                  </a:cubicBezTo>
                  <a:cubicBezTo>
                    <a:pt x="743" y="11"/>
                    <a:pt x="743" y="11"/>
                    <a:pt x="743" y="11"/>
                  </a:cubicBezTo>
                  <a:cubicBezTo>
                    <a:pt x="742" y="11"/>
                    <a:pt x="741" y="10"/>
                    <a:pt x="741" y="10"/>
                  </a:cubicBezTo>
                  <a:cubicBezTo>
                    <a:pt x="741" y="10"/>
                    <a:pt x="740" y="10"/>
                    <a:pt x="740" y="10"/>
                  </a:cubicBezTo>
                  <a:cubicBezTo>
                    <a:pt x="735" y="10"/>
                    <a:pt x="729" y="9"/>
                    <a:pt x="724" y="9"/>
                  </a:cubicBezTo>
                  <a:cubicBezTo>
                    <a:pt x="724" y="9"/>
                    <a:pt x="724" y="9"/>
                    <a:pt x="723" y="9"/>
                  </a:cubicBezTo>
                  <a:cubicBezTo>
                    <a:pt x="723" y="9"/>
                    <a:pt x="722" y="9"/>
                    <a:pt x="721" y="9"/>
                  </a:cubicBezTo>
                  <a:cubicBezTo>
                    <a:pt x="721" y="9"/>
                    <a:pt x="721" y="9"/>
                    <a:pt x="721" y="9"/>
                  </a:cubicBezTo>
                  <a:cubicBezTo>
                    <a:pt x="716" y="8"/>
                    <a:pt x="710" y="8"/>
                    <a:pt x="705" y="8"/>
                  </a:cubicBezTo>
                  <a:cubicBezTo>
                    <a:pt x="705" y="8"/>
                    <a:pt x="705" y="8"/>
                    <a:pt x="704" y="8"/>
                  </a:cubicBezTo>
                  <a:cubicBezTo>
                    <a:pt x="704" y="8"/>
                    <a:pt x="704" y="8"/>
                    <a:pt x="704" y="8"/>
                  </a:cubicBezTo>
                  <a:cubicBezTo>
                    <a:pt x="703" y="8"/>
                    <a:pt x="703" y="8"/>
                    <a:pt x="702" y="8"/>
                  </a:cubicBezTo>
                  <a:cubicBezTo>
                    <a:pt x="697" y="7"/>
                    <a:pt x="692" y="7"/>
                    <a:pt x="686" y="6"/>
                  </a:cubicBezTo>
                  <a:cubicBezTo>
                    <a:pt x="686" y="6"/>
                    <a:pt x="686" y="6"/>
                    <a:pt x="686" y="6"/>
                  </a:cubicBezTo>
                  <a:cubicBezTo>
                    <a:pt x="685" y="6"/>
                    <a:pt x="683" y="6"/>
                    <a:pt x="682" y="6"/>
                  </a:cubicBezTo>
                  <a:cubicBezTo>
                    <a:pt x="677" y="6"/>
                    <a:pt x="672" y="6"/>
                    <a:pt x="667" y="5"/>
                  </a:cubicBezTo>
                  <a:cubicBezTo>
                    <a:pt x="667" y="5"/>
                    <a:pt x="666" y="5"/>
                    <a:pt x="666" y="5"/>
                  </a:cubicBezTo>
                  <a:cubicBezTo>
                    <a:pt x="666" y="5"/>
                    <a:pt x="666" y="5"/>
                    <a:pt x="666" y="5"/>
                  </a:cubicBezTo>
                  <a:cubicBezTo>
                    <a:pt x="665" y="5"/>
                    <a:pt x="664" y="5"/>
                    <a:pt x="663" y="5"/>
                  </a:cubicBezTo>
                  <a:cubicBezTo>
                    <a:pt x="659" y="5"/>
                    <a:pt x="655" y="5"/>
                    <a:pt x="650" y="5"/>
                  </a:cubicBezTo>
                  <a:cubicBezTo>
                    <a:pt x="650" y="4"/>
                    <a:pt x="649" y="4"/>
                    <a:pt x="649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7" y="4"/>
                    <a:pt x="647" y="4"/>
                    <a:pt x="646" y="4"/>
                  </a:cubicBezTo>
                  <a:cubicBezTo>
                    <a:pt x="642" y="4"/>
                    <a:pt x="637" y="4"/>
                    <a:pt x="633" y="4"/>
                  </a:cubicBezTo>
                  <a:cubicBezTo>
                    <a:pt x="632" y="4"/>
                    <a:pt x="632" y="4"/>
                    <a:pt x="632" y="4"/>
                  </a:cubicBezTo>
                  <a:cubicBezTo>
                    <a:pt x="631" y="4"/>
                    <a:pt x="630" y="4"/>
                    <a:pt x="628" y="4"/>
                  </a:cubicBezTo>
                  <a:cubicBezTo>
                    <a:pt x="624" y="3"/>
                    <a:pt x="620" y="3"/>
                    <a:pt x="615" y="3"/>
                  </a:cubicBezTo>
                  <a:cubicBezTo>
                    <a:pt x="615" y="3"/>
                    <a:pt x="615" y="3"/>
                    <a:pt x="615" y="3"/>
                  </a:cubicBezTo>
                  <a:cubicBezTo>
                    <a:pt x="615" y="3"/>
                    <a:pt x="615" y="3"/>
                    <a:pt x="614" y="3"/>
                  </a:cubicBezTo>
                  <a:cubicBezTo>
                    <a:pt x="614" y="3"/>
                    <a:pt x="614" y="3"/>
                    <a:pt x="614" y="3"/>
                  </a:cubicBezTo>
                  <a:cubicBezTo>
                    <a:pt x="610" y="3"/>
                    <a:pt x="606" y="3"/>
                    <a:pt x="602" y="3"/>
                  </a:cubicBezTo>
                  <a:cubicBezTo>
                    <a:pt x="602" y="2"/>
                    <a:pt x="601" y="2"/>
                    <a:pt x="601" y="2"/>
                  </a:cubicBezTo>
                  <a:cubicBezTo>
                    <a:pt x="600" y="2"/>
                    <a:pt x="599" y="2"/>
                    <a:pt x="597" y="2"/>
                  </a:cubicBezTo>
                  <a:cubicBezTo>
                    <a:pt x="597" y="2"/>
                    <a:pt x="597" y="2"/>
                    <a:pt x="597" y="2"/>
                  </a:cubicBezTo>
                  <a:cubicBezTo>
                    <a:pt x="595" y="2"/>
                    <a:pt x="592" y="2"/>
                    <a:pt x="590" y="2"/>
                  </a:cubicBezTo>
                  <a:cubicBezTo>
                    <a:pt x="589" y="2"/>
                    <a:pt x="589" y="2"/>
                    <a:pt x="588" y="2"/>
                  </a:cubicBezTo>
                  <a:cubicBezTo>
                    <a:pt x="587" y="2"/>
                    <a:pt x="586" y="2"/>
                    <a:pt x="585" y="2"/>
                  </a:cubicBezTo>
                  <a:cubicBezTo>
                    <a:pt x="585" y="2"/>
                    <a:pt x="584" y="2"/>
                    <a:pt x="583" y="2"/>
                  </a:cubicBezTo>
                  <a:cubicBezTo>
                    <a:pt x="582" y="2"/>
                    <a:pt x="581" y="2"/>
                    <a:pt x="580" y="2"/>
                  </a:cubicBezTo>
                  <a:cubicBezTo>
                    <a:pt x="578" y="2"/>
                    <a:pt x="576" y="2"/>
                    <a:pt x="574" y="2"/>
                  </a:cubicBezTo>
                  <a:cubicBezTo>
                    <a:pt x="573" y="2"/>
                    <a:pt x="573" y="2"/>
                    <a:pt x="573" y="2"/>
                  </a:cubicBezTo>
                  <a:cubicBezTo>
                    <a:pt x="571" y="2"/>
                    <a:pt x="569" y="2"/>
                    <a:pt x="568" y="1"/>
                  </a:cubicBezTo>
                  <a:cubicBezTo>
                    <a:pt x="568" y="1"/>
                    <a:pt x="567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9" y="1"/>
                    <a:pt x="558" y="1"/>
                    <a:pt x="557" y="1"/>
                  </a:cubicBezTo>
                  <a:cubicBezTo>
                    <a:pt x="557" y="1"/>
                    <a:pt x="556" y="1"/>
                    <a:pt x="556" y="1"/>
                  </a:cubicBezTo>
                  <a:cubicBezTo>
                    <a:pt x="554" y="1"/>
                    <a:pt x="552" y="1"/>
                    <a:pt x="550" y="1"/>
                  </a:cubicBezTo>
                  <a:cubicBezTo>
                    <a:pt x="550" y="1"/>
                    <a:pt x="549" y="1"/>
                    <a:pt x="548" y="1"/>
                  </a:cubicBezTo>
                  <a:cubicBezTo>
                    <a:pt x="548" y="1"/>
                    <a:pt x="548" y="1"/>
                    <a:pt x="547" y="1"/>
                  </a:cubicBezTo>
                  <a:cubicBezTo>
                    <a:pt x="547" y="1"/>
                    <a:pt x="547" y="1"/>
                    <a:pt x="546" y="1"/>
                  </a:cubicBezTo>
                  <a:cubicBezTo>
                    <a:pt x="543" y="1"/>
                    <a:pt x="540" y="1"/>
                    <a:pt x="537" y="1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4" y="1"/>
                    <a:pt x="533" y="1"/>
                    <a:pt x="533" y="1"/>
                  </a:cubicBezTo>
                  <a:cubicBezTo>
                    <a:pt x="530" y="1"/>
                    <a:pt x="528" y="1"/>
                    <a:pt x="525" y="1"/>
                  </a:cubicBezTo>
                  <a:cubicBezTo>
                    <a:pt x="524" y="1"/>
                    <a:pt x="524" y="1"/>
                    <a:pt x="523" y="1"/>
                  </a:cubicBezTo>
                  <a:cubicBezTo>
                    <a:pt x="523" y="1"/>
                    <a:pt x="523" y="1"/>
                    <a:pt x="523" y="1"/>
                  </a:cubicBezTo>
                  <a:cubicBezTo>
                    <a:pt x="520" y="1"/>
                    <a:pt x="517" y="1"/>
                    <a:pt x="514" y="1"/>
                  </a:cubicBezTo>
                  <a:cubicBezTo>
                    <a:pt x="514" y="1"/>
                    <a:pt x="513" y="1"/>
                    <a:pt x="513" y="1"/>
                  </a:cubicBezTo>
                  <a:cubicBezTo>
                    <a:pt x="512" y="0"/>
                    <a:pt x="512" y="0"/>
                    <a:pt x="511" y="0"/>
                  </a:cubicBezTo>
                  <a:cubicBezTo>
                    <a:pt x="508" y="0"/>
                    <a:pt x="505" y="0"/>
                    <a:pt x="502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0" y="0"/>
                    <a:pt x="499" y="0"/>
                    <a:pt x="498" y="0"/>
                  </a:cubicBezTo>
                  <a:cubicBezTo>
                    <a:pt x="495" y="0"/>
                    <a:pt x="493" y="0"/>
                    <a:pt x="490" y="0"/>
                  </a:cubicBezTo>
                  <a:cubicBezTo>
                    <a:pt x="490" y="0"/>
                    <a:pt x="489" y="0"/>
                    <a:pt x="489" y="0"/>
                  </a:cubicBezTo>
                  <a:cubicBezTo>
                    <a:pt x="489" y="0"/>
                    <a:pt x="489" y="0"/>
                    <a:pt x="488" y="0"/>
                  </a:cubicBezTo>
                  <a:cubicBezTo>
                    <a:pt x="484" y="0"/>
                    <a:pt x="480" y="0"/>
                    <a:pt x="476" y="0"/>
                  </a:cubicBezTo>
                  <a:cubicBezTo>
                    <a:pt x="474" y="0"/>
                    <a:pt x="471" y="0"/>
                    <a:pt x="469" y="0"/>
                  </a:cubicBezTo>
                  <a:cubicBezTo>
                    <a:pt x="469" y="0"/>
                    <a:pt x="469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6" y="0"/>
                    <a:pt x="463" y="0"/>
                    <a:pt x="461" y="0"/>
                  </a:cubicBezTo>
                  <a:cubicBezTo>
                    <a:pt x="457" y="0"/>
                    <a:pt x="452" y="0"/>
                    <a:pt x="448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0"/>
                    <a:pt x="447" y="0"/>
                    <a:pt x="447" y="0"/>
                  </a:cubicBezTo>
                  <a:cubicBezTo>
                    <a:pt x="444" y="0"/>
                    <a:pt x="442" y="0"/>
                    <a:pt x="439" y="0"/>
                  </a:cubicBezTo>
                  <a:cubicBezTo>
                    <a:pt x="438" y="0"/>
                    <a:pt x="437" y="0"/>
                    <a:pt x="436" y="0"/>
                  </a:cubicBezTo>
                  <a:cubicBezTo>
                    <a:pt x="436" y="0"/>
                    <a:pt x="436" y="0"/>
                    <a:pt x="435" y="0"/>
                  </a:cubicBezTo>
                  <a:cubicBezTo>
                    <a:pt x="432" y="0"/>
                    <a:pt x="429" y="0"/>
                    <a:pt x="426" y="0"/>
                  </a:cubicBezTo>
                  <a:cubicBezTo>
                    <a:pt x="425" y="0"/>
                    <a:pt x="424" y="0"/>
                    <a:pt x="424" y="1"/>
                  </a:cubicBezTo>
                  <a:cubicBezTo>
                    <a:pt x="424" y="1"/>
                    <a:pt x="423" y="1"/>
                    <a:pt x="423" y="1"/>
                  </a:cubicBezTo>
                  <a:cubicBezTo>
                    <a:pt x="420" y="1"/>
                    <a:pt x="417" y="1"/>
                    <a:pt x="41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3" y="1"/>
                    <a:pt x="413" y="1"/>
                    <a:pt x="412" y="1"/>
                  </a:cubicBezTo>
                  <a:cubicBezTo>
                    <a:pt x="409" y="1"/>
                    <a:pt x="407" y="1"/>
                    <a:pt x="404" y="1"/>
                  </a:cubicBezTo>
                  <a:cubicBezTo>
                    <a:pt x="404" y="1"/>
                    <a:pt x="403" y="1"/>
                    <a:pt x="402" y="1"/>
                  </a:cubicBezTo>
                  <a:cubicBezTo>
                    <a:pt x="402" y="1"/>
                    <a:pt x="401" y="1"/>
                    <a:pt x="400" y="1"/>
                  </a:cubicBezTo>
                  <a:cubicBezTo>
                    <a:pt x="400" y="1"/>
                    <a:pt x="400" y="1"/>
                    <a:pt x="400" y="1"/>
                  </a:cubicBezTo>
                  <a:cubicBezTo>
                    <a:pt x="397" y="1"/>
                    <a:pt x="394" y="1"/>
                    <a:pt x="390" y="1"/>
                  </a:cubicBezTo>
                  <a:cubicBezTo>
                    <a:pt x="390" y="1"/>
                    <a:pt x="390" y="1"/>
                    <a:pt x="390" y="1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88" y="1"/>
                    <a:pt x="387" y="1"/>
                    <a:pt x="387" y="1"/>
                  </a:cubicBezTo>
                  <a:cubicBezTo>
                    <a:pt x="385" y="1"/>
                    <a:pt x="383" y="1"/>
                    <a:pt x="381" y="1"/>
                  </a:cubicBezTo>
                  <a:cubicBezTo>
                    <a:pt x="381" y="1"/>
                    <a:pt x="380" y="1"/>
                    <a:pt x="380" y="1"/>
                  </a:cubicBezTo>
                  <a:cubicBezTo>
                    <a:pt x="379" y="1"/>
                    <a:pt x="377" y="1"/>
                    <a:pt x="376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70" y="1"/>
                    <a:pt x="369" y="1"/>
                    <a:pt x="369" y="1"/>
                  </a:cubicBezTo>
                  <a:cubicBezTo>
                    <a:pt x="368" y="2"/>
                    <a:pt x="366" y="2"/>
                    <a:pt x="364" y="2"/>
                  </a:cubicBezTo>
                  <a:cubicBezTo>
                    <a:pt x="364" y="2"/>
                    <a:pt x="364" y="2"/>
                    <a:pt x="363" y="2"/>
                  </a:cubicBezTo>
                  <a:cubicBezTo>
                    <a:pt x="361" y="2"/>
                    <a:pt x="359" y="2"/>
                    <a:pt x="357" y="2"/>
                  </a:cubicBezTo>
                  <a:cubicBezTo>
                    <a:pt x="356" y="2"/>
                    <a:pt x="355" y="2"/>
                    <a:pt x="353" y="2"/>
                  </a:cubicBezTo>
                  <a:cubicBezTo>
                    <a:pt x="353" y="2"/>
                    <a:pt x="352" y="2"/>
                    <a:pt x="352" y="2"/>
                  </a:cubicBezTo>
                  <a:cubicBezTo>
                    <a:pt x="351" y="2"/>
                    <a:pt x="350" y="2"/>
                    <a:pt x="349" y="2"/>
                  </a:cubicBezTo>
                  <a:cubicBezTo>
                    <a:pt x="348" y="2"/>
                    <a:pt x="348" y="2"/>
                    <a:pt x="347" y="2"/>
                  </a:cubicBezTo>
                  <a:cubicBezTo>
                    <a:pt x="345" y="2"/>
                    <a:pt x="342" y="2"/>
                    <a:pt x="340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8" y="2"/>
                    <a:pt x="337" y="2"/>
                    <a:pt x="336" y="2"/>
                  </a:cubicBezTo>
                  <a:cubicBezTo>
                    <a:pt x="335" y="2"/>
                    <a:pt x="335" y="2"/>
                    <a:pt x="335" y="3"/>
                  </a:cubicBezTo>
                  <a:cubicBezTo>
                    <a:pt x="331" y="3"/>
                    <a:pt x="327" y="3"/>
                    <a:pt x="323" y="3"/>
                  </a:cubicBezTo>
                  <a:cubicBezTo>
                    <a:pt x="323" y="3"/>
                    <a:pt x="323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17" y="3"/>
                    <a:pt x="313" y="3"/>
                    <a:pt x="309" y="4"/>
                  </a:cubicBezTo>
                  <a:cubicBezTo>
                    <a:pt x="307" y="4"/>
                    <a:pt x="306" y="4"/>
                    <a:pt x="305" y="4"/>
                  </a:cubicBezTo>
                  <a:cubicBezTo>
                    <a:pt x="305" y="4"/>
                    <a:pt x="304" y="4"/>
                    <a:pt x="304" y="4"/>
                  </a:cubicBezTo>
                  <a:cubicBezTo>
                    <a:pt x="300" y="4"/>
                    <a:pt x="295" y="4"/>
                    <a:pt x="291" y="4"/>
                  </a:cubicBezTo>
                  <a:cubicBezTo>
                    <a:pt x="290" y="4"/>
                    <a:pt x="290" y="4"/>
                    <a:pt x="289" y="4"/>
                  </a:cubicBezTo>
                  <a:cubicBezTo>
                    <a:pt x="289" y="4"/>
                    <a:pt x="289" y="4"/>
                    <a:pt x="289" y="4"/>
                  </a:cubicBezTo>
                  <a:cubicBezTo>
                    <a:pt x="289" y="4"/>
                    <a:pt x="288" y="4"/>
                    <a:pt x="288" y="4"/>
                  </a:cubicBezTo>
                  <a:cubicBezTo>
                    <a:pt x="288" y="4"/>
                    <a:pt x="287" y="4"/>
                    <a:pt x="287" y="5"/>
                  </a:cubicBezTo>
                  <a:cubicBezTo>
                    <a:pt x="282" y="5"/>
                    <a:pt x="278" y="5"/>
                    <a:pt x="273" y="5"/>
                  </a:cubicBezTo>
                  <a:cubicBezTo>
                    <a:pt x="273" y="5"/>
                    <a:pt x="272" y="5"/>
                    <a:pt x="271" y="5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70" y="5"/>
                    <a:pt x="270" y="5"/>
                    <a:pt x="270" y="5"/>
                  </a:cubicBezTo>
                  <a:cubicBezTo>
                    <a:pt x="265" y="6"/>
                    <a:pt x="260" y="6"/>
                    <a:pt x="255" y="6"/>
                  </a:cubicBezTo>
                  <a:cubicBezTo>
                    <a:pt x="254" y="6"/>
                    <a:pt x="252" y="6"/>
                    <a:pt x="251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5" y="7"/>
                    <a:pt x="240" y="7"/>
                    <a:pt x="235" y="8"/>
                  </a:cubicBezTo>
                  <a:cubicBezTo>
                    <a:pt x="234" y="8"/>
                    <a:pt x="234" y="8"/>
                    <a:pt x="233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7" y="8"/>
                    <a:pt x="221" y="8"/>
                    <a:pt x="216" y="9"/>
                  </a:cubicBezTo>
                  <a:cubicBezTo>
                    <a:pt x="216" y="9"/>
                    <a:pt x="216" y="9"/>
                    <a:pt x="215" y="9"/>
                  </a:cubicBezTo>
                  <a:cubicBezTo>
                    <a:pt x="215" y="9"/>
                    <a:pt x="214" y="9"/>
                    <a:pt x="214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7" y="9"/>
                    <a:pt x="202" y="10"/>
                    <a:pt x="197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5" y="10"/>
                    <a:pt x="195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88" y="11"/>
                    <a:pt x="182" y="12"/>
                    <a:pt x="177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2"/>
                    <a:pt x="176" y="12"/>
                    <a:pt x="175" y="12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69" y="13"/>
                    <a:pt x="163" y="13"/>
                    <a:pt x="158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0" y="15"/>
                    <a:pt x="144" y="15"/>
                    <a:pt x="138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6" y="16"/>
                    <a:pt x="135" y="16"/>
                    <a:pt x="134" y="17"/>
                  </a:cubicBezTo>
                  <a:cubicBezTo>
                    <a:pt x="132" y="17"/>
                    <a:pt x="131" y="17"/>
                    <a:pt x="129" y="17"/>
                  </a:cubicBezTo>
                  <a:cubicBezTo>
                    <a:pt x="127" y="17"/>
                    <a:pt x="126" y="18"/>
                    <a:pt x="125" y="18"/>
                  </a:cubicBezTo>
                  <a:cubicBezTo>
                    <a:pt x="123" y="18"/>
                    <a:pt x="120" y="18"/>
                    <a:pt x="118" y="19"/>
                  </a:cubicBezTo>
                  <a:cubicBezTo>
                    <a:pt x="117" y="19"/>
                    <a:pt x="117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5" y="19"/>
                  </a:cubicBezTo>
                  <a:cubicBezTo>
                    <a:pt x="114" y="19"/>
                    <a:pt x="112" y="19"/>
                    <a:pt x="111" y="20"/>
                  </a:cubicBezTo>
                  <a:cubicBezTo>
                    <a:pt x="110" y="20"/>
                    <a:pt x="108" y="20"/>
                    <a:pt x="107" y="20"/>
                  </a:cubicBezTo>
                  <a:cubicBezTo>
                    <a:pt x="106" y="20"/>
                    <a:pt x="105" y="20"/>
                    <a:pt x="104" y="20"/>
                  </a:cubicBezTo>
                  <a:cubicBezTo>
                    <a:pt x="102" y="21"/>
                    <a:pt x="100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2"/>
                    <a:pt x="96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4" y="22"/>
                    <a:pt x="93" y="22"/>
                    <a:pt x="92" y="22"/>
                  </a:cubicBezTo>
                  <a:cubicBezTo>
                    <a:pt x="92" y="22"/>
                    <a:pt x="91" y="23"/>
                    <a:pt x="90" y="23"/>
                  </a:cubicBezTo>
                  <a:cubicBezTo>
                    <a:pt x="89" y="23"/>
                    <a:pt x="87" y="23"/>
                    <a:pt x="86" y="23"/>
                  </a:cubicBezTo>
                  <a:cubicBezTo>
                    <a:pt x="85" y="23"/>
                    <a:pt x="84" y="24"/>
                    <a:pt x="83" y="24"/>
                  </a:cubicBezTo>
                  <a:cubicBezTo>
                    <a:pt x="82" y="24"/>
                    <a:pt x="81" y="24"/>
                    <a:pt x="79" y="24"/>
                  </a:cubicBezTo>
                  <a:cubicBezTo>
                    <a:pt x="79" y="24"/>
                    <a:pt x="79" y="24"/>
                    <a:pt x="78" y="25"/>
                  </a:cubicBezTo>
                  <a:cubicBezTo>
                    <a:pt x="77" y="25"/>
                    <a:pt x="76" y="25"/>
                    <a:pt x="74" y="25"/>
                  </a:cubicBezTo>
                  <a:cubicBezTo>
                    <a:pt x="74" y="25"/>
                    <a:pt x="73" y="25"/>
                    <a:pt x="72" y="26"/>
                  </a:cubicBezTo>
                  <a:cubicBezTo>
                    <a:pt x="71" y="26"/>
                    <a:pt x="69" y="26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5" y="27"/>
                    <a:pt x="63" y="27"/>
                    <a:pt x="62" y="28"/>
                  </a:cubicBezTo>
                  <a:cubicBezTo>
                    <a:pt x="61" y="28"/>
                    <a:pt x="61" y="28"/>
                    <a:pt x="60" y="28"/>
                  </a:cubicBezTo>
                  <a:cubicBezTo>
                    <a:pt x="57" y="29"/>
                    <a:pt x="53" y="29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8" y="31"/>
                    <a:pt x="46" y="31"/>
                    <a:pt x="45" y="31"/>
                  </a:cubicBezTo>
                  <a:cubicBezTo>
                    <a:pt x="45" y="31"/>
                    <a:pt x="44" y="32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2" y="32"/>
                    <a:pt x="40" y="33"/>
                    <a:pt x="39" y="33"/>
                  </a:cubicBezTo>
                  <a:cubicBezTo>
                    <a:pt x="38" y="33"/>
                    <a:pt x="38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4"/>
                    <a:pt x="34" y="34"/>
                    <a:pt x="33" y="35"/>
                  </a:cubicBezTo>
                  <a:cubicBezTo>
                    <a:pt x="33" y="35"/>
                    <a:pt x="32" y="35"/>
                    <a:pt x="31" y="35"/>
                  </a:cubicBezTo>
                  <a:cubicBezTo>
                    <a:pt x="30" y="35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2" y="38"/>
                    <a:pt x="21" y="38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0"/>
                    <a:pt x="17" y="40"/>
                    <a:pt x="16" y="41"/>
                  </a:cubicBezTo>
                  <a:cubicBezTo>
                    <a:pt x="15" y="41"/>
                    <a:pt x="15" y="41"/>
                    <a:pt x="14" y="41"/>
                  </a:cubicBezTo>
                  <a:cubicBezTo>
                    <a:pt x="14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1" y="43"/>
                    <a:pt x="11" y="43"/>
                  </a:cubicBezTo>
                  <a:cubicBezTo>
                    <a:pt x="11" y="43"/>
                    <a:pt x="10" y="43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8" y="44"/>
                  </a:cubicBezTo>
                  <a:cubicBezTo>
                    <a:pt x="8" y="45"/>
                    <a:pt x="8" y="45"/>
                    <a:pt x="7" y="45"/>
                  </a:cubicBezTo>
                  <a:cubicBezTo>
                    <a:pt x="7" y="45"/>
                    <a:pt x="7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5" y="47"/>
                    <a:pt x="5" y="47"/>
                  </a:cubicBezTo>
                  <a:cubicBezTo>
                    <a:pt x="5" y="47"/>
                    <a:pt x="4" y="47"/>
                    <a:pt x="4" y="47"/>
                  </a:cubicBezTo>
                  <a:cubicBezTo>
                    <a:pt x="4" y="48"/>
                    <a:pt x="3" y="48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1" y="52"/>
                    <a:pt x="0" y="52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76" y="150"/>
                    <a:pt x="339" y="523"/>
                    <a:pt x="339" y="523"/>
                  </a:cubicBezTo>
                  <a:cubicBezTo>
                    <a:pt x="339" y="523"/>
                    <a:pt x="339" y="523"/>
                    <a:pt x="339" y="524"/>
                  </a:cubicBezTo>
                  <a:cubicBezTo>
                    <a:pt x="601" y="524"/>
                    <a:pt x="601" y="524"/>
                    <a:pt x="601" y="524"/>
                  </a:cubicBezTo>
                  <a:cubicBezTo>
                    <a:pt x="601" y="522"/>
                    <a:pt x="601" y="522"/>
                    <a:pt x="601" y="522"/>
                  </a:cubicBezTo>
                  <a:cubicBezTo>
                    <a:pt x="640" y="456"/>
                    <a:pt x="861" y="150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59"/>
                    <a:pt x="935" y="59"/>
                    <a:pt x="936" y="59"/>
                  </a:cubicBezTo>
                  <a:cubicBezTo>
                    <a:pt x="936" y="58"/>
                    <a:pt x="936" y="58"/>
                    <a:pt x="936" y="58"/>
                  </a:cubicBezTo>
                  <a:cubicBezTo>
                    <a:pt x="936" y="58"/>
                    <a:pt x="936" y="58"/>
                    <a:pt x="936" y="57"/>
                  </a:cubicBezTo>
                  <a:cubicBezTo>
                    <a:pt x="936" y="57"/>
                    <a:pt x="936" y="57"/>
                    <a:pt x="937" y="57"/>
                  </a:cubicBezTo>
                  <a:cubicBezTo>
                    <a:pt x="937" y="56"/>
                    <a:pt x="937" y="56"/>
                    <a:pt x="937" y="56"/>
                  </a:cubicBezTo>
                  <a:cubicBezTo>
                    <a:pt x="937" y="55"/>
                    <a:pt x="937" y="55"/>
                    <a:pt x="937" y="54"/>
                  </a:cubicBezTo>
                  <a:cubicBezTo>
                    <a:pt x="937" y="54"/>
                    <a:pt x="937" y="54"/>
                    <a:pt x="937" y="5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A9D2052C-5B87-0A3E-064B-7035BFDE4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83" y="3061970"/>
              <a:ext cx="2693988" cy="314325"/>
            </a:xfrm>
            <a:custGeom>
              <a:avLst/>
              <a:gdLst>
                <a:gd name="T0" fmla="*/ 936 w 937"/>
                <a:gd name="T1" fmla="*/ 51 h 109"/>
                <a:gd name="T2" fmla="*/ 933 w 937"/>
                <a:gd name="T3" fmla="*/ 47 h 109"/>
                <a:gd name="T4" fmla="*/ 928 w 937"/>
                <a:gd name="T5" fmla="*/ 44 h 109"/>
                <a:gd name="T6" fmla="*/ 925 w 937"/>
                <a:gd name="T7" fmla="*/ 42 h 109"/>
                <a:gd name="T8" fmla="*/ 917 w 937"/>
                <a:gd name="T9" fmla="*/ 39 h 109"/>
                <a:gd name="T10" fmla="*/ 908 w 937"/>
                <a:gd name="T11" fmla="*/ 36 h 109"/>
                <a:gd name="T12" fmla="*/ 898 w 937"/>
                <a:gd name="T13" fmla="*/ 33 h 109"/>
                <a:gd name="T14" fmla="*/ 887 w 937"/>
                <a:gd name="T15" fmla="*/ 30 h 109"/>
                <a:gd name="T16" fmla="*/ 870 w 937"/>
                <a:gd name="T17" fmla="*/ 27 h 109"/>
                <a:gd name="T18" fmla="*/ 854 w 937"/>
                <a:gd name="T19" fmla="*/ 24 h 109"/>
                <a:gd name="T20" fmla="*/ 842 w 937"/>
                <a:gd name="T21" fmla="*/ 22 h 109"/>
                <a:gd name="T22" fmla="*/ 826 w 937"/>
                <a:gd name="T23" fmla="*/ 20 h 109"/>
                <a:gd name="T24" fmla="*/ 812 w 937"/>
                <a:gd name="T25" fmla="*/ 18 h 109"/>
                <a:gd name="T26" fmla="*/ 781 w 937"/>
                <a:gd name="T27" fmla="*/ 14 h 109"/>
                <a:gd name="T28" fmla="*/ 762 w 937"/>
                <a:gd name="T29" fmla="*/ 12 h 109"/>
                <a:gd name="T30" fmla="*/ 741 w 937"/>
                <a:gd name="T31" fmla="*/ 10 h 109"/>
                <a:gd name="T32" fmla="*/ 721 w 937"/>
                <a:gd name="T33" fmla="*/ 9 h 109"/>
                <a:gd name="T34" fmla="*/ 686 w 937"/>
                <a:gd name="T35" fmla="*/ 6 h 109"/>
                <a:gd name="T36" fmla="*/ 666 w 937"/>
                <a:gd name="T37" fmla="*/ 5 h 109"/>
                <a:gd name="T38" fmla="*/ 648 w 937"/>
                <a:gd name="T39" fmla="*/ 4 h 109"/>
                <a:gd name="T40" fmla="*/ 615 w 937"/>
                <a:gd name="T41" fmla="*/ 3 h 109"/>
                <a:gd name="T42" fmla="*/ 601 w 937"/>
                <a:gd name="T43" fmla="*/ 2 h 109"/>
                <a:gd name="T44" fmla="*/ 585 w 937"/>
                <a:gd name="T45" fmla="*/ 2 h 109"/>
                <a:gd name="T46" fmla="*/ 568 w 937"/>
                <a:gd name="T47" fmla="*/ 1 h 109"/>
                <a:gd name="T48" fmla="*/ 550 w 937"/>
                <a:gd name="T49" fmla="*/ 1 h 109"/>
                <a:gd name="T50" fmla="*/ 537 w 937"/>
                <a:gd name="T51" fmla="*/ 1 h 109"/>
                <a:gd name="T52" fmla="*/ 523 w 937"/>
                <a:gd name="T53" fmla="*/ 1 h 109"/>
                <a:gd name="T54" fmla="*/ 501 w 937"/>
                <a:gd name="T55" fmla="*/ 0 h 109"/>
                <a:gd name="T56" fmla="*/ 476 w 937"/>
                <a:gd name="T57" fmla="*/ 0 h 109"/>
                <a:gd name="T58" fmla="*/ 468 w 937"/>
                <a:gd name="T59" fmla="*/ 0 h 109"/>
                <a:gd name="T60" fmla="*/ 439 w 937"/>
                <a:gd name="T61" fmla="*/ 0 h 109"/>
                <a:gd name="T62" fmla="*/ 423 w 937"/>
                <a:gd name="T63" fmla="*/ 1 h 109"/>
                <a:gd name="T64" fmla="*/ 402 w 937"/>
                <a:gd name="T65" fmla="*/ 1 h 109"/>
                <a:gd name="T66" fmla="*/ 389 w 937"/>
                <a:gd name="T67" fmla="*/ 1 h 109"/>
                <a:gd name="T68" fmla="*/ 370 w 937"/>
                <a:gd name="T69" fmla="*/ 1 h 109"/>
                <a:gd name="T70" fmla="*/ 353 w 937"/>
                <a:gd name="T71" fmla="*/ 2 h 109"/>
                <a:gd name="T72" fmla="*/ 340 w 937"/>
                <a:gd name="T73" fmla="*/ 2 h 109"/>
                <a:gd name="T74" fmla="*/ 322 w 937"/>
                <a:gd name="T75" fmla="*/ 3 h 109"/>
                <a:gd name="T76" fmla="*/ 291 w 937"/>
                <a:gd name="T77" fmla="*/ 4 h 109"/>
                <a:gd name="T78" fmla="*/ 273 w 937"/>
                <a:gd name="T79" fmla="*/ 5 h 109"/>
                <a:gd name="T80" fmla="*/ 251 w 937"/>
                <a:gd name="T81" fmla="*/ 6 h 109"/>
                <a:gd name="T82" fmla="*/ 232 w 937"/>
                <a:gd name="T83" fmla="*/ 8 h 109"/>
                <a:gd name="T84" fmla="*/ 197 w 937"/>
                <a:gd name="T85" fmla="*/ 10 h 109"/>
                <a:gd name="T86" fmla="*/ 177 w 937"/>
                <a:gd name="T87" fmla="*/ 12 h 109"/>
                <a:gd name="T88" fmla="*/ 157 w 937"/>
                <a:gd name="T89" fmla="*/ 14 h 109"/>
                <a:gd name="T90" fmla="*/ 129 w 937"/>
                <a:gd name="T91" fmla="*/ 17 h 109"/>
                <a:gd name="T92" fmla="*/ 115 w 937"/>
                <a:gd name="T93" fmla="*/ 19 h 109"/>
                <a:gd name="T94" fmla="*/ 97 w 937"/>
                <a:gd name="T95" fmla="*/ 21 h 109"/>
                <a:gd name="T96" fmla="*/ 86 w 937"/>
                <a:gd name="T97" fmla="*/ 23 h 109"/>
                <a:gd name="T98" fmla="*/ 72 w 937"/>
                <a:gd name="T99" fmla="*/ 26 h 109"/>
                <a:gd name="T100" fmla="*/ 50 w 937"/>
                <a:gd name="T101" fmla="*/ 30 h 109"/>
                <a:gd name="T102" fmla="*/ 43 w 937"/>
                <a:gd name="T103" fmla="*/ 32 h 109"/>
                <a:gd name="T104" fmla="*/ 31 w 937"/>
                <a:gd name="T105" fmla="*/ 35 h 109"/>
                <a:gd name="T106" fmla="*/ 23 w 937"/>
                <a:gd name="T107" fmla="*/ 38 h 109"/>
                <a:gd name="T108" fmla="*/ 14 w 937"/>
                <a:gd name="T109" fmla="*/ 41 h 109"/>
                <a:gd name="T110" fmla="*/ 9 w 937"/>
                <a:gd name="T111" fmla="*/ 44 h 109"/>
                <a:gd name="T112" fmla="*/ 5 w 937"/>
                <a:gd name="T113" fmla="*/ 47 h 109"/>
                <a:gd name="T114" fmla="*/ 2 w 937"/>
                <a:gd name="T115" fmla="*/ 50 h 109"/>
                <a:gd name="T116" fmla="*/ 0 w 937"/>
                <a:gd name="T117" fmla="*/ 54 h 109"/>
                <a:gd name="T118" fmla="*/ 1 w 937"/>
                <a:gd name="T119" fmla="*/ 58 h 109"/>
                <a:gd name="T120" fmla="*/ 468 w 937"/>
                <a:gd name="T121" fmla="*/ 109 h 109"/>
                <a:gd name="T122" fmla="*/ 935 w 937"/>
                <a:gd name="T123" fmla="*/ 60 h 109"/>
                <a:gd name="T124" fmla="*/ 937 w 937"/>
                <a:gd name="T12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7" h="109">
                  <a:moveTo>
                    <a:pt x="937" y="54"/>
                  </a:moveTo>
                  <a:cubicBezTo>
                    <a:pt x="937" y="54"/>
                    <a:pt x="937" y="54"/>
                    <a:pt x="937" y="54"/>
                  </a:cubicBezTo>
                  <a:cubicBezTo>
                    <a:pt x="937" y="53"/>
                    <a:pt x="937" y="53"/>
                    <a:pt x="937" y="52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2"/>
                    <a:pt x="936" y="51"/>
                    <a:pt x="936" y="51"/>
                  </a:cubicBezTo>
                  <a:cubicBezTo>
                    <a:pt x="936" y="51"/>
                    <a:pt x="936" y="51"/>
                    <a:pt x="935" y="50"/>
                  </a:cubicBezTo>
                  <a:cubicBezTo>
                    <a:pt x="935" y="50"/>
                    <a:pt x="935" y="50"/>
                    <a:pt x="935" y="49"/>
                  </a:cubicBezTo>
                  <a:cubicBezTo>
                    <a:pt x="935" y="49"/>
                    <a:pt x="934" y="49"/>
                    <a:pt x="934" y="49"/>
                  </a:cubicBezTo>
                  <a:cubicBezTo>
                    <a:pt x="934" y="49"/>
                    <a:pt x="934" y="49"/>
                    <a:pt x="934" y="49"/>
                  </a:cubicBezTo>
                  <a:cubicBezTo>
                    <a:pt x="934" y="48"/>
                    <a:pt x="933" y="48"/>
                    <a:pt x="933" y="47"/>
                  </a:cubicBezTo>
                  <a:cubicBezTo>
                    <a:pt x="933" y="47"/>
                    <a:pt x="932" y="47"/>
                    <a:pt x="932" y="47"/>
                  </a:cubicBezTo>
                  <a:cubicBezTo>
                    <a:pt x="932" y="47"/>
                    <a:pt x="931" y="46"/>
                    <a:pt x="931" y="46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0" y="45"/>
                    <a:pt x="930" y="45"/>
                    <a:pt x="930" y="45"/>
                  </a:cubicBezTo>
                  <a:cubicBezTo>
                    <a:pt x="929" y="45"/>
                    <a:pt x="929" y="45"/>
                    <a:pt x="928" y="44"/>
                  </a:cubicBezTo>
                  <a:cubicBezTo>
                    <a:pt x="928" y="44"/>
                    <a:pt x="928" y="44"/>
                    <a:pt x="928" y="44"/>
                  </a:cubicBezTo>
                  <a:cubicBezTo>
                    <a:pt x="928" y="44"/>
                    <a:pt x="928" y="44"/>
                    <a:pt x="927" y="44"/>
                  </a:cubicBezTo>
                  <a:cubicBezTo>
                    <a:pt x="927" y="43"/>
                    <a:pt x="926" y="43"/>
                    <a:pt x="926" y="43"/>
                  </a:cubicBezTo>
                  <a:cubicBezTo>
                    <a:pt x="926" y="43"/>
                    <a:pt x="925" y="42"/>
                    <a:pt x="925" y="42"/>
                  </a:cubicBezTo>
                  <a:cubicBezTo>
                    <a:pt x="925" y="42"/>
                    <a:pt x="925" y="42"/>
                    <a:pt x="925" y="42"/>
                  </a:cubicBezTo>
                  <a:cubicBezTo>
                    <a:pt x="924" y="42"/>
                    <a:pt x="923" y="42"/>
                    <a:pt x="923" y="41"/>
                  </a:cubicBezTo>
                  <a:cubicBezTo>
                    <a:pt x="922" y="41"/>
                    <a:pt x="922" y="41"/>
                    <a:pt x="921" y="41"/>
                  </a:cubicBezTo>
                  <a:cubicBezTo>
                    <a:pt x="920" y="40"/>
                    <a:pt x="919" y="40"/>
                    <a:pt x="918" y="39"/>
                  </a:cubicBezTo>
                  <a:cubicBezTo>
                    <a:pt x="918" y="39"/>
                    <a:pt x="918" y="39"/>
                    <a:pt x="917" y="39"/>
                  </a:cubicBezTo>
                  <a:cubicBezTo>
                    <a:pt x="917" y="39"/>
                    <a:pt x="917" y="39"/>
                    <a:pt x="917" y="39"/>
                  </a:cubicBezTo>
                  <a:cubicBezTo>
                    <a:pt x="916" y="38"/>
                    <a:pt x="915" y="38"/>
                    <a:pt x="914" y="38"/>
                  </a:cubicBezTo>
                  <a:cubicBezTo>
                    <a:pt x="914" y="38"/>
                    <a:pt x="913" y="38"/>
                    <a:pt x="913" y="37"/>
                  </a:cubicBezTo>
                  <a:cubicBezTo>
                    <a:pt x="912" y="37"/>
                    <a:pt x="911" y="37"/>
                    <a:pt x="910" y="37"/>
                  </a:cubicBezTo>
                  <a:cubicBezTo>
                    <a:pt x="910" y="36"/>
                    <a:pt x="909" y="36"/>
                    <a:pt x="909" y="36"/>
                  </a:cubicBezTo>
                  <a:cubicBezTo>
                    <a:pt x="909" y="36"/>
                    <a:pt x="909" y="36"/>
                    <a:pt x="908" y="36"/>
                  </a:cubicBezTo>
                  <a:cubicBezTo>
                    <a:pt x="908" y="36"/>
                    <a:pt x="907" y="35"/>
                    <a:pt x="906" y="35"/>
                  </a:cubicBezTo>
                  <a:cubicBezTo>
                    <a:pt x="905" y="35"/>
                    <a:pt x="904" y="35"/>
                    <a:pt x="904" y="35"/>
                  </a:cubicBezTo>
                  <a:cubicBezTo>
                    <a:pt x="902" y="34"/>
                    <a:pt x="901" y="34"/>
                    <a:pt x="900" y="33"/>
                  </a:cubicBezTo>
                  <a:cubicBezTo>
                    <a:pt x="900" y="33"/>
                    <a:pt x="900" y="33"/>
                    <a:pt x="900" y="33"/>
                  </a:cubicBezTo>
                  <a:cubicBezTo>
                    <a:pt x="899" y="33"/>
                    <a:pt x="899" y="33"/>
                    <a:pt x="898" y="33"/>
                  </a:cubicBezTo>
                  <a:cubicBezTo>
                    <a:pt x="897" y="33"/>
                    <a:pt x="895" y="32"/>
                    <a:pt x="894" y="32"/>
                  </a:cubicBezTo>
                  <a:cubicBezTo>
                    <a:pt x="894" y="32"/>
                    <a:pt x="894" y="32"/>
                    <a:pt x="893" y="32"/>
                  </a:cubicBezTo>
                  <a:cubicBezTo>
                    <a:pt x="893" y="32"/>
                    <a:pt x="892" y="31"/>
                    <a:pt x="891" y="31"/>
                  </a:cubicBezTo>
                  <a:cubicBezTo>
                    <a:pt x="890" y="31"/>
                    <a:pt x="889" y="31"/>
                    <a:pt x="888" y="30"/>
                  </a:cubicBezTo>
                  <a:cubicBezTo>
                    <a:pt x="888" y="30"/>
                    <a:pt x="887" y="30"/>
                    <a:pt x="887" y="30"/>
                  </a:cubicBezTo>
                  <a:cubicBezTo>
                    <a:pt x="887" y="30"/>
                    <a:pt x="887" y="30"/>
                    <a:pt x="887" y="30"/>
                  </a:cubicBezTo>
                  <a:cubicBezTo>
                    <a:pt x="883" y="29"/>
                    <a:pt x="880" y="29"/>
                    <a:pt x="877" y="28"/>
                  </a:cubicBezTo>
                  <a:cubicBezTo>
                    <a:pt x="876" y="28"/>
                    <a:pt x="876" y="28"/>
                    <a:pt x="875" y="28"/>
                  </a:cubicBezTo>
                  <a:cubicBezTo>
                    <a:pt x="874" y="27"/>
                    <a:pt x="872" y="27"/>
                    <a:pt x="870" y="27"/>
                  </a:cubicBezTo>
                  <a:cubicBezTo>
                    <a:pt x="870" y="27"/>
                    <a:pt x="870" y="27"/>
                    <a:pt x="870" y="27"/>
                  </a:cubicBezTo>
                  <a:cubicBezTo>
                    <a:pt x="868" y="26"/>
                    <a:pt x="866" y="26"/>
                    <a:pt x="865" y="26"/>
                  </a:cubicBezTo>
                  <a:cubicBezTo>
                    <a:pt x="864" y="25"/>
                    <a:pt x="863" y="25"/>
                    <a:pt x="863" y="25"/>
                  </a:cubicBezTo>
                  <a:cubicBezTo>
                    <a:pt x="861" y="25"/>
                    <a:pt x="860" y="25"/>
                    <a:pt x="859" y="25"/>
                  </a:cubicBezTo>
                  <a:cubicBezTo>
                    <a:pt x="858" y="24"/>
                    <a:pt x="858" y="24"/>
                    <a:pt x="858" y="24"/>
                  </a:cubicBezTo>
                  <a:cubicBezTo>
                    <a:pt x="856" y="24"/>
                    <a:pt x="855" y="24"/>
                    <a:pt x="854" y="24"/>
                  </a:cubicBezTo>
                  <a:cubicBezTo>
                    <a:pt x="853" y="24"/>
                    <a:pt x="852" y="23"/>
                    <a:pt x="851" y="23"/>
                  </a:cubicBezTo>
                  <a:cubicBezTo>
                    <a:pt x="850" y="23"/>
                    <a:pt x="848" y="23"/>
                    <a:pt x="847" y="23"/>
                  </a:cubicBezTo>
                  <a:cubicBezTo>
                    <a:pt x="846" y="23"/>
                    <a:pt x="845" y="22"/>
                    <a:pt x="845" y="22"/>
                  </a:cubicBezTo>
                  <a:cubicBezTo>
                    <a:pt x="844" y="22"/>
                    <a:pt x="843" y="22"/>
                    <a:pt x="842" y="22"/>
                  </a:cubicBezTo>
                  <a:cubicBezTo>
                    <a:pt x="842" y="22"/>
                    <a:pt x="842" y="22"/>
                    <a:pt x="842" y="22"/>
                  </a:cubicBezTo>
                  <a:cubicBezTo>
                    <a:pt x="841" y="22"/>
                    <a:pt x="840" y="22"/>
                    <a:pt x="840" y="21"/>
                  </a:cubicBezTo>
                  <a:cubicBezTo>
                    <a:pt x="840" y="21"/>
                    <a:pt x="840" y="21"/>
                    <a:pt x="840" y="21"/>
                  </a:cubicBezTo>
                  <a:cubicBezTo>
                    <a:pt x="837" y="21"/>
                    <a:pt x="835" y="21"/>
                    <a:pt x="833" y="20"/>
                  </a:cubicBezTo>
                  <a:cubicBezTo>
                    <a:pt x="832" y="20"/>
                    <a:pt x="831" y="20"/>
                    <a:pt x="830" y="20"/>
                  </a:cubicBezTo>
                  <a:cubicBezTo>
                    <a:pt x="829" y="20"/>
                    <a:pt x="827" y="20"/>
                    <a:pt x="826" y="20"/>
                  </a:cubicBezTo>
                  <a:cubicBezTo>
                    <a:pt x="825" y="19"/>
                    <a:pt x="823" y="19"/>
                    <a:pt x="822" y="19"/>
                  </a:cubicBezTo>
                  <a:cubicBezTo>
                    <a:pt x="821" y="19"/>
                    <a:pt x="821" y="19"/>
                    <a:pt x="821" y="19"/>
                  </a:cubicBezTo>
                  <a:cubicBezTo>
                    <a:pt x="821" y="19"/>
                    <a:pt x="821" y="19"/>
                    <a:pt x="820" y="19"/>
                  </a:cubicBezTo>
                  <a:cubicBezTo>
                    <a:pt x="820" y="19"/>
                    <a:pt x="820" y="19"/>
                    <a:pt x="819" y="19"/>
                  </a:cubicBezTo>
                  <a:cubicBezTo>
                    <a:pt x="817" y="18"/>
                    <a:pt x="814" y="18"/>
                    <a:pt x="812" y="18"/>
                  </a:cubicBezTo>
                  <a:cubicBezTo>
                    <a:pt x="811" y="18"/>
                    <a:pt x="809" y="17"/>
                    <a:pt x="808" y="17"/>
                  </a:cubicBezTo>
                  <a:cubicBezTo>
                    <a:pt x="806" y="17"/>
                    <a:pt x="804" y="17"/>
                    <a:pt x="803" y="17"/>
                  </a:cubicBezTo>
                  <a:cubicBezTo>
                    <a:pt x="802" y="16"/>
                    <a:pt x="800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3" y="15"/>
                    <a:pt x="787" y="15"/>
                    <a:pt x="781" y="14"/>
                  </a:cubicBezTo>
                  <a:cubicBezTo>
                    <a:pt x="781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79" y="14"/>
                  </a:cubicBezTo>
                  <a:cubicBezTo>
                    <a:pt x="774" y="13"/>
                    <a:pt x="768" y="13"/>
                    <a:pt x="762" y="12"/>
                  </a:cubicBezTo>
                  <a:cubicBezTo>
                    <a:pt x="762" y="12"/>
                    <a:pt x="762" y="12"/>
                    <a:pt x="762" y="12"/>
                  </a:cubicBezTo>
                  <a:cubicBezTo>
                    <a:pt x="761" y="12"/>
                    <a:pt x="761" y="12"/>
                    <a:pt x="760" y="12"/>
                  </a:cubicBezTo>
                  <a:cubicBezTo>
                    <a:pt x="760" y="12"/>
                    <a:pt x="760" y="12"/>
                    <a:pt x="760" y="12"/>
                  </a:cubicBezTo>
                  <a:cubicBezTo>
                    <a:pt x="755" y="12"/>
                    <a:pt x="749" y="11"/>
                    <a:pt x="743" y="11"/>
                  </a:cubicBezTo>
                  <a:cubicBezTo>
                    <a:pt x="743" y="11"/>
                    <a:pt x="743" y="11"/>
                    <a:pt x="743" y="11"/>
                  </a:cubicBezTo>
                  <a:cubicBezTo>
                    <a:pt x="742" y="11"/>
                    <a:pt x="741" y="10"/>
                    <a:pt x="741" y="10"/>
                  </a:cubicBezTo>
                  <a:cubicBezTo>
                    <a:pt x="741" y="10"/>
                    <a:pt x="740" y="10"/>
                    <a:pt x="740" y="10"/>
                  </a:cubicBezTo>
                  <a:cubicBezTo>
                    <a:pt x="735" y="10"/>
                    <a:pt x="729" y="9"/>
                    <a:pt x="724" y="9"/>
                  </a:cubicBezTo>
                  <a:cubicBezTo>
                    <a:pt x="724" y="9"/>
                    <a:pt x="724" y="9"/>
                    <a:pt x="723" y="9"/>
                  </a:cubicBezTo>
                  <a:cubicBezTo>
                    <a:pt x="723" y="9"/>
                    <a:pt x="722" y="9"/>
                    <a:pt x="721" y="9"/>
                  </a:cubicBezTo>
                  <a:cubicBezTo>
                    <a:pt x="721" y="9"/>
                    <a:pt x="721" y="9"/>
                    <a:pt x="721" y="9"/>
                  </a:cubicBezTo>
                  <a:cubicBezTo>
                    <a:pt x="716" y="8"/>
                    <a:pt x="710" y="8"/>
                    <a:pt x="705" y="8"/>
                  </a:cubicBezTo>
                  <a:cubicBezTo>
                    <a:pt x="705" y="8"/>
                    <a:pt x="705" y="8"/>
                    <a:pt x="704" y="8"/>
                  </a:cubicBezTo>
                  <a:cubicBezTo>
                    <a:pt x="704" y="8"/>
                    <a:pt x="704" y="8"/>
                    <a:pt x="704" y="8"/>
                  </a:cubicBezTo>
                  <a:cubicBezTo>
                    <a:pt x="703" y="8"/>
                    <a:pt x="703" y="8"/>
                    <a:pt x="702" y="8"/>
                  </a:cubicBezTo>
                  <a:cubicBezTo>
                    <a:pt x="697" y="7"/>
                    <a:pt x="692" y="7"/>
                    <a:pt x="686" y="6"/>
                  </a:cubicBezTo>
                  <a:cubicBezTo>
                    <a:pt x="686" y="6"/>
                    <a:pt x="686" y="6"/>
                    <a:pt x="686" y="6"/>
                  </a:cubicBezTo>
                  <a:cubicBezTo>
                    <a:pt x="685" y="6"/>
                    <a:pt x="683" y="6"/>
                    <a:pt x="682" y="6"/>
                  </a:cubicBezTo>
                  <a:cubicBezTo>
                    <a:pt x="677" y="6"/>
                    <a:pt x="672" y="6"/>
                    <a:pt x="667" y="5"/>
                  </a:cubicBezTo>
                  <a:cubicBezTo>
                    <a:pt x="667" y="5"/>
                    <a:pt x="666" y="5"/>
                    <a:pt x="666" y="5"/>
                  </a:cubicBezTo>
                  <a:cubicBezTo>
                    <a:pt x="666" y="5"/>
                    <a:pt x="666" y="5"/>
                    <a:pt x="666" y="5"/>
                  </a:cubicBezTo>
                  <a:cubicBezTo>
                    <a:pt x="665" y="5"/>
                    <a:pt x="664" y="5"/>
                    <a:pt x="663" y="5"/>
                  </a:cubicBezTo>
                  <a:cubicBezTo>
                    <a:pt x="659" y="5"/>
                    <a:pt x="655" y="5"/>
                    <a:pt x="650" y="5"/>
                  </a:cubicBezTo>
                  <a:cubicBezTo>
                    <a:pt x="650" y="4"/>
                    <a:pt x="649" y="4"/>
                    <a:pt x="649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7" y="4"/>
                    <a:pt x="647" y="4"/>
                    <a:pt x="646" y="4"/>
                  </a:cubicBezTo>
                  <a:cubicBezTo>
                    <a:pt x="642" y="4"/>
                    <a:pt x="637" y="4"/>
                    <a:pt x="633" y="4"/>
                  </a:cubicBezTo>
                  <a:cubicBezTo>
                    <a:pt x="632" y="4"/>
                    <a:pt x="632" y="4"/>
                    <a:pt x="632" y="4"/>
                  </a:cubicBezTo>
                  <a:cubicBezTo>
                    <a:pt x="631" y="4"/>
                    <a:pt x="630" y="4"/>
                    <a:pt x="628" y="4"/>
                  </a:cubicBezTo>
                  <a:cubicBezTo>
                    <a:pt x="624" y="3"/>
                    <a:pt x="620" y="3"/>
                    <a:pt x="615" y="3"/>
                  </a:cubicBezTo>
                  <a:cubicBezTo>
                    <a:pt x="615" y="3"/>
                    <a:pt x="615" y="3"/>
                    <a:pt x="615" y="3"/>
                  </a:cubicBezTo>
                  <a:cubicBezTo>
                    <a:pt x="615" y="3"/>
                    <a:pt x="615" y="3"/>
                    <a:pt x="614" y="3"/>
                  </a:cubicBezTo>
                  <a:cubicBezTo>
                    <a:pt x="614" y="3"/>
                    <a:pt x="614" y="3"/>
                    <a:pt x="614" y="3"/>
                  </a:cubicBezTo>
                  <a:cubicBezTo>
                    <a:pt x="610" y="3"/>
                    <a:pt x="606" y="3"/>
                    <a:pt x="602" y="3"/>
                  </a:cubicBezTo>
                  <a:cubicBezTo>
                    <a:pt x="602" y="2"/>
                    <a:pt x="601" y="2"/>
                    <a:pt x="601" y="2"/>
                  </a:cubicBezTo>
                  <a:cubicBezTo>
                    <a:pt x="600" y="2"/>
                    <a:pt x="599" y="2"/>
                    <a:pt x="597" y="2"/>
                  </a:cubicBezTo>
                  <a:cubicBezTo>
                    <a:pt x="597" y="2"/>
                    <a:pt x="597" y="2"/>
                    <a:pt x="597" y="2"/>
                  </a:cubicBezTo>
                  <a:cubicBezTo>
                    <a:pt x="595" y="2"/>
                    <a:pt x="592" y="2"/>
                    <a:pt x="590" y="2"/>
                  </a:cubicBezTo>
                  <a:cubicBezTo>
                    <a:pt x="589" y="2"/>
                    <a:pt x="589" y="2"/>
                    <a:pt x="588" y="2"/>
                  </a:cubicBezTo>
                  <a:cubicBezTo>
                    <a:pt x="587" y="2"/>
                    <a:pt x="586" y="2"/>
                    <a:pt x="585" y="2"/>
                  </a:cubicBezTo>
                  <a:cubicBezTo>
                    <a:pt x="585" y="2"/>
                    <a:pt x="584" y="2"/>
                    <a:pt x="583" y="2"/>
                  </a:cubicBezTo>
                  <a:cubicBezTo>
                    <a:pt x="582" y="2"/>
                    <a:pt x="581" y="2"/>
                    <a:pt x="580" y="2"/>
                  </a:cubicBezTo>
                  <a:cubicBezTo>
                    <a:pt x="578" y="2"/>
                    <a:pt x="576" y="2"/>
                    <a:pt x="574" y="2"/>
                  </a:cubicBezTo>
                  <a:cubicBezTo>
                    <a:pt x="573" y="2"/>
                    <a:pt x="573" y="2"/>
                    <a:pt x="573" y="2"/>
                  </a:cubicBezTo>
                  <a:cubicBezTo>
                    <a:pt x="571" y="2"/>
                    <a:pt x="569" y="2"/>
                    <a:pt x="568" y="1"/>
                  </a:cubicBezTo>
                  <a:cubicBezTo>
                    <a:pt x="568" y="1"/>
                    <a:pt x="567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9" y="1"/>
                    <a:pt x="558" y="1"/>
                    <a:pt x="557" y="1"/>
                  </a:cubicBezTo>
                  <a:cubicBezTo>
                    <a:pt x="557" y="1"/>
                    <a:pt x="556" y="1"/>
                    <a:pt x="556" y="1"/>
                  </a:cubicBezTo>
                  <a:cubicBezTo>
                    <a:pt x="554" y="1"/>
                    <a:pt x="552" y="1"/>
                    <a:pt x="550" y="1"/>
                  </a:cubicBezTo>
                  <a:cubicBezTo>
                    <a:pt x="550" y="1"/>
                    <a:pt x="549" y="1"/>
                    <a:pt x="548" y="1"/>
                  </a:cubicBezTo>
                  <a:cubicBezTo>
                    <a:pt x="548" y="1"/>
                    <a:pt x="548" y="1"/>
                    <a:pt x="547" y="1"/>
                  </a:cubicBezTo>
                  <a:cubicBezTo>
                    <a:pt x="547" y="1"/>
                    <a:pt x="547" y="1"/>
                    <a:pt x="546" y="1"/>
                  </a:cubicBezTo>
                  <a:cubicBezTo>
                    <a:pt x="543" y="1"/>
                    <a:pt x="540" y="1"/>
                    <a:pt x="537" y="1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4" y="1"/>
                    <a:pt x="533" y="1"/>
                    <a:pt x="533" y="1"/>
                  </a:cubicBezTo>
                  <a:cubicBezTo>
                    <a:pt x="530" y="1"/>
                    <a:pt x="528" y="1"/>
                    <a:pt x="525" y="1"/>
                  </a:cubicBezTo>
                  <a:cubicBezTo>
                    <a:pt x="524" y="1"/>
                    <a:pt x="524" y="1"/>
                    <a:pt x="523" y="1"/>
                  </a:cubicBezTo>
                  <a:cubicBezTo>
                    <a:pt x="523" y="1"/>
                    <a:pt x="523" y="1"/>
                    <a:pt x="523" y="1"/>
                  </a:cubicBezTo>
                  <a:cubicBezTo>
                    <a:pt x="520" y="1"/>
                    <a:pt x="517" y="1"/>
                    <a:pt x="514" y="1"/>
                  </a:cubicBezTo>
                  <a:cubicBezTo>
                    <a:pt x="514" y="1"/>
                    <a:pt x="513" y="1"/>
                    <a:pt x="513" y="1"/>
                  </a:cubicBezTo>
                  <a:cubicBezTo>
                    <a:pt x="512" y="0"/>
                    <a:pt x="512" y="0"/>
                    <a:pt x="511" y="0"/>
                  </a:cubicBezTo>
                  <a:cubicBezTo>
                    <a:pt x="508" y="0"/>
                    <a:pt x="505" y="0"/>
                    <a:pt x="502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0" y="0"/>
                    <a:pt x="499" y="0"/>
                    <a:pt x="498" y="0"/>
                  </a:cubicBezTo>
                  <a:cubicBezTo>
                    <a:pt x="495" y="0"/>
                    <a:pt x="493" y="0"/>
                    <a:pt x="490" y="0"/>
                  </a:cubicBezTo>
                  <a:cubicBezTo>
                    <a:pt x="490" y="0"/>
                    <a:pt x="489" y="0"/>
                    <a:pt x="489" y="0"/>
                  </a:cubicBezTo>
                  <a:cubicBezTo>
                    <a:pt x="489" y="0"/>
                    <a:pt x="489" y="0"/>
                    <a:pt x="488" y="0"/>
                  </a:cubicBezTo>
                  <a:cubicBezTo>
                    <a:pt x="484" y="0"/>
                    <a:pt x="480" y="0"/>
                    <a:pt x="476" y="0"/>
                  </a:cubicBezTo>
                  <a:cubicBezTo>
                    <a:pt x="474" y="0"/>
                    <a:pt x="471" y="0"/>
                    <a:pt x="469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69" y="0"/>
                    <a:pt x="469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6" y="0"/>
                    <a:pt x="463" y="0"/>
                    <a:pt x="461" y="0"/>
                  </a:cubicBezTo>
                  <a:cubicBezTo>
                    <a:pt x="457" y="0"/>
                    <a:pt x="452" y="0"/>
                    <a:pt x="448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0"/>
                    <a:pt x="447" y="0"/>
                    <a:pt x="447" y="0"/>
                  </a:cubicBezTo>
                  <a:cubicBezTo>
                    <a:pt x="444" y="0"/>
                    <a:pt x="442" y="0"/>
                    <a:pt x="439" y="0"/>
                  </a:cubicBezTo>
                  <a:cubicBezTo>
                    <a:pt x="438" y="0"/>
                    <a:pt x="437" y="0"/>
                    <a:pt x="436" y="0"/>
                  </a:cubicBezTo>
                  <a:cubicBezTo>
                    <a:pt x="436" y="0"/>
                    <a:pt x="436" y="0"/>
                    <a:pt x="435" y="0"/>
                  </a:cubicBezTo>
                  <a:cubicBezTo>
                    <a:pt x="432" y="0"/>
                    <a:pt x="429" y="0"/>
                    <a:pt x="426" y="0"/>
                  </a:cubicBezTo>
                  <a:cubicBezTo>
                    <a:pt x="425" y="0"/>
                    <a:pt x="424" y="0"/>
                    <a:pt x="424" y="1"/>
                  </a:cubicBezTo>
                  <a:cubicBezTo>
                    <a:pt x="424" y="1"/>
                    <a:pt x="423" y="1"/>
                    <a:pt x="423" y="1"/>
                  </a:cubicBezTo>
                  <a:cubicBezTo>
                    <a:pt x="420" y="1"/>
                    <a:pt x="417" y="1"/>
                    <a:pt x="41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3" y="1"/>
                    <a:pt x="413" y="1"/>
                    <a:pt x="412" y="1"/>
                  </a:cubicBezTo>
                  <a:cubicBezTo>
                    <a:pt x="409" y="1"/>
                    <a:pt x="407" y="1"/>
                    <a:pt x="404" y="1"/>
                  </a:cubicBezTo>
                  <a:cubicBezTo>
                    <a:pt x="404" y="1"/>
                    <a:pt x="403" y="1"/>
                    <a:pt x="402" y="1"/>
                  </a:cubicBezTo>
                  <a:cubicBezTo>
                    <a:pt x="402" y="1"/>
                    <a:pt x="401" y="1"/>
                    <a:pt x="400" y="1"/>
                  </a:cubicBezTo>
                  <a:cubicBezTo>
                    <a:pt x="400" y="1"/>
                    <a:pt x="400" y="1"/>
                    <a:pt x="400" y="1"/>
                  </a:cubicBezTo>
                  <a:cubicBezTo>
                    <a:pt x="397" y="1"/>
                    <a:pt x="394" y="1"/>
                    <a:pt x="390" y="1"/>
                  </a:cubicBezTo>
                  <a:cubicBezTo>
                    <a:pt x="390" y="1"/>
                    <a:pt x="390" y="1"/>
                    <a:pt x="390" y="1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88" y="1"/>
                    <a:pt x="387" y="1"/>
                    <a:pt x="387" y="1"/>
                  </a:cubicBezTo>
                  <a:cubicBezTo>
                    <a:pt x="385" y="1"/>
                    <a:pt x="383" y="1"/>
                    <a:pt x="381" y="1"/>
                  </a:cubicBezTo>
                  <a:cubicBezTo>
                    <a:pt x="381" y="1"/>
                    <a:pt x="380" y="1"/>
                    <a:pt x="380" y="1"/>
                  </a:cubicBezTo>
                  <a:cubicBezTo>
                    <a:pt x="379" y="1"/>
                    <a:pt x="377" y="1"/>
                    <a:pt x="376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70" y="1"/>
                    <a:pt x="369" y="1"/>
                    <a:pt x="369" y="1"/>
                  </a:cubicBezTo>
                  <a:cubicBezTo>
                    <a:pt x="368" y="2"/>
                    <a:pt x="366" y="2"/>
                    <a:pt x="364" y="2"/>
                  </a:cubicBezTo>
                  <a:cubicBezTo>
                    <a:pt x="364" y="2"/>
                    <a:pt x="364" y="2"/>
                    <a:pt x="363" y="2"/>
                  </a:cubicBezTo>
                  <a:cubicBezTo>
                    <a:pt x="361" y="2"/>
                    <a:pt x="359" y="2"/>
                    <a:pt x="357" y="2"/>
                  </a:cubicBezTo>
                  <a:cubicBezTo>
                    <a:pt x="356" y="2"/>
                    <a:pt x="355" y="2"/>
                    <a:pt x="353" y="2"/>
                  </a:cubicBezTo>
                  <a:cubicBezTo>
                    <a:pt x="353" y="2"/>
                    <a:pt x="352" y="2"/>
                    <a:pt x="352" y="2"/>
                  </a:cubicBezTo>
                  <a:cubicBezTo>
                    <a:pt x="351" y="2"/>
                    <a:pt x="350" y="2"/>
                    <a:pt x="349" y="2"/>
                  </a:cubicBezTo>
                  <a:cubicBezTo>
                    <a:pt x="348" y="2"/>
                    <a:pt x="348" y="2"/>
                    <a:pt x="347" y="2"/>
                  </a:cubicBezTo>
                  <a:cubicBezTo>
                    <a:pt x="345" y="2"/>
                    <a:pt x="342" y="2"/>
                    <a:pt x="340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8" y="2"/>
                    <a:pt x="337" y="2"/>
                    <a:pt x="336" y="2"/>
                  </a:cubicBezTo>
                  <a:cubicBezTo>
                    <a:pt x="335" y="2"/>
                    <a:pt x="335" y="2"/>
                    <a:pt x="335" y="3"/>
                  </a:cubicBezTo>
                  <a:cubicBezTo>
                    <a:pt x="331" y="3"/>
                    <a:pt x="327" y="3"/>
                    <a:pt x="323" y="3"/>
                  </a:cubicBezTo>
                  <a:cubicBezTo>
                    <a:pt x="323" y="3"/>
                    <a:pt x="323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17" y="3"/>
                    <a:pt x="313" y="3"/>
                    <a:pt x="309" y="4"/>
                  </a:cubicBezTo>
                  <a:cubicBezTo>
                    <a:pt x="307" y="4"/>
                    <a:pt x="306" y="4"/>
                    <a:pt x="305" y="4"/>
                  </a:cubicBezTo>
                  <a:cubicBezTo>
                    <a:pt x="305" y="4"/>
                    <a:pt x="304" y="4"/>
                    <a:pt x="304" y="4"/>
                  </a:cubicBezTo>
                  <a:cubicBezTo>
                    <a:pt x="300" y="4"/>
                    <a:pt x="295" y="4"/>
                    <a:pt x="291" y="4"/>
                  </a:cubicBezTo>
                  <a:cubicBezTo>
                    <a:pt x="290" y="4"/>
                    <a:pt x="290" y="4"/>
                    <a:pt x="289" y="4"/>
                  </a:cubicBezTo>
                  <a:cubicBezTo>
                    <a:pt x="289" y="4"/>
                    <a:pt x="289" y="4"/>
                    <a:pt x="289" y="4"/>
                  </a:cubicBezTo>
                  <a:cubicBezTo>
                    <a:pt x="289" y="4"/>
                    <a:pt x="288" y="4"/>
                    <a:pt x="288" y="4"/>
                  </a:cubicBezTo>
                  <a:cubicBezTo>
                    <a:pt x="288" y="4"/>
                    <a:pt x="287" y="4"/>
                    <a:pt x="287" y="5"/>
                  </a:cubicBezTo>
                  <a:cubicBezTo>
                    <a:pt x="282" y="5"/>
                    <a:pt x="278" y="5"/>
                    <a:pt x="273" y="5"/>
                  </a:cubicBezTo>
                  <a:cubicBezTo>
                    <a:pt x="273" y="5"/>
                    <a:pt x="272" y="5"/>
                    <a:pt x="271" y="5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70" y="5"/>
                    <a:pt x="270" y="5"/>
                    <a:pt x="270" y="5"/>
                  </a:cubicBezTo>
                  <a:cubicBezTo>
                    <a:pt x="265" y="6"/>
                    <a:pt x="260" y="6"/>
                    <a:pt x="255" y="6"/>
                  </a:cubicBezTo>
                  <a:cubicBezTo>
                    <a:pt x="254" y="6"/>
                    <a:pt x="252" y="6"/>
                    <a:pt x="251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5" y="7"/>
                    <a:pt x="240" y="7"/>
                    <a:pt x="235" y="8"/>
                  </a:cubicBezTo>
                  <a:cubicBezTo>
                    <a:pt x="234" y="8"/>
                    <a:pt x="234" y="8"/>
                    <a:pt x="233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7" y="8"/>
                    <a:pt x="221" y="8"/>
                    <a:pt x="216" y="9"/>
                  </a:cubicBezTo>
                  <a:cubicBezTo>
                    <a:pt x="216" y="9"/>
                    <a:pt x="216" y="9"/>
                    <a:pt x="215" y="9"/>
                  </a:cubicBezTo>
                  <a:cubicBezTo>
                    <a:pt x="215" y="9"/>
                    <a:pt x="214" y="9"/>
                    <a:pt x="214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7" y="9"/>
                    <a:pt x="202" y="10"/>
                    <a:pt x="197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5" y="10"/>
                    <a:pt x="195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88" y="11"/>
                    <a:pt x="182" y="12"/>
                    <a:pt x="177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2"/>
                    <a:pt x="176" y="12"/>
                    <a:pt x="175" y="12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69" y="13"/>
                    <a:pt x="163" y="13"/>
                    <a:pt x="158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0" y="15"/>
                    <a:pt x="144" y="15"/>
                    <a:pt x="138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6" y="16"/>
                    <a:pt x="135" y="16"/>
                    <a:pt x="134" y="17"/>
                  </a:cubicBezTo>
                  <a:cubicBezTo>
                    <a:pt x="132" y="17"/>
                    <a:pt x="131" y="17"/>
                    <a:pt x="129" y="17"/>
                  </a:cubicBezTo>
                  <a:cubicBezTo>
                    <a:pt x="127" y="17"/>
                    <a:pt x="126" y="18"/>
                    <a:pt x="125" y="18"/>
                  </a:cubicBezTo>
                  <a:cubicBezTo>
                    <a:pt x="123" y="18"/>
                    <a:pt x="120" y="18"/>
                    <a:pt x="118" y="19"/>
                  </a:cubicBezTo>
                  <a:cubicBezTo>
                    <a:pt x="117" y="19"/>
                    <a:pt x="117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5" y="19"/>
                  </a:cubicBezTo>
                  <a:cubicBezTo>
                    <a:pt x="114" y="19"/>
                    <a:pt x="112" y="19"/>
                    <a:pt x="111" y="20"/>
                  </a:cubicBezTo>
                  <a:cubicBezTo>
                    <a:pt x="110" y="20"/>
                    <a:pt x="108" y="20"/>
                    <a:pt x="107" y="20"/>
                  </a:cubicBezTo>
                  <a:cubicBezTo>
                    <a:pt x="106" y="20"/>
                    <a:pt x="105" y="20"/>
                    <a:pt x="104" y="20"/>
                  </a:cubicBezTo>
                  <a:cubicBezTo>
                    <a:pt x="102" y="21"/>
                    <a:pt x="100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2"/>
                    <a:pt x="96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4" y="22"/>
                    <a:pt x="93" y="22"/>
                    <a:pt x="92" y="22"/>
                  </a:cubicBezTo>
                  <a:cubicBezTo>
                    <a:pt x="92" y="22"/>
                    <a:pt x="91" y="23"/>
                    <a:pt x="90" y="23"/>
                  </a:cubicBezTo>
                  <a:cubicBezTo>
                    <a:pt x="89" y="23"/>
                    <a:pt x="87" y="23"/>
                    <a:pt x="86" y="23"/>
                  </a:cubicBezTo>
                  <a:cubicBezTo>
                    <a:pt x="85" y="23"/>
                    <a:pt x="84" y="24"/>
                    <a:pt x="83" y="24"/>
                  </a:cubicBezTo>
                  <a:cubicBezTo>
                    <a:pt x="82" y="24"/>
                    <a:pt x="81" y="24"/>
                    <a:pt x="79" y="24"/>
                  </a:cubicBezTo>
                  <a:cubicBezTo>
                    <a:pt x="79" y="24"/>
                    <a:pt x="79" y="24"/>
                    <a:pt x="78" y="25"/>
                  </a:cubicBezTo>
                  <a:cubicBezTo>
                    <a:pt x="77" y="25"/>
                    <a:pt x="76" y="25"/>
                    <a:pt x="74" y="25"/>
                  </a:cubicBezTo>
                  <a:cubicBezTo>
                    <a:pt x="74" y="25"/>
                    <a:pt x="73" y="25"/>
                    <a:pt x="72" y="26"/>
                  </a:cubicBezTo>
                  <a:cubicBezTo>
                    <a:pt x="71" y="26"/>
                    <a:pt x="69" y="26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5" y="27"/>
                    <a:pt x="63" y="27"/>
                    <a:pt x="62" y="28"/>
                  </a:cubicBezTo>
                  <a:cubicBezTo>
                    <a:pt x="61" y="28"/>
                    <a:pt x="61" y="28"/>
                    <a:pt x="60" y="28"/>
                  </a:cubicBezTo>
                  <a:cubicBezTo>
                    <a:pt x="57" y="29"/>
                    <a:pt x="53" y="29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8" y="31"/>
                    <a:pt x="46" y="31"/>
                    <a:pt x="45" y="31"/>
                  </a:cubicBezTo>
                  <a:cubicBezTo>
                    <a:pt x="45" y="31"/>
                    <a:pt x="44" y="32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2" y="32"/>
                    <a:pt x="40" y="33"/>
                    <a:pt x="39" y="33"/>
                  </a:cubicBezTo>
                  <a:cubicBezTo>
                    <a:pt x="38" y="33"/>
                    <a:pt x="38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4"/>
                    <a:pt x="34" y="34"/>
                    <a:pt x="33" y="35"/>
                  </a:cubicBezTo>
                  <a:cubicBezTo>
                    <a:pt x="33" y="35"/>
                    <a:pt x="32" y="35"/>
                    <a:pt x="31" y="35"/>
                  </a:cubicBezTo>
                  <a:cubicBezTo>
                    <a:pt x="30" y="35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2" y="38"/>
                    <a:pt x="21" y="38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0"/>
                    <a:pt x="17" y="40"/>
                    <a:pt x="16" y="41"/>
                  </a:cubicBezTo>
                  <a:cubicBezTo>
                    <a:pt x="15" y="41"/>
                    <a:pt x="15" y="41"/>
                    <a:pt x="14" y="41"/>
                  </a:cubicBezTo>
                  <a:cubicBezTo>
                    <a:pt x="14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1" y="43"/>
                    <a:pt x="11" y="43"/>
                  </a:cubicBezTo>
                  <a:cubicBezTo>
                    <a:pt x="11" y="43"/>
                    <a:pt x="10" y="43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8" y="44"/>
                  </a:cubicBezTo>
                  <a:cubicBezTo>
                    <a:pt x="8" y="45"/>
                    <a:pt x="8" y="45"/>
                    <a:pt x="7" y="45"/>
                  </a:cubicBezTo>
                  <a:cubicBezTo>
                    <a:pt x="7" y="45"/>
                    <a:pt x="7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5" y="47"/>
                    <a:pt x="5" y="47"/>
                  </a:cubicBezTo>
                  <a:cubicBezTo>
                    <a:pt x="5" y="47"/>
                    <a:pt x="4" y="47"/>
                    <a:pt x="4" y="47"/>
                  </a:cubicBezTo>
                  <a:cubicBezTo>
                    <a:pt x="4" y="48"/>
                    <a:pt x="3" y="48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1" y="52"/>
                    <a:pt x="0" y="52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5" y="88"/>
                    <a:pt x="226" y="109"/>
                    <a:pt x="468" y="109"/>
                  </a:cubicBezTo>
                  <a:cubicBezTo>
                    <a:pt x="468" y="109"/>
                    <a:pt x="468" y="109"/>
                    <a:pt x="468" y="109"/>
                  </a:cubicBezTo>
                  <a:cubicBezTo>
                    <a:pt x="468" y="109"/>
                    <a:pt x="468" y="109"/>
                    <a:pt x="468" y="109"/>
                  </a:cubicBezTo>
                  <a:cubicBezTo>
                    <a:pt x="469" y="109"/>
                    <a:pt x="469" y="109"/>
                    <a:pt x="469" y="109"/>
                  </a:cubicBezTo>
                  <a:cubicBezTo>
                    <a:pt x="469" y="109"/>
                    <a:pt x="469" y="109"/>
                    <a:pt x="469" y="109"/>
                  </a:cubicBezTo>
                  <a:cubicBezTo>
                    <a:pt x="711" y="109"/>
                    <a:pt x="912" y="88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59"/>
                    <a:pt x="935" y="59"/>
                    <a:pt x="936" y="59"/>
                  </a:cubicBezTo>
                  <a:cubicBezTo>
                    <a:pt x="936" y="58"/>
                    <a:pt x="936" y="58"/>
                    <a:pt x="936" y="58"/>
                  </a:cubicBezTo>
                  <a:cubicBezTo>
                    <a:pt x="936" y="58"/>
                    <a:pt x="936" y="58"/>
                    <a:pt x="936" y="57"/>
                  </a:cubicBezTo>
                  <a:cubicBezTo>
                    <a:pt x="936" y="57"/>
                    <a:pt x="936" y="57"/>
                    <a:pt x="937" y="57"/>
                  </a:cubicBezTo>
                  <a:cubicBezTo>
                    <a:pt x="937" y="56"/>
                    <a:pt x="937" y="56"/>
                    <a:pt x="937" y="56"/>
                  </a:cubicBezTo>
                  <a:cubicBezTo>
                    <a:pt x="937" y="55"/>
                    <a:pt x="937" y="55"/>
                    <a:pt x="937" y="54"/>
                  </a:cubicBezTo>
                  <a:cubicBezTo>
                    <a:pt x="937" y="54"/>
                    <a:pt x="937" y="54"/>
                    <a:pt x="937" y="54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132" name="Rectangle 60">
            <a:extLst>
              <a:ext uri="{FF2B5EF4-FFF2-40B4-BE49-F238E27FC236}">
                <a16:creationId xmlns:a16="http://schemas.microsoft.com/office/drawing/2014/main" id="{A0210096-4D42-F441-0526-1547F99B9CED}"/>
              </a:ext>
            </a:extLst>
          </p:cNvPr>
          <p:cNvSpPr/>
          <p:nvPr/>
        </p:nvSpPr>
        <p:spPr>
          <a:xfrm>
            <a:off x="442121" y="3196903"/>
            <a:ext cx="22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cxnSp>
        <p:nvCxnSpPr>
          <p:cNvPr id="133" name="Straight Arrow Connector 61">
            <a:extLst>
              <a:ext uri="{FF2B5EF4-FFF2-40B4-BE49-F238E27FC236}">
                <a16:creationId xmlns:a16="http://schemas.microsoft.com/office/drawing/2014/main" id="{F2ECCBBB-9999-2894-9ED9-EA0683380A0D}"/>
              </a:ext>
            </a:extLst>
          </p:cNvPr>
          <p:cNvCxnSpPr>
            <a:cxnSpLocks/>
          </p:cNvCxnSpPr>
          <p:nvPr/>
        </p:nvCxnSpPr>
        <p:spPr>
          <a:xfrm flipH="1">
            <a:off x="3149414" y="3368083"/>
            <a:ext cx="2496270" cy="0"/>
          </a:xfrm>
          <a:prstGeom prst="straightConnector1">
            <a:avLst/>
          </a:prstGeom>
          <a:noFill/>
          <a:ln w="12700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sp>
        <p:nvSpPr>
          <p:cNvPr id="134" name="Oval 16">
            <a:extLst>
              <a:ext uri="{FF2B5EF4-FFF2-40B4-BE49-F238E27FC236}">
                <a16:creationId xmlns:a16="http://schemas.microsoft.com/office/drawing/2014/main" id="{2ADE1CAE-D191-9202-FB9A-2F1C29734528}"/>
              </a:ext>
            </a:extLst>
          </p:cNvPr>
          <p:cNvSpPr/>
          <p:nvPr/>
        </p:nvSpPr>
        <p:spPr>
          <a:xfrm>
            <a:off x="5590697" y="3131178"/>
            <a:ext cx="489074" cy="465216"/>
          </a:xfrm>
          <a:prstGeom prst="ellipse">
            <a:avLst/>
          </a:prstGeom>
          <a:solidFill>
            <a:srgbClr val="41B17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35" name="Oval 63">
            <a:extLst>
              <a:ext uri="{FF2B5EF4-FFF2-40B4-BE49-F238E27FC236}">
                <a16:creationId xmlns:a16="http://schemas.microsoft.com/office/drawing/2014/main" id="{629CA892-78D6-0291-D8CF-48656C5FC605}"/>
              </a:ext>
            </a:extLst>
          </p:cNvPr>
          <p:cNvSpPr/>
          <p:nvPr/>
        </p:nvSpPr>
        <p:spPr>
          <a:xfrm>
            <a:off x="5590697" y="4592971"/>
            <a:ext cx="489074" cy="465216"/>
          </a:xfrm>
          <a:prstGeom prst="ellips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36" name="Oval 64">
            <a:extLst>
              <a:ext uri="{FF2B5EF4-FFF2-40B4-BE49-F238E27FC236}">
                <a16:creationId xmlns:a16="http://schemas.microsoft.com/office/drawing/2014/main" id="{C8EC974E-BA27-2017-F191-9F3162F98B24}"/>
              </a:ext>
            </a:extLst>
          </p:cNvPr>
          <p:cNvSpPr/>
          <p:nvPr/>
        </p:nvSpPr>
        <p:spPr>
          <a:xfrm>
            <a:off x="5590697" y="5967178"/>
            <a:ext cx="489074" cy="465216"/>
          </a:xfrm>
          <a:prstGeom prst="ellipse">
            <a:avLst/>
          </a:prstGeom>
          <a:solidFill>
            <a:srgbClr val="F39C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37" name="Rectangle 68">
            <a:extLst>
              <a:ext uri="{FF2B5EF4-FFF2-40B4-BE49-F238E27FC236}">
                <a16:creationId xmlns:a16="http://schemas.microsoft.com/office/drawing/2014/main" id="{E6957D92-F602-32B1-D22C-A389BF79713B}"/>
              </a:ext>
            </a:extLst>
          </p:cNvPr>
          <p:cNvSpPr/>
          <p:nvPr/>
        </p:nvSpPr>
        <p:spPr>
          <a:xfrm>
            <a:off x="432445" y="4528549"/>
            <a:ext cx="22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cxnSp>
        <p:nvCxnSpPr>
          <p:cNvPr id="138" name="Straight Arrow Connector 69">
            <a:extLst>
              <a:ext uri="{FF2B5EF4-FFF2-40B4-BE49-F238E27FC236}">
                <a16:creationId xmlns:a16="http://schemas.microsoft.com/office/drawing/2014/main" id="{0189B222-1F96-DFCE-D646-91BA8DC2723A}"/>
              </a:ext>
            </a:extLst>
          </p:cNvPr>
          <p:cNvCxnSpPr/>
          <p:nvPr/>
        </p:nvCxnSpPr>
        <p:spPr>
          <a:xfrm flipH="1">
            <a:off x="3149414" y="4823546"/>
            <a:ext cx="2448849" cy="9228"/>
          </a:xfrm>
          <a:prstGeom prst="straightConnector1">
            <a:avLst/>
          </a:prstGeom>
          <a:noFill/>
          <a:ln w="12700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sp>
        <p:nvSpPr>
          <p:cNvPr id="139" name="Rectangle 70">
            <a:extLst>
              <a:ext uri="{FF2B5EF4-FFF2-40B4-BE49-F238E27FC236}">
                <a16:creationId xmlns:a16="http://schemas.microsoft.com/office/drawing/2014/main" id="{2A3B85CE-0933-0CE0-A655-5A81C5F1A78A}"/>
              </a:ext>
            </a:extLst>
          </p:cNvPr>
          <p:cNvSpPr/>
          <p:nvPr/>
        </p:nvSpPr>
        <p:spPr>
          <a:xfrm>
            <a:off x="443770" y="5845323"/>
            <a:ext cx="2269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cxnSp>
        <p:nvCxnSpPr>
          <p:cNvPr id="140" name="Straight Arrow Connector 71">
            <a:extLst>
              <a:ext uri="{FF2B5EF4-FFF2-40B4-BE49-F238E27FC236}">
                <a16:creationId xmlns:a16="http://schemas.microsoft.com/office/drawing/2014/main" id="{107D189C-EBE6-3C74-E764-2ABCA6D016E7}"/>
              </a:ext>
            </a:extLst>
          </p:cNvPr>
          <p:cNvCxnSpPr/>
          <p:nvPr/>
        </p:nvCxnSpPr>
        <p:spPr>
          <a:xfrm flipH="1">
            <a:off x="3149414" y="6195172"/>
            <a:ext cx="2520000" cy="9228"/>
          </a:xfrm>
          <a:prstGeom prst="straightConnector1">
            <a:avLst/>
          </a:prstGeom>
          <a:noFill/>
          <a:ln w="12700" cap="flat" cmpd="sng" algn="ctr">
            <a:solidFill>
              <a:srgbClr val="F39C12"/>
            </a:solidFill>
            <a:prstDash val="solid"/>
            <a:miter lim="800000"/>
            <a:tailEnd type="oval"/>
          </a:ln>
          <a:effectLst/>
        </p:spPr>
      </p:cxnSp>
      <p:sp>
        <p:nvSpPr>
          <p:cNvPr id="141" name="TextBox 59">
            <a:extLst>
              <a:ext uri="{FF2B5EF4-FFF2-40B4-BE49-F238E27FC236}">
                <a16:creationId xmlns:a16="http://schemas.microsoft.com/office/drawing/2014/main" id="{595C9031-2DF6-7328-152B-34EAF291CF1C}"/>
              </a:ext>
            </a:extLst>
          </p:cNvPr>
          <p:cNvSpPr txBox="1"/>
          <p:nvPr/>
        </p:nvSpPr>
        <p:spPr>
          <a:xfrm>
            <a:off x="5677687" y="3130038"/>
            <a:ext cx="31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400" dirty="0">
                <a:solidFill>
                  <a:srgbClr val="FFFFFF"/>
                </a:solidFill>
                <a:latin typeface="Open Sans"/>
                <a:ea typeface="+mn-ea"/>
              </a:rPr>
              <a:t>1</a:t>
            </a:r>
          </a:p>
        </p:txBody>
      </p:sp>
      <p:cxnSp>
        <p:nvCxnSpPr>
          <p:cNvPr id="142" name="Straight Arrow Connector 67">
            <a:extLst>
              <a:ext uri="{FF2B5EF4-FFF2-40B4-BE49-F238E27FC236}">
                <a16:creationId xmlns:a16="http://schemas.microsoft.com/office/drawing/2014/main" id="{89AAD304-588E-9344-E093-A076B8F754BA}"/>
              </a:ext>
            </a:extLst>
          </p:cNvPr>
          <p:cNvCxnSpPr>
            <a:cxnSpLocks/>
          </p:cNvCxnSpPr>
          <p:nvPr/>
        </p:nvCxnSpPr>
        <p:spPr>
          <a:xfrm>
            <a:off x="6003857" y="3366281"/>
            <a:ext cx="2484000" cy="0"/>
          </a:xfrm>
          <a:prstGeom prst="straightConnector1">
            <a:avLst/>
          </a:prstGeom>
          <a:noFill/>
          <a:ln w="12700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sp>
        <p:nvSpPr>
          <p:cNvPr id="143" name="Rectangle 72">
            <a:extLst>
              <a:ext uri="{FF2B5EF4-FFF2-40B4-BE49-F238E27FC236}">
                <a16:creationId xmlns:a16="http://schemas.microsoft.com/office/drawing/2014/main" id="{26E46E05-E9F6-1987-74C7-B882FC323A3F}"/>
              </a:ext>
            </a:extLst>
          </p:cNvPr>
          <p:cNvSpPr/>
          <p:nvPr/>
        </p:nvSpPr>
        <p:spPr>
          <a:xfrm>
            <a:off x="9014348" y="3213540"/>
            <a:ext cx="2310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cxnSp>
        <p:nvCxnSpPr>
          <p:cNvPr id="144" name="Straight Arrow Connector 73">
            <a:extLst>
              <a:ext uri="{FF2B5EF4-FFF2-40B4-BE49-F238E27FC236}">
                <a16:creationId xmlns:a16="http://schemas.microsoft.com/office/drawing/2014/main" id="{5A0293DB-605A-0082-463C-DB0974EB7EA3}"/>
              </a:ext>
            </a:extLst>
          </p:cNvPr>
          <p:cNvCxnSpPr>
            <a:cxnSpLocks/>
          </p:cNvCxnSpPr>
          <p:nvPr/>
        </p:nvCxnSpPr>
        <p:spPr>
          <a:xfrm>
            <a:off x="6039008" y="4816243"/>
            <a:ext cx="2448849" cy="0"/>
          </a:xfrm>
          <a:prstGeom prst="straightConnector1">
            <a:avLst/>
          </a:prstGeom>
          <a:noFill/>
          <a:ln w="12700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sp>
        <p:nvSpPr>
          <p:cNvPr id="145" name="Rectangle 74">
            <a:extLst>
              <a:ext uri="{FF2B5EF4-FFF2-40B4-BE49-F238E27FC236}">
                <a16:creationId xmlns:a16="http://schemas.microsoft.com/office/drawing/2014/main" id="{27C1E2E1-EEE6-5243-2B6A-DAAF5561E691}"/>
              </a:ext>
            </a:extLst>
          </p:cNvPr>
          <p:cNvSpPr/>
          <p:nvPr/>
        </p:nvSpPr>
        <p:spPr>
          <a:xfrm>
            <a:off x="9013140" y="4410702"/>
            <a:ext cx="2310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cxnSp>
        <p:nvCxnSpPr>
          <p:cNvPr id="146" name="Straight Arrow Connector 75">
            <a:extLst>
              <a:ext uri="{FF2B5EF4-FFF2-40B4-BE49-F238E27FC236}">
                <a16:creationId xmlns:a16="http://schemas.microsoft.com/office/drawing/2014/main" id="{FAA68DBF-338A-6B09-FBFD-AB14F7932F12}"/>
              </a:ext>
            </a:extLst>
          </p:cNvPr>
          <p:cNvCxnSpPr>
            <a:cxnSpLocks/>
          </p:cNvCxnSpPr>
          <p:nvPr/>
        </p:nvCxnSpPr>
        <p:spPr>
          <a:xfrm>
            <a:off x="5967857" y="6188294"/>
            <a:ext cx="2520000" cy="0"/>
          </a:xfrm>
          <a:prstGeom prst="straightConnector1">
            <a:avLst/>
          </a:prstGeom>
          <a:noFill/>
          <a:ln w="12700" cap="flat" cmpd="sng" algn="ctr">
            <a:solidFill>
              <a:srgbClr val="F39C12"/>
            </a:solidFill>
            <a:prstDash val="solid"/>
            <a:miter lim="800000"/>
            <a:tailEnd type="oval"/>
          </a:ln>
          <a:effectLst/>
        </p:spPr>
      </p:cxnSp>
      <p:sp>
        <p:nvSpPr>
          <p:cNvPr id="147" name="Rectangle 76">
            <a:extLst>
              <a:ext uri="{FF2B5EF4-FFF2-40B4-BE49-F238E27FC236}">
                <a16:creationId xmlns:a16="http://schemas.microsoft.com/office/drawing/2014/main" id="{8572BAA2-3E91-0952-35DA-6E879319A356}"/>
              </a:ext>
            </a:extLst>
          </p:cNvPr>
          <p:cNvSpPr/>
          <p:nvPr/>
        </p:nvSpPr>
        <p:spPr>
          <a:xfrm>
            <a:off x="9004859" y="5768299"/>
            <a:ext cx="2310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48" name="TextBox 79">
            <a:extLst>
              <a:ext uri="{FF2B5EF4-FFF2-40B4-BE49-F238E27FC236}">
                <a16:creationId xmlns:a16="http://schemas.microsoft.com/office/drawing/2014/main" id="{E1C8DE2F-C48E-F57D-DFA0-E22D4E01FE80}"/>
              </a:ext>
            </a:extLst>
          </p:cNvPr>
          <p:cNvSpPr txBox="1"/>
          <p:nvPr/>
        </p:nvSpPr>
        <p:spPr>
          <a:xfrm>
            <a:off x="5677687" y="4591910"/>
            <a:ext cx="31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400" dirty="0">
                <a:solidFill>
                  <a:srgbClr val="FFFFFF"/>
                </a:solidFill>
                <a:latin typeface="Open Sans"/>
                <a:ea typeface="+mn-ea"/>
              </a:rPr>
              <a:t>2</a:t>
            </a:r>
          </a:p>
        </p:txBody>
      </p:sp>
      <p:sp>
        <p:nvSpPr>
          <p:cNvPr id="149" name="TextBox 80">
            <a:extLst>
              <a:ext uri="{FF2B5EF4-FFF2-40B4-BE49-F238E27FC236}">
                <a16:creationId xmlns:a16="http://schemas.microsoft.com/office/drawing/2014/main" id="{3FFDCE31-1360-08DA-053D-2D933AE3BFA8}"/>
              </a:ext>
            </a:extLst>
          </p:cNvPr>
          <p:cNvSpPr txBox="1"/>
          <p:nvPr/>
        </p:nvSpPr>
        <p:spPr>
          <a:xfrm>
            <a:off x="5677687" y="5968954"/>
            <a:ext cx="315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400" dirty="0">
                <a:solidFill>
                  <a:srgbClr val="FFFFFF"/>
                </a:solidFill>
                <a:latin typeface="Open Sans"/>
                <a:ea typeface="+mn-ea"/>
              </a:rPr>
              <a:t>3</a:t>
            </a:r>
          </a:p>
        </p:txBody>
      </p:sp>
      <p:sp>
        <p:nvSpPr>
          <p:cNvPr id="150" name="TextBox 77">
            <a:extLst>
              <a:ext uri="{FF2B5EF4-FFF2-40B4-BE49-F238E27FC236}">
                <a16:creationId xmlns:a16="http://schemas.microsoft.com/office/drawing/2014/main" id="{1D3B019B-FB83-7BDC-8336-4C2310A59EC6}"/>
              </a:ext>
            </a:extLst>
          </p:cNvPr>
          <p:cNvSpPr txBox="1"/>
          <p:nvPr/>
        </p:nvSpPr>
        <p:spPr>
          <a:xfrm>
            <a:off x="9014348" y="3015514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51" name="TextBox 78">
            <a:extLst>
              <a:ext uri="{FF2B5EF4-FFF2-40B4-BE49-F238E27FC236}">
                <a16:creationId xmlns:a16="http://schemas.microsoft.com/office/drawing/2014/main" id="{48DAB208-0687-2236-6ADF-2EC3B04A393B}"/>
              </a:ext>
            </a:extLst>
          </p:cNvPr>
          <p:cNvSpPr txBox="1"/>
          <p:nvPr/>
        </p:nvSpPr>
        <p:spPr>
          <a:xfrm>
            <a:off x="659231" y="3020189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52" name="TextBox 81">
            <a:extLst>
              <a:ext uri="{FF2B5EF4-FFF2-40B4-BE49-F238E27FC236}">
                <a16:creationId xmlns:a16="http://schemas.microsoft.com/office/drawing/2014/main" id="{1EEA8886-B520-D48B-0143-5CEF0135E754}"/>
              </a:ext>
            </a:extLst>
          </p:cNvPr>
          <p:cNvSpPr txBox="1"/>
          <p:nvPr/>
        </p:nvSpPr>
        <p:spPr>
          <a:xfrm>
            <a:off x="645904" y="4349147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53" name="TextBox 82">
            <a:extLst>
              <a:ext uri="{FF2B5EF4-FFF2-40B4-BE49-F238E27FC236}">
                <a16:creationId xmlns:a16="http://schemas.microsoft.com/office/drawing/2014/main" id="{F6CEB1BE-B262-2867-01BE-434130C5F79C}"/>
              </a:ext>
            </a:extLst>
          </p:cNvPr>
          <p:cNvSpPr txBox="1"/>
          <p:nvPr/>
        </p:nvSpPr>
        <p:spPr>
          <a:xfrm>
            <a:off x="659231" y="5654819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54" name="TextBox 84">
            <a:extLst>
              <a:ext uri="{FF2B5EF4-FFF2-40B4-BE49-F238E27FC236}">
                <a16:creationId xmlns:a16="http://schemas.microsoft.com/office/drawing/2014/main" id="{0279A569-8DF5-948E-D7A2-140B5E613A70}"/>
              </a:ext>
            </a:extLst>
          </p:cNvPr>
          <p:cNvSpPr txBox="1"/>
          <p:nvPr/>
        </p:nvSpPr>
        <p:spPr>
          <a:xfrm>
            <a:off x="9014348" y="4221097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55" name="TextBox 85">
            <a:extLst>
              <a:ext uri="{FF2B5EF4-FFF2-40B4-BE49-F238E27FC236}">
                <a16:creationId xmlns:a16="http://schemas.microsoft.com/office/drawing/2014/main" id="{CA4DD619-FD47-6150-F8B7-66ACCF4609ED}"/>
              </a:ext>
            </a:extLst>
          </p:cNvPr>
          <p:cNvSpPr txBox="1"/>
          <p:nvPr/>
        </p:nvSpPr>
        <p:spPr>
          <a:xfrm>
            <a:off x="9014348" y="5582072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56" name="Freeform 92">
            <a:extLst>
              <a:ext uri="{FF2B5EF4-FFF2-40B4-BE49-F238E27FC236}">
                <a16:creationId xmlns:a16="http://schemas.microsoft.com/office/drawing/2014/main" id="{D1A4E9A3-FAD0-BF8C-8F73-6E821F3E163E}"/>
              </a:ext>
            </a:extLst>
          </p:cNvPr>
          <p:cNvSpPr>
            <a:spLocks noEditPoints="1"/>
          </p:cNvSpPr>
          <p:nvPr/>
        </p:nvSpPr>
        <p:spPr bwMode="auto">
          <a:xfrm>
            <a:off x="2794870" y="3262983"/>
            <a:ext cx="219261" cy="229580"/>
          </a:xfrm>
          <a:custGeom>
            <a:avLst/>
            <a:gdLst>
              <a:gd name="T0" fmla="*/ 167 w 180"/>
              <a:gd name="T1" fmla="*/ 96 h 188"/>
              <a:gd name="T2" fmla="*/ 180 w 180"/>
              <a:gd name="T3" fmla="*/ 69 h 188"/>
              <a:gd name="T4" fmla="*/ 180 w 180"/>
              <a:gd name="T5" fmla="*/ 68 h 188"/>
              <a:gd name="T6" fmla="*/ 179 w 180"/>
              <a:gd name="T7" fmla="*/ 66 h 188"/>
              <a:gd name="T8" fmla="*/ 166 w 180"/>
              <a:gd name="T9" fmla="*/ 0 h 188"/>
              <a:gd name="T10" fmla="*/ 1 w 180"/>
              <a:gd name="T11" fmla="*/ 66 h 188"/>
              <a:gd name="T12" fmla="*/ 0 w 180"/>
              <a:gd name="T13" fmla="*/ 67 h 188"/>
              <a:gd name="T14" fmla="*/ 0 w 180"/>
              <a:gd name="T15" fmla="*/ 69 h 188"/>
              <a:gd name="T16" fmla="*/ 13 w 180"/>
              <a:gd name="T17" fmla="*/ 97 h 188"/>
              <a:gd name="T18" fmla="*/ 13 w 180"/>
              <a:gd name="T19" fmla="*/ 97 h 188"/>
              <a:gd name="T20" fmla="*/ 1 w 180"/>
              <a:gd name="T21" fmla="*/ 188 h 188"/>
              <a:gd name="T22" fmla="*/ 167 w 180"/>
              <a:gd name="T23" fmla="*/ 163 h 188"/>
              <a:gd name="T24" fmla="*/ 173 w 180"/>
              <a:gd name="T25" fmla="*/ 80 h 188"/>
              <a:gd name="T26" fmla="*/ 150 w 180"/>
              <a:gd name="T27" fmla="*/ 80 h 188"/>
              <a:gd name="T28" fmla="*/ 173 w 180"/>
              <a:gd name="T29" fmla="*/ 80 h 188"/>
              <a:gd name="T30" fmla="*/ 149 w 180"/>
              <a:gd name="T31" fmla="*/ 65 h 188"/>
              <a:gd name="T32" fmla="*/ 137 w 180"/>
              <a:gd name="T33" fmla="*/ 49 h 188"/>
              <a:gd name="T34" fmla="*/ 118 w 180"/>
              <a:gd name="T35" fmla="*/ 49 h 188"/>
              <a:gd name="T36" fmla="*/ 145 w 180"/>
              <a:gd name="T37" fmla="*/ 80 h 188"/>
              <a:gd name="T38" fmla="*/ 121 w 180"/>
              <a:gd name="T39" fmla="*/ 80 h 188"/>
              <a:gd name="T40" fmla="*/ 92 w 180"/>
              <a:gd name="T41" fmla="*/ 49 h 188"/>
              <a:gd name="T42" fmla="*/ 92 w 180"/>
              <a:gd name="T43" fmla="*/ 65 h 188"/>
              <a:gd name="T44" fmla="*/ 116 w 180"/>
              <a:gd name="T45" fmla="*/ 80 h 188"/>
              <a:gd name="T46" fmla="*/ 92 w 180"/>
              <a:gd name="T47" fmla="*/ 80 h 188"/>
              <a:gd name="T48" fmla="*/ 67 w 180"/>
              <a:gd name="T49" fmla="*/ 49 h 188"/>
              <a:gd name="T50" fmla="*/ 64 w 180"/>
              <a:gd name="T51" fmla="*/ 65 h 188"/>
              <a:gd name="T52" fmla="*/ 87 w 180"/>
              <a:gd name="T53" fmla="*/ 72 h 188"/>
              <a:gd name="T54" fmla="*/ 75 w 180"/>
              <a:gd name="T55" fmla="*/ 91 h 188"/>
              <a:gd name="T56" fmla="*/ 62 w 180"/>
              <a:gd name="T57" fmla="*/ 49 h 188"/>
              <a:gd name="T58" fmla="*/ 42 w 180"/>
              <a:gd name="T59" fmla="*/ 49 h 188"/>
              <a:gd name="T60" fmla="*/ 58 w 180"/>
              <a:gd name="T61" fmla="*/ 80 h 188"/>
              <a:gd name="T62" fmla="*/ 35 w 180"/>
              <a:gd name="T63" fmla="*/ 80 h 188"/>
              <a:gd name="T64" fmla="*/ 18 w 180"/>
              <a:gd name="T65" fmla="*/ 49 h 188"/>
              <a:gd name="T66" fmla="*/ 9 w 180"/>
              <a:gd name="T67" fmla="*/ 65 h 188"/>
              <a:gd name="T68" fmla="*/ 29 w 180"/>
              <a:gd name="T69" fmla="*/ 72 h 188"/>
              <a:gd name="T70" fmla="*/ 18 w 180"/>
              <a:gd name="T71" fmla="*/ 91 h 188"/>
              <a:gd name="T72" fmla="*/ 172 w 180"/>
              <a:gd name="T73" fmla="*/ 181 h 188"/>
              <a:gd name="T74" fmla="*/ 172 w 180"/>
              <a:gd name="T75" fmla="*/ 170 h 188"/>
              <a:gd name="T76" fmla="*/ 35 w 180"/>
              <a:gd name="T77" fmla="*/ 163 h 188"/>
              <a:gd name="T78" fmla="*/ 69 w 180"/>
              <a:gd name="T79" fmla="*/ 163 h 188"/>
              <a:gd name="T80" fmla="*/ 29 w 180"/>
              <a:gd name="T81" fmla="*/ 107 h 188"/>
              <a:gd name="T82" fmla="*/ 20 w 180"/>
              <a:gd name="T83" fmla="*/ 97 h 188"/>
              <a:gd name="T84" fmla="*/ 47 w 180"/>
              <a:gd name="T85" fmla="*/ 97 h 188"/>
              <a:gd name="T86" fmla="*/ 75 w 180"/>
              <a:gd name="T87" fmla="*/ 97 h 188"/>
              <a:gd name="T88" fmla="*/ 104 w 180"/>
              <a:gd name="T89" fmla="*/ 97 h 188"/>
              <a:gd name="T90" fmla="*/ 133 w 180"/>
              <a:gd name="T91" fmla="*/ 97 h 188"/>
              <a:gd name="T92" fmla="*/ 159 w 180"/>
              <a:gd name="T93" fmla="*/ 163 h 188"/>
              <a:gd name="T94" fmla="*/ 149 w 180"/>
              <a:gd name="T95" fmla="*/ 146 h 188"/>
              <a:gd name="T96" fmla="*/ 90 w 180"/>
              <a:gd name="T97" fmla="*/ 146 h 188"/>
              <a:gd name="T98" fmla="*/ 123 w 180"/>
              <a:gd name="T99" fmla="*/ 112 h 188"/>
              <a:gd name="T100" fmla="*/ 96 w 180"/>
              <a:gd name="T101" fmla="*/ 112 h 188"/>
              <a:gd name="T102" fmla="*/ 96 w 180"/>
              <a:gd name="T103" fmla="*/ 14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0" h="188">
                <a:moveTo>
                  <a:pt x="167" y="96"/>
                </a:moveTo>
                <a:cubicBezTo>
                  <a:pt x="167" y="96"/>
                  <a:pt x="167" y="96"/>
                  <a:pt x="166" y="96"/>
                </a:cubicBezTo>
                <a:cubicBezTo>
                  <a:pt x="167" y="96"/>
                  <a:pt x="167" y="96"/>
                  <a:pt x="167" y="96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74" y="95"/>
                  <a:pt x="180" y="88"/>
                  <a:pt x="180" y="80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9"/>
                  <a:pt x="180" y="69"/>
                  <a:pt x="180" y="69"/>
                </a:cubicBezTo>
                <a:cubicBezTo>
                  <a:pt x="180" y="68"/>
                  <a:pt x="180" y="68"/>
                  <a:pt x="180" y="68"/>
                </a:cubicBezTo>
                <a:cubicBezTo>
                  <a:pt x="180" y="68"/>
                  <a:pt x="179" y="67"/>
                  <a:pt x="179" y="67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79" y="66"/>
                  <a:pt x="179" y="66"/>
                  <a:pt x="179" y="66"/>
                </a:cubicBezTo>
                <a:cubicBezTo>
                  <a:pt x="166" y="43"/>
                  <a:pt x="166" y="43"/>
                  <a:pt x="166" y="43"/>
                </a:cubicBezTo>
                <a:cubicBezTo>
                  <a:pt x="166" y="0"/>
                  <a:pt x="166" y="0"/>
                  <a:pt x="166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44"/>
                  <a:pt x="13" y="44"/>
                  <a:pt x="13" y="44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8"/>
                  <a:pt x="0" y="68"/>
                </a:cubicBezTo>
                <a:cubicBezTo>
                  <a:pt x="0" y="68"/>
                  <a:pt x="0" y="68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5" y="95"/>
                  <a:pt x="13" y="97"/>
                </a:cubicBezTo>
                <a:cubicBezTo>
                  <a:pt x="12" y="96"/>
                  <a:pt x="12" y="96"/>
                  <a:pt x="12" y="96"/>
                </a:cubicBezTo>
                <a:cubicBezTo>
                  <a:pt x="13" y="96"/>
                  <a:pt x="13" y="96"/>
                  <a:pt x="13" y="96"/>
                </a:cubicBezTo>
                <a:cubicBezTo>
                  <a:pt x="13" y="97"/>
                  <a:pt x="13" y="97"/>
                  <a:pt x="13" y="97"/>
                </a:cubicBezTo>
                <a:cubicBezTo>
                  <a:pt x="13" y="163"/>
                  <a:pt x="13" y="163"/>
                  <a:pt x="13" y="163"/>
                </a:cubicBezTo>
                <a:cubicBezTo>
                  <a:pt x="1" y="163"/>
                  <a:pt x="1" y="163"/>
                  <a:pt x="1" y="163"/>
                </a:cubicBezTo>
                <a:cubicBezTo>
                  <a:pt x="1" y="188"/>
                  <a:pt x="1" y="188"/>
                  <a:pt x="1" y="188"/>
                </a:cubicBezTo>
                <a:cubicBezTo>
                  <a:pt x="179" y="188"/>
                  <a:pt x="179" y="188"/>
                  <a:pt x="179" y="188"/>
                </a:cubicBezTo>
                <a:cubicBezTo>
                  <a:pt x="179" y="163"/>
                  <a:pt x="179" y="163"/>
                  <a:pt x="179" y="163"/>
                </a:cubicBezTo>
                <a:cubicBezTo>
                  <a:pt x="167" y="163"/>
                  <a:pt x="167" y="163"/>
                  <a:pt x="167" y="163"/>
                </a:cubicBezTo>
                <a:cubicBezTo>
                  <a:pt x="167" y="97"/>
                  <a:pt x="167" y="97"/>
                  <a:pt x="167" y="97"/>
                </a:cubicBezTo>
                <a:lnTo>
                  <a:pt x="167" y="96"/>
                </a:lnTo>
                <a:close/>
                <a:moveTo>
                  <a:pt x="173" y="80"/>
                </a:moveTo>
                <a:cubicBezTo>
                  <a:pt x="173" y="86"/>
                  <a:pt x="168" y="91"/>
                  <a:pt x="162" y="91"/>
                </a:cubicBezTo>
                <a:cubicBezTo>
                  <a:pt x="162" y="91"/>
                  <a:pt x="162" y="91"/>
                  <a:pt x="162" y="91"/>
                </a:cubicBezTo>
                <a:cubicBezTo>
                  <a:pt x="155" y="91"/>
                  <a:pt x="150" y="86"/>
                  <a:pt x="150" y="80"/>
                </a:cubicBezTo>
                <a:cubicBezTo>
                  <a:pt x="150" y="72"/>
                  <a:pt x="150" y="72"/>
                  <a:pt x="150" y="72"/>
                </a:cubicBezTo>
                <a:cubicBezTo>
                  <a:pt x="173" y="72"/>
                  <a:pt x="173" y="72"/>
                  <a:pt x="173" y="72"/>
                </a:cubicBezTo>
                <a:lnTo>
                  <a:pt x="173" y="80"/>
                </a:lnTo>
                <a:close/>
                <a:moveTo>
                  <a:pt x="161" y="49"/>
                </a:moveTo>
                <a:cubicBezTo>
                  <a:pt x="170" y="65"/>
                  <a:pt x="170" y="65"/>
                  <a:pt x="170" y="65"/>
                </a:cubicBezTo>
                <a:cubicBezTo>
                  <a:pt x="149" y="65"/>
                  <a:pt x="149" y="65"/>
                  <a:pt x="149" y="65"/>
                </a:cubicBezTo>
                <a:cubicBezTo>
                  <a:pt x="143" y="49"/>
                  <a:pt x="143" y="49"/>
                  <a:pt x="143" y="49"/>
                </a:cubicBezTo>
                <a:lnTo>
                  <a:pt x="161" y="49"/>
                </a:lnTo>
                <a:close/>
                <a:moveTo>
                  <a:pt x="137" y="49"/>
                </a:moveTo>
                <a:cubicBezTo>
                  <a:pt x="143" y="65"/>
                  <a:pt x="143" y="65"/>
                  <a:pt x="143" y="65"/>
                </a:cubicBezTo>
                <a:cubicBezTo>
                  <a:pt x="121" y="65"/>
                  <a:pt x="121" y="65"/>
                  <a:pt x="121" y="65"/>
                </a:cubicBezTo>
                <a:cubicBezTo>
                  <a:pt x="118" y="49"/>
                  <a:pt x="118" y="49"/>
                  <a:pt x="118" y="49"/>
                </a:cubicBezTo>
                <a:lnTo>
                  <a:pt x="137" y="49"/>
                </a:lnTo>
                <a:close/>
                <a:moveTo>
                  <a:pt x="145" y="72"/>
                </a:moveTo>
                <a:cubicBezTo>
                  <a:pt x="145" y="80"/>
                  <a:pt x="145" y="80"/>
                  <a:pt x="145" y="80"/>
                </a:cubicBezTo>
                <a:cubicBezTo>
                  <a:pt x="145" y="86"/>
                  <a:pt x="139" y="91"/>
                  <a:pt x="133" y="91"/>
                </a:cubicBezTo>
                <a:cubicBezTo>
                  <a:pt x="133" y="91"/>
                  <a:pt x="133" y="91"/>
                  <a:pt x="133" y="91"/>
                </a:cubicBezTo>
                <a:cubicBezTo>
                  <a:pt x="126" y="91"/>
                  <a:pt x="121" y="86"/>
                  <a:pt x="121" y="80"/>
                </a:cubicBezTo>
                <a:cubicBezTo>
                  <a:pt x="121" y="72"/>
                  <a:pt x="121" y="72"/>
                  <a:pt x="121" y="72"/>
                </a:cubicBezTo>
                <a:lnTo>
                  <a:pt x="145" y="72"/>
                </a:lnTo>
                <a:close/>
                <a:moveTo>
                  <a:pt x="92" y="49"/>
                </a:moveTo>
                <a:cubicBezTo>
                  <a:pt x="112" y="49"/>
                  <a:pt x="112" y="49"/>
                  <a:pt x="112" y="49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92" y="65"/>
                  <a:pt x="92" y="65"/>
                  <a:pt x="92" y="65"/>
                </a:cubicBezTo>
                <a:lnTo>
                  <a:pt x="92" y="49"/>
                </a:lnTo>
                <a:close/>
                <a:moveTo>
                  <a:pt x="116" y="72"/>
                </a:moveTo>
                <a:cubicBezTo>
                  <a:pt x="116" y="80"/>
                  <a:pt x="116" y="80"/>
                  <a:pt x="116" y="80"/>
                </a:cubicBezTo>
                <a:cubicBezTo>
                  <a:pt x="116" y="86"/>
                  <a:pt x="111" y="91"/>
                  <a:pt x="104" y="91"/>
                </a:cubicBezTo>
                <a:cubicBezTo>
                  <a:pt x="104" y="91"/>
                  <a:pt x="104" y="91"/>
                  <a:pt x="104" y="91"/>
                </a:cubicBezTo>
                <a:cubicBezTo>
                  <a:pt x="98" y="91"/>
                  <a:pt x="92" y="86"/>
                  <a:pt x="92" y="80"/>
                </a:cubicBezTo>
                <a:cubicBezTo>
                  <a:pt x="92" y="72"/>
                  <a:pt x="92" y="72"/>
                  <a:pt x="92" y="72"/>
                </a:cubicBezTo>
                <a:lnTo>
                  <a:pt x="116" y="72"/>
                </a:lnTo>
                <a:close/>
                <a:moveTo>
                  <a:pt x="67" y="49"/>
                </a:moveTo>
                <a:cubicBezTo>
                  <a:pt x="87" y="49"/>
                  <a:pt x="87" y="49"/>
                  <a:pt x="87" y="49"/>
                </a:cubicBezTo>
                <a:cubicBezTo>
                  <a:pt x="87" y="65"/>
                  <a:pt x="87" y="65"/>
                  <a:pt x="87" y="65"/>
                </a:cubicBezTo>
                <a:cubicBezTo>
                  <a:pt x="64" y="65"/>
                  <a:pt x="64" y="65"/>
                  <a:pt x="64" y="65"/>
                </a:cubicBezTo>
                <a:lnTo>
                  <a:pt x="67" y="49"/>
                </a:lnTo>
                <a:close/>
                <a:moveTo>
                  <a:pt x="64" y="72"/>
                </a:moveTo>
                <a:cubicBezTo>
                  <a:pt x="87" y="72"/>
                  <a:pt x="87" y="72"/>
                  <a:pt x="87" y="72"/>
                </a:cubicBezTo>
                <a:cubicBezTo>
                  <a:pt x="87" y="80"/>
                  <a:pt x="87" y="80"/>
                  <a:pt x="87" y="80"/>
                </a:cubicBezTo>
                <a:cubicBezTo>
                  <a:pt x="87" y="86"/>
                  <a:pt x="82" y="91"/>
                  <a:pt x="75" y="91"/>
                </a:cubicBezTo>
                <a:cubicBezTo>
                  <a:pt x="75" y="91"/>
                  <a:pt x="75" y="91"/>
                  <a:pt x="75" y="91"/>
                </a:cubicBezTo>
                <a:cubicBezTo>
                  <a:pt x="69" y="91"/>
                  <a:pt x="64" y="86"/>
                  <a:pt x="64" y="80"/>
                </a:cubicBezTo>
                <a:lnTo>
                  <a:pt x="64" y="72"/>
                </a:lnTo>
                <a:close/>
                <a:moveTo>
                  <a:pt x="62" y="49"/>
                </a:moveTo>
                <a:cubicBezTo>
                  <a:pt x="59" y="65"/>
                  <a:pt x="59" y="65"/>
                  <a:pt x="59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42" y="49"/>
                  <a:pt x="42" y="49"/>
                  <a:pt x="42" y="49"/>
                </a:cubicBezTo>
                <a:lnTo>
                  <a:pt x="62" y="49"/>
                </a:lnTo>
                <a:close/>
                <a:moveTo>
                  <a:pt x="58" y="72"/>
                </a:moveTo>
                <a:cubicBezTo>
                  <a:pt x="58" y="80"/>
                  <a:pt x="58" y="80"/>
                  <a:pt x="58" y="80"/>
                </a:cubicBezTo>
                <a:cubicBezTo>
                  <a:pt x="58" y="86"/>
                  <a:pt x="53" y="91"/>
                  <a:pt x="47" y="91"/>
                </a:cubicBezTo>
                <a:cubicBezTo>
                  <a:pt x="46" y="91"/>
                  <a:pt x="46" y="91"/>
                  <a:pt x="46" y="91"/>
                </a:cubicBezTo>
                <a:cubicBezTo>
                  <a:pt x="40" y="91"/>
                  <a:pt x="35" y="86"/>
                  <a:pt x="35" y="80"/>
                </a:cubicBezTo>
                <a:cubicBezTo>
                  <a:pt x="35" y="72"/>
                  <a:pt x="35" y="72"/>
                  <a:pt x="35" y="72"/>
                </a:cubicBezTo>
                <a:lnTo>
                  <a:pt x="58" y="72"/>
                </a:lnTo>
                <a:close/>
                <a:moveTo>
                  <a:pt x="18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31" y="65"/>
                  <a:pt x="31" y="65"/>
                  <a:pt x="31" y="65"/>
                </a:cubicBezTo>
                <a:cubicBezTo>
                  <a:pt x="9" y="65"/>
                  <a:pt x="9" y="65"/>
                  <a:pt x="9" y="65"/>
                </a:cubicBezTo>
                <a:lnTo>
                  <a:pt x="18" y="49"/>
                </a:lnTo>
                <a:close/>
                <a:moveTo>
                  <a:pt x="6" y="72"/>
                </a:moveTo>
                <a:cubicBezTo>
                  <a:pt x="29" y="72"/>
                  <a:pt x="29" y="72"/>
                  <a:pt x="29" y="72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86"/>
                  <a:pt x="24" y="91"/>
                  <a:pt x="18" y="91"/>
                </a:cubicBezTo>
                <a:cubicBezTo>
                  <a:pt x="18" y="91"/>
                  <a:pt x="18" y="91"/>
                  <a:pt x="18" y="91"/>
                </a:cubicBezTo>
                <a:cubicBezTo>
                  <a:pt x="11" y="91"/>
                  <a:pt x="6" y="86"/>
                  <a:pt x="6" y="80"/>
                </a:cubicBezTo>
                <a:lnTo>
                  <a:pt x="6" y="72"/>
                </a:lnTo>
                <a:close/>
                <a:moveTo>
                  <a:pt x="172" y="181"/>
                </a:moveTo>
                <a:cubicBezTo>
                  <a:pt x="8" y="181"/>
                  <a:pt x="8" y="181"/>
                  <a:pt x="8" y="181"/>
                </a:cubicBezTo>
                <a:cubicBezTo>
                  <a:pt x="8" y="170"/>
                  <a:pt x="8" y="170"/>
                  <a:pt x="8" y="170"/>
                </a:cubicBezTo>
                <a:cubicBezTo>
                  <a:pt x="172" y="170"/>
                  <a:pt x="172" y="170"/>
                  <a:pt x="172" y="170"/>
                </a:cubicBezTo>
                <a:lnTo>
                  <a:pt x="172" y="181"/>
                </a:lnTo>
                <a:close/>
                <a:moveTo>
                  <a:pt x="69" y="163"/>
                </a:moveTo>
                <a:cubicBezTo>
                  <a:pt x="35" y="163"/>
                  <a:pt x="35" y="163"/>
                  <a:pt x="35" y="163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69" y="112"/>
                  <a:pt x="69" y="112"/>
                  <a:pt x="69" y="112"/>
                </a:cubicBezTo>
                <a:lnTo>
                  <a:pt x="69" y="163"/>
                </a:lnTo>
                <a:close/>
                <a:moveTo>
                  <a:pt x="74" y="163"/>
                </a:moveTo>
                <a:cubicBezTo>
                  <a:pt x="74" y="107"/>
                  <a:pt x="74" y="107"/>
                  <a:pt x="74" y="107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29" y="163"/>
                  <a:pt x="29" y="163"/>
                  <a:pt x="29" y="163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97"/>
                  <a:pt x="20" y="97"/>
                  <a:pt x="20" y="97"/>
                </a:cubicBezTo>
                <a:cubicBezTo>
                  <a:pt x="25" y="96"/>
                  <a:pt x="29" y="93"/>
                  <a:pt x="32" y="89"/>
                </a:cubicBezTo>
                <a:cubicBezTo>
                  <a:pt x="35" y="94"/>
                  <a:pt x="40" y="97"/>
                  <a:pt x="46" y="97"/>
                </a:cubicBezTo>
                <a:cubicBezTo>
                  <a:pt x="47" y="97"/>
                  <a:pt x="47" y="97"/>
                  <a:pt x="47" y="97"/>
                </a:cubicBezTo>
                <a:cubicBezTo>
                  <a:pt x="53" y="97"/>
                  <a:pt x="58" y="94"/>
                  <a:pt x="61" y="89"/>
                </a:cubicBezTo>
                <a:cubicBezTo>
                  <a:pt x="64" y="94"/>
                  <a:pt x="69" y="97"/>
                  <a:pt x="75" y="97"/>
                </a:cubicBezTo>
                <a:cubicBezTo>
                  <a:pt x="75" y="97"/>
                  <a:pt x="75" y="97"/>
                  <a:pt x="75" y="97"/>
                </a:cubicBezTo>
                <a:cubicBezTo>
                  <a:pt x="81" y="97"/>
                  <a:pt x="87" y="94"/>
                  <a:pt x="90" y="89"/>
                </a:cubicBezTo>
                <a:cubicBezTo>
                  <a:pt x="93" y="94"/>
                  <a:pt x="98" y="97"/>
                  <a:pt x="104" y="97"/>
                </a:cubicBezTo>
                <a:cubicBezTo>
                  <a:pt x="104" y="97"/>
                  <a:pt x="104" y="97"/>
                  <a:pt x="104" y="97"/>
                </a:cubicBezTo>
                <a:cubicBezTo>
                  <a:pt x="110" y="97"/>
                  <a:pt x="115" y="94"/>
                  <a:pt x="118" y="89"/>
                </a:cubicBezTo>
                <a:cubicBezTo>
                  <a:pt x="122" y="94"/>
                  <a:pt x="127" y="97"/>
                  <a:pt x="133" y="97"/>
                </a:cubicBezTo>
                <a:cubicBezTo>
                  <a:pt x="133" y="97"/>
                  <a:pt x="133" y="97"/>
                  <a:pt x="133" y="97"/>
                </a:cubicBezTo>
                <a:cubicBezTo>
                  <a:pt x="139" y="97"/>
                  <a:pt x="144" y="94"/>
                  <a:pt x="147" y="89"/>
                </a:cubicBezTo>
                <a:cubicBezTo>
                  <a:pt x="150" y="93"/>
                  <a:pt x="154" y="96"/>
                  <a:pt x="159" y="97"/>
                </a:cubicBezTo>
                <a:cubicBezTo>
                  <a:pt x="159" y="163"/>
                  <a:pt x="159" y="163"/>
                  <a:pt x="159" y="163"/>
                </a:cubicBezTo>
                <a:lnTo>
                  <a:pt x="74" y="163"/>
                </a:lnTo>
                <a:close/>
                <a:moveTo>
                  <a:pt x="90" y="146"/>
                </a:moveTo>
                <a:cubicBezTo>
                  <a:pt x="149" y="146"/>
                  <a:pt x="149" y="146"/>
                  <a:pt x="149" y="146"/>
                </a:cubicBezTo>
                <a:cubicBezTo>
                  <a:pt x="149" y="107"/>
                  <a:pt x="149" y="107"/>
                  <a:pt x="149" y="107"/>
                </a:cubicBezTo>
                <a:cubicBezTo>
                  <a:pt x="90" y="107"/>
                  <a:pt x="90" y="107"/>
                  <a:pt x="90" y="107"/>
                </a:cubicBezTo>
                <a:lnTo>
                  <a:pt x="90" y="146"/>
                </a:lnTo>
                <a:close/>
                <a:moveTo>
                  <a:pt x="144" y="140"/>
                </a:moveTo>
                <a:cubicBezTo>
                  <a:pt x="123" y="140"/>
                  <a:pt x="123" y="140"/>
                  <a:pt x="123" y="140"/>
                </a:cubicBezTo>
                <a:cubicBezTo>
                  <a:pt x="123" y="112"/>
                  <a:pt x="123" y="112"/>
                  <a:pt x="123" y="112"/>
                </a:cubicBezTo>
                <a:cubicBezTo>
                  <a:pt x="144" y="112"/>
                  <a:pt x="144" y="112"/>
                  <a:pt x="144" y="112"/>
                </a:cubicBezTo>
                <a:lnTo>
                  <a:pt x="144" y="140"/>
                </a:lnTo>
                <a:close/>
                <a:moveTo>
                  <a:pt x="96" y="112"/>
                </a:moveTo>
                <a:cubicBezTo>
                  <a:pt x="117" y="112"/>
                  <a:pt x="117" y="112"/>
                  <a:pt x="117" y="112"/>
                </a:cubicBezTo>
                <a:cubicBezTo>
                  <a:pt x="117" y="140"/>
                  <a:pt x="117" y="140"/>
                  <a:pt x="117" y="140"/>
                </a:cubicBezTo>
                <a:cubicBezTo>
                  <a:pt x="96" y="140"/>
                  <a:pt x="96" y="140"/>
                  <a:pt x="96" y="140"/>
                </a:cubicBezTo>
                <a:lnTo>
                  <a:pt x="96" y="112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57" name="Freeform 95">
            <a:extLst>
              <a:ext uri="{FF2B5EF4-FFF2-40B4-BE49-F238E27FC236}">
                <a16:creationId xmlns:a16="http://schemas.microsoft.com/office/drawing/2014/main" id="{0F0A27C7-D808-44EA-55A2-5A139FF14BE6}"/>
              </a:ext>
            </a:extLst>
          </p:cNvPr>
          <p:cNvSpPr>
            <a:spLocks noEditPoints="1"/>
          </p:cNvSpPr>
          <p:nvPr/>
        </p:nvSpPr>
        <p:spPr bwMode="auto">
          <a:xfrm>
            <a:off x="2773459" y="4709382"/>
            <a:ext cx="262082" cy="217715"/>
          </a:xfrm>
          <a:custGeom>
            <a:avLst/>
            <a:gdLst>
              <a:gd name="T0" fmla="*/ 54 w 215"/>
              <a:gd name="T1" fmla="*/ 168 h 178"/>
              <a:gd name="T2" fmla="*/ 43 w 215"/>
              <a:gd name="T3" fmla="*/ 178 h 178"/>
              <a:gd name="T4" fmla="*/ 33 w 215"/>
              <a:gd name="T5" fmla="*/ 168 h 178"/>
              <a:gd name="T6" fmla="*/ 43 w 215"/>
              <a:gd name="T7" fmla="*/ 157 h 178"/>
              <a:gd name="T8" fmla="*/ 54 w 215"/>
              <a:gd name="T9" fmla="*/ 168 h 178"/>
              <a:gd name="T10" fmla="*/ 67 w 215"/>
              <a:gd name="T11" fmla="*/ 76 h 178"/>
              <a:gd name="T12" fmla="*/ 106 w 215"/>
              <a:gd name="T13" fmla="*/ 76 h 178"/>
              <a:gd name="T14" fmla="*/ 106 w 215"/>
              <a:gd name="T15" fmla="*/ 30 h 178"/>
              <a:gd name="T16" fmla="*/ 116 w 215"/>
              <a:gd name="T17" fmla="*/ 30 h 178"/>
              <a:gd name="T18" fmla="*/ 86 w 215"/>
              <a:gd name="T19" fmla="*/ 0 h 178"/>
              <a:gd name="T20" fmla="*/ 56 w 215"/>
              <a:gd name="T21" fmla="*/ 30 h 178"/>
              <a:gd name="T22" fmla="*/ 67 w 215"/>
              <a:gd name="T23" fmla="*/ 30 h 178"/>
              <a:gd name="T24" fmla="*/ 67 w 215"/>
              <a:gd name="T25" fmla="*/ 76 h 178"/>
              <a:gd name="T26" fmla="*/ 129 w 215"/>
              <a:gd name="T27" fmla="*/ 157 h 178"/>
              <a:gd name="T28" fmla="*/ 118 w 215"/>
              <a:gd name="T29" fmla="*/ 168 h 178"/>
              <a:gd name="T30" fmla="*/ 129 w 215"/>
              <a:gd name="T31" fmla="*/ 178 h 178"/>
              <a:gd name="T32" fmla="*/ 139 w 215"/>
              <a:gd name="T33" fmla="*/ 168 h 178"/>
              <a:gd name="T34" fmla="*/ 129 w 215"/>
              <a:gd name="T35" fmla="*/ 157 h 178"/>
              <a:gd name="T36" fmla="*/ 207 w 215"/>
              <a:gd name="T37" fmla="*/ 32 h 178"/>
              <a:gd name="T38" fmla="*/ 182 w 215"/>
              <a:gd name="T39" fmla="*/ 32 h 178"/>
              <a:gd name="T40" fmla="*/ 178 w 215"/>
              <a:gd name="T41" fmla="*/ 34 h 178"/>
              <a:gd name="T42" fmla="*/ 170 w 215"/>
              <a:gd name="T43" fmla="*/ 34 h 178"/>
              <a:gd name="T44" fmla="*/ 165 w 215"/>
              <a:gd name="T45" fmla="*/ 38 h 178"/>
              <a:gd name="T46" fmla="*/ 144 w 215"/>
              <a:gd name="T47" fmla="*/ 108 h 178"/>
              <a:gd name="T48" fmla="*/ 34 w 215"/>
              <a:gd name="T49" fmla="*/ 121 h 178"/>
              <a:gd name="T50" fmla="*/ 11 w 215"/>
              <a:gd name="T51" fmla="*/ 66 h 178"/>
              <a:gd name="T52" fmla="*/ 4 w 215"/>
              <a:gd name="T53" fmla="*/ 63 h 178"/>
              <a:gd name="T54" fmla="*/ 1 w 215"/>
              <a:gd name="T55" fmla="*/ 70 h 178"/>
              <a:gd name="T56" fmla="*/ 25 w 215"/>
              <a:gd name="T57" fmla="*/ 127 h 178"/>
              <a:gd name="T58" fmla="*/ 19 w 215"/>
              <a:gd name="T59" fmla="*/ 147 h 178"/>
              <a:gd name="T60" fmla="*/ 20 w 215"/>
              <a:gd name="T61" fmla="*/ 152 h 178"/>
              <a:gd name="T62" fmla="*/ 24 w 215"/>
              <a:gd name="T63" fmla="*/ 155 h 178"/>
              <a:gd name="T64" fmla="*/ 151 w 215"/>
              <a:gd name="T65" fmla="*/ 155 h 178"/>
              <a:gd name="T66" fmla="*/ 156 w 215"/>
              <a:gd name="T67" fmla="*/ 149 h 178"/>
              <a:gd name="T68" fmla="*/ 151 w 215"/>
              <a:gd name="T69" fmla="*/ 144 h 178"/>
              <a:gd name="T70" fmla="*/ 32 w 215"/>
              <a:gd name="T71" fmla="*/ 144 h 178"/>
              <a:gd name="T72" fmla="*/ 35 w 215"/>
              <a:gd name="T73" fmla="*/ 132 h 178"/>
              <a:gd name="T74" fmla="*/ 148 w 215"/>
              <a:gd name="T75" fmla="*/ 119 h 178"/>
              <a:gd name="T76" fmla="*/ 153 w 215"/>
              <a:gd name="T77" fmla="*/ 115 h 178"/>
              <a:gd name="T78" fmla="*/ 174 w 215"/>
              <a:gd name="T79" fmla="*/ 45 h 178"/>
              <a:gd name="T80" fmla="*/ 178 w 215"/>
              <a:gd name="T81" fmla="*/ 45 h 178"/>
              <a:gd name="T82" fmla="*/ 182 w 215"/>
              <a:gd name="T83" fmla="*/ 47 h 178"/>
              <a:gd name="T84" fmla="*/ 207 w 215"/>
              <a:gd name="T85" fmla="*/ 47 h 178"/>
              <a:gd name="T86" fmla="*/ 215 w 215"/>
              <a:gd name="T87" fmla="*/ 40 h 178"/>
              <a:gd name="T88" fmla="*/ 207 w 215"/>
              <a:gd name="T89" fmla="*/ 32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15" h="178">
                <a:moveTo>
                  <a:pt x="54" y="168"/>
                </a:moveTo>
                <a:cubicBezTo>
                  <a:pt x="54" y="174"/>
                  <a:pt x="49" y="178"/>
                  <a:pt x="43" y="178"/>
                </a:cubicBezTo>
                <a:cubicBezTo>
                  <a:pt x="37" y="178"/>
                  <a:pt x="33" y="174"/>
                  <a:pt x="33" y="168"/>
                </a:cubicBezTo>
                <a:cubicBezTo>
                  <a:pt x="33" y="162"/>
                  <a:pt x="37" y="157"/>
                  <a:pt x="43" y="157"/>
                </a:cubicBezTo>
                <a:cubicBezTo>
                  <a:pt x="49" y="157"/>
                  <a:pt x="54" y="162"/>
                  <a:pt x="54" y="168"/>
                </a:cubicBezTo>
                <a:close/>
                <a:moveTo>
                  <a:pt x="67" y="76"/>
                </a:moveTo>
                <a:cubicBezTo>
                  <a:pt x="106" y="76"/>
                  <a:pt x="106" y="76"/>
                  <a:pt x="106" y="76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16" y="30"/>
                  <a:pt x="116" y="30"/>
                  <a:pt x="116" y="30"/>
                </a:cubicBezTo>
                <a:cubicBezTo>
                  <a:pt x="86" y="0"/>
                  <a:pt x="86" y="0"/>
                  <a:pt x="86" y="0"/>
                </a:cubicBezTo>
                <a:cubicBezTo>
                  <a:pt x="56" y="30"/>
                  <a:pt x="56" y="30"/>
                  <a:pt x="56" y="30"/>
                </a:cubicBezTo>
                <a:cubicBezTo>
                  <a:pt x="67" y="30"/>
                  <a:pt x="67" y="30"/>
                  <a:pt x="67" y="30"/>
                </a:cubicBezTo>
                <a:lnTo>
                  <a:pt x="67" y="76"/>
                </a:lnTo>
                <a:close/>
                <a:moveTo>
                  <a:pt x="129" y="157"/>
                </a:moveTo>
                <a:cubicBezTo>
                  <a:pt x="123" y="157"/>
                  <a:pt x="118" y="162"/>
                  <a:pt x="118" y="168"/>
                </a:cubicBezTo>
                <a:cubicBezTo>
                  <a:pt x="118" y="174"/>
                  <a:pt x="123" y="178"/>
                  <a:pt x="129" y="178"/>
                </a:cubicBezTo>
                <a:cubicBezTo>
                  <a:pt x="135" y="178"/>
                  <a:pt x="139" y="174"/>
                  <a:pt x="139" y="168"/>
                </a:cubicBezTo>
                <a:cubicBezTo>
                  <a:pt x="139" y="162"/>
                  <a:pt x="135" y="157"/>
                  <a:pt x="129" y="157"/>
                </a:cubicBezTo>
                <a:close/>
                <a:moveTo>
                  <a:pt x="207" y="32"/>
                </a:moveTo>
                <a:cubicBezTo>
                  <a:pt x="182" y="32"/>
                  <a:pt x="182" y="32"/>
                  <a:pt x="182" y="32"/>
                </a:cubicBezTo>
                <a:cubicBezTo>
                  <a:pt x="181" y="32"/>
                  <a:pt x="179" y="33"/>
                  <a:pt x="178" y="34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68" y="34"/>
                  <a:pt x="165" y="36"/>
                  <a:pt x="165" y="38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11" y="66"/>
                  <a:pt x="11" y="66"/>
                  <a:pt x="11" y="66"/>
                </a:cubicBezTo>
                <a:cubicBezTo>
                  <a:pt x="10" y="63"/>
                  <a:pt x="7" y="62"/>
                  <a:pt x="4" y="63"/>
                </a:cubicBezTo>
                <a:cubicBezTo>
                  <a:pt x="1" y="64"/>
                  <a:pt x="0" y="67"/>
                  <a:pt x="1" y="70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19" y="149"/>
                  <a:pt x="19" y="151"/>
                  <a:pt x="20" y="152"/>
                </a:cubicBezTo>
                <a:cubicBezTo>
                  <a:pt x="21" y="154"/>
                  <a:pt x="22" y="155"/>
                  <a:pt x="24" y="155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4" y="155"/>
                  <a:pt x="156" y="152"/>
                  <a:pt x="156" y="149"/>
                </a:cubicBezTo>
                <a:cubicBezTo>
                  <a:pt x="156" y="146"/>
                  <a:pt x="154" y="144"/>
                  <a:pt x="151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5" y="132"/>
                  <a:pt x="35" y="132"/>
                  <a:pt x="35" y="132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50" y="118"/>
                  <a:pt x="152" y="117"/>
                  <a:pt x="153" y="11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8" y="45"/>
                  <a:pt x="178" y="45"/>
                  <a:pt x="178" y="45"/>
                </a:cubicBezTo>
                <a:cubicBezTo>
                  <a:pt x="179" y="46"/>
                  <a:pt x="181" y="47"/>
                  <a:pt x="182" y="47"/>
                </a:cubicBezTo>
                <a:cubicBezTo>
                  <a:pt x="207" y="47"/>
                  <a:pt x="207" y="47"/>
                  <a:pt x="207" y="47"/>
                </a:cubicBezTo>
                <a:cubicBezTo>
                  <a:pt x="211" y="47"/>
                  <a:pt x="215" y="44"/>
                  <a:pt x="215" y="40"/>
                </a:cubicBezTo>
                <a:cubicBezTo>
                  <a:pt x="215" y="36"/>
                  <a:pt x="211" y="32"/>
                  <a:pt x="207" y="32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58" name="Freeform 96">
            <a:extLst>
              <a:ext uri="{FF2B5EF4-FFF2-40B4-BE49-F238E27FC236}">
                <a16:creationId xmlns:a16="http://schemas.microsoft.com/office/drawing/2014/main" id="{91A43E1A-FCF4-6C45-4370-FA6B766DBD2A}"/>
              </a:ext>
            </a:extLst>
          </p:cNvPr>
          <p:cNvSpPr>
            <a:spLocks noEditPoints="1"/>
          </p:cNvSpPr>
          <p:nvPr/>
        </p:nvSpPr>
        <p:spPr bwMode="auto">
          <a:xfrm>
            <a:off x="8606662" y="4713884"/>
            <a:ext cx="262082" cy="217715"/>
          </a:xfrm>
          <a:custGeom>
            <a:avLst/>
            <a:gdLst>
              <a:gd name="T0" fmla="*/ 54 w 215"/>
              <a:gd name="T1" fmla="*/ 168 h 178"/>
              <a:gd name="T2" fmla="*/ 43 w 215"/>
              <a:gd name="T3" fmla="*/ 178 h 178"/>
              <a:gd name="T4" fmla="*/ 33 w 215"/>
              <a:gd name="T5" fmla="*/ 168 h 178"/>
              <a:gd name="T6" fmla="*/ 43 w 215"/>
              <a:gd name="T7" fmla="*/ 157 h 178"/>
              <a:gd name="T8" fmla="*/ 54 w 215"/>
              <a:gd name="T9" fmla="*/ 168 h 178"/>
              <a:gd name="T10" fmla="*/ 129 w 215"/>
              <a:gd name="T11" fmla="*/ 157 h 178"/>
              <a:gd name="T12" fmla="*/ 118 w 215"/>
              <a:gd name="T13" fmla="*/ 168 h 178"/>
              <a:gd name="T14" fmla="*/ 129 w 215"/>
              <a:gd name="T15" fmla="*/ 178 h 178"/>
              <a:gd name="T16" fmla="*/ 139 w 215"/>
              <a:gd name="T17" fmla="*/ 168 h 178"/>
              <a:gd name="T18" fmla="*/ 129 w 215"/>
              <a:gd name="T19" fmla="*/ 157 h 178"/>
              <a:gd name="T20" fmla="*/ 207 w 215"/>
              <a:gd name="T21" fmla="*/ 32 h 178"/>
              <a:gd name="T22" fmla="*/ 182 w 215"/>
              <a:gd name="T23" fmla="*/ 32 h 178"/>
              <a:gd name="T24" fmla="*/ 178 w 215"/>
              <a:gd name="T25" fmla="*/ 34 h 178"/>
              <a:gd name="T26" fmla="*/ 170 w 215"/>
              <a:gd name="T27" fmla="*/ 34 h 178"/>
              <a:gd name="T28" fmla="*/ 165 w 215"/>
              <a:gd name="T29" fmla="*/ 38 h 178"/>
              <a:gd name="T30" fmla="*/ 144 w 215"/>
              <a:gd name="T31" fmla="*/ 108 h 178"/>
              <a:gd name="T32" fmla="*/ 34 w 215"/>
              <a:gd name="T33" fmla="*/ 121 h 178"/>
              <a:gd name="T34" fmla="*/ 11 w 215"/>
              <a:gd name="T35" fmla="*/ 66 h 178"/>
              <a:gd name="T36" fmla="*/ 4 w 215"/>
              <a:gd name="T37" fmla="*/ 63 h 178"/>
              <a:gd name="T38" fmla="*/ 1 w 215"/>
              <a:gd name="T39" fmla="*/ 66 h 178"/>
              <a:gd name="T40" fmla="*/ 1 w 215"/>
              <a:gd name="T41" fmla="*/ 70 h 178"/>
              <a:gd name="T42" fmla="*/ 25 w 215"/>
              <a:gd name="T43" fmla="*/ 127 h 178"/>
              <a:gd name="T44" fmla="*/ 19 w 215"/>
              <a:gd name="T45" fmla="*/ 147 h 178"/>
              <a:gd name="T46" fmla="*/ 20 w 215"/>
              <a:gd name="T47" fmla="*/ 152 h 178"/>
              <a:gd name="T48" fmla="*/ 24 w 215"/>
              <a:gd name="T49" fmla="*/ 155 h 178"/>
              <a:gd name="T50" fmla="*/ 151 w 215"/>
              <a:gd name="T51" fmla="*/ 155 h 178"/>
              <a:gd name="T52" fmla="*/ 156 w 215"/>
              <a:gd name="T53" fmla="*/ 149 h 178"/>
              <a:gd name="T54" fmla="*/ 151 w 215"/>
              <a:gd name="T55" fmla="*/ 144 h 178"/>
              <a:gd name="T56" fmla="*/ 32 w 215"/>
              <a:gd name="T57" fmla="*/ 144 h 178"/>
              <a:gd name="T58" fmla="*/ 35 w 215"/>
              <a:gd name="T59" fmla="*/ 132 h 178"/>
              <a:gd name="T60" fmla="*/ 148 w 215"/>
              <a:gd name="T61" fmla="*/ 119 h 178"/>
              <a:gd name="T62" fmla="*/ 153 w 215"/>
              <a:gd name="T63" fmla="*/ 115 h 178"/>
              <a:gd name="T64" fmla="*/ 174 w 215"/>
              <a:gd name="T65" fmla="*/ 45 h 178"/>
              <a:gd name="T66" fmla="*/ 178 w 215"/>
              <a:gd name="T67" fmla="*/ 45 h 178"/>
              <a:gd name="T68" fmla="*/ 182 w 215"/>
              <a:gd name="T69" fmla="*/ 47 h 178"/>
              <a:gd name="T70" fmla="*/ 207 w 215"/>
              <a:gd name="T71" fmla="*/ 47 h 178"/>
              <a:gd name="T72" fmla="*/ 215 w 215"/>
              <a:gd name="T73" fmla="*/ 40 h 178"/>
              <a:gd name="T74" fmla="*/ 207 w 215"/>
              <a:gd name="T75" fmla="*/ 32 h 178"/>
              <a:gd name="T76" fmla="*/ 116 w 215"/>
              <a:gd name="T77" fmla="*/ 46 h 178"/>
              <a:gd name="T78" fmla="*/ 106 w 215"/>
              <a:gd name="T79" fmla="*/ 46 h 178"/>
              <a:gd name="T80" fmla="*/ 106 w 215"/>
              <a:gd name="T81" fmla="*/ 0 h 178"/>
              <a:gd name="T82" fmla="*/ 67 w 215"/>
              <a:gd name="T83" fmla="*/ 0 h 178"/>
              <a:gd name="T84" fmla="*/ 67 w 215"/>
              <a:gd name="T85" fmla="*/ 46 h 178"/>
              <a:gd name="T86" fmla="*/ 56 w 215"/>
              <a:gd name="T87" fmla="*/ 46 h 178"/>
              <a:gd name="T88" fmla="*/ 86 w 215"/>
              <a:gd name="T89" fmla="*/ 76 h 178"/>
              <a:gd name="T90" fmla="*/ 116 w 215"/>
              <a:gd name="T91" fmla="*/ 4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15" h="178">
                <a:moveTo>
                  <a:pt x="54" y="168"/>
                </a:moveTo>
                <a:cubicBezTo>
                  <a:pt x="54" y="174"/>
                  <a:pt x="49" y="178"/>
                  <a:pt x="43" y="178"/>
                </a:cubicBezTo>
                <a:cubicBezTo>
                  <a:pt x="37" y="178"/>
                  <a:pt x="33" y="174"/>
                  <a:pt x="33" y="168"/>
                </a:cubicBezTo>
                <a:cubicBezTo>
                  <a:pt x="33" y="162"/>
                  <a:pt x="37" y="157"/>
                  <a:pt x="43" y="157"/>
                </a:cubicBezTo>
                <a:cubicBezTo>
                  <a:pt x="49" y="157"/>
                  <a:pt x="54" y="162"/>
                  <a:pt x="54" y="168"/>
                </a:cubicBezTo>
                <a:close/>
                <a:moveTo>
                  <a:pt x="129" y="157"/>
                </a:moveTo>
                <a:cubicBezTo>
                  <a:pt x="123" y="157"/>
                  <a:pt x="118" y="162"/>
                  <a:pt x="118" y="168"/>
                </a:cubicBezTo>
                <a:cubicBezTo>
                  <a:pt x="118" y="174"/>
                  <a:pt x="123" y="178"/>
                  <a:pt x="129" y="178"/>
                </a:cubicBezTo>
                <a:cubicBezTo>
                  <a:pt x="135" y="178"/>
                  <a:pt x="139" y="174"/>
                  <a:pt x="139" y="168"/>
                </a:cubicBezTo>
                <a:cubicBezTo>
                  <a:pt x="139" y="162"/>
                  <a:pt x="135" y="157"/>
                  <a:pt x="129" y="157"/>
                </a:cubicBezTo>
                <a:close/>
                <a:moveTo>
                  <a:pt x="207" y="32"/>
                </a:moveTo>
                <a:cubicBezTo>
                  <a:pt x="182" y="32"/>
                  <a:pt x="182" y="32"/>
                  <a:pt x="182" y="32"/>
                </a:cubicBezTo>
                <a:cubicBezTo>
                  <a:pt x="181" y="32"/>
                  <a:pt x="179" y="33"/>
                  <a:pt x="178" y="34"/>
                </a:cubicBezTo>
                <a:cubicBezTo>
                  <a:pt x="170" y="34"/>
                  <a:pt x="170" y="34"/>
                  <a:pt x="170" y="34"/>
                </a:cubicBezTo>
                <a:cubicBezTo>
                  <a:pt x="168" y="34"/>
                  <a:pt x="165" y="36"/>
                  <a:pt x="165" y="38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34" y="121"/>
                  <a:pt x="34" y="121"/>
                  <a:pt x="34" y="121"/>
                </a:cubicBezTo>
                <a:cubicBezTo>
                  <a:pt x="11" y="66"/>
                  <a:pt x="11" y="66"/>
                  <a:pt x="11" y="66"/>
                </a:cubicBezTo>
                <a:cubicBezTo>
                  <a:pt x="10" y="63"/>
                  <a:pt x="7" y="62"/>
                  <a:pt x="4" y="63"/>
                </a:cubicBezTo>
                <a:cubicBezTo>
                  <a:pt x="3" y="64"/>
                  <a:pt x="2" y="65"/>
                  <a:pt x="1" y="66"/>
                </a:cubicBezTo>
                <a:cubicBezTo>
                  <a:pt x="0" y="67"/>
                  <a:pt x="0" y="69"/>
                  <a:pt x="1" y="70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19" y="149"/>
                  <a:pt x="19" y="151"/>
                  <a:pt x="20" y="152"/>
                </a:cubicBezTo>
                <a:cubicBezTo>
                  <a:pt x="21" y="154"/>
                  <a:pt x="22" y="155"/>
                  <a:pt x="24" y="155"/>
                </a:cubicBezTo>
                <a:cubicBezTo>
                  <a:pt x="151" y="155"/>
                  <a:pt x="151" y="155"/>
                  <a:pt x="151" y="155"/>
                </a:cubicBezTo>
                <a:cubicBezTo>
                  <a:pt x="154" y="155"/>
                  <a:pt x="156" y="152"/>
                  <a:pt x="156" y="149"/>
                </a:cubicBezTo>
                <a:cubicBezTo>
                  <a:pt x="156" y="146"/>
                  <a:pt x="154" y="144"/>
                  <a:pt x="151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5" y="132"/>
                  <a:pt x="35" y="132"/>
                  <a:pt x="35" y="132"/>
                </a:cubicBezTo>
                <a:cubicBezTo>
                  <a:pt x="148" y="119"/>
                  <a:pt x="148" y="119"/>
                  <a:pt x="148" y="119"/>
                </a:cubicBezTo>
                <a:cubicBezTo>
                  <a:pt x="150" y="118"/>
                  <a:pt x="152" y="117"/>
                  <a:pt x="153" y="11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8" y="45"/>
                  <a:pt x="178" y="45"/>
                  <a:pt x="178" y="45"/>
                </a:cubicBezTo>
                <a:cubicBezTo>
                  <a:pt x="179" y="46"/>
                  <a:pt x="181" y="47"/>
                  <a:pt x="182" y="47"/>
                </a:cubicBezTo>
                <a:cubicBezTo>
                  <a:pt x="207" y="47"/>
                  <a:pt x="207" y="47"/>
                  <a:pt x="207" y="47"/>
                </a:cubicBezTo>
                <a:cubicBezTo>
                  <a:pt x="211" y="47"/>
                  <a:pt x="215" y="44"/>
                  <a:pt x="215" y="40"/>
                </a:cubicBezTo>
                <a:cubicBezTo>
                  <a:pt x="215" y="36"/>
                  <a:pt x="211" y="32"/>
                  <a:pt x="207" y="32"/>
                </a:cubicBezTo>
                <a:close/>
                <a:moveTo>
                  <a:pt x="116" y="46"/>
                </a:moveTo>
                <a:cubicBezTo>
                  <a:pt x="106" y="46"/>
                  <a:pt x="106" y="46"/>
                  <a:pt x="106" y="46"/>
                </a:cubicBezTo>
                <a:cubicBezTo>
                  <a:pt x="106" y="0"/>
                  <a:pt x="106" y="0"/>
                  <a:pt x="10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7" y="46"/>
                  <a:pt x="67" y="46"/>
                  <a:pt x="67" y="46"/>
                </a:cubicBezTo>
                <a:cubicBezTo>
                  <a:pt x="56" y="46"/>
                  <a:pt x="56" y="46"/>
                  <a:pt x="56" y="46"/>
                </a:cubicBezTo>
                <a:cubicBezTo>
                  <a:pt x="86" y="76"/>
                  <a:pt x="86" y="76"/>
                  <a:pt x="86" y="76"/>
                </a:cubicBezTo>
                <a:lnTo>
                  <a:pt x="116" y="46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59" name="Freeform 101">
            <a:extLst>
              <a:ext uri="{FF2B5EF4-FFF2-40B4-BE49-F238E27FC236}">
                <a16:creationId xmlns:a16="http://schemas.microsoft.com/office/drawing/2014/main" id="{AA1D8490-D354-9F59-CA74-C96D162F24DD}"/>
              </a:ext>
            </a:extLst>
          </p:cNvPr>
          <p:cNvSpPr>
            <a:spLocks noEditPoints="1"/>
          </p:cNvSpPr>
          <p:nvPr/>
        </p:nvSpPr>
        <p:spPr bwMode="auto">
          <a:xfrm>
            <a:off x="2789453" y="6096013"/>
            <a:ext cx="230095" cy="237319"/>
          </a:xfrm>
          <a:custGeom>
            <a:avLst/>
            <a:gdLst>
              <a:gd name="T0" fmla="*/ 169 w 189"/>
              <a:gd name="T1" fmla="*/ 135 h 194"/>
              <a:gd name="T2" fmla="*/ 132 w 189"/>
              <a:gd name="T3" fmla="*/ 167 h 194"/>
              <a:gd name="T4" fmla="*/ 109 w 189"/>
              <a:gd name="T5" fmla="*/ 147 h 194"/>
              <a:gd name="T6" fmla="*/ 119 w 189"/>
              <a:gd name="T7" fmla="*/ 136 h 194"/>
              <a:gd name="T8" fmla="*/ 132 w 189"/>
              <a:gd name="T9" fmla="*/ 148 h 194"/>
              <a:gd name="T10" fmla="*/ 160 w 189"/>
              <a:gd name="T11" fmla="*/ 124 h 194"/>
              <a:gd name="T12" fmla="*/ 169 w 189"/>
              <a:gd name="T13" fmla="*/ 135 h 194"/>
              <a:gd name="T14" fmla="*/ 189 w 189"/>
              <a:gd name="T15" fmla="*/ 144 h 194"/>
              <a:gd name="T16" fmla="*/ 139 w 189"/>
              <a:gd name="T17" fmla="*/ 194 h 194"/>
              <a:gd name="T18" fmla="*/ 88 w 189"/>
              <a:gd name="T19" fmla="*/ 144 h 194"/>
              <a:gd name="T20" fmla="*/ 139 w 189"/>
              <a:gd name="T21" fmla="*/ 93 h 194"/>
              <a:gd name="T22" fmla="*/ 189 w 189"/>
              <a:gd name="T23" fmla="*/ 144 h 194"/>
              <a:gd name="T24" fmla="*/ 177 w 189"/>
              <a:gd name="T25" fmla="*/ 144 h 194"/>
              <a:gd name="T26" fmla="*/ 139 w 189"/>
              <a:gd name="T27" fmla="*/ 106 h 194"/>
              <a:gd name="T28" fmla="*/ 101 w 189"/>
              <a:gd name="T29" fmla="*/ 144 h 194"/>
              <a:gd name="T30" fmla="*/ 139 w 189"/>
              <a:gd name="T31" fmla="*/ 182 h 194"/>
              <a:gd name="T32" fmla="*/ 177 w 189"/>
              <a:gd name="T33" fmla="*/ 144 h 194"/>
              <a:gd name="T34" fmla="*/ 152 w 189"/>
              <a:gd name="T35" fmla="*/ 50 h 194"/>
              <a:gd name="T36" fmla="*/ 151 w 189"/>
              <a:gd name="T37" fmla="*/ 49 h 194"/>
              <a:gd name="T38" fmla="*/ 134 w 189"/>
              <a:gd name="T39" fmla="*/ 49 h 194"/>
              <a:gd name="T40" fmla="*/ 119 w 189"/>
              <a:gd name="T41" fmla="*/ 64 h 194"/>
              <a:gd name="T42" fmla="*/ 119 w 189"/>
              <a:gd name="T43" fmla="*/ 68 h 194"/>
              <a:gd name="T44" fmla="*/ 123 w 189"/>
              <a:gd name="T45" fmla="*/ 68 h 194"/>
              <a:gd name="T46" fmla="*/ 138 w 189"/>
              <a:gd name="T47" fmla="*/ 52 h 194"/>
              <a:gd name="T48" fmla="*/ 147 w 189"/>
              <a:gd name="T49" fmla="*/ 52 h 194"/>
              <a:gd name="T50" fmla="*/ 148 w 189"/>
              <a:gd name="T51" fmla="*/ 54 h 194"/>
              <a:gd name="T52" fmla="*/ 163 w 189"/>
              <a:gd name="T53" fmla="*/ 55 h 194"/>
              <a:gd name="T54" fmla="*/ 163 w 189"/>
              <a:gd name="T55" fmla="*/ 39 h 194"/>
              <a:gd name="T56" fmla="*/ 147 w 189"/>
              <a:gd name="T57" fmla="*/ 24 h 194"/>
              <a:gd name="T58" fmla="*/ 145 w 189"/>
              <a:gd name="T59" fmla="*/ 18 h 194"/>
              <a:gd name="T60" fmla="*/ 158 w 189"/>
              <a:gd name="T61" fmla="*/ 5 h 194"/>
              <a:gd name="T62" fmla="*/ 158 w 189"/>
              <a:gd name="T63" fmla="*/ 1 h 194"/>
              <a:gd name="T64" fmla="*/ 154 w 189"/>
              <a:gd name="T65" fmla="*/ 1 h 194"/>
              <a:gd name="T66" fmla="*/ 141 w 189"/>
              <a:gd name="T67" fmla="*/ 14 h 194"/>
              <a:gd name="T68" fmla="*/ 144 w 189"/>
              <a:gd name="T69" fmla="*/ 28 h 194"/>
              <a:gd name="T70" fmla="*/ 159 w 189"/>
              <a:gd name="T71" fmla="*/ 43 h 194"/>
              <a:gd name="T72" fmla="*/ 160 w 189"/>
              <a:gd name="T73" fmla="*/ 51 h 194"/>
              <a:gd name="T74" fmla="*/ 152 w 189"/>
              <a:gd name="T75" fmla="*/ 50 h 194"/>
              <a:gd name="T76" fmla="*/ 139 w 189"/>
              <a:gd name="T77" fmla="*/ 84 h 194"/>
              <a:gd name="T78" fmla="*/ 146 w 189"/>
              <a:gd name="T79" fmla="*/ 85 h 194"/>
              <a:gd name="T80" fmla="*/ 140 w 189"/>
              <a:gd name="T81" fmla="*/ 55 h 194"/>
              <a:gd name="T82" fmla="*/ 127 w 189"/>
              <a:gd name="T83" fmla="*/ 68 h 194"/>
              <a:gd name="T84" fmla="*/ 124 w 189"/>
              <a:gd name="T85" fmla="*/ 75 h 194"/>
              <a:gd name="T86" fmla="*/ 112 w 189"/>
              <a:gd name="T87" fmla="*/ 75 h 194"/>
              <a:gd name="T88" fmla="*/ 112 w 189"/>
              <a:gd name="T89" fmla="*/ 63 h 194"/>
              <a:gd name="T90" fmla="*/ 119 w 189"/>
              <a:gd name="T91" fmla="*/ 60 h 194"/>
              <a:gd name="T92" fmla="*/ 132 w 189"/>
              <a:gd name="T93" fmla="*/ 47 h 194"/>
              <a:gd name="T94" fmla="*/ 90 w 189"/>
              <a:gd name="T95" fmla="*/ 39 h 194"/>
              <a:gd name="T96" fmla="*/ 0 w 189"/>
              <a:gd name="T97" fmla="*/ 129 h 194"/>
              <a:gd name="T98" fmla="*/ 58 w 189"/>
              <a:gd name="T99" fmla="*/ 187 h 194"/>
              <a:gd name="T100" fmla="*/ 82 w 189"/>
              <a:gd name="T101" fmla="*/ 162 h 194"/>
              <a:gd name="T102" fmla="*/ 79 w 189"/>
              <a:gd name="T103" fmla="*/ 144 h 194"/>
              <a:gd name="T104" fmla="*/ 139 w 189"/>
              <a:gd name="T105" fmla="*/ 84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9" h="194">
                <a:moveTo>
                  <a:pt x="169" y="135"/>
                </a:moveTo>
                <a:cubicBezTo>
                  <a:pt x="132" y="167"/>
                  <a:pt x="132" y="167"/>
                  <a:pt x="132" y="167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19" y="136"/>
                  <a:pt x="119" y="136"/>
                  <a:pt x="119" y="136"/>
                </a:cubicBezTo>
                <a:cubicBezTo>
                  <a:pt x="132" y="148"/>
                  <a:pt x="132" y="148"/>
                  <a:pt x="132" y="148"/>
                </a:cubicBezTo>
                <a:cubicBezTo>
                  <a:pt x="160" y="124"/>
                  <a:pt x="160" y="124"/>
                  <a:pt x="160" y="124"/>
                </a:cubicBezTo>
                <a:lnTo>
                  <a:pt x="169" y="135"/>
                </a:lnTo>
                <a:close/>
                <a:moveTo>
                  <a:pt x="189" y="144"/>
                </a:moveTo>
                <a:cubicBezTo>
                  <a:pt x="189" y="172"/>
                  <a:pt x="167" y="194"/>
                  <a:pt x="139" y="194"/>
                </a:cubicBezTo>
                <a:cubicBezTo>
                  <a:pt x="111" y="194"/>
                  <a:pt x="88" y="172"/>
                  <a:pt x="88" y="144"/>
                </a:cubicBezTo>
                <a:cubicBezTo>
                  <a:pt x="88" y="116"/>
                  <a:pt x="111" y="93"/>
                  <a:pt x="139" y="93"/>
                </a:cubicBezTo>
                <a:cubicBezTo>
                  <a:pt x="167" y="93"/>
                  <a:pt x="189" y="116"/>
                  <a:pt x="189" y="144"/>
                </a:cubicBezTo>
                <a:close/>
                <a:moveTo>
                  <a:pt x="177" y="144"/>
                </a:moveTo>
                <a:cubicBezTo>
                  <a:pt x="177" y="123"/>
                  <a:pt x="160" y="106"/>
                  <a:pt x="139" y="106"/>
                </a:cubicBezTo>
                <a:cubicBezTo>
                  <a:pt x="118" y="106"/>
                  <a:pt x="101" y="123"/>
                  <a:pt x="101" y="144"/>
                </a:cubicBezTo>
                <a:cubicBezTo>
                  <a:pt x="101" y="165"/>
                  <a:pt x="118" y="182"/>
                  <a:pt x="139" y="182"/>
                </a:cubicBezTo>
                <a:cubicBezTo>
                  <a:pt x="160" y="182"/>
                  <a:pt x="177" y="165"/>
                  <a:pt x="177" y="144"/>
                </a:cubicBezTo>
                <a:close/>
                <a:moveTo>
                  <a:pt x="152" y="50"/>
                </a:moveTo>
                <a:cubicBezTo>
                  <a:pt x="151" y="49"/>
                  <a:pt x="151" y="49"/>
                  <a:pt x="151" y="49"/>
                </a:cubicBezTo>
                <a:cubicBezTo>
                  <a:pt x="146" y="44"/>
                  <a:pt x="139" y="44"/>
                  <a:pt x="134" y="49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8" y="65"/>
                  <a:pt x="118" y="67"/>
                  <a:pt x="119" y="68"/>
                </a:cubicBezTo>
                <a:cubicBezTo>
                  <a:pt x="120" y="69"/>
                  <a:pt x="121" y="69"/>
                  <a:pt x="123" y="68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41" y="50"/>
                  <a:pt x="144" y="50"/>
                  <a:pt x="147" y="52"/>
                </a:cubicBezTo>
                <a:cubicBezTo>
                  <a:pt x="148" y="54"/>
                  <a:pt x="148" y="54"/>
                  <a:pt x="148" y="54"/>
                </a:cubicBezTo>
                <a:cubicBezTo>
                  <a:pt x="153" y="58"/>
                  <a:pt x="159" y="59"/>
                  <a:pt x="163" y="55"/>
                </a:cubicBezTo>
                <a:cubicBezTo>
                  <a:pt x="167" y="51"/>
                  <a:pt x="167" y="44"/>
                  <a:pt x="163" y="39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45" y="22"/>
                  <a:pt x="144" y="19"/>
                  <a:pt x="145" y="18"/>
                </a:cubicBezTo>
                <a:cubicBezTo>
                  <a:pt x="158" y="5"/>
                  <a:pt x="158" y="5"/>
                  <a:pt x="158" y="5"/>
                </a:cubicBezTo>
                <a:cubicBezTo>
                  <a:pt x="159" y="4"/>
                  <a:pt x="159" y="2"/>
                  <a:pt x="158" y="1"/>
                </a:cubicBezTo>
                <a:cubicBezTo>
                  <a:pt x="157" y="0"/>
                  <a:pt x="155" y="0"/>
                  <a:pt x="154" y="1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38" y="17"/>
                  <a:pt x="139" y="23"/>
                  <a:pt x="144" y="28"/>
                </a:cubicBezTo>
                <a:cubicBezTo>
                  <a:pt x="159" y="43"/>
                  <a:pt x="159" y="43"/>
                  <a:pt x="159" y="43"/>
                </a:cubicBezTo>
                <a:cubicBezTo>
                  <a:pt x="161" y="45"/>
                  <a:pt x="161" y="49"/>
                  <a:pt x="160" y="51"/>
                </a:cubicBezTo>
                <a:cubicBezTo>
                  <a:pt x="158" y="52"/>
                  <a:pt x="154" y="52"/>
                  <a:pt x="152" y="50"/>
                </a:cubicBezTo>
                <a:close/>
                <a:moveTo>
                  <a:pt x="139" y="84"/>
                </a:moveTo>
                <a:cubicBezTo>
                  <a:pt x="141" y="84"/>
                  <a:pt x="143" y="85"/>
                  <a:pt x="146" y="85"/>
                </a:cubicBezTo>
                <a:cubicBezTo>
                  <a:pt x="140" y="55"/>
                  <a:pt x="140" y="55"/>
                  <a:pt x="140" y="55"/>
                </a:cubicBezTo>
                <a:cubicBezTo>
                  <a:pt x="127" y="68"/>
                  <a:pt x="127" y="68"/>
                  <a:pt x="127" y="68"/>
                </a:cubicBezTo>
                <a:cubicBezTo>
                  <a:pt x="127" y="70"/>
                  <a:pt x="126" y="73"/>
                  <a:pt x="124" y="75"/>
                </a:cubicBezTo>
                <a:cubicBezTo>
                  <a:pt x="121" y="79"/>
                  <a:pt x="115" y="79"/>
                  <a:pt x="112" y="75"/>
                </a:cubicBezTo>
                <a:cubicBezTo>
                  <a:pt x="108" y="72"/>
                  <a:pt x="108" y="66"/>
                  <a:pt x="112" y="63"/>
                </a:cubicBezTo>
                <a:cubicBezTo>
                  <a:pt x="114" y="60"/>
                  <a:pt x="116" y="60"/>
                  <a:pt x="119" y="60"/>
                </a:cubicBezTo>
                <a:cubicBezTo>
                  <a:pt x="132" y="47"/>
                  <a:pt x="132" y="47"/>
                  <a:pt x="132" y="47"/>
                </a:cubicBezTo>
                <a:cubicBezTo>
                  <a:pt x="90" y="39"/>
                  <a:pt x="90" y="39"/>
                  <a:pt x="90" y="39"/>
                </a:cubicBezTo>
                <a:cubicBezTo>
                  <a:pt x="0" y="129"/>
                  <a:pt x="0" y="129"/>
                  <a:pt x="0" y="129"/>
                </a:cubicBezTo>
                <a:cubicBezTo>
                  <a:pt x="58" y="187"/>
                  <a:pt x="58" y="187"/>
                  <a:pt x="58" y="187"/>
                </a:cubicBezTo>
                <a:cubicBezTo>
                  <a:pt x="82" y="162"/>
                  <a:pt x="82" y="162"/>
                  <a:pt x="82" y="162"/>
                </a:cubicBezTo>
                <a:cubicBezTo>
                  <a:pt x="80" y="156"/>
                  <a:pt x="79" y="150"/>
                  <a:pt x="79" y="144"/>
                </a:cubicBezTo>
                <a:cubicBezTo>
                  <a:pt x="79" y="111"/>
                  <a:pt x="106" y="84"/>
                  <a:pt x="139" y="84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60" name="Freeform 107">
            <a:extLst>
              <a:ext uri="{FF2B5EF4-FFF2-40B4-BE49-F238E27FC236}">
                <a16:creationId xmlns:a16="http://schemas.microsoft.com/office/drawing/2014/main" id="{48FEFFF1-8603-3A57-9223-7231BB5A2DAF}"/>
              </a:ext>
            </a:extLst>
          </p:cNvPr>
          <p:cNvSpPr>
            <a:spLocks noEditPoints="1"/>
          </p:cNvSpPr>
          <p:nvPr/>
        </p:nvSpPr>
        <p:spPr bwMode="auto">
          <a:xfrm>
            <a:off x="8636327" y="6115784"/>
            <a:ext cx="202752" cy="225969"/>
          </a:xfrm>
          <a:custGeom>
            <a:avLst/>
            <a:gdLst>
              <a:gd name="T0" fmla="*/ 13 w 166"/>
              <a:gd name="T1" fmla="*/ 160 h 185"/>
              <a:gd name="T2" fmla="*/ 96 w 166"/>
              <a:gd name="T3" fmla="*/ 15 h 185"/>
              <a:gd name="T4" fmla="*/ 110 w 166"/>
              <a:gd name="T5" fmla="*/ 39 h 185"/>
              <a:gd name="T6" fmla="*/ 94 w 166"/>
              <a:gd name="T7" fmla="*/ 0 h 185"/>
              <a:gd name="T8" fmla="*/ 0 w 166"/>
              <a:gd name="T9" fmla="*/ 16 h 185"/>
              <a:gd name="T10" fmla="*/ 16 w 166"/>
              <a:gd name="T11" fmla="*/ 185 h 185"/>
              <a:gd name="T12" fmla="*/ 110 w 166"/>
              <a:gd name="T13" fmla="*/ 169 h 185"/>
              <a:gd name="T14" fmla="*/ 96 w 166"/>
              <a:gd name="T15" fmla="*/ 140 h 185"/>
              <a:gd name="T16" fmla="*/ 55 w 166"/>
              <a:gd name="T17" fmla="*/ 179 h 185"/>
              <a:gd name="T18" fmla="*/ 55 w 166"/>
              <a:gd name="T19" fmla="*/ 169 h 185"/>
              <a:gd name="T20" fmla="*/ 55 w 166"/>
              <a:gd name="T21" fmla="*/ 179 h 185"/>
              <a:gd name="T22" fmla="*/ 76 w 166"/>
              <a:gd name="T23" fmla="*/ 92 h 185"/>
              <a:gd name="T24" fmla="*/ 166 w 166"/>
              <a:gd name="T25" fmla="*/ 92 h 185"/>
              <a:gd name="T26" fmla="*/ 143 w 166"/>
              <a:gd name="T27" fmla="*/ 110 h 185"/>
              <a:gd name="T28" fmla="*/ 143 w 166"/>
              <a:gd name="T29" fmla="*/ 109 h 185"/>
              <a:gd name="T30" fmla="*/ 142 w 166"/>
              <a:gd name="T31" fmla="*/ 109 h 185"/>
              <a:gd name="T32" fmla="*/ 142 w 166"/>
              <a:gd name="T33" fmla="*/ 109 h 185"/>
              <a:gd name="T34" fmla="*/ 142 w 166"/>
              <a:gd name="T35" fmla="*/ 108 h 185"/>
              <a:gd name="T36" fmla="*/ 123 w 166"/>
              <a:gd name="T37" fmla="*/ 98 h 185"/>
              <a:gd name="T38" fmla="*/ 118 w 166"/>
              <a:gd name="T39" fmla="*/ 98 h 185"/>
              <a:gd name="T40" fmla="*/ 115 w 166"/>
              <a:gd name="T41" fmla="*/ 100 h 185"/>
              <a:gd name="T42" fmla="*/ 115 w 166"/>
              <a:gd name="T43" fmla="*/ 106 h 185"/>
              <a:gd name="T44" fmla="*/ 113 w 166"/>
              <a:gd name="T45" fmla="*/ 115 h 185"/>
              <a:gd name="T46" fmla="*/ 106 w 166"/>
              <a:gd name="T47" fmla="*/ 102 h 185"/>
              <a:gd name="T48" fmla="*/ 105 w 166"/>
              <a:gd name="T49" fmla="*/ 98 h 185"/>
              <a:gd name="T50" fmla="*/ 102 w 166"/>
              <a:gd name="T51" fmla="*/ 97 h 185"/>
              <a:gd name="T52" fmla="*/ 98 w 166"/>
              <a:gd name="T53" fmla="*/ 96 h 185"/>
              <a:gd name="T54" fmla="*/ 96 w 166"/>
              <a:gd name="T55" fmla="*/ 95 h 185"/>
              <a:gd name="T56" fmla="*/ 96 w 166"/>
              <a:gd name="T57" fmla="*/ 83 h 185"/>
              <a:gd name="T58" fmla="*/ 98 w 166"/>
              <a:gd name="T59" fmla="*/ 82 h 185"/>
              <a:gd name="T60" fmla="*/ 102 w 166"/>
              <a:gd name="T61" fmla="*/ 82 h 185"/>
              <a:gd name="T62" fmla="*/ 104 w 166"/>
              <a:gd name="T63" fmla="*/ 80 h 185"/>
              <a:gd name="T64" fmla="*/ 121 w 166"/>
              <a:gd name="T65" fmla="*/ 80 h 185"/>
              <a:gd name="T66" fmla="*/ 142 w 166"/>
              <a:gd name="T67" fmla="*/ 70 h 185"/>
              <a:gd name="T68" fmla="*/ 142 w 166"/>
              <a:gd name="T69" fmla="*/ 69 h 185"/>
              <a:gd name="T70" fmla="*/ 142 w 166"/>
              <a:gd name="T71" fmla="*/ 69 h 185"/>
              <a:gd name="T72" fmla="*/ 143 w 166"/>
              <a:gd name="T73" fmla="*/ 69 h 185"/>
              <a:gd name="T74" fmla="*/ 146 w 166"/>
              <a:gd name="T75" fmla="*/ 8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6" h="185">
                <a:moveTo>
                  <a:pt x="96" y="160"/>
                </a:moveTo>
                <a:cubicBezTo>
                  <a:pt x="13" y="160"/>
                  <a:pt x="13" y="160"/>
                  <a:pt x="13" y="160"/>
                </a:cubicBezTo>
                <a:cubicBezTo>
                  <a:pt x="13" y="15"/>
                  <a:pt x="13" y="15"/>
                  <a:pt x="13" y="15"/>
                </a:cubicBezTo>
                <a:cubicBezTo>
                  <a:pt x="96" y="15"/>
                  <a:pt x="96" y="15"/>
                  <a:pt x="96" y="15"/>
                </a:cubicBezTo>
                <a:cubicBezTo>
                  <a:pt x="96" y="44"/>
                  <a:pt x="96" y="44"/>
                  <a:pt x="96" y="44"/>
                </a:cubicBezTo>
                <a:cubicBezTo>
                  <a:pt x="100" y="42"/>
                  <a:pt x="105" y="40"/>
                  <a:pt x="110" y="39"/>
                </a:cubicBezTo>
                <a:cubicBezTo>
                  <a:pt x="110" y="16"/>
                  <a:pt x="110" y="16"/>
                  <a:pt x="110" y="16"/>
                </a:cubicBezTo>
                <a:cubicBezTo>
                  <a:pt x="110" y="7"/>
                  <a:pt x="102" y="0"/>
                  <a:pt x="9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7"/>
                  <a:pt x="7" y="185"/>
                  <a:pt x="16" y="185"/>
                </a:cubicBezTo>
                <a:cubicBezTo>
                  <a:pt x="94" y="185"/>
                  <a:pt x="94" y="185"/>
                  <a:pt x="94" y="185"/>
                </a:cubicBezTo>
                <a:cubicBezTo>
                  <a:pt x="102" y="185"/>
                  <a:pt x="110" y="177"/>
                  <a:pt x="110" y="169"/>
                </a:cubicBezTo>
                <a:cubicBezTo>
                  <a:pt x="110" y="145"/>
                  <a:pt x="110" y="145"/>
                  <a:pt x="110" y="145"/>
                </a:cubicBezTo>
                <a:cubicBezTo>
                  <a:pt x="105" y="144"/>
                  <a:pt x="100" y="143"/>
                  <a:pt x="96" y="140"/>
                </a:cubicBezTo>
                <a:lnTo>
                  <a:pt x="96" y="160"/>
                </a:lnTo>
                <a:close/>
                <a:moveTo>
                  <a:pt x="55" y="179"/>
                </a:moveTo>
                <a:cubicBezTo>
                  <a:pt x="52" y="179"/>
                  <a:pt x="50" y="176"/>
                  <a:pt x="50" y="174"/>
                </a:cubicBezTo>
                <a:cubicBezTo>
                  <a:pt x="50" y="171"/>
                  <a:pt x="52" y="169"/>
                  <a:pt x="55" y="169"/>
                </a:cubicBezTo>
                <a:cubicBezTo>
                  <a:pt x="57" y="169"/>
                  <a:pt x="60" y="171"/>
                  <a:pt x="60" y="174"/>
                </a:cubicBezTo>
                <a:cubicBezTo>
                  <a:pt x="60" y="176"/>
                  <a:pt x="57" y="179"/>
                  <a:pt x="55" y="179"/>
                </a:cubicBezTo>
                <a:close/>
                <a:moveTo>
                  <a:pt x="121" y="47"/>
                </a:moveTo>
                <a:cubicBezTo>
                  <a:pt x="96" y="47"/>
                  <a:pt x="76" y="67"/>
                  <a:pt x="76" y="92"/>
                </a:cubicBezTo>
                <a:cubicBezTo>
                  <a:pt x="76" y="117"/>
                  <a:pt x="96" y="137"/>
                  <a:pt x="121" y="137"/>
                </a:cubicBezTo>
                <a:cubicBezTo>
                  <a:pt x="146" y="137"/>
                  <a:pt x="166" y="117"/>
                  <a:pt x="166" y="92"/>
                </a:cubicBezTo>
                <a:cubicBezTo>
                  <a:pt x="166" y="67"/>
                  <a:pt x="146" y="47"/>
                  <a:pt x="121" y="47"/>
                </a:cubicBezTo>
                <a:close/>
                <a:moveTo>
                  <a:pt x="143" y="110"/>
                </a:moveTo>
                <a:cubicBezTo>
                  <a:pt x="143" y="109"/>
                  <a:pt x="143" y="109"/>
                  <a:pt x="143" y="109"/>
                </a:cubicBezTo>
                <a:cubicBezTo>
                  <a:pt x="143" y="109"/>
                  <a:pt x="143" y="109"/>
                  <a:pt x="143" y="109"/>
                </a:cubicBezTo>
                <a:cubicBezTo>
                  <a:pt x="143" y="109"/>
                  <a:pt x="143" y="109"/>
                  <a:pt x="143" y="109"/>
                </a:cubicBezTo>
                <a:cubicBezTo>
                  <a:pt x="142" y="109"/>
                  <a:pt x="142" y="109"/>
                  <a:pt x="142" y="109"/>
                </a:cubicBezTo>
                <a:cubicBezTo>
                  <a:pt x="142" y="109"/>
                  <a:pt x="142" y="109"/>
                  <a:pt x="142" y="109"/>
                </a:cubicBezTo>
                <a:cubicBezTo>
                  <a:pt x="142" y="109"/>
                  <a:pt x="142" y="109"/>
                  <a:pt x="142" y="109"/>
                </a:cubicBezTo>
                <a:cubicBezTo>
                  <a:pt x="142" y="109"/>
                  <a:pt x="142" y="109"/>
                  <a:pt x="142" y="109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0" y="107"/>
                  <a:pt x="137" y="104"/>
                  <a:pt x="132" y="101"/>
                </a:cubicBezTo>
                <a:cubicBezTo>
                  <a:pt x="125" y="98"/>
                  <a:pt x="123" y="98"/>
                  <a:pt x="123" y="98"/>
                </a:cubicBezTo>
                <a:cubicBezTo>
                  <a:pt x="122" y="98"/>
                  <a:pt x="122" y="98"/>
                  <a:pt x="120" y="98"/>
                </a:cubicBezTo>
                <a:cubicBezTo>
                  <a:pt x="120" y="98"/>
                  <a:pt x="120" y="98"/>
                  <a:pt x="118" y="98"/>
                </a:cubicBezTo>
                <a:cubicBezTo>
                  <a:pt x="118" y="98"/>
                  <a:pt x="117" y="98"/>
                  <a:pt x="117" y="99"/>
                </a:cubicBezTo>
                <a:cubicBezTo>
                  <a:pt x="116" y="99"/>
                  <a:pt x="115" y="99"/>
                  <a:pt x="115" y="100"/>
                </a:cubicBezTo>
                <a:cubicBezTo>
                  <a:pt x="115" y="100"/>
                  <a:pt x="115" y="100"/>
                  <a:pt x="116" y="104"/>
                </a:cubicBezTo>
                <a:cubicBezTo>
                  <a:pt x="116" y="104"/>
                  <a:pt x="116" y="104"/>
                  <a:pt x="115" y="106"/>
                </a:cubicBezTo>
                <a:cubicBezTo>
                  <a:pt x="115" y="106"/>
                  <a:pt x="115" y="106"/>
                  <a:pt x="117" y="114"/>
                </a:cubicBezTo>
                <a:cubicBezTo>
                  <a:pt x="117" y="114"/>
                  <a:pt x="117" y="114"/>
                  <a:pt x="113" y="115"/>
                </a:cubicBezTo>
                <a:cubicBezTo>
                  <a:pt x="113" y="115"/>
                  <a:pt x="113" y="115"/>
                  <a:pt x="108" y="116"/>
                </a:cubicBezTo>
                <a:cubicBezTo>
                  <a:pt x="108" y="116"/>
                  <a:pt x="108" y="116"/>
                  <a:pt x="106" y="102"/>
                </a:cubicBezTo>
                <a:cubicBezTo>
                  <a:pt x="106" y="102"/>
                  <a:pt x="105" y="101"/>
                  <a:pt x="105" y="101"/>
                </a:cubicBezTo>
                <a:cubicBezTo>
                  <a:pt x="105" y="100"/>
                  <a:pt x="105" y="99"/>
                  <a:pt x="105" y="98"/>
                </a:cubicBezTo>
                <a:cubicBezTo>
                  <a:pt x="105" y="98"/>
                  <a:pt x="105" y="98"/>
                  <a:pt x="104" y="98"/>
                </a:cubicBezTo>
                <a:cubicBezTo>
                  <a:pt x="103" y="98"/>
                  <a:pt x="102" y="97"/>
                  <a:pt x="102" y="97"/>
                </a:cubicBezTo>
                <a:cubicBezTo>
                  <a:pt x="102" y="97"/>
                  <a:pt x="102" y="97"/>
                  <a:pt x="98" y="97"/>
                </a:cubicBezTo>
                <a:cubicBezTo>
                  <a:pt x="98" y="97"/>
                  <a:pt x="98" y="97"/>
                  <a:pt x="98" y="96"/>
                </a:cubicBezTo>
                <a:cubicBezTo>
                  <a:pt x="98" y="96"/>
                  <a:pt x="98" y="96"/>
                  <a:pt x="97" y="96"/>
                </a:cubicBezTo>
                <a:cubicBezTo>
                  <a:pt x="96" y="96"/>
                  <a:pt x="96" y="95"/>
                  <a:pt x="96" y="95"/>
                </a:cubicBezTo>
                <a:cubicBezTo>
                  <a:pt x="96" y="95"/>
                  <a:pt x="96" y="95"/>
                  <a:pt x="96" y="89"/>
                </a:cubicBezTo>
                <a:cubicBezTo>
                  <a:pt x="96" y="89"/>
                  <a:pt x="96" y="89"/>
                  <a:pt x="96" y="83"/>
                </a:cubicBezTo>
                <a:cubicBezTo>
                  <a:pt x="96" y="83"/>
                  <a:pt x="96" y="82"/>
                  <a:pt x="97" y="82"/>
                </a:cubicBezTo>
                <a:cubicBezTo>
                  <a:pt x="97" y="82"/>
                  <a:pt x="97" y="82"/>
                  <a:pt x="98" y="82"/>
                </a:cubicBezTo>
                <a:cubicBezTo>
                  <a:pt x="98" y="82"/>
                  <a:pt x="98" y="82"/>
                  <a:pt x="98" y="82"/>
                </a:cubicBezTo>
                <a:cubicBezTo>
                  <a:pt x="98" y="82"/>
                  <a:pt x="98" y="82"/>
                  <a:pt x="102" y="82"/>
                </a:cubicBezTo>
                <a:cubicBezTo>
                  <a:pt x="102" y="81"/>
                  <a:pt x="103" y="81"/>
                  <a:pt x="103" y="81"/>
                </a:cubicBezTo>
                <a:cubicBezTo>
                  <a:pt x="103" y="80"/>
                  <a:pt x="103" y="80"/>
                  <a:pt x="104" y="80"/>
                </a:cubicBezTo>
                <a:cubicBezTo>
                  <a:pt x="104" y="80"/>
                  <a:pt x="105" y="80"/>
                  <a:pt x="120" y="80"/>
                </a:cubicBezTo>
                <a:cubicBezTo>
                  <a:pt x="120" y="80"/>
                  <a:pt x="120" y="80"/>
                  <a:pt x="121" y="80"/>
                </a:cubicBezTo>
                <a:cubicBezTo>
                  <a:pt x="124" y="80"/>
                  <a:pt x="125" y="80"/>
                  <a:pt x="132" y="77"/>
                </a:cubicBezTo>
                <a:cubicBezTo>
                  <a:pt x="137" y="74"/>
                  <a:pt x="140" y="71"/>
                  <a:pt x="142" y="70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2" y="69"/>
                  <a:pt x="142" y="69"/>
                  <a:pt x="142" y="6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3" y="69"/>
                  <a:pt x="143" y="69"/>
                  <a:pt x="143" y="69"/>
                </a:cubicBezTo>
                <a:cubicBezTo>
                  <a:pt x="143" y="69"/>
                  <a:pt x="146" y="77"/>
                  <a:pt x="146" y="89"/>
                </a:cubicBezTo>
                <a:cubicBezTo>
                  <a:pt x="146" y="101"/>
                  <a:pt x="143" y="110"/>
                  <a:pt x="143" y="110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161" name="Freeform 108">
            <a:extLst>
              <a:ext uri="{FF2B5EF4-FFF2-40B4-BE49-F238E27FC236}">
                <a16:creationId xmlns:a16="http://schemas.microsoft.com/office/drawing/2014/main" id="{720BDF8E-7B01-CD29-6CA8-DD115EC51701}"/>
              </a:ext>
            </a:extLst>
          </p:cNvPr>
          <p:cNvSpPr>
            <a:spLocks noEditPoints="1"/>
          </p:cNvSpPr>
          <p:nvPr/>
        </p:nvSpPr>
        <p:spPr bwMode="auto">
          <a:xfrm>
            <a:off x="8594538" y="3261891"/>
            <a:ext cx="286330" cy="206364"/>
          </a:xfrm>
          <a:custGeom>
            <a:avLst/>
            <a:gdLst>
              <a:gd name="T0" fmla="*/ 100 w 235"/>
              <a:gd name="T1" fmla="*/ 111 h 169"/>
              <a:gd name="T2" fmla="*/ 231 w 235"/>
              <a:gd name="T3" fmla="*/ 0 h 169"/>
              <a:gd name="T4" fmla="*/ 231 w 235"/>
              <a:gd name="T5" fmla="*/ 111 h 169"/>
              <a:gd name="T6" fmla="*/ 52 w 235"/>
              <a:gd name="T7" fmla="*/ 169 h 169"/>
              <a:gd name="T8" fmla="*/ 52 w 235"/>
              <a:gd name="T9" fmla="*/ 116 h 169"/>
              <a:gd name="T10" fmla="*/ 66 w 235"/>
              <a:gd name="T11" fmla="*/ 142 h 169"/>
              <a:gd name="T12" fmla="*/ 37 w 235"/>
              <a:gd name="T13" fmla="*/ 142 h 169"/>
              <a:gd name="T14" fmla="*/ 66 w 235"/>
              <a:gd name="T15" fmla="*/ 142 h 169"/>
              <a:gd name="T16" fmla="*/ 185 w 235"/>
              <a:gd name="T17" fmla="*/ 169 h 169"/>
              <a:gd name="T18" fmla="*/ 185 w 235"/>
              <a:gd name="T19" fmla="*/ 116 h 169"/>
              <a:gd name="T20" fmla="*/ 200 w 235"/>
              <a:gd name="T21" fmla="*/ 142 h 169"/>
              <a:gd name="T22" fmla="*/ 170 w 235"/>
              <a:gd name="T23" fmla="*/ 142 h 169"/>
              <a:gd name="T24" fmla="*/ 200 w 235"/>
              <a:gd name="T25" fmla="*/ 142 h 169"/>
              <a:gd name="T26" fmla="*/ 42 w 235"/>
              <a:gd name="T27" fmla="*/ 142 h 169"/>
              <a:gd name="T28" fmla="*/ 61 w 235"/>
              <a:gd name="T29" fmla="*/ 142 h 169"/>
              <a:gd name="T30" fmla="*/ 185 w 235"/>
              <a:gd name="T31" fmla="*/ 132 h 169"/>
              <a:gd name="T32" fmla="*/ 185 w 235"/>
              <a:gd name="T33" fmla="*/ 153 h 169"/>
              <a:gd name="T34" fmla="*/ 185 w 235"/>
              <a:gd name="T35" fmla="*/ 132 h 169"/>
              <a:gd name="T36" fmla="*/ 207 w 235"/>
              <a:gd name="T37" fmla="*/ 117 h 169"/>
              <a:gd name="T38" fmla="*/ 223 w 235"/>
              <a:gd name="T39" fmla="*/ 142 h 169"/>
              <a:gd name="T40" fmla="*/ 229 w 235"/>
              <a:gd name="T41" fmla="*/ 160 h 169"/>
              <a:gd name="T42" fmla="*/ 231 w 235"/>
              <a:gd name="T43" fmla="*/ 157 h 169"/>
              <a:gd name="T44" fmla="*/ 235 w 235"/>
              <a:gd name="T45" fmla="*/ 142 h 169"/>
              <a:gd name="T46" fmla="*/ 235 w 235"/>
              <a:gd name="T47" fmla="*/ 117 h 169"/>
              <a:gd name="T48" fmla="*/ 95 w 235"/>
              <a:gd name="T49" fmla="*/ 142 h 169"/>
              <a:gd name="T50" fmla="*/ 97 w 235"/>
              <a:gd name="T51" fmla="*/ 160 h 169"/>
              <a:gd name="T52" fmla="*/ 94 w 235"/>
              <a:gd name="T53" fmla="*/ 158 h 169"/>
              <a:gd name="T54" fmla="*/ 85 w 235"/>
              <a:gd name="T55" fmla="*/ 142 h 169"/>
              <a:gd name="T56" fmla="*/ 76 w 235"/>
              <a:gd name="T57" fmla="*/ 119 h 169"/>
              <a:gd name="T58" fmla="*/ 52 w 235"/>
              <a:gd name="T59" fmla="*/ 108 h 169"/>
              <a:gd name="T60" fmla="*/ 28 w 235"/>
              <a:gd name="T61" fmla="*/ 119 h 169"/>
              <a:gd name="T62" fmla="*/ 18 w 235"/>
              <a:gd name="T63" fmla="*/ 142 h 169"/>
              <a:gd name="T64" fmla="*/ 0 w 235"/>
              <a:gd name="T65" fmla="*/ 117 h 169"/>
              <a:gd name="T66" fmla="*/ 8 w 235"/>
              <a:gd name="T67" fmla="*/ 81 h 169"/>
              <a:gd name="T68" fmla="*/ 29 w 235"/>
              <a:gd name="T69" fmla="*/ 48 h 169"/>
              <a:gd name="T70" fmla="*/ 96 w 235"/>
              <a:gd name="T71" fmla="*/ 32 h 169"/>
              <a:gd name="T72" fmla="*/ 163 w 235"/>
              <a:gd name="T73" fmla="*/ 117 h 169"/>
              <a:gd name="T74" fmla="*/ 87 w 235"/>
              <a:gd name="T75" fmla="*/ 42 h 169"/>
              <a:gd name="T76" fmla="*/ 54 w 235"/>
              <a:gd name="T77" fmla="*/ 77 h 169"/>
              <a:gd name="T78" fmla="*/ 87 w 235"/>
              <a:gd name="T79" fmla="*/ 42 h 169"/>
              <a:gd name="T80" fmla="*/ 17 w 235"/>
              <a:gd name="T81" fmla="*/ 77 h 169"/>
              <a:gd name="T82" fmla="*/ 49 w 235"/>
              <a:gd name="T83" fmla="*/ 42 h 169"/>
              <a:gd name="T84" fmla="*/ 30 w 235"/>
              <a:gd name="T85" fmla="*/ 60 h 169"/>
              <a:gd name="T86" fmla="*/ 72 w 235"/>
              <a:gd name="T87" fmla="*/ 89 h 169"/>
              <a:gd name="T88" fmla="*/ 66 w 235"/>
              <a:gd name="T89" fmla="*/ 87 h 169"/>
              <a:gd name="T90" fmla="*/ 55 w 235"/>
              <a:gd name="T91" fmla="*/ 84 h 169"/>
              <a:gd name="T92" fmla="*/ 55 w 235"/>
              <a:gd name="T93" fmla="*/ 95 h 169"/>
              <a:gd name="T94" fmla="*/ 66 w 235"/>
              <a:gd name="T95" fmla="*/ 93 h 169"/>
              <a:gd name="T96" fmla="*/ 72 w 235"/>
              <a:gd name="T97" fmla="*/ 8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35" h="169">
                <a:moveTo>
                  <a:pt x="231" y="111"/>
                </a:moveTo>
                <a:cubicBezTo>
                  <a:pt x="100" y="111"/>
                  <a:pt x="100" y="111"/>
                  <a:pt x="100" y="111"/>
                </a:cubicBezTo>
                <a:cubicBezTo>
                  <a:pt x="100" y="0"/>
                  <a:pt x="100" y="0"/>
                  <a:pt x="100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31" y="111"/>
                  <a:pt x="231" y="111"/>
                  <a:pt x="231" y="111"/>
                </a:cubicBezTo>
                <a:cubicBezTo>
                  <a:pt x="231" y="111"/>
                  <a:pt x="231" y="111"/>
                  <a:pt x="231" y="111"/>
                </a:cubicBezTo>
                <a:close/>
                <a:moveTo>
                  <a:pt x="78" y="142"/>
                </a:moveTo>
                <a:cubicBezTo>
                  <a:pt x="78" y="157"/>
                  <a:pt x="66" y="169"/>
                  <a:pt x="52" y="169"/>
                </a:cubicBezTo>
                <a:cubicBezTo>
                  <a:pt x="37" y="169"/>
                  <a:pt x="25" y="157"/>
                  <a:pt x="25" y="142"/>
                </a:cubicBezTo>
                <a:cubicBezTo>
                  <a:pt x="25" y="128"/>
                  <a:pt x="37" y="116"/>
                  <a:pt x="52" y="116"/>
                </a:cubicBezTo>
                <a:cubicBezTo>
                  <a:pt x="66" y="116"/>
                  <a:pt x="78" y="128"/>
                  <a:pt x="78" y="142"/>
                </a:cubicBezTo>
                <a:close/>
                <a:moveTo>
                  <a:pt x="66" y="142"/>
                </a:moveTo>
                <a:cubicBezTo>
                  <a:pt x="66" y="134"/>
                  <a:pt x="60" y="128"/>
                  <a:pt x="52" y="128"/>
                </a:cubicBezTo>
                <a:cubicBezTo>
                  <a:pt x="43" y="128"/>
                  <a:pt x="37" y="134"/>
                  <a:pt x="37" y="142"/>
                </a:cubicBezTo>
                <a:cubicBezTo>
                  <a:pt x="37" y="151"/>
                  <a:pt x="43" y="158"/>
                  <a:pt x="52" y="158"/>
                </a:cubicBezTo>
                <a:cubicBezTo>
                  <a:pt x="60" y="158"/>
                  <a:pt x="66" y="151"/>
                  <a:pt x="66" y="142"/>
                </a:cubicBezTo>
                <a:close/>
                <a:moveTo>
                  <a:pt x="211" y="142"/>
                </a:moveTo>
                <a:cubicBezTo>
                  <a:pt x="211" y="157"/>
                  <a:pt x="199" y="169"/>
                  <a:pt x="185" y="169"/>
                </a:cubicBezTo>
                <a:cubicBezTo>
                  <a:pt x="170" y="169"/>
                  <a:pt x="158" y="157"/>
                  <a:pt x="158" y="142"/>
                </a:cubicBezTo>
                <a:cubicBezTo>
                  <a:pt x="158" y="128"/>
                  <a:pt x="170" y="116"/>
                  <a:pt x="185" y="116"/>
                </a:cubicBezTo>
                <a:cubicBezTo>
                  <a:pt x="199" y="116"/>
                  <a:pt x="211" y="128"/>
                  <a:pt x="211" y="142"/>
                </a:cubicBezTo>
                <a:close/>
                <a:moveTo>
                  <a:pt x="200" y="142"/>
                </a:moveTo>
                <a:cubicBezTo>
                  <a:pt x="200" y="134"/>
                  <a:pt x="193" y="128"/>
                  <a:pt x="185" y="128"/>
                </a:cubicBezTo>
                <a:cubicBezTo>
                  <a:pt x="176" y="128"/>
                  <a:pt x="170" y="134"/>
                  <a:pt x="170" y="142"/>
                </a:cubicBezTo>
                <a:cubicBezTo>
                  <a:pt x="170" y="151"/>
                  <a:pt x="176" y="158"/>
                  <a:pt x="185" y="158"/>
                </a:cubicBezTo>
                <a:cubicBezTo>
                  <a:pt x="193" y="158"/>
                  <a:pt x="200" y="151"/>
                  <a:pt x="200" y="142"/>
                </a:cubicBezTo>
                <a:close/>
                <a:moveTo>
                  <a:pt x="52" y="132"/>
                </a:moveTo>
                <a:cubicBezTo>
                  <a:pt x="46" y="132"/>
                  <a:pt x="42" y="137"/>
                  <a:pt x="42" y="142"/>
                </a:cubicBezTo>
                <a:cubicBezTo>
                  <a:pt x="42" y="148"/>
                  <a:pt x="46" y="153"/>
                  <a:pt x="52" y="153"/>
                </a:cubicBezTo>
                <a:cubicBezTo>
                  <a:pt x="58" y="153"/>
                  <a:pt x="61" y="148"/>
                  <a:pt x="61" y="142"/>
                </a:cubicBezTo>
                <a:cubicBezTo>
                  <a:pt x="61" y="137"/>
                  <a:pt x="58" y="132"/>
                  <a:pt x="52" y="132"/>
                </a:cubicBezTo>
                <a:close/>
                <a:moveTo>
                  <a:pt x="185" y="132"/>
                </a:moveTo>
                <a:cubicBezTo>
                  <a:pt x="180" y="132"/>
                  <a:pt x="175" y="137"/>
                  <a:pt x="175" y="142"/>
                </a:cubicBezTo>
                <a:cubicBezTo>
                  <a:pt x="175" y="148"/>
                  <a:pt x="180" y="153"/>
                  <a:pt x="185" y="153"/>
                </a:cubicBezTo>
                <a:cubicBezTo>
                  <a:pt x="191" y="153"/>
                  <a:pt x="196" y="148"/>
                  <a:pt x="196" y="142"/>
                </a:cubicBezTo>
                <a:cubicBezTo>
                  <a:pt x="196" y="137"/>
                  <a:pt x="191" y="132"/>
                  <a:pt x="185" y="132"/>
                </a:cubicBezTo>
                <a:close/>
                <a:moveTo>
                  <a:pt x="235" y="117"/>
                </a:moveTo>
                <a:cubicBezTo>
                  <a:pt x="207" y="117"/>
                  <a:pt x="207" y="117"/>
                  <a:pt x="207" y="117"/>
                </a:cubicBezTo>
                <a:cubicBezTo>
                  <a:pt x="215" y="123"/>
                  <a:pt x="219" y="132"/>
                  <a:pt x="219" y="142"/>
                </a:cubicBezTo>
                <a:cubicBezTo>
                  <a:pt x="223" y="142"/>
                  <a:pt x="223" y="142"/>
                  <a:pt x="223" y="142"/>
                </a:cubicBezTo>
                <a:cubicBezTo>
                  <a:pt x="228" y="158"/>
                  <a:pt x="228" y="158"/>
                  <a:pt x="228" y="158"/>
                </a:cubicBezTo>
                <a:cubicBezTo>
                  <a:pt x="228" y="159"/>
                  <a:pt x="229" y="160"/>
                  <a:pt x="229" y="160"/>
                </a:cubicBezTo>
                <a:cubicBezTo>
                  <a:pt x="230" y="160"/>
                  <a:pt x="230" y="160"/>
                  <a:pt x="230" y="160"/>
                </a:cubicBezTo>
                <a:cubicBezTo>
                  <a:pt x="231" y="159"/>
                  <a:pt x="233" y="158"/>
                  <a:pt x="231" y="157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35" y="142"/>
                  <a:pt x="235" y="142"/>
                  <a:pt x="235" y="142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17"/>
                  <a:pt x="235" y="117"/>
                  <a:pt x="235" y="117"/>
                </a:cubicBezTo>
                <a:close/>
                <a:moveTo>
                  <a:pt x="151" y="142"/>
                </a:moveTo>
                <a:cubicBezTo>
                  <a:pt x="95" y="142"/>
                  <a:pt x="95" y="142"/>
                  <a:pt x="95" y="142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99" y="158"/>
                  <a:pt x="99" y="159"/>
                  <a:pt x="97" y="160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5" y="160"/>
                  <a:pt x="95" y="159"/>
                  <a:pt x="94" y="158"/>
                </a:cubicBezTo>
                <a:cubicBezTo>
                  <a:pt x="90" y="142"/>
                  <a:pt x="90" y="142"/>
                  <a:pt x="90" y="142"/>
                </a:cubicBezTo>
                <a:cubicBezTo>
                  <a:pt x="85" y="142"/>
                  <a:pt x="85" y="142"/>
                  <a:pt x="85" y="142"/>
                </a:cubicBezTo>
                <a:cubicBezTo>
                  <a:pt x="85" y="134"/>
                  <a:pt x="83" y="126"/>
                  <a:pt x="78" y="120"/>
                </a:cubicBezTo>
                <a:cubicBezTo>
                  <a:pt x="77" y="120"/>
                  <a:pt x="77" y="119"/>
                  <a:pt x="76" y="119"/>
                </a:cubicBezTo>
                <a:cubicBezTo>
                  <a:pt x="76" y="118"/>
                  <a:pt x="76" y="118"/>
                  <a:pt x="75" y="118"/>
                </a:cubicBezTo>
                <a:cubicBezTo>
                  <a:pt x="69" y="112"/>
                  <a:pt x="61" y="108"/>
                  <a:pt x="52" y="108"/>
                </a:cubicBezTo>
                <a:cubicBezTo>
                  <a:pt x="42" y="108"/>
                  <a:pt x="35" y="112"/>
                  <a:pt x="29" y="118"/>
                </a:cubicBezTo>
                <a:cubicBezTo>
                  <a:pt x="28" y="118"/>
                  <a:pt x="28" y="118"/>
                  <a:pt x="28" y="119"/>
                </a:cubicBezTo>
                <a:cubicBezTo>
                  <a:pt x="27" y="119"/>
                  <a:pt x="27" y="120"/>
                  <a:pt x="25" y="120"/>
                </a:cubicBezTo>
                <a:cubicBezTo>
                  <a:pt x="21" y="126"/>
                  <a:pt x="18" y="134"/>
                  <a:pt x="18" y="142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17"/>
                  <a:pt x="0" y="117"/>
                  <a:pt x="0" y="117"/>
                </a:cubicBezTo>
                <a:cubicBezTo>
                  <a:pt x="8" y="117"/>
                  <a:pt x="8" y="117"/>
                  <a:pt x="8" y="117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71"/>
                  <a:pt x="10" y="67"/>
                  <a:pt x="23" y="53"/>
                </a:cubicBezTo>
                <a:cubicBezTo>
                  <a:pt x="29" y="48"/>
                  <a:pt x="29" y="48"/>
                  <a:pt x="29" y="48"/>
                </a:cubicBezTo>
                <a:cubicBezTo>
                  <a:pt x="41" y="36"/>
                  <a:pt x="45" y="32"/>
                  <a:pt x="52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117"/>
                  <a:pt x="96" y="117"/>
                  <a:pt x="96" y="117"/>
                </a:cubicBezTo>
                <a:cubicBezTo>
                  <a:pt x="163" y="117"/>
                  <a:pt x="163" y="117"/>
                  <a:pt x="163" y="117"/>
                </a:cubicBezTo>
                <a:cubicBezTo>
                  <a:pt x="156" y="123"/>
                  <a:pt x="151" y="132"/>
                  <a:pt x="151" y="142"/>
                </a:cubicBezTo>
                <a:close/>
                <a:moveTo>
                  <a:pt x="87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77"/>
                  <a:pt x="54" y="77"/>
                  <a:pt x="54" y="77"/>
                </a:cubicBezTo>
                <a:cubicBezTo>
                  <a:pt x="87" y="77"/>
                  <a:pt x="87" y="77"/>
                  <a:pt x="87" y="77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lose/>
                <a:moveTo>
                  <a:pt x="17" y="77"/>
                </a:moveTo>
                <a:cubicBezTo>
                  <a:pt x="49" y="77"/>
                  <a:pt x="49" y="77"/>
                  <a:pt x="49" y="77"/>
                </a:cubicBezTo>
                <a:cubicBezTo>
                  <a:pt x="49" y="42"/>
                  <a:pt x="49" y="42"/>
                  <a:pt x="49" y="42"/>
                </a:cubicBezTo>
                <a:cubicBezTo>
                  <a:pt x="47" y="43"/>
                  <a:pt x="45" y="46"/>
                  <a:pt x="35" y="55"/>
                </a:cubicBezTo>
                <a:cubicBezTo>
                  <a:pt x="30" y="60"/>
                  <a:pt x="30" y="60"/>
                  <a:pt x="30" y="60"/>
                </a:cubicBezTo>
                <a:cubicBezTo>
                  <a:pt x="21" y="70"/>
                  <a:pt x="17" y="73"/>
                  <a:pt x="17" y="77"/>
                </a:cubicBezTo>
                <a:close/>
                <a:moveTo>
                  <a:pt x="72" y="89"/>
                </a:moveTo>
                <a:cubicBezTo>
                  <a:pt x="72" y="88"/>
                  <a:pt x="71" y="87"/>
                  <a:pt x="70" y="87"/>
                </a:cubicBezTo>
                <a:cubicBezTo>
                  <a:pt x="66" y="87"/>
                  <a:pt x="66" y="87"/>
                  <a:pt x="66" y="87"/>
                </a:cubicBezTo>
                <a:cubicBezTo>
                  <a:pt x="65" y="85"/>
                  <a:pt x="63" y="84"/>
                  <a:pt x="61" y="84"/>
                </a:cubicBezTo>
                <a:cubicBezTo>
                  <a:pt x="55" y="84"/>
                  <a:pt x="55" y="84"/>
                  <a:pt x="55" y="84"/>
                </a:cubicBezTo>
                <a:cubicBezTo>
                  <a:pt x="53" y="84"/>
                  <a:pt x="51" y="87"/>
                  <a:pt x="51" y="89"/>
                </a:cubicBezTo>
                <a:cubicBezTo>
                  <a:pt x="51" y="93"/>
                  <a:pt x="53" y="95"/>
                  <a:pt x="55" y="95"/>
                </a:cubicBezTo>
                <a:cubicBezTo>
                  <a:pt x="61" y="95"/>
                  <a:pt x="61" y="95"/>
                  <a:pt x="61" y="95"/>
                </a:cubicBezTo>
                <a:cubicBezTo>
                  <a:pt x="63" y="95"/>
                  <a:pt x="65" y="94"/>
                  <a:pt x="66" y="93"/>
                </a:cubicBezTo>
                <a:cubicBezTo>
                  <a:pt x="70" y="93"/>
                  <a:pt x="70" y="93"/>
                  <a:pt x="70" y="93"/>
                </a:cubicBezTo>
                <a:cubicBezTo>
                  <a:pt x="71" y="93"/>
                  <a:pt x="72" y="91"/>
                  <a:pt x="72" y="89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658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8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 animBg="1"/>
      <p:bldP spid="135" grpId="0" animBg="1"/>
      <p:bldP spid="136" grpId="0" animBg="1"/>
      <p:bldP spid="137" grpId="0"/>
      <p:bldP spid="139" grpId="0"/>
      <p:bldP spid="141" grpId="0"/>
      <p:bldP spid="143" grpId="0"/>
      <p:bldP spid="145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8B9647E3-A240-65BA-79D8-9F3CAAEB4015}"/>
              </a:ext>
            </a:extLst>
          </p:cNvPr>
          <p:cNvSpPr txBox="1">
            <a:spLocks/>
          </p:cNvSpPr>
          <p:nvPr/>
        </p:nvSpPr>
        <p:spPr>
          <a:xfrm>
            <a:off x="427220" y="1109106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73390343-591E-5508-A9E8-6D32E7FBC367}"/>
              </a:ext>
            </a:extLst>
          </p:cNvPr>
          <p:cNvSpPr>
            <a:spLocks/>
          </p:cNvSpPr>
          <p:nvPr/>
        </p:nvSpPr>
        <p:spPr bwMode="auto">
          <a:xfrm>
            <a:off x="3281536" y="2696976"/>
            <a:ext cx="4329949" cy="4575733"/>
          </a:xfrm>
          <a:custGeom>
            <a:avLst/>
            <a:gdLst>
              <a:gd name="T0" fmla="*/ 1084 w 2167"/>
              <a:gd name="T1" fmla="*/ 0 h 2287"/>
              <a:gd name="T2" fmla="*/ 2167 w 2167"/>
              <a:gd name="T3" fmla="*/ 0 h 2287"/>
              <a:gd name="T4" fmla="*/ 1624 w 2167"/>
              <a:gd name="T5" fmla="*/ 1145 h 2287"/>
              <a:gd name="T6" fmla="*/ 1084 w 2167"/>
              <a:gd name="T7" fmla="*/ 2287 h 2287"/>
              <a:gd name="T8" fmla="*/ 542 w 2167"/>
              <a:gd name="T9" fmla="*/ 1145 h 2287"/>
              <a:gd name="T10" fmla="*/ 0 w 2167"/>
              <a:gd name="T11" fmla="*/ 0 h 2287"/>
              <a:gd name="T12" fmla="*/ 1084 w 2167"/>
              <a:gd name="T13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7" h="2287">
                <a:moveTo>
                  <a:pt x="1084" y="0"/>
                </a:moveTo>
                <a:lnTo>
                  <a:pt x="2167" y="0"/>
                </a:lnTo>
                <a:lnTo>
                  <a:pt x="1624" y="1145"/>
                </a:lnTo>
                <a:lnTo>
                  <a:pt x="1084" y="2287"/>
                </a:lnTo>
                <a:lnTo>
                  <a:pt x="542" y="1145"/>
                </a:lnTo>
                <a:lnTo>
                  <a:pt x="0" y="0"/>
                </a:lnTo>
                <a:lnTo>
                  <a:pt x="1084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AEC3618A-A3FB-4FBF-EDD5-D7AE688F2816}"/>
              </a:ext>
            </a:extLst>
          </p:cNvPr>
          <p:cNvSpPr>
            <a:spLocks/>
          </p:cNvSpPr>
          <p:nvPr/>
        </p:nvSpPr>
        <p:spPr bwMode="auto">
          <a:xfrm>
            <a:off x="3060549" y="2521684"/>
            <a:ext cx="4767912" cy="504000"/>
          </a:xfrm>
          <a:custGeom>
            <a:avLst/>
            <a:gdLst>
              <a:gd name="T0" fmla="*/ 840 w 880"/>
              <a:gd name="T1" fmla="*/ 0 h 81"/>
              <a:gd name="T2" fmla="*/ 840 w 880"/>
              <a:gd name="T3" fmla="*/ 0 h 81"/>
              <a:gd name="T4" fmla="*/ 442 w 880"/>
              <a:gd name="T5" fmla="*/ 0 h 81"/>
              <a:gd name="T6" fmla="*/ 438 w 880"/>
              <a:gd name="T7" fmla="*/ 0 h 81"/>
              <a:gd name="T8" fmla="*/ 40 w 880"/>
              <a:gd name="T9" fmla="*/ 0 h 81"/>
              <a:gd name="T10" fmla="*/ 40 w 880"/>
              <a:gd name="T11" fmla="*/ 0 h 81"/>
              <a:gd name="T12" fmla="*/ 0 w 880"/>
              <a:gd name="T13" fmla="*/ 40 h 81"/>
              <a:gd name="T14" fmla="*/ 40 w 880"/>
              <a:gd name="T15" fmla="*/ 81 h 81"/>
              <a:gd name="T16" fmla="*/ 40 w 880"/>
              <a:gd name="T17" fmla="*/ 81 h 81"/>
              <a:gd name="T18" fmla="*/ 438 w 880"/>
              <a:gd name="T19" fmla="*/ 81 h 81"/>
              <a:gd name="T20" fmla="*/ 442 w 880"/>
              <a:gd name="T21" fmla="*/ 81 h 81"/>
              <a:gd name="T22" fmla="*/ 840 w 880"/>
              <a:gd name="T23" fmla="*/ 81 h 81"/>
              <a:gd name="T24" fmla="*/ 840 w 880"/>
              <a:gd name="T25" fmla="*/ 81 h 81"/>
              <a:gd name="T26" fmla="*/ 880 w 880"/>
              <a:gd name="T27" fmla="*/ 40 h 81"/>
              <a:gd name="T28" fmla="*/ 840 w 880"/>
              <a:gd name="T2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0" h="81">
                <a:moveTo>
                  <a:pt x="840" y="0"/>
                </a:moveTo>
                <a:cubicBezTo>
                  <a:pt x="840" y="0"/>
                  <a:pt x="840" y="0"/>
                  <a:pt x="840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1"/>
                  <a:pt x="0" y="19"/>
                  <a:pt x="0" y="40"/>
                </a:cubicBezTo>
                <a:cubicBezTo>
                  <a:pt x="0" y="62"/>
                  <a:pt x="18" y="79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38" y="81"/>
                  <a:pt x="438" y="81"/>
                  <a:pt x="438" y="81"/>
                </a:cubicBezTo>
                <a:cubicBezTo>
                  <a:pt x="442" y="81"/>
                  <a:pt x="442" y="81"/>
                  <a:pt x="442" y="81"/>
                </a:cubicBezTo>
                <a:cubicBezTo>
                  <a:pt x="840" y="81"/>
                  <a:pt x="840" y="81"/>
                  <a:pt x="840" y="81"/>
                </a:cubicBezTo>
                <a:cubicBezTo>
                  <a:pt x="840" y="81"/>
                  <a:pt x="840" y="81"/>
                  <a:pt x="840" y="81"/>
                </a:cubicBezTo>
                <a:cubicBezTo>
                  <a:pt x="862" y="79"/>
                  <a:pt x="880" y="62"/>
                  <a:pt x="880" y="40"/>
                </a:cubicBezTo>
                <a:cubicBezTo>
                  <a:pt x="880" y="19"/>
                  <a:pt x="862" y="1"/>
                  <a:pt x="840" y="0"/>
                </a:cubicBez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A9FF9B06-B226-D7C2-BBFF-A71B0674ED35}"/>
              </a:ext>
            </a:extLst>
          </p:cNvPr>
          <p:cNvSpPr>
            <a:spLocks/>
          </p:cNvSpPr>
          <p:nvPr/>
        </p:nvSpPr>
        <p:spPr bwMode="auto">
          <a:xfrm>
            <a:off x="3394577" y="3274393"/>
            <a:ext cx="4090704" cy="504000"/>
          </a:xfrm>
          <a:custGeom>
            <a:avLst/>
            <a:gdLst>
              <a:gd name="T0" fmla="*/ 713 w 755"/>
              <a:gd name="T1" fmla="*/ 0 h 81"/>
              <a:gd name="T2" fmla="*/ 713 w 755"/>
              <a:gd name="T3" fmla="*/ 0 h 81"/>
              <a:gd name="T4" fmla="*/ 380 w 755"/>
              <a:gd name="T5" fmla="*/ 0 h 81"/>
              <a:gd name="T6" fmla="*/ 376 w 755"/>
              <a:gd name="T7" fmla="*/ 0 h 81"/>
              <a:gd name="T8" fmla="*/ 43 w 755"/>
              <a:gd name="T9" fmla="*/ 0 h 81"/>
              <a:gd name="T10" fmla="*/ 43 w 755"/>
              <a:gd name="T11" fmla="*/ 0 h 81"/>
              <a:gd name="T12" fmla="*/ 0 w 755"/>
              <a:gd name="T13" fmla="*/ 41 h 81"/>
              <a:gd name="T14" fmla="*/ 43 w 755"/>
              <a:gd name="T15" fmla="*/ 81 h 81"/>
              <a:gd name="T16" fmla="*/ 376 w 755"/>
              <a:gd name="T17" fmla="*/ 81 h 81"/>
              <a:gd name="T18" fmla="*/ 380 w 755"/>
              <a:gd name="T19" fmla="*/ 81 h 81"/>
              <a:gd name="T20" fmla="*/ 713 w 755"/>
              <a:gd name="T21" fmla="*/ 81 h 81"/>
              <a:gd name="T22" fmla="*/ 755 w 755"/>
              <a:gd name="T23" fmla="*/ 41 h 81"/>
              <a:gd name="T24" fmla="*/ 713 w 755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5" h="81">
                <a:moveTo>
                  <a:pt x="713" y="0"/>
                </a:moveTo>
                <a:cubicBezTo>
                  <a:pt x="713" y="0"/>
                  <a:pt x="713" y="0"/>
                  <a:pt x="713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20" y="0"/>
                  <a:pt x="0" y="18"/>
                  <a:pt x="0" y="41"/>
                </a:cubicBezTo>
                <a:cubicBezTo>
                  <a:pt x="0" y="63"/>
                  <a:pt x="20" y="81"/>
                  <a:pt x="43" y="81"/>
                </a:cubicBezTo>
                <a:cubicBezTo>
                  <a:pt x="376" y="81"/>
                  <a:pt x="376" y="81"/>
                  <a:pt x="376" y="81"/>
                </a:cubicBezTo>
                <a:cubicBezTo>
                  <a:pt x="380" y="81"/>
                  <a:pt x="380" y="81"/>
                  <a:pt x="380" y="81"/>
                </a:cubicBezTo>
                <a:cubicBezTo>
                  <a:pt x="713" y="81"/>
                  <a:pt x="713" y="81"/>
                  <a:pt x="713" y="81"/>
                </a:cubicBezTo>
                <a:cubicBezTo>
                  <a:pt x="736" y="81"/>
                  <a:pt x="755" y="63"/>
                  <a:pt x="755" y="41"/>
                </a:cubicBezTo>
                <a:cubicBezTo>
                  <a:pt x="755" y="18"/>
                  <a:pt x="736" y="0"/>
                  <a:pt x="713" y="0"/>
                </a:cubicBez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E1C255C5-DC95-E21F-D56F-C4BDE35655CE}"/>
              </a:ext>
            </a:extLst>
          </p:cNvPr>
          <p:cNvSpPr>
            <a:spLocks/>
          </p:cNvSpPr>
          <p:nvPr/>
        </p:nvSpPr>
        <p:spPr bwMode="auto">
          <a:xfrm>
            <a:off x="3797242" y="4029388"/>
            <a:ext cx="3287662" cy="504000"/>
          </a:xfrm>
          <a:custGeom>
            <a:avLst/>
            <a:gdLst>
              <a:gd name="T0" fmla="*/ 566 w 607"/>
              <a:gd name="T1" fmla="*/ 0 h 81"/>
              <a:gd name="T2" fmla="*/ 566 w 607"/>
              <a:gd name="T3" fmla="*/ 0 h 81"/>
              <a:gd name="T4" fmla="*/ 306 w 607"/>
              <a:gd name="T5" fmla="*/ 0 h 81"/>
              <a:gd name="T6" fmla="*/ 302 w 607"/>
              <a:gd name="T7" fmla="*/ 0 h 81"/>
              <a:gd name="T8" fmla="*/ 41 w 607"/>
              <a:gd name="T9" fmla="*/ 0 h 81"/>
              <a:gd name="T10" fmla="*/ 41 w 607"/>
              <a:gd name="T11" fmla="*/ 0 h 81"/>
              <a:gd name="T12" fmla="*/ 0 w 607"/>
              <a:gd name="T13" fmla="*/ 41 h 81"/>
              <a:gd name="T14" fmla="*/ 41 w 607"/>
              <a:gd name="T15" fmla="*/ 81 h 81"/>
              <a:gd name="T16" fmla="*/ 41 w 607"/>
              <a:gd name="T17" fmla="*/ 81 h 81"/>
              <a:gd name="T18" fmla="*/ 302 w 607"/>
              <a:gd name="T19" fmla="*/ 81 h 81"/>
              <a:gd name="T20" fmla="*/ 306 w 607"/>
              <a:gd name="T21" fmla="*/ 81 h 81"/>
              <a:gd name="T22" fmla="*/ 566 w 607"/>
              <a:gd name="T23" fmla="*/ 81 h 81"/>
              <a:gd name="T24" fmla="*/ 566 w 607"/>
              <a:gd name="T25" fmla="*/ 81 h 81"/>
              <a:gd name="T26" fmla="*/ 607 w 607"/>
              <a:gd name="T27" fmla="*/ 41 h 81"/>
              <a:gd name="T28" fmla="*/ 566 w 607"/>
              <a:gd name="T2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7" h="81">
                <a:moveTo>
                  <a:pt x="566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8" y="1"/>
                  <a:pt x="0" y="19"/>
                  <a:pt x="0" y="41"/>
                </a:cubicBezTo>
                <a:cubicBezTo>
                  <a:pt x="0" y="63"/>
                  <a:pt x="18" y="80"/>
                  <a:pt x="41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302" y="81"/>
                  <a:pt x="302" y="81"/>
                  <a:pt x="302" y="81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566" y="81"/>
                  <a:pt x="566" y="81"/>
                  <a:pt x="566" y="81"/>
                </a:cubicBezTo>
                <a:cubicBezTo>
                  <a:pt x="566" y="81"/>
                  <a:pt x="566" y="81"/>
                  <a:pt x="566" y="81"/>
                </a:cubicBezTo>
                <a:cubicBezTo>
                  <a:pt x="589" y="80"/>
                  <a:pt x="607" y="63"/>
                  <a:pt x="607" y="41"/>
                </a:cubicBezTo>
                <a:cubicBezTo>
                  <a:pt x="607" y="19"/>
                  <a:pt x="589" y="1"/>
                  <a:pt x="566" y="0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9" name="Freeform 10">
            <a:extLst>
              <a:ext uri="{FF2B5EF4-FFF2-40B4-BE49-F238E27FC236}">
                <a16:creationId xmlns:a16="http://schemas.microsoft.com/office/drawing/2014/main" id="{E145632A-D7A8-B5CC-37BB-AD11DFEA2DFB}"/>
              </a:ext>
            </a:extLst>
          </p:cNvPr>
          <p:cNvSpPr>
            <a:spLocks/>
          </p:cNvSpPr>
          <p:nvPr/>
        </p:nvSpPr>
        <p:spPr bwMode="auto">
          <a:xfrm>
            <a:off x="4170163" y="4786671"/>
            <a:ext cx="2546393" cy="504000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4935A3D1-4238-B66C-F40C-46FC3BA3CA08}"/>
              </a:ext>
            </a:extLst>
          </p:cNvPr>
          <p:cNvSpPr>
            <a:spLocks/>
          </p:cNvSpPr>
          <p:nvPr/>
        </p:nvSpPr>
        <p:spPr bwMode="auto">
          <a:xfrm>
            <a:off x="4499616" y="5541666"/>
            <a:ext cx="1887489" cy="504000"/>
          </a:xfrm>
          <a:custGeom>
            <a:avLst/>
            <a:gdLst>
              <a:gd name="T0" fmla="*/ 305 w 348"/>
              <a:gd name="T1" fmla="*/ 0 h 81"/>
              <a:gd name="T2" fmla="*/ 305 w 348"/>
              <a:gd name="T3" fmla="*/ 0 h 81"/>
              <a:gd name="T4" fmla="*/ 176 w 348"/>
              <a:gd name="T5" fmla="*/ 0 h 81"/>
              <a:gd name="T6" fmla="*/ 172 w 348"/>
              <a:gd name="T7" fmla="*/ 0 h 81"/>
              <a:gd name="T8" fmla="*/ 43 w 348"/>
              <a:gd name="T9" fmla="*/ 0 h 81"/>
              <a:gd name="T10" fmla="*/ 43 w 348"/>
              <a:gd name="T11" fmla="*/ 0 h 81"/>
              <a:gd name="T12" fmla="*/ 0 w 348"/>
              <a:gd name="T13" fmla="*/ 41 h 81"/>
              <a:gd name="T14" fmla="*/ 43 w 348"/>
              <a:gd name="T15" fmla="*/ 81 h 81"/>
              <a:gd name="T16" fmla="*/ 172 w 348"/>
              <a:gd name="T17" fmla="*/ 81 h 81"/>
              <a:gd name="T18" fmla="*/ 176 w 348"/>
              <a:gd name="T19" fmla="*/ 81 h 81"/>
              <a:gd name="T20" fmla="*/ 305 w 348"/>
              <a:gd name="T21" fmla="*/ 81 h 81"/>
              <a:gd name="T22" fmla="*/ 348 w 348"/>
              <a:gd name="T23" fmla="*/ 41 h 81"/>
              <a:gd name="T24" fmla="*/ 305 w 348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8" h="81">
                <a:moveTo>
                  <a:pt x="305" y="0"/>
                </a:moveTo>
                <a:cubicBezTo>
                  <a:pt x="305" y="0"/>
                  <a:pt x="305" y="0"/>
                  <a:pt x="30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1"/>
                </a:cubicBezTo>
                <a:cubicBezTo>
                  <a:pt x="0" y="63"/>
                  <a:pt x="19" y="81"/>
                  <a:pt x="43" y="8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305" y="81"/>
                  <a:pt x="305" y="81"/>
                  <a:pt x="305" y="81"/>
                </a:cubicBezTo>
                <a:cubicBezTo>
                  <a:pt x="329" y="81"/>
                  <a:pt x="348" y="63"/>
                  <a:pt x="348" y="41"/>
                </a:cubicBezTo>
                <a:cubicBezTo>
                  <a:pt x="348" y="18"/>
                  <a:pt x="329" y="0"/>
                  <a:pt x="305" y="0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B7F6CE11-4E96-28F4-EC2B-447D76E673AD}"/>
              </a:ext>
            </a:extLst>
          </p:cNvPr>
          <p:cNvSpPr>
            <a:spLocks/>
          </p:cNvSpPr>
          <p:nvPr/>
        </p:nvSpPr>
        <p:spPr bwMode="auto">
          <a:xfrm>
            <a:off x="4787887" y="6294375"/>
            <a:ext cx="1310946" cy="504000"/>
          </a:xfrm>
          <a:custGeom>
            <a:avLst/>
            <a:gdLst>
              <a:gd name="T0" fmla="*/ 199 w 242"/>
              <a:gd name="T1" fmla="*/ 0 h 81"/>
              <a:gd name="T2" fmla="*/ 199 w 242"/>
              <a:gd name="T3" fmla="*/ 0 h 81"/>
              <a:gd name="T4" fmla="*/ 123 w 242"/>
              <a:gd name="T5" fmla="*/ 0 h 81"/>
              <a:gd name="T6" fmla="*/ 119 w 242"/>
              <a:gd name="T7" fmla="*/ 0 h 81"/>
              <a:gd name="T8" fmla="*/ 43 w 242"/>
              <a:gd name="T9" fmla="*/ 0 h 81"/>
              <a:gd name="T10" fmla="*/ 43 w 242"/>
              <a:gd name="T11" fmla="*/ 0 h 81"/>
              <a:gd name="T12" fmla="*/ 0 w 242"/>
              <a:gd name="T13" fmla="*/ 41 h 81"/>
              <a:gd name="T14" fmla="*/ 43 w 242"/>
              <a:gd name="T15" fmla="*/ 81 h 81"/>
              <a:gd name="T16" fmla="*/ 119 w 242"/>
              <a:gd name="T17" fmla="*/ 81 h 81"/>
              <a:gd name="T18" fmla="*/ 123 w 242"/>
              <a:gd name="T19" fmla="*/ 81 h 81"/>
              <a:gd name="T20" fmla="*/ 199 w 242"/>
              <a:gd name="T21" fmla="*/ 81 h 81"/>
              <a:gd name="T22" fmla="*/ 242 w 242"/>
              <a:gd name="T23" fmla="*/ 41 h 81"/>
              <a:gd name="T24" fmla="*/ 199 w 242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2" h="81">
                <a:moveTo>
                  <a:pt x="199" y="0"/>
                </a:moveTo>
                <a:cubicBezTo>
                  <a:pt x="199" y="0"/>
                  <a:pt x="199" y="0"/>
                  <a:pt x="199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1"/>
                </a:cubicBezTo>
                <a:cubicBezTo>
                  <a:pt x="0" y="63"/>
                  <a:pt x="19" y="81"/>
                  <a:pt x="43" y="81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223" y="81"/>
                  <a:pt x="242" y="63"/>
                  <a:pt x="242" y="41"/>
                </a:cubicBezTo>
                <a:cubicBezTo>
                  <a:pt x="242" y="19"/>
                  <a:pt x="223" y="0"/>
                  <a:pt x="199" y="0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2" name="Rectangle 110">
            <a:extLst>
              <a:ext uri="{FF2B5EF4-FFF2-40B4-BE49-F238E27FC236}">
                <a16:creationId xmlns:a16="http://schemas.microsoft.com/office/drawing/2014/main" id="{905301B2-7034-7615-68B1-B139F76FA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759" y="2661675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3" name="Rectangle 110">
            <a:extLst>
              <a:ext uri="{FF2B5EF4-FFF2-40B4-BE49-F238E27FC236}">
                <a16:creationId xmlns:a16="http://schemas.microsoft.com/office/drawing/2014/main" id="{D07708E3-DC14-1C03-BB4B-AE50260EE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759" y="3421610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4" name="Rectangle 110">
            <a:extLst>
              <a:ext uri="{FF2B5EF4-FFF2-40B4-BE49-F238E27FC236}">
                <a16:creationId xmlns:a16="http://schemas.microsoft.com/office/drawing/2014/main" id="{0FF744C3-84B9-8EC7-FAC0-16444076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759" y="4197689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5" name="Rectangle 110">
            <a:extLst>
              <a:ext uri="{FF2B5EF4-FFF2-40B4-BE49-F238E27FC236}">
                <a16:creationId xmlns:a16="http://schemas.microsoft.com/office/drawing/2014/main" id="{3C40BEAB-5764-2209-B5C5-92DE479D6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759" y="4944769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6" name="Rectangle 110">
            <a:extLst>
              <a:ext uri="{FF2B5EF4-FFF2-40B4-BE49-F238E27FC236}">
                <a16:creationId xmlns:a16="http://schemas.microsoft.com/office/drawing/2014/main" id="{3FB11361-BF02-3D04-C16C-956BAB7C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759" y="5686908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7" name="Rectangle 110">
            <a:extLst>
              <a:ext uri="{FF2B5EF4-FFF2-40B4-BE49-F238E27FC236}">
                <a16:creationId xmlns:a16="http://schemas.microsoft.com/office/drawing/2014/main" id="{88AB6577-588F-5AEB-96EA-52CB9B001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759" y="6442503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811E0F28-C60A-4BA2-AA9F-151BE4A239D2}"/>
              </a:ext>
            </a:extLst>
          </p:cNvPr>
          <p:cNvGrpSpPr/>
          <p:nvPr/>
        </p:nvGrpSpPr>
        <p:grpSpPr>
          <a:xfrm>
            <a:off x="7887272" y="2539199"/>
            <a:ext cx="375920" cy="1239193"/>
            <a:chOff x="614680" y="1625600"/>
            <a:chExt cx="375920" cy="1052030"/>
          </a:xfrm>
        </p:grpSpPr>
        <p:cxnSp>
          <p:nvCxnSpPr>
            <p:cNvPr id="49" name="Straight Connector 4">
              <a:extLst>
                <a:ext uri="{FF2B5EF4-FFF2-40B4-BE49-F238E27FC236}">
                  <a16:creationId xmlns:a16="http://schemas.microsoft.com/office/drawing/2014/main" id="{2A84442F-E0AC-45D8-C828-8C7362B86889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noFill/>
            <a:ln w="15875" cap="flat" cmpd="sng" algn="ctr">
              <a:solidFill>
                <a:srgbClr val="2980B9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21">
              <a:extLst>
                <a:ext uri="{FF2B5EF4-FFF2-40B4-BE49-F238E27FC236}">
                  <a16:creationId xmlns:a16="http://schemas.microsoft.com/office/drawing/2014/main" id="{5360BBB4-5398-DC82-EA6C-E3292ABBD455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noFill/>
            <a:ln w="15875" cap="flat" cmpd="sng" algn="ctr">
              <a:solidFill>
                <a:srgbClr val="2980B9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22">
              <a:extLst>
                <a:ext uri="{FF2B5EF4-FFF2-40B4-BE49-F238E27FC236}">
                  <a16:creationId xmlns:a16="http://schemas.microsoft.com/office/drawing/2014/main" id="{67CBCF75-0049-2753-FEC8-8DBEE1499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20" y="1625600"/>
              <a:ext cx="0" cy="1052030"/>
            </a:xfrm>
            <a:prstGeom prst="line">
              <a:avLst/>
            </a:prstGeom>
            <a:noFill/>
            <a:ln w="15875" cap="flat" cmpd="sng" algn="ctr">
              <a:solidFill>
                <a:srgbClr val="2980B9"/>
              </a:solidFill>
              <a:prstDash val="solid"/>
              <a:miter lim="800000"/>
            </a:ln>
            <a:effectLst/>
          </p:spPr>
        </p:cxnSp>
      </p:grpSp>
      <p:grpSp>
        <p:nvGrpSpPr>
          <p:cNvPr id="52" name="Group 25">
            <a:extLst>
              <a:ext uri="{FF2B5EF4-FFF2-40B4-BE49-F238E27FC236}">
                <a16:creationId xmlns:a16="http://schemas.microsoft.com/office/drawing/2014/main" id="{27CC6B95-E81A-FEB9-982F-DC78E1A1981D}"/>
              </a:ext>
            </a:extLst>
          </p:cNvPr>
          <p:cNvGrpSpPr/>
          <p:nvPr/>
        </p:nvGrpSpPr>
        <p:grpSpPr>
          <a:xfrm rot="10800000">
            <a:off x="3281536" y="4051478"/>
            <a:ext cx="375920" cy="1239193"/>
            <a:chOff x="614680" y="1625600"/>
            <a:chExt cx="375920" cy="1052030"/>
          </a:xfrm>
        </p:grpSpPr>
        <p:cxnSp>
          <p:nvCxnSpPr>
            <p:cNvPr id="53" name="Straight Connector 26">
              <a:extLst>
                <a:ext uri="{FF2B5EF4-FFF2-40B4-BE49-F238E27FC236}">
                  <a16:creationId xmlns:a16="http://schemas.microsoft.com/office/drawing/2014/main" id="{90590EFD-4907-30B6-8CEA-B0DC08846244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noFill/>
            <a:ln w="15875" cap="flat" cmpd="sng" algn="ctr">
              <a:solidFill>
                <a:srgbClr val="41B176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27">
              <a:extLst>
                <a:ext uri="{FF2B5EF4-FFF2-40B4-BE49-F238E27FC236}">
                  <a16:creationId xmlns:a16="http://schemas.microsoft.com/office/drawing/2014/main" id="{096E6F57-E2C2-244D-836A-B65E42121D79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noFill/>
            <a:ln w="15875" cap="flat" cmpd="sng" algn="ctr">
              <a:solidFill>
                <a:srgbClr val="41B176"/>
              </a:solidFill>
              <a:prstDash val="solid"/>
              <a:miter lim="800000"/>
            </a:ln>
            <a:effectLst/>
          </p:spPr>
        </p:cxnSp>
        <p:cxnSp>
          <p:nvCxnSpPr>
            <p:cNvPr id="55" name="Straight Connector 28">
              <a:extLst>
                <a:ext uri="{FF2B5EF4-FFF2-40B4-BE49-F238E27FC236}">
                  <a16:creationId xmlns:a16="http://schemas.microsoft.com/office/drawing/2014/main" id="{79E4265A-AB5B-1D78-93A2-DC724F03F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20" y="1625600"/>
              <a:ext cx="0" cy="1052030"/>
            </a:xfrm>
            <a:prstGeom prst="line">
              <a:avLst/>
            </a:prstGeom>
            <a:noFill/>
            <a:ln w="15875" cap="flat" cmpd="sng" algn="ctr">
              <a:solidFill>
                <a:srgbClr val="41B176"/>
              </a:solidFill>
              <a:prstDash val="solid"/>
              <a:miter lim="800000"/>
            </a:ln>
            <a:effectLst/>
          </p:spPr>
        </p:cxn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DB0D5C03-D354-0CF2-ACFA-67E994541322}"/>
              </a:ext>
            </a:extLst>
          </p:cNvPr>
          <p:cNvGrpSpPr/>
          <p:nvPr/>
        </p:nvGrpSpPr>
        <p:grpSpPr>
          <a:xfrm>
            <a:off x="6483015" y="5541666"/>
            <a:ext cx="375920" cy="1256709"/>
            <a:chOff x="614680" y="1625600"/>
            <a:chExt cx="375920" cy="1052030"/>
          </a:xfrm>
        </p:grpSpPr>
        <p:cxnSp>
          <p:nvCxnSpPr>
            <p:cNvPr id="57" name="Straight Connector 30">
              <a:extLst>
                <a:ext uri="{FF2B5EF4-FFF2-40B4-BE49-F238E27FC236}">
                  <a16:creationId xmlns:a16="http://schemas.microsoft.com/office/drawing/2014/main" id="{2B0C3B66-334E-AA26-4587-4CE86DEDFDA8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noFill/>
            <a:ln w="15875" cap="flat" cmpd="sng" algn="ctr">
              <a:solidFill>
                <a:srgbClr val="9BBB59"/>
              </a:solidFill>
              <a:prstDash val="solid"/>
              <a:miter lim="800000"/>
            </a:ln>
            <a:effectLst/>
          </p:spPr>
        </p:cxnSp>
        <p:cxnSp>
          <p:nvCxnSpPr>
            <p:cNvPr id="58" name="Straight Connector 31">
              <a:extLst>
                <a:ext uri="{FF2B5EF4-FFF2-40B4-BE49-F238E27FC236}">
                  <a16:creationId xmlns:a16="http://schemas.microsoft.com/office/drawing/2014/main" id="{7D7E999A-9151-0BE6-B2D8-F87E5F6174E1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noFill/>
            <a:ln w="15875" cap="flat" cmpd="sng" algn="ctr">
              <a:solidFill>
                <a:srgbClr val="9BBB59"/>
              </a:solidFill>
              <a:prstDash val="solid"/>
              <a:miter lim="800000"/>
            </a:ln>
            <a:effectLst/>
          </p:spPr>
        </p:cxnSp>
        <p:cxnSp>
          <p:nvCxnSpPr>
            <p:cNvPr id="59" name="Straight Connector 32">
              <a:extLst>
                <a:ext uri="{FF2B5EF4-FFF2-40B4-BE49-F238E27FC236}">
                  <a16:creationId xmlns:a16="http://schemas.microsoft.com/office/drawing/2014/main" id="{D860389E-CD8A-ECDA-DBAA-58A33BBA2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520" y="1625600"/>
              <a:ext cx="0" cy="1052030"/>
            </a:xfrm>
            <a:prstGeom prst="line">
              <a:avLst/>
            </a:prstGeom>
            <a:noFill/>
            <a:ln w="15875" cap="flat" cmpd="sng" algn="ctr">
              <a:solidFill>
                <a:srgbClr val="9BBB59"/>
              </a:solidFill>
              <a:prstDash val="solid"/>
              <a:miter lim="800000"/>
            </a:ln>
            <a:effectLst/>
          </p:spPr>
        </p:cxnSp>
      </p:grpSp>
      <p:sp>
        <p:nvSpPr>
          <p:cNvPr id="60" name="Rectangle 34">
            <a:extLst>
              <a:ext uri="{FF2B5EF4-FFF2-40B4-BE49-F238E27FC236}">
                <a16:creationId xmlns:a16="http://schemas.microsoft.com/office/drawing/2014/main" id="{75E89C5B-B788-7070-0ACB-CEA942F648FC}"/>
              </a:ext>
            </a:extLst>
          </p:cNvPr>
          <p:cNvSpPr/>
          <p:nvPr/>
        </p:nvSpPr>
        <p:spPr>
          <a:xfrm>
            <a:off x="8434841" y="2824791"/>
            <a:ext cx="3158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Great Paragraph line is a sample Lorem ipsum dolor sit amet. Consectetur adipiscing eliteiusmod tempor</a:t>
            </a:r>
          </a:p>
        </p:txBody>
      </p:sp>
      <p:sp>
        <p:nvSpPr>
          <p:cNvPr id="61" name="TextBox 35">
            <a:extLst>
              <a:ext uri="{FF2B5EF4-FFF2-40B4-BE49-F238E27FC236}">
                <a16:creationId xmlns:a16="http://schemas.microsoft.com/office/drawing/2014/main" id="{D619A4C5-ED86-0595-A623-C4304AB0D9AA}"/>
              </a:ext>
            </a:extLst>
          </p:cNvPr>
          <p:cNvSpPr txBox="1"/>
          <p:nvPr/>
        </p:nvSpPr>
        <p:spPr>
          <a:xfrm>
            <a:off x="8434841" y="2602051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62" name="Rectangle 36">
            <a:extLst>
              <a:ext uri="{FF2B5EF4-FFF2-40B4-BE49-F238E27FC236}">
                <a16:creationId xmlns:a16="http://schemas.microsoft.com/office/drawing/2014/main" id="{C5732DA0-BF1A-4312-2A95-33FDC883909E}"/>
              </a:ext>
            </a:extLst>
          </p:cNvPr>
          <p:cNvSpPr/>
          <p:nvPr/>
        </p:nvSpPr>
        <p:spPr>
          <a:xfrm>
            <a:off x="12198" y="4320518"/>
            <a:ext cx="3158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Great Paragraph line is a sample Lorem ipsum dolor sit amet. Consectetur adipiscing eliteiusmod tempor</a:t>
            </a:r>
          </a:p>
        </p:txBody>
      </p:sp>
      <p:sp>
        <p:nvSpPr>
          <p:cNvPr id="63" name="TextBox 37">
            <a:extLst>
              <a:ext uri="{FF2B5EF4-FFF2-40B4-BE49-F238E27FC236}">
                <a16:creationId xmlns:a16="http://schemas.microsoft.com/office/drawing/2014/main" id="{F7541FA8-5D90-AFF9-C193-024E20FBB548}"/>
              </a:ext>
            </a:extLst>
          </p:cNvPr>
          <p:cNvSpPr txBox="1"/>
          <p:nvPr/>
        </p:nvSpPr>
        <p:spPr>
          <a:xfrm>
            <a:off x="1119052" y="4097778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64" name="Rectangle 38">
            <a:extLst>
              <a:ext uri="{FF2B5EF4-FFF2-40B4-BE49-F238E27FC236}">
                <a16:creationId xmlns:a16="http://schemas.microsoft.com/office/drawing/2014/main" id="{B6370022-425A-2E36-3EAD-9923133B53B5}"/>
              </a:ext>
            </a:extLst>
          </p:cNvPr>
          <p:cNvSpPr/>
          <p:nvPr/>
        </p:nvSpPr>
        <p:spPr>
          <a:xfrm>
            <a:off x="7025130" y="5832710"/>
            <a:ext cx="3158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Great Paragraph line is a sample Lorem ipsum dolor sit amet. Consectetur adipiscing eliteiusmod tempor</a:t>
            </a:r>
          </a:p>
        </p:txBody>
      </p:sp>
      <p:sp>
        <p:nvSpPr>
          <p:cNvPr id="65" name="TextBox 39">
            <a:extLst>
              <a:ext uri="{FF2B5EF4-FFF2-40B4-BE49-F238E27FC236}">
                <a16:creationId xmlns:a16="http://schemas.microsoft.com/office/drawing/2014/main" id="{0140B72E-51FD-4DFF-3674-956F3A71757F}"/>
              </a:ext>
            </a:extLst>
          </p:cNvPr>
          <p:cNvSpPr txBox="1"/>
          <p:nvPr/>
        </p:nvSpPr>
        <p:spPr>
          <a:xfrm>
            <a:off x="7025130" y="5609970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4913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/>
      <p:bldP spid="47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775F2919-C351-7AD1-494A-72975757C814}"/>
              </a:ext>
            </a:extLst>
          </p:cNvPr>
          <p:cNvSpPr txBox="1">
            <a:spLocks/>
          </p:cNvSpPr>
          <p:nvPr/>
        </p:nvSpPr>
        <p:spPr>
          <a:xfrm>
            <a:off x="474117" y="1142068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41" name="Group 3">
            <a:extLst>
              <a:ext uri="{FF2B5EF4-FFF2-40B4-BE49-F238E27FC236}">
                <a16:creationId xmlns:a16="http://schemas.microsoft.com/office/drawing/2014/main" id="{8E388425-A9E9-9A29-74F7-354E724712F1}"/>
              </a:ext>
            </a:extLst>
          </p:cNvPr>
          <p:cNvGrpSpPr/>
          <p:nvPr/>
        </p:nvGrpSpPr>
        <p:grpSpPr>
          <a:xfrm>
            <a:off x="3186361" y="2590349"/>
            <a:ext cx="5091112" cy="3665537"/>
            <a:chOff x="3550444" y="1813407"/>
            <a:chExt cx="5091112" cy="3665537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889DC6BF-CC1D-1887-EC24-A85524843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431" y="1813407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43" name="Group 2">
              <a:extLst>
                <a:ext uri="{FF2B5EF4-FFF2-40B4-BE49-F238E27FC236}">
                  <a16:creationId xmlns:a16="http://schemas.microsoft.com/office/drawing/2014/main" id="{35DF17E1-760D-138E-86BA-E2673B87EE37}"/>
                </a:ext>
              </a:extLst>
            </p:cNvPr>
            <p:cNvGrpSpPr/>
            <p:nvPr/>
          </p:nvGrpSpPr>
          <p:grpSpPr>
            <a:xfrm>
              <a:off x="3550444" y="1813407"/>
              <a:ext cx="5091112" cy="3665537"/>
              <a:chOff x="3550444" y="1813407"/>
              <a:chExt cx="5091112" cy="3665537"/>
            </a:xfrm>
          </p:grpSpPr>
          <p:sp>
            <p:nvSpPr>
              <p:cNvPr id="44" name="Freeform 6">
                <a:extLst>
                  <a:ext uri="{FF2B5EF4-FFF2-40B4-BE49-F238E27FC236}">
                    <a16:creationId xmlns:a16="http://schemas.microsoft.com/office/drawing/2014/main" id="{17B6B9B3-322C-B9A6-1B41-A539ABA1D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544" y="1813407"/>
                <a:ext cx="1878012" cy="3665537"/>
              </a:xfrm>
              <a:custGeom>
                <a:avLst/>
                <a:gdLst>
                  <a:gd name="T0" fmla="*/ 423 w 714"/>
                  <a:gd name="T1" fmla="*/ 269 h 1392"/>
                  <a:gd name="T2" fmla="*/ 1 w 714"/>
                  <a:gd name="T3" fmla="*/ 925 h 1392"/>
                  <a:gd name="T4" fmla="*/ 1 w 714"/>
                  <a:gd name="T5" fmla="*/ 1385 h 1392"/>
                  <a:gd name="T6" fmla="*/ 0 w 714"/>
                  <a:gd name="T7" fmla="*/ 1392 h 1392"/>
                  <a:gd name="T8" fmla="*/ 68 w 714"/>
                  <a:gd name="T9" fmla="*/ 1392 h 1392"/>
                  <a:gd name="T10" fmla="*/ 68 w 714"/>
                  <a:gd name="T11" fmla="*/ 995 h 1392"/>
                  <a:gd name="T12" fmla="*/ 428 w 714"/>
                  <a:gd name="T13" fmla="*/ 425 h 1392"/>
                  <a:gd name="T14" fmla="*/ 714 w 714"/>
                  <a:gd name="T15" fmla="*/ 0 h 1392"/>
                  <a:gd name="T16" fmla="*/ 609 w 714"/>
                  <a:gd name="T17" fmla="*/ 0 h 1392"/>
                  <a:gd name="T18" fmla="*/ 423 w 714"/>
                  <a:gd name="T19" fmla="*/ 269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4" h="1392">
                    <a:moveTo>
                      <a:pt x="423" y="269"/>
                    </a:moveTo>
                    <a:cubicBezTo>
                      <a:pt x="252" y="523"/>
                      <a:pt x="50" y="834"/>
                      <a:pt x="1" y="925"/>
                    </a:cubicBezTo>
                    <a:cubicBezTo>
                      <a:pt x="1" y="1385"/>
                      <a:pt x="1" y="1385"/>
                      <a:pt x="1" y="1385"/>
                    </a:cubicBezTo>
                    <a:cubicBezTo>
                      <a:pt x="1" y="1387"/>
                      <a:pt x="1" y="1390"/>
                      <a:pt x="0" y="1392"/>
                    </a:cubicBezTo>
                    <a:cubicBezTo>
                      <a:pt x="68" y="1392"/>
                      <a:pt x="68" y="1392"/>
                      <a:pt x="68" y="1392"/>
                    </a:cubicBezTo>
                    <a:cubicBezTo>
                      <a:pt x="68" y="995"/>
                      <a:pt x="68" y="995"/>
                      <a:pt x="68" y="995"/>
                    </a:cubicBezTo>
                    <a:cubicBezTo>
                      <a:pt x="114" y="910"/>
                      <a:pt x="265" y="673"/>
                      <a:pt x="428" y="425"/>
                    </a:cubicBezTo>
                    <a:cubicBezTo>
                      <a:pt x="526" y="277"/>
                      <a:pt x="628" y="126"/>
                      <a:pt x="714" y="0"/>
                    </a:cubicBezTo>
                    <a:cubicBezTo>
                      <a:pt x="609" y="0"/>
                      <a:pt x="609" y="0"/>
                      <a:pt x="609" y="0"/>
                    </a:cubicBezTo>
                    <a:cubicBezTo>
                      <a:pt x="561" y="66"/>
                      <a:pt x="495" y="163"/>
                      <a:pt x="423" y="269"/>
                    </a:cubicBezTo>
                    <a:close/>
                  </a:path>
                </a:pathLst>
              </a:custGeom>
              <a:solidFill>
                <a:srgbClr val="2980B9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9B3F3174-DF04-773A-A5C5-18EF26F77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444" y="1813407"/>
                <a:ext cx="1901825" cy="3665537"/>
              </a:xfrm>
              <a:custGeom>
                <a:avLst/>
                <a:gdLst>
                  <a:gd name="T0" fmla="*/ 722 w 723"/>
                  <a:gd name="T1" fmla="*/ 929 h 1392"/>
                  <a:gd name="T2" fmla="*/ 290 w 723"/>
                  <a:gd name="T3" fmla="*/ 269 h 1392"/>
                  <a:gd name="T4" fmla="*/ 107 w 723"/>
                  <a:gd name="T5" fmla="*/ 0 h 1392"/>
                  <a:gd name="T6" fmla="*/ 0 w 723"/>
                  <a:gd name="T7" fmla="*/ 0 h 1392"/>
                  <a:gd name="T8" fmla="*/ 179 w 723"/>
                  <a:gd name="T9" fmla="*/ 269 h 1392"/>
                  <a:gd name="T10" fmla="*/ 656 w 723"/>
                  <a:gd name="T11" fmla="*/ 999 h 1392"/>
                  <a:gd name="T12" fmla="*/ 657 w 723"/>
                  <a:gd name="T13" fmla="*/ 1392 h 1392"/>
                  <a:gd name="T14" fmla="*/ 723 w 723"/>
                  <a:gd name="T15" fmla="*/ 1392 h 1392"/>
                  <a:gd name="T16" fmla="*/ 723 w 723"/>
                  <a:gd name="T17" fmla="*/ 1385 h 1392"/>
                  <a:gd name="T18" fmla="*/ 722 w 723"/>
                  <a:gd name="T19" fmla="*/ 929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3" h="1392">
                    <a:moveTo>
                      <a:pt x="722" y="929"/>
                    </a:moveTo>
                    <a:cubicBezTo>
                      <a:pt x="721" y="929"/>
                      <a:pt x="484" y="560"/>
                      <a:pt x="290" y="269"/>
                    </a:cubicBezTo>
                    <a:cubicBezTo>
                      <a:pt x="218" y="162"/>
                      <a:pt x="153" y="64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81"/>
                      <a:pt x="116" y="174"/>
                      <a:pt x="179" y="269"/>
                    </a:cubicBezTo>
                    <a:cubicBezTo>
                      <a:pt x="409" y="616"/>
                      <a:pt x="656" y="999"/>
                      <a:pt x="656" y="999"/>
                    </a:cubicBezTo>
                    <a:cubicBezTo>
                      <a:pt x="656" y="1000"/>
                      <a:pt x="657" y="1223"/>
                      <a:pt x="657" y="1392"/>
                    </a:cubicBezTo>
                    <a:cubicBezTo>
                      <a:pt x="723" y="1392"/>
                      <a:pt x="723" y="1392"/>
                      <a:pt x="723" y="1392"/>
                    </a:cubicBezTo>
                    <a:cubicBezTo>
                      <a:pt x="723" y="1390"/>
                      <a:pt x="723" y="1387"/>
                      <a:pt x="723" y="1385"/>
                    </a:cubicBezTo>
                    <a:cubicBezTo>
                      <a:pt x="723" y="1385"/>
                      <a:pt x="722" y="929"/>
                      <a:pt x="722" y="929"/>
                    </a:cubicBezTo>
                    <a:close/>
                  </a:path>
                </a:pathLst>
              </a:custGeom>
              <a:solidFill>
                <a:srgbClr val="2980B9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sp>
        <p:nvSpPr>
          <p:cNvPr id="46" name="Oval 8">
            <a:extLst>
              <a:ext uri="{FF2B5EF4-FFF2-40B4-BE49-F238E27FC236}">
                <a16:creationId xmlns:a16="http://schemas.microsoft.com/office/drawing/2014/main" id="{EBB5C766-950D-F5AF-2DAA-C145BC3E4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173" y="2595111"/>
            <a:ext cx="981075" cy="963612"/>
          </a:xfrm>
          <a:prstGeom prst="ellipse">
            <a:avLst/>
          </a:pr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7" name="Oval 9">
            <a:extLst>
              <a:ext uri="{FF2B5EF4-FFF2-40B4-BE49-F238E27FC236}">
                <a16:creationId xmlns:a16="http://schemas.microsoft.com/office/drawing/2014/main" id="{36F84760-D5E2-FBD9-5593-04267C23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773" y="2595111"/>
            <a:ext cx="982662" cy="963612"/>
          </a:xfrm>
          <a:prstGeom prst="ellipse">
            <a:avLst/>
          </a:pr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842F45FF-302E-A31B-BE46-2C214C87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373" y="2590349"/>
            <a:ext cx="981075" cy="965200"/>
          </a:xfrm>
          <a:prstGeom prst="ellipse">
            <a:avLst/>
          </a:pr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9" name="Oval 11">
            <a:extLst>
              <a:ext uri="{FF2B5EF4-FFF2-40B4-BE49-F238E27FC236}">
                <a16:creationId xmlns:a16="http://schemas.microsoft.com/office/drawing/2014/main" id="{828A2A28-DE9F-E3FF-318A-65231F0D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3061" y="3442836"/>
            <a:ext cx="981075" cy="966787"/>
          </a:xfrm>
          <a:prstGeom prst="ellipse">
            <a:avLst/>
          </a:pr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0" name="Oval 12">
            <a:extLst>
              <a:ext uri="{FF2B5EF4-FFF2-40B4-BE49-F238E27FC236}">
                <a16:creationId xmlns:a16="http://schemas.microsoft.com/office/drawing/2014/main" id="{939E6EEF-D98F-E637-BA70-30817CE9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248" y="3439661"/>
            <a:ext cx="981075" cy="963612"/>
          </a:xfrm>
          <a:prstGeom prst="ellipse">
            <a:avLst/>
          </a:pr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7F89E155-23B7-E032-1965-E651187D8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123" y="4285799"/>
            <a:ext cx="981075" cy="963612"/>
          </a:xfrm>
          <a:prstGeom prst="ellipse">
            <a:avLst/>
          </a:prstGeom>
          <a:solidFill>
            <a:srgbClr val="954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cxnSp>
        <p:nvCxnSpPr>
          <p:cNvPr id="52" name="Straight Connector 24">
            <a:extLst>
              <a:ext uri="{FF2B5EF4-FFF2-40B4-BE49-F238E27FC236}">
                <a16:creationId xmlns:a16="http://schemas.microsoft.com/office/drawing/2014/main" id="{CB44BE8E-FAC9-07BC-3169-75744A61C987}"/>
              </a:ext>
            </a:extLst>
          </p:cNvPr>
          <p:cNvCxnSpPr/>
          <p:nvPr/>
        </p:nvCxnSpPr>
        <p:spPr>
          <a:xfrm>
            <a:off x="5734924" y="5393326"/>
            <a:ext cx="0" cy="1279342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53" name="Freeform 80">
            <a:extLst>
              <a:ext uri="{FF2B5EF4-FFF2-40B4-BE49-F238E27FC236}">
                <a16:creationId xmlns:a16="http://schemas.microsoft.com/office/drawing/2014/main" id="{AFB4FCC3-8A87-084E-D80C-741BB24E5F10}"/>
              </a:ext>
            </a:extLst>
          </p:cNvPr>
          <p:cNvSpPr>
            <a:spLocks/>
          </p:cNvSpPr>
          <p:nvPr/>
        </p:nvSpPr>
        <p:spPr bwMode="auto">
          <a:xfrm>
            <a:off x="5551572" y="4653162"/>
            <a:ext cx="336735" cy="275037"/>
          </a:xfrm>
          <a:custGeom>
            <a:avLst/>
            <a:gdLst>
              <a:gd name="T0" fmla="*/ 173 w 192"/>
              <a:gd name="T1" fmla="*/ 18 h 156"/>
              <a:gd name="T2" fmla="*/ 107 w 192"/>
              <a:gd name="T3" fmla="*/ 18 h 156"/>
              <a:gd name="T4" fmla="*/ 96 w 192"/>
              <a:gd name="T5" fmla="*/ 29 h 156"/>
              <a:gd name="T6" fmla="*/ 86 w 192"/>
              <a:gd name="T7" fmla="*/ 18 h 156"/>
              <a:gd name="T8" fmla="*/ 19 w 192"/>
              <a:gd name="T9" fmla="*/ 18 h 156"/>
              <a:gd name="T10" fmla="*/ 19 w 192"/>
              <a:gd name="T11" fmla="*/ 85 h 156"/>
              <a:gd name="T12" fmla="*/ 83 w 192"/>
              <a:gd name="T13" fmla="*/ 149 h 156"/>
              <a:gd name="T14" fmla="*/ 109 w 192"/>
              <a:gd name="T15" fmla="*/ 149 h 156"/>
              <a:gd name="T16" fmla="*/ 173 w 192"/>
              <a:gd name="T17" fmla="*/ 85 h 156"/>
              <a:gd name="T18" fmla="*/ 173 w 192"/>
              <a:gd name="T19" fmla="*/ 18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2" h="156">
                <a:moveTo>
                  <a:pt x="173" y="18"/>
                </a:moveTo>
                <a:cubicBezTo>
                  <a:pt x="155" y="0"/>
                  <a:pt x="125" y="0"/>
                  <a:pt x="107" y="18"/>
                </a:cubicBezTo>
                <a:cubicBezTo>
                  <a:pt x="96" y="29"/>
                  <a:pt x="96" y="29"/>
                  <a:pt x="96" y="29"/>
                </a:cubicBezTo>
                <a:cubicBezTo>
                  <a:pt x="86" y="18"/>
                  <a:pt x="86" y="18"/>
                  <a:pt x="86" y="18"/>
                </a:cubicBezTo>
                <a:cubicBezTo>
                  <a:pt x="67" y="0"/>
                  <a:pt x="37" y="0"/>
                  <a:pt x="19" y="18"/>
                </a:cubicBezTo>
                <a:cubicBezTo>
                  <a:pt x="0" y="37"/>
                  <a:pt x="0" y="67"/>
                  <a:pt x="19" y="85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90" y="156"/>
                  <a:pt x="102" y="156"/>
                  <a:pt x="109" y="149"/>
                </a:cubicBezTo>
                <a:cubicBezTo>
                  <a:pt x="173" y="85"/>
                  <a:pt x="173" y="85"/>
                  <a:pt x="173" y="85"/>
                </a:cubicBezTo>
                <a:cubicBezTo>
                  <a:pt x="192" y="67"/>
                  <a:pt x="192" y="37"/>
                  <a:pt x="173" y="1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4" name="Freeform 83">
            <a:extLst>
              <a:ext uri="{FF2B5EF4-FFF2-40B4-BE49-F238E27FC236}">
                <a16:creationId xmlns:a16="http://schemas.microsoft.com/office/drawing/2014/main" id="{95FAFAE4-5484-A5D1-6F75-1919788928FC}"/>
              </a:ext>
            </a:extLst>
          </p:cNvPr>
          <p:cNvSpPr>
            <a:spLocks noEditPoints="1"/>
          </p:cNvSpPr>
          <p:nvPr/>
        </p:nvSpPr>
        <p:spPr bwMode="auto">
          <a:xfrm>
            <a:off x="5505710" y="2900025"/>
            <a:ext cx="382822" cy="365725"/>
          </a:xfrm>
          <a:custGeom>
            <a:avLst/>
            <a:gdLst>
              <a:gd name="T0" fmla="*/ 155 w 218"/>
              <a:gd name="T1" fmla="*/ 3 h 208"/>
              <a:gd name="T2" fmla="*/ 35 w 218"/>
              <a:gd name="T3" fmla="*/ 61 h 208"/>
              <a:gd name="T4" fmla="*/ 95 w 218"/>
              <a:gd name="T5" fmla="*/ 193 h 208"/>
              <a:gd name="T6" fmla="*/ 159 w 218"/>
              <a:gd name="T7" fmla="*/ 138 h 208"/>
              <a:gd name="T8" fmla="*/ 214 w 218"/>
              <a:gd name="T9" fmla="*/ 49 h 208"/>
              <a:gd name="T10" fmla="*/ 155 w 218"/>
              <a:gd name="T11" fmla="*/ 3 h 208"/>
              <a:gd name="T12" fmla="*/ 75 w 218"/>
              <a:gd name="T13" fmla="*/ 111 h 208"/>
              <a:gd name="T14" fmla="*/ 59 w 218"/>
              <a:gd name="T15" fmla="*/ 95 h 208"/>
              <a:gd name="T16" fmla="*/ 75 w 218"/>
              <a:gd name="T17" fmla="*/ 79 h 208"/>
              <a:gd name="T18" fmla="*/ 91 w 218"/>
              <a:gd name="T19" fmla="*/ 95 h 208"/>
              <a:gd name="T20" fmla="*/ 75 w 218"/>
              <a:gd name="T21" fmla="*/ 111 h 208"/>
              <a:gd name="T22" fmla="*/ 94 w 218"/>
              <a:gd name="T23" fmla="*/ 67 h 208"/>
              <a:gd name="T24" fmla="*/ 77 w 218"/>
              <a:gd name="T25" fmla="*/ 50 h 208"/>
              <a:gd name="T26" fmla="*/ 94 w 218"/>
              <a:gd name="T27" fmla="*/ 33 h 208"/>
              <a:gd name="T28" fmla="*/ 111 w 218"/>
              <a:gd name="T29" fmla="*/ 50 h 208"/>
              <a:gd name="T30" fmla="*/ 94 w 218"/>
              <a:gd name="T31" fmla="*/ 67 h 208"/>
              <a:gd name="T32" fmla="*/ 130 w 218"/>
              <a:gd name="T33" fmla="*/ 174 h 208"/>
              <a:gd name="T34" fmla="*/ 95 w 218"/>
              <a:gd name="T35" fmla="*/ 168 h 208"/>
              <a:gd name="T36" fmla="*/ 116 w 218"/>
              <a:gd name="T37" fmla="*/ 128 h 208"/>
              <a:gd name="T38" fmla="*/ 135 w 218"/>
              <a:gd name="T39" fmla="*/ 138 h 208"/>
              <a:gd name="T40" fmla="*/ 130 w 218"/>
              <a:gd name="T41" fmla="*/ 174 h 208"/>
              <a:gd name="T42" fmla="*/ 135 w 218"/>
              <a:gd name="T43" fmla="*/ 87 h 208"/>
              <a:gd name="T44" fmla="*/ 116 w 218"/>
              <a:gd name="T45" fmla="*/ 68 h 208"/>
              <a:gd name="T46" fmla="*/ 135 w 218"/>
              <a:gd name="T47" fmla="*/ 48 h 208"/>
              <a:gd name="T48" fmla="*/ 154 w 218"/>
              <a:gd name="T49" fmla="*/ 68 h 208"/>
              <a:gd name="T50" fmla="*/ 135 w 218"/>
              <a:gd name="T51" fmla="*/ 87 h 208"/>
              <a:gd name="T52" fmla="*/ 168 w 218"/>
              <a:gd name="T53" fmla="*/ 55 h 208"/>
              <a:gd name="T54" fmla="*/ 153 w 218"/>
              <a:gd name="T55" fmla="*/ 40 h 208"/>
              <a:gd name="T56" fmla="*/ 168 w 218"/>
              <a:gd name="T57" fmla="*/ 25 h 208"/>
              <a:gd name="T58" fmla="*/ 183 w 218"/>
              <a:gd name="T59" fmla="*/ 40 h 208"/>
              <a:gd name="T60" fmla="*/ 168 w 218"/>
              <a:gd name="T61" fmla="*/ 55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18" h="208">
                <a:moveTo>
                  <a:pt x="155" y="3"/>
                </a:moveTo>
                <a:cubicBezTo>
                  <a:pt x="100" y="0"/>
                  <a:pt x="53" y="23"/>
                  <a:pt x="35" y="61"/>
                </a:cubicBezTo>
                <a:cubicBezTo>
                  <a:pt x="0" y="132"/>
                  <a:pt x="60" y="184"/>
                  <a:pt x="95" y="193"/>
                </a:cubicBezTo>
                <a:cubicBezTo>
                  <a:pt x="157" y="208"/>
                  <a:pt x="160" y="166"/>
                  <a:pt x="159" y="138"/>
                </a:cubicBezTo>
                <a:cubicBezTo>
                  <a:pt x="158" y="110"/>
                  <a:pt x="206" y="93"/>
                  <a:pt x="214" y="49"/>
                </a:cubicBezTo>
                <a:cubicBezTo>
                  <a:pt x="218" y="25"/>
                  <a:pt x="189" y="4"/>
                  <a:pt x="155" y="3"/>
                </a:cubicBezTo>
                <a:close/>
                <a:moveTo>
                  <a:pt x="75" y="111"/>
                </a:moveTo>
                <a:cubicBezTo>
                  <a:pt x="66" y="111"/>
                  <a:pt x="59" y="104"/>
                  <a:pt x="59" y="95"/>
                </a:cubicBezTo>
                <a:cubicBezTo>
                  <a:pt x="59" y="87"/>
                  <a:pt x="66" y="79"/>
                  <a:pt x="75" y="79"/>
                </a:cubicBezTo>
                <a:cubicBezTo>
                  <a:pt x="84" y="79"/>
                  <a:pt x="91" y="87"/>
                  <a:pt x="91" y="95"/>
                </a:cubicBezTo>
                <a:cubicBezTo>
                  <a:pt x="91" y="104"/>
                  <a:pt x="84" y="111"/>
                  <a:pt x="75" y="111"/>
                </a:cubicBezTo>
                <a:close/>
                <a:moveTo>
                  <a:pt x="94" y="67"/>
                </a:moveTo>
                <a:cubicBezTo>
                  <a:pt x="85" y="67"/>
                  <a:pt x="77" y="59"/>
                  <a:pt x="77" y="50"/>
                </a:cubicBezTo>
                <a:cubicBezTo>
                  <a:pt x="77" y="40"/>
                  <a:pt x="85" y="33"/>
                  <a:pt x="94" y="33"/>
                </a:cubicBezTo>
                <a:cubicBezTo>
                  <a:pt x="103" y="33"/>
                  <a:pt x="111" y="40"/>
                  <a:pt x="111" y="50"/>
                </a:cubicBezTo>
                <a:cubicBezTo>
                  <a:pt x="111" y="59"/>
                  <a:pt x="103" y="67"/>
                  <a:pt x="94" y="67"/>
                </a:cubicBezTo>
                <a:close/>
                <a:moveTo>
                  <a:pt x="130" y="174"/>
                </a:moveTo>
                <a:cubicBezTo>
                  <a:pt x="117" y="185"/>
                  <a:pt x="97" y="180"/>
                  <a:pt x="95" y="168"/>
                </a:cubicBezTo>
                <a:cubicBezTo>
                  <a:pt x="93" y="149"/>
                  <a:pt x="103" y="133"/>
                  <a:pt x="116" y="128"/>
                </a:cubicBezTo>
                <a:cubicBezTo>
                  <a:pt x="121" y="126"/>
                  <a:pt x="131" y="131"/>
                  <a:pt x="135" y="138"/>
                </a:cubicBezTo>
                <a:cubicBezTo>
                  <a:pt x="138" y="147"/>
                  <a:pt x="141" y="165"/>
                  <a:pt x="130" y="174"/>
                </a:cubicBezTo>
                <a:close/>
                <a:moveTo>
                  <a:pt x="135" y="87"/>
                </a:moveTo>
                <a:cubicBezTo>
                  <a:pt x="125" y="87"/>
                  <a:pt x="116" y="78"/>
                  <a:pt x="116" y="68"/>
                </a:cubicBezTo>
                <a:cubicBezTo>
                  <a:pt x="116" y="57"/>
                  <a:pt x="125" y="48"/>
                  <a:pt x="135" y="48"/>
                </a:cubicBezTo>
                <a:cubicBezTo>
                  <a:pt x="146" y="48"/>
                  <a:pt x="154" y="57"/>
                  <a:pt x="154" y="68"/>
                </a:cubicBezTo>
                <a:cubicBezTo>
                  <a:pt x="154" y="78"/>
                  <a:pt x="146" y="87"/>
                  <a:pt x="135" y="87"/>
                </a:cubicBezTo>
                <a:close/>
                <a:moveTo>
                  <a:pt x="168" y="55"/>
                </a:moveTo>
                <a:cubicBezTo>
                  <a:pt x="160" y="55"/>
                  <a:pt x="153" y="48"/>
                  <a:pt x="153" y="40"/>
                </a:cubicBezTo>
                <a:cubicBezTo>
                  <a:pt x="153" y="32"/>
                  <a:pt x="160" y="25"/>
                  <a:pt x="168" y="25"/>
                </a:cubicBezTo>
                <a:cubicBezTo>
                  <a:pt x="176" y="25"/>
                  <a:pt x="183" y="32"/>
                  <a:pt x="183" y="40"/>
                </a:cubicBezTo>
                <a:cubicBezTo>
                  <a:pt x="183" y="48"/>
                  <a:pt x="176" y="55"/>
                  <a:pt x="168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5" name="Freeform 84">
            <a:extLst>
              <a:ext uri="{FF2B5EF4-FFF2-40B4-BE49-F238E27FC236}">
                <a16:creationId xmlns:a16="http://schemas.microsoft.com/office/drawing/2014/main" id="{82878DAB-33EC-32F8-0B0C-71A84FB59CF6}"/>
              </a:ext>
            </a:extLst>
          </p:cNvPr>
          <p:cNvSpPr>
            <a:spLocks/>
          </p:cNvSpPr>
          <p:nvPr/>
        </p:nvSpPr>
        <p:spPr bwMode="auto">
          <a:xfrm>
            <a:off x="5050986" y="3760523"/>
            <a:ext cx="312948" cy="330788"/>
          </a:xfrm>
          <a:custGeom>
            <a:avLst/>
            <a:gdLst>
              <a:gd name="T0" fmla="*/ 171 w 178"/>
              <a:gd name="T1" fmla="*/ 115 h 188"/>
              <a:gd name="T2" fmla="*/ 147 w 178"/>
              <a:gd name="T3" fmla="*/ 86 h 188"/>
              <a:gd name="T4" fmla="*/ 114 w 178"/>
              <a:gd name="T5" fmla="*/ 95 h 188"/>
              <a:gd name="T6" fmla="*/ 95 w 178"/>
              <a:gd name="T7" fmla="*/ 111 h 188"/>
              <a:gd name="T8" fmla="*/ 76 w 178"/>
              <a:gd name="T9" fmla="*/ 110 h 188"/>
              <a:gd name="T10" fmla="*/ 61 w 178"/>
              <a:gd name="T11" fmla="*/ 116 h 188"/>
              <a:gd name="T12" fmla="*/ 67 w 178"/>
              <a:gd name="T13" fmla="*/ 98 h 188"/>
              <a:gd name="T14" fmla="*/ 82 w 178"/>
              <a:gd name="T15" fmla="*/ 51 h 188"/>
              <a:gd name="T16" fmla="*/ 95 w 178"/>
              <a:gd name="T17" fmla="*/ 49 h 188"/>
              <a:gd name="T18" fmla="*/ 112 w 178"/>
              <a:gd name="T19" fmla="*/ 42 h 188"/>
              <a:gd name="T20" fmla="*/ 113 w 178"/>
              <a:gd name="T21" fmla="*/ 35 h 188"/>
              <a:gd name="T22" fmla="*/ 119 w 178"/>
              <a:gd name="T23" fmla="*/ 29 h 188"/>
              <a:gd name="T24" fmla="*/ 113 w 178"/>
              <a:gd name="T25" fmla="*/ 12 h 188"/>
              <a:gd name="T26" fmla="*/ 101 w 178"/>
              <a:gd name="T27" fmla="*/ 0 h 188"/>
              <a:gd name="T28" fmla="*/ 72 w 178"/>
              <a:gd name="T29" fmla="*/ 13 h 188"/>
              <a:gd name="T30" fmla="*/ 56 w 178"/>
              <a:gd name="T31" fmla="*/ 28 h 188"/>
              <a:gd name="T32" fmla="*/ 38 w 178"/>
              <a:gd name="T33" fmla="*/ 58 h 188"/>
              <a:gd name="T34" fmla="*/ 1 w 178"/>
              <a:gd name="T35" fmla="*/ 129 h 188"/>
              <a:gd name="T36" fmla="*/ 10 w 178"/>
              <a:gd name="T37" fmla="*/ 174 h 188"/>
              <a:gd name="T38" fmla="*/ 18 w 178"/>
              <a:gd name="T39" fmla="*/ 187 h 188"/>
              <a:gd name="T40" fmla="*/ 56 w 178"/>
              <a:gd name="T41" fmla="*/ 177 h 188"/>
              <a:gd name="T42" fmla="*/ 109 w 178"/>
              <a:gd name="T43" fmla="*/ 174 h 188"/>
              <a:gd name="T44" fmla="*/ 112 w 178"/>
              <a:gd name="T45" fmla="*/ 173 h 188"/>
              <a:gd name="T46" fmla="*/ 134 w 178"/>
              <a:gd name="T47" fmla="*/ 159 h 188"/>
              <a:gd name="T48" fmla="*/ 167 w 178"/>
              <a:gd name="T49" fmla="*/ 152 h 188"/>
              <a:gd name="T50" fmla="*/ 152 w 178"/>
              <a:gd name="T51" fmla="*/ 157 h 188"/>
              <a:gd name="T52" fmla="*/ 170 w 178"/>
              <a:gd name="T53" fmla="*/ 165 h 188"/>
              <a:gd name="T54" fmla="*/ 171 w 178"/>
              <a:gd name="T55" fmla="*/ 11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8" h="188">
                <a:moveTo>
                  <a:pt x="171" y="115"/>
                </a:moveTo>
                <a:cubicBezTo>
                  <a:pt x="165" y="98"/>
                  <a:pt x="151" y="86"/>
                  <a:pt x="147" y="86"/>
                </a:cubicBezTo>
                <a:cubicBezTo>
                  <a:pt x="144" y="86"/>
                  <a:pt x="125" y="89"/>
                  <a:pt x="114" y="95"/>
                </a:cubicBezTo>
                <a:cubicBezTo>
                  <a:pt x="103" y="101"/>
                  <a:pt x="95" y="111"/>
                  <a:pt x="95" y="111"/>
                </a:cubicBezTo>
                <a:cubicBezTo>
                  <a:pt x="95" y="111"/>
                  <a:pt x="87" y="109"/>
                  <a:pt x="76" y="110"/>
                </a:cubicBezTo>
                <a:cubicBezTo>
                  <a:pt x="70" y="110"/>
                  <a:pt x="61" y="116"/>
                  <a:pt x="61" y="116"/>
                </a:cubicBezTo>
                <a:cubicBezTo>
                  <a:pt x="61" y="116"/>
                  <a:pt x="66" y="105"/>
                  <a:pt x="67" y="98"/>
                </a:cubicBezTo>
                <a:cubicBezTo>
                  <a:pt x="69" y="79"/>
                  <a:pt x="72" y="56"/>
                  <a:pt x="82" y="51"/>
                </a:cubicBezTo>
                <a:cubicBezTo>
                  <a:pt x="84" y="49"/>
                  <a:pt x="92" y="50"/>
                  <a:pt x="95" y="49"/>
                </a:cubicBezTo>
                <a:cubicBezTo>
                  <a:pt x="98" y="49"/>
                  <a:pt x="109" y="42"/>
                  <a:pt x="112" y="42"/>
                </a:cubicBezTo>
                <a:cubicBezTo>
                  <a:pt x="115" y="41"/>
                  <a:pt x="113" y="35"/>
                  <a:pt x="113" y="35"/>
                </a:cubicBezTo>
                <a:cubicBezTo>
                  <a:pt x="113" y="35"/>
                  <a:pt x="115" y="31"/>
                  <a:pt x="119" y="29"/>
                </a:cubicBezTo>
                <a:cubicBezTo>
                  <a:pt x="123" y="26"/>
                  <a:pt x="118" y="18"/>
                  <a:pt x="113" y="12"/>
                </a:cubicBezTo>
                <a:cubicBezTo>
                  <a:pt x="110" y="9"/>
                  <a:pt x="103" y="0"/>
                  <a:pt x="101" y="0"/>
                </a:cubicBezTo>
                <a:cubicBezTo>
                  <a:pt x="99" y="0"/>
                  <a:pt x="80" y="10"/>
                  <a:pt x="72" y="13"/>
                </a:cubicBezTo>
                <a:cubicBezTo>
                  <a:pt x="60" y="17"/>
                  <a:pt x="57" y="24"/>
                  <a:pt x="56" y="28"/>
                </a:cubicBezTo>
                <a:cubicBezTo>
                  <a:pt x="56" y="28"/>
                  <a:pt x="45" y="46"/>
                  <a:pt x="38" y="58"/>
                </a:cubicBezTo>
                <a:cubicBezTo>
                  <a:pt x="24" y="81"/>
                  <a:pt x="1" y="105"/>
                  <a:pt x="1" y="129"/>
                </a:cubicBezTo>
                <a:cubicBezTo>
                  <a:pt x="0" y="153"/>
                  <a:pt x="9" y="161"/>
                  <a:pt x="10" y="174"/>
                </a:cubicBezTo>
                <a:cubicBezTo>
                  <a:pt x="11" y="186"/>
                  <a:pt x="13" y="186"/>
                  <a:pt x="18" y="187"/>
                </a:cubicBezTo>
                <a:cubicBezTo>
                  <a:pt x="23" y="188"/>
                  <a:pt x="36" y="180"/>
                  <a:pt x="56" y="177"/>
                </a:cubicBezTo>
                <a:cubicBezTo>
                  <a:pt x="75" y="175"/>
                  <a:pt x="99" y="177"/>
                  <a:pt x="109" y="174"/>
                </a:cubicBezTo>
                <a:cubicBezTo>
                  <a:pt x="110" y="173"/>
                  <a:pt x="111" y="173"/>
                  <a:pt x="112" y="173"/>
                </a:cubicBezTo>
                <a:cubicBezTo>
                  <a:pt x="120" y="169"/>
                  <a:pt x="126" y="164"/>
                  <a:pt x="134" y="159"/>
                </a:cubicBezTo>
                <a:cubicBezTo>
                  <a:pt x="152" y="146"/>
                  <a:pt x="167" y="152"/>
                  <a:pt x="167" y="152"/>
                </a:cubicBezTo>
                <a:cubicBezTo>
                  <a:pt x="167" y="152"/>
                  <a:pt x="159" y="153"/>
                  <a:pt x="152" y="157"/>
                </a:cubicBezTo>
                <a:cubicBezTo>
                  <a:pt x="160" y="160"/>
                  <a:pt x="170" y="165"/>
                  <a:pt x="170" y="165"/>
                </a:cubicBezTo>
                <a:cubicBezTo>
                  <a:pt x="170" y="165"/>
                  <a:pt x="178" y="138"/>
                  <a:pt x="171" y="1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6" name="Freeform 87">
            <a:extLst>
              <a:ext uri="{FF2B5EF4-FFF2-40B4-BE49-F238E27FC236}">
                <a16:creationId xmlns:a16="http://schemas.microsoft.com/office/drawing/2014/main" id="{2388B6E0-2341-660B-833A-580856F618DD}"/>
              </a:ext>
            </a:extLst>
          </p:cNvPr>
          <p:cNvSpPr>
            <a:spLocks noEditPoints="1"/>
          </p:cNvSpPr>
          <p:nvPr/>
        </p:nvSpPr>
        <p:spPr bwMode="auto">
          <a:xfrm>
            <a:off x="6023433" y="3725536"/>
            <a:ext cx="365725" cy="365725"/>
          </a:xfrm>
          <a:custGeom>
            <a:avLst/>
            <a:gdLst>
              <a:gd name="T0" fmla="*/ 104 w 208"/>
              <a:gd name="T1" fmla="*/ 97 h 208"/>
              <a:gd name="T2" fmla="*/ 152 w 208"/>
              <a:gd name="T3" fmla="*/ 49 h 208"/>
              <a:gd name="T4" fmla="*/ 104 w 208"/>
              <a:gd name="T5" fmla="*/ 0 h 208"/>
              <a:gd name="T6" fmla="*/ 55 w 208"/>
              <a:gd name="T7" fmla="*/ 49 h 208"/>
              <a:gd name="T8" fmla="*/ 104 w 208"/>
              <a:gd name="T9" fmla="*/ 97 h 208"/>
              <a:gd name="T10" fmla="*/ 104 w 208"/>
              <a:gd name="T11" fmla="*/ 12 h 208"/>
              <a:gd name="T12" fmla="*/ 141 w 208"/>
              <a:gd name="T13" fmla="*/ 49 h 208"/>
              <a:gd name="T14" fmla="*/ 104 w 208"/>
              <a:gd name="T15" fmla="*/ 85 h 208"/>
              <a:gd name="T16" fmla="*/ 67 w 208"/>
              <a:gd name="T17" fmla="*/ 49 h 208"/>
              <a:gd name="T18" fmla="*/ 104 w 208"/>
              <a:gd name="T19" fmla="*/ 12 h 208"/>
              <a:gd name="T20" fmla="*/ 97 w 208"/>
              <a:gd name="T21" fmla="*/ 55 h 208"/>
              <a:gd name="T22" fmla="*/ 79 w 208"/>
              <a:gd name="T23" fmla="*/ 55 h 208"/>
              <a:gd name="T24" fmla="*/ 79 w 208"/>
              <a:gd name="T25" fmla="*/ 42 h 208"/>
              <a:gd name="T26" fmla="*/ 97 w 208"/>
              <a:gd name="T27" fmla="*/ 42 h 208"/>
              <a:gd name="T28" fmla="*/ 97 w 208"/>
              <a:gd name="T29" fmla="*/ 24 h 208"/>
              <a:gd name="T30" fmla="*/ 111 w 208"/>
              <a:gd name="T31" fmla="*/ 24 h 208"/>
              <a:gd name="T32" fmla="*/ 111 w 208"/>
              <a:gd name="T33" fmla="*/ 42 h 208"/>
              <a:gd name="T34" fmla="*/ 128 w 208"/>
              <a:gd name="T35" fmla="*/ 42 h 208"/>
              <a:gd name="T36" fmla="*/ 128 w 208"/>
              <a:gd name="T37" fmla="*/ 55 h 208"/>
              <a:gd name="T38" fmla="*/ 111 w 208"/>
              <a:gd name="T39" fmla="*/ 55 h 208"/>
              <a:gd name="T40" fmla="*/ 111 w 208"/>
              <a:gd name="T41" fmla="*/ 73 h 208"/>
              <a:gd name="T42" fmla="*/ 97 w 208"/>
              <a:gd name="T43" fmla="*/ 73 h 208"/>
              <a:gd name="T44" fmla="*/ 97 w 208"/>
              <a:gd name="T45" fmla="*/ 55 h 208"/>
              <a:gd name="T46" fmla="*/ 45 w 208"/>
              <a:gd name="T47" fmla="*/ 105 h 208"/>
              <a:gd name="T48" fmla="*/ 36 w 208"/>
              <a:gd name="T49" fmla="*/ 100 h 208"/>
              <a:gd name="T50" fmla="*/ 64 w 208"/>
              <a:gd name="T51" fmla="*/ 86 h 208"/>
              <a:gd name="T52" fmla="*/ 70 w 208"/>
              <a:gd name="T53" fmla="*/ 92 h 208"/>
              <a:gd name="T54" fmla="*/ 45 w 208"/>
              <a:gd name="T55" fmla="*/ 105 h 208"/>
              <a:gd name="T56" fmla="*/ 145 w 208"/>
              <a:gd name="T57" fmla="*/ 84 h 208"/>
              <a:gd name="T58" fmla="*/ 176 w 208"/>
              <a:gd name="T59" fmla="*/ 100 h 208"/>
              <a:gd name="T60" fmla="*/ 167 w 208"/>
              <a:gd name="T61" fmla="*/ 105 h 208"/>
              <a:gd name="T62" fmla="*/ 139 w 208"/>
              <a:gd name="T63" fmla="*/ 90 h 208"/>
              <a:gd name="T64" fmla="*/ 145 w 208"/>
              <a:gd name="T65" fmla="*/ 84 h 208"/>
              <a:gd name="T66" fmla="*/ 133 w 208"/>
              <a:gd name="T67" fmla="*/ 169 h 208"/>
              <a:gd name="T68" fmla="*/ 180 w 208"/>
              <a:gd name="T69" fmla="*/ 146 h 208"/>
              <a:gd name="T70" fmla="*/ 180 w 208"/>
              <a:gd name="T71" fmla="*/ 173 h 208"/>
              <a:gd name="T72" fmla="*/ 108 w 208"/>
              <a:gd name="T73" fmla="*/ 208 h 208"/>
              <a:gd name="T74" fmla="*/ 108 w 208"/>
              <a:gd name="T75" fmla="*/ 147 h 208"/>
              <a:gd name="T76" fmla="*/ 133 w 208"/>
              <a:gd name="T77" fmla="*/ 169 h 208"/>
              <a:gd name="T78" fmla="*/ 134 w 208"/>
              <a:gd name="T79" fmla="*/ 162 h 208"/>
              <a:gd name="T80" fmla="*/ 106 w 208"/>
              <a:gd name="T81" fmla="*/ 139 h 208"/>
              <a:gd name="T82" fmla="*/ 180 w 208"/>
              <a:gd name="T83" fmla="*/ 103 h 208"/>
              <a:gd name="T84" fmla="*/ 208 w 208"/>
              <a:gd name="T85" fmla="*/ 126 h 208"/>
              <a:gd name="T86" fmla="*/ 134 w 208"/>
              <a:gd name="T87" fmla="*/ 162 h 208"/>
              <a:gd name="T88" fmla="*/ 74 w 208"/>
              <a:gd name="T89" fmla="*/ 176 h 208"/>
              <a:gd name="T90" fmla="*/ 104 w 208"/>
              <a:gd name="T91" fmla="*/ 148 h 208"/>
              <a:gd name="T92" fmla="*/ 104 w 208"/>
              <a:gd name="T93" fmla="*/ 208 h 208"/>
              <a:gd name="T94" fmla="*/ 32 w 208"/>
              <a:gd name="T95" fmla="*/ 173 h 208"/>
              <a:gd name="T96" fmla="*/ 32 w 208"/>
              <a:gd name="T97" fmla="*/ 155 h 208"/>
              <a:gd name="T98" fmla="*/ 74 w 208"/>
              <a:gd name="T99" fmla="*/ 176 h 208"/>
              <a:gd name="T100" fmla="*/ 32 w 208"/>
              <a:gd name="T101" fmla="*/ 103 h 208"/>
              <a:gd name="T102" fmla="*/ 106 w 208"/>
              <a:gd name="T103" fmla="*/ 139 h 208"/>
              <a:gd name="T104" fmla="*/ 74 w 208"/>
              <a:gd name="T105" fmla="*/ 170 h 208"/>
              <a:gd name="T106" fmla="*/ 0 w 208"/>
              <a:gd name="T107" fmla="*/ 134 h 208"/>
              <a:gd name="T108" fmla="*/ 32 w 208"/>
              <a:gd name="T109" fmla="*/ 103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08" h="208">
                <a:moveTo>
                  <a:pt x="104" y="97"/>
                </a:moveTo>
                <a:cubicBezTo>
                  <a:pt x="131" y="97"/>
                  <a:pt x="152" y="75"/>
                  <a:pt x="152" y="49"/>
                </a:cubicBezTo>
                <a:cubicBezTo>
                  <a:pt x="152" y="22"/>
                  <a:pt x="131" y="0"/>
                  <a:pt x="104" y="0"/>
                </a:cubicBezTo>
                <a:cubicBezTo>
                  <a:pt x="77" y="0"/>
                  <a:pt x="55" y="22"/>
                  <a:pt x="55" y="49"/>
                </a:cubicBezTo>
                <a:cubicBezTo>
                  <a:pt x="55" y="75"/>
                  <a:pt x="77" y="97"/>
                  <a:pt x="104" y="97"/>
                </a:cubicBezTo>
                <a:close/>
                <a:moveTo>
                  <a:pt x="104" y="12"/>
                </a:moveTo>
                <a:cubicBezTo>
                  <a:pt x="124" y="12"/>
                  <a:pt x="141" y="28"/>
                  <a:pt x="141" y="49"/>
                </a:cubicBezTo>
                <a:cubicBezTo>
                  <a:pt x="141" y="69"/>
                  <a:pt x="124" y="85"/>
                  <a:pt x="104" y="85"/>
                </a:cubicBezTo>
                <a:cubicBezTo>
                  <a:pt x="83" y="85"/>
                  <a:pt x="67" y="69"/>
                  <a:pt x="67" y="49"/>
                </a:cubicBezTo>
                <a:cubicBezTo>
                  <a:pt x="67" y="28"/>
                  <a:pt x="83" y="12"/>
                  <a:pt x="104" y="12"/>
                </a:cubicBezTo>
                <a:close/>
                <a:moveTo>
                  <a:pt x="97" y="55"/>
                </a:moveTo>
                <a:cubicBezTo>
                  <a:pt x="79" y="55"/>
                  <a:pt x="79" y="55"/>
                  <a:pt x="79" y="55"/>
                </a:cubicBezTo>
                <a:cubicBezTo>
                  <a:pt x="79" y="42"/>
                  <a:pt x="79" y="42"/>
                  <a:pt x="79" y="42"/>
                </a:cubicBezTo>
                <a:cubicBezTo>
                  <a:pt x="97" y="42"/>
                  <a:pt x="97" y="42"/>
                  <a:pt x="97" y="42"/>
                </a:cubicBezTo>
                <a:cubicBezTo>
                  <a:pt x="97" y="24"/>
                  <a:pt x="97" y="24"/>
                  <a:pt x="97" y="24"/>
                </a:cubicBezTo>
                <a:cubicBezTo>
                  <a:pt x="111" y="24"/>
                  <a:pt x="111" y="24"/>
                  <a:pt x="111" y="24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28" y="42"/>
                  <a:pt x="128" y="42"/>
                  <a:pt x="128" y="42"/>
                </a:cubicBezTo>
                <a:cubicBezTo>
                  <a:pt x="128" y="55"/>
                  <a:pt x="128" y="55"/>
                  <a:pt x="128" y="55"/>
                </a:cubicBezTo>
                <a:cubicBezTo>
                  <a:pt x="111" y="55"/>
                  <a:pt x="111" y="55"/>
                  <a:pt x="111" y="55"/>
                </a:cubicBezTo>
                <a:cubicBezTo>
                  <a:pt x="111" y="73"/>
                  <a:pt x="111" y="73"/>
                  <a:pt x="111" y="73"/>
                </a:cubicBezTo>
                <a:cubicBezTo>
                  <a:pt x="97" y="73"/>
                  <a:pt x="97" y="73"/>
                  <a:pt x="97" y="73"/>
                </a:cubicBezTo>
                <a:lnTo>
                  <a:pt x="97" y="55"/>
                </a:lnTo>
                <a:close/>
                <a:moveTo>
                  <a:pt x="45" y="105"/>
                </a:moveTo>
                <a:cubicBezTo>
                  <a:pt x="36" y="100"/>
                  <a:pt x="36" y="100"/>
                  <a:pt x="36" y="100"/>
                </a:cubicBezTo>
                <a:cubicBezTo>
                  <a:pt x="64" y="86"/>
                  <a:pt x="64" y="86"/>
                  <a:pt x="64" y="86"/>
                </a:cubicBezTo>
                <a:cubicBezTo>
                  <a:pt x="66" y="88"/>
                  <a:pt x="68" y="90"/>
                  <a:pt x="70" y="92"/>
                </a:cubicBezTo>
                <a:lnTo>
                  <a:pt x="45" y="105"/>
                </a:lnTo>
                <a:close/>
                <a:moveTo>
                  <a:pt x="145" y="84"/>
                </a:moveTo>
                <a:cubicBezTo>
                  <a:pt x="176" y="100"/>
                  <a:pt x="176" y="100"/>
                  <a:pt x="176" y="100"/>
                </a:cubicBezTo>
                <a:cubicBezTo>
                  <a:pt x="167" y="105"/>
                  <a:pt x="167" y="105"/>
                  <a:pt x="167" y="105"/>
                </a:cubicBezTo>
                <a:cubicBezTo>
                  <a:pt x="139" y="90"/>
                  <a:pt x="139" y="90"/>
                  <a:pt x="139" y="90"/>
                </a:cubicBezTo>
                <a:cubicBezTo>
                  <a:pt x="141" y="88"/>
                  <a:pt x="143" y="86"/>
                  <a:pt x="145" y="84"/>
                </a:cubicBezTo>
                <a:close/>
                <a:moveTo>
                  <a:pt x="133" y="169"/>
                </a:moveTo>
                <a:cubicBezTo>
                  <a:pt x="180" y="146"/>
                  <a:pt x="180" y="146"/>
                  <a:pt x="180" y="146"/>
                </a:cubicBezTo>
                <a:cubicBezTo>
                  <a:pt x="180" y="173"/>
                  <a:pt x="180" y="173"/>
                  <a:pt x="180" y="173"/>
                </a:cubicBezTo>
                <a:cubicBezTo>
                  <a:pt x="108" y="208"/>
                  <a:pt x="108" y="208"/>
                  <a:pt x="108" y="208"/>
                </a:cubicBezTo>
                <a:cubicBezTo>
                  <a:pt x="108" y="147"/>
                  <a:pt x="108" y="147"/>
                  <a:pt x="108" y="147"/>
                </a:cubicBezTo>
                <a:lnTo>
                  <a:pt x="133" y="169"/>
                </a:lnTo>
                <a:close/>
                <a:moveTo>
                  <a:pt x="134" y="162"/>
                </a:moveTo>
                <a:cubicBezTo>
                  <a:pt x="106" y="139"/>
                  <a:pt x="106" y="139"/>
                  <a:pt x="106" y="139"/>
                </a:cubicBezTo>
                <a:cubicBezTo>
                  <a:pt x="180" y="103"/>
                  <a:pt x="180" y="103"/>
                  <a:pt x="180" y="103"/>
                </a:cubicBezTo>
                <a:cubicBezTo>
                  <a:pt x="208" y="126"/>
                  <a:pt x="208" y="126"/>
                  <a:pt x="208" y="126"/>
                </a:cubicBezTo>
                <a:lnTo>
                  <a:pt x="134" y="162"/>
                </a:lnTo>
                <a:close/>
                <a:moveTo>
                  <a:pt x="74" y="176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04" y="208"/>
                  <a:pt x="104" y="208"/>
                  <a:pt x="104" y="208"/>
                </a:cubicBezTo>
                <a:cubicBezTo>
                  <a:pt x="32" y="173"/>
                  <a:pt x="32" y="173"/>
                  <a:pt x="32" y="173"/>
                </a:cubicBezTo>
                <a:cubicBezTo>
                  <a:pt x="32" y="155"/>
                  <a:pt x="32" y="155"/>
                  <a:pt x="32" y="155"/>
                </a:cubicBezTo>
                <a:lnTo>
                  <a:pt x="74" y="176"/>
                </a:lnTo>
                <a:close/>
                <a:moveTo>
                  <a:pt x="32" y="103"/>
                </a:moveTo>
                <a:cubicBezTo>
                  <a:pt x="106" y="139"/>
                  <a:pt x="106" y="139"/>
                  <a:pt x="106" y="139"/>
                </a:cubicBezTo>
                <a:cubicBezTo>
                  <a:pt x="74" y="170"/>
                  <a:pt x="74" y="170"/>
                  <a:pt x="74" y="170"/>
                </a:cubicBezTo>
                <a:cubicBezTo>
                  <a:pt x="0" y="134"/>
                  <a:pt x="0" y="134"/>
                  <a:pt x="0" y="134"/>
                </a:cubicBezTo>
                <a:lnTo>
                  <a:pt x="32" y="10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7" name="Freeform 96">
            <a:extLst>
              <a:ext uri="{FF2B5EF4-FFF2-40B4-BE49-F238E27FC236}">
                <a16:creationId xmlns:a16="http://schemas.microsoft.com/office/drawing/2014/main" id="{02B29064-C84F-51D0-FCE3-7799EE1D1581}"/>
              </a:ext>
            </a:extLst>
          </p:cNvPr>
          <p:cNvSpPr>
            <a:spLocks noEditPoints="1"/>
          </p:cNvSpPr>
          <p:nvPr/>
        </p:nvSpPr>
        <p:spPr bwMode="auto">
          <a:xfrm>
            <a:off x="4515315" y="2917218"/>
            <a:ext cx="367212" cy="311461"/>
          </a:xfrm>
          <a:custGeom>
            <a:avLst/>
            <a:gdLst>
              <a:gd name="T0" fmla="*/ 75 w 209"/>
              <a:gd name="T1" fmla="*/ 49 h 177"/>
              <a:gd name="T2" fmla="*/ 77 w 209"/>
              <a:gd name="T3" fmla="*/ 47 h 177"/>
              <a:gd name="T4" fmla="*/ 74 w 209"/>
              <a:gd name="T5" fmla="*/ 23 h 177"/>
              <a:gd name="T6" fmla="*/ 96 w 209"/>
              <a:gd name="T7" fmla="*/ 12 h 177"/>
              <a:gd name="T8" fmla="*/ 95 w 209"/>
              <a:gd name="T9" fmla="*/ 7 h 177"/>
              <a:gd name="T10" fmla="*/ 47 w 209"/>
              <a:gd name="T11" fmla="*/ 15 h 177"/>
              <a:gd name="T12" fmla="*/ 15 w 209"/>
              <a:gd name="T13" fmla="*/ 47 h 177"/>
              <a:gd name="T14" fmla="*/ 14 w 209"/>
              <a:gd name="T15" fmla="*/ 53 h 177"/>
              <a:gd name="T16" fmla="*/ 8 w 209"/>
              <a:gd name="T17" fmla="*/ 55 h 177"/>
              <a:gd name="T18" fmla="*/ 0 w 209"/>
              <a:gd name="T19" fmla="*/ 63 h 177"/>
              <a:gd name="T20" fmla="*/ 13 w 209"/>
              <a:gd name="T21" fmla="*/ 80 h 177"/>
              <a:gd name="T22" fmla="*/ 30 w 209"/>
              <a:gd name="T23" fmla="*/ 93 h 177"/>
              <a:gd name="T24" fmla="*/ 38 w 209"/>
              <a:gd name="T25" fmla="*/ 85 h 177"/>
              <a:gd name="T26" fmla="*/ 40 w 209"/>
              <a:gd name="T27" fmla="*/ 79 h 177"/>
              <a:gd name="T28" fmla="*/ 46 w 209"/>
              <a:gd name="T29" fmla="*/ 78 h 177"/>
              <a:gd name="T30" fmla="*/ 49 w 209"/>
              <a:gd name="T31" fmla="*/ 75 h 177"/>
              <a:gd name="T32" fmla="*/ 143 w 209"/>
              <a:gd name="T33" fmla="*/ 172 h 177"/>
              <a:gd name="T34" fmla="*/ 154 w 209"/>
              <a:gd name="T35" fmla="*/ 177 h 177"/>
              <a:gd name="T36" fmla="*/ 165 w 209"/>
              <a:gd name="T37" fmla="*/ 173 h 177"/>
              <a:gd name="T38" fmla="*/ 172 w 209"/>
              <a:gd name="T39" fmla="*/ 165 h 177"/>
              <a:gd name="T40" fmla="*/ 177 w 209"/>
              <a:gd name="T41" fmla="*/ 154 h 177"/>
              <a:gd name="T42" fmla="*/ 172 w 209"/>
              <a:gd name="T43" fmla="*/ 143 h 177"/>
              <a:gd name="T44" fmla="*/ 75 w 209"/>
              <a:gd name="T45" fmla="*/ 49 h 177"/>
              <a:gd name="T46" fmla="*/ 167 w 209"/>
              <a:gd name="T47" fmla="*/ 160 h 177"/>
              <a:gd name="T48" fmla="*/ 159 w 209"/>
              <a:gd name="T49" fmla="*/ 167 h 177"/>
              <a:gd name="T50" fmla="*/ 154 w 209"/>
              <a:gd name="T51" fmla="*/ 169 h 177"/>
              <a:gd name="T52" fmla="*/ 148 w 209"/>
              <a:gd name="T53" fmla="*/ 167 h 177"/>
              <a:gd name="T54" fmla="*/ 54 w 209"/>
              <a:gd name="T55" fmla="*/ 69 h 177"/>
              <a:gd name="T56" fmla="*/ 69 w 209"/>
              <a:gd name="T57" fmla="*/ 54 h 177"/>
              <a:gd name="T58" fmla="*/ 167 w 209"/>
              <a:gd name="T59" fmla="*/ 148 h 177"/>
              <a:gd name="T60" fmla="*/ 169 w 209"/>
              <a:gd name="T61" fmla="*/ 154 h 177"/>
              <a:gd name="T62" fmla="*/ 167 w 209"/>
              <a:gd name="T63" fmla="*/ 160 h 177"/>
              <a:gd name="T64" fmla="*/ 76 w 209"/>
              <a:gd name="T65" fmla="*/ 112 h 177"/>
              <a:gd name="T66" fmla="*/ 104 w 209"/>
              <a:gd name="T67" fmla="*/ 142 h 177"/>
              <a:gd name="T68" fmla="*/ 76 w 209"/>
              <a:gd name="T69" fmla="*/ 171 h 177"/>
              <a:gd name="T70" fmla="*/ 65 w 209"/>
              <a:gd name="T71" fmla="*/ 176 h 177"/>
              <a:gd name="T72" fmla="*/ 53 w 209"/>
              <a:gd name="T73" fmla="*/ 172 h 177"/>
              <a:gd name="T74" fmla="*/ 46 w 209"/>
              <a:gd name="T75" fmla="*/ 164 h 177"/>
              <a:gd name="T76" fmla="*/ 41 w 209"/>
              <a:gd name="T77" fmla="*/ 153 h 177"/>
              <a:gd name="T78" fmla="*/ 46 w 209"/>
              <a:gd name="T79" fmla="*/ 142 h 177"/>
              <a:gd name="T80" fmla="*/ 76 w 209"/>
              <a:gd name="T81" fmla="*/ 112 h 177"/>
              <a:gd name="T82" fmla="*/ 209 w 209"/>
              <a:gd name="T83" fmla="*/ 56 h 177"/>
              <a:gd name="T84" fmla="*/ 200 w 209"/>
              <a:gd name="T85" fmla="*/ 70 h 177"/>
              <a:gd name="T86" fmla="*/ 165 w 209"/>
              <a:gd name="T87" fmla="*/ 79 h 177"/>
              <a:gd name="T88" fmla="*/ 141 w 209"/>
              <a:gd name="T89" fmla="*/ 104 h 177"/>
              <a:gd name="T90" fmla="*/ 113 w 209"/>
              <a:gd name="T91" fmla="*/ 77 h 177"/>
              <a:gd name="T92" fmla="*/ 138 w 209"/>
              <a:gd name="T93" fmla="*/ 53 h 177"/>
              <a:gd name="T94" fmla="*/ 148 w 209"/>
              <a:gd name="T95" fmla="*/ 17 h 177"/>
              <a:gd name="T96" fmla="*/ 200 w 209"/>
              <a:gd name="T97" fmla="*/ 17 h 177"/>
              <a:gd name="T98" fmla="*/ 171 w 209"/>
              <a:gd name="T99" fmla="*/ 25 h 177"/>
              <a:gd name="T100" fmla="*/ 165 w 209"/>
              <a:gd name="T101" fmla="*/ 48 h 177"/>
              <a:gd name="T102" fmla="*/ 181 w 209"/>
              <a:gd name="T103" fmla="*/ 64 h 177"/>
              <a:gd name="T104" fmla="*/ 209 w 209"/>
              <a:gd name="T105" fmla="*/ 5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09" h="177">
                <a:moveTo>
                  <a:pt x="75" y="49"/>
                </a:moveTo>
                <a:cubicBezTo>
                  <a:pt x="76" y="48"/>
                  <a:pt x="77" y="47"/>
                  <a:pt x="77" y="47"/>
                </a:cubicBezTo>
                <a:cubicBezTo>
                  <a:pt x="79" y="44"/>
                  <a:pt x="69" y="33"/>
                  <a:pt x="74" y="23"/>
                </a:cubicBezTo>
                <a:cubicBezTo>
                  <a:pt x="80" y="13"/>
                  <a:pt x="96" y="12"/>
                  <a:pt x="96" y="12"/>
                </a:cubicBezTo>
                <a:cubicBezTo>
                  <a:pt x="95" y="7"/>
                  <a:pt x="95" y="7"/>
                  <a:pt x="95" y="7"/>
                </a:cubicBezTo>
                <a:cubicBezTo>
                  <a:pt x="95" y="7"/>
                  <a:pt x="63" y="0"/>
                  <a:pt x="47" y="15"/>
                </a:cubicBezTo>
                <a:cubicBezTo>
                  <a:pt x="38" y="24"/>
                  <a:pt x="15" y="47"/>
                  <a:pt x="15" y="47"/>
                </a:cubicBezTo>
                <a:cubicBezTo>
                  <a:pt x="15" y="47"/>
                  <a:pt x="16" y="51"/>
                  <a:pt x="14" y="53"/>
                </a:cubicBezTo>
                <a:cubicBezTo>
                  <a:pt x="12" y="55"/>
                  <a:pt x="8" y="55"/>
                  <a:pt x="8" y="5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3"/>
                  <a:pt x="5" y="72"/>
                  <a:pt x="13" y="80"/>
                </a:cubicBezTo>
                <a:cubicBezTo>
                  <a:pt x="21" y="88"/>
                  <a:pt x="30" y="93"/>
                  <a:pt x="30" y="93"/>
                </a:cubicBezTo>
                <a:cubicBezTo>
                  <a:pt x="38" y="85"/>
                  <a:pt x="38" y="85"/>
                  <a:pt x="38" y="85"/>
                </a:cubicBezTo>
                <a:cubicBezTo>
                  <a:pt x="38" y="85"/>
                  <a:pt x="38" y="81"/>
                  <a:pt x="40" y="79"/>
                </a:cubicBezTo>
                <a:cubicBezTo>
                  <a:pt x="42" y="77"/>
                  <a:pt x="46" y="78"/>
                  <a:pt x="46" y="78"/>
                </a:cubicBezTo>
                <a:cubicBezTo>
                  <a:pt x="46" y="78"/>
                  <a:pt x="47" y="77"/>
                  <a:pt x="49" y="75"/>
                </a:cubicBezTo>
                <a:cubicBezTo>
                  <a:pt x="143" y="172"/>
                  <a:pt x="143" y="172"/>
                  <a:pt x="143" y="172"/>
                </a:cubicBezTo>
                <a:cubicBezTo>
                  <a:pt x="145" y="176"/>
                  <a:pt x="149" y="177"/>
                  <a:pt x="154" y="177"/>
                </a:cubicBezTo>
                <a:cubicBezTo>
                  <a:pt x="158" y="177"/>
                  <a:pt x="162" y="176"/>
                  <a:pt x="165" y="173"/>
                </a:cubicBezTo>
                <a:cubicBezTo>
                  <a:pt x="172" y="165"/>
                  <a:pt x="172" y="165"/>
                  <a:pt x="172" y="165"/>
                </a:cubicBezTo>
                <a:cubicBezTo>
                  <a:pt x="175" y="162"/>
                  <a:pt x="177" y="158"/>
                  <a:pt x="177" y="154"/>
                </a:cubicBezTo>
                <a:cubicBezTo>
                  <a:pt x="177" y="150"/>
                  <a:pt x="175" y="146"/>
                  <a:pt x="172" y="143"/>
                </a:cubicBezTo>
                <a:lnTo>
                  <a:pt x="75" y="49"/>
                </a:lnTo>
                <a:close/>
                <a:moveTo>
                  <a:pt x="167" y="160"/>
                </a:moveTo>
                <a:cubicBezTo>
                  <a:pt x="159" y="167"/>
                  <a:pt x="159" y="167"/>
                  <a:pt x="159" y="167"/>
                </a:cubicBezTo>
                <a:cubicBezTo>
                  <a:pt x="158" y="169"/>
                  <a:pt x="156" y="169"/>
                  <a:pt x="154" y="169"/>
                </a:cubicBezTo>
                <a:cubicBezTo>
                  <a:pt x="152" y="169"/>
                  <a:pt x="150" y="168"/>
                  <a:pt x="148" y="167"/>
                </a:cubicBezTo>
                <a:cubicBezTo>
                  <a:pt x="54" y="69"/>
                  <a:pt x="54" y="69"/>
                  <a:pt x="54" y="69"/>
                </a:cubicBezTo>
                <a:cubicBezTo>
                  <a:pt x="59" y="65"/>
                  <a:pt x="65" y="59"/>
                  <a:pt x="69" y="54"/>
                </a:cubicBezTo>
                <a:cubicBezTo>
                  <a:pt x="167" y="148"/>
                  <a:pt x="167" y="148"/>
                  <a:pt x="167" y="148"/>
                </a:cubicBezTo>
                <a:cubicBezTo>
                  <a:pt x="168" y="150"/>
                  <a:pt x="169" y="152"/>
                  <a:pt x="169" y="154"/>
                </a:cubicBezTo>
                <a:cubicBezTo>
                  <a:pt x="169" y="156"/>
                  <a:pt x="168" y="158"/>
                  <a:pt x="167" y="160"/>
                </a:cubicBezTo>
                <a:close/>
                <a:moveTo>
                  <a:pt x="76" y="112"/>
                </a:moveTo>
                <a:cubicBezTo>
                  <a:pt x="104" y="142"/>
                  <a:pt x="104" y="142"/>
                  <a:pt x="104" y="142"/>
                </a:cubicBezTo>
                <a:cubicBezTo>
                  <a:pt x="76" y="171"/>
                  <a:pt x="76" y="171"/>
                  <a:pt x="76" y="171"/>
                </a:cubicBezTo>
                <a:cubicBezTo>
                  <a:pt x="73" y="174"/>
                  <a:pt x="69" y="176"/>
                  <a:pt x="65" y="176"/>
                </a:cubicBezTo>
                <a:cubicBezTo>
                  <a:pt x="60" y="176"/>
                  <a:pt x="56" y="175"/>
                  <a:pt x="53" y="172"/>
                </a:cubicBezTo>
                <a:cubicBezTo>
                  <a:pt x="46" y="164"/>
                  <a:pt x="46" y="164"/>
                  <a:pt x="46" y="164"/>
                </a:cubicBezTo>
                <a:cubicBezTo>
                  <a:pt x="43" y="161"/>
                  <a:pt x="41" y="157"/>
                  <a:pt x="41" y="153"/>
                </a:cubicBezTo>
                <a:cubicBezTo>
                  <a:pt x="41" y="149"/>
                  <a:pt x="43" y="145"/>
                  <a:pt x="46" y="142"/>
                </a:cubicBezTo>
                <a:lnTo>
                  <a:pt x="76" y="112"/>
                </a:lnTo>
                <a:close/>
                <a:moveTo>
                  <a:pt x="209" y="56"/>
                </a:moveTo>
                <a:cubicBezTo>
                  <a:pt x="207" y="61"/>
                  <a:pt x="204" y="66"/>
                  <a:pt x="200" y="70"/>
                </a:cubicBezTo>
                <a:cubicBezTo>
                  <a:pt x="191" y="79"/>
                  <a:pt x="177" y="83"/>
                  <a:pt x="165" y="79"/>
                </a:cubicBezTo>
                <a:cubicBezTo>
                  <a:pt x="141" y="104"/>
                  <a:pt x="141" y="104"/>
                  <a:pt x="141" y="104"/>
                </a:cubicBezTo>
                <a:cubicBezTo>
                  <a:pt x="113" y="77"/>
                  <a:pt x="113" y="77"/>
                  <a:pt x="113" y="77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5" y="40"/>
                  <a:pt x="138" y="27"/>
                  <a:pt x="148" y="17"/>
                </a:cubicBezTo>
                <a:cubicBezTo>
                  <a:pt x="162" y="2"/>
                  <a:pt x="186" y="2"/>
                  <a:pt x="200" y="17"/>
                </a:cubicBezTo>
                <a:cubicBezTo>
                  <a:pt x="171" y="25"/>
                  <a:pt x="171" y="25"/>
                  <a:pt x="171" y="2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81" y="64"/>
                  <a:pt x="181" y="64"/>
                  <a:pt x="181" y="64"/>
                </a:cubicBezTo>
                <a:lnTo>
                  <a:pt x="209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8" name="Freeform 100">
            <a:extLst>
              <a:ext uri="{FF2B5EF4-FFF2-40B4-BE49-F238E27FC236}">
                <a16:creationId xmlns:a16="http://schemas.microsoft.com/office/drawing/2014/main" id="{4F05ABD5-B00E-6B0F-9934-ACC3A335F880}"/>
              </a:ext>
            </a:extLst>
          </p:cNvPr>
          <p:cNvSpPr>
            <a:spLocks noEditPoints="1"/>
          </p:cNvSpPr>
          <p:nvPr/>
        </p:nvSpPr>
        <p:spPr bwMode="auto">
          <a:xfrm>
            <a:off x="6530056" y="2906532"/>
            <a:ext cx="367212" cy="334504"/>
          </a:xfrm>
          <a:custGeom>
            <a:avLst/>
            <a:gdLst>
              <a:gd name="T0" fmla="*/ 87 w 209"/>
              <a:gd name="T1" fmla="*/ 175 h 190"/>
              <a:gd name="T2" fmla="*/ 81 w 209"/>
              <a:gd name="T3" fmla="*/ 169 h 190"/>
              <a:gd name="T4" fmla="*/ 87 w 209"/>
              <a:gd name="T5" fmla="*/ 163 h 190"/>
              <a:gd name="T6" fmla="*/ 123 w 209"/>
              <a:gd name="T7" fmla="*/ 163 h 190"/>
              <a:gd name="T8" fmla="*/ 129 w 209"/>
              <a:gd name="T9" fmla="*/ 169 h 190"/>
              <a:gd name="T10" fmla="*/ 123 w 209"/>
              <a:gd name="T11" fmla="*/ 175 h 190"/>
              <a:gd name="T12" fmla="*/ 87 w 209"/>
              <a:gd name="T13" fmla="*/ 175 h 190"/>
              <a:gd name="T14" fmla="*/ 140 w 209"/>
              <a:gd name="T15" fmla="*/ 178 h 190"/>
              <a:gd name="T16" fmla="*/ 70 w 209"/>
              <a:gd name="T17" fmla="*/ 178 h 190"/>
              <a:gd name="T18" fmla="*/ 64 w 209"/>
              <a:gd name="T19" fmla="*/ 184 h 190"/>
              <a:gd name="T20" fmla="*/ 70 w 209"/>
              <a:gd name="T21" fmla="*/ 190 h 190"/>
              <a:gd name="T22" fmla="*/ 140 w 209"/>
              <a:gd name="T23" fmla="*/ 190 h 190"/>
              <a:gd name="T24" fmla="*/ 146 w 209"/>
              <a:gd name="T25" fmla="*/ 184 h 190"/>
              <a:gd name="T26" fmla="*/ 140 w 209"/>
              <a:gd name="T27" fmla="*/ 178 h 190"/>
              <a:gd name="T28" fmla="*/ 209 w 209"/>
              <a:gd name="T29" fmla="*/ 101 h 190"/>
              <a:gd name="T30" fmla="*/ 173 w 209"/>
              <a:gd name="T31" fmla="*/ 129 h 190"/>
              <a:gd name="T32" fmla="*/ 137 w 209"/>
              <a:gd name="T33" fmla="*/ 101 h 190"/>
              <a:gd name="T34" fmla="*/ 140 w 209"/>
              <a:gd name="T35" fmla="*/ 101 h 190"/>
              <a:gd name="T36" fmla="*/ 169 w 209"/>
              <a:gd name="T37" fmla="*/ 31 h 190"/>
              <a:gd name="T38" fmla="*/ 164 w 209"/>
              <a:gd name="T39" fmla="*/ 28 h 190"/>
              <a:gd name="T40" fmla="*/ 111 w 209"/>
              <a:gd name="T41" fmla="*/ 31 h 190"/>
              <a:gd name="T42" fmla="*/ 111 w 209"/>
              <a:gd name="T43" fmla="*/ 159 h 190"/>
              <a:gd name="T44" fmla="*/ 99 w 209"/>
              <a:gd name="T45" fmla="*/ 159 h 190"/>
              <a:gd name="T46" fmla="*/ 99 w 209"/>
              <a:gd name="T47" fmla="*/ 34 h 190"/>
              <a:gd name="T48" fmla="*/ 46 w 209"/>
              <a:gd name="T49" fmla="*/ 61 h 190"/>
              <a:gd name="T50" fmla="*/ 44 w 209"/>
              <a:gd name="T51" fmla="*/ 68 h 190"/>
              <a:gd name="T52" fmla="*/ 42 w 209"/>
              <a:gd name="T53" fmla="*/ 70 h 190"/>
              <a:gd name="T54" fmla="*/ 69 w 209"/>
              <a:gd name="T55" fmla="*/ 135 h 190"/>
              <a:gd name="T56" fmla="*/ 72 w 209"/>
              <a:gd name="T57" fmla="*/ 135 h 190"/>
              <a:gd name="T58" fmla="*/ 36 w 209"/>
              <a:gd name="T59" fmla="*/ 163 h 190"/>
              <a:gd name="T60" fmla="*/ 0 w 209"/>
              <a:gd name="T61" fmla="*/ 135 h 190"/>
              <a:gd name="T62" fmla="*/ 3 w 209"/>
              <a:gd name="T63" fmla="*/ 135 h 190"/>
              <a:gd name="T64" fmla="*/ 31 w 209"/>
              <a:gd name="T65" fmla="*/ 68 h 190"/>
              <a:gd name="T66" fmla="*/ 30 w 209"/>
              <a:gd name="T67" fmla="*/ 56 h 190"/>
              <a:gd name="T68" fmla="*/ 37 w 209"/>
              <a:gd name="T69" fmla="*/ 53 h 190"/>
              <a:gd name="T70" fmla="*/ 99 w 209"/>
              <a:gd name="T71" fmla="*/ 22 h 190"/>
              <a:gd name="T72" fmla="*/ 99 w 209"/>
              <a:gd name="T73" fmla="*/ 16 h 190"/>
              <a:gd name="T74" fmla="*/ 96 w 209"/>
              <a:gd name="T75" fmla="*/ 9 h 190"/>
              <a:gd name="T76" fmla="*/ 105 w 209"/>
              <a:gd name="T77" fmla="*/ 0 h 190"/>
              <a:gd name="T78" fmla="*/ 114 w 209"/>
              <a:gd name="T79" fmla="*/ 9 h 190"/>
              <a:gd name="T80" fmla="*/ 111 w 209"/>
              <a:gd name="T81" fmla="*/ 16 h 190"/>
              <a:gd name="T82" fmla="*/ 111 w 209"/>
              <a:gd name="T83" fmla="*/ 19 h 190"/>
              <a:gd name="T84" fmla="*/ 167 w 209"/>
              <a:gd name="T85" fmla="*/ 16 h 190"/>
              <a:gd name="T86" fmla="*/ 175 w 209"/>
              <a:gd name="T87" fmla="*/ 15 h 190"/>
              <a:gd name="T88" fmla="*/ 181 w 209"/>
              <a:gd name="T89" fmla="*/ 26 h 190"/>
              <a:gd name="T90" fmla="*/ 177 w 209"/>
              <a:gd name="T91" fmla="*/ 31 h 190"/>
              <a:gd name="T92" fmla="*/ 206 w 209"/>
              <a:gd name="T93" fmla="*/ 101 h 190"/>
              <a:gd name="T94" fmla="*/ 209 w 209"/>
              <a:gd name="T95" fmla="*/ 101 h 190"/>
              <a:gd name="T96" fmla="*/ 59 w 209"/>
              <a:gd name="T97" fmla="*/ 135 h 190"/>
              <a:gd name="T98" fmla="*/ 36 w 209"/>
              <a:gd name="T99" fmla="*/ 73 h 190"/>
              <a:gd name="T100" fmla="*/ 12 w 209"/>
              <a:gd name="T101" fmla="*/ 135 h 190"/>
              <a:gd name="T102" fmla="*/ 59 w 209"/>
              <a:gd name="T103" fmla="*/ 135 h 190"/>
              <a:gd name="T104" fmla="*/ 197 w 209"/>
              <a:gd name="T105" fmla="*/ 100 h 190"/>
              <a:gd name="T106" fmla="*/ 173 w 209"/>
              <a:gd name="T107" fmla="*/ 39 h 190"/>
              <a:gd name="T108" fmla="*/ 149 w 209"/>
              <a:gd name="T109" fmla="*/ 101 h 190"/>
              <a:gd name="T110" fmla="*/ 196 w 209"/>
              <a:gd name="T111" fmla="*/ 101 h 190"/>
              <a:gd name="T112" fmla="*/ 197 w 209"/>
              <a:gd name="T113" fmla="*/ 10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9" h="190">
                <a:moveTo>
                  <a:pt x="87" y="175"/>
                </a:moveTo>
                <a:cubicBezTo>
                  <a:pt x="84" y="175"/>
                  <a:pt x="81" y="173"/>
                  <a:pt x="81" y="169"/>
                </a:cubicBezTo>
                <a:cubicBezTo>
                  <a:pt x="81" y="166"/>
                  <a:pt x="84" y="163"/>
                  <a:pt x="87" y="163"/>
                </a:cubicBezTo>
                <a:cubicBezTo>
                  <a:pt x="123" y="163"/>
                  <a:pt x="123" y="163"/>
                  <a:pt x="123" y="163"/>
                </a:cubicBezTo>
                <a:cubicBezTo>
                  <a:pt x="127" y="163"/>
                  <a:pt x="129" y="166"/>
                  <a:pt x="129" y="169"/>
                </a:cubicBezTo>
                <a:cubicBezTo>
                  <a:pt x="129" y="173"/>
                  <a:pt x="127" y="175"/>
                  <a:pt x="123" y="175"/>
                </a:cubicBezTo>
                <a:lnTo>
                  <a:pt x="87" y="175"/>
                </a:lnTo>
                <a:close/>
                <a:moveTo>
                  <a:pt x="140" y="178"/>
                </a:moveTo>
                <a:cubicBezTo>
                  <a:pt x="70" y="178"/>
                  <a:pt x="70" y="178"/>
                  <a:pt x="70" y="178"/>
                </a:cubicBezTo>
                <a:cubicBezTo>
                  <a:pt x="67" y="178"/>
                  <a:pt x="64" y="181"/>
                  <a:pt x="64" y="184"/>
                </a:cubicBezTo>
                <a:cubicBezTo>
                  <a:pt x="64" y="188"/>
                  <a:pt x="67" y="190"/>
                  <a:pt x="70" y="190"/>
                </a:cubicBezTo>
                <a:cubicBezTo>
                  <a:pt x="140" y="190"/>
                  <a:pt x="140" y="190"/>
                  <a:pt x="140" y="190"/>
                </a:cubicBezTo>
                <a:cubicBezTo>
                  <a:pt x="144" y="190"/>
                  <a:pt x="146" y="188"/>
                  <a:pt x="146" y="184"/>
                </a:cubicBezTo>
                <a:cubicBezTo>
                  <a:pt x="146" y="181"/>
                  <a:pt x="144" y="178"/>
                  <a:pt x="140" y="178"/>
                </a:cubicBezTo>
                <a:close/>
                <a:moveTo>
                  <a:pt x="209" y="101"/>
                </a:moveTo>
                <a:cubicBezTo>
                  <a:pt x="209" y="116"/>
                  <a:pt x="193" y="129"/>
                  <a:pt x="173" y="129"/>
                </a:cubicBezTo>
                <a:cubicBezTo>
                  <a:pt x="153" y="129"/>
                  <a:pt x="137" y="116"/>
                  <a:pt x="137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69" y="31"/>
                  <a:pt x="169" y="31"/>
                  <a:pt x="169" y="31"/>
                </a:cubicBezTo>
                <a:cubicBezTo>
                  <a:pt x="167" y="31"/>
                  <a:pt x="165" y="29"/>
                  <a:pt x="164" y="28"/>
                </a:cubicBezTo>
                <a:cubicBezTo>
                  <a:pt x="150" y="25"/>
                  <a:pt x="131" y="26"/>
                  <a:pt x="111" y="31"/>
                </a:cubicBezTo>
                <a:cubicBezTo>
                  <a:pt x="111" y="159"/>
                  <a:pt x="111" y="159"/>
                  <a:pt x="111" y="159"/>
                </a:cubicBezTo>
                <a:cubicBezTo>
                  <a:pt x="99" y="159"/>
                  <a:pt x="99" y="159"/>
                  <a:pt x="99" y="159"/>
                </a:cubicBezTo>
                <a:cubicBezTo>
                  <a:pt x="99" y="34"/>
                  <a:pt x="99" y="34"/>
                  <a:pt x="99" y="34"/>
                </a:cubicBezTo>
                <a:cubicBezTo>
                  <a:pt x="77" y="41"/>
                  <a:pt x="57" y="51"/>
                  <a:pt x="46" y="61"/>
                </a:cubicBezTo>
                <a:cubicBezTo>
                  <a:pt x="46" y="64"/>
                  <a:pt x="45" y="66"/>
                  <a:pt x="44" y="68"/>
                </a:cubicBezTo>
                <a:cubicBezTo>
                  <a:pt x="43" y="68"/>
                  <a:pt x="42" y="69"/>
                  <a:pt x="42" y="70"/>
                </a:cubicBezTo>
                <a:cubicBezTo>
                  <a:pt x="69" y="135"/>
                  <a:pt x="69" y="135"/>
                  <a:pt x="69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72" y="150"/>
                  <a:pt x="56" y="163"/>
                  <a:pt x="36" y="163"/>
                </a:cubicBezTo>
                <a:cubicBezTo>
                  <a:pt x="16" y="163"/>
                  <a:pt x="0" y="150"/>
                  <a:pt x="0" y="135"/>
                </a:cubicBezTo>
                <a:cubicBezTo>
                  <a:pt x="3" y="135"/>
                  <a:pt x="3" y="135"/>
                  <a:pt x="3" y="135"/>
                </a:cubicBezTo>
                <a:cubicBezTo>
                  <a:pt x="31" y="68"/>
                  <a:pt x="31" y="68"/>
                  <a:pt x="31" y="68"/>
                </a:cubicBezTo>
                <a:cubicBezTo>
                  <a:pt x="27" y="65"/>
                  <a:pt x="27" y="60"/>
                  <a:pt x="30" y="56"/>
                </a:cubicBezTo>
                <a:cubicBezTo>
                  <a:pt x="32" y="54"/>
                  <a:pt x="35" y="53"/>
                  <a:pt x="37" y="53"/>
                </a:cubicBezTo>
                <a:cubicBezTo>
                  <a:pt x="50" y="40"/>
                  <a:pt x="73" y="29"/>
                  <a:pt x="99" y="22"/>
                </a:cubicBezTo>
                <a:cubicBezTo>
                  <a:pt x="99" y="16"/>
                  <a:pt x="99" y="16"/>
                  <a:pt x="99" y="16"/>
                </a:cubicBezTo>
                <a:cubicBezTo>
                  <a:pt x="97" y="14"/>
                  <a:pt x="96" y="12"/>
                  <a:pt x="96" y="9"/>
                </a:cubicBezTo>
                <a:cubicBezTo>
                  <a:pt x="96" y="4"/>
                  <a:pt x="100" y="0"/>
                  <a:pt x="105" y="0"/>
                </a:cubicBezTo>
                <a:cubicBezTo>
                  <a:pt x="110" y="0"/>
                  <a:pt x="114" y="4"/>
                  <a:pt x="114" y="9"/>
                </a:cubicBezTo>
                <a:cubicBezTo>
                  <a:pt x="114" y="12"/>
                  <a:pt x="113" y="14"/>
                  <a:pt x="111" y="16"/>
                </a:cubicBezTo>
                <a:cubicBezTo>
                  <a:pt x="111" y="19"/>
                  <a:pt x="111" y="19"/>
                  <a:pt x="111" y="19"/>
                </a:cubicBezTo>
                <a:cubicBezTo>
                  <a:pt x="132" y="14"/>
                  <a:pt x="152" y="13"/>
                  <a:pt x="167" y="16"/>
                </a:cubicBezTo>
                <a:cubicBezTo>
                  <a:pt x="169" y="14"/>
                  <a:pt x="173" y="14"/>
                  <a:pt x="175" y="15"/>
                </a:cubicBezTo>
                <a:cubicBezTo>
                  <a:pt x="180" y="16"/>
                  <a:pt x="183" y="22"/>
                  <a:pt x="181" y="26"/>
                </a:cubicBezTo>
                <a:cubicBezTo>
                  <a:pt x="180" y="28"/>
                  <a:pt x="179" y="30"/>
                  <a:pt x="177" y="31"/>
                </a:cubicBezTo>
                <a:cubicBezTo>
                  <a:pt x="206" y="101"/>
                  <a:pt x="206" y="101"/>
                  <a:pt x="206" y="101"/>
                </a:cubicBezTo>
                <a:lnTo>
                  <a:pt x="209" y="101"/>
                </a:lnTo>
                <a:close/>
                <a:moveTo>
                  <a:pt x="59" y="135"/>
                </a:moveTo>
                <a:cubicBezTo>
                  <a:pt x="36" y="73"/>
                  <a:pt x="36" y="73"/>
                  <a:pt x="36" y="73"/>
                </a:cubicBezTo>
                <a:cubicBezTo>
                  <a:pt x="12" y="135"/>
                  <a:pt x="12" y="135"/>
                  <a:pt x="12" y="135"/>
                </a:cubicBezTo>
                <a:cubicBezTo>
                  <a:pt x="59" y="135"/>
                  <a:pt x="59" y="135"/>
                  <a:pt x="59" y="135"/>
                </a:cubicBezTo>
                <a:close/>
                <a:moveTo>
                  <a:pt x="197" y="100"/>
                </a:moveTo>
                <a:cubicBezTo>
                  <a:pt x="173" y="39"/>
                  <a:pt x="173" y="39"/>
                  <a:pt x="173" y="39"/>
                </a:cubicBezTo>
                <a:cubicBezTo>
                  <a:pt x="149" y="101"/>
                  <a:pt x="149" y="101"/>
                  <a:pt x="149" y="101"/>
                </a:cubicBezTo>
                <a:cubicBezTo>
                  <a:pt x="196" y="101"/>
                  <a:pt x="196" y="101"/>
                  <a:pt x="196" y="101"/>
                </a:cubicBezTo>
                <a:lnTo>
                  <a:pt x="197" y="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9" name="TextBox 55">
            <a:extLst>
              <a:ext uri="{FF2B5EF4-FFF2-40B4-BE49-F238E27FC236}">
                <a16:creationId xmlns:a16="http://schemas.microsoft.com/office/drawing/2014/main" id="{F1B265A4-58DE-1D39-9495-8D16B73DC983}"/>
              </a:ext>
            </a:extLst>
          </p:cNvPr>
          <p:cNvSpPr txBox="1"/>
          <p:nvPr/>
        </p:nvSpPr>
        <p:spPr>
          <a:xfrm>
            <a:off x="4716710" y="6790139"/>
            <a:ext cx="205199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3F3F3F"/>
                </a:solidFill>
                <a:latin typeface="Poppins"/>
                <a:ea typeface="+mn-ea"/>
              </a:rPr>
              <a:t>Results</a:t>
            </a:r>
          </a:p>
        </p:txBody>
      </p:sp>
      <p:sp>
        <p:nvSpPr>
          <p:cNvPr id="60" name="Oval 56">
            <a:extLst>
              <a:ext uri="{FF2B5EF4-FFF2-40B4-BE49-F238E27FC236}">
                <a16:creationId xmlns:a16="http://schemas.microsoft.com/office/drawing/2014/main" id="{494F4DA3-8D76-2CBB-DBF2-E082766B6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37" y="2996446"/>
            <a:ext cx="180000" cy="180000"/>
          </a:xfrm>
          <a:prstGeom prst="ellipse">
            <a:avLst/>
          </a:prstGeom>
          <a:solidFill>
            <a:srgbClr val="2980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1" name="Oval 57">
            <a:extLst>
              <a:ext uri="{FF2B5EF4-FFF2-40B4-BE49-F238E27FC236}">
                <a16:creationId xmlns:a16="http://schemas.microsoft.com/office/drawing/2014/main" id="{1D91D79E-1C9B-6B87-5B58-EADAC02FA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37" y="4348959"/>
            <a:ext cx="180000" cy="180000"/>
          </a:xfrm>
          <a:prstGeom prst="ellipse">
            <a:avLst/>
          </a:prstGeom>
          <a:solidFill>
            <a:srgbClr val="41B17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2" name="Oval 58">
            <a:extLst>
              <a:ext uri="{FF2B5EF4-FFF2-40B4-BE49-F238E27FC236}">
                <a16:creationId xmlns:a16="http://schemas.microsoft.com/office/drawing/2014/main" id="{E634B0CF-CA73-BDF8-726C-2EBF057E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37" y="5646790"/>
            <a:ext cx="180000" cy="180000"/>
          </a:xfrm>
          <a:prstGeom prst="ellipse">
            <a:avLst/>
          </a:prstGeom>
          <a:solidFill>
            <a:srgbClr val="9BBB5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3" name="TextBox 59">
            <a:extLst>
              <a:ext uri="{FF2B5EF4-FFF2-40B4-BE49-F238E27FC236}">
                <a16:creationId xmlns:a16="http://schemas.microsoft.com/office/drawing/2014/main" id="{89274429-4A53-5FA1-6514-E1104E163A1A}"/>
              </a:ext>
            </a:extLst>
          </p:cNvPr>
          <p:cNvSpPr txBox="1"/>
          <p:nvPr/>
        </p:nvSpPr>
        <p:spPr>
          <a:xfrm>
            <a:off x="632191" y="2853157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6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4" name="TextBox 60">
            <a:extLst>
              <a:ext uri="{FF2B5EF4-FFF2-40B4-BE49-F238E27FC236}">
                <a16:creationId xmlns:a16="http://schemas.microsoft.com/office/drawing/2014/main" id="{00334FD7-AF82-8036-B2CC-C8598D43B78B}"/>
              </a:ext>
            </a:extLst>
          </p:cNvPr>
          <p:cNvSpPr txBox="1"/>
          <p:nvPr/>
        </p:nvSpPr>
        <p:spPr>
          <a:xfrm>
            <a:off x="632191" y="3108314"/>
            <a:ext cx="255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5" name="TextBox 61">
            <a:extLst>
              <a:ext uri="{FF2B5EF4-FFF2-40B4-BE49-F238E27FC236}">
                <a16:creationId xmlns:a16="http://schemas.microsoft.com/office/drawing/2014/main" id="{B2939AA8-3FA8-E3EE-9A4A-0B1237A8C96B}"/>
              </a:ext>
            </a:extLst>
          </p:cNvPr>
          <p:cNvSpPr txBox="1"/>
          <p:nvPr/>
        </p:nvSpPr>
        <p:spPr>
          <a:xfrm>
            <a:off x="632191" y="4211049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6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6" name="TextBox 62">
            <a:extLst>
              <a:ext uri="{FF2B5EF4-FFF2-40B4-BE49-F238E27FC236}">
                <a16:creationId xmlns:a16="http://schemas.microsoft.com/office/drawing/2014/main" id="{256F566C-168A-C362-635E-3A3B786AD98B}"/>
              </a:ext>
            </a:extLst>
          </p:cNvPr>
          <p:cNvSpPr txBox="1"/>
          <p:nvPr/>
        </p:nvSpPr>
        <p:spPr>
          <a:xfrm>
            <a:off x="632191" y="4466206"/>
            <a:ext cx="255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7" name="TextBox 63">
            <a:extLst>
              <a:ext uri="{FF2B5EF4-FFF2-40B4-BE49-F238E27FC236}">
                <a16:creationId xmlns:a16="http://schemas.microsoft.com/office/drawing/2014/main" id="{3842BA21-5D57-140B-A3FA-64B105C80D1C}"/>
              </a:ext>
            </a:extLst>
          </p:cNvPr>
          <p:cNvSpPr txBox="1"/>
          <p:nvPr/>
        </p:nvSpPr>
        <p:spPr>
          <a:xfrm>
            <a:off x="632191" y="5524562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6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8" name="TextBox 64">
            <a:extLst>
              <a:ext uri="{FF2B5EF4-FFF2-40B4-BE49-F238E27FC236}">
                <a16:creationId xmlns:a16="http://schemas.microsoft.com/office/drawing/2014/main" id="{627857E4-BC04-2A94-2344-928F5ACD7951}"/>
              </a:ext>
            </a:extLst>
          </p:cNvPr>
          <p:cNvSpPr txBox="1"/>
          <p:nvPr/>
        </p:nvSpPr>
        <p:spPr>
          <a:xfrm>
            <a:off x="632191" y="5779719"/>
            <a:ext cx="255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Lorem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Ipsum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9" name="Oval 65">
            <a:extLst>
              <a:ext uri="{FF2B5EF4-FFF2-40B4-BE49-F238E27FC236}">
                <a16:creationId xmlns:a16="http://schemas.microsoft.com/office/drawing/2014/main" id="{F8B67D58-D524-D91B-4F5A-32704B0DF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13" y="2986726"/>
            <a:ext cx="180000" cy="180000"/>
          </a:xfrm>
          <a:prstGeom prst="ellipse">
            <a:avLst/>
          </a:prstGeom>
          <a:solidFill>
            <a:srgbClr val="F39C1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0" name="Oval 67">
            <a:extLst>
              <a:ext uri="{FF2B5EF4-FFF2-40B4-BE49-F238E27FC236}">
                <a16:creationId xmlns:a16="http://schemas.microsoft.com/office/drawing/2014/main" id="{6E2ABF4F-75C1-44F5-E544-652569FA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13" y="4339239"/>
            <a:ext cx="180000" cy="180000"/>
          </a:xfrm>
          <a:prstGeom prst="ellipse">
            <a:avLst/>
          </a:prstGeom>
          <a:solidFill>
            <a:srgbClr val="C0392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1" name="Oval 73">
            <a:extLst>
              <a:ext uri="{FF2B5EF4-FFF2-40B4-BE49-F238E27FC236}">
                <a16:creationId xmlns:a16="http://schemas.microsoft.com/office/drawing/2014/main" id="{A8AD8BDA-E7A9-169A-CBB3-948131A16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13" y="5637070"/>
            <a:ext cx="180000" cy="180000"/>
          </a:xfrm>
          <a:prstGeom prst="ellipse">
            <a:avLst/>
          </a:prstGeom>
          <a:solidFill>
            <a:srgbClr val="954F7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2" name="TextBox 74">
            <a:extLst>
              <a:ext uri="{FF2B5EF4-FFF2-40B4-BE49-F238E27FC236}">
                <a16:creationId xmlns:a16="http://schemas.microsoft.com/office/drawing/2014/main" id="{E75AD337-C62A-B696-EB2C-6FE129D542CB}"/>
              </a:ext>
            </a:extLst>
          </p:cNvPr>
          <p:cNvSpPr txBox="1"/>
          <p:nvPr/>
        </p:nvSpPr>
        <p:spPr>
          <a:xfrm>
            <a:off x="8607467" y="2843437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6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3" name="TextBox 75">
            <a:extLst>
              <a:ext uri="{FF2B5EF4-FFF2-40B4-BE49-F238E27FC236}">
                <a16:creationId xmlns:a16="http://schemas.microsoft.com/office/drawing/2014/main" id="{6A499124-28FE-817C-3991-D29E3D7DD5FB}"/>
              </a:ext>
            </a:extLst>
          </p:cNvPr>
          <p:cNvSpPr txBox="1"/>
          <p:nvPr/>
        </p:nvSpPr>
        <p:spPr>
          <a:xfrm>
            <a:off x="8607467" y="3098594"/>
            <a:ext cx="255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4" name="TextBox 76">
            <a:extLst>
              <a:ext uri="{FF2B5EF4-FFF2-40B4-BE49-F238E27FC236}">
                <a16:creationId xmlns:a16="http://schemas.microsoft.com/office/drawing/2014/main" id="{B92ED869-B186-EF31-8908-A040CF123ED0}"/>
              </a:ext>
            </a:extLst>
          </p:cNvPr>
          <p:cNvSpPr txBox="1"/>
          <p:nvPr/>
        </p:nvSpPr>
        <p:spPr>
          <a:xfrm>
            <a:off x="8607467" y="4201329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6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5" name="TextBox 77">
            <a:extLst>
              <a:ext uri="{FF2B5EF4-FFF2-40B4-BE49-F238E27FC236}">
                <a16:creationId xmlns:a16="http://schemas.microsoft.com/office/drawing/2014/main" id="{198E1090-ED2F-4798-322E-9665F25F3B7E}"/>
              </a:ext>
            </a:extLst>
          </p:cNvPr>
          <p:cNvSpPr txBox="1"/>
          <p:nvPr/>
        </p:nvSpPr>
        <p:spPr>
          <a:xfrm>
            <a:off x="8607467" y="4456486"/>
            <a:ext cx="255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6" name="TextBox 78">
            <a:extLst>
              <a:ext uri="{FF2B5EF4-FFF2-40B4-BE49-F238E27FC236}">
                <a16:creationId xmlns:a16="http://schemas.microsoft.com/office/drawing/2014/main" id="{4FD72E48-0E8F-1AA1-7CC9-1FC0BE7313D3}"/>
              </a:ext>
            </a:extLst>
          </p:cNvPr>
          <p:cNvSpPr txBox="1"/>
          <p:nvPr/>
        </p:nvSpPr>
        <p:spPr>
          <a:xfrm>
            <a:off x="8607467" y="5514842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6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6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7" name="TextBox 79">
            <a:extLst>
              <a:ext uri="{FF2B5EF4-FFF2-40B4-BE49-F238E27FC236}">
                <a16:creationId xmlns:a16="http://schemas.microsoft.com/office/drawing/2014/main" id="{A2316ED7-B6D9-FDBC-F619-859C7FD31034}"/>
              </a:ext>
            </a:extLst>
          </p:cNvPr>
          <p:cNvSpPr txBox="1"/>
          <p:nvPr/>
        </p:nvSpPr>
        <p:spPr>
          <a:xfrm>
            <a:off x="8607467" y="5769999"/>
            <a:ext cx="255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61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69" grpId="0" animBg="1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97">
            <a:extLst>
              <a:ext uri="{FF2B5EF4-FFF2-40B4-BE49-F238E27FC236}">
                <a16:creationId xmlns:a16="http://schemas.microsoft.com/office/drawing/2014/main" id="{8D728BCB-C5A0-770B-689B-6B6B3C60E456}"/>
              </a:ext>
            </a:extLst>
          </p:cNvPr>
          <p:cNvSpPr>
            <a:spLocks/>
          </p:cNvSpPr>
          <p:nvPr/>
        </p:nvSpPr>
        <p:spPr bwMode="auto">
          <a:xfrm>
            <a:off x="2940066" y="4484178"/>
            <a:ext cx="3459828" cy="431215"/>
          </a:xfrm>
          <a:custGeom>
            <a:avLst/>
            <a:gdLst>
              <a:gd name="T0" fmla="*/ 303 w 1433"/>
              <a:gd name="T1" fmla="*/ 179 h 179"/>
              <a:gd name="T2" fmla="*/ 716 w 1433"/>
              <a:gd name="T3" fmla="*/ 161 h 179"/>
              <a:gd name="T4" fmla="*/ 1130 w 1433"/>
              <a:gd name="T5" fmla="*/ 179 h 179"/>
              <a:gd name="T6" fmla="*/ 1433 w 1433"/>
              <a:gd name="T7" fmla="*/ 98 h 179"/>
              <a:gd name="T8" fmla="*/ 716 w 1433"/>
              <a:gd name="T9" fmla="*/ 0 h 179"/>
              <a:gd name="T10" fmla="*/ 0 w 1433"/>
              <a:gd name="T11" fmla="*/ 98 h 179"/>
              <a:gd name="T12" fmla="*/ 303 w 1433"/>
              <a:gd name="T13" fmla="*/ 17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3" h="179">
                <a:moveTo>
                  <a:pt x="303" y="179"/>
                </a:moveTo>
                <a:cubicBezTo>
                  <a:pt x="420" y="167"/>
                  <a:pt x="562" y="161"/>
                  <a:pt x="716" y="161"/>
                </a:cubicBezTo>
                <a:cubicBezTo>
                  <a:pt x="870" y="161"/>
                  <a:pt x="1013" y="167"/>
                  <a:pt x="1130" y="179"/>
                </a:cubicBezTo>
                <a:cubicBezTo>
                  <a:pt x="1313" y="161"/>
                  <a:pt x="1433" y="131"/>
                  <a:pt x="1433" y="98"/>
                </a:cubicBezTo>
                <a:cubicBezTo>
                  <a:pt x="1433" y="44"/>
                  <a:pt x="1112" y="0"/>
                  <a:pt x="716" y="0"/>
                </a:cubicBezTo>
                <a:cubicBezTo>
                  <a:pt x="321" y="0"/>
                  <a:pt x="0" y="44"/>
                  <a:pt x="0" y="98"/>
                </a:cubicBezTo>
                <a:cubicBezTo>
                  <a:pt x="0" y="131"/>
                  <a:pt x="119" y="161"/>
                  <a:pt x="303" y="179"/>
                </a:cubicBezTo>
              </a:path>
            </a:pathLst>
          </a:cu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6" name="Freeform 196">
            <a:extLst>
              <a:ext uri="{FF2B5EF4-FFF2-40B4-BE49-F238E27FC236}">
                <a16:creationId xmlns:a16="http://schemas.microsoft.com/office/drawing/2014/main" id="{33E94D86-6790-499A-04CC-75CFB98F638F}"/>
              </a:ext>
            </a:extLst>
          </p:cNvPr>
          <p:cNvSpPr>
            <a:spLocks/>
          </p:cNvSpPr>
          <p:nvPr/>
        </p:nvSpPr>
        <p:spPr bwMode="auto">
          <a:xfrm>
            <a:off x="3460557" y="5498208"/>
            <a:ext cx="2417164" cy="311621"/>
          </a:xfrm>
          <a:custGeom>
            <a:avLst/>
            <a:gdLst>
              <a:gd name="T0" fmla="*/ 200 w 1001"/>
              <a:gd name="T1" fmla="*/ 129 h 129"/>
              <a:gd name="T2" fmla="*/ 501 w 1001"/>
              <a:gd name="T3" fmla="*/ 115 h 129"/>
              <a:gd name="T4" fmla="*/ 801 w 1001"/>
              <a:gd name="T5" fmla="*/ 129 h 129"/>
              <a:gd name="T6" fmla="*/ 1001 w 1001"/>
              <a:gd name="T7" fmla="*/ 72 h 129"/>
              <a:gd name="T8" fmla="*/ 501 w 1001"/>
              <a:gd name="T9" fmla="*/ 0 h 129"/>
              <a:gd name="T10" fmla="*/ 0 w 1001"/>
              <a:gd name="T11" fmla="*/ 72 h 129"/>
              <a:gd name="T12" fmla="*/ 200 w 1001"/>
              <a:gd name="T1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1" h="129">
                <a:moveTo>
                  <a:pt x="200" y="129"/>
                </a:moveTo>
                <a:cubicBezTo>
                  <a:pt x="284" y="120"/>
                  <a:pt x="388" y="115"/>
                  <a:pt x="501" y="115"/>
                </a:cubicBezTo>
                <a:cubicBezTo>
                  <a:pt x="613" y="115"/>
                  <a:pt x="717" y="120"/>
                  <a:pt x="801" y="129"/>
                </a:cubicBezTo>
                <a:cubicBezTo>
                  <a:pt x="923" y="116"/>
                  <a:pt x="1001" y="95"/>
                  <a:pt x="1001" y="72"/>
                </a:cubicBezTo>
                <a:cubicBezTo>
                  <a:pt x="1001" y="32"/>
                  <a:pt x="777" y="0"/>
                  <a:pt x="501" y="0"/>
                </a:cubicBezTo>
                <a:cubicBezTo>
                  <a:pt x="224" y="0"/>
                  <a:pt x="0" y="32"/>
                  <a:pt x="0" y="72"/>
                </a:cubicBezTo>
                <a:cubicBezTo>
                  <a:pt x="0" y="95"/>
                  <a:pt x="79" y="116"/>
                  <a:pt x="200" y="129"/>
                </a:cubicBezTo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7" name="Oval 195">
            <a:extLst>
              <a:ext uri="{FF2B5EF4-FFF2-40B4-BE49-F238E27FC236}">
                <a16:creationId xmlns:a16="http://schemas.microsoft.com/office/drawing/2014/main" id="{47C2D28F-C422-7F8F-925E-FD1432BA4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784" y="6485286"/>
            <a:ext cx="1364392" cy="198763"/>
          </a:xfrm>
          <a:prstGeom prst="ellipse">
            <a:avLst/>
          </a:prstGeom>
          <a:solidFill>
            <a:srgbClr val="F39C12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8" name="Freeform 191">
            <a:extLst>
              <a:ext uri="{FF2B5EF4-FFF2-40B4-BE49-F238E27FC236}">
                <a16:creationId xmlns:a16="http://schemas.microsoft.com/office/drawing/2014/main" id="{106167DB-3CFB-7128-D1DE-D1997CF34D6B}"/>
              </a:ext>
            </a:extLst>
          </p:cNvPr>
          <p:cNvSpPr>
            <a:spLocks/>
          </p:cNvSpPr>
          <p:nvPr/>
        </p:nvSpPr>
        <p:spPr bwMode="auto">
          <a:xfrm>
            <a:off x="2362305" y="3456674"/>
            <a:ext cx="4615350" cy="609765"/>
          </a:xfrm>
          <a:custGeom>
            <a:avLst/>
            <a:gdLst>
              <a:gd name="T0" fmla="*/ 318 w 1911"/>
              <a:gd name="T1" fmla="*/ 252 h 252"/>
              <a:gd name="T2" fmla="*/ 955 w 1911"/>
              <a:gd name="T3" fmla="*/ 215 h 252"/>
              <a:gd name="T4" fmla="*/ 1593 w 1911"/>
              <a:gd name="T5" fmla="*/ 252 h 252"/>
              <a:gd name="T6" fmla="*/ 1911 w 1911"/>
              <a:gd name="T7" fmla="*/ 144 h 252"/>
              <a:gd name="T8" fmla="*/ 955 w 1911"/>
              <a:gd name="T9" fmla="*/ 0 h 252"/>
              <a:gd name="T10" fmla="*/ 0 w 1911"/>
              <a:gd name="T11" fmla="*/ 144 h 252"/>
              <a:gd name="T12" fmla="*/ 318 w 1911"/>
              <a:gd name="T13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1" h="252">
                <a:moveTo>
                  <a:pt x="318" y="252"/>
                </a:moveTo>
                <a:cubicBezTo>
                  <a:pt x="487" y="229"/>
                  <a:pt x="711" y="215"/>
                  <a:pt x="955" y="215"/>
                </a:cubicBezTo>
                <a:cubicBezTo>
                  <a:pt x="1200" y="215"/>
                  <a:pt x="1424" y="229"/>
                  <a:pt x="1593" y="252"/>
                </a:cubicBezTo>
                <a:cubicBezTo>
                  <a:pt x="1788" y="225"/>
                  <a:pt x="1911" y="187"/>
                  <a:pt x="1911" y="144"/>
                </a:cubicBezTo>
                <a:cubicBezTo>
                  <a:pt x="1911" y="65"/>
                  <a:pt x="1483" y="0"/>
                  <a:pt x="955" y="0"/>
                </a:cubicBezTo>
                <a:cubicBezTo>
                  <a:pt x="428" y="0"/>
                  <a:pt x="0" y="65"/>
                  <a:pt x="0" y="144"/>
                </a:cubicBezTo>
                <a:cubicBezTo>
                  <a:pt x="0" y="187"/>
                  <a:pt x="123" y="225"/>
                  <a:pt x="318" y="252"/>
                </a:cubicBezTo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9" name="Freeform 198">
            <a:extLst>
              <a:ext uri="{FF2B5EF4-FFF2-40B4-BE49-F238E27FC236}">
                <a16:creationId xmlns:a16="http://schemas.microsoft.com/office/drawing/2014/main" id="{83774101-607F-D58D-126A-F81CDC3EE7BB}"/>
              </a:ext>
            </a:extLst>
          </p:cNvPr>
          <p:cNvSpPr>
            <a:spLocks/>
          </p:cNvSpPr>
          <p:nvPr/>
        </p:nvSpPr>
        <p:spPr bwMode="auto">
          <a:xfrm flipH="1">
            <a:off x="4368500" y="2683992"/>
            <a:ext cx="2813661" cy="4910237"/>
          </a:xfrm>
          <a:custGeom>
            <a:avLst/>
            <a:gdLst>
              <a:gd name="T0" fmla="*/ 935 w 1261"/>
              <a:gd name="T1" fmla="*/ 0 h 2272"/>
              <a:gd name="T2" fmla="*/ 0 w 1261"/>
              <a:gd name="T3" fmla="*/ 0 h 2272"/>
              <a:gd name="T4" fmla="*/ 0 w 1261"/>
              <a:gd name="T5" fmla="*/ 262 h 2272"/>
              <a:gd name="T6" fmla="*/ 935 w 1261"/>
              <a:gd name="T7" fmla="*/ 262 h 2272"/>
              <a:gd name="T8" fmla="*/ 999 w 1261"/>
              <a:gd name="T9" fmla="*/ 340 h 2272"/>
              <a:gd name="T10" fmla="*/ 999 w 1261"/>
              <a:gd name="T11" fmla="*/ 2272 h 2272"/>
              <a:gd name="T12" fmla="*/ 1261 w 1261"/>
              <a:gd name="T13" fmla="*/ 2272 h 2272"/>
              <a:gd name="T14" fmla="*/ 1261 w 1261"/>
              <a:gd name="T15" fmla="*/ 340 h 2272"/>
              <a:gd name="T16" fmla="*/ 935 w 1261"/>
              <a:gd name="T17" fmla="*/ 0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2272">
                <a:moveTo>
                  <a:pt x="9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935" y="262"/>
                  <a:pt x="935" y="262"/>
                  <a:pt x="935" y="262"/>
                </a:cubicBezTo>
                <a:cubicBezTo>
                  <a:pt x="980" y="262"/>
                  <a:pt x="999" y="301"/>
                  <a:pt x="999" y="340"/>
                </a:cubicBezTo>
                <a:cubicBezTo>
                  <a:pt x="999" y="2272"/>
                  <a:pt x="999" y="2272"/>
                  <a:pt x="999" y="2272"/>
                </a:cubicBezTo>
                <a:cubicBezTo>
                  <a:pt x="1261" y="2272"/>
                  <a:pt x="1261" y="2272"/>
                  <a:pt x="1261" y="2272"/>
                </a:cubicBezTo>
                <a:cubicBezTo>
                  <a:pt x="1261" y="340"/>
                  <a:pt x="1261" y="340"/>
                  <a:pt x="1261" y="340"/>
                </a:cubicBezTo>
                <a:cubicBezTo>
                  <a:pt x="1261" y="9"/>
                  <a:pt x="935" y="0"/>
                  <a:pt x="935" y="0"/>
                </a:cubicBezTo>
              </a:path>
            </a:pathLst>
          </a:custGeom>
          <a:solidFill>
            <a:srgbClr val="954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0" name="Freeform 198">
            <a:extLst>
              <a:ext uri="{FF2B5EF4-FFF2-40B4-BE49-F238E27FC236}">
                <a16:creationId xmlns:a16="http://schemas.microsoft.com/office/drawing/2014/main" id="{C725E113-D890-2962-AC14-6D80B8A4412B}"/>
              </a:ext>
            </a:extLst>
          </p:cNvPr>
          <p:cNvSpPr>
            <a:spLocks/>
          </p:cNvSpPr>
          <p:nvPr/>
        </p:nvSpPr>
        <p:spPr bwMode="auto">
          <a:xfrm>
            <a:off x="1939512" y="2317996"/>
            <a:ext cx="3045457" cy="5314753"/>
          </a:xfrm>
          <a:custGeom>
            <a:avLst/>
            <a:gdLst>
              <a:gd name="T0" fmla="*/ 935 w 1261"/>
              <a:gd name="T1" fmla="*/ 0 h 2272"/>
              <a:gd name="T2" fmla="*/ 0 w 1261"/>
              <a:gd name="T3" fmla="*/ 0 h 2272"/>
              <a:gd name="T4" fmla="*/ 0 w 1261"/>
              <a:gd name="T5" fmla="*/ 262 h 2272"/>
              <a:gd name="T6" fmla="*/ 935 w 1261"/>
              <a:gd name="T7" fmla="*/ 262 h 2272"/>
              <a:gd name="T8" fmla="*/ 999 w 1261"/>
              <a:gd name="T9" fmla="*/ 340 h 2272"/>
              <a:gd name="T10" fmla="*/ 999 w 1261"/>
              <a:gd name="T11" fmla="*/ 2272 h 2272"/>
              <a:gd name="T12" fmla="*/ 1261 w 1261"/>
              <a:gd name="T13" fmla="*/ 2272 h 2272"/>
              <a:gd name="T14" fmla="*/ 1261 w 1261"/>
              <a:gd name="T15" fmla="*/ 340 h 2272"/>
              <a:gd name="T16" fmla="*/ 935 w 1261"/>
              <a:gd name="T17" fmla="*/ 0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2272">
                <a:moveTo>
                  <a:pt x="9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935" y="262"/>
                  <a:pt x="935" y="262"/>
                  <a:pt x="935" y="262"/>
                </a:cubicBezTo>
                <a:cubicBezTo>
                  <a:pt x="980" y="262"/>
                  <a:pt x="999" y="301"/>
                  <a:pt x="999" y="340"/>
                </a:cubicBezTo>
                <a:cubicBezTo>
                  <a:pt x="999" y="2272"/>
                  <a:pt x="999" y="2272"/>
                  <a:pt x="999" y="2272"/>
                </a:cubicBezTo>
                <a:cubicBezTo>
                  <a:pt x="1261" y="2272"/>
                  <a:pt x="1261" y="2272"/>
                  <a:pt x="1261" y="2272"/>
                </a:cubicBezTo>
                <a:cubicBezTo>
                  <a:pt x="1261" y="340"/>
                  <a:pt x="1261" y="340"/>
                  <a:pt x="1261" y="340"/>
                </a:cubicBezTo>
                <a:cubicBezTo>
                  <a:pt x="1261" y="9"/>
                  <a:pt x="935" y="0"/>
                  <a:pt x="935" y="0"/>
                </a:cubicBezTo>
              </a:path>
            </a:pathLst>
          </a:custGeom>
          <a:solidFill>
            <a:srgbClr val="954F72">
              <a:lumMod val="20000"/>
              <a:lumOff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1" name="Freeform: Shape 93">
            <a:extLst>
              <a:ext uri="{FF2B5EF4-FFF2-40B4-BE49-F238E27FC236}">
                <a16:creationId xmlns:a16="http://schemas.microsoft.com/office/drawing/2014/main" id="{CB06FF63-C569-4AC6-E9E0-779F40E5FA50}"/>
              </a:ext>
            </a:extLst>
          </p:cNvPr>
          <p:cNvSpPr>
            <a:spLocks/>
          </p:cNvSpPr>
          <p:nvPr/>
        </p:nvSpPr>
        <p:spPr bwMode="auto">
          <a:xfrm>
            <a:off x="-32312" y="4773565"/>
            <a:ext cx="3305897" cy="518806"/>
          </a:xfrm>
          <a:custGeom>
            <a:avLst/>
            <a:gdLst>
              <a:gd name="connsiteX0" fmla="*/ 0 w 3305897"/>
              <a:gd name="connsiteY0" fmla="*/ 0 h 518806"/>
              <a:gd name="connsiteX1" fmla="*/ 838200 w 3305897"/>
              <a:gd name="connsiteY1" fmla="*/ 0 h 518806"/>
              <a:gd name="connsiteX2" fmla="*/ 1601897 w 3305897"/>
              <a:gd name="connsiteY2" fmla="*/ 0 h 518806"/>
              <a:gd name="connsiteX3" fmla="*/ 2994277 w 3305897"/>
              <a:gd name="connsiteY3" fmla="*/ 0 h 518806"/>
              <a:gd name="connsiteX4" fmla="*/ 3305897 w 3305897"/>
              <a:gd name="connsiteY4" fmla="*/ 518806 h 518806"/>
              <a:gd name="connsiteX5" fmla="*/ 1888251 w 3305897"/>
              <a:gd name="connsiteY5" fmla="*/ 518806 h 518806"/>
              <a:gd name="connsiteX6" fmla="*/ 838200 w 3305897"/>
              <a:gd name="connsiteY6" fmla="*/ 518806 h 518806"/>
              <a:gd name="connsiteX7" fmla="*/ 0 w 330589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5897" h="518806">
                <a:moveTo>
                  <a:pt x="0" y="0"/>
                </a:moveTo>
                <a:lnTo>
                  <a:pt x="838200" y="0"/>
                </a:lnTo>
                <a:lnTo>
                  <a:pt x="1601897" y="0"/>
                </a:lnTo>
                <a:lnTo>
                  <a:pt x="2994277" y="0"/>
                </a:lnTo>
                <a:lnTo>
                  <a:pt x="3305897" y="518806"/>
                </a:lnTo>
                <a:lnTo>
                  <a:pt x="1888251" y="518806"/>
                </a:lnTo>
                <a:lnTo>
                  <a:pt x="838200" y="518806"/>
                </a:lnTo>
                <a:lnTo>
                  <a:pt x="0" y="518806"/>
                </a:lnTo>
                <a:close/>
              </a:path>
            </a:pathLst>
          </a:cu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2" name="Freeform: Shape 89">
            <a:extLst>
              <a:ext uri="{FF2B5EF4-FFF2-40B4-BE49-F238E27FC236}">
                <a16:creationId xmlns:a16="http://schemas.microsoft.com/office/drawing/2014/main" id="{233BBA9A-9E93-82CA-7519-2090F42126CA}"/>
              </a:ext>
            </a:extLst>
          </p:cNvPr>
          <p:cNvSpPr>
            <a:spLocks/>
          </p:cNvSpPr>
          <p:nvPr/>
        </p:nvSpPr>
        <p:spPr bwMode="auto">
          <a:xfrm>
            <a:off x="-26468" y="3862622"/>
            <a:ext cx="2720607" cy="518806"/>
          </a:xfrm>
          <a:custGeom>
            <a:avLst/>
            <a:gdLst>
              <a:gd name="connsiteX0" fmla="*/ 0 w 2720607"/>
              <a:gd name="connsiteY0" fmla="*/ 0 h 518806"/>
              <a:gd name="connsiteX1" fmla="*/ 832356 w 2720607"/>
              <a:gd name="connsiteY1" fmla="*/ 0 h 518806"/>
              <a:gd name="connsiteX2" fmla="*/ 1601897 w 2720607"/>
              <a:gd name="connsiteY2" fmla="*/ 0 h 518806"/>
              <a:gd name="connsiteX3" fmla="*/ 2434253 w 2720607"/>
              <a:gd name="connsiteY3" fmla="*/ 0 h 518806"/>
              <a:gd name="connsiteX4" fmla="*/ 2720607 w 2720607"/>
              <a:gd name="connsiteY4" fmla="*/ 518806 h 518806"/>
              <a:gd name="connsiteX5" fmla="*/ 1888251 w 2720607"/>
              <a:gd name="connsiteY5" fmla="*/ 518806 h 518806"/>
              <a:gd name="connsiteX6" fmla="*/ 832356 w 2720607"/>
              <a:gd name="connsiteY6" fmla="*/ 518806 h 518806"/>
              <a:gd name="connsiteX7" fmla="*/ 0 w 272060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607" h="518806">
                <a:moveTo>
                  <a:pt x="0" y="0"/>
                </a:moveTo>
                <a:lnTo>
                  <a:pt x="832356" y="0"/>
                </a:lnTo>
                <a:lnTo>
                  <a:pt x="1601897" y="0"/>
                </a:lnTo>
                <a:lnTo>
                  <a:pt x="2434253" y="0"/>
                </a:lnTo>
                <a:lnTo>
                  <a:pt x="2720607" y="518806"/>
                </a:lnTo>
                <a:lnTo>
                  <a:pt x="1888251" y="518806"/>
                </a:lnTo>
                <a:lnTo>
                  <a:pt x="832356" y="518806"/>
                </a:lnTo>
                <a:lnTo>
                  <a:pt x="0" y="518806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E1BA9A8D-062B-A94A-FD36-99A82C2121C1}"/>
              </a:ext>
            </a:extLst>
          </p:cNvPr>
          <p:cNvSpPr txBox="1">
            <a:spLocks/>
          </p:cNvSpPr>
          <p:nvPr/>
        </p:nvSpPr>
        <p:spPr>
          <a:xfrm>
            <a:off x="805888" y="1139875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64" name="Freeform 193">
            <a:extLst>
              <a:ext uri="{FF2B5EF4-FFF2-40B4-BE49-F238E27FC236}">
                <a16:creationId xmlns:a16="http://schemas.microsoft.com/office/drawing/2014/main" id="{D2338DC3-7B09-6DA5-10EF-DDBF43F72DF8}"/>
              </a:ext>
            </a:extLst>
          </p:cNvPr>
          <p:cNvSpPr>
            <a:spLocks noEditPoints="1"/>
          </p:cNvSpPr>
          <p:nvPr/>
        </p:nvSpPr>
        <p:spPr bwMode="auto">
          <a:xfrm>
            <a:off x="5050663" y="3439829"/>
            <a:ext cx="6738" cy="15160"/>
          </a:xfrm>
          <a:custGeom>
            <a:avLst/>
            <a:gdLst>
              <a:gd name="T0" fmla="*/ 0 w 3"/>
              <a:gd name="T1" fmla="*/ 6 h 6"/>
              <a:gd name="T2" fmla="*/ 0 w 3"/>
              <a:gd name="T3" fmla="*/ 6 h 6"/>
              <a:gd name="T4" fmla="*/ 0 w 3"/>
              <a:gd name="T5" fmla="*/ 6 h 6"/>
              <a:gd name="T6" fmla="*/ 3 w 3"/>
              <a:gd name="T7" fmla="*/ 0 h 6"/>
              <a:gd name="T8" fmla="*/ 0 w 3"/>
              <a:gd name="T9" fmla="*/ 6 h 6"/>
              <a:gd name="T10" fmla="*/ 3 w 3"/>
              <a:gd name="T11" fmla="*/ 0 h 6"/>
              <a:gd name="T12" fmla="*/ 3 w 3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" h="6"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" y="0"/>
                </a:moveTo>
                <a:cubicBezTo>
                  <a:pt x="2" y="2"/>
                  <a:pt x="1" y="4"/>
                  <a:pt x="0" y="6"/>
                </a:cubicBezTo>
                <a:cubicBezTo>
                  <a:pt x="1" y="4"/>
                  <a:pt x="2" y="2"/>
                  <a:pt x="3" y="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5" name="Freeform: Shape 94">
            <a:extLst>
              <a:ext uri="{FF2B5EF4-FFF2-40B4-BE49-F238E27FC236}">
                <a16:creationId xmlns:a16="http://schemas.microsoft.com/office/drawing/2014/main" id="{FC2FE97E-6D47-67CD-87C3-53D51E25D1DD}"/>
              </a:ext>
            </a:extLst>
          </p:cNvPr>
          <p:cNvSpPr>
            <a:spLocks/>
          </p:cNvSpPr>
          <p:nvPr/>
        </p:nvSpPr>
        <p:spPr bwMode="auto">
          <a:xfrm>
            <a:off x="-53174" y="5672320"/>
            <a:ext cx="3875885" cy="518806"/>
          </a:xfrm>
          <a:custGeom>
            <a:avLst/>
            <a:gdLst>
              <a:gd name="connsiteX0" fmla="*/ 0 w 3875885"/>
              <a:gd name="connsiteY0" fmla="*/ 0 h 518806"/>
              <a:gd name="connsiteX1" fmla="*/ 859062 w 3875885"/>
              <a:gd name="connsiteY1" fmla="*/ 0 h 518806"/>
              <a:gd name="connsiteX2" fmla="*/ 1601897 w 3875885"/>
              <a:gd name="connsiteY2" fmla="*/ 0 h 518806"/>
              <a:gd name="connsiteX3" fmla="*/ 3565949 w 3875885"/>
              <a:gd name="connsiteY3" fmla="*/ 0 h 518806"/>
              <a:gd name="connsiteX4" fmla="*/ 3875885 w 3875885"/>
              <a:gd name="connsiteY4" fmla="*/ 518806 h 518806"/>
              <a:gd name="connsiteX5" fmla="*/ 1888251 w 3875885"/>
              <a:gd name="connsiteY5" fmla="*/ 518806 h 518806"/>
              <a:gd name="connsiteX6" fmla="*/ 859062 w 3875885"/>
              <a:gd name="connsiteY6" fmla="*/ 518806 h 518806"/>
              <a:gd name="connsiteX7" fmla="*/ 0 w 3875885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885" h="518806">
                <a:moveTo>
                  <a:pt x="0" y="0"/>
                </a:moveTo>
                <a:lnTo>
                  <a:pt x="859062" y="0"/>
                </a:lnTo>
                <a:lnTo>
                  <a:pt x="1601897" y="0"/>
                </a:lnTo>
                <a:lnTo>
                  <a:pt x="3565949" y="0"/>
                </a:lnTo>
                <a:lnTo>
                  <a:pt x="3875885" y="518806"/>
                </a:lnTo>
                <a:lnTo>
                  <a:pt x="1888251" y="518806"/>
                </a:lnTo>
                <a:lnTo>
                  <a:pt x="859062" y="518806"/>
                </a:lnTo>
                <a:lnTo>
                  <a:pt x="0" y="518806"/>
                </a:ln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6" name="Freeform: Shape 95">
            <a:extLst>
              <a:ext uri="{FF2B5EF4-FFF2-40B4-BE49-F238E27FC236}">
                <a16:creationId xmlns:a16="http://schemas.microsoft.com/office/drawing/2014/main" id="{56BE76D2-46C7-75C5-ACAE-5CCF3B88DEFB}"/>
              </a:ext>
            </a:extLst>
          </p:cNvPr>
          <p:cNvSpPr>
            <a:spLocks/>
          </p:cNvSpPr>
          <p:nvPr/>
        </p:nvSpPr>
        <p:spPr bwMode="auto">
          <a:xfrm>
            <a:off x="-71611" y="6567572"/>
            <a:ext cx="4367647" cy="518806"/>
          </a:xfrm>
          <a:custGeom>
            <a:avLst/>
            <a:gdLst>
              <a:gd name="connsiteX0" fmla="*/ 0 w 4367647"/>
              <a:gd name="connsiteY0" fmla="*/ 0 h 518806"/>
              <a:gd name="connsiteX1" fmla="*/ 877499 w 4367647"/>
              <a:gd name="connsiteY1" fmla="*/ 0 h 518806"/>
              <a:gd name="connsiteX2" fmla="*/ 1601897 w 4367647"/>
              <a:gd name="connsiteY2" fmla="*/ 0 h 518806"/>
              <a:gd name="connsiteX3" fmla="*/ 4081293 w 4367647"/>
              <a:gd name="connsiteY3" fmla="*/ 0 h 518806"/>
              <a:gd name="connsiteX4" fmla="*/ 4367647 w 4367647"/>
              <a:gd name="connsiteY4" fmla="*/ 518806 h 518806"/>
              <a:gd name="connsiteX5" fmla="*/ 1888251 w 4367647"/>
              <a:gd name="connsiteY5" fmla="*/ 518806 h 518806"/>
              <a:gd name="connsiteX6" fmla="*/ 877499 w 4367647"/>
              <a:gd name="connsiteY6" fmla="*/ 518806 h 518806"/>
              <a:gd name="connsiteX7" fmla="*/ 0 w 436764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7647" h="518806">
                <a:moveTo>
                  <a:pt x="0" y="0"/>
                </a:moveTo>
                <a:lnTo>
                  <a:pt x="877499" y="0"/>
                </a:lnTo>
                <a:lnTo>
                  <a:pt x="1601897" y="0"/>
                </a:lnTo>
                <a:lnTo>
                  <a:pt x="4081293" y="0"/>
                </a:lnTo>
                <a:lnTo>
                  <a:pt x="4367647" y="518806"/>
                </a:lnTo>
                <a:lnTo>
                  <a:pt x="1888251" y="518806"/>
                </a:lnTo>
                <a:lnTo>
                  <a:pt x="877499" y="518806"/>
                </a:lnTo>
                <a:lnTo>
                  <a:pt x="0" y="518806"/>
                </a:lnTo>
                <a:close/>
              </a:path>
            </a:pathLst>
          </a:custGeom>
          <a:solidFill>
            <a:srgbClr val="F39C12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67" name="Group 9">
            <a:extLst>
              <a:ext uri="{FF2B5EF4-FFF2-40B4-BE49-F238E27FC236}">
                <a16:creationId xmlns:a16="http://schemas.microsoft.com/office/drawing/2014/main" id="{EA13C09B-4CFB-3048-22CA-518A662A699E}"/>
              </a:ext>
            </a:extLst>
          </p:cNvPr>
          <p:cNvGrpSpPr/>
          <p:nvPr/>
        </p:nvGrpSpPr>
        <p:grpSpPr>
          <a:xfrm>
            <a:off x="2940066" y="4731790"/>
            <a:ext cx="3459828" cy="756312"/>
            <a:chOff x="2972378" y="3957041"/>
            <a:chExt cx="3459828" cy="756312"/>
          </a:xfrm>
        </p:grpSpPr>
        <p:sp>
          <p:nvSpPr>
            <p:cNvPr id="68" name="Freeform 203">
              <a:extLst>
                <a:ext uri="{FF2B5EF4-FFF2-40B4-BE49-F238E27FC236}">
                  <a16:creationId xmlns:a16="http://schemas.microsoft.com/office/drawing/2014/main" id="{9442E8F8-DB3D-0BB3-8420-C6A0B4BA7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378" y="3957041"/>
              <a:ext cx="3459828" cy="756312"/>
            </a:xfrm>
            <a:custGeom>
              <a:avLst/>
              <a:gdLst>
                <a:gd name="T0" fmla="*/ 716 w 1433"/>
                <a:gd name="T1" fmla="*/ 94 h 313"/>
                <a:gd name="T2" fmla="*/ 0 w 1433"/>
                <a:gd name="T3" fmla="*/ 0 h 313"/>
                <a:gd name="T4" fmla="*/ 128 w 1433"/>
                <a:gd name="T5" fmla="*/ 225 h 313"/>
                <a:gd name="T6" fmla="*/ 716 w 1433"/>
                <a:gd name="T7" fmla="*/ 313 h 313"/>
                <a:gd name="T8" fmla="*/ 1305 w 1433"/>
                <a:gd name="T9" fmla="*/ 225 h 313"/>
                <a:gd name="T10" fmla="*/ 1433 w 1433"/>
                <a:gd name="T11" fmla="*/ 0 h 313"/>
                <a:gd name="T12" fmla="*/ 716 w 1433"/>
                <a:gd name="T13" fmla="*/ 9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3" h="313">
                  <a:moveTo>
                    <a:pt x="716" y="94"/>
                  </a:moveTo>
                  <a:cubicBezTo>
                    <a:pt x="351" y="94"/>
                    <a:pt x="49" y="53"/>
                    <a:pt x="0" y="0"/>
                  </a:cubicBezTo>
                  <a:cubicBezTo>
                    <a:pt x="128" y="225"/>
                    <a:pt x="128" y="225"/>
                    <a:pt x="128" y="225"/>
                  </a:cubicBezTo>
                  <a:cubicBezTo>
                    <a:pt x="148" y="274"/>
                    <a:pt x="404" y="313"/>
                    <a:pt x="716" y="313"/>
                  </a:cubicBezTo>
                  <a:cubicBezTo>
                    <a:pt x="1029" y="313"/>
                    <a:pt x="1285" y="274"/>
                    <a:pt x="1305" y="225"/>
                  </a:cubicBezTo>
                  <a:cubicBezTo>
                    <a:pt x="1433" y="0"/>
                    <a:pt x="1433" y="0"/>
                    <a:pt x="1433" y="0"/>
                  </a:cubicBezTo>
                  <a:cubicBezTo>
                    <a:pt x="1385" y="53"/>
                    <a:pt x="1082" y="94"/>
                    <a:pt x="716" y="94"/>
                  </a:cubicBezTo>
                </a:path>
              </a:pathLst>
            </a:custGeom>
            <a:solidFill>
              <a:srgbClr val="41B1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9" name="Freeform 213">
              <a:extLst>
                <a:ext uri="{FF2B5EF4-FFF2-40B4-BE49-F238E27FC236}">
                  <a16:creationId xmlns:a16="http://schemas.microsoft.com/office/drawing/2014/main" id="{8DF59DD5-C4A5-0DCD-1BFD-D19A11BCB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248" y="4160858"/>
              <a:ext cx="1462089" cy="552494"/>
            </a:xfrm>
            <a:custGeom>
              <a:avLst/>
              <a:gdLst>
                <a:gd name="T0" fmla="*/ 171 w 605"/>
                <a:gd name="T1" fmla="*/ 226 h 229"/>
                <a:gd name="T2" fmla="*/ 279 w 605"/>
                <a:gd name="T3" fmla="*/ 229 h 229"/>
                <a:gd name="T4" fmla="*/ 279 w 605"/>
                <a:gd name="T5" fmla="*/ 229 h 229"/>
                <a:gd name="T6" fmla="*/ 280 w 605"/>
                <a:gd name="T7" fmla="*/ 229 h 229"/>
                <a:gd name="T8" fmla="*/ 281 w 605"/>
                <a:gd name="T9" fmla="*/ 229 h 229"/>
                <a:gd name="T10" fmla="*/ 284 w 605"/>
                <a:gd name="T11" fmla="*/ 229 h 229"/>
                <a:gd name="T12" fmla="*/ 287 w 605"/>
                <a:gd name="T13" fmla="*/ 229 h 229"/>
                <a:gd name="T14" fmla="*/ 288 w 605"/>
                <a:gd name="T15" fmla="*/ 229 h 229"/>
                <a:gd name="T16" fmla="*/ 288 w 605"/>
                <a:gd name="T17" fmla="*/ 229 h 229"/>
                <a:gd name="T18" fmla="*/ 289 w 605"/>
                <a:gd name="T19" fmla="*/ 229 h 229"/>
                <a:gd name="T20" fmla="*/ 290 w 605"/>
                <a:gd name="T21" fmla="*/ 229 h 229"/>
                <a:gd name="T22" fmla="*/ 291 w 605"/>
                <a:gd name="T23" fmla="*/ 229 h 229"/>
                <a:gd name="T24" fmla="*/ 292 w 605"/>
                <a:gd name="T25" fmla="*/ 229 h 229"/>
                <a:gd name="T26" fmla="*/ 292 w 605"/>
                <a:gd name="T27" fmla="*/ 229 h 229"/>
                <a:gd name="T28" fmla="*/ 293 w 605"/>
                <a:gd name="T29" fmla="*/ 229 h 229"/>
                <a:gd name="T30" fmla="*/ 294 w 605"/>
                <a:gd name="T31" fmla="*/ 229 h 229"/>
                <a:gd name="T32" fmla="*/ 295 w 605"/>
                <a:gd name="T33" fmla="*/ 229 h 229"/>
                <a:gd name="T34" fmla="*/ 295 w 605"/>
                <a:gd name="T35" fmla="*/ 229 h 229"/>
                <a:gd name="T36" fmla="*/ 296 w 605"/>
                <a:gd name="T37" fmla="*/ 229 h 229"/>
                <a:gd name="T38" fmla="*/ 297 w 605"/>
                <a:gd name="T39" fmla="*/ 229 h 229"/>
                <a:gd name="T40" fmla="*/ 298 w 605"/>
                <a:gd name="T41" fmla="*/ 229 h 229"/>
                <a:gd name="T42" fmla="*/ 299 w 605"/>
                <a:gd name="T43" fmla="*/ 229 h 229"/>
                <a:gd name="T44" fmla="*/ 300 w 605"/>
                <a:gd name="T45" fmla="*/ 229 h 229"/>
                <a:gd name="T46" fmla="*/ 301 w 605"/>
                <a:gd name="T47" fmla="*/ 229 h 229"/>
                <a:gd name="T48" fmla="*/ 301 w 605"/>
                <a:gd name="T49" fmla="*/ 229 h 229"/>
                <a:gd name="T50" fmla="*/ 302 w 605"/>
                <a:gd name="T51" fmla="*/ 229 h 229"/>
                <a:gd name="T52" fmla="*/ 303 w 605"/>
                <a:gd name="T53" fmla="*/ 229 h 229"/>
                <a:gd name="T54" fmla="*/ 304 w 605"/>
                <a:gd name="T55" fmla="*/ 229 h 229"/>
                <a:gd name="T56" fmla="*/ 305 w 605"/>
                <a:gd name="T57" fmla="*/ 229 h 229"/>
                <a:gd name="T58" fmla="*/ 305 w 605"/>
                <a:gd name="T59" fmla="*/ 229 h 229"/>
                <a:gd name="T60" fmla="*/ 307 w 605"/>
                <a:gd name="T61" fmla="*/ 229 h 229"/>
                <a:gd name="T62" fmla="*/ 309 w 605"/>
                <a:gd name="T63" fmla="*/ 229 h 229"/>
                <a:gd name="T64" fmla="*/ 605 w 605"/>
                <a:gd name="T65" fmla="*/ 0 h 229"/>
                <a:gd name="T66" fmla="*/ 318 w 605"/>
                <a:gd name="T67" fmla="*/ 10 h 229"/>
                <a:gd name="T68" fmla="*/ 314 w 605"/>
                <a:gd name="T69" fmla="*/ 10 h 229"/>
                <a:gd name="T70" fmla="*/ 314 w 605"/>
                <a:gd name="T71" fmla="*/ 10 h 229"/>
                <a:gd name="T72" fmla="*/ 312 w 605"/>
                <a:gd name="T73" fmla="*/ 10 h 229"/>
                <a:gd name="T74" fmla="*/ 311 w 605"/>
                <a:gd name="T75" fmla="*/ 10 h 229"/>
                <a:gd name="T76" fmla="*/ 310 w 605"/>
                <a:gd name="T77" fmla="*/ 10 h 229"/>
                <a:gd name="T78" fmla="*/ 309 w 605"/>
                <a:gd name="T79" fmla="*/ 10 h 229"/>
                <a:gd name="T80" fmla="*/ 308 w 605"/>
                <a:gd name="T81" fmla="*/ 10 h 229"/>
                <a:gd name="T82" fmla="*/ 307 w 605"/>
                <a:gd name="T83" fmla="*/ 10 h 229"/>
                <a:gd name="T84" fmla="*/ 306 w 605"/>
                <a:gd name="T85" fmla="*/ 10 h 229"/>
                <a:gd name="T86" fmla="*/ 305 w 605"/>
                <a:gd name="T87" fmla="*/ 10 h 229"/>
                <a:gd name="T88" fmla="*/ 304 w 605"/>
                <a:gd name="T89" fmla="*/ 10 h 229"/>
                <a:gd name="T90" fmla="*/ 303 w 605"/>
                <a:gd name="T91" fmla="*/ 10 h 229"/>
                <a:gd name="T92" fmla="*/ 302 w 605"/>
                <a:gd name="T93" fmla="*/ 10 h 229"/>
                <a:gd name="T94" fmla="*/ 301 w 605"/>
                <a:gd name="T95" fmla="*/ 10 h 229"/>
                <a:gd name="T96" fmla="*/ 300 w 605"/>
                <a:gd name="T97" fmla="*/ 10 h 229"/>
                <a:gd name="T98" fmla="*/ 298 w 605"/>
                <a:gd name="T99" fmla="*/ 10 h 229"/>
                <a:gd name="T100" fmla="*/ 297 w 605"/>
                <a:gd name="T101" fmla="*/ 10 h 229"/>
                <a:gd name="T102" fmla="*/ 296 w 605"/>
                <a:gd name="T103" fmla="*/ 10 h 229"/>
                <a:gd name="T104" fmla="*/ 295 w 605"/>
                <a:gd name="T105" fmla="*/ 10 h 229"/>
                <a:gd name="T106" fmla="*/ 294 w 605"/>
                <a:gd name="T107" fmla="*/ 10 h 229"/>
                <a:gd name="T108" fmla="*/ 293 w 605"/>
                <a:gd name="T109" fmla="*/ 10 h 229"/>
                <a:gd name="T110" fmla="*/ 291 w 605"/>
                <a:gd name="T111" fmla="*/ 10 h 229"/>
                <a:gd name="T112" fmla="*/ 288 w 605"/>
                <a:gd name="T113" fmla="*/ 10 h 229"/>
                <a:gd name="T114" fmla="*/ 171 w 605"/>
                <a:gd name="T115" fmla="*/ 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5" h="229">
                  <a:moveTo>
                    <a:pt x="0" y="0"/>
                  </a:moveTo>
                  <a:cubicBezTo>
                    <a:pt x="57" y="220"/>
                    <a:pt x="57" y="220"/>
                    <a:pt x="57" y="220"/>
                  </a:cubicBezTo>
                  <a:cubicBezTo>
                    <a:pt x="93" y="223"/>
                    <a:pt x="131" y="225"/>
                    <a:pt x="171" y="226"/>
                  </a:cubicBezTo>
                  <a:cubicBezTo>
                    <a:pt x="205" y="228"/>
                    <a:pt x="240" y="228"/>
                    <a:pt x="275" y="229"/>
                  </a:cubicBezTo>
                  <a:cubicBezTo>
                    <a:pt x="275" y="229"/>
                    <a:pt x="275" y="229"/>
                    <a:pt x="275" y="229"/>
                  </a:cubicBezTo>
                  <a:cubicBezTo>
                    <a:pt x="276" y="229"/>
                    <a:pt x="278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1" y="229"/>
                  </a:cubicBezTo>
                  <a:cubicBezTo>
                    <a:pt x="281" y="229"/>
                    <a:pt x="281" y="229"/>
                    <a:pt x="281" y="229"/>
                  </a:cubicBezTo>
                  <a:cubicBezTo>
                    <a:pt x="282" y="229"/>
                    <a:pt x="282" y="229"/>
                    <a:pt x="283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5" y="229"/>
                    <a:pt x="286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8" y="229"/>
                    <a:pt x="298" y="229"/>
                    <a:pt x="298" y="229"/>
                  </a:cubicBezTo>
                  <a:cubicBezTo>
                    <a:pt x="298" y="229"/>
                    <a:pt x="298" y="229"/>
                    <a:pt x="298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6" y="229"/>
                    <a:pt x="306" y="229"/>
                    <a:pt x="306" y="229"/>
                  </a:cubicBezTo>
                  <a:cubicBezTo>
                    <a:pt x="306" y="229"/>
                    <a:pt x="306" y="229"/>
                    <a:pt x="307" y="229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7" y="229"/>
                    <a:pt x="307" y="229"/>
                    <a:pt x="308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8" y="229"/>
                    <a:pt x="308" y="229"/>
                    <a:pt x="309" y="229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94" y="229"/>
                    <a:pt x="475" y="226"/>
                    <a:pt x="548" y="22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551" y="4"/>
                    <a:pt x="494" y="6"/>
                    <a:pt x="433" y="8"/>
                  </a:cubicBezTo>
                  <a:cubicBezTo>
                    <a:pt x="396" y="9"/>
                    <a:pt x="357" y="10"/>
                    <a:pt x="318" y="10"/>
                  </a:cubicBezTo>
                  <a:cubicBezTo>
                    <a:pt x="318" y="10"/>
                    <a:pt x="318" y="10"/>
                    <a:pt x="318" y="10"/>
                  </a:cubicBezTo>
                  <a:cubicBezTo>
                    <a:pt x="317" y="10"/>
                    <a:pt x="316" y="10"/>
                    <a:pt x="315" y="10"/>
                  </a:cubicBezTo>
                  <a:cubicBezTo>
                    <a:pt x="315" y="10"/>
                    <a:pt x="315" y="10"/>
                    <a:pt x="315" y="10"/>
                  </a:cubicBezTo>
                  <a:cubicBezTo>
                    <a:pt x="315" y="10"/>
                    <a:pt x="315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313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09" y="10"/>
                    <a:pt x="309" y="10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7" y="10"/>
                    <a:pt x="307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7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5" y="10"/>
                    <a:pt x="305" y="10"/>
                    <a:pt x="305" y="10"/>
                  </a:cubicBezTo>
                  <a:cubicBezTo>
                    <a:pt x="305" y="10"/>
                    <a:pt x="305" y="10"/>
                    <a:pt x="305" y="10"/>
                  </a:cubicBezTo>
                  <a:cubicBezTo>
                    <a:pt x="305" y="10"/>
                    <a:pt x="305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0" y="10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10"/>
                    <a:pt x="298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"/>
                    <a:pt x="295" y="10"/>
                    <a:pt x="295" y="10"/>
                  </a:cubicBezTo>
                  <a:cubicBezTo>
                    <a:pt x="295" y="10"/>
                    <a:pt x="295" y="10"/>
                    <a:pt x="295" y="10"/>
                  </a:cubicBezTo>
                  <a:cubicBezTo>
                    <a:pt x="295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3" y="10"/>
                    <a:pt x="293" y="10"/>
                    <a:pt x="292" y="10"/>
                  </a:cubicBezTo>
                  <a:cubicBezTo>
                    <a:pt x="292" y="10"/>
                    <a:pt x="292" y="10"/>
                    <a:pt x="292" y="10"/>
                  </a:cubicBezTo>
                  <a:cubicBezTo>
                    <a:pt x="292" y="10"/>
                    <a:pt x="291" y="10"/>
                    <a:pt x="291" y="10"/>
                  </a:cubicBezTo>
                  <a:cubicBezTo>
                    <a:pt x="291" y="10"/>
                    <a:pt x="291" y="10"/>
                    <a:pt x="291" y="10"/>
                  </a:cubicBezTo>
                  <a:cubicBezTo>
                    <a:pt x="290" y="10"/>
                    <a:pt x="289" y="10"/>
                    <a:pt x="288" y="10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10"/>
                    <a:pt x="287" y="10"/>
                    <a:pt x="287" y="10"/>
                  </a:cubicBezTo>
                  <a:cubicBezTo>
                    <a:pt x="287" y="10"/>
                    <a:pt x="287" y="10"/>
                    <a:pt x="287" y="10"/>
                  </a:cubicBezTo>
                  <a:cubicBezTo>
                    <a:pt x="248" y="10"/>
                    <a:pt x="209" y="9"/>
                    <a:pt x="171" y="8"/>
                  </a:cubicBezTo>
                  <a:cubicBezTo>
                    <a:pt x="111" y="6"/>
                    <a:pt x="54" y="4"/>
                    <a:pt x="0" y="0"/>
                  </a:cubicBezTo>
                </a:path>
              </a:pathLst>
            </a:custGeom>
            <a:solidFill>
              <a:srgbClr val="41B176">
                <a:lumMod val="60000"/>
                <a:lumOff val="40000"/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70" name="Freeform 217">
            <a:extLst>
              <a:ext uri="{FF2B5EF4-FFF2-40B4-BE49-F238E27FC236}">
                <a16:creationId xmlns:a16="http://schemas.microsoft.com/office/drawing/2014/main" id="{877689A4-7480-E8F4-B40F-F90EAFABD768}"/>
              </a:ext>
            </a:extLst>
          </p:cNvPr>
          <p:cNvSpPr>
            <a:spLocks noEditPoints="1"/>
          </p:cNvSpPr>
          <p:nvPr/>
        </p:nvSpPr>
        <p:spPr bwMode="auto">
          <a:xfrm>
            <a:off x="4646398" y="5823303"/>
            <a:ext cx="338572" cy="523860"/>
          </a:xfrm>
          <a:custGeom>
            <a:avLst/>
            <a:gdLst>
              <a:gd name="T0" fmla="*/ 9 w 140"/>
              <a:gd name="T1" fmla="*/ 217 h 217"/>
              <a:gd name="T2" fmla="*/ 8 w 140"/>
              <a:gd name="T3" fmla="*/ 217 h 217"/>
              <a:gd name="T4" fmla="*/ 8 w 140"/>
              <a:gd name="T5" fmla="*/ 217 h 217"/>
              <a:gd name="T6" fmla="*/ 11 w 140"/>
              <a:gd name="T7" fmla="*/ 217 h 217"/>
              <a:gd name="T8" fmla="*/ 8 w 140"/>
              <a:gd name="T9" fmla="*/ 217 h 217"/>
              <a:gd name="T10" fmla="*/ 8 w 140"/>
              <a:gd name="T11" fmla="*/ 217 h 217"/>
              <a:gd name="T12" fmla="*/ 11 w 140"/>
              <a:gd name="T13" fmla="*/ 217 h 217"/>
              <a:gd name="T14" fmla="*/ 8 w 140"/>
              <a:gd name="T15" fmla="*/ 217 h 217"/>
              <a:gd name="T16" fmla="*/ 8 w 140"/>
              <a:gd name="T17" fmla="*/ 217 h 217"/>
              <a:gd name="T18" fmla="*/ 7 w 140"/>
              <a:gd name="T19" fmla="*/ 217 h 217"/>
              <a:gd name="T20" fmla="*/ 11 w 140"/>
              <a:gd name="T21" fmla="*/ 2 h 217"/>
              <a:gd name="T22" fmla="*/ 11 w 140"/>
              <a:gd name="T23" fmla="*/ 2 h 217"/>
              <a:gd name="T24" fmla="*/ 8 w 140"/>
              <a:gd name="T25" fmla="*/ 2 h 217"/>
              <a:gd name="T26" fmla="*/ 12 w 140"/>
              <a:gd name="T27" fmla="*/ 2 h 217"/>
              <a:gd name="T28" fmla="*/ 12 w 140"/>
              <a:gd name="T29" fmla="*/ 2 h 217"/>
              <a:gd name="T30" fmla="*/ 8 w 140"/>
              <a:gd name="T31" fmla="*/ 2 h 217"/>
              <a:gd name="T32" fmla="*/ 6 w 140"/>
              <a:gd name="T33" fmla="*/ 2 h 217"/>
              <a:gd name="T34" fmla="*/ 6 w 140"/>
              <a:gd name="T35" fmla="*/ 2 h 217"/>
              <a:gd name="T36" fmla="*/ 12 w 140"/>
              <a:gd name="T37" fmla="*/ 2 h 217"/>
              <a:gd name="T38" fmla="*/ 14 w 140"/>
              <a:gd name="T39" fmla="*/ 2 h 217"/>
              <a:gd name="T40" fmla="*/ 14 w 140"/>
              <a:gd name="T41" fmla="*/ 2 h 217"/>
              <a:gd name="T42" fmla="*/ 6 w 140"/>
              <a:gd name="T43" fmla="*/ 2 h 217"/>
              <a:gd name="T44" fmla="*/ 15 w 140"/>
              <a:gd name="T45" fmla="*/ 2 h 217"/>
              <a:gd name="T46" fmla="*/ 15 w 140"/>
              <a:gd name="T47" fmla="*/ 2 h 217"/>
              <a:gd name="T48" fmla="*/ 5 w 140"/>
              <a:gd name="T49" fmla="*/ 2 h 217"/>
              <a:gd name="T50" fmla="*/ 3 w 140"/>
              <a:gd name="T51" fmla="*/ 2 h 217"/>
              <a:gd name="T52" fmla="*/ 3 w 140"/>
              <a:gd name="T53" fmla="*/ 2 h 217"/>
              <a:gd name="T54" fmla="*/ 15 w 140"/>
              <a:gd name="T55" fmla="*/ 2 h 217"/>
              <a:gd name="T56" fmla="*/ 16 w 140"/>
              <a:gd name="T57" fmla="*/ 2 h 217"/>
              <a:gd name="T58" fmla="*/ 16 w 140"/>
              <a:gd name="T59" fmla="*/ 2 h 217"/>
              <a:gd name="T60" fmla="*/ 3 w 140"/>
              <a:gd name="T61" fmla="*/ 2 h 217"/>
              <a:gd name="T62" fmla="*/ 2 w 140"/>
              <a:gd name="T63" fmla="*/ 2 h 217"/>
              <a:gd name="T64" fmla="*/ 2 w 140"/>
              <a:gd name="T65" fmla="*/ 2 h 217"/>
              <a:gd name="T66" fmla="*/ 17 w 140"/>
              <a:gd name="T67" fmla="*/ 2 h 217"/>
              <a:gd name="T68" fmla="*/ 1 w 140"/>
              <a:gd name="T69" fmla="*/ 2 h 217"/>
              <a:gd name="T70" fmla="*/ 1 w 140"/>
              <a:gd name="T71" fmla="*/ 2 h 217"/>
              <a:gd name="T72" fmla="*/ 17 w 140"/>
              <a:gd name="T73" fmla="*/ 2 h 217"/>
              <a:gd name="T74" fmla="*/ 19 w 140"/>
              <a:gd name="T75" fmla="*/ 2 h 217"/>
              <a:gd name="T76" fmla="*/ 19 w 140"/>
              <a:gd name="T77" fmla="*/ 2 h 217"/>
              <a:gd name="T78" fmla="*/ 1 w 140"/>
              <a:gd name="T79" fmla="*/ 2 h 217"/>
              <a:gd name="T80" fmla="*/ 140 w 140"/>
              <a:gd name="T81" fmla="*/ 0 h 217"/>
              <a:gd name="T82" fmla="*/ 140 w 140"/>
              <a:gd name="T83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0" h="217">
                <a:moveTo>
                  <a:pt x="11" y="217"/>
                </a:moveTo>
                <a:cubicBezTo>
                  <a:pt x="10" y="217"/>
                  <a:pt x="10" y="217"/>
                  <a:pt x="9" y="217"/>
                </a:cubicBezTo>
                <a:cubicBezTo>
                  <a:pt x="10" y="217"/>
                  <a:pt x="10" y="217"/>
                  <a:pt x="11" y="217"/>
                </a:cubicBezTo>
                <a:moveTo>
                  <a:pt x="8" y="217"/>
                </a:moveTo>
                <a:cubicBezTo>
                  <a:pt x="9" y="217"/>
                  <a:pt x="9" y="217"/>
                  <a:pt x="9" y="217"/>
                </a:cubicBezTo>
                <a:cubicBezTo>
                  <a:pt x="9" y="217"/>
                  <a:pt x="9" y="217"/>
                  <a:pt x="8" y="217"/>
                </a:cubicBezTo>
                <a:moveTo>
                  <a:pt x="11" y="217"/>
                </a:moveTo>
                <a:cubicBezTo>
                  <a:pt x="11" y="217"/>
                  <a:pt x="11" y="217"/>
                  <a:pt x="11" y="217"/>
                </a:cubicBezTo>
                <a:cubicBezTo>
                  <a:pt x="11" y="217"/>
                  <a:pt x="11" y="217"/>
                  <a:pt x="11" y="217"/>
                </a:cubicBezTo>
                <a:moveTo>
                  <a:pt x="8" y="217"/>
                </a:moveTo>
                <a:cubicBezTo>
                  <a:pt x="8" y="217"/>
                  <a:pt x="8" y="217"/>
                  <a:pt x="8" y="217"/>
                </a:cubicBezTo>
                <a:cubicBezTo>
                  <a:pt x="8" y="217"/>
                  <a:pt x="8" y="217"/>
                  <a:pt x="8" y="217"/>
                </a:cubicBezTo>
                <a:moveTo>
                  <a:pt x="11" y="217"/>
                </a:moveTo>
                <a:cubicBezTo>
                  <a:pt x="11" y="217"/>
                  <a:pt x="11" y="217"/>
                  <a:pt x="11" y="217"/>
                </a:cubicBezTo>
                <a:cubicBezTo>
                  <a:pt x="11" y="217"/>
                  <a:pt x="11" y="217"/>
                  <a:pt x="11" y="217"/>
                </a:cubicBezTo>
                <a:moveTo>
                  <a:pt x="8" y="217"/>
                </a:moveTo>
                <a:cubicBezTo>
                  <a:pt x="8" y="217"/>
                  <a:pt x="8" y="217"/>
                  <a:pt x="8" y="217"/>
                </a:cubicBezTo>
                <a:cubicBezTo>
                  <a:pt x="8" y="217"/>
                  <a:pt x="8" y="217"/>
                  <a:pt x="8" y="217"/>
                </a:cubicBezTo>
                <a:moveTo>
                  <a:pt x="7" y="217"/>
                </a:moveTo>
                <a:cubicBezTo>
                  <a:pt x="7" y="217"/>
                  <a:pt x="7" y="217"/>
                  <a:pt x="7" y="217"/>
                </a:cubicBezTo>
                <a:cubicBezTo>
                  <a:pt x="7" y="217"/>
                  <a:pt x="7" y="217"/>
                  <a:pt x="7" y="217"/>
                </a:cubicBezTo>
                <a:moveTo>
                  <a:pt x="11" y="2"/>
                </a:moveTo>
                <a:cubicBezTo>
                  <a:pt x="11" y="2"/>
                  <a:pt x="11" y="2"/>
                  <a:pt x="11" y="2"/>
                </a:cubicBezTo>
                <a:cubicBezTo>
                  <a:pt x="11" y="2"/>
                  <a:pt x="11" y="2"/>
                  <a:pt x="11" y="2"/>
                </a:cubicBezTo>
                <a:moveTo>
                  <a:pt x="8" y="2"/>
                </a:moveTo>
                <a:cubicBezTo>
                  <a:pt x="8" y="2"/>
                  <a:pt x="8" y="2"/>
                  <a:pt x="8" y="2"/>
                </a:cubicBezTo>
                <a:cubicBezTo>
                  <a:pt x="8" y="2"/>
                  <a:pt x="8" y="2"/>
                  <a:pt x="8" y="2"/>
                </a:cubicBezTo>
                <a:moveTo>
                  <a:pt x="12" y="2"/>
                </a:moveTo>
                <a:cubicBezTo>
                  <a:pt x="12" y="2"/>
                  <a:pt x="12" y="2"/>
                  <a:pt x="11" y="2"/>
                </a:cubicBezTo>
                <a:cubicBezTo>
                  <a:pt x="12" y="2"/>
                  <a:pt x="12" y="2"/>
                  <a:pt x="12" y="2"/>
                </a:cubicBezTo>
                <a:moveTo>
                  <a:pt x="7" y="2"/>
                </a:moveTo>
                <a:cubicBezTo>
                  <a:pt x="7" y="2"/>
                  <a:pt x="7" y="2"/>
                  <a:pt x="8" y="2"/>
                </a:cubicBezTo>
                <a:cubicBezTo>
                  <a:pt x="7" y="2"/>
                  <a:pt x="7" y="2"/>
                  <a:pt x="7" y="2"/>
                </a:cubicBezTo>
                <a:moveTo>
                  <a:pt x="6" y="2"/>
                </a:moveTo>
                <a:cubicBezTo>
                  <a:pt x="6" y="2"/>
                  <a:pt x="7" y="2"/>
                  <a:pt x="7" y="2"/>
                </a:cubicBezTo>
                <a:cubicBezTo>
                  <a:pt x="7" y="2"/>
                  <a:pt x="6" y="2"/>
                  <a:pt x="6" y="2"/>
                </a:cubicBezTo>
                <a:moveTo>
                  <a:pt x="13" y="2"/>
                </a:moveTo>
                <a:cubicBezTo>
                  <a:pt x="13" y="2"/>
                  <a:pt x="12" y="2"/>
                  <a:pt x="12" y="2"/>
                </a:cubicBezTo>
                <a:cubicBezTo>
                  <a:pt x="12" y="2"/>
                  <a:pt x="13" y="2"/>
                  <a:pt x="13" y="2"/>
                </a:cubicBezTo>
                <a:moveTo>
                  <a:pt x="14" y="2"/>
                </a:moveTo>
                <a:cubicBezTo>
                  <a:pt x="14" y="2"/>
                  <a:pt x="13" y="2"/>
                  <a:pt x="13" y="2"/>
                </a:cubicBezTo>
                <a:cubicBezTo>
                  <a:pt x="13" y="2"/>
                  <a:pt x="14" y="2"/>
                  <a:pt x="14" y="2"/>
                </a:cubicBezTo>
                <a:moveTo>
                  <a:pt x="5" y="2"/>
                </a:moveTo>
                <a:cubicBezTo>
                  <a:pt x="5" y="2"/>
                  <a:pt x="6" y="2"/>
                  <a:pt x="6" y="2"/>
                </a:cubicBezTo>
                <a:cubicBezTo>
                  <a:pt x="6" y="2"/>
                  <a:pt x="5" y="2"/>
                  <a:pt x="5" y="2"/>
                </a:cubicBezTo>
                <a:moveTo>
                  <a:pt x="15" y="2"/>
                </a:moveTo>
                <a:cubicBezTo>
                  <a:pt x="14" y="2"/>
                  <a:pt x="14" y="2"/>
                  <a:pt x="14" y="2"/>
                </a:cubicBezTo>
                <a:cubicBezTo>
                  <a:pt x="14" y="2"/>
                  <a:pt x="14" y="2"/>
                  <a:pt x="15" y="2"/>
                </a:cubicBezTo>
                <a:moveTo>
                  <a:pt x="4" y="2"/>
                </a:moveTo>
                <a:cubicBezTo>
                  <a:pt x="5" y="2"/>
                  <a:pt x="5" y="2"/>
                  <a:pt x="5" y="2"/>
                </a:cubicBezTo>
                <a:cubicBezTo>
                  <a:pt x="5" y="2"/>
                  <a:pt x="5" y="2"/>
                  <a:pt x="4" y="2"/>
                </a:cubicBezTo>
                <a:moveTo>
                  <a:pt x="3" y="2"/>
                </a:move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3" y="2"/>
                </a:cubicBezTo>
                <a:moveTo>
                  <a:pt x="16" y="2"/>
                </a:move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6" y="2"/>
                </a:cubicBezTo>
                <a:moveTo>
                  <a:pt x="16" y="2"/>
                </a:moveTo>
                <a:cubicBezTo>
                  <a:pt x="16" y="2"/>
                  <a:pt x="16" y="2"/>
                  <a:pt x="16" y="2"/>
                </a:cubicBezTo>
                <a:cubicBezTo>
                  <a:pt x="16" y="2"/>
                  <a:pt x="16" y="2"/>
                  <a:pt x="16" y="2"/>
                </a:cubicBezTo>
                <a:moveTo>
                  <a:pt x="3" y="2"/>
                </a:moveTo>
                <a:cubicBezTo>
                  <a:pt x="3" y="2"/>
                  <a:pt x="3" y="2"/>
                  <a:pt x="3" y="2"/>
                </a:cubicBezTo>
                <a:cubicBezTo>
                  <a:pt x="3" y="2"/>
                  <a:pt x="3" y="2"/>
                  <a:pt x="3" y="2"/>
                </a:cubicBezTo>
                <a:moveTo>
                  <a:pt x="2" y="2"/>
                </a:moveTo>
                <a:cubicBezTo>
                  <a:pt x="2" y="2"/>
                  <a:pt x="2" y="2"/>
                  <a:pt x="2" y="2"/>
                </a:cubicBezTo>
                <a:cubicBezTo>
                  <a:pt x="2" y="2"/>
                  <a:pt x="2" y="2"/>
                  <a:pt x="2" y="2"/>
                </a:cubicBezTo>
                <a:moveTo>
                  <a:pt x="17" y="2"/>
                </a:move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2"/>
                  <a:pt x="17" y="2"/>
                </a:cubicBezTo>
                <a:moveTo>
                  <a:pt x="1" y="2"/>
                </a:moveTo>
                <a:cubicBezTo>
                  <a:pt x="1" y="2"/>
                  <a:pt x="1" y="2"/>
                  <a:pt x="2" y="2"/>
                </a:cubicBezTo>
                <a:cubicBezTo>
                  <a:pt x="1" y="2"/>
                  <a:pt x="1" y="2"/>
                  <a:pt x="1" y="2"/>
                </a:cubicBezTo>
                <a:moveTo>
                  <a:pt x="18" y="2"/>
                </a:moveTo>
                <a:cubicBezTo>
                  <a:pt x="18" y="2"/>
                  <a:pt x="18" y="2"/>
                  <a:pt x="17" y="2"/>
                </a:cubicBezTo>
                <a:cubicBezTo>
                  <a:pt x="18" y="2"/>
                  <a:pt x="18" y="2"/>
                  <a:pt x="18" y="2"/>
                </a:cubicBezTo>
                <a:moveTo>
                  <a:pt x="19" y="2"/>
                </a:moveTo>
                <a:cubicBezTo>
                  <a:pt x="19" y="2"/>
                  <a:pt x="19" y="2"/>
                  <a:pt x="18" y="2"/>
                </a:cubicBezTo>
                <a:cubicBezTo>
                  <a:pt x="19" y="2"/>
                  <a:pt x="19" y="2"/>
                  <a:pt x="19" y="2"/>
                </a:cubicBezTo>
                <a:moveTo>
                  <a:pt x="0" y="2"/>
                </a:moveTo>
                <a:cubicBezTo>
                  <a:pt x="0" y="2"/>
                  <a:pt x="0" y="2"/>
                  <a:pt x="1" y="2"/>
                </a:cubicBezTo>
                <a:cubicBezTo>
                  <a:pt x="0" y="2"/>
                  <a:pt x="0" y="2"/>
                  <a:pt x="0" y="2"/>
                </a:cubicBezTo>
                <a:moveTo>
                  <a:pt x="140" y="0"/>
                </a:moveTo>
                <a:cubicBezTo>
                  <a:pt x="102" y="1"/>
                  <a:pt x="61" y="2"/>
                  <a:pt x="19" y="2"/>
                </a:cubicBezTo>
                <a:cubicBezTo>
                  <a:pt x="61" y="2"/>
                  <a:pt x="102" y="1"/>
                  <a:pt x="140" y="0"/>
                </a:cubicBezTo>
                <a:cubicBezTo>
                  <a:pt x="140" y="0"/>
                  <a:pt x="140" y="0"/>
                  <a:pt x="140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grpSp>
        <p:nvGrpSpPr>
          <p:cNvPr id="71" name="Group 10">
            <a:extLst>
              <a:ext uri="{FF2B5EF4-FFF2-40B4-BE49-F238E27FC236}">
                <a16:creationId xmlns:a16="http://schemas.microsoft.com/office/drawing/2014/main" id="{D6ECDF0A-AAC2-D684-FAE6-109A24F65FD6}"/>
              </a:ext>
            </a:extLst>
          </p:cNvPr>
          <p:cNvGrpSpPr/>
          <p:nvPr/>
        </p:nvGrpSpPr>
        <p:grpSpPr>
          <a:xfrm>
            <a:off x="3460557" y="5671704"/>
            <a:ext cx="2417164" cy="675459"/>
            <a:chOff x="3492869" y="4896955"/>
            <a:chExt cx="2417164" cy="675459"/>
          </a:xfrm>
        </p:grpSpPr>
        <p:sp>
          <p:nvSpPr>
            <p:cNvPr id="72" name="Freeform 204">
              <a:extLst>
                <a:ext uri="{FF2B5EF4-FFF2-40B4-BE49-F238E27FC236}">
                  <a16:creationId xmlns:a16="http://schemas.microsoft.com/office/drawing/2014/main" id="{82A2CE38-3193-118C-DC8A-BC14C66CA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869" y="4896955"/>
              <a:ext cx="2417164" cy="675459"/>
            </a:xfrm>
            <a:custGeom>
              <a:avLst/>
              <a:gdLst>
                <a:gd name="T0" fmla="*/ 500 w 1001"/>
                <a:gd name="T1" fmla="*/ 65 h 280"/>
                <a:gd name="T2" fmla="*/ 0 w 1001"/>
                <a:gd name="T3" fmla="*/ 0 h 280"/>
                <a:gd name="T4" fmla="*/ 128 w 1001"/>
                <a:gd name="T5" fmla="*/ 219 h 280"/>
                <a:gd name="T6" fmla="*/ 500 w 1001"/>
                <a:gd name="T7" fmla="*/ 280 h 280"/>
                <a:gd name="T8" fmla="*/ 873 w 1001"/>
                <a:gd name="T9" fmla="*/ 219 h 280"/>
                <a:gd name="T10" fmla="*/ 1001 w 1001"/>
                <a:gd name="T11" fmla="*/ 0 h 280"/>
                <a:gd name="T12" fmla="*/ 500 w 1001"/>
                <a:gd name="T13" fmla="*/ 6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1" h="280">
                  <a:moveTo>
                    <a:pt x="500" y="65"/>
                  </a:moveTo>
                  <a:cubicBezTo>
                    <a:pt x="245" y="65"/>
                    <a:pt x="34" y="37"/>
                    <a:pt x="0" y="0"/>
                  </a:cubicBezTo>
                  <a:cubicBezTo>
                    <a:pt x="128" y="219"/>
                    <a:pt x="128" y="219"/>
                    <a:pt x="128" y="219"/>
                  </a:cubicBezTo>
                  <a:cubicBezTo>
                    <a:pt x="141" y="253"/>
                    <a:pt x="303" y="280"/>
                    <a:pt x="500" y="280"/>
                  </a:cubicBezTo>
                  <a:cubicBezTo>
                    <a:pt x="698" y="280"/>
                    <a:pt x="860" y="253"/>
                    <a:pt x="873" y="219"/>
                  </a:cubicBezTo>
                  <a:cubicBezTo>
                    <a:pt x="1001" y="0"/>
                    <a:pt x="1001" y="0"/>
                    <a:pt x="1001" y="0"/>
                  </a:cubicBezTo>
                  <a:cubicBezTo>
                    <a:pt x="967" y="37"/>
                    <a:pt x="756" y="65"/>
                    <a:pt x="500" y="65"/>
                  </a:cubicBezTo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3" name="Freeform 218">
              <a:extLst>
                <a:ext uri="{FF2B5EF4-FFF2-40B4-BE49-F238E27FC236}">
                  <a16:creationId xmlns:a16="http://schemas.microsoft.com/office/drawing/2014/main" id="{A136AF06-7582-9757-77A7-0E6C3A18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962" y="5040133"/>
              <a:ext cx="1010661" cy="532281"/>
            </a:xfrm>
            <a:custGeom>
              <a:avLst/>
              <a:gdLst>
                <a:gd name="T0" fmla="*/ 55 w 419"/>
                <a:gd name="T1" fmla="*/ 215 h 221"/>
                <a:gd name="T2" fmla="*/ 207 w 419"/>
                <a:gd name="T3" fmla="*/ 221 h 221"/>
                <a:gd name="T4" fmla="*/ 208 w 419"/>
                <a:gd name="T5" fmla="*/ 221 h 221"/>
                <a:gd name="T6" fmla="*/ 208 w 419"/>
                <a:gd name="T7" fmla="*/ 221 h 221"/>
                <a:gd name="T8" fmla="*/ 209 w 419"/>
                <a:gd name="T9" fmla="*/ 221 h 221"/>
                <a:gd name="T10" fmla="*/ 209 w 419"/>
                <a:gd name="T11" fmla="*/ 221 h 221"/>
                <a:gd name="T12" fmla="*/ 211 w 419"/>
                <a:gd name="T13" fmla="*/ 221 h 221"/>
                <a:gd name="T14" fmla="*/ 211 w 419"/>
                <a:gd name="T15" fmla="*/ 221 h 221"/>
                <a:gd name="T16" fmla="*/ 363 w 419"/>
                <a:gd name="T17" fmla="*/ 215 h 221"/>
                <a:gd name="T18" fmla="*/ 340 w 419"/>
                <a:gd name="T19" fmla="*/ 4 h 221"/>
                <a:gd name="T20" fmla="*/ 219 w 419"/>
                <a:gd name="T21" fmla="*/ 6 h 221"/>
                <a:gd name="T22" fmla="*/ 218 w 419"/>
                <a:gd name="T23" fmla="*/ 6 h 221"/>
                <a:gd name="T24" fmla="*/ 217 w 419"/>
                <a:gd name="T25" fmla="*/ 6 h 221"/>
                <a:gd name="T26" fmla="*/ 216 w 419"/>
                <a:gd name="T27" fmla="*/ 6 h 221"/>
                <a:gd name="T28" fmla="*/ 216 w 419"/>
                <a:gd name="T29" fmla="*/ 6 h 221"/>
                <a:gd name="T30" fmla="*/ 215 w 419"/>
                <a:gd name="T31" fmla="*/ 6 h 221"/>
                <a:gd name="T32" fmla="*/ 214 w 419"/>
                <a:gd name="T33" fmla="*/ 6 h 221"/>
                <a:gd name="T34" fmla="*/ 213 w 419"/>
                <a:gd name="T35" fmla="*/ 6 h 221"/>
                <a:gd name="T36" fmla="*/ 212 w 419"/>
                <a:gd name="T37" fmla="*/ 6 h 221"/>
                <a:gd name="T38" fmla="*/ 211 w 419"/>
                <a:gd name="T39" fmla="*/ 6 h 221"/>
                <a:gd name="T40" fmla="*/ 209 w 419"/>
                <a:gd name="T41" fmla="*/ 6 h 221"/>
                <a:gd name="T42" fmla="*/ 209 w 419"/>
                <a:gd name="T43" fmla="*/ 6 h 221"/>
                <a:gd name="T44" fmla="*/ 208 w 419"/>
                <a:gd name="T45" fmla="*/ 6 h 221"/>
                <a:gd name="T46" fmla="*/ 207 w 419"/>
                <a:gd name="T47" fmla="*/ 6 h 221"/>
                <a:gd name="T48" fmla="*/ 206 w 419"/>
                <a:gd name="T49" fmla="*/ 6 h 221"/>
                <a:gd name="T50" fmla="*/ 205 w 419"/>
                <a:gd name="T51" fmla="*/ 6 h 221"/>
                <a:gd name="T52" fmla="*/ 204 w 419"/>
                <a:gd name="T53" fmla="*/ 6 h 221"/>
                <a:gd name="T54" fmla="*/ 203 w 419"/>
                <a:gd name="T55" fmla="*/ 6 h 221"/>
                <a:gd name="T56" fmla="*/ 203 w 419"/>
                <a:gd name="T57" fmla="*/ 6 h 221"/>
                <a:gd name="T58" fmla="*/ 202 w 419"/>
                <a:gd name="T59" fmla="*/ 6 h 221"/>
                <a:gd name="T60" fmla="*/ 201 w 419"/>
                <a:gd name="T61" fmla="*/ 6 h 221"/>
                <a:gd name="T62" fmla="*/ 200 w 419"/>
                <a:gd name="T63" fmla="*/ 6 h 221"/>
                <a:gd name="T64" fmla="*/ 78 w 419"/>
                <a:gd name="T65" fmla="*/ 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9" h="221">
                  <a:moveTo>
                    <a:pt x="0" y="0"/>
                  </a:moveTo>
                  <a:cubicBezTo>
                    <a:pt x="55" y="215"/>
                    <a:pt x="55" y="215"/>
                    <a:pt x="55" y="215"/>
                  </a:cubicBezTo>
                  <a:cubicBezTo>
                    <a:pt x="102" y="219"/>
                    <a:pt x="153" y="221"/>
                    <a:pt x="207" y="221"/>
                  </a:cubicBezTo>
                  <a:cubicBezTo>
                    <a:pt x="207" y="221"/>
                    <a:pt x="207" y="221"/>
                    <a:pt x="207" y="221"/>
                  </a:cubicBezTo>
                  <a:cubicBezTo>
                    <a:pt x="207" y="221"/>
                    <a:pt x="207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10" y="221"/>
                    <a:pt x="210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66" y="221"/>
                    <a:pt x="317" y="219"/>
                    <a:pt x="363" y="215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94" y="1"/>
                    <a:pt x="368" y="3"/>
                    <a:pt x="340" y="4"/>
                  </a:cubicBezTo>
                  <a:cubicBezTo>
                    <a:pt x="302" y="5"/>
                    <a:pt x="261" y="6"/>
                    <a:pt x="219" y="6"/>
                  </a:cubicBezTo>
                  <a:cubicBezTo>
                    <a:pt x="219" y="6"/>
                    <a:pt x="219" y="6"/>
                    <a:pt x="219" y="6"/>
                  </a:cubicBezTo>
                  <a:cubicBezTo>
                    <a:pt x="219" y="6"/>
                    <a:pt x="219" y="6"/>
                    <a:pt x="218" y="6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6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4" y="6"/>
                    <a:pt x="213" y="6"/>
                    <a:pt x="213" y="6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3" y="6"/>
                    <a:pt x="212" y="6"/>
                    <a:pt x="212" y="6"/>
                  </a:cubicBezTo>
                  <a:cubicBezTo>
                    <a:pt x="212" y="6"/>
                    <a:pt x="212" y="6"/>
                    <a:pt x="212" y="6"/>
                  </a:cubicBezTo>
                  <a:cubicBezTo>
                    <a:pt x="212" y="6"/>
                    <a:pt x="212" y="6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9" y="6"/>
                    <a:pt x="208" y="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6"/>
                    <a:pt x="206" y="6"/>
                    <a:pt x="206" y="6"/>
                  </a:cubicBezTo>
                  <a:cubicBezTo>
                    <a:pt x="206" y="6"/>
                    <a:pt x="205" y="6"/>
                    <a:pt x="205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5" y="6"/>
                    <a:pt x="205" y="6"/>
                    <a:pt x="204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4" y="6"/>
                    <a:pt x="204" y="6"/>
                    <a:pt x="203" y="6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158" y="6"/>
                    <a:pt x="117" y="5"/>
                    <a:pt x="78" y="4"/>
                  </a:cubicBezTo>
                  <a:cubicBezTo>
                    <a:pt x="51" y="3"/>
                    <a:pt x="25" y="1"/>
                    <a:pt x="0" y="0"/>
                  </a:cubicBezTo>
                </a:path>
              </a:pathLst>
            </a:custGeom>
            <a:solidFill>
              <a:srgbClr val="9BBB59">
                <a:lumMod val="60000"/>
                <a:lumOff val="40000"/>
                <a:alpha val="2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74" name="Group 11">
            <a:extLst>
              <a:ext uri="{FF2B5EF4-FFF2-40B4-BE49-F238E27FC236}">
                <a16:creationId xmlns:a16="http://schemas.microsoft.com/office/drawing/2014/main" id="{B230E147-BDF0-1E4B-8EF6-1FCD56787E44}"/>
              </a:ext>
            </a:extLst>
          </p:cNvPr>
          <p:cNvGrpSpPr/>
          <p:nvPr/>
        </p:nvGrpSpPr>
        <p:grpSpPr>
          <a:xfrm>
            <a:off x="3987784" y="6584668"/>
            <a:ext cx="1364392" cy="594606"/>
            <a:chOff x="4020096" y="5809919"/>
            <a:chExt cx="1364392" cy="594606"/>
          </a:xfrm>
        </p:grpSpPr>
        <p:sp>
          <p:nvSpPr>
            <p:cNvPr id="75" name="Freeform 205">
              <a:extLst>
                <a:ext uri="{FF2B5EF4-FFF2-40B4-BE49-F238E27FC236}">
                  <a16:creationId xmlns:a16="http://schemas.microsoft.com/office/drawing/2014/main" id="{0B6FD883-9BC1-FF07-6FC5-D7833A9BC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096" y="5809919"/>
              <a:ext cx="1364392" cy="594606"/>
            </a:xfrm>
            <a:custGeom>
              <a:avLst/>
              <a:gdLst>
                <a:gd name="T0" fmla="*/ 283 w 565"/>
                <a:gd name="T1" fmla="*/ 37 h 246"/>
                <a:gd name="T2" fmla="*/ 0 w 565"/>
                <a:gd name="T3" fmla="*/ 0 h 246"/>
                <a:gd name="T4" fmla="*/ 120 w 565"/>
                <a:gd name="T5" fmla="*/ 212 h 246"/>
                <a:gd name="T6" fmla="*/ 283 w 565"/>
                <a:gd name="T7" fmla="*/ 246 h 246"/>
                <a:gd name="T8" fmla="*/ 445 w 565"/>
                <a:gd name="T9" fmla="*/ 212 h 246"/>
                <a:gd name="T10" fmla="*/ 565 w 565"/>
                <a:gd name="T11" fmla="*/ 0 h 246"/>
                <a:gd name="T12" fmla="*/ 283 w 565"/>
                <a:gd name="T13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246">
                  <a:moveTo>
                    <a:pt x="283" y="37"/>
                  </a:moveTo>
                  <a:cubicBezTo>
                    <a:pt x="139" y="37"/>
                    <a:pt x="19" y="21"/>
                    <a:pt x="0" y="0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26" y="231"/>
                    <a:pt x="196" y="246"/>
                    <a:pt x="283" y="246"/>
                  </a:cubicBezTo>
                  <a:cubicBezTo>
                    <a:pt x="369" y="246"/>
                    <a:pt x="439" y="231"/>
                    <a:pt x="445" y="212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46" y="21"/>
                    <a:pt x="427" y="37"/>
                    <a:pt x="283" y="37"/>
                  </a:cubicBezTo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6" name="Freeform 220">
              <a:extLst>
                <a:ext uri="{FF2B5EF4-FFF2-40B4-BE49-F238E27FC236}">
                  <a16:creationId xmlns:a16="http://schemas.microsoft.com/office/drawing/2014/main" id="{00F56545-0DD4-633E-D8D6-96FABF037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201" y="5889087"/>
              <a:ext cx="586183" cy="515437"/>
            </a:xfrm>
            <a:custGeom>
              <a:avLst/>
              <a:gdLst>
                <a:gd name="T0" fmla="*/ 0 w 243"/>
                <a:gd name="T1" fmla="*/ 0 h 213"/>
                <a:gd name="T2" fmla="*/ 54 w 243"/>
                <a:gd name="T3" fmla="*/ 210 h 213"/>
                <a:gd name="T4" fmla="*/ 120 w 243"/>
                <a:gd name="T5" fmla="*/ 213 h 213"/>
                <a:gd name="T6" fmla="*/ 120 w 243"/>
                <a:gd name="T7" fmla="*/ 213 h 213"/>
                <a:gd name="T8" fmla="*/ 120 w 243"/>
                <a:gd name="T9" fmla="*/ 213 h 213"/>
                <a:gd name="T10" fmla="*/ 120 w 243"/>
                <a:gd name="T11" fmla="*/ 213 h 213"/>
                <a:gd name="T12" fmla="*/ 120 w 243"/>
                <a:gd name="T13" fmla="*/ 213 h 213"/>
                <a:gd name="T14" fmla="*/ 120 w 243"/>
                <a:gd name="T15" fmla="*/ 213 h 213"/>
                <a:gd name="T16" fmla="*/ 121 w 243"/>
                <a:gd name="T17" fmla="*/ 213 h 213"/>
                <a:gd name="T18" fmla="*/ 121 w 243"/>
                <a:gd name="T19" fmla="*/ 213 h 213"/>
                <a:gd name="T20" fmla="*/ 121 w 243"/>
                <a:gd name="T21" fmla="*/ 213 h 213"/>
                <a:gd name="T22" fmla="*/ 121 w 243"/>
                <a:gd name="T23" fmla="*/ 213 h 213"/>
                <a:gd name="T24" fmla="*/ 121 w 243"/>
                <a:gd name="T25" fmla="*/ 213 h 213"/>
                <a:gd name="T26" fmla="*/ 121 w 243"/>
                <a:gd name="T27" fmla="*/ 213 h 213"/>
                <a:gd name="T28" fmla="*/ 122 w 243"/>
                <a:gd name="T29" fmla="*/ 213 h 213"/>
                <a:gd name="T30" fmla="*/ 122 w 243"/>
                <a:gd name="T31" fmla="*/ 213 h 213"/>
                <a:gd name="T32" fmla="*/ 122 w 243"/>
                <a:gd name="T33" fmla="*/ 213 h 213"/>
                <a:gd name="T34" fmla="*/ 122 w 243"/>
                <a:gd name="T35" fmla="*/ 213 h 213"/>
                <a:gd name="T36" fmla="*/ 122 w 243"/>
                <a:gd name="T37" fmla="*/ 213 h 213"/>
                <a:gd name="T38" fmla="*/ 122 w 243"/>
                <a:gd name="T39" fmla="*/ 213 h 213"/>
                <a:gd name="T40" fmla="*/ 122 w 243"/>
                <a:gd name="T41" fmla="*/ 213 h 213"/>
                <a:gd name="T42" fmla="*/ 123 w 243"/>
                <a:gd name="T43" fmla="*/ 213 h 213"/>
                <a:gd name="T44" fmla="*/ 123 w 243"/>
                <a:gd name="T45" fmla="*/ 213 h 213"/>
                <a:gd name="T46" fmla="*/ 123 w 243"/>
                <a:gd name="T47" fmla="*/ 213 h 213"/>
                <a:gd name="T48" fmla="*/ 123 w 243"/>
                <a:gd name="T49" fmla="*/ 213 h 213"/>
                <a:gd name="T50" fmla="*/ 123 w 243"/>
                <a:gd name="T51" fmla="*/ 213 h 213"/>
                <a:gd name="T52" fmla="*/ 123 w 243"/>
                <a:gd name="T53" fmla="*/ 213 h 213"/>
                <a:gd name="T54" fmla="*/ 123 w 243"/>
                <a:gd name="T55" fmla="*/ 213 h 213"/>
                <a:gd name="T56" fmla="*/ 124 w 243"/>
                <a:gd name="T57" fmla="*/ 213 h 213"/>
                <a:gd name="T58" fmla="*/ 124 w 243"/>
                <a:gd name="T59" fmla="*/ 213 h 213"/>
                <a:gd name="T60" fmla="*/ 124 w 243"/>
                <a:gd name="T61" fmla="*/ 213 h 213"/>
                <a:gd name="T62" fmla="*/ 125 w 243"/>
                <a:gd name="T63" fmla="*/ 213 h 213"/>
                <a:gd name="T64" fmla="*/ 125 w 243"/>
                <a:gd name="T65" fmla="*/ 213 h 213"/>
                <a:gd name="T66" fmla="*/ 189 w 243"/>
                <a:gd name="T67" fmla="*/ 210 h 213"/>
                <a:gd name="T68" fmla="*/ 243 w 243"/>
                <a:gd name="T69" fmla="*/ 0 h 213"/>
                <a:gd name="T70" fmla="*/ 124 w 243"/>
                <a:gd name="T71" fmla="*/ 4 h 213"/>
                <a:gd name="T72" fmla="*/ 124 w 243"/>
                <a:gd name="T73" fmla="*/ 4 h 213"/>
                <a:gd name="T74" fmla="*/ 123 w 243"/>
                <a:gd name="T75" fmla="*/ 4 h 213"/>
                <a:gd name="T76" fmla="*/ 123 w 243"/>
                <a:gd name="T77" fmla="*/ 4 h 213"/>
                <a:gd name="T78" fmla="*/ 123 w 243"/>
                <a:gd name="T79" fmla="*/ 4 h 213"/>
                <a:gd name="T80" fmla="*/ 122 w 243"/>
                <a:gd name="T81" fmla="*/ 4 h 213"/>
                <a:gd name="T82" fmla="*/ 122 w 243"/>
                <a:gd name="T83" fmla="*/ 4 h 213"/>
                <a:gd name="T84" fmla="*/ 122 w 243"/>
                <a:gd name="T85" fmla="*/ 4 h 213"/>
                <a:gd name="T86" fmla="*/ 122 w 243"/>
                <a:gd name="T87" fmla="*/ 4 h 213"/>
                <a:gd name="T88" fmla="*/ 121 w 243"/>
                <a:gd name="T89" fmla="*/ 4 h 213"/>
                <a:gd name="T90" fmla="*/ 121 w 243"/>
                <a:gd name="T91" fmla="*/ 4 h 213"/>
                <a:gd name="T92" fmla="*/ 121 w 243"/>
                <a:gd name="T93" fmla="*/ 4 h 213"/>
                <a:gd name="T94" fmla="*/ 120 w 243"/>
                <a:gd name="T95" fmla="*/ 4 h 213"/>
                <a:gd name="T96" fmla="*/ 120 w 243"/>
                <a:gd name="T97" fmla="*/ 4 h 213"/>
                <a:gd name="T98" fmla="*/ 120 w 243"/>
                <a:gd name="T99" fmla="*/ 4 h 213"/>
                <a:gd name="T100" fmla="*/ 120 w 243"/>
                <a:gd name="T101" fmla="*/ 4 h 213"/>
                <a:gd name="T102" fmla="*/ 119 w 243"/>
                <a:gd name="T103" fmla="*/ 4 h 213"/>
                <a:gd name="T104" fmla="*/ 0 w 243"/>
                <a:gd name="T10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3" h="213">
                  <a:moveTo>
                    <a:pt x="0" y="0"/>
                  </a:moveTo>
                  <a:cubicBezTo>
                    <a:pt x="54" y="210"/>
                    <a:pt x="54" y="210"/>
                    <a:pt x="54" y="210"/>
                  </a:cubicBezTo>
                  <a:cubicBezTo>
                    <a:pt x="74" y="212"/>
                    <a:pt x="96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48" y="213"/>
                    <a:pt x="169" y="212"/>
                    <a:pt x="189" y="21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07" y="3"/>
                    <a:pt x="166" y="4"/>
                    <a:pt x="124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77" y="4"/>
                    <a:pt x="36" y="3"/>
                    <a:pt x="0" y="0"/>
                  </a:cubicBezTo>
                </a:path>
              </a:pathLst>
            </a:custGeom>
            <a:solidFill>
              <a:srgbClr val="F39C12">
                <a:lumMod val="60000"/>
                <a:lumOff val="40000"/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77" name="Group 8">
            <a:extLst>
              <a:ext uri="{FF2B5EF4-FFF2-40B4-BE49-F238E27FC236}">
                <a16:creationId xmlns:a16="http://schemas.microsoft.com/office/drawing/2014/main" id="{0C945CD0-C138-D59E-F26D-E77DEBA52CBB}"/>
              </a:ext>
            </a:extLst>
          </p:cNvPr>
          <p:cNvGrpSpPr/>
          <p:nvPr/>
        </p:nvGrpSpPr>
        <p:grpSpPr>
          <a:xfrm>
            <a:off x="2389256" y="3852515"/>
            <a:ext cx="4561448" cy="818636"/>
            <a:chOff x="2421568" y="3077766"/>
            <a:chExt cx="4561448" cy="818636"/>
          </a:xfrm>
        </p:grpSpPr>
        <p:sp>
          <p:nvSpPr>
            <p:cNvPr id="78" name="Freeform 206">
              <a:extLst>
                <a:ext uri="{FF2B5EF4-FFF2-40B4-BE49-F238E27FC236}">
                  <a16:creationId xmlns:a16="http://schemas.microsoft.com/office/drawing/2014/main" id="{0F0E8895-D047-7EED-701A-D991B7621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568" y="3077766"/>
              <a:ext cx="4561448" cy="818635"/>
            </a:xfrm>
            <a:custGeom>
              <a:avLst/>
              <a:gdLst>
                <a:gd name="T0" fmla="*/ 944 w 1889"/>
                <a:gd name="T1" fmla="*/ 124 h 339"/>
                <a:gd name="T2" fmla="*/ 0 w 1889"/>
                <a:gd name="T3" fmla="*/ 0 h 339"/>
                <a:gd name="T4" fmla="*/ 126 w 1889"/>
                <a:gd name="T5" fmla="*/ 223 h 339"/>
                <a:gd name="T6" fmla="*/ 126 w 1889"/>
                <a:gd name="T7" fmla="*/ 223 h 339"/>
                <a:gd name="T8" fmla="*/ 944 w 1889"/>
                <a:gd name="T9" fmla="*/ 339 h 339"/>
                <a:gd name="T10" fmla="*/ 1763 w 1889"/>
                <a:gd name="T11" fmla="*/ 223 h 339"/>
                <a:gd name="T12" fmla="*/ 1764 w 1889"/>
                <a:gd name="T13" fmla="*/ 223 h 339"/>
                <a:gd name="T14" fmla="*/ 1889 w 1889"/>
                <a:gd name="T15" fmla="*/ 0 h 339"/>
                <a:gd name="T16" fmla="*/ 944 w 1889"/>
                <a:gd name="T17" fmla="*/ 1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9" h="339">
                  <a:moveTo>
                    <a:pt x="944" y="124"/>
                  </a:moveTo>
                  <a:cubicBezTo>
                    <a:pt x="463" y="124"/>
                    <a:pt x="65" y="70"/>
                    <a:pt x="0" y="0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54" y="288"/>
                    <a:pt x="510" y="339"/>
                    <a:pt x="944" y="339"/>
                  </a:cubicBezTo>
                  <a:cubicBezTo>
                    <a:pt x="1379" y="339"/>
                    <a:pt x="1735" y="288"/>
                    <a:pt x="1763" y="223"/>
                  </a:cubicBezTo>
                  <a:cubicBezTo>
                    <a:pt x="1764" y="223"/>
                    <a:pt x="1764" y="223"/>
                    <a:pt x="1764" y="223"/>
                  </a:cubicBezTo>
                  <a:cubicBezTo>
                    <a:pt x="1889" y="0"/>
                    <a:pt x="1889" y="0"/>
                    <a:pt x="1889" y="0"/>
                  </a:cubicBezTo>
                  <a:cubicBezTo>
                    <a:pt x="1825" y="70"/>
                    <a:pt x="1427" y="124"/>
                    <a:pt x="944" y="124"/>
                  </a:cubicBezTo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9" name="Freeform 228">
              <a:extLst>
                <a:ext uri="{FF2B5EF4-FFF2-40B4-BE49-F238E27FC236}">
                  <a16:creationId xmlns:a16="http://schemas.microsoft.com/office/drawing/2014/main" id="{405FFBE5-4478-255A-2575-2B080F011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903" y="3347276"/>
              <a:ext cx="1903411" cy="549126"/>
            </a:xfrm>
            <a:custGeom>
              <a:avLst/>
              <a:gdLst>
                <a:gd name="T0" fmla="*/ 56 w 788"/>
                <a:gd name="T1" fmla="*/ 217 h 228"/>
                <a:gd name="T2" fmla="*/ 386 w 788"/>
                <a:gd name="T3" fmla="*/ 228 h 228"/>
                <a:gd name="T4" fmla="*/ 389 w 788"/>
                <a:gd name="T5" fmla="*/ 228 h 228"/>
                <a:gd name="T6" fmla="*/ 390 w 788"/>
                <a:gd name="T7" fmla="*/ 228 h 228"/>
                <a:gd name="T8" fmla="*/ 390 w 788"/>
                <a:gd name="T9" fmla="*/ 228 h 228"/>
                <a:gd name="T10" fmla="*/ 391 w 788"/>
                <a:gd name="T11" fmla="*/ 228 h 228"/>
                <a:gd name="T12" fmla="*/ 392 w 788"/>
                <a:gd name="T13" fmla="*/ 228 h 228"/>
                <a:gd name="T14" fmla="*/ 392 w 788"/>
                <a:gd name="T15" fmla="*/ 228 h 228"/>
                <a:gd name="T16" fmla="*/ 393 w 788"/>
                <a:gd name="T17" fmla="*/ 228 h 228"/>
                <a:gd name="T18" fmla="*/ 394 w 788"/>
                <a:gd name="T19" fmla="*/ 228 h 228"/>
                <a:gd name="T20" fmla="*/ 395 w 788"/>
                <a:gd name="T21" fmla="*/ 228 h 228"/>
                <a:gd name="T22" fmla="*/ 396 w 788"/>
                <a:gd name="T23" fmla="*/ 228 h 228"/>
                <a:gd name="T24" fmla="*/ 396 w 788"/>
                <a:gd name="T25" fmla="*/ 228 h 228"/>
                <a:gd name="T26" fmla="*/ 397 w 788"/>
                <a:gd name="T27" fmla="*/ 228 h 228"/>
                <a:gd name="T28" fmla="*/ 398 w 788"/>
                <a:gd name="T29" fmla="*/ 228 h 228"/>
                <a:gd name="T30" fmla="*/ 398 w 788"/>
                <a:gd name="T31" fmla="*/ 228 h 228"/>
                <a:gd name="T32" fmla="*/ 399 w 788"/>
                <a:gd name="T33" fmla="*/ 228 h 228"/>
                <a:gd name="T34" fmla="*/ 400 w 788"/>
                <a:gd name="T35" fmla="*/ 228 h 228"/>
                <a:gd name="T36" fmla="*/ 403 w 788"/>
                <a:gd name="T37" fmla="*/ 228 h 228"/>
                <a:gd name="T38" fmla="*/ 732 w 788"/>
                <a:gd name="T39" fmla="*/ 217 h 228"/>
                <a:gd name="T40" fmla="*/ 525 w 788"/>
                <a:gd name="T41" fmla="*/ 12 h 228"/>
                <a:gd name="T42" fmla="*/ 403 w 788"/>
                <a:gd name="T43" fmla="*/ 13 h 228"/>
                <a:gd name="T44" fmla="*/ 402 w 788"/>
                <a:gd name="T45" fmla="*/ 13 h 228"/>
                <a:gd name="T46" fmla="*/ 401 w 788"/>
                <a:gd name="T47" fmla="*/ 13 h 228"/>
                <a:gd name="T48" fmla="*/ 398 w 788"/>
                <a:gd name="T49" fmla="*/ 13 h 228"/>
                <a:gd name="T50" fmla="*/ 397 w 788"/>
                <a:gd name="T51" fmla="*/ 13 h 228"/>
                <a:gd name="T52" fmla="*/ 397 w 788"/>
                <a:gd name="T53" fmla="*/ 13 h 228"/>
                <a:gd name="T54" fmla="*/ 396 w 788"/>
                <a:gd name="T55" fmla="*/ 13 h 228"/>
                <a:gd name="T56" fmla="*/ 395 w 788"/>
                <a:gd name="T57" fmla="*/ 13 h 228"/>
                <a:gd name="T58" fmla="*/ 394 w 788"/>
                <a:gd name="T59" fmla="*/ 13 h 228"/>
                <a:gd name="T60" fmla="*/ 393 w 788"/>
                <a:gd name="T61" fmla="*/ 13 h 228"/>
                <a:gd name="T62" fmla="*/ 392 w 788"/>
                <a:gd name="T63" fmla="*/ 13 h 228"/>
                <a:gd name="T64" fmla="*/ 391 w 788"/>
                <a:gd name="T65" fmla="*/ 13 h 228"/>
                <a:gd name="T66" fmla="*/ 390 w 788"/>
                <a:gd name="T67" fmla="*/ 13 h 228"/>
                <a:gd name="T68" fmla="*/ 388 w 788"/>
                <a:gd name="T69" fmla="*/ 13 h 228"/>
                <a:gd name="T70" fmla="*/ 387 w 788"/>
                <a:gd name="T71" fmla="*/ 13 h 228"/>
                <a:gd name="T72" fmla="*/ 386 w 788"/>
                <a:gd name="T73" fmla="*/ 13 h 228"/>
                <a:gd name="T74" fmla="*/ 263 w 788"/>
                <a:gd name="T7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8" h="228">
                  <a:moveTo>
                    <a:pt x="0" y="0"/>
                  </a:moveTo>
                  <a:cubicBezTo>
                    <a:pt x="56" y="217"/>
                    <a:pt x="56" y="217"/>
                    <a:pt x="56" y="217"/>
                  </a:cubicBezTo>
                  <a:cubicBezTo>
                    <a:pt x="157" y="224"/>
                    <a:pt x="269" y="228"/>
                    <a:pt x="386" y="228"/>
                  </a:cubicBezTo>
                  <a:cubicBezTo>
                    <a:pt x="386" y="228"/>
                    <a:pt x="386" y="228"/>
                    <a:pt x="386" y="228"/>
                  </a:cubicBezTo>
                  <a:cubicBezTo>
                    <a:pt x="387" y="228"/>
                    <a:pt x="388" y="228"/>
                    <a:pt x="389" y="228"/>
                  </a:cubicBezTo>
                  <a:cubicBezTo>
                    <a:pt x="389" y="228"/>
                    <a:pt x="389" y="228"/>
                    <a:pt x="389" y="228"/>
                  </a:cubicBezTo>
                  <a:cubicBezTo>
                    <a:pt x="389" y="228"/>
                    <a:pt x="389" y="228"/>
                    <a:pt x="389" y="228"/>
                  </a:cubicBezTo>
                  <a:cubicBezTo>
                    <a:pt x="389" y="228"/>
                    <a:pt x="390" y="228"/>
                    <a:pt x="390" y="228"/>
                  </a:cubicBezTo>
                  <a:cubicBezTo>
                    <a:pt x="390" y="228"/>
                    <a:pt x="390" y="228"/>
                    <a:pt x="390" y="228"/>
                  </a:cubicBezTo>
                  <a:cubicBezTo>
                    <a:pt x="390" y="228"/>
                    <a:pt x="390" y="228"/>
                    <a:pt x="390" y="228"/>
                  </a:cubicBezTo>
                  <a:cubicBezTo>
                    <a:pt x="390" y="228"/>
                    <a:pt x="391" y="228"/>
                    <a:pt x="391" y="228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5" y="228"/>
                    <a:pt x="396" y="228"/>
                    <a:pt x="396" y="228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6" y="228"/>
                    <a:pt x="397" y="228"/>
                    <a:pt x="397" y="228"/>
                  </a:cubicBezTo>
                  <a:cubicBezTo>
                    <a:pt x="397" y="228"/>
                    <a:pt x="397" y="228"/>
                    <a:pt x="397" y="228"/>
                  </a:cubicBezTo>
                  <a:cubicBezTo>
                    <a:pt x="397" y="228"/>
                    <a:pt x="397" y="228"/>
                    <a:pt x="397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8"/>
                    <a:pt x="402" y="228"/>
                    <a:pt x="403" y="228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520" y="228"/>
                    <a:pt x="632" y="224"/>
                    <a:pt x="732" y="217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706" y="6"/>
                    <a:pt x="618" y="10"/>
                    <a:pt x="525" y="12"/>
                  </a:cubicBezTo>
                  <a:cubicBezTo>
                    <a:pt x="485" y="12"/>
                    <a:pt x="444" y="13"/>
                    <a:pt x="403" y="13"/>
                  </a:cubicBezTo>
                  <a:cubicBezTo>
                    <a:pt x="403" y="13"/>
                    <a:pt x="403" y="13"/>
                    <a:pt x="403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3"/>
                    <a:pt x="401" y="13"/>
                    <a:pt x="401" y="13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0" y="13"/>
                    <a:pt x="399" y="13"/>
                    <a:pt x="399" y="13"/>
                  </a:cubicBezTo>
                  <a:cubicBezTo>
                    <a:pt x="398" y="13"/>
                    <a:pt x="398" y="13"/>
                    <a:pt x="398" y="13"/>
                  </a:cubicBezTo>
                  <a:cubicBezTo>
                    <a:pt x="398" y="13"/>
                    <a:pt x="398" y="13"/>
                    <a:pt x="398" y="13"/>
                  </a:cubicBezTo>
                  <a:cubicBezTo>
                    <a:pt x="398" y="13"/>
                    <a:pt x="398" y="13"/>
                    <a:pt x="397" y="13"/>
                  </a:cubicBezTo>
                  <a:cubicBezTo>
                    <a:pt x="397" y="13"/>
                    <a:pt x="397" y="13"/>
                    <a:pt x="397" y="13"/>
                  </a:cubicBezTo>
                  <a:cubicBezTo>
                    <a:pt x="397" y="13"/>
                    <a:pt x="397" y="13"/>
                    <a:pt x="397" y="13"/>
                  </a:cubicBezTo>
                  <a:cubicBezTo>
                    <a:pt x="397" y="13"/>
                    <a:pt x="396" y="13"/>
                    <a:pt x="396" y="13"/>
                  </a:cubicBezTo>
                  <a:cubicBezTo>
                    <a:pt x="396" y="13"/>
                    <a:pt x="396" y="13"/>
                    <a:pt x="396" y="13"/>
                  </a:cubicBezTo>
                  <a:cubicBezTo>
                    <a:pt x="396" y="13"/>
                    <a:pt x="396" y="13"/>
                    <a:pt x="395" y="13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3"/>
                    <a:pt x="395" y="13"/>
                    <a:pt x="394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94" y="13"/>
                    <a:pt x="393" y="13"/>
                    <a:pt x="393" y="13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2" y="13"/>
                    <a:pt x="392" y="13"/>
                    <a:pt x="392" y="13"/>
                  </a:cubicBezTo>
                  <a:cubicBezTo>
                    <a:pt x="392" y="13"/>
                    <a:pt x="392" y="13"/>
                    <a:pt x="392" y="13"/>
                  </a:cubicBezTo>
                  <a:cubicBezTo>
                    <a:pt x="392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0" y="13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89" y="13"/>
                    <a:pt x="389" y="13"/>
                    <a:pt x="388" y="13"/>
                  </a:cubicBezTo>
                  <a:cubicBezTo>
                    <a:pt x="388" y="13"/>
                    <a:pt x="388" y="13"/>
                    <a:pt x="388" y="13"/>
                  </a:cubicBezTo>
                  <a:cubicBezTo>
                    <a:pt x="387" y="13"/>
                    <a:pt x="387" y="13"/>
                    <a:pt x="387" y="13"/>
                  </a:cubicBezTo>
                  <a:cubicBezTo>
                    <a:pt x="387" y="13"/>
                    <a:pt x="387" y="13"/>
                    <a:pt x="387" y="13"/>
                  </a:cubicBezTo>
                  <a:cubicBezTo>
                    <a:pt x="387" y="13"/>
                    <a:pt x="386" y="13"/>
                    <a:pt x="386" y="13"/>
                  </a:cubicBezTo>
                  <a:cubicBezTo>
                    <a:pt x="386" y="13"/>
                    <a:pt x="386" y="13"/>
                    <a:pt x="386" y="13"/>
                  </a:cubicBezTo>
                  <a:cubicBezTo>
                    <a:pt x="345" y="13"/>
                    <a:pt x="304" y="12"/>
                    <a:pt x="263" y="12"/>
                  </a:cubicBezTo>
                  <a:cubicBezTo>
                    <a:pt x="171" y="10"/>
                    <a:pt x="83" y="6"/>
                    <a:pt x="0" y="0"/>
                  </a:cubicBezTo>
                </a:path>
              </a:pathLst>
            </a:custGeom>
            <a:solidFill>
              <a:srgbClr val="2980B9">
                <a:lumMod val="60000"/>
                <a:lumOff val="40000"/>
                <a:alpha val="2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80" name="Rectangle 110">
            <a:extLst>
              <a:ext uri="{FF2B5EF4-FFF2-40B4-BE49-F238E27FC236}">
                <a16:creationId xmlns:a16="http://schemas.microsoft.com/office/drawing/2014/main" id="{3421EC3A-4528-398C-C5C7-0954AD3D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758" y="2843255"/>
            <a:ext cx="1269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954F72">
                    <a:lumMod val="20000"/>
                    <a:lumOff val="80000"/>
                  </a:srgbClr>
                </a:solidFill>
                <a:latin typeface="Poppins"/>
                <a:ea typeface="+mn-ea"/>
              </a:rPr>
              <a:t>Description</a:t>
            </a:r>
            <a:endParaRPr lang="id-ID" sz="2800" dirty="0">
              <a:solidFill>
                <a:srgbClr val="954F72">
                  <a:lumMod val="20000"/>
                  <a:lumOff val="80000"/>
                </a:srgbClr>
              </a:solidFill>
              <a:latin typeface="Poppins"/>
              <a:ea typeface="+mn-ea"/>
            </a:endParaRPr>
          </a:p>
        </p:txBody>
      </p:sp>
      <p:sp>
        <p:nvSpPr>
          <p:cNvPr id="81" name="Rectangle 110">
            <a:extLst>
              <a:ext uri="{FF2B5EF4-FFF2-40B4-BE49-F238E27FC236}">
                <a16:creationId xmlns:a16="http://schemas.microsoft.com/office/drawing/2014/main" id="{DF1CBBEB-9EC7-AF85-B91C-158303814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567" y="2487655"/>
            <a:ext cx="12695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954F72"/>
                </a:solidFill>
                <a:latin typeface="Poppins"/>
                <a:ea typeface="+mn-ea"/>
              </a:rPr>
              <a:t>Description</a:t>
            </a:r>
            <a:endParaRPr lang="id-ID" sz="2800" dirty="0">
              <a:solidFill>
                <a:srgbClr val="954F72"/>
              </a:solidFill>
              <a:latin typeface="Poppins"/>
              <a:ea typeface="+mn-ea"/>
            </a:endParaRPr>
          </a:p>
        </p:txBody>
      </p:sp>
      <p:sp>
        <p:nvSpPr>
          <p:cNvPr id="82" name="Rectangle 110">
            <a:extLst>
              <a:ext uri="{FF2B5EF4-FFF2-40B4-BE49-F238E27FC236}">
                <a16:creationId xmlns:a16="http://schemas.microsoft.com/office/drawing/2014/main" id="{128ADF1C-C61C-247C-B286-E0405B0C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27" y="3984833"/>
            <a:ext cx="151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8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83" name="Rectangle 110">
            <a:extLst>
              <a:ext uri="{FF2B5EF4-FFF2-40B4-BE49-F238E27FC236}">
                <a16:creationId xmlns:a16="http://schemas.microsoft.com/office/drawing/2014/main" id="{D83F2F3D-9951-1283-9C2B-E217E78DF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27" y="4882929"/>
            <a:ext cx="151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8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84" name="Rectangle 110">
            <a:extLst>
              <a:ext uri="{FF2B5EF4-FFF2-40B4-BE49-F238E27FC236}">
                <a16:creationId xmlns:a16="http://schemas.microsoft.com/office/drawing/2014/main" id="{8E227AB0-74BF-7B63-337F-16EE64EFC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27" y="5796372"/>
            <a:ext cx="151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8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85" name="Rectangle 110">
            <a:extLst>
              <a:ext uri="{FF2B5EF4-FFF2-40B4-BE49-F238E27FC236}">
                <a16:creationId xmlns:a16="http://schemas.microsoft.com/office/drawing/2014/main" id="{AF261BB2-03A1-F37F-160F-13F1A5D57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727" y="6694468"/>
            <a:ext cx="1510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28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86" name="TextBox 96">
            <a:extLst>
              <a:ext uri="{FF2B5EF4-FFF2-40B4-BE49-F238E27FC236}">
                <a16:creationId xmlns:a16="http://schemas.microsoft.com/office/drawing/2014/main" id="{2E4DC115-4AFC-7E81-1F1B-859B52374EAA}"/>
              </a:ext>
            </a:extLst>
          </p:cNvPr>
          <p:cNvSpPr txBox="1"/>
          <p:nvPr/>
        </p:nvSpPr>
        <p:spPr>
          <a:xfrm>
            <a:off x="7176419" y="4682168"/>
            <a:ext cx="3540375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Lorem ipsum dolor sit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amet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consectetur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adipiscing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elit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Nulla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venenatis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metus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metus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ut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congue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mi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iaculis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vel.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Vestibulum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in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enim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urna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Cras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quis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venenatis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turpis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non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sodales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velit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Aenean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vel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turpis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vestibulum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elementum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metus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ac.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Donec condimentum mi mi, nec lobortis metus porta vulputate. Etiam id lobortis ipsum. Aliquam erat volutpat. </a:t>
            </a:r>
          </a:p>
        </p:txBody>
      </p:sp>
      <p:sp>
        <p:nvSpPr>
          <p:cNvPr id="87" name="TextBox 97">
            <a:extLst>
              <a:ext uri="{FF2B5EF4-FFF2-40B4-BE49-F238E27FC236}">
                <a16:creationId xmlns:a16="http://schemas.microsoft.com/office/drawing/2014/main" id="{E056ADB3-EF28-63B7-5387-563DAAEC8F12}"/>
              </a:ext>
            </a:extLst>
          </p:cNvPr>
          <p:cNvSpPr txBox="1"/>
          <p:nvPr/>
        </p:nvSpPr>
        <p:spPr>
          <a:xfrm>
            <a:off x="7176419" y="435829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grpSp>
        <p:nvGrpSpPr>
          <p:cNvPr id="88" name="Group 44">
            <a:extLst>
              <a:ext uri="{FF2B5EF4-FFF2-40B4-BE49-F238E27FC236}">
                <a16:creationId xmlns:a16="http://schemas.microsoft.com/office/drawing/2014/main" id="{269CA8C3-BE72-5F1F-6B9F-D369ED473D0E}"/>
              </a:ext>
            </a:extLst>
          </p:cNvPr>
          <p:cNvGrpSpPr/>
          <p:nvPr/>
        </p:nvGrpSpPr>
        <p:grpSpPr>
          <a:xfrm>
            <a:off x="4518827" y="5064090"/>
            <a:ext cx="308975" cy="308975"/>
            <a:chOff x="1637252" y="5941153"/>
            <a:chExt cx="400024" cy="400024"/>
          </a:xfrm>
          <a:solidFill>
            <a:srgbClr val="FFFFFF"/>
          </a:solidFill>
        </p:grpSpPr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45A99E1A-4B6A-F715-D4B2-91DCC8D14B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252" y="5941153"/>
              <a:ext cx="400024" cy="400024"/>
            </a:xfrm>
            <a:custGeom>
              <a:avLst/>
              <a:gdLst>
                <a:gd name="T0" fmla="*/ 117 w 128"/>
                <a:gd name="T1" fmla="*/ 12 h 128"/>
                <a:gd name="T2" fmla="*/ 100 w 128"/>
                <a:gd name="T3" fmla="*/ 12 h 128"/>
                <a:gd name="T4" fmla="*/ 100 w 128"/>
                <a:gd name="T5" fmla="*/ 4 h 128"/>
                <a:gd name="T6" fmla="*/ 96 w 128"/>
                <a:gd name="T7" fmla="*/ 0 h 128"/>
                <a:gd name="T8" fmla="*/ 92 w 128"/>
                <a:gd name="T9" fmla="*/ 4 h 128"/>
                <a:gd name="T10" fmla="*/ 92 w 128"/>
                <a:gd name="T11" fmla="*/ 12 h 128"/>
                <a:gd name="T12" fmla="*/ 68 w 128"/>
                <a:gd name="T13" fmla="*/ 12 h 128"/>
                <a:gd name="T14" fmla="*/ 68 w 128"/>
                <a:gd name="T15" fmla="*/ 4 h 128"/>
                <a:gd name="T16" fmla="*/ 64 w 128"/>
                <a:gd name="T17" fmla="*/ 0 h 128"/>
                <a:gd name="T18" fmla="*/ 60 w 128"/>
                <a:gd name="T19" fmla="*/ 4 h 128"/>
                <a:gd name="T20" fmla="*/ 60 w 128"/>
                <a:gd name="T21" fmla="*/ 12 h 128"/>
                <a:gd name="T22" fmla="*/ 36 w 128"/>
                <a:gd name="T23" fmla="*/ 12 h 128"/>
                <a:gd name="T24" fmla="*/ 36 w 128"/>
                <a:gd name="T25" fmla="*/ 4 h 128"/>
                <a:gd name="T26" fmla="*/ 32 w 128"/>
                <a:gd name="T27" fmla="*/ 0 h 128"/>
                <a:gd name="T28" fmla="*/ 28 w 128"/>
                <a:gd name="T29" fmla="*/ 4 h 128"/>
                <a:gd name="T30" fmla="*/ 28 w 128"/>
                <a:gd name="T31" fmla="*/ 12 h 128"/>
                <a:gd name="T32" fmla="*/ 11 w 128"/>
                <a:gd name="T33" fmla="*/ 12 h 128"/>
                <a:gd name="T34" fmla="*/ 0 w 128"/>
                <a:gd name="T35" fmla="*/ 23 h 128"/>
                <a:gd name="T36" fmla="*/ 0 w 128"/>
                <a:gd name="T37" fmla="*/ 117 h 128"/>
                <a:gd name="T38" fmla="*/ 11 w 128"/>
                <a:gd name="T39" fmla="*/ 128 h 128"/>
                <a:gd name="T40" fmla="*/ 117 w 128"/>
                <a:gd name="T41" fmla="*/ 128 h 128"/>
                <a:gd name="T42" fmla="*/ 128 w 128"/>
                <a:gd name="T43" fmla="*/ 117 h 128"/>
                <a:gd name="T44" fmla="*/ 128 w 128"/>
                <a:gd name="T45" fmla="*/ 23 h 128"/>
                <a:gd name="T46" fmla="*/ 117 w 128"/>
                <a:gd name="T47" fmla="*/ 12 h 128"/>
                <a:gd name="T48" fmla="*/ 120 w 128"/>
                <a:gd name="T49" fmla="*/ 117 h 128"/>
                <a:gd name="T50" fmla="*/ 117 w 128"/>
                <a:gd name="T51" fmla="*/ 120 h 128"/>
                <a:gd name="T52" fmla="*/ 11 w 128"/>
                <a:gd name="T53" fmla="*/ 120 h 128"/>
                <a:gd name="T54" fmla="*/ 8 w 128"/>
                <a:gd name="T55" fmla="*/ 117 h 128"/>
                <a:gd name="T56" fmla="*/ 8 w 128"/>
                <a:gd name="T57" fmla="*/ 23 h 128"/>
                <a:gd name="T58" fmla="*/ 11 w 128"/>
                <a:gd name="T59" fmla="*/ 20 h 128"/>
                <a:gd name="T60" fmla="*/ 28 w 128"/>
                <a:gd name="T61" fmla="*/ 20 h 128"/>
                <a:gd name="T62" fmla="*/ 28 w 128"/>
                <a:gd name="T63" fmla="*/ 28 h 128"/>
                <a:gd name="T64" fmla="*/ 32 w 128"/>
                <a:gd name="T65" fmla="*/ 32 h 128"/>
                <a:gd name="T66" fmla="*/ 36 w 128"/>
                <a:gd name="T67" fmla="*/ 28 h 128"/>
                <a:gd name="T68" fmla="*/ 36 w 128"/>
                <a:gd name="T69" fmla="*/ 20 h 128"/>
                <a:gd name="T70" fmla="*/ 60 w 128"/>
                <a:gd name="T71" fmla="*/ 20 h 128"/>
                <a:gd name="T72" fmla="*/ 60 w 128"/>
                <a:gd name="T73" fmla="*/ 28 h 128"/>
                <a:gd name="T74" fmla="*/ 64 w 128"/>
                <a:gd name="T75" fmla="*/ 32 h 128"/>
                <a:gd name="T76" fmla="*/ 68 w 128"/>
                <a:gd name="T77" fmla="*/ 28 h 128"/>
                <a:gd name="T78" fmla="*/ 68 w 128"/>
                <a:gd name="T79" fmla="*/ 20 h 128"/>
                <a:gd name="T80" fmla="*/ 92 w 128"/>
                <a:gd name="T81" fmla="*/ 20 h 128"/>
                <a:gd name="T82" fmla="*/ 92 w 128"/>
                <a:gd name="T83" fmla="*/ 28 h 128"/>
                <a:gd name="T84" fmla="*/ 96 w 128"/>
                <a:gd name="T85" fmla="*/ 32 h 128"/>
                <a:gd name="T86" fmla="*/ 100 w 128"/>
                <a:gd name="T87" fmla="*/ 28 h 128"/>
                <a:gd name="T88" fmla="*/ 100 w 128"/>
                <a:gd name="T89" fmla="*/ 20 h 128"/>
                <a:gd name="T90" fmla="*/ 117 w 128"/>
                <a:gd name="T91" fmla="*/ 20 h 128"/>
                <a:gd name="T92" fmla="*/ 120 w 128"/>
                <a:gd name="T93" fmla="*/ 23 h 128"/>
                <a:gd name="T94" fmla="*/ 120 w 128"/>
                <a:gd name="T95" fmla="*/ 1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8" h="128">
                  <a:moveTo>
                    <a:pt x="117" y="12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0" y="4"/>
                    <a:pt x="100" y="4"/>
                    <a:pt x="100" y="4"/>
                  </a:cubicBezTo>
                  <a:cubicBezTo>
                    <a:pt x="100" y="2"/>
                    <a:pt x="98" y="0"/>
                    <a:pt x="96" y="0"/>
                  </a:cubicBezTo>
                  <a:cubicBezTo>
                    <a:pt x="94" y="0"/>
                    <a:pt x="92" y="2"/>
                    <a:pt x="92" y="4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6" y="0"/>
                    <a:pt x="64" y="0"/>
                  </a:cubicBezTo>
                  <a:cubicBezTo>
                    <a:pt x="62" y="0"/>
                    <a:pt x="60" y="2"/>
                    <a:pt x="60" y="4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30" y="0"/>
                    <a:pt x="28" y="2"/>
                    <a:pt x="28" y="4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2"/>
                    <a:pt x="0" y="17"/>
                    <a:pt x="0" y="2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5" y="128"/>
                    <a:pt x="11" y="128"/>
                  </a:cubicBezTo>
                  <a:cubicBezTo>
                    <a:pt x="117" y="128"/>
                    <a:pt x="117" y="128"/>
                    <a:pt x="117" y="128"/>
                  </a:cubicBezTo>
                  <a:cubicBezTo>
                    <a:pt x="123" y="128"/>
                    <a:pt x="128" y="123"/>
                    <a:pt x="128" y="117"/>
                  </a:cubicBezTo>
                  <a:cubicBezTo>
                    <a:pt x="128" y="23"/>
                    <a:pt x="128" y="23"/>
                    <a:pt x="128" y="23"/>
                  </a:cubicBezTo>
                  <a:cubicBezTo>
                    <a:pt x="128" y="17"/>
                    <a:pt x="123" y="12"/>
                    <a:pt x="117" y="12"/>
                  </a:cubicBezTo>
                  <a:close/>
                  <a:moveTo>
                    <a:pt x="120" y="117"/>
                  </a:moveTo>
                  <a:cubicBezTo>
                    <a:pt x="120" y="119"/>
                    <a:pt x="119" y="120"/>
                    <a:pt x="117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9" y="120"/>
                    <a:pt x="8" y="119"/>
                    <a:pt x="8" y="117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1"/>
                    <a:pt x="9" y="20"/>
                    <a:pt x="11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8" y="30"/>
                    <a:pt x="30" y="32"/>
                    <a:pt x="32" y="32"/>
                  </a:cubicBezTo>
                  <a:cubicBezTo>
                    <a:pt x="34" y="32"/>
                    <a:pt x="36" y="30"/>
                    <a:pt x="36" y="28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30"/>
                    <a:pt x="62" y="32"/>
                    <a:pt x="64" y="32"/>
                  </a:cubicBezTo>
                  <a:cubicBezTo>
                    <a:pt x="66" y="32"/>
                    <a:pt x="68" y="30"/>
                    <a:pt x="68" y="28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2" y="28"/>
                    <a:pt x="92" y="28"/>
                    <a:pt x="92" y="28"/>
                  </a:cubicBezTo>
                  <a:cubicBezTo>
                    <a:pt x="92" y="30"/>
                    <a:pt x="94" y="32"/>
                    <a:pt x="96" y="32"/>
                  </a:cubicBezTo>
                  <a:cubicBezTo>
                    <a:pt x="98" y="32"/>
                    <a:pt x="100" y="30"/>
                    <a:pt x="100" y="28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0"/>
                    <a:pt x="120" y="21"/>
                    <a:pt x="120" y="23"/>
                  </a:cubicBezTo>
                  <a:lnTo>
                    <a:pt x="120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0" name="Rectangle 20">
              <a:extLst>
                <a:ext uri="{FF2B5EF4-FFF2-40B4-BE49-F238E27FC236}">
                  <a16:creationId xmlns:a16="http://schemas.microsoft.com/office/drawing/2014/main" id="{ABB048CB-ABF9-7156-C87D-067C5A82D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386" y="6091657"/>
              <a:ext cx="50168" cy="369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1" name="Rectangle 21">
              <a:extLst>
                <a:ext uri="{FF2B5EF4-FFF2-40B4-BE49-F238E27FC236}">
                  <a16:creationId xmlns:a16="http://schemas.microsoft.com/office/drawing/2014/main" id="{A2FF2FA8-D7FA-3E5E-F8F1-F44626E5F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386" y="6153707"/>
              <a:ext cx="50168" cy="369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2" name="Rectangle 22">
              <a:extLst>
                <a:ext uri="{FF2B5EF4-FFF2-40B4-BE49-F238E27FC236}">
                  <a16:creationId xmlns:a16="http://schemas.microsoft.com/office/drawing/2014/main" id="{311A3616-855D-B254-6595-5ABB23BAB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386" y="6215757"/>
              <a:ext cx="50168" cy="38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3" name="Rectangle 23">
              <a:extLst>
                <a:ext uri="{FF2B5EF4-FFF2-40B4-BE49-F238E27FC236}">
                  <a16:creationId xmlns:a16="http://schemas.microsoft.com/office/drawing/2014/main" id="{DACB99F7-BAC9-F9D9-3A15-65FC26B66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520" y="6215757"/>
              <a:ext cx="50168" cy="38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B4EDBEFB-803E-4EE9-597C-AF4B9FE7B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520" y="6153707"/>
              <a:ext cx="50168" cy="369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5" name="Rectangle 25">
              <a:extLst>
                <a:ext uri="{FF2B5EF4-FFF2-40B4-BE49-F238E27FC236}">
                  <a16:creationId xmlns:a16="http://schemas.microsoft.com/office/drawing/2014/main" id="{7DEE4B64-659C-4920-964A-438DAC76F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520" y="6091657"/>
              <a:ext cx="50168" cy="369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6" name="Rectangle 26">
              <a:extLst>
                <a:ext uri="{FF2B5EF4-FFF2-40B4-BE49-F238E27FC236}">
                  <a16:creationId xmlns:a16="http://schemas.microsoft.com/office/drawing/2014/main" id="{CD3A85D4-31A3-82C1-2923-1C35B122A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975" y="6215757"/>
              <a:ext cx="50168" cy="382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7" name="Rectangle 27">
              <a:extLst>
                <a:ext uri="{FF2B5EF4-FFF2-40B4-BE49-F238E27FC236}">
                  <a16:creationId xmlns:a16="http://schemas.microsoft.com/office/drawing/2014/main" id="{03A7338E-B540-B48E-2C6A-9E048CD3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975" y="6153707"/>
              <a:ext cx="50168" cy="369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8" name="Rectangle 28">
              <a:extLst>
                <a:ext uri="{FF2B5EF4-FFF2-40B4-BE49-F238E27FC236}">
                  <a16:creationId xmlns:a16="http://schemas.microsoft.com/office/drawing/2014/main" id="{AF53FAA1-2F02-011F-90F2-282D789A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9975" y="6091657"/>
              <a:ext cx="50168" cy="369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99" name="Freeform 44">
            <a:extLst>
              <a:ext uri="{FF2B5EF4-FFF2-40B4-BE49-F238E27FC236}">
                <a16:creationId xmlns:a16="http://schemas.microsoft.com/office/drawing/2014/main" id="{6AA3E3C8-9858-CF8B-B467-13E3897B3851}"/>
              </a:ext>
            </a:extLst>
          </p:cNvPr>
          <p:cNvSpPr>
            <a:spLocks noEditPoints="1"/>
          </p:cNvSpPr>
          <p:nvPr/>
        </p:nvSpPr>
        <p:spPr bwMode="auto">
          <a:xfrm>
            <a:off x="4524369" y="4305152"/>
            <a:ext cx="308975" cy="221279"/>
          </a:xfrm>
          <a:custGeom>
            <a:avLst/>
            <a:gdLst>
              <a:gd name="T0" fmla="*/ 128 w 128"/>
              <a:gd name="T1" fmla="*/ 24 h 92"/>
              <a:gd name="T2" fmla="*/ 119 w 128"/>
              <a:gd name="T3" fmla="*/ 12 h 92"/>
              <a:gd name="T4" fmla="*/ 67 w 128"/>
              <a:gd name="T5" fmla="*/ 0 h 92"/>
              <a:gd name="T6" fmla="*/ 64 w 128"/>
              <a:gd name="T7" fmla="*/ 0 h 92"/>
              <a:gd name="T8" fmla="*/ 61 w 128"/>
              <a:gd name="T9" fmla="*/ 0 h 92"/>
              <a:gd name="T10" fmla="*/ 9 w 128"/>
              <a:gd name="T11" fmla="*/ 12 h 92"/>
              <a:gd name="T12" fmla="*/ 0 w 128"/>
              <a:gd name="T13" fmla="*/ 24 h 92"/>
              <a:gd name="T14" fmla="*/ 9 w 128"/>
              <a:gd name="T15" fmla="*/ 36 h 92"/>
              <a:gd name="T16" fmla="*/ 20 w 128"/>
              <a:gd name="T17" fmla="*/ 38 h 92"/>
              <a:gd name="T18" fmla="*/ 20 w 128"/>
              <a:gd name="T19" fmla="*/ 72 h 92"/>
              <a:gd name="T20" fmla="*/ 64 w 128"/>
              <a:gd name="T21" fmla="*/ 92 h 92"/>
              <a:gd name="T22" fmla="*/ 108 w 128"/>
              <a:gd name="T23" fmla="*/ 72 h 92"/>
              <a:gd name="T24" fmla="*/ 108 w 128"/>
              <a:gd name="T25" fmla="*/ 38 h 92"/>
              <a:gd name="T26" fmla="*/ 119 w 128"/>
              <a:gd name="T27" fmla="*/ 36 h 92"/>
              <a:gd name="T28" fmla="*/ 128 w 128"/>
              <a:gd name="T29" fmla="*/ 24 h 92"/>
              <a:gd name="T30" fmla="*/ 100 w 128"/>
              <a:gd name="T31" fmla="*/ 72 h 92"/>
              <a:gd name="T32" fmla="*/ 64 w 128"/>
              <a:gd name="T33" fmla="*/ 84 h 92"/>
              <a:gd name="T34" fmla="*/ 28 w 128"/>
              <a:gd name="T35" fmla="*/ 72 h 92"/>
              <a:gd name="T36" fmla="*/ 28 w 128"/>
              <a:gd name="T37" fmla="*/ 40 h 92"/>
              <a:gd name="T38" fmla="*/ 61 w 128"/>
              <a:gd name="T39" fmla="*/ 48 h 92"/>
              <a:gd name="T40" fmla="*/ 64 w 128"/>
              <a:gd name="T41" fmla="*/ 48 h 92"/>
              <a:gd name="T42" fmla="*/ 67 w 128"/>
              <a:gd name="T43" fmla="*/ 48 h 92"/>
              <a:gd name="T44" fmla="*/ 100 w 128"/>
              <a:gd name="T45" fmla="*/ 40 h 92"/>
              <a:gd name="T46" fmla="*/ 100 w 128"/>
              <a:gd name="T47" fmla="*/ 72 h 92"/>
              <a:gd name="T48" fmla="*/ 65 w 128"/>
              <a:gd name="T49" fmla="*/ 40 h 92"/>
              <a:gd name="T50" fmla="*/ 64 w 128"/>
              <a:gd name="T51" fmla="*/ 40 h 92"/>
              <a:gd name="T52" fmla="*/ 63 w 128"/>
              <a:gd name="T53" fmla="*/ 40 h 92"/>
              <a:gd name="T54" fmla="*/ 11 w 128"/>
              <a:gd name="T55" fmla="*/ 28 h 92"/>
              <a:gd name="T56" fmla="*/ 8 w 128"/>
              <a:gd name="T57" fmla="*/ 24 h 92"/>
              <a:gd name="T58" fmla="*/ 11 w 128"/>
              <a:gd name="T59" fmla="*/ 20 h 92"/>
              <a:gd name="T60" fmla="*/ 63 w 128"/>
              <a:gd name="T61" fmla="*/ 8 h 92"/>
              <a:gd name="T62" fmla="*/ 64 w 128"/>
              <a:gd name="T63" fmla="*/ 8 h 92"/>
              <a:gd name="T64" fmla="*/ 65 w 128"/>
              <a:gd name="T65" fmla="*/ 8 h 92"/>
              <a:gd name="T66" fmla="*/ 117 w 128"/>
              <a:gd name="T67" fmla="*/ 20 h 92"/>
              <a:gd name="T68" fmla="*/ 120 w 128"/>
              <a:gd name="T69" fmla="*/ 24 h 92"/>
              <a:gd name="T70" fmla="*/ 117 w 128"/>
              <a:gd name="T71" fmla="*/ 28 h 92"/>
              <a:gd name="T72" fmla="*/ 65 w 128"/>
              <a:gd name="T73" fmla="*/ 4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92">
                <a:moveTo>
                  <a:pt x="128" y="24"/>
                </a:moveTo>
                <a:cubicBezTo>
                  <a:pt x="128" y="18"/>
                  <a:pt x="124" y="14"/>
                  <a:pt x="119" y="12"/>
                </a:cubicBezTo>
                <a:cubicBezTo>
                  <a:pt x="67" y="0"/>
                  <a:pt x="67" y="0"/>
                  <a:pt x="67" y="0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0"/>
                </a:cubicBezTo>
                <a:cubicBezTo>
                  <a:pt x="9" y="12"/>
                  <a:pt x="9" y="12"/>
                  <a:pt x="9" y="12"/>
                </a:cubicBezTo>
                <a:cubicBezTo>
                  <a:pt x="4" y="14"/>
                  <a:pt x="0" y="18"/>
                  <a:pt x="0" y="24"/>
                </a:cubicBezTo>
                <a:cubicBezTo>
                  <a:pt x="0" y="30"/>
                  <a:pt x="4" y="34"/>
                  <a:pt x="9" y="36"/>
                </a:cubicBezTo>
                <a:cubicBezTo>
                  <a:pt x="20" y="38"/>
                  <a:pt x="20" y="38"/>
                  <a:pt x="20" y="38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83"/>
                  <a:pt x="32" y="92"/>
                  <a:pt x="64" y="92"/>
                </a:cubicBezTo>
                <a:cubicBezTo>
                  <a:pt x="96" y="92"/>
                  <a:pt x="108" y="83"/>
                  <a:pt x="108" y="72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19" y="36"/>
                  <a:pt x="119" y="36"/>
                  <a:pt x="119" y="36"/>
                </a:cubicBezTo>
                <a:cubicBezTo>
                  <a:pt x="124" y="34"/>
                  <a:pt x="128" y="30"/>
                  <a:pt x="128" y="24"/>
                </a:cubicBezTo>
                <a:close/>
                <a:moveTo>
                  <a:pt x="100" y="72"/>
                </a:moveTo>
                <a:cubicBezTo>
                  <a:pt x="100" y="76"/>
                  <a:pt x="88" y="84"/>
                  <a:pt x="64" y="84"/>
                </a:cubicBezTo>
                <a:cubicBezTo>
                  <a:pt x="40" y="84"/>
                  <a:pt x="28" y="76"/>
                  <a:pt x="28" y="72"/>
                </a:cubicBezTo>
                <a:cubicBezTo>
                  <a:pt x="28" y="40"/>
                  <a:pt x="28" y="40"/>
                  <a:pt x="28" y="40"/>
                </a:cubicBezTo>
                <a:cubicBezTo>
                  <a:pt x="61" y="48"/>
                  <a:pt x="61" y="48"/>
                  <a:pt x="61" y="48"/>
                </a:cubicBezTo>
                <a:cubicBezTo>
                  <a:pt x="62" y="48"/>
                  <a:pt x="63" y="48"/>
                  <a:pt x="64" y="48"/>
                </a:cubicBezTo>
                <a:cubicBezTo>
                  <a:pt x="65" y="48"/>
                  <a:pt x="66" y="48"/>
                  <a:pt x="67" y="48"/>
                </a:cubicBezTo>
                <a:cubicBezTo>
                  <a:pt x="100" y="40"/>
                  <a:pt x="100" y="40"/>
                  <a:pt x="100" y="40"/>
                </a:cubicBezTo>
                <a:lnTo>
                  <a:pt x="100" y="72"/>
                </a:lnTo>
                <a:close/>
                <a:moveTo>
                  <a:pt x="65" y="40"/>
                </a:moveTo>
                <a:cubicBezTo>
                  <a:pt x="65" y="40"/>
                  <a:pt x="64" y="40"/>
                  <a:pt x="64" y="40"/>
                </a:cubicBezTo>
                <a:cubicBezTo>
                  <a:pt x="64" y="40"/>
                  <a:pt x="63" y="40"/>
                  <a:pt x="63" y="40"/>
                </a:cubicBezTo>
                <a:cubicBezTo>
                  <a:pt x="11" y="28"/>
                  <a:pt x="11" y="28"/>
                  <a:pt x="11" y="28"/>
                </a:cubicBezTo>
                <a:cubicBezTo>
                  <a:pt x="9" y="27"/>
                  <a:pt x="8" y="26"/>
                  <a:pt x="8" y="24"/>
                </a:cubicBezTo>
                <a:cubicBezTo>
                  <a:pt x="8" y="22"/>
                  <a:pt x="9" y="21"/>
                  <a:pt x="11" y="20"/>
                </a:cubicBezTo>
                <a:cubicBezTo>
                  <a:pt x="63" y="8"/>
                  <a:pt x="63" y="8"/>
                  <a:pt x="63" y="8"/>
                </a:cubicBezTo>
                <a:cubicBezTo>
                  <a:pt x="63" y="8"/>
                  <a:pt x="64" y="8"/>
                  <a:pt x="64" y="8"/>
                </a:cubicBezTo>
                <a:cubicBezTo>
                  <a:pt x="64" y="8"/>
                  <a:pt x="65" y="8"/>
                  <a:pt x="65" y="8"/>
                </a:cubicBezTo>
                <a:cubicBezTo>
                  <a:pt x="117" y="20"/>
                  <a:pt x="117" y="20"/>
                  <a:pt x="117" y="20"/>
                </a:cubicBezTo>
                <a:cubicBezTo>
                  <a:pt x="119" y="21"/>
                  <a:pt x="120" y="22"/>
                  <a:pt x="120" y="24"/>
                </a:cubicBezTo>
                <a:cubicBezTo>
                  <a:pt x="120" y="26"/>
                  <a:pt x="119" y="27"/>
                  <a:pt x="117" y="28"/>
                </a:cubicBezTo>
                <a:lnTo>
                  <a:pt x="65" y="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100" name="Group 56">
            <a:extLst>
              <a:ext uri="{FF2B5EF4-FFF2-40B4-BE49-F238E27FC236}">
                <a16:creationId xmlns:a16="http://schemas.microsoft.com/office/drawing/2014/main" id="{5739CAAF-9EB4-8876-B091-EEE143821549}"/>
              </a:ext>
            </a:extLst>
          </p:cNvPr>
          <p:cNvGrpSpPr/>
          <p:nvPr/>
        </p:nvGrpSpPr>
        <p:grpSpPr>
          <a:xfrm>
            <a:off x="4516489" y="5931420"/>
            <a:ext cx="270225" cy="308975"/>
            <a:chOff x="3262431" y="4342379"/>
            <a:chExt cx="349856" cy="400024"/>
          </a:xfrm>
          <a:solidFill>
            <a:srgbClr val="FFFFFF"/>
          </a:solidFill>
        </p:grpSpPr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3737DA45-39C8-757D-B2C1-9F043C1F2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2431" y="4342379"/>
              <a:ext cx="349856" cy="400024"/>
            </a:xfrm>
            <a:custGeom>
              <a:avLst/>
              <a:gdLst>
                <a:gd name="T0" fmla="*/ 56 w 112"/>
                <a:gd name="T1" fmla="*/ 0 h 128"/>
                <a:gd name="T2" fmla="*/ 0 w 112"/>
                <a:gd name="T3" fmla="*/ 26 h 128"/>
                <a:gd name="T4" fmla="*/ 0 w 112"/>
                <a:gd name="T5" fmla="*/ 102 h 128"/>
                <a:gd name="T6" fmla="*/ 56 w 112"/>
                <a:gd name="T7" fmla="*/ 128 h 128"/>
                <a:gd name="T8" fmla="*/ 112 w 112"/>
                <a:gd name="T9" fmla="*/ 102 h 128"/>
                <a:gd name="T10" fmla="*/ 112 w 112"/>
                <a:gd name="T11" fmla="*/ 26 h 128"/>
                <a:gd name="T12" fmla="*/ 56 w 112"/>
                <a:gd name="T13" fmla="*/ 0 h 128"/>
                <a:gd name="T14" fmla="*/ 104 w 112"/>
                <a:gd name="T15" fmla="*/ 102 h 128"/>
                <a:gd name="T16" fmla="*/ 56 w 112"/>
                <a:gd name="T17" fmla="*/ 120 h 128"/>
                <a:gd name="T18" fmla="*/ 8 w 112"/>
                <a:gd name="T19" fmla="*/ 102 h 128"/>
                <a:gd name="T20" fmla="*/ 8 w 112"/>
                <a:gd name="T21" fmla="*/ 87 h 128"/>
                <a:gd name="T22" fmla="*/ 56 w 112"/>
                <a:gd name="T23" fmla="*/ 100 h 128"/>
                <a:gd name="T24" fmla="*/ 104 w 112"/>
                <a:gd name="T25" fmla="*/ 87 h 128"/>
                <a:gd name="T26" fmla="*/ 104 w 112"/>
                <a:gd name="T27" fmla="*/ 102 h 128"/>
                <a:gd name="T28" fmla="*/ 104 w 112"/>
                <a:gd name="T29" fmla="*/ 78 h 128"/>
                <a:gd name="T30" fmla="*/ 104 w 112"/>
                <a:gd name="T31" fmla="*/ 78 h 128"/>
                <a:gd name="T32" fmla="*/ 104 w 112"/>
                <a:gd name="T33" fmla="*/ 78 h 128"/>
                <a:gd name="T34" fmla="*/ 56 w 112"/>
                <a:gd name="T35" fmla="*/ 96 h 128"/>
                <a:gd name="T36" fmla="*/ 8 w 112"/>
                <a:gd name="T37" fmla="*/ 78 h 128"/>
                <a:gd name="T38" fmla="*/ 8 w 112"/>
                <a:gd name="T39" fmla="*/ 78 h 128"/>
                <a:gd name="T40" fmla="*/ 8 w 112"/>
                <a:gd name="T41" fmla="*/ 78 h 128"/>
                <a:gd name="T42" fmla="*/ 8 w 112"/>
                <a:gd name="T43" fmla="*/ 63 h 128"/>
                <a:gd name="T44" fmla="*/ 56 w 112"/>
                <a:gd name="T45" fmla="*/ 76 h 128"/>
                <a:gd name="T46" fmla="*/ 104 w 112"/>
                <a:gd name="T47" fmla="*/ 63 h 128"/>
                <a:gd name="T48" fmla="*/ 104 w 112"/>
                <a:gd name="T49" fmla="*/ 78 h 128"/>
                <a:gd name="T50" fmla="*/ 104 w 112"/>
                <a:gd name="T51" fmla="*/ 54 h 128"/>
                <a:gd name="T52" fmla="*/ 104 w 112"/>
                <a:gd name="T53" fmla="*/ 54 h 128"/>
                <a:gd name="T54" fmla="*/ 104 w 112"/>
                <a:gd name="T55" fmla="*/ 54 h 128"/>
                <a:gd name="T56" fmla="*/ 56 w 112"/>
                <a:gd name="T57" fmla="*/ 72 h 128"/>
                <a:gd name="T58" fmla="*/ 8 w 112"/>
                <a:gd name="T59" fmla="*/ 54 h 128"/>
                <a:gd name="T60" fmla="*/ 8 w 112"/>
                <a:gd name="T61" fmla="*/ 54 h 128"/>
                <a:gd name="T62" fmla="*/ 8 w 112"/>
                <a:gd name="T63" fmla="*/ 54 h 128"/>
                <a:gd name="T64" fmla="*/ 8 w 112"/>
                <a:gd name="T65" fmla="*/ 40 h 128"/>
                <a:gd name="T66" fmla="*/ 56 w 112"/>
                <a:gd name="T67" fmla="*/ 52 h 128"/>
                <a:gd name="T68" fmla="*/ 104 w 112"/>
                <a:gd name="T69" fmla="*/ 40 h 128"/>
                <a:gd name="T70" fmla="*/ 104 w 112"/>
                <a:gd name="T71" fmla="*/ 54 h 128"/>
                <a:gd name="T72" fmla="*/ 56 w 112"/>
                <a:gd name="T73" fmla="*/ 44 h 128"/>
                <a:gd name="T74" fmla="*/ 8 w 112"/>
                <a:gd name="T75" fmla="*/ 26 h 128"/>
                <a:gd name="T76" fmla="*/ 56 w 112"/>
                <a:gd name="T77" fmla="*/ 8 h 128"/>
                <a:gd name="T78" fmla="*/ 104 w 112"/>
                <a:gd name="T79" fmla="*/ 26 h 128"/>
                <a:gd name="T80" fmla="*/ 56 w 112"/>
                <a:gd name="T81" fmla="*/ 4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2" h="128">
                  <a:moveTo>
                    <a:pt x="56" y="0"/>
                  </a:moveTo>
                  <a:cubicBezTo>
                    <a:pt x="29" y="0"/>
                    <a:pt x="0" y="8"/>
                    <a:pt x="0" y="2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20"/>
                    <a:pt x="29" y="128"/>
                    <a:pt x="56" y="128"/>
                  </a:cubicBezTo>
                  <a:cubicBezTo>
                    <a:pt x="83" y="128"/>
                    <a:pt x="112" y="120"/>
                    <a:pt x="112" y="102"/>
                  </a:cubicBezTo>
                  <a:cubicBezTo>
                    <a:pt x="112" y="26"/>
                    <a:pt x="112" y="26"/>
                    <a:pt x="112" y="26"/>
                  </a:cubicBezTo>
                  <a:cubicBezTo>
                    <a:pt x="112" y="8"/>
                    <a:pt x="83" y="0"/>
                    <a:pt x="56" y="0"/>
                  </a:cubicBezTo>
                  <a:close/>
                  <a:moveTo>
                    <a:pt x="104" y="102"/>
                  </a:moveTo>
                  <a:cubicBezTo>
                    <a:pt x="104" y="112"/>
                    <a:pt x="83" y="120"/>
                    <a:pt x="56" y="120"/>
                  </a:cubicBezTo>
                  <a:cubicBezTo>
                    <a:pt x="29" y="120"/>
                    <a:pt x="8" y="112"/>
                    <a:pt x="8" y="102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16" y="96"/>
                    <a:pt x="36" y="100"/>
                    <a:pt x="56" y="100"/>
                  </a:cubicBezTo>
                  <a:cubicBezTo>
                    <a:pt x="76" y="100"/>
                    <a:pt x="96" y="96"/>
                    <a:pt x="104" y="87"/>
                  </a:cubicBezTo>
                  <a:lnTo>
                    <a:pt x="104" y="102"/>
                  </a:lnTo>
                  <a:close/>
                  <a:moveTo>
                    <a:pt x="104" y="78"/>
                  </a:moveTo>
                  <a:cubicBezTo>
                    <a:pt x="104" y="78"/>
                    <a:pt x="104" y="78"/>
                    <a:pt x="104" y="78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8"/>
                    <a:pt x="83" y="96"/>
                    <a:pt x="56" y="96"/>
                  </a:cubicBezTo>
                  <a:cubicBezTo>
                    <a:pt x="29" y="96"/>
                    <a:pt x="8" y="8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8" y="63"/>
                    <a:pt x="8" y="63"/>
                    <a:pt x="8" y="63"/>
                  </a:cubicBezTo>
                  <a:cubicBezTo>
                    <a:pt x="16" y="72"/>
                    <a:pt x="36" y="76"/>
                    <a:pt x="56" y="76"/>
                  </a:cubicBezTo>
                  <a:cubicBezTo>
                    <a:pt x="76" y="76"/>
                    <a:pt x="96" y="72"/>
                    <a:pt x="104" y="63"/>
                  </a:cubicBezTo>
                  <a:lnTo>
                    <a:pt x="104" y="78"/>
                  </a:lnTo>
                  <a:close/>
                  <a:moveTo>
                    <a:pt x="104" y="54"/>
                  </a:moveTo>
                  <a:cubicBezTo>
                    <a:pt x="104" y="54"/>
                    <a:pt x="104" y="54"/>
                    <a:pt x="104" y="54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64"/>
                    <a:pt x="83" y="72"/>
                    <a:pt x="56" y="72"/>
                  </a:cubicBezTo>
                  <a:cubicBezTo>
                    <a:pt x="29" y="72"/>
                    <a:pt x="8" y="6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18" y="48"/>
                    <a:pt x="38" y="52"/>
                    <a:pt x="56" y="52"/>
                  </a:cubicBezTo>
                  <a:cubicBezTo>
                    <a:pt x="74" y="52"/>
                    <a:pt x="94" y="48"/>
                    <a:pt x="104" y="40"/>
                  </a:cubicBezTo>
                  <a:lnTo>
                    <a:pt x="104" y="54"/>
                  </a:lnTo>
                  <a:close/>
                  <a:moveTo>
                    <a:pt x="56" y="44"/>
                  </a:moveTo>
                  <a:cubicBezTo>
                    <a:pt x="29" y="44"/>
                    <a:pt x="8" y="36"/>
                    <a:pt x="8" y="26"/>
                  </a:cubicBezTo>
                  <a:cubicBezTo>
                    <a:pt x="8" y="16"/>
                    <a:pt x="29" y="8"/>
                    <a:pt x="56" y="8"/>
                  </a:cubicBezTo>
                  <a:cubicBezTo>
                    <a:pt x="83" y="8"/>
                    <a:pt x="104" y="16"/>
                    <a:pt x="104" y="26"/>
                  </a:cubicBezTo>
                  <a:cubicBezTo>
                    <a:pt x="104" y="36"/>
                    <a:pt x="83" y="44"/>
                    <a:pt x="5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2" name="Oval 50">
              <a:extLst>
                <a:ext uri="{FF2B5EF4-FFF2-40B4-BE49-F238E27FC236}">
                  <a16:creationId xmlns:a16="http://schemas.microsoft.com/office/drawing/2014/main" id="{7DD3A911-11E5-85F0-D164-46FCF6723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035" y="4655268"/>
              <a:ext cx="25084" cy="2376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3" name="Oval 51">
              <a:extLst>
                <a:ext uri="{FF2B5EF4-FFF2-40B4-BE49-F238E27FC236}">
                  <a16:creationId xmlns:a16="http://schemas.microsoft.com/office/drawing/2014/main" id="{170D670A-34AE-D123-BFF6-D5830DACA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035" y="4580017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4" name="Oval 52">
              <a:extLst>
                <a:ext uri="{FF2B5EF4-FFF2-40B4-BE49-F238E27FC236}">
                  <a16:creationId xmlns:a16="http://schemas.microsoft.com/office/drawing/2014/main" id="{91C65A19-AB0F-2094-04C1-F9D7A210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035" y="4504764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05" name="Group 71">
            <a:extLst>
              <a:ext uri="{FF2B5EF4-FFF2-40B4-BE49-F238E27FC236}">
                <a16:creationId xmlns:a16="http://schemas.microsoft.com/office/drawing/2014/main" id="{CB51A62A-DD21-7B5E-DDE6-4644A90CCCA6}"/>
              </a:ext>
            </a:extLst>
          </p:cNvPr>
          <p:cNvGrpSpPr/>
          <p:nvPr/>
        </p:nvGrpSpPr>
        <p:grpSpPr>
          <a:xfrm>
            <a:off x="4556245" y="6774853"/>
            <a:ext cx="231476" cy="308975"/>
            <a:chOff x="2487468" y="1943557"/>
            <a:chExt cx="299688" cy="400024"/>
          </a:xfrm>
          <a:solidFill>
            <a:srgbClr val="FFFFFF"/>
          </a:solidFill>
        </p:grpSpPr>
        <p:sp>
          <p:nvSpPr>
            <p:cNvPr id="106" name="Freeform 116">
              <a:extLst>
                <a:ext uri="{FF2B5EF4-FFF2-40B4-BE49-F238E27FC236}">
                  <a16:creationId xmlns:a16="http://schemas.microsoft.com/office/drawing/2014/main" id="{848D3763-8225-F273-31FB-D9B8D72CC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7468" y="1943557"/>
              <a:ext cx="299688" cy="400024"/>
            </a:xfrm>
            <a:custGeom>
              <a:avLst/>
              <a:gdLst>
                <a:gd name="T0" fmla="*/ 84 w 96"/>
                <a:gd name="T1" fmla="*/ 52 h 128"/>
                <a:gd name="T2" fmla="*/ 84 w 96"/>
                <a:gd name="T3" fmla="*/ 36 h 128"/>
                <a:gd name="T4" fmla="*/ 48 w 96"/>
                <a:gd name="T5" fmla="*/ 0 h 128"/>
                <a:gd name="T6" fmla="*/ 12 w 96"/>
                <a:gd name="T7" fmla="*/ 36 h 128"/>
                <a:gd name="T8" fmla="*/ 12 w 96"/>
                <a:gd name="T9" fmla="*/ 52 h 128"/>
                <a:gd name="T10" fmla="*/ 0 w 96"/>
                <a:gd name="T11" fmla="*/ 64 h 128"/>
                <a:gd name="T12" fmla="*/ 0 w 96"/>
                <a:gd name="T13" fmla="*/ 76 h 128"/>
                <a:gd name="T14" fmla="*/ 0 w 96"/>
                <a:gd name="T15" fmla="*/ 80 h 128"/>
                <a:gd name="T16" fmla="*/ 0 w 96"/>
                <a:gd name="T17" fmla="*/ 88 h 128"/>
                <a:gd name="T18" fmla="*/ 0 w 96"/>
                <a:gd name="T19" fmla="*/ 92 h 128"/>
                <a:gd name="T20" fmla="*/ 36 w 96"/>
                <a:gd name="T21" fmla="*/ 128 h 128"/>
                <a:gd name="T22" fmla="*/ 60 w 96"/>
                <a:gd name="T23" fmla="*/ 128 h 128"/>
                <a:gd name="T24" fmla="*/ 96 w 96"/>
                <a:gd name="T25" fmla="*/ 92 h 128"/>
                <a:gd name="T26" fmla="*/ 96 w 96"/>
                <a:gd name="T27" fmla="*/ 88 h 128"/>
                <a:gd name="T28" fmla="*/ 96 w 96"/>
                <a:gd name="T29" fmla="*/ 80 h 128"/>
                <a:gd name="T30" fmla="*/ 96 w 96"/>
                <a:gd name="T31" fmla="*/ 76 h 128"/>
                <a:gd name="T32" fmla="*/ 96 w 96"/>
                <a:gd name="T33" fmla="*/ 64 h 128"/>
                <a:gd name="T34" fmla="*/ 84 w 96"/>
                <a:gd name="T35" fmla="*/ 52 h 128"/>
                <a:gd name="T36" fmla="*/ 20 w 96"/>
                <a:gd name="T37" fmla="*/ 36 h 128"/>
                <a:gd name="T38" fmla="*/ 48 w 96"/>
                <a:gd name="T39" fmla="*/ 8 h 128"/>
                <a:gd name="T40" fmla="*/ 76 w 96"/>
                <a:gd name="T41" fmla="*/ 36 h 128"/>
                <a:gd name="T42" fmla="*/ 76 w 96"/>
                <a:gd name="T43" fmla="*/ 52 h 128"/>
                <a:gd name="T44" fmla="*/ 68 w 96"/>
                <a:gd name="T45" fmla="*/ 52 h 128"/>
                <a:gd name="T46" fmla="*/ 68 w 96"/>
                <a:gd name="T47" fmla="*/ 36 h 128"/>
                <a:gd name="T48" fmla="*/ 48 w 96"/>
                <a:gd name="T49" fmla="*/ 16 h 128"/>
                <a:gd name="T50" fmla="*/ 28 w 96"/>
                <a:gd name="T51" fmla="*/ 36 h 128"/>
                <a:gd name="T52" fmla="*/ 28 w 96"/>
                <a:gd name="T53" fmla="*/ 52 h 128"/>
                <a:gd name="T54" fmla="*/ 20 w 96"/>
                <a:gd name="T55" fmla="*/ 52 h 128"/>
                <a:gd name="T56" fmla="*/ 20 w 96"/>
                <a:gd name="T57" fmla="*/ 36 h 128"/>
                <a:gd name="T58" fmla="*/ 64 w 96"/>
                <a:gd name="T59" fmla="*/ 36 h 128"/>
                <a:gd name="T60" fmla="*/ 64 w 96"/>
                <a:gd name="T61" fmla="*/ 36 h 128"/>
                <a:gd name="T62" fmla="*/ 64 w 96"/>
                <a:gd name="T63" fmla="*/ 52 h 128"/>
                <a:gd name="T64" fmla="*/ 32 w 96"/>
                <a:gd name="T65" fmla="*/ 52 h 128"/>
                <a:gd name="T66" fmla="*/ 32 w 96"/>
                <a:gd name="T67" fmla="*/ 36 h 128"/>
                <a:gd name="T68" fmla="*/ 32 w 96"/>
                <a:gd name="T69" fmla="*/ 36 h 128"/>
                <a:gd name="T70" fmla="*/ 48 w 96"/>
                <a:gd name="T71" fmla="*/ 20 h 128"/>
                <a:gd name="T72" fmla="*/ 64 w 96"/>
                <a:gd name="T73" fmla="*/ 36 h 128"/>
                <a:gd name="T74" fmla="*/ 88 w 96"/>
                <a:gd name="T75" fmla="*/ 76 h 128"/>
                <a:gd name="T76" fmla="*/ 88 w 96"/>
                <a:gd name="T77" fmla="*/ 80 h 128"/>
                <a:gd name="T78" fmla="*/ 88 w 96"/>
                <a:gd name="T79" fmla="*/ 88 h 128"/>
                <a:gd name="T80" fmla="*/ 88 w 96"/>
                <a:gd name="T81" fmla="*/ 92 h 128"/>
                <a:gd name="T82" fmla="*/ 60 w 96"/>
                <a:gd name="T83" fmla="*/ 120 h 128"/>
                <a:gd name="T84" fmla="*/ 36 w 96"/>
                <a:gd name="T85" fmla="*/ 120 h 128"/>
                <a:gd name="T86" fmla="*/ 8 w 96"/>
                <a:gd name="T87" fmla="*/ 92 h 128"/>
                <a:gd name="T88" fmla="*/ 8 w 96"/>
                <a:gd name="T89" fmla="*/ 88 h 128"/>
                <a:gd name="T90" fmla="*/ 8 w 96"/>
                <a:gd name="T91" fmla="*/ 80 h 128"/>
                <a:gd name="T92" fmla="*/ 8 w 96"/>
                <a:gd name="T93" fmla="*/ 76 h 128"/>
                <a:gd name="T94" fmla="*/ 8 w 96"/>
                <a:gd name="T95" fmla="*/ 64 h 128"/>
                <a:gd name="T96" fmla="*/ 12 w 96"/>
                <a:gd name="T97" fmla="*/ 60 h 128"/>
                <a:gd name="T98" fmla="*/ 20 w 96"/>
                <a:gd name="T99" fmla="*/ 60 h 128"/>
                <a:gd name="T100" fmla="*/ 76 w 96"/>
                <a:gd name="T101" fmla="*/ 60 h 128"/>
                <a:gd name="T102" fmla="*/ 84 w 96"/>
                <a:gd name="T103" fmla="*/ 60 h 128"/>
                <a:gd name="T104" fmla="*/ 88 w 96"/>
                <a:gd name="T105" fmla="*/ 64 h 128"/>
                <a:gd name="T106" fmla="*/ 88 w 96"/>
                <a:gd name="T107" fmla="*/ 7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128">
                  <a:moveTo>
                    <a:pt x="84" y="52"/>
                  </a:moveTo>
                  <a:cubicBezTo>
                    <a:pt x="84" y="36"/>
                    <a:pt x="84" y="36"/>
                    <a:pt x="84" y="36"/>
                  </a:cubicBezTo>
                  <a:cubicBezTo>
                    <a:pt x="84" y="16"/>
                    <a:pt x="68" y="0"/>
                    <a:pt x="48" y="0"/>
                  </a:cubicBezTo>
                  <a:cubicBezTo>
                    <a:pt x="28" y="0"/>
                    <a:pt x="12" y="16"/>
                    <a:pt x="12" y="36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57"/>
                    <a:pt x="0" y="6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12"/>
                    <a:pt x="16" y="128"/>
                    <a:pt x="36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80" y="128"/>
                    <a:pt x="96" y="112"/>
                    <a:pt x="96" y="92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6" y="80"/>
                    <a:pt x="96" y="80"/>
                    <a:pt x="96" y="80"/>
                  </a:cubicBezTo>
                  <a:cubicBezTo>
                    <a:pt x="96" y="76"/>
                    <a:pt x="96" y="76"/>
                    <a:pt x="96" y="76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6" y="57"/>
                    <a:pt x="91" y="52"/>
                    <a:pt x="84" y="52"/>
                  </a:cubicBezTo>
                  <a:close/>
                  <a:moveTo>
                    <a:pt x="20" y="36"/>
                  </a:moveTo>
                  <a:cubicBezTo>
                    <a:pt x="20" y="21"/>
                    <a:pt x="33" y="8"/>
                    <a:pt x="48" y="8"/>
                  </a:cubicBezTo>
                  <a:cubicBezTo>
                    <a:pt x="63" y="8"/>
                    <a:pt x="76" y="21"/>
                    <a:pt x="76" y="3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68" y="52"/>
                    <a:pt x="68" y="52"/>
                    <a:pt x="68" y="5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25"/>
                    <a:pt x="59" y="16"/>
                    <a:pt x="48" y="16"/>
                  </a:cubicBezTo>
                  <a:cubicBezTo>
                    <a:pt x="37" y="16"/>
                    <a:pt x="28" y="25"/>
                    <a:pt x="28" y="36"/>
                  </a:cubicBezTo>
                  <a:cubicBezTo>
                    <a:pt x="28" y="52"/>
                    <a:pt x="28" y="52"/>
                    <a:pt x="28" y="52"/>
                  </a:cubicBezTo>
                  <a:cubicBezTo>
                    <a:pt x="20" y="52"/>
                    <a:pt x="20" y="52"/>
                    <a:pt x="20" y="52"/>
                  </a:cubicBezTo>
                  <a:lnTo>
                    <a:pt x="20" y="36"/>
                  </a:lnTo>
                  <a:close/>
                  <a:moveTo>
                    <a:pt x="64" y="36"/>
                  </a:moveTo>
                  <a:cubicBezTo>
                    <a:pt x="64" y="36"/>
                    <a:pt x="64" y="36"/>
                    <a:pt x="64" y="36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7"/>
                    <a:pt x="39" y="20"/>
                    <a:pt x="48" y="20"/>
                  </a:cubicBezTo>
                  <a:cubicBezTo>
                    <a:pt x="57" y="20"/>
                    <a:pt x="64" y="27"/>
                    <a:pt x="64" y="36"/>
                  </a:cubicBezTo>
                  <a:close/>
                  <a:moveTo>
                    <a:pt x="88" y="76"/>
                  </a:moveTo>
                  <a:cubicBezTo>
                    <a:pt x="88" y="80"/>
                    <a:pt x="88" y="80"/>
                    <a:pt x="88" y="80"/>
                  </a:cubicBezTo>
                  <a:cubicBezTo>
                    <a:pt x="88" y="88"/>
                    <a:pt x="88" y="88"/>
                    <a:pt x="88" y="88"/>
                  </a:cubicBezTo>
                  <a:cubicBezTo>
                    <a:pt x="88" y="92"/>
                    <a:pt x="88" y="92"/>
                    <a:pt x="88" y="92"/>
                  </a:cubicBezTo>
                  <a:cubicBezTo>
                    <a:pt x="88" y="107"/>
                    <a:pt x="75" y="120"/>
                    <a:pt x="60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21" y="120"/>
                    <a:pt x="8" y="107"/>
                    <a:pt x="8" y="9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2"/>
                    <a:pt x="10" y="60"/>
                    <a:pt x="12" y="60"/>
                  </a:cubicBezTo>
                  <a:cubicBezTo>
                    <a:pt x="15" y="60"/>
                    <a:pt x="17" y="60"/>
                    <a:pt x="20" y="60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0"/>
                    <a:pt x="81" y="60"/>
                    <a:pt x="84" y="60"/>
                  </a:cubicBezTo>
                  <a:cubicBezTo>
                    <a:pt x="86" y="60"/>
                    <a:pt x="88" y="62"/>
                    <a:pt x="88" y="64"/>
                  </a:cubicBezTo>
                  <a:lnTo>
                    <a:pt x="88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7" name="Freeform 117">
              <a:extLst>
                <a:ext uri="{FF2B5EF4-FFF2-40B4-BE49-F238E27FC236}">
                  <a16:creationId xmlns:a16="http://schemas.microsoft.com/office/drawing/2014/main" id="{1F3403A8-6CEE-4334-5C78-4D7624314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567" y="2181195"/>
              <a:ext cx="50168" cy="75252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3 w 16"/>
                <a:gd name="T5" fmla="*/ 19 h 24"/>
                <a:gd name="T6" fmla="*/ 8 w 16"/>
                <a:gd name="T7" fmla="*/ 24 h 24"/>
                <a:gd name="T8" fmla="*/ 13 w 16"/>
                <a:gd name="T9" fmla="*/ 19 h 24"/>
                <a:gd name="T10" fmla="*/ 16 w 16"/>
                <a:gd name="T11" fmla="*/ 8 h 24"/>
                <a:gd name="T12" fmla="*/ 8 w 16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5"/>
                    <a:pt x="3" y="19"/>
                  </a:cubicBezTo>
                  <a:cubicBezTo>
                    <a:pt x="4" y="22"/>
                    <a:pt x="5" y="24"/>
                    <a:pt x="8" y="24"/>
                  </a:cubicBezTo>
                  <a:cubicBezTo>
                    <a:pt x="11" y="24"/>
                    <a:pt x="12" y="22"/>
                    <a:pt x="13" y="19"/>
                  </a:cubicBezTo>
                  <a:cubicBezTo>
                    <a:pt x="15" y="15"/>
                    <a:pt x="16" y="10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1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5" grpId="0" animBg="1"/>
      <p:bldP spid="66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">
            <a:extLst>
              <a:ext uri="{FF2B5EF4-FFF2-40B4-BE49-F238E27FC236}">
                <a16:creationId xmlns:a16="http://schemas.microsoft.com/office/drawing/2014/main" id="{5CD69FFF-4969-8CDD-D500-511690B66553}"/>
              </a:ext>
            </a:extLst>
          </p:cNvPr>
          <p:cNvSpPr txBox="1">
            <a:spLocks/>
          </p:cNvSpPr>
          <p:nvPr/>
        </p:nvSpPr>
        <p:spPr>
          <a:xfrm>
            <a:off x="742983" y="1100192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49" name="Group 2">
            <a:extLst>
              <a:ext uri="{FF2B5EF4-FFF2-40B4-BE49-F238E27FC236}">
                <a16:creationId xmlns:a16="http://schemas.microsoft.com/office/drawing/2014/main" id="{AE7EF005-F1DD-790F-A9AA-D58C3B631899}"/>
              </a:ext>
            </a:extLst>
          </p:cNvPr>
          <p:cNvGrpSpPr/>
          <p:nvPr/>
        </p:nvGrpSpPr>
        <p:grpSpPr>
          <a:xfrm>
            <a:off x="360437" y="2639890"/>
            <a:ext cx="3528245" cy="2455717"/>
            <a:chOff x="1808367" y="2201918"/>
            <a:chExt cx="5091112" cy="3665537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05B6D3C9-3E6E-691A-310D-F95869591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354" y="2201918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4E95152-0401-4CC6-3139-AA26DED2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67" y="2201918"/>
              <a:ext cx="1878012" cy="366553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0EF1957A-15AC-610C-313F-82564F297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367" y="2201918"/>
              <a:ext cx="1901825" cy="366553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53" name="Freeform 10">
            <a:extLst>
              <a:ext uri="{FF2B5EF4-FFF2-40B4-BE49-F238E27FC236}">
                <a16:creationId xmlns:a16="http://schemas.microsoft.com/office/drawing/2014/main" id="{B160DE78-BDFB-A3FD-DD23-5FC2655518A8}"/>
              </a:ext>
            </a:extLst>
          </p:cNvPr>
          <p:cNvSpPr>
            <a:spLocks/>
          </p:cNvSpPr>
          <p:nvPr/>
        </p:nvSpPr>
        <p:spPr bwMode="auto">
          <a:xfrm>
            <a:off x="1116781" y="1980936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4" name="Rectangle 110">
            <a:extLst>
              <a:ext uri="{FF2B5EF4-FFF2-40B4-BE49-F238E27FC236}">
                <a16:creationId xmlns:a16="http://schemas.microsoft.com/office/drawing/2014/main" id="{4FF3D806-360D-7B2D-C69F-56B53DC5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52" y="2072163"/>
            <a:ext cx="11506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73607ACF-170E-9CC2-3A23-A978F00334D5}"/>
              </a:ext>
            </a:extLst>
          </p:cNvPr>
          <p:cNvSpPr>
            <a:spLocks/>
          </p:cNvSpPr>
          <p:nvPr/>
        </p:nvSpPr>
        <p:spPr bwMode="auto">
          <a:xfrm>
            <a:off x="1116781" y="2361873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6" name="Rectangle 110">
            <a:extLst>
              <a:ext uri="{FF2B5EF4-FFF2-40B4-BE49-F238E27FC236}">
                <a16:creationId xmlns:a16="http://schemas.microsoft.com/office/drawing/2014/main" id="{6B396975-3A53-E65E-3B4F-1824BE33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52" y="2453100"/>
            <a:ext cx="11506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25F20FDC-56B4-91C2-FA5B-66757CE00F2E}"/>
              </a:ext>
            </a:extLst>
          </p:cNvPr>
          <p:cNvSpPr>
            <a:spLocks/>
          </p:cNvSpPr>
          <p:nvPr/>
        </p:nvSpPr>
        <p:spPr bwMode="auto">
          <a:xfrm>
            <a:off x="1116781" y="2743336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8" name="Rectangle 110">
            <a:extLst>
              <a:ext uri="{FF2B5EF4-FFF2-40B4-BE49-F238E27FC236}">
                <a16:creationId xmlns:a16="http://schemas.microsoft.com/office/drawing/2014/main" id="{1528FDD4-9FC2-6EF6-0459-EE71582C5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52" y="2834563"/>
            <a:ext cx="11506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B4ADCBC5-F4B8-AE01-E9DE-4EC1EF8C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9" y="3554087"/>
            <a:ext cx="371847" cy="365228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34DFCA7F-1710-E103-4C8A-AB6714377B4F}"/>
              </a:ext>
            </a:extLst>
          </p:cNvPr>
          <p:cNvSpPr txBox="1"/>
          <p:nvPr/>
        </p:nvSpPr>
        <p:spPr>
          <a:xfrm>
            <a:off x="2023119" y="3532340"/>
            <a:ext cx="229287" cy="320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srgbClr val="FFFFFF"/>
                </a:solidFill>
                <a:latin typeface="Open Sans"/>
                <a:ea typeface="+mn-ea"/>
              </a:rPr>
              <a:t>1</a:t>
            </a:r>
          </a:p>
        </p:txBody>
      </p:sp>
      <p:grpSp>
        <p:nvGrpSpPr>
          <p:cNvPr id="61" name="Group 95">
            <a:extLst>
              <a:ext uri="{FF2B5EF4-FFF2-40B4-BE49-F238E27FC236}">
                <a16:creationId xmlns:a16="http://schemas.microsoft.com/office/drawing/2014/main" id="{1D28FF36-111A-52DD-1D1D-B046BB355205}"/>
              </a:ext>
            </a:extLst>
          </p:cNvPr>
          <p:cNvGrpSpPr/>
          <p:nvPr/>
        </p:nvGrpSpPr>
        <p:grpSpPr>
          <a:xfrm>
            <a:off x="3415537" y="3525783"/>
            <a:ext cx="3528246" cy="2455717"/>
            <a:chOff x="1808367" y="2201918"/>
            <a:chExt cx="5091112" cy="3665537"/>
          </a:xfrm>
        </p:grpSpPr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AFB5B5D6-2F66-A254-AE7E-98A42E2C1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354" y="2201918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B53445E-EC27-7DBC-DDB1-022A12520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67" y="2201918"/>
              <a:ext cx="1878012" cy="366553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471AB90A-CBFA-A2BE-A368-DACB21F49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367" y="2201918"/>
              <a:ext cx="1901825" cy="366553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65" name="Freeform 10">
            <a:extLst>
              <a:ext uri="{FF2B5EF4-FFF2-40B4-BE49-F238E27FC236}">
                <a16:creationId xmlns:a16="http://schemas.microsoft.com/office/drawing/2014/main" id="{F084C6DD-9E79-9C74-58D3-B1B04CEE9D01}"/>
              </a:ext>
            </a:extLst>
          </p:cNvPr>
          <p:cNvSpPr>
            <a:spLocks/>
          </p:cNvSpPr>
          <p:nvPr/>
        </p:nvSpPr>
        <p:spPr bwMode="auto">
          <a:xfrm>
            <a:off x="4161098" y="3151014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6" name="Rectangle 110">
            <a:extLst>
              <a:ext uri="{FF2B5EF4-FFF2-40B4-BE49-F238E27FC236}">
                <a16:creationId xmlns:a16="http://schemas.microsoft.com/office/drawing/2014/main" id="{20C0056C-A9D2-BD3E-465B-9EA40FC60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438" y="3242241"/>
            <a:ext cx="10872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82993A25-037E-952F-8EC1-19C2EBD13B54}"/>
              </a:ext>
            </a:extLst>
          </p:cNvPr>
          <p:cNvSpPr>
            <a:spLocks/>
          </p:cNvSpPr>
          <p:nvPr/>
        </p:nvSpPr>
        <p:spPr bwMode="auto">
          <a:xfrm>
            <a:off x="4161098" y="3531951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8" name="Rectangle 110">
            <a:extLst>
              <a:ext uri="{FF2B5EF4-FFF2-40B4-BE49-F238E27FC236}">
                <a16:creationId xmlns:a16="http://schemas.microsoft.com/office/drawing/2014/main" id="{3F62A8C6-B630-8CBF-B38E-F215EAD5A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438" y="3623178"/>
            <a:ext cx="10872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9C61F82C-A083-2533-7A53-C075B4DCF5DB}"/>
              </a:ext>
            </a:extLst>
          </p:cNvPr>
          <p:cNvSpPr>
            <a:spLocks/>
          </p:cNvSpPr>
          <p:nvPr/>
        </p:nvSpPr>
        <p:spPr bwMode="auto">
          <a:xfrm>
            <a:off x="4161098" y="3913414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0" name="Rectangle 110">
            <a:extLst>
              <a:ext uri="{FF2B5EF4-FFF2-40B4-BE49-F238E27FC236}">
                <a16:creationId xmlns:a16="http://schemas.microsoft.com/office/drawing/2014/main" id="{AF90A782-F835-8EB4-AD46-6AB42667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438" y="4004641"/>
            <a:ext cx="10872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8F15B540-4399-6F80-2951-E3A59E723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156" y="4439980"/>
            <a:ext cx="371847" cy="365228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2" name="TextBox 103">
            <a:extLst>
              <a:ext uri="{FF2B5EF4-FFF2-40B4-BE49-F238E27FC236}">
                <a16:creationId xmlns:a16="http://schemas.microsoft.com/office/drawing/2014/main" id="{3B415D4B-799E-36EE-E7D7-BFCBC4332908}"/>
              </a:ext>
            </a:extLst>
          </p:cNvPr>
          <p:cNvSpPr txBox="1"/>
          <p:nvPr/>
        </p:nvSpPr>
        <p:spPr>
          <a:xfrm>
            <a:off x="5067436" y="4418233"/>
            <a:ext cx="2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srgbClr val="FFFFFF"/>
                </a:solidFill>
                <a:latin typeface="Open Sans"/>
                <a:ea typeface="+mn-ea"/>
              </a:rPr>
              <a:t>2</a:t>
            </a:r>
          </a:p>
        </p:txBody>
      </p:sp>
      <p:grpSp>
        <p:nvGrpSpPr>
          <p:cNvPr id="73" name="Group 9">
            <a:extLst>
              <a:ext uri="{FF2B5EF4-FFF2-40B4-BE49-F238E27FC236}">
                <a16:creationId xmlns:a16="http://schemas.microsoft.com/office/drawing/2014/main" id="{DF904F1E-2EF5-EC4C-60D1-FDC2869719D5}"/>
              </a:ext>
            </a:extLst>
          </p:cNvPr>
          <p:cNvGrpSpPr/>
          <p:nvPr/>
        </p:nvGrpSpPr>
        <p:grpSpPr>
          <a:xfrm>
            <a:off x="6550939" y="4349823"/>
            <a:ext cx="3528245" cy="2455717"/>
            <a:chOff x="6646156" y="3614757"/>
            <a:chExt cx="3528245" cy="2455717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F6071448-497F-9E8B-720A-74802C7A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886" y="3614757"/>
              <a:ext cx="3142086" cy="245571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CF36143F-9AD1-398E-C290-42AEE470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900" y="3614757"/>
              <a:ext cx="1301501" cy="245571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6371D29-4C90-2D59-D61D-245F93C71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156" y="3614757"/>
              <a:ext cx="1318004" cy="245571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77" name="Freeform 10">
            <a:extLst>
              <a:ext uri="{FF2B5EF4-FFF2-40B4-BE49-F238E27FC236}">
                <a16:creationId xmlns:a16="http://schemas.microsoft.com/office/drawing/2014/main" id="{767CB4F2-429A-4870-335C-63D4099A32EA}"/>
              </a:ext>
            </a:extLst>
          </p:cNvPr>
          <p:cNvSpPr>
            <a:spLocks/>
          </p:cNvSpPr>
          <p:nvPr/>
        </p:nvSpPr>
        <p:spPr bwMode="auto">
          <a:xfrm>
            <a:off x="7304120" y="4249374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8" name="Rectangle 110">
            <a:extLst>
              <a:ext uri="{FF2B5EF4-FFF2-40B4-BE49-F238E27FC236}">
                <a16:creationId xmlns:a16="http://schemas.microsoft.com/office/drawing/2014/main" id="{CCB28508-3501-11FB-5C0F-A810783F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806" y="4340601"/>
            <a:ext cx="11165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5D1625AA-CF4A-2627-236F-F3631A22A1D6}"/>
              </a:ext>
            </a:extLst>
          </p:cNvPr>
          <p:cNvSpPr>
            <a:spLocks/>
          </p:cNvSpPr>
          <p:nvPr/>
        </p:nvSpPr>
        <p:spPr bwMode="auto">
          <a:xfrm>
            <a:off x="7304120" y="4630311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954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80" name="Rectangle 110">
            <a:extLst>
              <a:ext uri="{FF2B5EF4-FFF2-40B4-BE49-F238E27FC236}">
                <a16:creationId xmlns:a16="http://schemas.microsoft.com/office/drawing/2014/main" id="{6940948D-E19C-BD3E-42C6-F92579E74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806" y="4721538"/>
            <a:ext cx="111659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81" name="Oval 8">
            <a:extLst>
              <a:ext uri="{FF2B5EF4-FFF2-40B4-BE49-F238E27FC236}">
                <a16:creationId xmlns:a16="http://schemas.microsoft.com/office/drawing/2014/main" id="{FC4CE805-455A-02CD-00E8-535BD288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087" y="5203060"/>
            <a:ext cx="371847" cy="365228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82" name="TextBox 117">
            <a:extLst>
              <a:ext uri="{FF2B5EF4-FFF2-40B4-BE49-F238E27FC236}">
                <a16:creationId xmlns:a16="http://schemas.microsoft.com/office/drawing/2014/main" id="{51C6048C-E976-215F-CC39-1E91B9712E95}"/>
              </a:ext>
            </a:extLst>
          </p:cNvPr>
          <p:cNvSpPr txBox="1"/>
          <p:nvPr/>
        </p:nvSpPr>
        <p:spPr>
          <a:xfrm>
            <a:off x="8200921" y="5186177"/>
            <a:ext cx="229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srgbClr val="FFFFFF"/>
                </a:solidFill>
                <a:latin typeface="Open Sans"/>
                <a:ea typeface="+mn-ea"/>
              </a:rPr>
              <a:t>3</a:t>
            </a:r>
          </a:p>
        </p:txBody>
      </p:sp>
      <p:sp>
        <p:nvSpPr>
          <p:cNvPr id="83" name="TextBox 45">
            <a:extLst>
              <a:ext uri="{FF2B5EF4-FFF2-40B4-BE49-F238E27FC236}">
                <a16:creationId xmlns:a16="http://schemas.microsoft.com/office/drawing/2014/main" id="{85B5B876-7DCE-6240-F2A4-C54BEB8A257E}"/>
              </a:ext>
            </a:extLst>
          </p:cNvPr>
          <p:cNvSpPr txBox="1"/>
          <p:nvPr/>
        </p:nvSpPr>
        <p:spPr>
          <a:xfrm>
            <a:off x="2142982" y="5426486"/>
            <a:ext cx="2211877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84" name="Freeform 10">
            <a:extLst>
              <a:ext uri="{FF2B5EF4-FFF2-40B4-BE49-F238E27FC236}">
                <a16:creationId xmlns:a16="http://schemas.microsoft.com/office/drawing/2014/main" id="{72795558-1269-0EC6-9446-D420A8D9072F}"/>
              </a:ext>
            </a:extLst>
          </p:cNvPr>
          <p:cNvSpPr>
            <a:spLocks/>
          </p:cNvSpPr>
          <p:nvPr/>
        </p:nvSpPr>
        <p:spPr bwMode="auto">
          <a:xfrm>
            <a:off x="1116781" y="3128858"/>
            <a:ext cx="2041963" cy="352252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85" name="Rectangle 110">
            <a:extLst>
              <a:ext uri="{FF2B5EF4-FFF2-40B4-BE49-F238E27FC236}">
                <a16:creationId xmlns:a16="http://schemas.microsoft.com/office/drawing/2014/main" id="{69582D7D-772F-99A8-5C10-EEF933C1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52" y="3220085"/>
            <a:ext cx="11506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cxnSp>
        <p:nvCxnSpPr>
          <p:cNvPr id="86" name="Straight Connector 4">
            <a:extLst>
              <a:ext uri="{FF2B5EF4-FFF2-40B4-BE49-F238E27FC236}">
                <a16:creationId xmlns:a16="http://schemas.microsoft.com/office/drawing/2014/main" id="{3A60D0EC-AF39-0DBB-0F04-52EF25BCAD32}"/>
              </a:ext>
            </a:extLst>
          </p:cNvPr>
          <p:cNvCxnSpPr>
            <a:cxnSpLocks/>
          </p:cNvCxnSpPr>
          <p:nvPr/>
        </p:nvCxnSpPr>
        <p:spPr>
          <a:xfrm>
            <a:off x="2137762" y="3927036"/>
            <a:ext cx="0" cy="1440000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cxnSp>
        <p:nvCxnSpPr>
          <p:cNvPr id="87" name="Straight Connector 53">
            <a:extLst>
              <a:ext uri="{FF2B5EF4-FFF2-40B4-BE49-F238E27FC236}">
                <a16:creationId xmlns:a16="http://schemas.microsoft.com/office/drawing/2014/main" id="{40D2C2C0-C295-180D-F24E-02F72407EF15}"/>
              </a:ext>
            </a:extLst>
          </p:cNvPr>
          <p:cNvCxnSpPr>
            <a:cxnSpLocks/>
          </p:cNvCxnSpPr>
          <p:nvPr/>
        </p:nvCxnSpPr>
        <p:spPr>
          <a:xfrm>
            <a:off x="2122522" y="5380465"/>
            <a:ext cx="2232341" cy="0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TextBox 54">
            <a:extLst>
              <a:ext uri="{FF2B5EF4-FFF2-40B4-BE49-F238E27FC236}">
                <a16:creationId xmlns:a16="http://schemas.microsoft.com/office/drawing/2014/main" id="{731B6E9D-08C4-B494-8C08-97BDCB0B6D07}"/>
              </a:ext>
            </a:extLst>
          </p:cNvPr>
          <p:cNvSpPr txBox="1"/>
          <p:nvPr/>
        </p:nvSpPr>
        <p:spPr>
          <a:xfrm>
            <a:off x="5183247" y="6319197"/>
            <a:ext cx="2211877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cxnSp>
        <p:nvCxnSpPr>
          <p:cNvPr id="89" name="Straight Connector 55">
            <a:extLst>
              <a:ext uri="{FF2B5EF4-FFF2-40B4-BE49-F238E27FC236}">
                <a16:creationId xmlns:a16="http://schemas.microsoft.com/office/drawing/2014/main" id="{E8F5AA65-8AF7-FD72-E545-344A09D718D8}"/>
              </a:ext>
            </a:extLst>
          </p:cNvPr>
          <p:cNvCxnSpPr>
            <a:cxnSpLocks/>
          </p:cNvCxnSpPr>
          <p:nvPr/>
        </p:nvCxnSpPr>
        <p:spPr>
          <a:xfrm>
            <a:off x="5178027" y="4819747"/>
            <a:ext cx="0" cy="1440000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cxnSp>
        <p:nvCxnSpPr>
          <p:cNvPr id="90" name="Straight Connector 56">
            <a:extLst>
              <a:ext uri="{FF2B5EF4-FFF2-40B4-BE49-F238E27FC236}">
                <a16:creationId xmlns:a16="http://schemas.microsoft.com/office/drawing/2014/main" id="{232590B7-FCE5-1D3E-4746-57B53382A37A}"/>
              </a:ext>
            </a:extLst>
          </p:cNvPr>
          <p:cNvCxnSpPr>
            <a:cxnSpLocks/>
          </p:cNvCxnSpPr>
          <p:nvPr/>
        </p:nvCxnSpPr>
        <p:spPr>
          <a:xfrm>
            <a:off x="5162787" y="6273176"/>
            <a:ext cx="2232341" cy="0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" name="TextBox 57">
            <a:extLst>
              <a:ext uri="{FF2B5EF4-FFF2-40B4-BE49-F238E27FC236}">
                <a16:creationId xmlns:a16="http://schemas.microsoft.com/office/drawing/2014/main" id="{92065553-C0AD-51A1-E6AE-40D98261A7A9}"/>
              </a:ext>
            </a:extLst>
          </p:cNvPr>
          <p:cNvSpPr txBox="1"/>
          <p:nvPr/>
        </p:nvSpPr>
        <p:spPr>
          <a:xfrm>
            <a:off x="9933475" y="6883796"/>
            <a:ext cx="2211877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Results</a:t>
            </a:r>
          </a:p>
        </p:txBody>
      </p:sp>
      <p:cxnSp>
        <p:nvCxnSpPr>
          <p:cNvPr id="92" name="Straight Connector 58">
            <a:extLst>
              <a:ext uri="{FF2B5EF4-FFF2-40B4-BE49-F238E27FC236}">
                <a16:creationId xmlns:a16="http://schemas.microsoft.com/office/drawing/2014/main" id="{CB90083A-CB08-645B-3E10-45E291CE2BC6}"/>
              </a:ext>
            </a:extLst>
          </p:cNvPr>
          <p:cNvCxnSpPr>
            <a:cxnSpLocks/>
          </p:cNvCxnSpPr>
          <p:nvPr/>
        </p:nvCxnSpPr>
        <p:spPr>
          <a:xfrm>
            <a:off x="8325202" y="5581301"/>
            <a:ext cx="0" cy="1440000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miter lim="800000"/>
          </a:ln>
          <a:effectLst/>
        </p:spPr>
      </p:cxnSp>
      <p:cxnSp>
        <p:nvCxnSpPr>
          <p:cNvPr id="93" name="Straight Connector 59">
            <a:extLst>
              <a:ext uri="{FF2B5EF4-FFF2-40B4-BE49-F238E27FC236}">
                <a16:creationId xmlns:a16="http://schemas.microsoft.com/office/drawing/2014/main" id="{A079FF0F-5C17-7F21-7622-9E20FBCD2D75}"/>
              </a:ext>
            </a:extLst>
          </p:cNvPr>
          <p:cNvCxnSpPr>
            <a:cxnSpLocks/>
          </p:cNvCxnSpPr>
          <p:nvPr/>
        </p:nvCxnSpPr>
        <p:spPr>
          <a:xfrm>
            <a:off x="8320122" y="7034730"/>
            <a:ext cx="1577793" cy="0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868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7500"/>
                            </p:stCondLst>
                            <p:childTnLst>
                              <p:par>
                                <p:cTn id="1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850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/>
      <p:bldP spid="84" grpId="0" animBg="1"/>
      <p:bldP spid="85" grpId="0"/>
      <p:bldP spid="88" grpId="0"/>
      <p:bldP spid="9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: Shape 378">
            <a:extLst>
              <a:ext uri="{FF2B5EF4-FFF2-40B4-BE49-F238E27FC236}">
                <a16:creationId xmlns:a16="http://schemas.microsoft.com/office/drawing/2014/main" id="{4DE0AA2E-A2B4-C5FB-6342-1B164B27ABB8}"/>
              </a:ext>
            </a:extLst>
          </p:cNvPr>
          <p:cNvSpPr>
            <a:spLocks/>
          </p:cNvSpPr>
          <p:nvPr/>
        </p:nvSpPr>
        <p:spPr bwMode="auto">
          <a:xfrm rot="10800000">
            <a:off x="8464786" y="2336448"/>
            <a:ext cx="3789708" cy="721068"/>
          </a:xfrm>
          <a:custGeom>
            <a:avLst/>
            <a:gdLst>
              <a:gd name="connsiteX0" fmla="*/ 3481930 w 3789708"/>
              <a:gd name="connsiteY0" fmla="*/ 721068 h 721068"/>
              <a:gd name="connsiteX1" fmla="*/ 0 w 3789708"/>
              <a:gd name="connsiteY1" fmla="*/ 721068 h 721068"/>
              <a:gd name="connsiteX2" fmla="*/ 0 w 3789708"/>
              <a:gd name="connsiteY2" fmla="*/ 0 h 721068"/>
              <a:gd name="connsiteX3" fmla="*/ 1653726 w 3789708"/>
              <a:gd name="connsiteY3" fmla="*/ 0 h 721068"/>
              <a:gd name="connsiteX4" fmla="*/ 3789708 w 3789708"/>
              <a:gd name="connsiteY4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708" h="721068">
                <a:moveTo>
                  <a:pt x="3481930" y="721068"/>
                </a:moveTo>
                <a:lnTo>
                  <a:pt x="0" y="721068"/>
                </a:lnTo>
                <a:lnTo>
                  <a:pt x="0" y="0"/>
                </a:lnTo>
                <a:lnTo>
                  <a:pt x="1653726" y="0"/>
                </a:lnTo>
                <a:lnTo>
                  <a:pt x="3789708" y="0"/>
                </a:lnTo>
                <a:close/>
              </a:path>
            </a:pathLst>
          </a:custGeom>
          <a:noFill/>
          <a:ln w="57150">
            <a:solidFill>
              <a:srgbClr val="2980B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cxnSp>
        <p:nvCxnSpPr>
          <p:cNvPr id="333" name="Straight Arrow Connector 374">
            <a:extLst>
              <a:ext uri="{FF2B5EF4-FFF2-40B4-BE49-F238E27FC236}">
                <a16:creationId xmlns:a16="http://schemas.microsoft.com/office/drawing/2014/main" id="{697A8463-9D4B-9829-CB6E-D2284472CEFE}"/>
              </a:ext>
            </a:extLst>
          </p:cNvPr>
          <p:cNvCxnSpPr/>
          <p:nvPr/>
        </p:nvCxnSpPr>
        <p:spPr>
          <a:xfrm flipH="1">
            <a:off x="3431134" y="2714873"/>
            <a:ext cx="599440" cy="0"/>
          </a:xfrm>
          <a:prstGeom prst="straightConnector1">
            <a:avLst/>
          </a:prstGeom>
          <a:noFill/>
          <a:ln w="12700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334" name="Straight Arrow Connector 287">
            <a:extLst>
              <a:ext uri="{FF2B5EF4-FFF2-40B4-BE49-F238E27FC236}">
                <a16:creationId xmlns:a16="http://schemas.microsoft.com/office/drawing/2014/main" id="{BEB7181B-2549-4937-4A3C-87BBE0108F46}"/>
              </a:ext>
            </a:extLst>
          </p:cNvPr>
          <p:cNvCxnSpPr/>
          <p:nvPr/>
        </p:nvCxnSpPr>
        <p:spPr>
          <a:xfrm flipH="1">
            <a:off x="3888944" y="3705445"/>
            <a:ext cx="599440" cy="0"/>
          </a:xfrm>
          <a:prstGeom prst="straightConnector1">
            <a:avLst/>
          </a:prstGeom>
          <a:noFill/>
          <a:ln w="12700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335" name="Straight Arrow Connector 429">
            <a:extLst>
              <a:ext uri="{FF2B5EF4-FFF2-40B4-BE49-F238E27FC236}">
                <a16:creationId xmlns:a16="http://schemas.microsoft.com/office/drawing/2014/main" id="{FA4333EC-E52B-F380-B298-13C30BD232F4}"/>
              </a:ext>
            </a:extLst>
          </p:cNvPr>
          <p:cNvCxnSpPr/>
          <p:nvPr/>
        </p:nvCxnSpPr>
        <p:spPr>
          <a:xfrm flipH="1">
            <a:off x="4452851" y="4780975"/>
            <a:ext cx="599440" cy="0"/>
          </a:xfrm>
          <a:prstGeom prst="straightConnector1">
            <a:avLst/>
          </a:prstGeom>
          <a:noFill/>
          <a:ln w="12700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336" name="Straight Arrow Connector 431">
            <a:extLst>
              <a:ext uri="{FF2B5EF4-FFF2-40B4-BE49-F238E27FC236}">
                <a16:creationId xmlns:a16="http://schemas.microsoft.com/office/drawing/2014/main" id="{DD7059D3-E21F-5CD8-17BF-76B653DB30C0}"/>
              </a:ext>
            </a:extLst>
          </p:cNvPr>
          <p:cNvCxnSpPr/>
          <p:nvPr/>
        </p:nvCxnSpPr>
        <p:spPr>
          <a:xfrm flipH="1">
            <a:off x="4863819" y="5767513"/>
            <a:ext cx="599440" cy="0"/>
          </a:xfrm>
          <a:prstGeom prst="straightConnector1">
            <a:avLst/>
          </a:prstGeom>
          <a:noFill/>
          <a:ln w="12700" cap="flat" cmpd="sng" algn="ctr">
            <a:solidFill>
              <a:srgbClr val="F39C12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337" name="Straight Arrow Connector 432">
            <a:extLst>
              <a:ext uri="{FF2B5EF4-FFF2-40B4-BE49-F238E27FC236}">
                <a16:creationId xmlns:a16="http://schemas.microsoft.com/office/drawing/2014/main" id="{B3FF0E60-D45B-D2D1-F6F2-42E27DD18642}"/>
              </a:ext>
            </a:extLst>
          </p:cNvPr>
          <p:cNvCxnSpPr/>
          <p:nvPr/>
        </p:nvCxnSpPr>
        <p:spPr>
          <a:xfrm flipH="1">
            <a:off x="5368752" y="6826854"/>
            <a:ext cx="599440" cy="0"/>
          </a:xfrm>
          <a:prstGeom prst="straightConnector1">
            <a:avLst/>
          </a:prstGeom>
          <a:noFill/>
          <a:ln w="12700" cap="flat" cmpd="sng" algn="ctr">
            <a:solidFill>
              <a:srgbClr val="C0392B"/>
            </a:solidFill>
            <a:prstDash val="solid"/>
            <a:miter lim="800000"/>
            <a:tailEnd type="oval"/>
          </a:ln>
          <a:effectLst/>
        </p:spPr>
      </p:cxnSp>
      <p:sp>
        <p:nvSpPr>
          <p:cNvPr id="338" name="Title 1">
            <a:extLst>
              <a:ext uri="{FF2B5EF4-FFF2-40B4-BE49-F238E27FC236}">
                <a16:creationId xmlns:a16="http://schemas.microsoft.com/office/drawing/2014/main" id="{10470925-9C3F-ADFA-F04E-927B66A30E99}"/>
              </a:ext>
            </a:extLst>
          </p:cNvPr>
          <p:cNvSpPr txBox="1">
            <a:spLocks/>
          </p:cNvSpPr>
          <p:nvPr/>
        </p:nvSpPr>
        <p:spPr>
          <a:xfrm>
            <a:off x="838200" y="105767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339" name="Freeform 5">
            <a:extLst>
              <a:ext uri="{FF2B5EF4-FFF2-40B4-BE49-F238E27FC236}">
                <a16:creationId xmlns:a16="http://schemas.microsoft.com/office/drawing/2014/main" id="{89BE2165-311C-D6EB-498D-EAC295ECE000}"/>
              </a:ext>
            </a:extLst>
          </p:cNvPr>
          <p:cNvSpPr>
            <a:spLocks/>
          </p:cNvSpPr>
          <p:nvPr/>
        </p:nvSpPr>
        <p:spPr bwMode="auto">
          <a:xfrm>
            <a:off x="5543343" y="6358293"/>
            <a:ext cx="1105314" cy="770400"/>
          </a:xfrm>
          <a:custGeom>
            <a:avLst/>
            <a:gdLst>
              <a:gd name="T0" fmla="*/ 0 w 673"/>
              <a:gd name="T1" fmla="*/ 0 h 546"/>
              <a:gd name="T2" fmla="*/ 202 w 673"/>
              <a:gd name="T3" fmla="*/ 546 h 546"/>
              <a:gd name="T4" fmla="*/ 470 w 673"/>
              <a:gd name="T5" fmla="*/ 546 h 546"/>
              <a:gd name="T6" fmla="*/ 673 w 673"/>
              <a:gd name="T7" fmla="*/ 0 h 546"/>
              <a:gd name="T8" fmla="*/ 0 w 673"/>
              <a:gd name="T9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546">
                <a:moveTo>
                  <a:pt x="0" y="0"/>
                </a:moveTo>
                <a:lnTo>
                  <a:pt x="202" y="546"/>
                </a:lnTo>
                <a:lnTo>
                  <a:pt x="470" y="546"/>
                </a:lnTo>
                <a:lnTo>
                  <a:pt x="673" y="0"/>
                </a:lnTo>
                <a:lnTo>
                  <a:pt x="0" y="0"/>
                </a:lnTo>
                <a:close/>
              </a:path>
            </a:pathLst>
          </a:custGeom>
          <a:solidFill>
            <a:srgbClr val="C0392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40" name="Freeform 7">
            <a:extLst>
              <a:ext uri="{FF2B5EF4-FFF2-40B4-BE49-F238E27FC236}">
                <a16:creationId xmlns:a16="http://schemas.microsoft.com/office/drawing/2014/main" id="{8853F67C-6FC6-E20C-C879-8C9E136F31DE}"/>
              </a:ext>
            </a:extLst>
          </p:cNvPr>
          <p:cNvSpPr>
            <a:spLocks/>
          </p:cNvSpPr>
          <p:nvPr/>
        </p:nvSpPr>
        <p:spPr bwMode="auto">
          <a:xfrm>
            <a:off x="4684384" y="4337452"/>
            <a:ext cx="2823232" cy="769554"/>
          </a:xfrm>
          <a:custGeom>
            <a:avLst/>
            <a:gdLst>
              <a:gd name="T0" fmla="*/ 1719 w 1719"/>
              <a:gd name="T1" fmla="*/ 0 h 547"/>
              <a:gd name="T2" fmla="*/ 0 w 1719"/>
              <a:gd name="T3" fmla="*/ 0 h 547"/>
              <a:gd name="T4" fmla="*/ 166 w 1719"/>
              <a:gd name="T5" fmla="*/ 453 h 547"/>
              <a:gd name="T6" fmla="*/ 200 w 1719"/>
              <a:gd name="T7" fmla="*/ 547 h 547"/>
              <a:gd name="T8" fmla="*/ 1519 w 1719"/>
              <a:gd name="T9" fmla="*/ 547 h 547"/>
              <a:gd name="T10" fmla="*/ 1553 w 1719"/>
              <a:gd name="T11" fmla="*/ 453 h 547"/>
              <a:gd name="T12" fmla="*/ 1719 w 1719"/>
              <a:gd name="T13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9" h="547">
                <a:moveTo>
                  <a:pt x="1719" y="0"/>
                </a:moveTo>
                <a:lnTo>
                  <a:pt x="0" y="0"/>
                </a:lnTo>
                <a:lnTo>
                  <a:pt x="166" y="453"/>
                </a:lnTo>
                <a:lnTo>
                  <a:pt x="200" y="547"/>
                </a:lnTo>
                <a:lnTo>
                  <a:pt x="1519" y="547"/>
                </a:lnTo>
                <a:lnTo>
                  <a:pt x="1553" y="453"/>
                </a:lnTo>
                <a:lnTo>
                  <a:pt x="1719" y="0"/>
                </a:lnTo>
                <a:close/>
              </a:path>
            </a:pathLst>
          </a:custGeom>
          <a:solidFill>
            <a:srgbClr val="9BBB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41" name="Freeform 9">
            <a:extLst>
              <a:ext uri="{FF2B5EF4-FFF2-40B4-BE49-F238E27FC236}">
                <a16:creationId xmlns:a16="http://schemas.microsoft.com/office/drawing/2014/main" id="{F6FF6A90-397A-0210-1B9C-BFCC01D8F01A}"/>
              </a:ext>
            </a:extLst>
          </p:cNvPr>
          <p:cNvSpPr>
            <a:spLocks/>
          </p:cNvSpPr>
          <p:nvPr/>
        </p:nvSpPr>
        <p:spPr bwMode="auto">
          <a:xfrm>
            <a:off x="5116327" y="5344765"/>
            <a:ext cx="1959346" cy="770400"/>
          </a:xfrm>
          <a:custGeom>
            <a:avLst/>
            <a:gdLst>
              <a:gd name="T0" fmla="*/ 0 w 1193"/>
              <a:gd name="T1" fmla="*/ 0 h 546"/>
              <a:gd name="T2" fmla="*/ 200 w 1193"/>
              <a:gd name="T3" fmla="*/ 546 h 546"/>
              <a:gd name="T4" fmla="*/ 993 w 1193"/>
              <a:gd name="T5" fmla="*/ 546 h 546"/>
              <a:gd name="T6" fmla="*/ 1193 w 1193"/>
              <a:gd name="T7" fmla="*/ 0 h 546"/>
              <a:gd name="T8" fmla="*/ 0 w 1193"/>
              <a:gd name="T9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546">
                <a:moveTo>
                  <a:pt x="0" y="0"/>
                </a:moveTo>
                <a:lnTo>
                  <a:pt x="200" y="546"/>
                </a:lnTo>
                <a:lnTo>
                  <a:pt x="993" y="546"/>
                </a:lnTo>
                <a:lnTo>
                  <a:pt x="11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39C1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42" name="Freeform 11">
            <a:extLst>
              <a:ext uri="{FF2B5EF4-FFF2-40B4-BE49-F238E27FC236}">
                <a16:creationId xmlns:a16="http://schemas.microsoft.com/office/drawing/2014/main" id="{6A44DE38-A010-BCCA-56D4-46BE71FE0035}"/>
              </a:ext>
            </a:extLst>
          </p:cNvPr>
          <p:cNvSpPr>
            <a:spLocks/>
          </p:cNvSpPr>
          <p:nvPr/>
        </p:nvSpPr>
        <p:spPr bwMode="auto">
          <a:xfrm>
            <a:off x="4250799" y="3324511"/>
            <a:ext cx="3690402" cy="769554"/>
          </a:xfrm>
          <a:custGeom>
            <a:avLst/>
            <a:gdLst>
              <a:gd name="T0" fmla="*/ 0 w 2247"/>
              <a:gd name="T1" fmla="*/ 0 h 547"/>
              <a:gd name="T2" fmla="*/ 200 w 2247"/>
              <a:gd name="T3" fmla="*/ 547 h 547"/>
              <a:gd name="T4" fmla="*/ 2045 w 2247"/>
              <a:gd name="T5" fmla="*/ 547 h 547"/>
              <a:gd name="T6" fmla="*/ 2247 w 2247"/>
              <a:gd name="T7" fmla="*/ 0 h 547"/>
              <a:gd name="T8" fmla="*/ 0 w 2247"/>
              <a:gd name="T9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7" h="547">
                <a:moveTo>
                  <a:pt x="0" y="0"/>
                </a:moveTo>
                <a:lnTo>
                  <a:pt x="200" y="547"/>
                </a:lnTo>
                <a:lnTo>
                  <a:pt x="2045" y="547"/>
                </a:lnTo>
                <a:lnTo>
                  <a:pt x="2247" y="0"/>
                </a:lnTo>
                <a:lnTo>
                  <a:pt x="0" y="0"/>
                </a:lnTo>
                <a:close/>
              </a:path>
            </a:pathLst>
          </a:custGeom>
          <a:solidFill>
            <a:srgbClr val="41B17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43" name="Freeform 13">
            <a:extLst>
              <a:ext uri="{FF2B5EF4-FFF2-40B4-BE49-F238E27FC236}">
                <a16:creationId xmlns:a16="http://schemas.microsoft.com/office/drawing/2014/main" id="{0B6B085F-44A9-3A7D-42E4-C49E2E4706E1}"/>
              </a:ext>
            </a:extLst>
          </p:cNvPr>
          <p:cNvSpPr>
            <a:spLocks/>
          </p:cNvSpPr>
          <p:nvPr/>
        </p:nvSpPr>
        <p:spPr bwMode="auto">
          <a:xfrm>
            <a:off x="3817214" y="2311570"/>
            <a:ext cx="4557573" cy="769554"/>
          </a:xfrm>
          <a:custGeom>
            <a:avLst/>
            <a:gdLst>
              <a:gd name="T0" fmla="*/ 1387 w 2775"/>
              <a:gd name="T1" fmla="*/ 0 h 547"/>
              <a:gd name="T2" fmla="*/ 0 w 2775"/>
              <a:gd name="T3" fmla="*/ 0 h 547"/>
              <a:gd name="T4" fmla="*/ 200 w 2775"/>
              <a:gd name="T5" fmla="*/ 547 h 547"/>
              <a:gd name="T6" fmla="*/ 2575 w 2775"/>
              <a:gd name="T7" fmla="*/ 547 h 547"/>
              <a:gd name="T8" fmla="*/ 2775 w 2775"/>
              <a:gd name="T9" fmla="*/ 0 h 547"/>
              <a:gd name="T10" fmla="*/ 1387 w 2775"/>
              <a:gd name="T11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5" h="547">
                <a:moveTo>
                  <a:pt x="1387" y="0"/>
                </a:moveTo>
                <a:lnTo>
                  <a:pt x="0" y="0"/>
                </a:lnTo>
                <a:lnTo>
                  <a:pt x="200" y="547"/>
                </a:lnTo>
                <a:lnTo>
                  <a:pt x="2575" y="547"/>
                </a:lnTo>
                <a:lnTo>
                  <a:pt x="2775" y="0"/>
                </a:lnTo>
                <a:lnTo>
                  <a:pt x="1387" y="0"/>
                </a:lnTo>
                <a:close/>
              </a:path>
            </a:pathLst>
          </a:custGeom>
          <a:solidFill>
            <a:srgbClr val="2980B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344" name="Group 3">
            <a:extLst>
              <a:ext uri="{FF2B5EF4-FFF2-40B4-BE49-F238E27FC236}">
                <a16:creationId xmlns:a16="http://schemas.microsoft.com/office/drawing/2014/main" id="{C6503455-B06A-329E-2517-E610FC6B3844}"/>
              </a:ext>
            </a:extLst>
          </p:cNvPr>
          <p:cNvGrpSpPr/>
          <p:nvPr/>
        </p:nvGrpSpPr>
        <p:grpSpPr>
          <a:xfrm>
            <a:off x="5875826" y="6473573"/>
            <a:ext cx="440348" cy="447383"/>
            <a:chOff x="5875826" y="5781020"/>
            <a:chExt cx="440348" cy="447383"/>
          </a:xfrm>
        </p:grpSpPr>
        <p:sp>
          <p:nvSpPr>
            <p:cNvPr id="345" name="Freeform 55">
              <a:extLst>
                <a:ext uri="{FF2B5EF4-FFF2-40B4-BE49-F238E27FC236}">
                  <a16:creationId xmlns:a16="http://schemas.microsoft.com/office/drawing/2014/main" id="{97070F12-6184-DFD6-EBC7-2CB9A7C13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826" y="6055358"/>
              <a:ext cx="440348" cy="173045"/>
            </a:xfrm>
            <a:custGeom>
              <a:avLst/>
              <a:gdLst>
                <a:gd name="T0" fmla="*/ 48 w 119"/>
                <a:gd name="T1" fmla="*/ 0 h 47"/>
                <a:gd name="T2" fmla="*/ 10 w 119"/>
                <a:gd name="T3" fmla="*/ 18 h 47"/>
                <a:gd name="T4" fmla="*/ 0 w 119"/>
                <a:gd name="T5" fmla="*/ 47 h 47"/>
                <a:gd name="T6" fmla="*/ 60 w 119"/>
                <a:gd name="T7" fmla="*/ 47 h 47"/>
                <a:gd name="T8" fmla="*/ 119 w 119"/>
                <a:gd name="T9" fmla="*/ 47 h 47"/>
                <a:gd name="T10" fmla="*/ 109 w 119"/>
                <a:gd name="T11" fmla="*/ 18 h 47"/>
                <a:gd name="T12" fmla="*/ 72 w 119"/>
                <a:gd name="T13" fmla="*/ 1 h 47"/>
                <a:gd name="T14" fmla="*/ 48 w 11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7">
                  <a:moveTo>
                    <a:pt x="48" y="0"/>
                  </a:moveTo>
                  <a:cubicBezTo>
                    <a:pt x="21" y="10"/>
                    <a:pt x="14" y="16"/>
                    <a:pt x="10" y="18"/>
                  </a:cubicBezTo>
                  <a:cubicBezTo>
                    <a:pt x="6" y="22"/>
                    <a:pt x="3" y="36"/>
                    <a:pt x="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6" y="36"/>
                    <a:pt x="114" y="22"/>
                    <a:pt x="109" y="18"/>
                  </a:cubicBezTo>
                  <a:cubicBezTo>
                    <a:pt x="106" y="16"/>
                    <a:pt x="98" y="11"/>
                    <a:pt x="72" y="1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FFDE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6" name="Freeform 56">
              <a:extLst>
                <a:ext uri="{FF2B5EF4-FFF2-40B4-BE49-F238E27FC236}">
                  <a16:creationId xmlns:a16="http://schemas.microsoft.com/office/drawing/2014/main" id="{3F505E5A-97F6-79B0-DD74-E9D2AA6A7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5826" y="6055358"/>
              <a:ext cx="440348" cy="173045"/>
            </a:xfrm>
            <a:custGeom>
              <a:avLst/>
              <a:gdLst>
                <a:gd name="T0" fmla="*/ 48 w 119"/>
                <a:gd name="T1" fmla="*/ 0 h 47"/>
                <a:gd name="T2" fmla="*/ 10 w 119"/>
                <a:gd name="T3" fmla="*/ 18 h 47"/>
                <a:gd name="T4" fmla="*/ 0 w 119"/>
                <a:gd name="T5" fmla="*/ 47 h 47"/>
                <a:gd name="T6" fmla="*/ 60 w 119"/>
                <a:gd name="T7" fmla="*/ 47 h 47"/>
                <a:gd name="T8" fmla="*/ 119 w 119"/>
                <a:gd name="T9" fmla="*/ 47 h 47"/>
                <a:gd name="T10" fmla="*/ 109 w 119"/>
                <a:gd name="T11" fmla="*/ 18 h 47"/>
                <a:gd name="T12" fmla="*/ 72 w 119"/>
                <a:gd name="T13" fmla="*/ 1 h 47"/>
                <a:gd name="T14" fmla="*/ 48 w 119"/>
                <a:gd name="T1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47">
                  <a:moveTo>
                    <a:pt x="48" y="0"/>
                  </a:moveTo>
                  <a:cubicBezTo>
                    <a:pt x="21" y="10"/>
                    <a:pt x="14" y="16"/>
                    <a:pt x="10" y="18"/>
                  </a:cubicBezTo>
                  <a:cubicBezTo>
                    <a:pt x="6" y="22"/>
                    <a:pt x="3" y="36"/>
                    <a:pt x="0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119" y="47"/>
                    <a:pt x="119" y="47"/>
                    <a:pt x="119" y="47"/>
                  </a:cubicBezTo>
                  <a:cubicBezTo>
                    <a:pt x="116" y="36"/>
                    <a:pt x="114" y="22"/>
                    <a:pt x="109" y="18"/>
                  </a:cubicBezTo>
                  <a:cubicBezTo>
                    <a:pt x="106" y="16"/>
                    <a:pt x="98" y="11"/>
                    <a:pt x="72" y="1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7" name="Freeform 57">
              <a:extLst>
                <a:ext uri="{FF2B5EF4-FFF2-40B4-BE49-F238E27FC236}">
                  <a16:creationId xmlns:a16="http://schemas.microsoft.com/office/drawing/2014/main" id="{9D4D5919-808B-16B5-C23C-8AB89D7EA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277" y="5932961"/>
              <a:ext cx="91446" cy="170231"/>
            </a:xfrm>
            <a:custGeom>
              <a:avLst/>
              <a:gdLst>
                <a:gd name="T0" fmla="*/ 0 w 25"/>
                <a:gd name="T1" fmla="*/ 13 h 46"/>
                <a:gd name="T2" fmla="*/ 0 w 25"/>
                <a:gd name="T3" fmla="*/ 30 h 46"/>
                <a:gd name="T4" fmla="*/ 0 w 25"/>
                <a:gd name="T5" fmla="*/ 39 h 46"/>
                <a:gd name="T6" fmla="*/ 25 w 25"/>
                <a:gd name="T7" fmla="*/ 39 h 46"/>
                <a:gd name="T8" fmla="*/ 25 w 25"/>
                <a:gd name="T9" fmla="*/ 30 h 46"/>
                <a:gd name="T10" fmla="*/ 25 w 25"/>
                <a:gd name="T11" fmla="*/ 13 h 46"/>
                <a:gd name="T12" fmla="*/ 0 w 25"/>
                <a:gd name="T13" fmla="*/ 1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6">
                  <a:moveTo>
                    <a:pt x="0" y="13"/>
                  </a:moveTo>
                  <a:cubicBezTo>
                    <a:pt x="0" y="30"/>
                    <a:pt x="0" y="30"/>
                    <a:pt x="0" y="3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7" y="46"/>
                    <a:pt x="18" y="46"/>
                    <a:pt x="25" y="39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0"/>
                    <a:pt x="0" y="0"/>
                    <a:pt x="0" y="13"/>
                  </a:cubicBezTo>
                </a:path>
              </a:pathLst>
            </a:custGeom>
            <a:solidFill>
              <a:srgbClr val="F39C12">
                <a:lumMod val="20000"/>
                <a:lumOff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8" name="Freeform 58">
              <a:extLst>
                <a:ext uri="{FF2B5EF4-FFF2-40B4-BE49-F238E27FC236}">
                  <a16:creationId xmlns:a16="http://schemas.microsoft.com/office/drawing/2014/main" id="{3647E551-694B-AC59-BA05-D9963F70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6968" y="5921706"/>
              <a:ext cx="40799" cy="47833"/>
            </a:xfrm>
            <a:custGeom>
              <a:avLst/>
              <a:gdLst>
                <a:gd name="T0" fmla="*/ 3 w 11"/>
                <a:gd name="T1" fmla="*/ 0 h 13"/>
                <a:gd name="T2" fmla="*/ 9 w 11"/>
                <a:gd name="T3" fmla="*/ 5 h 13"/>
                <a:gd name="T4" fmla="*/ 8 w 11"/>
                <a:gd name="T5" fmla="*/ 13 h 13"/>
                <a:gd name="T6" fmla="*/ 1 w 11"/>
                <a:gd name="T7" fmla="*/ 8 h 13"/>
                <a:gd name="T8" fmla="*/ 3 w 11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3">
                  <a:moveTo>
                    <a:pt x="3" y="0"/>
                  </a:moveTo>
                  <a:cubicBezTo>
                    <a:pt x="5" y="0"/>
                    <a:pt x="8" y="2"/>
                    <a:pt x="9" y="5"/>
                  </a:cubicBezTo>
                  <a:cubicBezTo>
                    <a:pt x="11" y="9"/>
                    <a:pt x="10" y="12"/>
                    <a:pt x="8" y="13"/>
                  </a:cubicBezTo>
                  <a:cubicBezTo>
                    <a:pt x="5" y="13"/>
                    <a:pt x="3" y="11"/>
                    <a:pt x="1" y="8"/>
                  </a:cubicBezTo>
                  <a:cubicBezTo>
                    <a:pt x="0" y="4"/>
                    <a:pt x="1" y="1"/>
                    <a:pt x="3" y="0"/>
                  </a:cubicBezTo>
                  <a:close/>
                </a:path>
              </a:pathLst>
            </a:custGeom>
            <a:solidFill>
              <a:srgbClr val="F39C12">
                <a:lumMod val="20000"/>
                <a:lumOff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9" name="Freeform 59">
              <a:extLst>
                <a:ext uri="{FF2B5EF4-FFF2-40B4-BE49-F238E27FC236}">
                  <a16:creationId xmlns:a16="http://schemas.microsoft.com/office/drawing/2014/main" id="{14F5E23D-370E-C554-E296-4FE784BC5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1267" y="5921706"/>
              <a:ext cx="37986" cy="47833"/>
            </a:xfrm>
            <a:custGeom>
              <a:avLst/>
              <a:gdLst>
                <a:gd name="T0" fmla="*/ 7 w 10"/>
                <a:gd name="T1" fmla="*/ 0 h 13"/>
                <a:gd name="T2" fmla="*/ 1 w 10"/>
                <a:gd name="T3" fmla="*/ 5 h 13"/>
                <a:gd name="T4" fmla="*/ 3 w 10"/>
                <a:gd name="T5" fmla="*/ 13 h 13"/>
                <a:gd name="T6" fmla="*/ 9 w 10"/>
                <a:gd name="T7" fmla="*/ 8 h 13"/>
                <a:gd name="T8" fmla="*/ 7 w 1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3">
                  <a:moveTo>
                    <a:pt x="7" y="0"/>
                  </a:moveTo>
                  <a:cubicBezTo>
                    <a:pt x="5" y="0"/>
                    <a:pt x="2" y="2"/>
                    <a:pt x="1" y="5"/>
                  </a:cubicBezTo>
                  <a:cubicBezTo>
                    <a:pt x="0" y="9"/>
                    <a:pt x="1" y="12"/>
                    <a:pt x="3" y="13"/>
                  </a:cubicBezTo>
                  <a:cubicBezTo>
                    <a:pt x="5" y="13"/>
                    <a:pt x="8" y="11"/>
                    <a:pt x="9" y="8"/>
                  </a:cubicBezTo>
                  <a:cubicBezTo>
                    <a:pt x="10" y="4"/>
                    <a:pt x="10" y="1"/>
                    <a:pt x="7" y="0"/>
                  </a:cubicBezTo>
                  <a:close/>
                </a:path>
              </a:pathLst>
            </a:custGeom>
            <a:solidFill>
              <a:srgbClr val="F39C12">
                <a:lumMod val="20000"/>
                <a:lumOff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0" name="Freeform 60">
              <a:extLst>
                <a:ext uri="{FF2B5EF4-FFF2-40B4-BE49-F238E27FC236}">
                  <a16:creationId xmlns:a16="http://schemas.microsoft.com/office/drawing/2014/main" id="{B667763D-3F77-842D-5051-62576E7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5600" y="6096158"/>
              <a:ext cx="40799" cy="36578"/>
            </a:xfrm>
            <a:custGeom>
              <a:avLst/>
              <a:gdLst>
                <a:gd name="T0" fmla="*/ 0 w 11"/>
                <a:gd name="T1" fmla="*/ 5 h 10"/>
                <a:gd name="T2" fmla="*/ 3 w 11"/>
                <a:gd name="T3" fmla="*/ 10 h 10"/>
                <a:gd name="T4" fmla="*/ 8 w 11"/>
                <a:gd name="T5" fmla="*/ 10 h 10"/>
                <a:gd name="T6" fmla="*/ 11 w 11"/>
                <a:gd name="T7" fmla="*/ 5 h 10"/>
                <a:gd name="T8" fmla="*/ 6 w 11"/>
                <a:gd name="T9" fmla="*/ 0 h 10"/>
                <a:gd name="T10" fmla="*/ 0 w 11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0" y="5"/>
                  </a:moveTo>
                  <a:cubicBezTo>
                    <a:pt x="3" y="10"/>
                    <a:pt x="3" y="10"/>
                    <a:pt x="3" y="10"/>
                  </a:cubicBezTo>
                  <a:cubicBezTo>
                    <a:pt x="5" y="10"/>
                    <a:pt x="6" y="10"/>
                    <a:pt x="8" y="1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solidFill>
              <a:srgbClr val="6F6F6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1" name="Freeform 61">
              <a:extLst>
                <a:ext uri="{FF2B5EF4-FFF2-40B4-BE49-F238E27FC236}">
                  <a16:creationId xmlns:a16="http://schemas.microsoft.com/office/drawing/2014/main" id="{1BDFD321-2E08-5F95-D2B0-7B9EA0226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79" y="6132736"/>
              <a:ext cx="49241" cy="95667"/>
            </a:xfrm>
            <a:custGeom>
              <a:avLst/>
              <a:gdLst>
                <a:gd name="T0" fmla="*/ 11 w 35"/>
                <a:gd name="T1" fmla="*/ 0 h 68"/>
                <a:gd name="T2" fmla="*/ 0 w 35"/>
                <a:gd name="T3" fmla="*/ 68 h 68"/>
                <a:gd name="T4" fmla="*/ 35 w 35"/>
                <a:gd name="T5" fmla="*/ 68 h 68"/>
                <a:gd name="T6" fmla="*/ 24 w 35"/>
                <a:gd name="T7" fmla="*/ 0 h 68"/>
                <a:gd name="T8" fmla="*/ 11 w 3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8">
                  <a:moveTo>
                    <a:pt x="11" y="0"/>
                  </a:moveTo>
                  <a:lnTo>
                    <a:pt x="0" y="68"/>
                  </a:lnTo>
                  <a:lnTo>
                    <a:pt x="35" y="68"/>
                  </a:lnTo>
                  <a:lnTo>
                    <a:pt x="2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F6F6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2" name="Freeform 62">
              <a:extLst>
                <a:ext uri="{FF2B5EF4-FFF2-40B4-BE49-F238E27FC236}">
                  <a16:creationId xmlns:a16="http://schemas.microsoft.com/office/drawing/2014/main" id="{C1BCBBEA-54E4-8A16-D1F8-B1F1AB63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379" y="6132736"/>
              <a:ext cx="49241" cy="95667"/>
            </a:xfrm>
            <a:custGeom>
              <a:avLst/>
              <a:gdLst>
                <a:gd name="T0" fmla="*/ 11 w 35"/>
                <a:gd name="T1" fmla="*/ 0 h 68"/>
                <a:gd name="T2" fmla="*/ 0 w 35"/>
                <a:gd name="T3" fmla="*/ 68 h 68"/>
                <a:gd name="T4" fmla="*/ 35 w 35"/>
                <a:gd name="T5" fmla="*/ 68 h 68"/>
                <a:gd name="T6" fmla="*/ 24 w 35"/>
                <a:gd name="T7" fmla="*/ 0 h 68"/>
                <a:gd name="T8" fmla="*/ 11 w 35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8">
                  <a:moveTo>
                    <a:pt x="11" y="0"/>
                  </a:moveTo>
                  <a:lnTo>
                    <a:pt x="0" y="68"/>
                  </a:lnTo>
                  <a:lnTo>
                    <a:pt x="35" y="68"/>
                  </a:lnTo>
                  <a:lnTo>
                    <a:pt x="24" y="0"/>
                  </a:lnTo>
                  <a:lnTo>
                    <a:pt x="11" y="0"/>
                  </a:lnTo>
                </a:path>
              </a:pathLst>
            </a:custGeom>
            <a:solidFill>
              <a:srgbClr val="6F6F6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3" name="Freeform 63">
              <a:extLst>
                <a:ext uri="{FF2B5EF4-FFF2-40B4-BE49-F238E27FC236}">
                  <a16:creationId xmlns:a16="http://schemas.microsoft.com/office/drawing/2014/main" id="{5B2481DA-AA0C-0F3B-591C-1BBF2A11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056" y="6044103"/>
              <a:ext cx="52054" cy="88633"/>
            </a:xfrm>
            <a:custGeom>
              <a:avLst/>
              <a:gdLst>
                <a:gd name="T0" fmla="*/ 3 w 37"/>
                <a:gd name="T1" fmla="*/ 0 h 63"/>
                <a:gd name="T2" fmla="*/ 0 w 37"/>
                <a:gd name="T3" fmla="*/ 11 h 63"/>
                <a:gd name="T4" fmla="*/ 8 w 37"/>
                <a:gd name="T5" fmla="*/ 63 h 63"/>
                <a:gd name="T6" fmla="*/ 37 w 37"/>
                <a:gd name="T7" fmla="*/ 37 h 63"/>
                <a:gd name="T8" fmla="*/ 3 w 3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3">
                  <a:moveTo>
                    <a:pt x="3" y="0"/>
                  </a:moveTo>
                  <a:lnTo>
                    <a:pt x="0" y="11"/>
                  </a:lnTo>
                  <a:lnTo>
                    <a:pt x="8" y="63"/>
                  </a:lnTo>
                  <a:lnTo>
                    <a:pt x="37" y="3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4" name="Freeform 64">
              <a:extLst>
                <a:ext uri="{FF2B5EF4-FFF2-40B4-BE49-F238E27FC236}">
                  <a16:creationId xmlns:a16="http://schemas.microsoft.com/office/drawing/2014/main" id="{DE6E34D3-B5C5-4798-A0E6-8CC26CEC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056" y="6044103"/>
              <a:ext cx="52054" cy="88633"/>
            </a:xfrm>
            <a:custGeom>
              <a:avLst/>
              <a:gdLst>
                <a:gd name="T0" fmla="*/ 3 w 37"/>
                <a:gd name="T1" fmla="*/ 0 h 63"/>
                <a:gd name="T2" fmla="*/ 0 w 37"/>
                <a:gd name="T3" fmla="*/ 11 h 63"/>
                <a:gd name="T4" fmla="*/ 8 w 37"/>
                <a:gd name="T5" fmla="*/ 63 h 63"/>
                <a:gd name="T6" fmla="*/ 37 w 37"/>
                <a:gd name="T7" fmla="*/ 37 h 63"/>
                <a:gd name="T8" fmla="*/ 3 w 37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3">
                  <a:moveTo>
                    <a:pt x="3" y="0"/>
                  </a:moveTo>
                  <a:lnTo>
                    <a:pt x="0" y="11"/>
                  </a:lnTo>
                  <a:lnTo>
                    <a:pt x="8" y="63"/>
                  </a:lnTo>
                  <a:lnTo>
                    <a:pt x="37" y="37"/>
                  </a:lnTo>
                  <a:lnTo>
                    <a:pt x="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5" name="Freeform 65">
              <a:extLst>
                <a:ext uri="{FF2B5EF4-FFF2-40B4-BE49-F238E27FC236}">
                  <a16:creationId xmlns:a16="http://schemas.microsoft.com/office/drawing/2014/main" id="{EB9ECCF2-8063-65A7-826F-2DFC71CC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277" y="6030035"/>
              <a:ext cx="91446" cy="25324"/>
            </a:xfrm>
            <a:custGeom>
              <a:avLst/>
              <a:gdLst>
                <a:gd name="T0" fmla="*/ 0 w 25"/>
                <a:gd name="T1" fmla="*/ 0 h 7"/>
                <a:gd name="T2" fmla="*/ 0 w 25"/>
                <a:gd name="T3" fmla="*/ 1 h 7"/>
                <a:gd name="T4" fmla="*/ 13 w 25"/>
                <a:gd name="T5" fmla="*/ 7 h 7"/>
                <a:gd name="T6" fmla="*/ 13 w 25"/>
                <a:gd name="T7" fmla="*/ 7 h 7"/>
                <a:gd name="T8" fmla="*/ 25 w 25"/>
                <a:gd name="T9" fmla="*/ 1 h 7"/>
                <a:gd name="T10" fmla="*/ 25 w 25"/>
                <a:gd name="T11" fmla="*/ 0 h 7"/>
                <a:gd name="T12" fmla="*/ 0 w 2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9" y="7"/>
                    <a:pt x="25" y="1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6" name="Freeform 66">
              <a:extLst>
                <a:ext uri="{FF2B5EF4-FFF2-40B4-BE49-F238E27FC236}">
                  <a16:creationId xmlns:a16="http://schemas.microsoft.com/office/drawing/2014/main" id="{01E95EA2-5589-444E-2059-2293EF495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0389" y="5814785"/>
              <a:ext cx="291221" cy="233540"/>
            </a:xfrm>
            <a:custGeom>
              <a:avLst/>
              <a:gdLst>
                <a:gd name="T0" fmla="*/ 40 w 79"/>
                <a:gd name="T1" fmla="*/ 0 h 63"/>
                <a:gd name="T2" fmla="*/ 18 w 79"/>
                <a:gd name="T3" fmla="*/ 50 h 63"/>
                <a:gd name="T4" fmla="*/ 40 w 79"/>
                <a:gd name="T5" fmla="*/ 63 h 63"/>
                <a:gd name="T6" fmla="*/ 61 w 79"/>
                <a:gd name="T7" fmla="*/ 50 h 63"/>
                <a:gd name="T8" fmla="*/ 40 w 79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3">
                  <a:moveTo>
                    <a:pt x="40" y="0"/>
                  </a:moveTo>
                  <a:cubicBezTo>
                    <a:pt x="0" y="0"/>
                    <a:pt x="15" y="47"/>
                    <a:pt x="18" y="50"/>
                  </a:cubicBezTo>
                  <a:cubicBezTo>
                    <a:pt x="21" y="54"/>
                    <a:pt x="33" y="63"/>
                    <a:pt x="40" y="63"/>
                  </a:cubicBezTo>
                  <a:cubicBezTo>
                    <a:pt x="46" y="63"/>
                    <a:pt x="59" y="54"/>
                    <a:pt x="61" y="50"/>
                  </a:cubicBezTo>
                  <a:cubicBezTo>
                    <a:pt x="64" y="47"/>
                    <a:pt x="79" y="0"/>
                    <a:pt x="40" y="0"/>
                  </a:cubicBezTo>
                  <a:close/>
                </a:path>
              </a:pathLst>
            </a:custGeom>
            <a:solidFill>
              <a:srgbClr val="F39C12">
                <a:lumMod val="20000"/>
                <a:lumOff val="80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7" name="Freeform 67">
              <a:extLst>
                <a:ext uri="{FF2B5EF4-FFF2-40B4-BE49-F238E27FC236}">
                  <a16:creationId xmlns:a16="http://schemas.microsoft.com/office/drawing/2014/main" id="{9F283B05-7D6A-4776-C340-B69498805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1189" y="5781020"/>
              <a:ext cx="225098" cy="181486"/>
            </a:xfrm>
            <a:custGeom>
              <a:avLst/>
              <a:gdLst>
                <a:gd name="T0" fmla="*/ 47 w 61"/>
                <a:gd name="T1" fmla="*/ 10 h 49"/>
                <a:gd name="T2" fmla="*/ 0 w 61"/>
                <a:gd name="T3" fmla="*/ 20 h 49"/>
                <a:gd name="T4" fmla="*/ 3 w 61"/>
                <a:gd name="T5" fmla="*/ 49 h 49"/>
                <a:gd name="T6" fmla="*/ 3 w 61"/>
                <a:gd name="T7" fmla="*/ 48 h 49"/>
                <a:gd name="T8" fmla="*/ 3 w 61"/>
                <a:gd name="T9" fmla="*/ 49 h 49"/>
                <a:gd name="T10" fmla="*/ 3 w 61"/>
                <a:gd name="T11" fmla="*/ 49 h 49"/>
                <a:gd name="T12" fmla="*/ 4 w 61"/>
                <a:gd name="T13" fmla="*/ 49 h 49"/>
                <a:gd name="T14" fmla="*/ 4 w 61"/>
                <a:gd name="T15" fmla="*/ 49 h 49"/>
                <a:gd name="T16" fmla="*/ 4 w 61"/>
                <a:gd name="T17" fmla="*/ 46 h 49"/>
                <a:gd name="T18" fmla="*/ 4 w 61"/>
                <a:gd name="T19" fmla="*/ 42 h 49"/>
                <a:gd name="T20" fmla="*/ 9 w 61"/>
                <a:gd name="T21" fmla="*/ 28 h 49"/>
                <a:gd name="T22" fmla="*/ 12 w 61"/>
                <a:gd name="T23" fmla="*/ 25 h 49"/>
                <a:gd name="T24" fmla="*/ 28 w 61"/>
                <a:gd name="T25" fmla="*/ 29 h 49"/>
                <a:gd name="T26" fmla="*/ 38 w 61"/>
                <a:gd name="T27" fmla="*/ 30 h 49"/>
                <a:gd name="T28" fmla="*/ 47 w 61"/>
                <a:gd name="T29" fmla="*/ 24 h 49"/>
                <a:gd name="T30" fmla="*/ 54 w 61"/>
                <a:gd name="T31" fmla="*/ 43 h 49"/>
                <a:gd name="T32" fmla="*/ 54 w 61"/>
                <a:gd name="T33" fmla="*/ 46 h 49"/>
                <a:gd name="T34" fmla="*/ 54 w 61"/>
                <a:gd name="T35" fmla="*/ 49 h 49"/>
                <a:gd name="T36" fmla="*/ 54 w 61"/>
                <a:gd name="T37" fmla="*/ 49 h 49"/>
                <a:gd name="T38" fmla="*/ 54 w 61"/>
                <a:gd name="T39" fmla="*/ 49 h 49"/>
                <a:gd name="T40" fmla="*/ 55 w 61"/>
                <a:gd name="T41" fmla="*/ 49 h 49"/>
                <a:gd name="T42" fmla="*/ 55 w 61"/>
                <a:gd name="T43" fmla="*/ 48 h 49"/>
                <a:gd name="T44" fmla="*/ 55 w 61"/>
                <a:gd name="T45" fmla="*/ 46 h 49"/>
                <a:gd name="T46" fmla="*/ 47 w 61"/>
                <a:gd name="T47" fmla="*/ 10 h 49"/>
                <a:gd name="T48" fmla="*/ 26 w 61"/>
                <a:gd name="T49" fmla="*/ 19 h 49"/>
                <a:gd name="T50" fmla="*/ 26 w 61"/>
                <a:gd name="T51" fmla="*/ 19 h 49"/>
                <a:gd name="T52" fmla="*/ 27 w 61"/>
                <a:gd name="T53" fmla="*/ 19 h 49"/>
                <a:gd name="T54" fmla="*/ 26 w 61"/>
                <a:gd name="T55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" h="49">
                  <a:moveTo>
                    <a:pt x="47" y="10"/>
                  </a:moveTo>
                  <a:cubicBezTo>
                    <a:pt x="33" y="0"/>
                    <a:pt x="6" y="13"/>
                    <a:pt x="0" y="20"/>
                  </a:cubicBezTo>
                  <a:cubicBezTo>
                    <a:pt x="2" y="28"/>
                    <a:pt x="1" y="38"/>
                    <a:pt x="3" y="49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4" y="46"/>
                    <a:pt x="4" y="46"/>
                  </a:cubicBezTo>
                  <a:cubicBezTo>
                    <a:pt x="4" y="45"/>
                    <a:pt x="4" y="43"/>
                    <a:pt x="4" y="42"/>
                  </a:cubicBezTo>
                  <a:cubicBezTo>
                    <a:pt x="5" y="35"/>
                    <a:pt x="4" y="35"/>
                    <a:pt x="9" y="28"/>
                  </a:cubicBezTo>
                  <a:cubicBezTo>
                    <a:pt x="9" y="27"/>
                    <a:pt x="11" y="25"/>
                    <a:pt x="12" y="25"/>
                  </a:cubicBezTo>
                  <a:cubicBezTo>
                    <a:pt x="19" y="22"/>
                    <a:pt x="21" y="26"/>
                    <a:pt x="28" y="29"/>
                  </a:cubicBezTo>
                  <a:cubicBezTo>
                    <a:pt x="31" y="30"/>
                    <a:pt x="35" y="30"/>
                    <a:pt x="38" y="30"/>
                  </a:cubicBezTo>
                  <a:cubicBezTo>
                    <a:pt x="42" y="30"/>
                    <a:pt x="47" y="25"/>
                    <a:pt x="47" y="24"/>
                  </a:cubicBezTo>
                  <a:cubicBezTo>
                    <a:pt x="52" y="32"/>
                    <a:pt x="53" y="37"/>
                    <a:pt x="54" y="43"/>
                  </a:cubicBezTo>
                  <a:cubicBezTo>
                    <a:pt x="54" y="44"/>
                    <a:pt x="54" y="45"/>
                    <a:pt x="54" y="46"/>
                  </a:cubicBezTo>
                  <a:cubicBezTo>
                    <a:pt x="54" y="46"/>
                    <a:pt x="54" y="48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55" y="47"/>
                    <a:pt x="55" y="47"/>
                    <a:pt x="55" y="46"/>
                  </a:cubicBezTo>
                  <a:cubicBezTo>
                    <a:pt x="57" y="39"/>
                    <a:pt x="61" y="13"/>
                    <a:pt x="47" y="10"/>
                  </a:cubicBezTo>
                  <a:close/>
                  <a:moveTo>
                    <a:pt x="26" y="19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7" y="19"/>
                    <a:pt x="27" y="19"/>
                    <a:pt x="27" y="19"/>
                  </a:cubicBezTo>
                  <a:lnTo>
                    <a:pt x="26" y="19"/>
                  </a:lnTo>
                  <a:close/>
                </a:path>
              </a:pathLst>
            </a:custGeom>
            <a:solidFill>
              <a:srgbClr val="6F6F6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8" name="Freeform 68">
              <a:extLst>
                <a:ext uri="{FF2B5EF4-FFF2-40B4-BE49-F238E27FC236}">
                  <a16:creationId xmlns:a16="http://schemas.microsoft.com/office/drawing/2014/main" id="{8D79887D-B847-D4C2-AE29-C5D7C2AB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8110" y="6044103"/>
              <a:ext cx="47833" cy="88633"/>
            </a:xfrm>
            <a:custGeom>
              <a:avLst/>
              <a:gdLst>
                <a:gd name="T0" fmla="*/ 31 w 34"/>
                <a:gd name="T1" fmla="*/ 0 h 63"/>
                <a:gd name="T2" fmla="*/ 34 w 34"/>
                <a:gd name="T3" fmla="*/ 11 h 63"/>
                <a:gd name="T4" fmla="*/ 26 w 34"/>
                <a:gd name="T5" fmla="*/ 63 h 63"/>
                <a:gd name="T6" fmla="*/ 0 w 34"/>
                <a:gd name="T7" fmla="*/ 37 h 63"/>
                <a:gd name="T8" fmla="*/ 31 w 3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3">
                  <a:moveTo>
                    <a:pt x="31" y="0"/>
                  </a:moveTo>
                  <a:lnTo>
                    <a:pt x="34" y="11"/>
                  </a:lnTo>
                  <a:lnTo>
                    <a:pt x="26" y="63"/>
                  </a:lnTo>
                  <a:lnTo>
                    <a:pt x="0" y="3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9" name="Freeform 69">
              <a:extLst>
                <a:ext uri="{FF2B5EF4-FFF2-40B4-BE49-F238E27FC236}">
                  <a16:creationId xmlns:a16="http://schemas.microsoft.com/office/drawing/2014/main" id="{97CF7482-0F46-047A-E6F0-AAE3EA50E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8110" y="6044103"/>
              <a:ext cx="47833" cy="88633"/>
            </a:xfrm>
            <a:custGeom>
              <a:avLst/>
              <a:gdLst>
                <a:gd name="T0" fmla="*/ 31 w 34"/>
                <a:gd name="T1" fmla="*/ 0 h 63"/>
                <a:gd name="T2" fmla="*/ 34 w 34"/>
                <a:gd name="T3" fmla="*/ 11 h 63"/>
                <a:gd name="T4" fmla="*/ 26 w 34"/>
                <a:gd name="T5" fmla="*/ 63 h 63"/>
                <a:gd name="T6" fmla="*/ 0 w 34"/>
                <a:gd name="T7" fmla="*/ 37 h 63"/>
                <a:gd name="T8" fmla="*/ 31 w 34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3">
                  <a:moveTo>
                    <a:pt x="31" y="0"/>
                  </a:moveTo>
                  <a:lnTo>
                    <a:pt x="34" y="11"/>
                  </a:lnTo>
                  <a:lnTo>
                    <a:pt x="26" y="63"/>
                  </a:lnTo>
                  <a:lnTo>
                    <a:pt x="0" y="37"/>
                  </a:lnTo>
                  <a:lnTo>
                    <a:pt x="31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0" name="Freeform 70">
              <a:extLst>
                <a:ext uri="{FF2B5EF4-FFF2-40B4-BE49-F238E27FC236}">
                  <a16:creationId xmlns:a16="http://schemas.microsoft.com/office/drawing/2014/main" id="{9E9F42F3-0AD8-173D-DB54-5EF6715A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8110" y="609615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F6F6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1" name="Freeform 71">
              <a:extLst>
                <a:ext uri="{FF2B5EF4-FFF2-40B4-BE49-F238E27FC236}">
                  <a16:creationId xmlns:a16="http://schemas.microsoft.com/office/drawing/2014/main" id="{617CA669-770E-A2F5-846C-A2DEEF98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0277" y="6044103"/>
              <a:ext cx="91446" cy="52054"/>
            </a:xfrm>
            <a:custGeom>
              <a:avLst/>
              <a:gdLst>
                <a:gd name="T0" fmla="*/ 25 w 25"/>
                <a:gd name="T1" fmla="*/ 0 h 14"/>
                <a:gd name="T2" fmla="*/ 13 w 25"/>
                <a:gd name="T3" fmla="*/ 14 h 14"/>
                <a:gd name="T4" fmla="*/ 0 w 25"/>
                <a:gd name="T5" fmla="*/ 0 h 14"/>
                <a:gd name="T6" fmla="*/ 0 w 25"/>
                <a:gd name="T7" fmla="*/ 0 h 14"/>
                <a:gd name="T8" fmla="*/ 13 w 25"/>
                <a:gd name="T9" fmla="*/ 14 h 14"/>
                <a:gd name="T10" fmla="*/ 13 w 25"/>
                <a:gd name="T11" fmla="*/ 14 h 14"/>
                <a:gd name="T12" fmla="*/ 25 w 25"/>
                <a:gd name="T13" fmla="*/ 0 h 14"/>
                <a:gd name="T14" fmla="*/ 25 w 25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4">
                  <a:moveTo>
                    <a:pt x="25" y="0"/>
                  </a:moveTo>
                  <a:cubicBezTo>
                    <a:pt x="13" y="14"/>
                    <a:pt x="13" y="14"/>
                    <a:pt x="13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E9CE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2" name="Rectangle 72">
              <a:extLst>
                <a:ext uri="{FF2B5EF4-FFF2-40B4-BE49-F238E27FC236}">
                  <a16:creationId xmlns:a16="http://schemas.microsoft.com/office/drawing/2014/main" id="{13493BC7-D956-D6E0-D575-3ADF2B6AA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855" y="6132736"/>
              <a:ext cx="18290" cy="1407"/>
            </a:xfrm>
            <a:prstGeom prst="rect">
              <a:avLst/>
            </a:prstGeom>
            <a:solidFill>
              <a:srgbClr val="6F6F6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3" name="Rectangle 73">
              <a:extLst>
                <a:ext uri="{FF2B5EF4-FFF2-40B4-BE49-F238E27FC236}">
                  <a16:creationId xmlns:a16="http://schemas.microsoft.com/office/drawing/2014/main" id="{50C1E516-34DD-488E-5FA1-7269C20FF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6855" y="6132736"/>
              <a:ext cx="18290" cy="1407"/>
            </a:xfrm>
            <a:prstGeom prst="rect">
              <a:avLst/>
            </a:prstGeom>
            <a:solidFill>
              <a:srgbClr val="6F6F6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64" name="Group 9">
            <a:extLst>
              <a:ext uri="{FF2B5EF4-FFF2-40B4-BE49-F238E27FC236}">
                <a16:creationId xmlns:a16="http://schemas.microsoft.com/office/drawing/2014/main" id="{183B0FFC-E09D-CDAD-309D-627AAA977A41}"/>
              </a:ext>
            </a:extLst>
          </p:cNvPr>
          <p:cNvGrpSpPr/>
          <p:nvPr/>
        </p:nvGrpSpPr>
        <p:grpSpPr>
          <a:xfrm>
            <a:off x="5631736" y="5505148"/>
            <a:ext cx="928529" cy="447383"/>
            <a:chOff x="5631736" y="4812595"/>
            <a:chExt cx="928529" cy="447383"/>
          </a:xfrm>
        </p:grpSpPr>
        <p:grpSp>
          <p:nvGrpSpPr>
            <p:cNvPr id="365" name="Group 7">
              <a:extLst>
                <a:ext uri="{FF2B5EF4-FFF2-40B4-BE49-F238E27FC236}">
                  <a16:creationId xmlns:a16="http://schemas.microsoft.com/office/drawing/2014/main" id="{FA1863C3-C829-9862-2207-29192CF050A6}"/>
                </a:ext>
              </a:extLst>
            </p:cNvPr>
            <p:cNvGrpSpPr/>
            <p:nvPr/>
          </p:nvGrpSpPr>
          <p:grpSpPr>
            <a:xfrm>
              <a:off x="6145240" y="4832291"/>
              <a:ext cx="415025" cy="427687"/>
              <a:chOff x="6145240" y="4832291"/>
              <a:chExt cx="415025" cy="427687"/>
            </a:xfrm>
          </p:grpSpPr>
          <p:sp>
            <p:nvSpPr>
              <p:cNvPr id="386" name="Freeform 47">
                <a:extLst>
                  <a:ext uri="{FF2B5EF4-FFF2-40B4-BE49-F238E27FC236}">
                    <a16:creationId xmlns:a16="http://schemas.microsoft.com/office/drawing/2014/main" id="{8EBA7298-4F2D-6C89-B5E7-058A2F572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7" name="Freeform 48">
                <a:extLst>
                  <a:ext uri="{FF2B5EF4-FFF2-40B4-BE49-F238E27FC236}">
                    <a16:creationId xmlns:a16="http://schemas.microsoft.com/office/drawing/2014/main" id="{011A325A-898E-7564-C53A-52C08753C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8" name="Freeform 49">
                <a:extLst>
                  <a:ext uri="{FF2B5EF4-FFF2-40B4-BE49-F238E27FC236}">
                    <a16:creationId xmlns:a16="http://schemas.microsoft.com/office/drawing/2014/main" id="{CC1D7914-6B5A-B461-AC54-4527E1FA5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9" name="Freeform 50">
                <a:extLst>
                  <a:ext uri="{FF2B5EF4-FFF2-40B4-BE49-F238E27FC236}">
                    <a16:creationId xmlns:a16="http://schemas.microsoft.com/office/drawing/2014/main" id="{D9D18D77-E3C4-48BA-0CE8-793EC86D8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90" name="Freeform 51">
                <a:extLst>
                  <a:ext uri="{FF2B5EF4-FFF2-40B4-BE49-F238E27FC236}">
                    <a16:creationId xmlns:a16="http://schemas.microsoft.com/office/drawing/2014/main" id="{90C366C5-A0AF-5EE2-519C-E14E971221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91" name="Freeform 52">
                <a:extLst>
                  <a:ext uri="{FF2B5EF4-FFF2-40B4-BE49-F238E27FC236}">
                    <a16:creationId xmlns:a16="http://schemas.microsoft.com/office/drawing/2014/main" id="{6223A87C-1537-C27C-7B66-974090CBE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92" name="Freeform 53">
                <a:extLst>
                  <a:ext uri="{FF2B5EF4-FFF2-40B4-BE49-F238E27FC236}">
                    <a16:creationId xmlns:a16="http://schemas.microsoft.com/office/drawing/2014/main" id="{5661656C-D7B1-3F98-FAEA-17542767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93" name="Freeform 54">
                <a:extLst>
                  <a:ext uri="{FF2B5EF4-FFF2-40B4-BE49-F238E27FC236}">
                    <a16:creationId xmlns:a16="http://schemas.microsoft.com/office/drawing/2014/main" id="{2E778348-75F7-659D-8358-E1639C9C8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366" name="Group 5">
              <a:extLst>
                <a:ext uri="{FF2B5EF4-FFF2-40B4-BE49-F238E27FC236}">
                  <a16:creationId xmlns:a16="http://schemas.microsoft.com/office/drawing/2014/main" id="{A07AC99D-88EC-113F-21D8-2F0EF65DF16F}"/>
                </a:ext>
              </a:extLst>
            </p:cNvPr>
            <p:cNvGrpSpPr/>
            <p:nvPr/>
          </p:nvGrpSpPr>
          <p:grpSpPr>
            <a:xfrm>
              <a:off x="5631736" y="4812595"/>
              <a:ext cx="440348" cy="447383"/>
              <a:chOff x="5631736" y="4812595"/>
              <a:chExt cx="440348" cy="447383"/>
            </a:xfrm>
          </p:grpSpPr>
          <p:sp>
            <p:nvSpPr>
              <p:cNvPr id="367" name="Freeform 55">
                <a:extLst>
                  <a:ext uri="{FF2B5EF4-FFF2-40B4-BE49-F238E27FC236}">
                    <a16:creationId xmlns:a16="http://schemas.microsoft.com/office/drawing/2014/main" id="{0C49D3FB-0806-7CC0-1343-7059F1BC3E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68" name="Freeform 56">
                <a:extLst>
                  <a:ext uri="{FF2B5EF4-FFF2-40B4-BE49-F238E27FC236}">
                    <a16:creationId xmlns:a16="http://schemas.microsoft.com/office/drawing/2014/main" id="{A90B8076-19D7-EBAF-CDC9-52EFE137F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69" name="Freeform 57">
                <a:extLst>
                  <a:ext uri="{FF2B5EF4-FFF2-40B4-BE49-F238E27FC236}">
                    <a16:creationId xmlns:a16="http://schemas.microsoft.com/office/drawing/2014/main" id="{F4478680-86FC-D0B6-B4A9-48B9764E39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0" name="Freeform 58">
                <a:extLst>
                  <a:ext uri="{FF2B5EF4-FFF2-40B4-BE49-F238E27FC236}">
                    <a16:creationId xmlns:a16="http://schemas.microsoft.com/office/drawing/2014/main" id="{BE100F3E-3801-6FF7-2A21-7C7E26216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1" name="Freeform 59">
                <a:extLst>
                  <a:ext uri="{FF2B5EF4-FFF2-40B4-BE49-F238E27FC236}">
                    <a16:creationId xmlns:a16="http://schemas.microsoft.com/office/drawing/2014/main" id="{BA80CBED-193D-5774-AB54-EED973FAD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2" name="Freeform 60">
                <a:extLst>
                  <a:ext uri="{FF2B5EF4-FFF2-40B4-BE49-F238E27FC236}">
                    <a16:creationId xmlns:a16="http://schemas.microsoft.com/office/drawing/2014/main" id="{524DC20B-56C3-D808-795F-B5C0CADF7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3" name="Freeform 61">
                <a:extLst>
                  <a:ext uri="{FF2B5EF4-FFF2-40B4-BE49-F238E27FC236}">
                    <a16:creationId xmlns:a16="http://schemas.microsoft.com/office/drawing/2014/main" id="{18E3DAF1-3031-498D-6496-5B34684A7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4" name="Freeform 62">
                <a:extLst>
                  <a:ext uri="{FF2B5EF4-FFF2-40B4-BE49-F238E27FC236}">
                    <a16:creationId xmlns:a16="http://schemas.microsoft.com/office/drawing/2014/main" id="{EEB46A4C-9896-9D8E-9307-04CE71149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5" name="Freeform 63">
                <a:extLst>
                  <a:ext uri="{FF2B5EF4-FFF2-40B4-BE49-F238E27FC236}">
                    <a16:creationId xmlns:a16="http://schemas.microsoft.com/office/drawing/2014/main" id="{26D1C329-439E-3244-5537-381F5325B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6" name="Freeform 64">
                <a:extLst>
                  <a:ext uri="{FF2B5EF4-FFF2-40B4-BE49-F238E27FC236}">
                    <a16:creationId xmlns:a16="http://schemas.microsoft.com/office/drawing/2014/main" id="{61E37203-0D73-024E-E6F4-81C34A529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7" name="Freeform 65">
                <a:extLst>
                  <a:ext uri="{FF2B5EF4-FFF2-40B4-BE49-F238E27FC236}">
                    <a16:creationId xmlns:a16="http://schemas.microsoft.com/office/drawing/2014/main" id="{FF4A20E7-2997-2458-F10C-F62C265ED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8" name="Freeform 66">
                <a:extLst>
                  <a:ext uri="{FF2B5EF4-FFF2-40B4-BE49-F238E27FC236}">
                    <a16:creationId xmlns:a16="http://schemas.microsoft.com/office/drawing/2014/main" id="{AA9CA00A-5597-DC05-AD46-452E54FEE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79" name="Freeform 67">
                <a:extLst>
                  <a:ext uri="{FF2B5EF4-FFF2-40B4-BE49-F238E27FC236}">
                    <a16:creationId xmlns:a16="http://schemas.microsoft.com/office/drawing/2014/main" id="{F211CDBA-33E3-1C33-828C-6AC4987FE8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0" name="Freeform 68">
                <a:extLst>
                  <a:ext uri="{FF2B5EF4-FFF2-40B4-BE49-F238E27FC236}">
                    <a16:creationId xmlns:a16="http://schemas.microsoft.com/office/drawing/2014/main" id="{868F86C3-3EBB-2748-AA94-AA1320603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1" name="Freeform 69">
                <a:extLst>
                  <a:ext uri="{FF2B5EF4-FFF2-40B4-BE49-F238E27FC236}">
                    <a16:creationId xmlns:a16="http://schemas.microsoft.com/office/drawing/2014/main" id="{DDD13317-6E7F-4759-B52D-021B8D224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2" name="Freeform 70">
                <a:extLst>
                  <a:ext uri="{FF2B5EF4-FFF2-40B4-BE49-F238E27FC236}">
                    <a16:creationId xmlns:a16="http://schemas.microsoft.com/office/drawing/2014/main" id="{196D7C55-0225-7D61-25D2-2CCF38649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3" name="Freeform 71">
                <a:extLst>
                  <a:ext uri="{FF2B5EF4-FFF2-40B4-BE49-F238E27FC236}">
                    <a16:creationId xmlns:a16="http://schemas.microsoft.com/office/drawing/2014/main" id="{177EC726-C0E7-2471-D9F2-30DD79B51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4" name="Rectangle 72">
                <a:extLst>
                  <a:ext uri="{FF2B5EF4-FFF2-40B4-BE49-F238E27FC236}">
                    <a16:creationId xmlns:a16="http://schemas.microsoft.com/office/drawing/2014/main" id="{9A8FE73A-E1C1-25F5-2FD2-000BA5054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5" name="Rectangle 73">
                <a:extLst>
                  <a:ext uri="{FF2B5EF4-FFF2-40B4-BE49-F238E27FC236}">
                    <a16:creationId xmlns:a16="http://schemas.microsoft.com/office/drawing/2014/main" id="{DC1109F6-7758-A986-E0A7-09F94CD7A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sp>
        <p:nvSpPr>
          <p:cNvPr id="394" name="Rectangle 357">
            <a:extLst>
              <a:ext uri="{FF2B5EF4-FFF2-40B4-BE49-F238E27FC236}">
                <a16:creationId xmlns:a16="http://schemas.microsoft.com/office/drawing/2014/main" id="{58B0F4D4-4374-8A1D-0572-DA706C94FFB4}"/>
              </a:ext>
            </a:extLst>
          </p:cNvPr>
          <p:cNvSpPr/>
          <p:nvPr/>
        </p:nvSpPr>
        <p:spPr>
          <a:xfrm>
            <a:off x="468859" y="2653913"/>
            <a:ext cx="2803814" cy="33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</a:t>
            </a:r>
          </a:p>
        </p:txBody>
      </p:sp>
      <p:sp>
        <p:nvSpPr>
          <p:cNvPr id="395" name="TextBox 358">
            <a:extLst>
              <a:ext uri="{FF2B5EF4-FFF2-40B4-BE49-F238E27FC236}">
                <a16:creationId xmlns:a16="http://schemas.microsoft.com/office/drawing/2014/main" id="{1AFB0760-D34A-27ED-E54C-1EED698DEC57}"/>
              </a:ext>
            </a:extLst>
          </p:cNvPr>
          <p:cNvSpPr txBox="1"/>
          <p:nvPr/>
        </p:nvSpPr>
        <p:spPr>
          <a:xfrm>
            <a:off x="1220683" y="2460168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396" name="Rectangle 361">
            <a:extLst>
              <a:ext uri="{FF2B5EF4-FFF2-40B4-BE49-F238E27FC236}">
                <a16:creationId xmlns:a16="http://schemas.microsoft.com/office/drawing/2014/main" id="{B54CA4A4-45CB-0C27-ECE7-0D5FF8BC4AFA}"/>
              </a:ext>
            </a:extLst>
          </p:cNvPr>
          <p:cNvSpPr/>
          <p:nvPr/>
        </p:nvSpPr>
        <p:spPr>
          <a:xfrm>
            <a:off x="907666" y="3640619"/>
            <a:ext cx="2803814" cy="33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</a:t>
            </a:r>
          </a:p>
        </p:txBody>
      </p:sp>
      <p:sp>
        <p:nvSpPr>
          <p:cNvPr id="397" name="TextBox 362">
            <a:extLst>
              <a:ext uri="{FF2B5EF4-FFF2-40B4-BE49-F238E27FC236}">
                <a16:creationId xmlns:a16="http://schemas.microsoft.com/office/drawing/2014/main" id="{F7D3053C-239B-8037-3C35-B3DE8A15CC71}"/>
              </a:ext>
            </a:extLst>
          </p:cNvPr>
          <p:cNvSpPr txBox="1"/>
          <p:nvPr/>
        </p:nvSpPr>
        <p:spPr>
          <a:xfrm>
            <a:off x="1659490" y="3446874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398" name="Rectangle 367">
            <a:extLst>
              <a:ext uri="{FF2B5EF4-FFF2-40B4-BE49-F238E27FC236}">
                <a16:creationId xmlns:a16="http://schemas.microsoft.com/office/drawing/2014/main" id="{E38A77DB-D01E-4227-3047-D83FBF9EDBD4}"/>
              </a:ext>
            </a:extLst>
          </p:cNvPr>
          <p:cNvSpPr/>
          <p:nvPr/>
        </p:nvSpPr>
        <p:spPr>
          <a:xfrm>
            <a:off x="1496041" y="4696018"/>
            <a:ext cx="2803814" cy="33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</a:t>
            </a:r>
          </a:p>
        </p:txBody>
      </p:sp>
      <p:sp>
        <p:nvSpPr>
          <p:cNvPr id="399" name="TextBox 368">
            <a:extLst>
              <a:ext uri="{FF2B5EF4-FFF2-40B4-BE49-F238E27FC236}">
                <a16:creationId xmlns:a16="http://schemas.microsoft.com/office/drawing/2014/main" id="{E8ABA30D-F6EB-FE26-8AAE-D4686F7A5B2D}"/>
              </a:ext>
            </a:extLst>
          </p:cNvPr>
          <p:cNvSpPr txBox="1"/>
          <p:nvPr/>
        </p:nvSpPr>
        <p:spPr>
          <a:xfrm>
            <a:off x="2247865" y="4502273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400" name="Rectangle 369">
            <a:extLst>
              <a:ext uri="{FF2B5EF4-FFF2-40B4-BE49-F238E27FC236}">
                <a16:creationId xmlns:a16="http://schemas.microsoft.com/office/drawing/2014/main" id="{CA5E4EF2-FE72-E074-CDF1-AAD8656C7885}"/>
              </a:ext>
            </a:extLst>
          </p:cNvPr>
          <p:cNvSpPr/>
          <p:nvPr/>
        </p:nvSpPr>
        <p:spPr>
          <a:xfrm>
            <a:off x="1934848" y="5682724"/>
            <a:ext cx="2803814" cy="33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</a:t>
            </a:r>
          </a:p>
        </p:txBody>
      </p:sp>
      <p:sp>
        <p:nvSpPr>
          <p:cNvPr id="401" name="TextBox 370">
            <a:extLst>
              <a:ext uri="{FF2B5EF4-FFF2-40B4-BE49-F238E27FC236}">
                <a16:creationId xmlns:a16="http://schemas.microsoft.com/office/drawing/2014/main" id="{57436D08-9F1D-4E3A-56C7-F54EC3DD1EEF}"/>
              </a:ext>
            </a:extLst>
          </p:cNvPr>
          <p:cNvSpPr txBox="1"/>
          <p:nvPr/>
        </p:nvSpPr>
        <p:spPr>
          <a:xfrm>
            <a:off x="2686672" y="5488979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402" name="Rectangle 371">
            <a:extLst>
              <a:ext uri="{FF2B5EF4-FFF2-40B4-BE49-F238E27FC236}">
                <a16:creationId xmlns:a16="http://schemas.microsoft.com/office/drawing/2014/main" id="{983B9373-ED4A-BCDD-F1B1-FC4F90B4E528}"/>
              </a:ext>
            </a:extLst>
          </p:cNvPr>
          <p:cNvSpPr/>
          <p:nvPr/>
        </p:nvSpPr>
        <p:spPr>
          <a:xfrm>
            <a:off x="2401875" y="6731836"/>
            <a:ext cx="2803814" cy="339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</a:t>
            </a:r>
          </a:p>
        </p:txBody>
      </p:sp>
      <p:sp>
        <p:nvSpPr>
          <p:cNvPr id="403" name="TextBox 372">
            <a:extLst>
              <a:ext uri="{FF2B5EF4-FFF2-40B4-BE49-F238E27FC236}">
                <a16:creationId xmlns:a16="http://schemas.microsoft.com/office/drawing/2014/main" id="{55EE833A-CFDB-5EFA-0658-5542F842CF01}"/>
              </a:ext>
            </a:extLst>
          </p:cNvPr>
          <p:cNvSpPr txBox="1"/>
          <p:nvPr/>
        </p:nvSpPr>
        <p:spPr>
          <a:xfrm>
            <a:off x="3153699" y="6538091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404" name="TextBox 398">
            <a:extLst>
              <a:ext uri="{FF2B5EF4-FFF2-40B4-BE49-F238E27FC236}">
                <a16:creationId xmlns:a16="http://schemas.microsoft.com/office/drawing/2014/main" id="{0D54DAEE-72E2-1FC6-76A6-185240A46C8C}"/>
              </a:ext>
            </a:extLst>
          </p:cNvPr>
          <p:cNvSpPr txBox="1"/>
          <p:nvPr/>
        </p:nvSpPr>
        <p:spPr>
          <a:xfrm>
            <a:off x="8833586" y="2449521"/>
            <a:ext cx="23494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3200" b="1" dirty="0">
                <a:solidFill>
                  <a:srgbClr val="3F3F3F"/>
                </a:solidFill>
                <a:latin typeface="Poppins"/>
                <a:ea typeface="+mn-ea"/>
              </a:rPr>
              <a:t>738,590</a:t>
            </a:r>
            <a:endParaRPr lang="id-ID" sz="3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05" name="Rectangle 359">
            <a:extLst>
              <a:ext uri="{FF2B5EF4-FFF2-40B4-BE49-F238E27FC236}">
                <a16:creationId xmlns:a16="http://schemas.microsoft.com/office/drawing/2014/main" id="{874B30BC-7F80-1670-8F02-4A51EB9B778D}"/>
              </a:ext>
            </a:extLst>
          </p:cNvPr>
          <p:cNvSpPr/>
          <p:nvPr/>
        </p:nvSpPr>
        <p:spPr>
          <a:xfrm>
            <a:off x="10640208" y="2390153"/>
            <a:ext cx="1683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Total of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customer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06" name="Freeform: Shape 380">
            <a:extLst>
              <a:ext uri="{FF2B5EF4-FFF2-40B4-BE49-F238E27FC236}">
                <a16:creationId xmlns:a16="http://schemas.microsoft.com/office/drawing/2014/main" id="{C9F5E68C-3B86-2157-C05F-703CB5A60754}"/>
              </a:ext>
            </a:extLst>
          </p:cNvPr>
          <p:cNvSpPr>
            <a:spLocks/>
          </p:cNvSpPr>
          <p:nvPr/>
        </p:nvSpPr>
        <p:spPr bwMode="auto">
          <a:xfrm rot="10800000">
            <a:off x="8032023" y="3374788"/>
            <a:ext cx="4222471" cy="721068"/>
          </a:xfrm>
          <a:custGeom>
            <a:avLst/>
            <a:gdLst>
              <a:gd name="connsiteX0" fmla="*/ 3914692 w 4222471"/>
              <a:gd name="connsiteY0" fmla="*/ 721068 h 721068"/>
              <a:gd name="connsiteX1" fmla="*/ 3069702 w 4222471"/>
              <a:gd name="connsiteY1" fmla="*/ 721068 h 721068"/>
              <a:gd name="connsiteX2" fmla="*/ 259823 w 4222471"/>
              <a:gd name="connsiteY2" fmla="*/ 721068 h 721068"/>
              <a:gd name="connsiteX3" fmla="*/ 0 w 4222471"/>
              <a:gd name="connsiteY3" fmla="*/ 721068 h 721068"/>
              <a:gd name="connsiteX4" fmla="*/ 0 w 4222471"/>
              <a:gd name="connsiteY4" fmla="*/ 0 h 721068"/>
              <a:gd name="connsiteX5" fmla="*/ 1241498 w 4222471"/>
              <a:gd name="connsiteY5" fmla="*/ 0 h 721068"/>
              <a:gd name="connsiteX6" fmla="*/ 2086488 w 4222471"/>
              <a:gd name="connsiteY6" fmla="*/ 0 h 721068"/>
              <a:gd name="connsiteX7" fmla="*/ 3377480 w 4222471"/>
              <a:gd name="connsiteY7" fmla="*/ 0 h 721068"/>
              <a:gd name="connsiteX8" fmla="*/ 4222471 w 4222471"/>
              <a:gd name="connsiteY8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2471" h="721068">
                <a:moveTo>
                  <a:pt x="3914692" y="721068"/>
                </a:moveTo>
                <a:lnTo>
                  <a:pt x="3069702" y="721068"/>
                </a:lnTo>
                <a:lnTo>
                  <a:pt x="259823" y="721068"/>
                </a:lnTo>
                <a:lnTo>
                  <a:pt x="0" y="721068"/>
                </a:lnTo>
                <a:lnTo>
                  <a:pt x="0" y="0"/>
                </a:lnTo>
                <a:lnTo>
                  <a:pt x="1241498" y="0"/>
                </a:lnTo>
                <a:lnTo>
                  <a:pt x="2086488" y="0"/>
                </a:lnTo>
                <a:lnTo>
                  <a:pt x="3377480" y="0"/>
                </a:lnTo>
                <a:lnTo>
                  <a:pt x="4222471" y="0"/>
                </a:lnTo>
                <a:close/>
              </a:path>
            </a:pathLst>
          </a:custGeom>
          <a:noFill/>
          <a:ln w="57150">
            <a:solidFill>
              <a:srgbClr val="41B176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7" name="Freeform: Shape 382">
            <a:extLst>
              <a:ext uri="{FF2B5EF4-FFF2-40B4-BE49-F238E27FC236}">
                <a16:creationId xmlns:a16="http://schemas.microsoft.com/office/drawing/2014/main" id="{7327A928-8BD7-252D-2B1C-0DCF6C91CCAB}"/>
              </a:ext>
            </a:extLst>
          </p:cNvPr>
          <p:cNvSpPr>
            <a:spLocks/>
          </p:cNvSpPr>
          <p:nvPr/>
        </p:nvSpPr>
        <p:spPr bwMode="auto">
          <a:xfrm rot="10800000">
            <a:off x="7590157" y="4371624"/>
            <a:ext cx="4664337" cy="721068"/>
          </a:xfrm>
          <a:custGeom>
            <a:avLst/>
            <a:gdLst>
              <a:gd name="connsiteX0" fmla="*/ 4356558 w 4664337"/>
              <a:gd name="connsiteY0" fmla="*/ 721068 h 721068"/>
              <a:gd name="connsiteX1" fmla="*/ 3511568 w 4664337"/>
              <a:gd name="connsiteY1" fmla="*/ 721068 h 721068"/>
              <a:gd name="connsiteX2" fmla="*/ 701689 w 4664337"/>
              <a:gd name="connsiteY2" fmla="*/ 721068 h 721068"/>
              <a:gd name="connsiteX3" fmla="*/ 0 w 4664337"/>
              <a:gd name="connsiteY3" fmla="*/ 721068 h 721068"/>
              <a:gd name="connsiteX4" fmla="*/ 0 w 4664337"/>
              <a:gd name="connsiteY4" fmla="*/ 0 h 721068"/>
              <a:gd name="connsiteX5" fmla="*/ 393911 w 4664337"/>
              <a:gd name="connsiteY5" fmla="*/ 0 h 721068"/>
              <a:gd name="connsiteX6" fmla="*/ 1683364 w 4664337"/>
              <a:gd name="connsiteY6" fmla="*/ 0 h 721068"/>
              <a:gd name="connsiteX7" fmla="*/ 2528354 w 4664337"/>
              <a:gd name="connsiteY7" fmla="*/ 0 h 721068"/>
              <a:gd name="connsiteX8" fmla="*/ 3819346 w 4664337"/>
              <a:gd name="connsiteY8" fmla="*/ 0 h 721068"/>
              <a:gd name="connsiteX9" fmla="*/ 4664337 w 4664337"/>
              <a:gd name="connsiteY9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4337" h="721068">
                <a:moveTo>
                  <a:pt x="4356558" y="721068"/>
                </a:moveTo>
                <a:lnTo>
                  <a:pt x="3511568" y="721068"/>
                </a:lnTo>
                <a:lnTo>
                  <a:pt x="701689" y="721068"/>
                </a:lnTo>
                <a:lnTo>
                  <a:pt x="0" y="721068"/>
                </a:lnTo>
                <a:lnTo>
                  <a:pt x="0" y="0"/>
                </a:lnTo>
                <a:lnTo>
                  <a:pt x="393911" y="0"/>
                </a:lnTo>
                <a:lnTo>
                  <a:pt x="1683364" y="0"/>
                </a:lnTo>
                <a:lnTo>
                  <a:pt x="2528354" y="0"/>
                </a:lnTo>
                <a:lnTo>
                  <a:pt x="3819346" y="0"/>
                </a:lnTo>
                <a:lnTo>
                  <a:pt x="4664337" y="0"/>
                </a:lnTo>
                <a:close/>
              </a:path>
            </a:pathLst>
          </a:custGeom>
          <a:noFill/>
          <a:ln w="57150">
            <a:solidFill>
              <a:srgbClr val="9BBB5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8" name="Freeform: Shape 384">
            <a:extLst>
              <a:ext uri="{FF2B5EF4-FFF2-40B4-BE49-F238E27FC236}">
                <a16:creationId xmlns:a16="http://schemas.microsoft.com/office/drawing/2014/main" id="{E5B60CFE-0750-580E-037F-65DC7BE69456}"/>
              </a:ext>
            </a:extLst>
          </p:cNvPr>
          <p:cNvSpPr>
            <a:spLocks/>
          </p:cNvSpPr>
          <p:nvPr/>
        </p:nvSpPr>
        <p:spPr bwMode="auto">
          <a:xfrm rot="10800000">
            <a:off x="7156923" y="5381670"/>
            <a:ext cx="5097571" cy="721068"/>
          </a:xfrm>
          <a:custGeom>
            <a:avLst/>
            <a:gdLst>
              <a:gd name="connsiteX0" fmla="*/ 4789792 w 5097571"/>
              <a:gd name="connsiteY0" fmla="*/ 721068 h 721068"/>
              <a:gd name="connsiteX1" fmla="*/ 3944802 w 5097571"/>
              <a:gd name="connsiteY1" fmla="*/ 721068 h 721068"/>
              <a:gd name="connsiteX2" fmla="*/ 3367012 w 5097571"/>
              <a:gd name="connsiteY2" fmla="*/ 721068 h 721068"/>
              <a:gd name="connsiteX3" fmla="*/ 2522022 w 5097571"/>
              <a:gd name="connsiteY3" fmla="*/ 721068 h 721068"/>
              <a:gd name="connsiteX4" fmla="*/ 1134923 w 5097571"/>
              <a:gd name="connsiteY4" fmla="*/ 721068 h 721068"/>
              <a:gd name="connsiteX5" fmla="*/ 289932 w 5097571"/>
              <a:gd name="connsiteY5" fmla="*/ 721068 h 721068"/>
              <a:gd name="connsiteX6" fmla="*/ 0 w 5097571"/>
              <a:gd name="connsiteY6" fmla="*/ 721068 h 721068"/>
              <a:gd name="connsiteX7" fmla="*/ 0 w 5097571"/>
              <a:gd name="connsiteY7" fmla="*/ 0 h 721068"/>
              <a:gd name="connsiteX8" fmla="*/ 693818 w 5097571"/>
              <a:gd name="connsiteY8" fmla="*/ 0 h 721068"/>
              <a:gd name="connsiteX9" fmla="*/ 827145 w 5097571"/>
              <a:gd name="connsiteY9" fmla="*/ 0 h 721068"/>
              <a:gd name="connsiteX10" fmla="*/ 1538808 w 5097571"/>
              <a:gd name="connsiteY10" fmla="*/ 0 h 721068"/>
              <a:gd name="connsiteX11" fmla="*/ 2116598 w 5097571"/>
              <a:gd name="connsiteY11" fmla="*/ 0 h 721068"/>
              <a:gd name="connsiteX12" fmla="*/ 2829800 w 5097571"/>
              <a:gd name="connsiteY12" fmla="*/ 0 h 721068"/>
              <a:gd name="connsiteX13" fmla="*/ 2961588 w 5097571"/>
              <a:gd name="connsiteY13" fmla="*/ 0 h 721068"/>
              <a:gd name="connsiteX14" fmla="*/ 3674791 w 5097571"/>
              <a:gd name="connsiteY14" fmla="*/ 0 h 721068"/>
              <a:gd name="connsiteX15" fmla="*/ 4252580 w 5097571"/>
              <a:gd name="connsiteY15" fmla="*/ 0 h 721068"/>
              <a:gd name="connsiteX16" fmla="*/ 5097571 w 5097571"/>
              <a:gd name="connsiteY16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97571" h="721068">
                <a:moveTo>
                  <a:pt x="4789792" y="721068"/>
                </a:moveTo>
                <a:lnTo>
                  <a:pt x="3944802" y="721068"/>
                </a:lnTo>
                <a:lnTo>
                  <a:pt x="3367012" y="721068"/>
                </a:lnTo>
                <a:lnTo>
                  <a:pt x="2522022" y="721068"/>
                </a:lnTo>
                <a:lnTo>
                  <a:pt x="1134923" y="721068"/>
                </a:lnTo>
                <a:lnTo>
                  <a:pt x="289932" y="721068"/>
                </a:lnTo>
                <a:lnTo>
                  <a:pt x="0" y="721068"/>
                </a:lnTo>
                <a:lnTo>
                  <a:pt x="0" y="0"/>
                </a:lnTo>
                <a:lnTo>
                  <a:pt x="693818" y="0"/>
                </a:lnTo>
                <a:lnTo>
                  <a:pt x="827145" y="0"/>
                </a:lnTo>
                <a:lnTo>
                  <a:pt x="1538808" y="0"/>
                </a:lnTo>
                <a:lnTo>
                  <a:pt x="2116598" y="0"/>
                </a:lnTo>
                <a:lnTo>
                  <a:pt x="2829800" y="0"/>
                </a:lnTo>
                <a:lnTo>
                  <a:pt x="2961588" y="0"/>
                </a:lnTo>
                <a:lnTo>
                  <a:pt x="3674791" y="0"/>
                </a:lnTo>
                <a:lnTo>
                  <a:pt x="4252580" y="0"/>
                </a:lnTo>
                <a:lnTo>
                  <a:pt x="5097571" y="0"/>
                </a:lnTo>
                <a:close/>
              </a:path>
            </a:pathLst>
          </a:custGeom>
          <a:noFill/>
          <a:ln w="57150">
            <a:solidFill>
              <a:srgbClr val="F39C12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9" name="Freeform: Shape 386">
            <a:extLst>
              <a:ext uri="{FF2B5EF4-FFF2-40B4-BE49-F238E27FC236}">
                <a16:creationId xmlns:a16="http://schemas.microsoft.com/office/drawing/2014/main" id="{1F332AE1-F02F-4FBC-D2F6-2C8351EB3B8B}"/>
              </a:ext>
            </a:extLst>
          </p:cNvPr>
          <p:cNvSpPr>
            <a:spLocks/>
          </p:cNvSpPr>
          <p:nvPr/>
        </p:nvSpPr>
        <p:spPr bwMode="auto">
          <a:xfrm rot="10800000">
            <a:off x="6732691" y="6393346"/>
            <a:ext cx="5521803" cy="721068"/>
          </a:xfrm>
          <a:custGeom>
            <a:avLst/>
            <a:gdLst>
              <a:gd name="connsiteX0" fmla="*/ 5214024 w 5521803"/>
              <a:gd name="connsiteY0" fmla="*/ 721068 h 721068"/>
              <a:gd name="connsiteX1" fmla="*/ 4369034 w 5521803"/>
              <a:gd name="connsiteY1" fmla="*/ 721068 h 721068"/>
              <a:gd name="connsiteX2" fmla="*/ 3791244 w 5521803"/>
              <a:gd name="connsiteY2" fmla="*/ 721068 h 721068"/>
              <a:gd name="connsiteX3" fmla="*/ 2946254 w 5521803"/>
              <a:gd name="connsiteY3" fmla="*/ 721068 h 721068"/>
              <a:gd name="connsiteX4" fmla="*/ 1559155 w 5521803"/>
              <a:gd name="connsiteY4" fmla="*/ 721068 h 721068"/>
              <a:gd name="connsiteX5" fmla="*/ 714164 w 5521803"/>
              <a:gd name="connsiteY5" fmla="*/ 721068 h 721068"/>
              <a:gd name="connsiteX6" fmla="*/ 136375 w 5521803"/>
              <a:gd name="connsiteY6" fmla="*/ 721068 h 721068"/>
              <a:gd name="connsiteX7" fmla="*/ 0 w 5521803"/>
              <a:gd name="connsiteY7" fmla="*/ 721068 h 721068"/>
              <a:gd name="connsiteX8" fmla="*/ 0 w 5521803"/>
              <a:gd name="connsiteY8" fmla="*/ 0 h 721068"/>
              <a:gd name="connsiteX9" fmla="*/ 406386 w 5521803"/>
              <a:gd name="connsiteY9" fmla="*/ 0 h 721068"/>
              <a:gd name="connsiteX10" fmla="*/ 1118050 w 5521803"/>
              <a:gd name="connsiteY10" fmla="*/ 0 h 721068"/>
              <a:gd name="connsiteX11" fmla="*/ 1251377 w 5521803"/>
              <a:gd name="connsiteY11" fmla="*/ 0 h 721068"/>
              <a:gd name="connsiteX12" fmla="*/ 1963040 w 5521803"/>
              <a:gd name="connsiteY12" fmla="*/ 0 h 721068"/>
              <a:gd name="connsiteX13" fmla="*/ 2540830 w 5521803"/>
              <a:gd name="connsiteY13" fmla="*/ 0 h 721068"/>
              <a:gd name="connsiteX14" fmla="*/ 3254032 w 5521803"/>
              <a:gd name="connsiteY14" fmla="*/ 0 h 721068"/>
              <a:gd name="connsiteX15" fmla="*/ 3385820 w 5521803"/>
              <a:gd name="connsiteY15" fmla="*/ 0 h 721068"/>
              <a:gd name="connsiteX16" fmla="*/ 4099023 w 5521803"/>
              <a:gd name="connsiteY16" fmla="*/ 0 h 721068"/>
              <a:gd name="connsiteX17" fmla="*/ 4676812 w 5521803"/>
              <a:gd name="connsiteY17" fmla="*/ 0 h 721068"/>
              <a:gd name="connsiteX18" fmla="*/ 5521803 w 5521803"/>
              <a:gd name="connsiteY18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21803" h="721068">
                <a:moveTo>
                  <a:pt x="5214024" y="721068"/>
                </a:moveTo>
                <a:lnTo>
                  <a:pt x="4369034" y="721068"/>
                </a:lnTo>
                <a:lnTo>
                  <a:pt x="3791244" y="721068"/>
                </a:lnTo>
                <a:lnTo>
                  <a:pt x="2946254" y="721068"/>
                </a:lnTo>
                <a:lnTo>
                  <a:pt x="1559155" y="721068"/>
                </a:lnTo>
                <a:lnTo>
                  <a:pt x="714164" y="721068"/>
                </a:lnTo>
                <a:lnTo>
                  <a:pt x="136375" y="721068"/>
                </a:lnTo>
                <a:lnTo>
                  <a:pt x="0" y="721068"/>
                </a:lnTo>
                <a:lnTo>
                  <a:pt x="0" y="0"/>
                </a:lnTo>
                <a:lnTo>
                  <a:pt x="406386" y="0"/>
                </a:lnTo>
                <a:lnTo>
                  <a:pt x="1118050" y="0"/>
                </a:lnTo>
                <a:lnTo>
                  <a:pt x="1251377" y="0"/>
                </a:lnTo>
                <a:lnTo>
                  <a:pt x="1963040" y="0"/>
                </a:lnTo>
                <a:lnTo>
                  <a:pt x="2540830" y="0"/>
                </a:lnTo>
                <a:lnTo>
                  <a:pt x="3254032" y="0"/>
                </a:lnTo>
                <a:lnTo>
                  <a:pt x="3385820" y="0"/>
                </a:lnTo>
                <a:lnTo>
                  <a:pt x="4099023" y="0"/>
                </a:lnTo>
                <a:lnTo>
                  <a:pt x="4676812" y="0"/>
                </a:lnTo>
                <a:lnTo>
                  <a:pt x="5521803" y="0"/>
                </a:lnTo>
                <a:close/>
              </a:path>
            </a:pathLst>
          </a:custGeom>
          <a:noFill/>
          <a:ln w="57150">
            <a:solidFill>
              <a:srgbClr val="C0392B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10" name="TextBox 364">
            <a:extLst>
              <a:ext uri="{FF2B5EF4-FFF2-40B4-BE49-F238E27FC236}">
                <a16:creationId xmlns:a16="http://schemas.microsoft.com/office/drawing/2014/main" id="{02AEAF95-3D90-F483-C47A-FBDD9D4369D7}"/>
              </a:ext>
            </a:extLst>
          </p:cNvPr>
          <p:cNvSpPr txBox="1"/>
          <p:nvPr/>
        </p:nvSpPr>
        <p:spPr>
          <a:xfrm>
            <a:off x="8822210" y="3482217"/>
            <a:ext cx="23494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3200" b="1" dirty="0">
                <a:solidFill>
                  <a:srgbClr val="3F3F3F"/>
                </a:solidFill>
                <a:latin typeface="Poppins"/>
                <a:ea typeface="+mn-ea"/>
              </a:rPr>
              <a:t>6</a:t>
            </a:r>
            <a:r>
              <a:rPr lang="en-ID" sz="3200" b="1" dirty="0">
                <a:solidFill>
                  <a:srgbClr val="3F3F3F"/>
                </a:solidFill>
                <a:latin typeface="Poppins"/>
                <a:ea typeface="+mn-ea"/>
              </a:rPr>
              <a:t>38,590</a:t>
            </a:r>
            <a:endParaRPr lang="id-ID" sz="3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11" name="Rectangle 365">
            <a:extLst>
              <a:ext uri="{FF2B5EF4-FFF2-40B4-BE49-F238E27FC236}">
                <a16:creationId xmlns:a16="http://schemas.microsoft.com/office/drawing/2014/main" id="{40E40A18-1829-1937-3CF3-5694B460BD7A}"/>
              </a:ext>
            </a:extLst>
          </p:cNvPr>
          <p:cNvSpPr/>
          <p:nvPr/>
        </p:nvSpPr>
        <p:spPr>
          <a:xfrm>
            <a:off x="10628832" y="3429673"/>
            <a:ext cx="1683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Total of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customer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12" name="TextBox 373">
            <a:extLst>
              <a:ext uri="{FF2B5EF4-FFF2-40B4-BE49-F238E27FC236}">
                <a16:creationId xmlns:a16="http://schemas.microsoft.com/office/drawing/2014/main" id="{DD0A5B4D-B448-20C6-CCBC-EF1EA491F2EB}"/>
              </a:ext>
            </a:extLst>
          </p:cNvPr>
          <p:cNvSpPr txBox="1"/>
          <p:nvPr/>
        </p:nvSpPr>
        <p:spPr>
          <a:xfrm>
            <a:off x="8820645" y="4490221"/>
            <a:ext cx="23494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3200" b="1" dirty="0">
                <a:solidFill>
                  <a:srgbClr val="3F3F3F"/>
                </a:solidFill>
                <a:latin typeface="Poppins"/>
                <a:ea typeface="+mn-ea"/>
              </a:rPr>
              <a:t>5</a:t>
            </a:r>
            <a:r>
              <a:rPr lang="en-ID" sz="3200" b="1" dirty="0">
                <a:solidFill>
                  <a:srgbClr val="3F3F3F"/>
                </a:solidFill>
                <a:latin typeface="Poppins"/>
                <a:ea typeface="+mn-ea"/>
              </a:rPr>
              <a:t>38,590</a:t>
            </a:r>
            <a:endParaRPr lang="id-ID" sz="3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13" name="Rectangle 375">
            <a:extLst>
              <a:ext uri="{FF2B5EF4-FFF2-40B4-BE49-F238E27FC236}">
                <a16:creationId xmlns:a16="http://schemas.microsoft.com/office/drawing/2014/main" id="{63C83342-4A09-0D3A-28AB-BEFD9CA20374}"/>
              </a:ext>
            </a:extLst>
          </p:cNvPr>
          <p:cNvSpPr/>
          <p:nvPr/>
        </p:nvSpPr>
        <p:spPr>
          <a:xfrm>
            <a:off x="10627267" y="4417205"/>
            <a:ext cx="1683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Total of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customer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14" name="TextBox 377">
            <a:extLst>
              <a:ext uri="{FF2B5EF4-FFF2-40B4-BE49-F238E27FC236}">
                <a16:creationId xmlns:a16="http://schemas.microsoft.com/office/drawing/2014/main" id="{B866CFE6-B97E-0AFB-C220-50F455A68A28}"/>
              </a:ext>
            </a:extLst>
          </p:cNvPr>
          <p:cNvSpPr txBox="1"/>
          <p:nvPr/>
        </p:nvSpPr>
        <p:spPr>
          <a:xfrm>
            <a:off x="8823372" y="5503116"/>
            <a:ext cx="23494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3200" b="1" dirty="0">
                <a:solidFill>
                  <a:srgbClr val="3F3F3F"/>
                </a:solidFill>
                <a:latin typeface="Poppins"/>
                <a:ea typeface="+mn-ea"/>
              </a:rPr>
              <a:t>4</a:t>
            </a:r>
            <a:r>
              <a:rPr lang="en-ID" sz="3200" b="1" dirty="0">
                <a:solidFill>
                  <a:srgbClr val="3F3F3F"/>
                </a:solidFill>
                <a:latin typeface="Poppins"/>
                <a:ea typeface="+mn-ea"/>
              </a:rPr>
              <a:t>38,590</a:t>
            </a:r>
            <a:endParaRPr lang="id-ID" sz="3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15" name="Rectangle 379">
            <a:extLst>
              <a:ext uri="{FF2B5EF4-FFF2-40B4-BE49-F238E27FC236}">
                <a16:creationId xmlns:a16="http://schemas.microsoft.com/office/drawing/2014/main" id="{7480F4C3-A483-0E57-2C9D-0134D2B6DD79}"/>
              </a:ext>
            </a:extLst>
          </p:cNvPr>
          <p:cNvSpPr/>
          <p:nvPr/>
        </p:nvSpPr>
        <p:spPr>
          <a:xfrm>
            <a:off x="10629994" y="5430100"/>
            <a:ext cx="1683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Total of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customer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16" name="TextBox 385">
            <a:extLst>
              <a:ext uri="{FF2B5EF4-FFF2-40B4-BE49-F238E27FC236}">
                <a16:creationId xmlns:a16="http://schemas.microsoft.com/office/drawing/2014/main" id="{459F6B43-787D-C707-5C3D-D89B0F7B2B65}"/>
              </a:ext>
            </a:extLst>
          </p:cNvPr>
          <p:cNvSpPr txBox="1"/>
          <p:nvPr/>
        </p:nvSpPr>
        <p:spPr>
          <a:xfrm>
            <a:off x="8820645" y="6506522"/>
            <a:ext cx="234948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3200" b="1" dirty="0">
                <a:solidFill>
                  <a:srgbClr val="3F3F3F"/>
                </a:solidFill>
                <a:latin typeface="Poppins"/>
                <a:ea typeface="+mn-ea"/>
              </a:rPr>
              <a:t>3</a:t>
            </a:r>
            <a:r>
              <a:rPr lang="en-ID" sz="3200" b="1" dirty="0">
                <a:solidFill>
                  <a:srgbClr val="3F3F3F"/>
                </a:solidFill>
                <a:latin typeface="Poppins"/>
                <a:ea typeface="+mn-ea"/>
              </a:rPr>
              <a:t>38,590</a:t>
            </a:r>
            <a:endParaRPr lang="id-ID" sz="3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17" name="Rectangle 387">
            <a:extLst>
              <a:ext uri="{FF2B5EF4-FFF2-40B4-BE49-F238E27FC236}">
                <a16:creationId xmlns:a16="http://schemas.microsoft.com/office/drawing/2014/main" id="{F29DDE82-5CC8-162F-CF78-BBCA7CF2FCF8}"/>
              </a:ext>
            </a:extLst>
          </p:cNvPr>
          <p:cNvSpPr/>
          <p:nvPr/>
        </p:nvSpPr>
        <p:spPr>
          <a:xfrm>
            <a:off x="10627267" y="6433506"/>
            <a:ext cx="1683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Total of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customer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grpSp>
        <p:nvGrpSpPr>
          <p:cNvPr id="418" name="Group 11">
            <a:extLst>
              <a:ext uri="{FF2B5EF4-FFF2-40B4-BE49-F238E27FC236}">
                <a16:creationId xmlns:a16="http://schemas.microsoft.com/office/drawing/2014/main" id="{975D051E-4029-C941-14C3-2955E8B7FB48}"/>
              </a:ext>
            </a:extLst>
          </p:cNvPr>
          <p:cNvGrpSpPr/>
          <p:nvPr/>
        </p:nvGrpSpPr>
        <p:grpSpPr>
          <a:xfrm>
            <a:off x="5400291" y="4482982"/>
            <a:ext cx="1425871" cy="452775"/>
            <a:chOff x="5400291" y="3790429"/>
            <a:chExt cx="1425871" cy="452775"/>
          </a:xfrm>
        </p:grpSpPr>
        <p:grpSp>
          <p:nvGrpSpPr>
            <p:cNvPr id="419" name="Group 363">
              <a:extLst>
                <a:ext uri="{FF2B5EF4-FFF2-40B4-BE49-F238E27FC236}">
                  <a16:creationId xmlns:a16="http://schemas.microsoft.com/office/drawing/2014/main" id="{08EA5273-89EC-8AE2-D1AB-7F3629829704}"/>
                </a:ext>
              </a:extLst>
            </p:cNvPr>
            <p:cNvGrpSpPr/>
            <p:nvPr/>
          </p:nvGrpSpPr>
          <p:grpSpPr>
            <a:xfrm>
              <a:off x="6411137" y="3815517"/>
              <a:ext cx="415025" cy="427687"/>
              <a:chOff x="6145240" y="4832291"/>
              <a:chExt cx="415025" cy="427687"/>
            </a:xfrm>
          </p:grpSpPr>
          <p:sp>
            <p:nvSpPr>
              <p:cNvPr id="449" name="Freeform 47">
                <a:extLst>
                  <a:ext uri="{FF2B5EF4-FFF2-40B4-BE49-F238E27FC236}">
                    <a16:creationId xmlns:a16="http://schemas.microsoft.com/office/drawing/2014/main" id="{435D8D40-1932-A00C-8699-9D801F1C3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50" name="Freeform 48">
                <a:extLst>
                  <a:ext uri="{FF2B5EF4-FFF2-40B4-BE49-F238E27FC236}">
                    <a16:creationId xmlns:a16="http://schemas.microsoft.com/office/drawing/2014/main" id="{F13990A7-475C-B2EA-416B-F66FBB432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51" name="Freeform 49">
                <a:extLst>
                  <a:ext uri="{FF2B5EF4-FFF2-40B4-BE49-F238E27FC236}">
                    <a16:creationId xmlns:a16="http://schemas.microsoft.com/office/drawing/2014/main" id="{BF029C2A-AE01-95F1-433C-5C3839FA2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52" name="Freeform 50">
                <a:extLst>
                  <a:ext uri="{FF2B5EF4-FFF2-40B4-BE49-F238E27FC236}">
                    <a16:creationId xmlns:a16="http://schemas.microsoft.com/office/drawing/2014/main" id="{F73CBE24-0A17-004A-1726-979E2B9E7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53" name="Freeform 51">
                <a:extLst>
                  <a:ext uri="{FF2B5EF4-FFF2-40B4-BE49-F238E27FC236}">
                    <a16:creationId xmlns:a16="http://schemas.microsoft.com/office/drawing/2014/main" id="{05C8BA57-ED78-F1F0-A769-BCC4EABC0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54" name="Freeform 52">
                <a:extLst>
                  <a:ext uri="{FF2B5EF4-FFF2-40B4-BE49-F238E27FC236}">
                    <a16:creationId xmlns:a16="http://schemas.microsoft.com/office/drawing/2014/main" id="{C6DA6A46-AC31-1C29-9236-E87A5B0FA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55" name="Freeform 53">
                <a:extLst>
                  <a:ext uri="{FF2B5EF4-FFF2-40B4-BE49-F238E27FC236}">
                    <a16:creationId xmlns:a16="http://schemas.microsoft.com/office/drawing/2014/main" id="{F38B9F8D-A9CF-5B61-5E51-4B80E44D1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56" name="Freeform 54">
                <a:extLst>
                  <a:ext uri="{FF2B5EF4-FFF2-40B4-BE49-F238E27FC236}">
                    <a16:creationId xmlns:a16="http://schemas.microsoft.com/office/drawing/2014/main" id="{86911FAB-0035-4E89-ED2D-8828C8B6A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20" name="Group 366">
              <a:extLst>
                <a:ext uri="{FF2B5EF4-FFF2-40B4-BE49-F238E27FC236}">
                  <a16:creationId xmlns:a16="http://schemas.microsoft.com/office/drawing/2014/main" id="{9AD9B95A-6796-07DF-FE27-F74D5A2D1CF8}"/>
                </a:ext>
              </a:extLst>
            </p:cNvPr>
            <p:cNvGrpSpPr/>
            <p:nvPr/>
          </p:nvGrpSpPr>
          <p:grpSpPr>
            <a:xfrm>
              <a:off x="5897633" y="3790429"/>
              <a:ext cx="440348" cy="447383"/>
              <a:chOff x="5631736" y="4812595"/>
              <a:chExt cx="440348" cy="447383"/>
            </a:xfrm>
          </p:grpSpPr>
          <p:sp>
            <p:nvSpPr>
              <p:cNvPr id="430" name="Freeform 55">
                <a:extLst>
                  <a:ext uri="{FF2B5EF4-FFF2-40B4-BE49-F238E27FC236}">
                    <a16:creationId xmlns:a16="http://schemas.microsoft.com/office/drawing/2014/main" id="{11F592EE-AC70-D0BF-615B-CFD8AF6BE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1" name="Freeform 56">
                <a:extLst>
                  <a:ext uri="{FF2B5EF4-FFF2-40B4-BE49-F238E27FC236}">
                    <a16:creationId xmlns:a16="http://schemas.microsoft.com/office/drawing/2014/main" id="{83A98AAB-675E-3420-FB66-79103AA18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2" name="Freeform 57">
                <a:extLst>
                  <a:ext uri="{FF2B5EF4-FFF2-40B4-BE49-F238E27FC236}">
                    <a16:creationId xmlns:a16="http://schemas.microsoft.com/office/drawing/2014/main" id="{8B686AC3-EB65-F4F3-C4B2-FFE820276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3" name="Freeform 58">
                <a:extLst>
                  <a:ext uri="{FF2B5EF4-FFF2-40B4-BE49-F238E27FC236}">
                    <a16:creationId xmlns:a16="http://schemas.microsoft.com/office/drawing/2014/main" id="{CF9A5F91-379D-DC92-C05C-684A8EBCF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4" name="Freeform 59">
                <a:extLst>
                  <a:ext uri="{FF2B5EF4-FFF2-40B4-BE49-F238E27FC236}">
                    <a16:creationId xmlns:a16="http://schemas.microsoft.com/office/drawing/2014/main" id="{ED7FA2D3-D4A8-81C7-2CCB-E3477EFE7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5" name="Freeform 60">
                <a:extLst>
                  <a:ext uri="{FF2B5EF4-FFF2-40B4-BE49-F238E27FC236}">
                    <a16:creationId xmlns:a16="http://schemas.microsoft.com/office/drawing/2014/main" id="{F0C362E6-0D44-B40F-B1CE-14FCDF4DB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6" name="Freeform 61">
                <a:extLst>
                  <a:ext uri="{FF2B5EF4-FFF2-40B4-BE49-F238E27FC236}">
                    <a16:creationId xmlns:a16="http://schemas.microsoft.com/office/drawing/2014/main" id="{D73522A6-61FB-D53E-DA03-BBFA7511B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7" name="Freeform 62">
                <a:extLst>
                  <a:ext uri="{FF2B5EF4-FFF2-40B4-BE49-F238E27FC236}">
                    <a16:creationId xmlns:a16="http://schemas.microsoft.com/office/drawing/2014/main" id="{9888033F-D23B-A37C-EFCB-0A73A9426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8" name="Freeform 63">
                <a:extLst>
                  <a:ext uri="{FF2B5EF4-FFF2-40B4-BE49-F238E27FC236}">
                    <a16:creationId xmlns:a16="http://schemas.microsoft.com/office/drawing/2014/main" id="{5C60E55A-D20D-A79D-6AD9-379716FD1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9" name="Freeform 64">
                <a:extLst>
                  <a:ext uri="{FF2B5EF4-FFF2-40B4-BE49-F238E27FC236}">
                    <a16:creationId xmlns:a16="http://schemas.microsoft.com/office/drawing/2014/main" id="{879BFA67-B03D-835D-D4D1-DEC1995D9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0" name="Freeform 65">
                <a:extLst>
                  <a:ext uri="{FF2B5EF4-FFF2-40B4-BE49-F238E27FC236}">
                    <a16:creationId xmlns:a16="http://schemas.microsoft.com/office/drawing/2014/main" id="{27007AE9-A614-7282-28E6-A4372BA61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1" name="Freeform 66">
                <a:extLst>
                  <a:ext uri="{FF2B5EF4-FFF2-40B4-BE49-F238E27FC236}">
                    <a16:creationId xmlns:a16="http://schemas.microsoft.com/office/drawing/2014/main" id="{679AF6D7-3AE2-5095-5BE7-93E53817E4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2" name="Freeform 67">
                <a:extLst>
                  <a:ext uri="{FF2B5EF4-FFF2-40B4-BE49-F238E27FC236}">
                    <a16:creationId xmlns:a16="http://schemas.microsoft.com/office/drawing/2014/main" id="{7151ED73-FED2-4BBE-B2A1-3A07C39E7D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3" name="Freeform 68">
                <a:extLst>
                  <a:ext uri="{FF2B5EF4-FFF2-40B4-BE49-F238E27FC236}">
                    <a16:creationId xmlns:a16="http://schemas.microsoft.com/office/drawing/2014/main" id="{582645D7-04F9-20DB-415F-376FFD1B9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4" name="Freeform 69">
                <a:extLst>
                  <a:ext uri="{FF2B5EF4-FFF2-40B4-BE49-F238E27FC236}">
                    <a16:creationId xmlns:a16="http://schemas.microsoft.com/office/drawing/2014/main" id="{5851F24D-B215-EB65-553D-C12FA725B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5" name="Freeform 70">
                <a:extLst>
                  <a:ext uri="{FF2B5EF4-FFF2-40B4-BE49-F238E27FC236}">
                    <a16:creationId xmlns:a16="http://schemas.microsoft.com/office/drawing/2014/main" id="{C87359E6-5E9B-BB9F-04C2-1879F4B0D8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6" name="Freeform 71">
                <a:extLst>
                  <a:ext uri="{FF2B5EF4-FFF2-40B4-BE49-F238E27FC236}">
                    <a16:creationId xmlns:a16="http://schemas.microsoft.com/office/drawing/2014/main" id="{5501DE69-B12D-A635-A794-57904ED7D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7" name="Rectangle 72">
                <a:extLst>
                  <a:ext uri="{FF2B5EF4-FFF2-40B4-BE49-F238E27FC236}">
                    <a16:creationId xmlns:a16="http://schemas.microsoft.com/office/drawing/2014/main" id="{4D482C89-983B-A87D-4DEF-A3501E804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48" name="Rectangle 73">
                <a:extLst>
                  <a:ext uri="{FF2B5EF4-FFF2-40B4-BE49-F238E27FC236}">
                    <a16:creationId xmlns:a16="http://schemas.microsoft.com/office/drawing/2014/main" id="{EB3F92A4-7367-D406-102F-6AC9D73EF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21" name="Group 413">
              <a:extLst>
                <a:ext uri="{FF2B5EF4-FFF2-40B4-BE49-F238E27FC236}">
                  <a16:creationId xmlns:a16="http://schemas.microsoft.com/office/drawing/2014/main" id="{6A2B71DC-9A2C-84E2-B083-2153270533D3}"/>
                </a:ext>
              </a:extLst>
            </p:cNvPr>
            <p:cNvGrpSpPr/>
            <p:nvPr/>
          </p:nvGrpSpPr>
          <p:grpSpPr>
            <a:xfrm>
              <a:off x="5400291" y="3815517"/>
              <a:ext cx="415025" cy="427687"/>
              <a:chOff x="6145240" y="4832291"/>
              <a:chExt cx="415025" cy="427687"/>
            </a:xfrm>
          </p:grpSpPr>
          <p:sp>
            <p:nvSpPr>
              <p:cNvPr id="422" name="Freeform 47">
                <a:extLst>
                  <a:ext uri="{FF2B5EF4-FFF2-40B4-BE49-F238E27FC236}">
                    <a16:creationId xmlns:a16="http://schemas.microsoft.com/office/drawing/2014/main" id="{DE9822C4-060C-73CF-29CF-5B6E484A8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23" name="Freeform 48">
                <a:extLst>
                  <a:ext uri="{FF2B5EF4-FFF2-40B4-BE49-F238E27FC236}">
                    <a16:creationId xmlns:a16="http://schemas.microsoft.com/office/drawing/2014/main" id="{AE6A000D-34E7-8EC8-DA79-C0B7304FA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24" name="Freeform 49">
                <a:extLst>
                  <a:ext uri="{FF2B5EF4-FFF2-40B4-BE49-F238E27FC236}">
                    <a16:creationId xmlns:a16="http://schemas.microsoft.com/office/drawing/2014/main" id="{9A296C52-1E57-BB57-2209-122805857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25" name="Freeform 50">
                <a:extLst>
                  <a:ext uri="{FF2B5EF4-FFF2-40B4-BE49-F238E27FC236}">
                    <a16:creationId xmlns:a16="http://schemas.microsoft.com/office/drawing/2014/main" id="{D1FBC74E-3715-E019-1AED-172E059ED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26" name="Freeform 51">
                <a:extLst>
                  <a:ext uri="{FF2B5EF4-FFF2-40B4-BE49-F238E27FC236}">
                    <a16:creationId xmlns:a16="http://schemas.microsoft.com/office/drawing/2014/main" id="{EB9B25A9-DDB9-AE09-A220-E2B3216BB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27" name="Freeform 52">
                <a:extLst>
                  <a:ext uri="{FF2B5EF4-FFF2-40B4-BE49-F238E27FC236}">
                    <a16:creationId xmlns:a16="http://schemas.microsoft.com/office/drawing/2014/main" id="{A371124A-2FF2-725A-025E-E78026AB1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28" name="Freeform 53">
                <a:extLst>
                  <a:ext uri="{FF2B5EF4-FFF2-40B4-BE49-F238E27FC236}">
                    <a16:creationId xmlns:a16="http://schemas.microsoft.com/office/drawing/2014/main" id="{53133633-E7D1-AFEF-036B-4F7ED866B6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29" name="Freeform 54">
                <a:extLst>
                  <a:ext uri="{FF2B5EF4-FFF2-40B4-BE49-F238E27FC236}">
                    <a16:creationId xmlns:a16="http://schemas.microsoft.com/office/drawing/2014/main" id="{C2EC3B79-FA0D-30E2-9371-9C199B2A3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grpSp>
        <p:nvGrpSpPr>
          <p:cNvPr id="457" name="Group 12">
            <a:extLst>
              <a:ext uri="{FF2B5EF4-FFF2-40B4-BE49-F238E27FC236}">
                <a16:creationId xmlns:a16="http://schemas.microsoft.com/office/drawing/2014/main" id="{6E922465-6BFA-54BE-9CB6-497308EA4CD3}"/>
              </a:ext>
            </a:extLst>
          </p:cNvPr>
          <p:cNvGrpSpPr/>
          <p:nvPr/>
        </p:nvGrpSpPr>
        <p:grpSpPr>
          <a:xfrm>
            <a:off x="4667315" y="3504072"/>
            <a:ext cx="2876296" cy="447383"/>
            <a:chOff x="4667315" y="2801359"/>
            <a:chExt cx="2876296" cy="447383"/>
          </a:xfrm>
        </p:grpSpPr>
        <p:grpSp>
          <p:nvGrpSpPr>
            <p:cNvPr id="458" name="Group 423">
              <a:extLst>
                <a:ext uri="{FF2B5EF4-FFF2-40B4-BE49-F238E27FC236}">
                  <a16:creationId xmlns:a16="http://schemas.microsoft.com/office/drawing/2014/main" id="{AFFEC505-EB57-5D85-155E-F126E940E6CC}"/>
                </a:ext>
              </a:extLst>
            </p:cNvPr>
            <p:cNvGrpSpPr/>
            <p:nvPr/>
          </p:nvGrpSpPr>
          <p:grpSpPr>
            <a:xfrm>
              <a:off x="5678161" y="2811207"/>
              <a:ext cx="415025" cy="427687"/>
              <a:chOff x="6145240" y="4832291"/>
              <a:chExt cx="415025" cy="427687"/>
            </a:xfrm>
          </p:grpSpPr>
          <p:sp>
            <p:nvSpPr>
              <p:cNvPr id="537" name="Freeform 47">
                <a:extLst>
                  <a:ext uri="{FF2B5EF4-FFF2-40B4-BE49-F238E27FC236}">
                    <a16:creationId xmlns:a16="http://schemas.microsoft.com/office/drawing/2014/main" id="{D3CA8E74-3E71-6A8A-BCE5-E3117B150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8" name="Freeform 48">
                <a:extLst>
                  <a:ext uri="{FF2B5EF4-FFF2-40B4-BE49-F238E27FC236}">
                    <a16:creationId xmlns:a16="http://schemas.microsoft.com/office/drawing/2014/main" id="{360D6202-E30A-4CEF-0252-A0C354F23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9" name="Freeform 49">
                <a:extLst>
                  <a:ext uri="{FF2B5EF4-FFF2-40B4-BE49-F238E27FC236}">
                    <a16:creationId xmlns:a16="http://schemas.microsoft.com/office/drawing/2014/main" id="{8CD7A8CA-FD77-3F46-BAC1-184F6D1F1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40" name="Freeform 50">
                <a:extLst>
                  <a:ext uri="{FF2B5EF4-FFF2-40B4-BE49-F238E27FC236}">
                    <a16:creationId xmlns:a16="http://schemas.microsoft.com/office/drawing/2014/main" id="{ABEF9F84-3E62-08EF-E18A-E77B6274B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41" name="Freeform 51">
                <a:extLst>
                  <a:ext uri="{FF2B5EF4-FFF2-40B4-BE49-F238E27FC236}">
                    <a16:creationId xmlns:a16="http://schemas.microsoft.com/office/drawing/2014/main" id="{9DE9B0B5-4CD8-8D6B-7ED1-4094548A6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42" name="Freeform 52">
                <a:extLst>
                  <a:ext uri="{FF2B5EF4-FFF2-40B4-BE49-F238E27FC236}">
                    <a16:creationId xmlns:a16="http://schemas.microsoft.com/office/drawing/2014/main" id="{B44984B3-8B73-D2FD-9C8C-173771C23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43" name="Freeform 53">
                <a:extLst>
                  <a:ext uri="{FF2B5EF4-FFF2-40B4-BE49-F238E27FC236}">
                    <a16:creationId xmlns:a16="http://schemas.microsoft.com/office/drawing/2014/main" id="{C74FD8B8-8487-2A00-6540-7EE1C546C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44" name="Freeform 54">
                <a:extLst>
                  <a:ext uri="{FF2B5EF4-FFF2-40B4-BE49-F238E27FC236}">
                    <a16:creationId xmlns:a16="http://schemas.microsoft.com/office/drawing/2014/main" id="{FB756E5E-644A-7A48-9C1D-2C221B739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59" name="Group 424">
              <a:extLst>
                <a:ext uri="{FF2B5EF4-FFF2-40B4-BE49-F238E27FC236}">
                  <a16:creationId xmlns:a16="http://schemas.microsoft.com/office/drawing/2014/main" id="{DB6C1360-728D-653B-9AC7-4ECC654AD1FD}"/>
                </a:ext>
              </a:extLst>
            </p:cNvPr>
            <p:cNvGrpSpPr/>
            <p:nvPr/>
          </p:nvGrpSpPr>
          <p:grpSpPr>
            <a:xfrm>
              <a:off x="5164657" y="2801359"/>
              <a:ext cx="440348" cy="447383"/>
              <a:chOff x="5631736" y="4812595"/>
              <a:chExt cx="440348" cy="447383"/>
            </a:xfrm>
          </p:grpSpPr>
          <p:sp>
            <p:nvSpPr>
              <p:cNvPr id="518" name="Freeform 55">
                <a:extLst>
                  <a:ext uri="{FF2B5EF4-FFF2-40B4-BE49-F238E27FC236}">
                    <a16:creationId xmlns:a16="http://schemas.microsoft.com/office/drawing/2014/main" id="{75BD35B1-0987-8BE0-500B-55D88952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9" name="Freeform 56">
                <a:extLst>
                  <a:ext uri="{FF2B5EF4-FFF2-40B4-BE49-F238E27FC236}">
                    <a16:creationId xmlns:a16="http://schemas.microsoft.com/office/drawing/2014/main" id="{6BC5AA4A-EAD6-7C31-256F-3EDC37322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0" name="Freeform 57">
                <a:extLst>
                  <a:ext uri="{FF2B5EF4-FFF2-40B4-BE49-F238E27FC236}">
                    <a16:creationId xmlns:a16="http://schemas.microsoft.com/office/drawing/2014/main" id="{ED2E5955-2659-0312-4455-C6EA8BE31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1" name="Freeform 58">
                <a:extLst>
                  <a:ext uri="{FF2B5EF4-FFF2-40B4-BE49-F238E27FC236}">
                    <a16:creationId xmlns:a16="http://schemas.microsoft.com/office/drawing/2014/main" id="{B28E61EE-70D2-2AD6-3E5B-7128B6FDA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2" name="Freeform 59">
                <a:extLst>
                  <a:ext uri="{FF2B5EF4-FFF2-40B4-BE49-F238E27FC236}">
                    <a16:creationId xmlns:a16="http://schemas.microsoft.com/office/drawing/2014/main" id="{643C61BF-131D-047A-8E06-EF5E70002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3" name="Freeform 60">
                <a:extLst>
                  <a:ext uri="{FF2B5EF4-FFF2-40B4-BE49-F238E27FC236}">
                    <a16:creationId xmlns:a16="http://schemas.microsoft.com/office/drawing/2014/main" id="{5EBFE9EB-E909-147F-6381-8702A59F6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4" name="Freeform 61">
                <a:extLst>
                  <a:ext uri="{FF2B5EF4-FFF2-40B4-BE49-F238E27FC236}">
                    <a16:creationId xmlns:a16="http://schemas.microsoft.com/office/drawing/2014/main" id="{FCE0E050-F76E-20FE-3CD9-41E5F2443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5" name="Freeform 62">
                <a:extLst>
                  <a:ext uri="{FF2B5EF4-FFF2-40B4-BE49-F238E27FC236}">
                    <a16:creationId xmlns:a16="http://schemas.microsoft.com/office/drawing/2014/main" id="{B57F7816-0394-6EE7-A686-F30EA27C1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6" name="Freeform 63">
                <a:extLst>
                  <a:ext uri="{FF2B5EF4-FFF2-40B4-BE49-F238E27FC236}">
                    <a16:creationId xmlns:a16="http://schemas.microsoft.com/office/drawing/2014/main" id="{1A8B3776-E23D-7712-08EA-E24FBA60D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7" name="Freeform 64">
                <a:extLst>
                  <a:ext uri="{FF2B5EF4-FFF2-40B4-BE49-F238E27FC236}">
                    <a16:creationId xmlns:a16="http://schemas.microsoft.com/office/drawing/2014/main" id="{A3204EBB-9B43-11AD-17E9-5A1C41401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8" name="Freeform 65">
                <a:extLst>
                  <a:ext uri="{FF2B5EF4-FFF2-40B4-BE49-F238E27FC236}">
                    <a16:creationId xmlns:a16="http://schemas.microsoft.com/office/drawing/2014/main" id="{1AF1A53C-859F-30FA-4C2D-BB2E1AAF5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29" name="Freeform 66">
                <a:extLst>
                  <a:ext uri="{FF2B5EF4-FFF2-40B4-BE49-F238E27FC236}">
                    <a16:creationId xmlns:a16="http://schemas.microsoft.com/office/drawing/2014/main" id="{B72C33F7-309F-B3C3-3192-8CA4CBB21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0" name="Freeform 67">
                <a:extLst>
                  <a:ext uri="{FF2B5EF4-FFF2-40B4-BE49-F238E27FC236}">
                    <a16:creationId xmlns:a16="http://schemas.microsoft.com/office/drawing/2014/main" id="{21E6B840-9938-4F4B-9302-307F91788B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1" name="Freeform 68">
                <a:extLst>
                  <a:ext uri="{FF2B5EF4-FFF2-40B4-BE49-F238E27FC236}">
                    <a16:creationId xmlns:a16="http://schemas.microsoft.com/office/drawing/2014/main" id="{709BE757-974F-77D8-FB52-14584BB4E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2" name="Freeform 69">
                <a:extLst>
                  <a:ext uri="{FF2B5EF4-FFF2-40B4-BE49-F238E27FC236}">
                    <a16:creationId xmlns:a16="http://schemas.microsoft.com/office/drawing/2014/main" id="{BA026690-3449-DBF1-F1EE-87A7E3E00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3" name="Freeform 70">
                <a:extLst>
                  <a:ext uri="{FF2B5EF4-FFF2-40B4-BE49-F238E27FC236}">
                    <a16:creationId xmlns:a16="http://schemas.microsoft.com/office/drawing/2014/main" id="{EE68E753-A6BF-B2D6-C05D-A1FBE6ED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4" name="Freeform 71">
                <a:extLst>
                  <a:ext uri="{FF2B5EF4-FFF2-40B4-BE49-F238E27FC236}">
                    <a16:creationId xmlns:a16="http://schemas.microsoft.com/office/drawing/2014/main" id="{EE8BC7D8-0D37-07F9-1486-2BF0EADD6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5" name="Rectangle 72">
                <a:extLst>
                  <a:ext uri="{FF2B5EF4-FFF2-40B4-BE49-F238E27FC236}">
                    <a16:creationId xmlns:a16="http://schemas.microsoft.com/office/drawing/2014/main" id="{023A418A-5771-A7BE-DC4C-E14052629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36" name="Rectangle 73">
                <a:extLst>
                  <a:ext uri="{FF2B5EF4-FFF2-40B4-BE49-F238E27FC236}">
                    <a16:creationId xmlns:a16="http://schemas.microsoft.com/office/drawing/2014/main" id="{1366B05E-9309-A607-E505-E16F2F96E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60" name="Group 425">
              <a:extLst>
                <a:ext uri="{FF2B5EF4-FFF2-40B4-BE49-F238E27FC236}">
                  <a16:creationId xmlns:a16="http://schemas.microsoft.com/office/drawing/2014/main" id="{73F0C18A-B048-42A0-372F-4E491B653AEC}"/>
                </a:ext>
              </a:extLst>
            </p:cNvPr>
            <p:cNvGrpSpPr/>
            <p:nvPr/>
          </p:nvGrpSpPr>
          <p:grpSpPr>
            <a:xfrm>
              <a:off x="4667315" y="2811207"/>
              <a:ext cx="415025" cy="427687"/>
              <a:chOff x="6145240" y="4832291"/>
              <a:chExt cx="415025" cy="427687"/>
            </a:xfrm>
          </p:grpSpPr>
          <p:sp>
            <p:nvSpPr>
              <p:cNvPr id="510" name="Freeform 47">
                <a:extLst>
                  <a:ext uri="{FF2B5EF4-FFF2-40B4-BE49-F238E27FC236}">
                    <a16:creationId xmlns:a16="http://schemas.microsoft.com/office/drawing/2014/main" id="{6AC440DB-969A-B2B7-AE69-E55A554E8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1" name="Freeform 48">
                <a:extLst>
                  <a:ext uri="{FF2B5EF4-FFF2-40B4-BE49-F238E27FC236}">
                    <a16:creationId xmlns:a16="http://schemas.microsoft.com/office/drawing/2014/main" id="{CF9E807F-0A1D-41F5-C7BC-1932047E9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2" name="Freeform 49">
                <a:extLst>
                  <a:ext uri="{FF2B5EF4-FFF2-40B4-BE49-F238E27FC236}">
                    <a16:creationId xmlns:a16="http://schemas.microsoft.com/office/drawing/2014/main" id="{F60D5719-7D2D-60EA-4FE8-115850F2B0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3" name="Freeform 50">
                <a:extLst>
                  <a:ext uri="{FF2B5EF4-FFF2-40B4-BE49-F238E27FC236}">
                    <a16:creationId xmlns:a16="http://schemas.microsoft.com/office/drawing/2014/main" id="{051441FC-88B1-E80A-77EA-C2480E4A7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4" name="Freeform 51">
                <a:extLst>
                  <a:ext uri="{FF2B5EF4-FFF2-40B4-BE49-F238E27FC236}">
                    <a16:creationId xmlns:a16="http://schemas.microsoft.com/office/drawing/2014/main" id="{B610B88C-1563-4FDF-23A7-D1CF5DDB0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5" name="Freeform 52">
                <a:extLst>
                  <a:ext uri="{FF2B5EF4-FFF2-40B4-BE49-F238E27FC236}">
                    <a16:creationId xmlns:a16="http://schemas.microsoft.com/office/drawing/2014/main" id="{A677D58D-8AF7-EC38-7027-8C13F9051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6" name="Freeform 53">
                <a:extLst>
                  <a:ext uri="{FF2B5EF4-FFF2-40B4-BE49-F238E27FC236}">
                    <a16:creationId xmlns:a16="http://schemas.microsoft.com/office/drawing/2014/main" id="{AC28A323-946C-074E-A6E8-16A6C0DE1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7" name="Freeform 54">
                <a:extLst>
                  <a:ext uri="{FF2B5EF4-FFF2-40B4-BE49-F238E27FC236}">
                    <a16:creationId xmlns:a16="http://schemas.microsoft.com/office/drawing/2014/main" id="{A5401D35-907D-F7C7-5DBF-D3D991E52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61" name="Group 464">
              <a:extLst>
                <a:ext uri="{FF2B5EF4-FFF2-40B4-BE49-F238E27FC236}">
                  <a16:creationId xmlns:a16="http://schemas.microsoft.com/office/drawing/2014/main" id="{290F9259-0AC4-E9D1-D4C1-E0C6A005E155}"/>
                </a:ext>
              </a:extLst>
            </p:cNvPr>
            <p:cNvGrpSpPr/>
            <p:nvPr/>
          </p:nvGrpSpPr>
          <p:grpSpPr>
            <a:xfrm>
              <a:off x="6142427" y="2801359"/>
              <a:ext cx="440348" cy="447383"/>
              <a:chOff x="5631736" y="4812595"/>
              <a:chExt cx="440348" cy="447383"/>
            </a:xfrm>
          </p:grpSpPr>
          <p:sp>
            <p:nvSpPr>
              <p:cNvPr id="491" name="Freeform 55">
                <a:extLst>
                  <a:ext uri="{FF2B5EF4-FFF2-40B4-BE49-F238E27FC236}">
                    <a16:creationId xmlns:a16="http://schemas.microsoft.com/office/drawing/2014/main" id="{6092A85A-9378-EA95-D581-D049D3B0F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2" name="Freeform 56">
                <a:extLst>
                  <a:ext uri="{FF2B5EF4-FFF2-40B4-BE49-F238E27FC236}">
                    <a16:creationId xmlns:a16="http://schemas.microsoft.com/office/drawing/2014/main" id="{94D53E8F-9A2F-A044-6A56-DC2BEE695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3" name="Freeform 57">
                <a:extLst>
                  <a:ext uri="{FF2B5EF4-FFF2-40B4-BE49-F238E27FC236}">
                    <a16:creationId xmlns:a16="http://schemas.microsoft.com/office/drawing/2014/main" id="{D973462F-6FE1-64FA-F831-2B1214650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4" name="Freeform 58">
                <a:extLst>
                  <a:ext uri="{FF2B5EF4-FFF2-40B4-BE49-F238E27FC236}">
                    <a16:creationId xmlns:a16="http://schemas.microsoft.com/office/drawing/2014/main" id="{E07FACD9-C6C4-8B0E-2C8B-D4B1100F0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5" name="Freeform 59">
                <a:extLst>
                  <a:ext uri="{FF2B5EF4-FFF2-40B4-BE49-F238E27FC236}">
                    <a16:creationId xmlns:a16="http://schemas.microsoft.com/office/drawing/2014/main" id="{D3DBA7F1-2C65-AEFE-AD15-1CFDB6894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6" name="Freeform 60">
                <a:extLst>
                  <a:ext uri="{FF2B5EF4-FFF2-40B4-BE49-F238E27FC236}">
                    <a16:creationId xmlns:a16="http://schemas.microsoft.com/office/drawing/2014/main" id="{0117C891-96C6-0D3F-F61E-C11D27D1F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7" name="Freeform 61">
                <a:extLst>
                  <a:ext uri="{FF2B5EF4-FFF2-40B4-BE49-F238E27FC236}">
                    <a16:creationId xmlns:a16="http://schemas.microsoft.com/office/drawing/2014/main" id="{259DE5CD-87D2-800A-5E19-ED84713CA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8" name="Freeform 62">
                <a:extLst>
                  <a:ext uri="{FF2B5EF4-FFF2-40B4-BE49-F238E27FC236}">
                    <a16:creationId xmlns:a16="http://schemas.microsoft.com/office/drawing/2014/main" id="{7B517C7D-FA95-CA9B-7272-8F8C3678F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9" name="Freeform 63">
                <a:extLst>
                  <a:ext uri="{FF2B5EF4-FFF2-40B4-BE49-F238E27FC236}">
                    <a16:creationId xmlns:a16="http://schemas.microsoft.com/office/drawing/2014/main" id="{B9514515-E5C4-252D-873B-DFBF0EE5D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0" name="Freeform 64">
                <a:extLst>
                  <a:ext uri="{FF2B5EF4-FFF2-40B4-BE49-F238E27FC236}">
                    <a16:creationId xmlns:a16="http://schemas.microsoft.com/office/drawing/2014/main" id="{694E46EF-E4A8-AD5D-3FE0-DE9547A49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1" name="Freeform 65">
                <a:extLst>
                  <a:ext uri="{FF2B5EF4-FFF2-40B4-BE49-F238E27FC236}">
                    <a16:creationId xmlns:a16="http://schemas.microsoft.com/office/drawing/2014/main" id="{5F1B3D5E-AA35-4EB9-4CF8-047399C3D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2" name="Freeform 66">
                <a:extLst>
                  <a:ext uri="{FF2B5EF4-FFF2-40B4-BE49-F238E27FC236}">
                    <a16:creationId xmlns:a16="http://schemas.microsoft.com/office/drawing/2014/main" id="{C587CB6E-9951-914B-7279-A2717BBD7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3" name="Freeform 67">
                <a:extLst>
                  <a:ext uri="{FF2B5EF4-FFF2-40B4-BE49-F238E27FC236}">
                    <a16:creationId xmlns:a16="http://schemas.microsoft.com/office/drawing/2014/main" id="{A2097D38-9B3A-14F7-0184-D81764998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4" name="Freeform 68">
                <a:extLst>
                  <a:ext uri="{FF2B5EF4-FFF2-40B4-BE49-F238E27FC236}">
                    <a16:creationId xmlns:a16="http://schemas.microsoft.com/office/drawing/2014/main" id="{D729737A-FF92-8882-F1FF-E79C5537B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5" name="Freeform 69">
                <a:extLst>
                  <a:ext uri="{FF2B5EF4-FFF2-40B4-BE49-F238E27FC236}">
                    <a16:creationId xmlns:a16="http://schemas.microsoft.com/office/drawing/2014/main" id="{6F85E987-340A-EA4F-4A33-D78E54811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6" name="Freeform 70">
                <a:extLst>
                  <a:ext uri="{FF2B5EF4-FFF2-40B4-BE49-F238E27FC236}">
                    <a16:creationId xmlns:a16="http://schemas.microsoft.com/office/drawing/2014/main" id="{D8E34524-93C2-A84C-F13A-6F926169CE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7" name="Freeform 71">
                <a:extLst>
                  <a:ext uri="{FF2B5EF4-FFF2-40B4-BE49-F238E27FC236}">
                    <a16:creationId xmlns:a16="http://schemas.microsoft.com/office/drawing/2014/main" id="{67E3A316-C10E-D078-4603-E90EB5A6D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8" name="Rectangle 72">
                <a:extLst>
                  <a:ext uri="{FF2B5EF4-FFF2-40B4-BE49-F238E27FC236}">
                    <a16:creationId xmlns:a16="http://schemas.microsoft.com/office/drawing/2014/main" id="{C5DE3AD9-6127-D9D2-72D4-6C4806C4C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9" name="Rectangle 73">
                <a:extLst>
                  <a:ext uri="{FF2B5EF4-FFF2-40B4-BE49-F238E27FC236}">
                    <a16:creationId xmlns:a16="http://schemas.microsoft.com/office/drawing/2014/main" id="{3BD09CBD-2EB3-4F86-8B0C-7F730907B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62" name="Group 484">
              <a:extLst>
                <a:ext uri="{FF2B5EF4-FFF2-40B4-BE49-F238E27FC236}">
                  <a16:creationId xmlns:a16="http://schemas.microsoft.com/office/drawing/2014/main" id="{6C74B417-4E20-9850-9981-66976E21A9B3}"/>
                </a:ext>
              </a:extLst>
            </p:cNvPr>
            <p:cNvGrpSpPr/>
            <p:nvPr/>
          </p:nvGrpSpPr>
          <p:grpSpPr>
            <a:xfrm>
              <a:off x="6638997" y="2811207"/>
              <a:ext cx="415025" cy="427687"/>
              <a:chOff x="6145240" y="4832291"/>
              <a:chExt cx="415025" cy="427687"/>
            </a:xfrm>
          </p:grpSpPr>
          <p:sp>
            <p:nvSpPr>
              <p:cNvPr id="483" name="Freeform 47">
                <a:extLst>
                  <a:ext uri="{FF2B5EF4-FFF2-40B4-BE49-F238E27FC236}">
                    <a16:creationId xmlns:a16="http://schemas.microsoft.com/office/drawing/2014/main" id="{984D8F8F-8D59-98EC-CD49-C4F2D1277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4" name="Freeform 48">
                <a:extLst>
                  <a:ext uri="{FF2B5EF4-FFF2-40B4-BE49-F238E27FC236}">
                    <a16:creationId xmlns:a16="http://schemas.microsoft.com/office/drawing/2014/main" id="{1B878734-AEF3-45B6-0940-0E5199279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5" name="Freeform 49">
                <a:extLst>
                  <a:ext uri="{FF2B5EF4-FFF2-40B4-BE49-F238E27FC236}">
                    <a16:creationId xmlns:a16="http://schemas.microsoft.com/office/drawing/2014/main" id="{16CD43E4-9816-5D1A-6EF1-4FF15CDBA9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6" name="Freeform 50">
                <a:extLst>
                  <a:ext uri="{FF2B5EF4-FFF2-40B4-BE49-F238E27FC236}">
                    <a16:creationId xmlns:a16="http://schemas.microsoft.com/office/drawing/2014/main" id="{D734C4CE-F7F0-5A87-CF71-9877163AA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7" name="Freeform 51">
                <a:extLst>
                  <a:ext uri="{FF2B5EF4-FFF2-40B4-BE49-F238E27FC236}">
                    <a16:creationId xmlns:a16="http://schemas.microsoft.com/office/drawing/2014/main" id="{9B184FD6-48B6-1B2B-9540-F6BA414A4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8" name="Freeform 52">
                <a:extLst>
                  <a:ext uri="{FF2B5EF4-FFF2-40B4-BE49-F238E27FC236}">
                    <a16:creationId xmlns:a16="http://schemas.microsoft.com/office/drawing/2014/main" id="{5FD700B4-AC2C-33F6-4599-DE24EF865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9" name="Freeform 53">
                <a:extLst>
                  <a:ext uri="{FF2B5EF4-FFF2-40B4-BE49-F238E27FC236}">
                    <a16:creationId xmlns:a16="http://schemas.microsoft.com/office/drawing/2014/main" id="{4A05E68A-7906-D86A-9A9B-7F7558FDD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90" name="Freeform 54">
                <a:extLst>
                  <a:ext uri="{FF2B5EF4-FFF2-40B4-BE49-F238E27FC236}">
                    <a16:creationId xmlns:a16="http://schemas.microsoft.com/office/drawing/2014/main" id="{B6DADCC0-49CD-AFBC-44FB-17FA664F4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63" name="Group 493">
              <a:extLst>
                <a:ext uri="{FF2B5EF4-FFF2-40B4-BE49-F238E27FC236}">
                  <a16:creationId xmlns:a16="http://schemas.microsoft.com/office/drawing/2014/main" id="{1B4D1B4D-0655-1C01-6CB9-2DFCE820A616}"/>
                </a:ext>
              </a:extLst>
            </p:cNvPr>
            <p:cNvGrpSpPr/>
            <p:nvPr/>
          </p:nvGrpSpPr>
          <p:grpSpPr>
            <a:xfrm>
              <a:off x="7103263" y="2801359"/>
              <a:ext cx="440348" cy="447383"/>
              <a:chOff x="5631736" y="4812595"/>
              <a:chExt cx="440348" cy="447383"/>
            </a:xfrm>
          </p:grpSpPr>
          <p:sp>
            <p:nvSpPr>
              <p:cNvPr id="464" name="Freeform 55">
                <a:extLst>
                  <a:ext uri="{FF2B5EF4-FFF2-40B4-BE49-F238E27FC236}">
                    <a16:creationId xmlns:a16="http://schemas.microsoft.com/office/drawing/2014/main" id="{325D63C3-10BA-7426-78C5-4605B7E3C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65" name="Freeform 56">
                <a:extLst>
                  <a:ext uri="{FF2B5EF4-FFF2-40B4-BE49-F238E27FC236}">
                    <a16:creationId xmlns:a16="http://schemas.microsoft.com/office/drawing/2014/main" id="{308B112A-40E2-FF4C-EAA6-E1F6CB3FF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66" name="Freeform 57">
                <a:extLst>
                  <a:ext uri="{FF2B5EF4-FFF2-40B4-BE49-F238E27FC236}">
                    <a16:creationId xmlns:a16="http://schemas.microsoft.com/office/drawing/2014/main" id="{6FEEC1AA-D5C6-5318-2984-E29388962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67" name="Freeform 58">
                <a:extLst>
                  <a:ext uri="{FF2B5EF4-FFF2-40B4-BE49-F238E27FC236}">
                    <a16:creationId xmlns:a16="http://schemas.microsoft.com/office/drawing/2014/main" id="{9CDEC30E-18EA-909C-8F28-E27411065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68" name="Freeform 59">
                <a:extLst>
                  <a:ext uri="{FF2B5EF4-FFF2-40B4-BE49-F238E27FC236}">
                    <a16:creationId xmlns:a16="http://schemas.microsoft.com/office/drawing/2014/main" id="{4E05503B-5601-F2EE-66F8-6FC8D38F2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69" name="Freeform 60">
                <a:extLst>
                  <a:ext uri="{FF2B5EF4-FFF2-40B4-BE49-F238E27FC236}">
                    <a16:creationId xmlns:a16="http://schemas.microsoft.com/office/drawing/2014/main" id="{2E568728-ADD3-BCFD-95E0-3DD303E0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0" name="Freeform 61">
                <a:extLst>
                  <a:ext uri="{FF2B5EF4-FFF2-40B4-BE49-F238E27FC236}">
                    <a16:creationId xmlns:a16="http://schemas.microsoft.com/office/drawing/2014/main" id="{CF97224E-8D41-5E1B-07C0-E92D167EA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1" name="Freeform 62">
                <a:extLst>
                  <a:ext uri="{FF2B5EF4-FFF2-40B4-BE49-F238E27FC236}">
                    <a16:creationId xmlns:a16="http://schemas.microsoft.com/office/drawing/2014/main" id="{CC475E45-398F-6E32-7084-3C621992B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2" name="Freeform 63">
                <a:extLst>
                  <a:ext uri="{FF2B5EF4-FFF2-40B4-BE49-F238E27FC236}">
                    <a16:creationId xmlns:a16="http://schemas.microsoft.com/office/drawing/2014/main" id="{7CCABD52-20CC-23DA-0216-EF479C5CA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3" name="Freeform 64">
                <a:extLst>
                  <a:ext uri="{FF2B5EF4-FFF2-40B4-BE49-F238E27FC236}">
                    <a16:creationId xmlns:a16="http://schemas.microsoft.com/office/drawing/2014/main" id="{75283725-D564-064A-9368-E9D504461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4" name="Freeform 65">
                <a:extLst>
                  <a:ext uri="{FF2B5EF4-FFF2-40B4-BE49-F238E27FC236}">
                    <a16:creationId xmlns:a16="http://schemas.microsoft.com/office/drawing/2014/main" id="{21C81734-561C-E507-C390-8D9013EAC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5" name="Freeform 66">
                <a:extLst>
                  <a:ext uri="{FF2B5EF4-FFF2-40B4-BE49-F238E27FC236}">
                    <a16:creationId xmlns:a16="http://schemas.microsoft.com/office/drawing/2014/main" id="{A97A13E9-9E85-496F-9D6E-B905C3310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6" name="Freeform 67">
                <a:extLst>
                  <a:ext uri="{FF2B5EF4-FFF2-40B4-BE49-F238E27FC236}">
                    <a16:creationId xmlns:a16="http://schemas.microsoft.com/office/drawing/2014/main" id="{CB20EA51-C2D9-AFBD-7911-FA6CF065DA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7" name="Freeform 68">
                <a:extLst>
                  <a:ext uri="{FF2B5EF4-FFF2-40B4-BE49-F238E27FC236}">
                    <a16:creationId xmlns:a16="http://schemas.microsoft.com/office/drawing/2014/main" id="{48AAA5FD-233C-F232-7FCE-27FD34819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8" name="Freeform 69">
                <a:extLst>
                  <a:ext uri="{FF2B5EF4-FFF2-40B4-BE49-F238E27FC236}">
                    <a16:creationId xmlns:a16="http://schemas.microsoft.com/office/drawing/2014/main" id="{C1CDC5CC-76E0-A69E-D706-6BD169792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79" name="Freeform 70">
                <a:extLst>
                  <a:ext uri="{FF2B5EF4-FFF2-40B4-BE49-F238E27FC236}">
                    <a16:creationId xmlns:a16="http://schemas.microsoft.com/office/drawing/2014/main" id="{A07F0DA9-0ADA-1CD8-10A7-CFE091ED1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0" name="Freeform 71">
                <a:extLst>
                  <a:ext uri="{FF2B5EF4-FFF2-40B4-BE49-F238E27FC236}">
                    <a16:creationId xmlns:a16="http://schemas.microsoft.com/office/drawing/2014/main" id="{89FC1CF4-CC2F-C536-FDAB-F1FE8954D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1" name="Rectangle 72">
                <a:extLst>
                  <a:ext uri="{FF2B5EF4-FFF2-40B4-BE49-F238E27FC236}">
                    <a16:creationId xmlns:a16="http://schemas.microsoft.com/office/drawing/2014/main" id="{5CAB7E34-69C2-534D-BABB-AA2F70B63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82" name="Rectangle 73">
                <a:extLst>
                  <a:ext uri="{FF2B5EF4-FFF2-40B4-BE49-F238E27FC236}">
                    <a16:creationId xmlns:a16="http://schemas.microsoft.com/office/drawing/2014/main" id="{6245A38B-EBCE-77B9-33CC-00DB80DFB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grpSp>
        <p:nvGrpSpPr>
          <p:cNvPr id="545" name="Group 13">
            <a:extLst>
              <a:ext uri="{FF2B5EF4-FFF2-40B4-BE49-F238E27FC236}">
                <a16:creationId xmlns:a16="http://schemas.microsoft.com/office/drawing/2014/main" id="{A97CE572-8DF8-FDD5-C093-87F626D9D5A5}"/>
              </a:ext>
            </a:extLst>
          </p:cNvPr>
          <p:cNvGrpSpPr/>
          <p:nvPr/>
        </p:nvGrpSpPr>
        <p:grpSpPr>
          <a:xfrm>
            <a:off x="4207174" y="2493546"/>
            <a:ext cx="3836741" cy="447383"/>
            <a:chOff x="4273432" y="1800993"/>
            <a:chExt cx="3836741" cy="447383"/>
          </a:xfrm>
        </p:grpSpPr>
        <p:grpSp>
          <p:nvGrpSpPr>
            <p:cNvPr id="546" name="Group 514">
              <a:extLst>
                <a:ext uri="{FF2B5EF4-FFF2-40B4-BE49-F238E27FC236}">
                  <a16:creationId xmlns:a16="http://schemas.microsoft.com/office/drawing/2014/main" id="{3D722049-9733-40FF-3C9B-9DF8CD681648}"/>
                </a:ext>
              </a:extLst>
            </p:cNvPr>
            <p:cNvGrpSpPr/>
            <p:nvPr/>
          </p:nvGrpSpPr>
          <p:grpSpPr>
            <a:xfrm>
              <a:off x="5284278" y="1810841"/>
              <a:ext cx="415025" cy="427687"/>
              <a:chOff x="6145240" y="4832291"/>
              <a:chExt cx="415025" cy="427687"/>
            </a:xfrm>
          </p:grpSpPr>
          <p:sp>
            <p:nvSpPr>
              <p:cNvPr id="654" name="Freeform 47">
                <a:extLst>
                  <a:ext uri="{FF2B5EF4-FFF2-40B4-BE49-F238E27FC236}">
                    <a16:creationId xmlns:a16="http://schemas.microsoft.com/office/drawing/2014/main" id="{4148DB84-71E4-859C-AFC4-9DF36D90C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5" name="Freeform 48">
                <a:extLst>
                  <a:ext uri="{FF2B5EF4-FFF2-40B4-BE49-F238E27FC236}">
                    <a16:creationId xmlns:a16="http://schemas.microsoft.com/office/drawing/2014/main" id="{3A760F80-BD52-1402-7AE2-EDF5AB5BC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6" name="Freeform 49">
                <a:extLst>
                  <a:ext uri="{FF2B5EF4-FFF2-40B4-BE49-F238E27FC236}">
                    <a16:creationId xmlns:a16="http://schemas.microsoft.com/office/drawing/2014/main" id="{232E5F8D-991B-B21D-F10A-50DB8ABC3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7" name="Freeform 50">
                <a:extLst>
                  <a:ext uri="{FF2B5EF4-FFF2-40B4-BE49-F238E27FC236}">
                    <a16:creationId xmlns:a16="http://schemas.microsoft.com/office/drawing/2014/main" id="{B79F4AC5-44DD-AF6C-F277-974D4D53D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8" name="Freeform 51">
                <a:extLst>
                  <a:ext uri="{FF2B5EF4-FFF2-40B4-BE49-F238E27FC236}">
                    <a16:creationId xmlns:a16="http://schemas.microsoft.com/office/drawing/2014/main" id="{8911CEDE-8246-4699-0B2F-D35C171A1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9" name="Freeform 52">
                <a:extLst>
                  <a:ext uri="{FF2B5EF4-FFF2-40B4-BE49-F238E27FC236}">
                    <a16:creationId xmlns:a16="http://schemas.microsoft.com/office/drawing/2014/main" id="{283436BC-DA16-6AF1-AFAC-614C40424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60" name="Freeform 53">
                <a:extLst>
                  <a:ext uri="{FF2B5EF4-FFF2-40B4-BE49-F238E27FC236}">
                    <a16:creationId xmlns:a16="http://schemas.microsoft.com/office/drawing/2014/main" id="{3C73262F-2582-8F72-D346-249F6943A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61" name="Freeform 54">
                <a:extLst>
                  <a:ext uri="{FF2B5EF4-FFF2-40B4-BE49-F238E27FC236}">
                    <a16:creationId xmlns:a16="http://schemas.microsoft.com/office/drawing/2014/main" id="{99426A50-8611-BBF0-0EBA-5E9C9AD44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47" name="Group 515">
              <a:extLst>
                <a:ext uri="{FF2B5EF4-FFF2-40B4-BE49-F238E27FC236}">
                  <a16:creationId xmlns:a16="http://schemas.microsoft.com/office/drawing/2014/main" id="{45F07529-D4EE-6406-6340-14B54B5131F1}"/>
                </a:ext>
              </a:extLst>
            </p:cNvPr>
            <p:cNvGrpSpPr/>
            <p:nvPr/>
          </p:nvGrpSpPr>
          <p:grpSpPr>
            <a:xfrm>
              <a:off x="4770774" y="1800993"/>
              <a:ext cx="440348" cy="447383"/>
              <a:chOff x="5631736" y="4812595"/>
              <a:chExt cx="440348" cy="447383"/>
            </a:xfrm>
          </p:grpSpPr>
          <p:sp>
            <p:nvSpPr>
              <p:cNvPr id="635" name="Freeform 55">
                <a:extLst>
                  <a:ext uri="{FF2B5EF4-FFF2-40B4-BE49-F238E27FC236}">
                    <a16:creationId xmlns:a16="http://schemas.microsoft.com/office/drawing/2014/main" id="{46039675-34AF-A593-0D85-405763465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6" name="Freeform 56">
                <a:extLst>
                  <a:ext uri="{FF2B5EF4-FFF2-40B4-BE49-F238E27FC236}">
                    <a16:creationId xmlns:a16="http://schemas.microsoft.com/office/drawing/2014/main" id="{CA08BCFC-D7B6-E0BF-39BE-EB3C4448D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7" name="Freeform 57">
                <a:extLst>
                  <a:ext uri="{FF2B5EF4-FFF2-40B4-BE49-F238E27FC236}">
                    <a16:creationId xmlns:a16="http://schemas.microsoft.com/office/drawing/2014/main" id="{DECA6A95-30AE-D258-B05C-2A8C44694B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8" name="Freeform 58">
                <a:extLst>
                  <a:ext uri="{FF2B5EF4-FFF2-40B4-BE49-F238E27FC236}">
                    <a16:creationId xmlns:a16="http://schemas.microsoft.com/office/drawing/2014/main" id="{EB268FB8-824A-6B85-74A9-F5B0A447B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9" name="Freeform 59">
                <a:extLst>
                  <a:ext uri="{FF2B5EF4-FFF2-40B4-BE49-F238E27FC236}">
                    <a16:creationId xmlns:a16="http://schemas.microsoft.com/office/drawing/2014/main" id="{69D75DA1-CA15-C22D-D9EA-568041FD0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0" name="Freeform 60">
                <a:extLst>
                  <a:ext uri="{FF2B5EF4-FFF2-40B4-BE49-F238E27FC236}">
                    <a16:creationId xmlns:a16="http://schemas.microsoft.com/office/drawing/2014/main" id="{12E126DB-6AEB-A52F-A79A-15268482F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1" name="Freeform 61">
                <a:extLst>
                  <a:ext uri="{FF2B5EF4-FFF2-40B4-BE49-F238E27FC236}">
                    <a16:creationId xmlns:a16="http://schemas.microsoft.com/office/drawing/2014/main" id="{7D23014F-93A6-3839-A5C3-233CEC7911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2" name="Freeform 62">
                <a:extLst>
                  <a:ext uri="{FF2B5EF4-FFF2-40B4-BE49-F238E27FC236}">
                    <a16:creationId xmlns:a16="http://schemas.microsoft.com/office/drawing/2014/main" id="{DB74957A-21C6-A90B-B5DF-E0CA781B7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3" name="Freeform 63">
                <a:extLst>
                  <a:ext uri="{FF2B5EF4-FFF2-40B4-BE49-F238E27FC236}">
                    <a16:creationId xmlns:a16="http://schemas.microsoft.com/office/drawing/2014/main" id="{DF6D8BBD-4283-47DB-2446-2445905A5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4" name="Freeform 64">
                <a:extLst>
                  <a:ext uri="{FF2B5EF4-FFF2-40B4-BE49-F238E27FC236}">
                    <a16:creationId xmlns:a16="http://schemas.microsoft.com/office/drawing/2014/main" id="{A54374E8-87B2-177D-0C3F-9FEA4F634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5" name="Freeform 65">
                <a:extLst>
                  <a:ext uri="{FF2B5EF4-FFF2-40B4-BE49-F238E27FC236}">
                    <a16:creationId xmlns:a16="http://schemas.microsoft.com/office/drawing/2014/main" id="{1464C522-D38B-4585-A3BC-FB2B37942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6" name="Freeform 66">
                <a:extLst>
                  <a:ext uri="{FF2B5EF4-FFF2-40B4-BE49-F238E27FC236}">
                    <a16:creationId xmlns:a16="http://schemas.microsoft.com/office/drawing/2014/main" id="{79699FE8-3B35-C754-9CF4-E1663AFE2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7" name="Freeform 67">
                <a:extLst>
                  <a:ext uri="{FF2B5EF4-FFF2-40B4-BE49-F238E27FC236}">
                    <a16:creationId xmlns:a16="http://schemas.microsoft.com/office/drawing/2014/main" id="{C08E510D-7B0A-39D4-76FD-FBC87CE68C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8" name="Freeform 68">
                <a:extLst>
                  <a:ext uri="{FF2B5EF4-FFF2-40B4-BE49-F238E27FC236}">
                    <a16:creationId xmlns:a16="http://schemas.microsoft.com/office/drawing/2014/main" id="{C01531B8-551F-B371-4677-52D74B2AB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49" name="Freeform 69">
                <a:extLst>
                  <a:ext uri="{FF2B5EF4-FFF2-40B4-BE49-F238E27FC236}">
                    <a16:creationId xmlns:a16="http://schemas.microsoft.com/office/drawing/2014/main" id="{4DB5ABFC-7B33-CBA7-614C-CB889EBB7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0" name="Freeform 70">
                <a:extLst>
                  <a:ext uri="{FF2B5EF4-FFF2-40B4-BE49-F238E27FC236}">
                    <a16:creationId xmlns:a16="http://schemas.microsoft.com/office/drawing/2014/main" id="{3BBFD565-987A-B37C-43B5-A888F286E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1" name="Freeform 71">
                <a:extLst>
                  <a:ext uri="{FF2B5EF4-FFF2-40B4-BE49-F238E27FC236}">
                    <a16:creationId xmlns:a16="http://schemas.microsoft.com/office/drawing/2014/main" id="{CDBB18FC-787E-599A-BE95-63CCA7B07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2" name="Rectangle 72">
                <a:extLst>
                  <a:ext uri="{FF2B5EF4-FFF2-40B4-BE49-F238E27FC236}">
                    <a16:creationId xmlns:a16="http://schemas.microsoft.com/office/drawing/2014/main" id="{81554225-C6C5-74B2-A74A-9A32C46C4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3" name="Rectangle 73">
                <a:extLst>
                  <a:ext uri="{FF2B5EF4-FFF2-40B4-BE49-F238E27FC236}">
                    <a16:creationId xmlns:a16="http://schemas.microsoft.com/office/drawing/2014/main" id="{10157AB3-E9C1-C8D1-28BA-69F05FAF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48" name="Group 516">
              <a:extLst>
                <a:ext uri="{FF2B5EF4-FFF2-40B4-BE49-F238E27FC236}">
                  <a16:creationId xmlns:a16="http://schemas.microsoft.com/office/drawing/2014/main" id="{C715E28E-7AA5-8AD2-7A4A-29B74E93B78F}"/>
                </a:ext>
              </a:extLst>
            </p:cNvPr>
            <p:cNvGrpSpPr/>
            <p:nvPr/>
          </p:nvGrpSpPr>
          <p:grpSpPr>
            <a:xfrm>
              <a:off x="4273432" y="1810841"/>
              <a:ext cx="415025" cy="427687"/>
              <a:chOff x="6145240" y="4832291"/>
              <a:chExt cx="415025" cy="427687"/>
            </a:xfrm>
          </p:grpSpPr>
          <p:sp>
            <p:nvSpPr>
              <p:cNvPr id="627" name="Freeform 47">
                <a:extLst>
                  <a:ext uri="{FF2B5EF4-FFF2-40B4-BE49-F238E27FC236}">
                    <a16:creationId xmlns:a16="http://schemas.microsoft.com/office/drawing/2014/main" id="{0FF708E4-1C95-6B81-F792-96C7E0A9E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8" name="Freeform 48">
                <a:extLst>
                  <a:ext uri="{FF2B5EF4-FFF2-40B4-BE49-F238E27FC236}">
                    <a16:creationId xmlns:a16="http://schemas.microsoft.com/office/drawing/2014/main" id="{4C19ED97-6751-8419-AE22-4E8A29CFA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9" name="Freeform 49">
                <a:extLst>
                  <a:ext uri="{FF2B5EF4-FFF2-40B4-BE49-F238E27FC236}">
                    <a16:creationId xmlns:a16="http://schemas.microsoft.com/office/drawing/2014/main" id="{B29DF318-3A8C-9942-0BAE-D51A3321B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0" name="Freeform 50">
                <a:extLst>
                  <a:ext uri="{FF2B5EF4-FFF2-40B4-BE49-F238E27FC236}">
                    <a16:creationId xmlns:a16="http://schemas.microsoft.com/office/drawing/2014/main" id="{930E6228-0B04-C8F2-F23F-74C82A869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1" name="Freeform 51">
                <a:extLst>
                  <a:ext uri="{FF2B5EF4-FFF2-40B4-BE49-F238E27FC236}">
                    <a16:creationId xmlns:a16="http://schemas.microsoft.com/office/drawing/2014/main" id="{3F9152C1-379A-9141-AEF8-409A93654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2" name="Freeform 52">
                <a:extLst>
                  <a:ext uri="{FF2B5EF4-FFF2-40B4-BE49-F238E27FC236}">
                    <a16:creationId xmlns:a16="http://schemas.microsoft.com/office/drawing/2014/main" id="{D70D9961-AD5C-2129-5FEE-5F19E8FFF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3" name="Freeform 53">
                <a:extLst>
                  <a:ext uri="{FF2B5EF4-FFF2-40B4-BE49-F238E27FC236}">
                    <a16:creationId xmlns:a16="http://schemas.microsoft.com/office/drawing/2014/main" id="{2155A85D-D6B3-FCFA-B25F-47669DEBF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4" name="Freeform 54">
                <a:extLst>
                  <a:ext uri="{FF2B5EF4-FFF2-40B4-BE49-F238E27FC236}">
                    <a16:creationId xmlns:a16="http://schemas.microsoft.com/office/drawing/2014/main" id="{0BE8411B-24C2-8F90-7304-B90365C9C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49" name="Group 517">
              <a:extLst>
                <a:ext uri="{FF2B5EF4-FFF2-40B4-BE49-F238E27FC236}">
                  <a16:creationId xmlns:a16="http://schemas.microsoft.com/office/drawing/2014/main" id="{F87FD678-F19C-7CAD-0F65-31AE833CE88D}"/>
                </a:ext>
              </a:extLst>
            </p:cNvPr>
            <p:cNvGrpSpPr/>
            <p:nvPr/>
          </p:nvGrpSpPr>
          <p:grpSpPr>
            <a:xfrm>
              <a:off x="5748544" y="1800993"/>
              <a:ext cx="440348" cy="447383"/>
              <a:chOff x="5631736" y="4812595"/>
              <a:chExt cx="440348" cy="447383"/>
            </a:xfrm>
          </p:grpSpPr>
          <p:sp>
            <p:nvSpPr>
              <p:cNvPr id="608" name="Freeform 55">
                <a:extLst>
                  <a:ext uri="{FF2B5EF4-FFF2-40B4-BE49-F238E27FC236}">
                    <a16:creationId xmlns:a16="http://schemas.microsoft.com/office/drawing/2014/main" id="{93D3ABF5-BD3D-0E46-EE34-2461C97C6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9" name="Freeform 56">
                <a:extLst>
                  <a:ext uri="{FF2B5EF4-FFF2-40B4-BE49-F238E27FC236}">
                    <a16:creationId xmlns:a16="http://schemas.microsoft.com/office/drawing/2014/main" id="{49D4177A-F443-6D4B-D7A7-9CF85C22D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0" name="Freeform 57">
                <a:extLst>
                  <a:ext uri="{FF2B5EF4-FFF2-40B4-BE49-F238E27FC236}">
                    <a16:creationId xmlns:a16="http://schemas.microsoft.com/office/drawing/2014/main" id="{D0907DA5-D0A4-2C1F-3CC1-B7DCBF1DB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1" name="Freeform 58">
                <a:extLst>
                  <a:ext uri="{FF2B5EF4-FFF2-40B4-BE49-F238E27FC236}">
                    <a16:creationId xmlns:a16="http://schemas.microsoft.com/office/drawing/2014/main" id="{448EF474-B9F5-BA83-C3ED-91CA87FC6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2" name="Freeform 59">
                <a:extLst>
                  <a:ext uri="{FF2B5EF4-FFF2-40B4-BE49-F238E27FC236}">
                    <a16:creationId xmlns:a16="http://schemas.microsoft.com/office/drawing/2014/main" id="{A6BB79D4-318E-0D74-3012-B2D61D596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3" name="Freeform 60">
                <a:extLst>
                  <a:ext uri="{FF2B5EF4-FFF2-40B4-BE49-F238E27FC236}">
                    <a16:creationId xmlns:a16="http://schemas.microsoft.com/office/drawing/2014/main" id="{E7C7184F-D7B1-78DC-5527-73E594DD7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4" name="Freeform 61">
                <a:extLst>
                  <a:ext uri="{FF2B5EF4-FFF2-40B4-BE49-F238E27FC236}">
                    <a16:creationId xmlns:a16="http://schemas.microsoft.com/office/drawing/2014/main" id="{DF281457-C61C-4CC1-3A24-4D86FD999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5" name="Freeform 62">
                <a:extLst>
                  <a:ext uri="{FF2B5EF4-FFF2-40B4-BE49-F238E27FC236}">
                    <a16:creationId xmlns:a16="http://schemas.microsoft.com/office/drawing/2014/main" id="{DE4E00B2-A2DE-A6DC-1C72-5DC820DBE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6" name="Freeform 63">
                <a:extLst>
                  <a:ext uri="{FF2B5EF4-FFF2-40B4-BE49-F238E27FC236}">
                    <a16:creationId xmlns:a16="http://schemas.microsoft.com/office/drawing/2014/main" id="{75FDE0D1-99C8-91B3-ED22-475FBEE97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7" name="Freeform 64">
                <a:extLst>
                  <a:ext uri="{FF2B5EF4-FFF2-40B4-BE49-F238E27FC236}">
                    <a16:creationId xmlns:a16="http://schemas.microsoft.com/office/drawing/2014/main" id="{F9647598-5218-F7E7-026A-18D7172F9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8" name="Freeform 65">
                <a:extLst>
                  <a:ext uri="{FF2B5EF4-FFF2-40B4-BE49-F238E27FC236}">
                    <a16:creationId xmlns:a16="http://schemas.microsoft.com/office/drawing/2014/main" id="{7E97B4F4-DBDC-49D1-9253-7B26625AF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19" name="Freeform 66">
                <a:extLst>
                  <a:ext uri="{FF2B5EF4-FFF2-40B4-BE49-F238E27FC236}">
                    <a16:creationId xmlns:a16="http://schemas.microsoft.com/office/drawing/2014/main" id="{28493338-D105-F177-BD1A-276EE0428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0" name="Freeform 67">
                <a:extLst>
                  <a:ext uri="{FF2B5EF4-FFF2-40B4-BE49-F238E27FC236}">
                    <a16:creationId xmlns:a16="http://schemas.microsoft.com/office/drawing/2014/main" id="{3841D164-112E-3623-3D5D-7A3FAD42BC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1" name="Freeform 68">
                <a:extLst>
                  <a:ext uri="{FF2B5EF4-FFF2-40B4-BE49-F238E27FC236}">
                    <a16:creationId xmlns:a16="http://schemas.microsoft.com/office/drawing/2014/main" id="{C28EB2A8-6AAA-44A1-A6D9-4619D26EA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2" name="Freeform 69">
                <a:extLst>
                  <a:ext uri="{FF2B5EF4-FFF2-40B4-BE49-F238E27FC236}">
                    <a16:creationId xmlns:a16="http://schemas.microsoft.com/office/drawing/2014/main" id="{37144289-D09C-EC6D-5DAB-FB8CEDE53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3" name="Freeform 70">
                <a:extLst>
                  <a:ext uri="{FF2B5EF4-FFF2-40B4-BE49-F238E27FC236}">
                    <a16:creationId xmlns:a16="http://schemas.microsoft.com/office/drawing/2014/main" id="{450EE0FA-C86E-7919-6BE0-5566F7BB0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4" name="Freeform 71">
                <a:extLst>
                  <a:ext uri="{FF2B5EF4-FFF2-40B4-BE49-F238E27FC236}">
                    <a16:creationId xmlns:a16="http://schemas.microsoft.com/office/drawing/2014/main" id="{550FBA8A-C970-C0D1-DC74-906815713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5" name="Rectangle 72">
                <a:extLst>
                  <a:ext uri="{FF2B5EF4-FFF2-40B4-BE49-F238E27FC236}">
                    <a16:creationId xmlns:a16="http://schemas.microsoft.com/office/drawing/2014/main" id="{E03F612C-6B2C-8FA8-05E2-69201E736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6" name="Rectangle 73">
                <a:extLst>
                  <a:ext uri="{FF2B5EF4-FFF2-40B4-BE49-F238E27FC236}">
                    <a16:creationId xmlns:a16="http://schemas.microsoft.com/office/drawing/2014/main" id="{D790CD7B-DEAF-0920-7222-025B72865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50" name="Group 518">
              <a:extLst>
                <a:ext uri="{FF2B5EF4-FFF2-40B4-BE49-F238E27FC236}">
                  <a16:creationId xmlns:a16="http://schemas.microsoft.com/office/drawing/2014/main" id="{E29297D4-00BF-042E-6CC6-452EC9056AA0}"/>
                </a:ext>
              </a:extLst>
            </p:cNvPr>
            <p:cNvGrpSpPr/>
            <p:nvPr/>
          </p:nvGrpSpPr>
          <p:grpSpPr>
            <a:xfrm>
              <a:off x="6245114" y="1810841"/>
              <a:ext cx="415025" cy="427687"/>
              <a:chOff x="6145240" y="4832291"/>
              <a:chExt cx="415025" cy="427687"/>
            </a:xfrm>
          </p:grpSpPr>
          <p:sp>
            <p:nvSpPr>
              <p:cNvPr id="600" name="Freeform 47">
                <a:extLst>
                  <a:ext uri="{FF2B5EF4-FFF2-40B4-BE49-F238E27FC236}">
                    <a16:creationId xmlns:a16="http://schemas.microsoft.com/office/drawing/2014/main" id="{D4023A57-D0EA-D6A6-653D-C2C380C62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1" name="Freeform 48">
                <a:extLst>
                  <a:ext uri="{FF2B5EF4-FFF2-40B4-BE49-F238E27FC236}">
                    <a16:creationId xmlns:a16="http://schemas.microsoft.com/office/drawing/2014/main" id="{EE0F116D-3E4F-2D48-FB35-A1CCB6431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2" name="Freeform 49">
                <a:extLst>
                  <a:ext uri="{FF2B5EF4-FFF2-40B4-BE49-F238E27FC236}">
                    <a16:creationId xmlns:a16="http://schemas.microsoft.com/office/drawing/2014/main" id="{8E42D49E-84D2-CBE4-03EA-CD6F0A3E0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3" name="Freeform 50">
                <a:extLst>
                  <a:ext uri="{FF2B5EF4-FFF2-40B4-BE49-F238E27FC236}">
                    <a16:creationId xmlns:a16="http://schemas.microsoft.com/office/drawing/2014/main" id="{CDD233C7-2B3D-8D43-BF8D-E573D318C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4" name="Freeform 51">
                <a:extLst>
                  <a:ext uri="{FF2B5EF4-FFF2-40B4-BE49-F238E27FC236}">
                    <a16:creationId xmlns:a16="http://schemas.microsoft.com/office/drawing/2014/main" id="{9EE4C67F-D53C-80F2-F1AC-170AF8FC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5" name="Freeform 52">
                <a:extLst>
                  <a:ext uri="{FF2B5EF4-FFF2-40B4-BE49-F238E27FC236}">
                    <a16:creationId xmlns:a16="http://schemas.microsoft.com/office/drawing/2014/main" id="{1188AE42-EBF9-7995-35AE-D6582B31A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6" name="Freeform 53">
                <a:extLst>
                  <a:ext uri="{FF2B5EF4-FFF2-40B4-BE49-F238E27FC236}">
                    <a16:creationId xmlns:a16="http://schemas.microsoft.com/office/drawing/2014/main" id="{C4F3CFBD-55D7-AD57-5569-AFA5224DA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7" name="Freeform 54">
                <a:extLst>
                  <a:ext uri="{FF2B5EF4-FFF2-40B4-BE49-F238E27FC236}">
                    <a16:creationId xmlns:a16="http://schemas.microsoft.com/office/drawing/2014/main" id="{813F4F72-A635-1265-24C8-B60B1E460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51" name="Group 519">
              <a:extLst>
                <a:ext uri="{FF2B5EF4-FFF2-40B4-BE49-F238E27FC236}">
                  <a16:creationId xmlns:a16="http://schemas.microsoft.com/office/drawing/2014/main" id="{1EA4D831-0055-35E1-158C-8B5E97A2B12E}"/>
                </a:ext>
              </a:extLst>
            </p:cNvPr>
            <p:cNvGrpSpPr/>
            <p:nvPr/>
          </p:nvGrpSpPr>
          <p:grpSpPr>
            <a:xfrm>
              <a:off x="6709380" y="1800993"/>
              <a:ext cx="440348" cy="447383"/>
              <a:chOff x="5631736" y="4812595"/>
              <a:chExt cx="440348" cy="447383"/>
            </a:xfrm>
          </p:grpSpPr>
          <p:sp>
            <p:nvSpPr>
              <p:cNvPr id="581" name="Freeform 55">
                <a:extLst>
                  <a:ext uri="{FF2B5EF4-FFF2-40B4-BE49-F238E27FC236}">
                    <a16:creationId xmlns:a16="http://schemas.microsoft.com/office/drawing/2014/main" id="{365B6502-0884-D8EB-B565-93E64A690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2" name="Freeform 56">
                <a:extLst>
                  <a:ext uri="{FF2B5EF4-FFF2-40B4-BE49-F238E27FC236}">
                    <a16:creationId xmlns:a16="http://schemas.microsoft.com/office/drawing/2014/main" id="{A001469E-4480-1F66-3157-2BE594E28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3" name="Freeform 57">
                <a:extLst>
                  <a:ext uri="{FF2B5EF4-FFF2-40B4-BE49-F238E27FC236}">
                    <a16:creationId xmlns:a16="http://schemas.microsoft.com/office/drawing/2014/main" id="{7559484A-AE2E-EE14-CC13-67BF89A86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4" name="Freeform 58">
                <a:extLst>
                  <a:ext uri="{FF2B5EF4-FFF2-40B4-BE49-F238E27FC236}">
                    <a16:creationId xmlns:a16="http://schemas.microsoft.com/office/drawing/2014/main" id="{5509BD7C-D44A-9B90-A825-CEFFC4AA9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5" name="Freeform 59">
                <a:extLst>
                  <a:ext uri="{FF2B5EF4-FFF2-40B4-BE49-F238E27FC236}">
                    <a16:creationId xmlns:a16="http://schemas.microsoft.com/office/drawing/2014/main" id="{42D12462-E111-E944-E337-6266B545A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6" name="Freeform 60">
                <a:extLst>
                  <a:ext uri="{FF2B5EF4-FFF2-40B4-BE49-F238E27FC236}">
                    <a16:creationId xmlns:a16="http://schemas.microsoft.com/office/drawing/2014/main" id="{08EAA0F1-956B-0ACA-992D-167076982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7" name="Freeform 61">
                <a:extLst>
                  <a:ext uri="{FF2B5EF4-FFF2-40B4-BE49-F238E27FC236}">
                    <a16:creationId xmlns:a16="http://schemas.microsoft.com/office/drawing/2014/main" id="{A8643AEE-8FD0-B194-8770-63E91DB7F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8" name="Freeform 62">
                <a:extLst>
                  <a:ext uri="{FF2B5EF4-FFF2-40B4-BE49-F238E27FC236}">
                    <a16:creationId xmlns:a16="http://schemas.microsoft.com/office/drawing/2014/main" id="{8D7974EB-58B7-D383-B0D5-AFC4DDF1C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9" name="Freeform 63">
                <a:extLst>
                  <a:ext uri="{FF2B5EF4-FFF2-40B4-BE49-F238E27FC236}">
                    <a16:creationId xmlns:a16="http://schemas.microsoft.com/office/drawing/2014/main" id="{2887F452-C092-57B9-9CF8-095E8D5F6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0" name="Freeform 64">
                <a:extLst>
                  <a:ext uri="{FF2B5EF4-FFF2-40B4-BE49-F238E27FC236}">
                    <a16:creationId xmlns:a16="http://schemas.microsoft.com/office/drawing/2014/main" id="{02E2A19B-4641-AF05-C940-49860D432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1" name="Freeform 65">
                <a:extLst>
                  <a:ext uri="{FF2B5EF4-FFF2-40B4-BE49-F238E27FC236}">
                    <a16:creationId xmlns:a16="http://schemas.microsoft.com/office/drawing/2014/main" id="{F19734D7-4FCA-CF90-EAFA-3DA9B265F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2" name="Freeform 66">
                <a:extLst>
                  <a:ext uri="{FF2B5EF4-FFF2-40B4-BE49-F238E27FC236}">
                    <a16:creationId xmlns:a16="http://schemas.microsoft.com/office/drawing/2014/main" id="{FE8FA2FC-7437-4453-5AA1-FB118EF1A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3" name="Freeform 67">
                <a:extLst>
                  <a:ext uri="{FF2B5EF4-FFF2-40B4-BE49-F238E27FC236}">
                    <a16:creationId xmlns:a16="http://schemas.microsoft.com/office/drawing/2014/main" id="{40A5E3A3-DF5F-E59F-F49E-BE1C174E84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4" name="Freeform 68">
                <a:extLst>
                  <a:ext uri="{FF2B5EF4-FFF2-40B4-BE49-F238E27FC236}">
                    <a16:creationId xmlns:a16="http://schemas.microsoft.com/office/drawing/2014/main" id="{E9A64899-C682-9BFA-8A7B-7B128D4B3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5" name="Freeform 69">
                <a:extLst>
                  <a:ext uri="{FF2B5EF4-FFF2-40B4-BE49-F238E27FC236}">
                    <a16:creationId xmlns:a16="http://schemas.microsoft.com/office/drawing/2014/main" id="{1D74FA4E-3C08-EEF5-B9E4-3262DA717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6" name="Freeform 70">
                <a:extLst>
                  <a:ext uri="{FF2B5EF4-FFF2-40B4-BE49-F238E27FC236}">
                    <a16:creationId xmlns:a16="http://schemas.microsoft.com/office/drawing/2014/main" id="{D41E5A73-D55A-9118-2D59-D17DAB0A6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7" name="Freeform 71">
                <a:extLst>
                  <a:ext uri="{FF2B5EF4-FFF2-40B4-BE49-F238E27FC236}">
                    <a16:creationId xmlns:a16="http://schemas.microsoft.com/office/drawing/2014/main" id="{A7402AE4-0A42-AD95-9594-A57AC7168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8" name="Rectangle 72">
                <a:extLst>
                  <a:ext uri="{FF2B5EF4-FFF2-40B4-BE49-F238E27FC236}">
                    <a16:creationId xmlns:a16="http://schemas.microsoft.com/office/drawing/2014/main" id="{3B394432-AD30-E1E0-E789-821809C4B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9" name="Rectangle 73">
                <a:extLst>
                  <a:ext uri="{FF2B5EF4-FFF2-40B4-BE49-F238E27FC236}">
                    <a16:creationId xmlns:a16="http://schemas.microsoft.com/office/drawing/2014/main" id="{3D021FC5-0AFD-32A3-6EE9-E5F9E7F0B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52" name="Group 601">
              <a:extLst>
                <a:ext uri="{FF2B5EF4-FFF2-40B4-BE49-F238E27FC236}">
                  <a16:creationId xmlns:a16="http://schemas.microsoft.com/office/drawing/2014/main" id="{F6D5CFEF-CC71-D3FF-6E35-2BB0348280CC}"/>
                </a:ext>
              </a:extLst>
            </p:cNvPr>
            <p:cNvGrpSpPr/>
            <p:nvPr/>
          </p:nvGrpSpPr>
          <p:grpSpPr>
            <a:xfrm>
              <a:off x="7205559" y="1810841"/>
              <a:ext cx="415025" cy="427687"/>
              <a:chOff x="6145240" y="4832291"/>
              <a:chExt cx="415025" cy="427687"/>
            </a:xfrm>
          </p:grpSpPr>
          <p:sp>
            <p:nvSpPr>
              <p:cNvPr id="573" name="Freeform 47">
                <a:extLst>
                  <a:ext uri="{FF2B5EF4-FFF2-40B4-BE49-F238E27FC236}">
                    <a16:creationId xmlns:a16="http://schemas.microsoft.com/office/drawing/2014/main" id="{CE327DC4-DFD4-A31C-1593-C852581B0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1515" y="4832291"/>
                <a:ext cx="306696" cy="413618"/>
              </a:xfrm>
              <a:custGeom>
                <a:avLst/>
                <a:gdLst>
                  <a:gd name="T0" fmla="*/ 30 w 83"/>
                  <a:gd name="T1" fmla="*/ 10 h 112"/>
                  <a:gd name="T2" fmla="*/ 67 w 83"/>
                  <a:gd name="T3" fmla="*/ 19 h 112"/>
                  <a:gd name="T4" fmla="*/ 77 w 83"/>
                  <a:gd name="T5" fmla="*/ 52 h 112"/>
                  <a:gd name="T6" fmla="*/ 39 w 83"/>
                  <a:gd name="T7" fmla="*/ 112 h 112"/>
                  <a:gd name="T8" fmla="*/ 6 w 83"/>
                  <a:gd name="T9" fmla="*/ 51 h 112"/>
                  <a:gd name="T10" fmla="*/ 30 w 83"/>
                  <a:gd name="T11" fmla="*/ 1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" h="112">
                    <a:moveTo>
                      <a:pt x="30" y="10"/>
                    </a:moveTo>
                    <a:cubicBezTo>
                      <a:pt x="33" y="4"/>
                      <a:pt x="57" y="0"/>
                      <a:pt x="67" y="19"/>
                    </a:cubicBezTo>
                    <a:cubicBezTo>
                      <a:pt x="77" y="39"/>
                      <a:pt x="72" y="45"/>
                      <a:pt x="77" y="52"/>
                    </a:cubicBezTo>
                    <a:cubicBezTo>
                      <a:pt x="83" y="59"/>
                      <a:pt x="70" y="112"/>
                      <a:pt x="39" y="112"/>
                    </a:cubicBezTo>
                    <a:cubicBezTo>
                      <a:pt x="7" y="112"/>
                      <a:pt x="0" y="61"/>
                      <a:pt x="6" y="51"/>
                    </a:cubicBezTo>
                    <a:cubicBezTo>
                      <a:pt x="13" y="40"/>
                      <a:pt x="7" y="10"/>
                      <a:pt x="30" y="1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4" name="Freeform 48">
                <a:extLst>
                  <a:ext uri="{FF2B5EF4-FFF2-40B4-BE49-F238E27FC236}">
                    <a16:creationId xmlns:a16="http://schemas.microsoft.com/office/drawing/2014/main" id="{A5469152-A5A4-1491-AD00-7206D7BB5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481" y="4968757"/>
                <a:ext cx="313731" cy="247608"/>
              </a:xfrm>
              <a:custGeom>
                <a:avLst/>
                <a:gdLst>
                  <a:gd name="T0" fmla="*/ 54 w 85"/>
                  <a:gd name="T1" fmla="*/ 39 h 67"/>
                  <a:gd name="T2" fmla="*/ 54 w 85"/>
                  <a:gd name="T3" fmla="*/ 33 h 67"/>
                  <a:gd name="T4" fmla="*/ 54 w 85"/>
                  <a:gd name="T5" fmla="*/ 15 h 67"/>
                  <a:gd name="T6" fmla="*/ 32 w 85"/>
                  <a:gd name="T7" fmla="*/ 15 h 67"/>
                  <a:gd name="T8" fmla="*/ 32 w 85"/>
                  <a:gd name="T9" fmla="*/ 33 h 67"/>
                  <a:gd name="T10" fmla="*/ 32 w 85"/>
                  <a:gd name="T11" fmla="*/ 39 h 67"/>
                  <a:gd name="T12" fmla="*/ 32 w 85"/>
                  <a:gd name="T13" fmla="*/ 39 h 67"/>
                  <a:gd name="T14" fmla="*/ 0 w 85"/>
                  <a:gd name="T15" fmla="*/ 53 h 67"/>
                  <a:gd name="T16" fmla="*/ 42 w 85"/>
                  <a:gd name="T17" fmla="*/ 67 h 67"/>
                  <a:gd name="T18" fmla="*/ 85 w 85"/>
                  <a:gd name="T19" fmla="*/ 52 h 67"/>
                  <a:gd name="T20" fmla="*/ 54 w 85"/>
                  <a:gd name="T21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" h="67">
                    <a:moveTo>
                      <a:pt x="54" y="39"/>
                    </a:moveTo>
                    <a:cubicBezTo>
                      <a:pt x="54" y="33"/>
                      <a:pt x="54" y="33"/>
                      <a:pt x="54" y="33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0"/>
                      <a:pt x="32" y="0"/>
                      <a:pt x="32" y="15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32" y="39"/>
                      <a:pt x="32" y="39"/>
                      <a:pt x="32" y="39"/>
                    </a:cubicBezTo>
                    <a:cubicBezTo>
                      <a:pt x="25" y="48"/>
                      <a:pt x="11" y="50"/>
                      <a:pt x="0" y="53"/>
                    </a:cubicBezTo>
                    <a:cubicBezTo>
                      <a:pt x="9" y="62"/>
                      <a:pt x="25" y="67"/>
                      <a:pt x="42" y="67"/>
                    </a:cubicBezTo>
                    <a:cubicBezTo>
                      <a:pt x="60" y="67"/>
                      <a:pt x="76" y="62"/>
                      <a:pt x="85" y="52"/>
                    </a:cubicBezTo>
                    <a:cubicBezTo>
                      <a:pt x="74" y="50"/>
                      <a:pt x="61" y="48"/>
                      <a:pt x="54" y="39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5" name="Freeform 49">
                <a:extLst>
                  <a:ext uri="{FF2B5EF4-FFF2-40B4-BE49-F238E27FC236}">
                    <a16:creationId xmlns:a16="http://schemas.microsoft.com/office/drawing/2014/main" id="{92271581-BFE1-A356-E1E8-6CDB42F12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0834" y="4971570"/>
                <a:ext cx="40799" cy="63309"/>
              </a:xfrm>
              <a:custGeom>
                <a:avLst/>
                <a:gdLst>
                  <a:gd name="T0" fmla="*/ 8 w 11"/>
                  <a:gd name="T1" fmla="*/ 1 h 17"/>
                  <a:gd name="T2" fmla="*/ 1 w 11"/>
                  <a:gd name="T3" fmla="*/ 7 h 17"/>
                  <a:gd name="T4" fmla="*/ 2 w 11"/>
                  <a:gd name="T5" fmla="*/ 16 h 17"/>
                  <a:gd name="T6" fmla="*/ 9 w 11"/>
                  <a:gd name="T7" fmla="*/ 11 h 17"/>
                  <a:gd name="T8" fmla="*/ 8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8" y="1"/>
                    </a:moveTo>
                    <a:cubicBezTo>
                      <a:pt x="6" y="0"/>
                      <a:pt x="3" y="3"/>
                      <a:pt x="1" y="7"/>
                    </a:cubicBezTo>
                    <a:cubicBezTo>
                      <a:pt x="0" y="11"/>
                      <a:pt x="0" y="15"/>
                      <a:pt x="2" y="16"/>
                    </a:cubicBezTo>
                    <a:cubicBezTo>
                      <a:pt x="5" y="17"/>
                      <a:pt x="8" y="15"/>
                      <a:pt x="9" y="11"/>
                    </a:cubicBezTo>
                    <a:cubicBezTo>
                      <a:pt x="11" y="6"/>
                      <a:pt x="11" y="2"/>
                      <a:pt x="8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6" name="Freeform 50">
                <a:extLst>
                  <a:ext uri="{FF2B5EF4-FFF2-40B4-BE49-F238E27FC236}">
                    <a16:creationId xmlns:a16="http://schemas.microsoft.com/office/drawing/2014/main" id="{ABB6BBA0-1C55-DE39-120C-DB69AA839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79" y="4971570"/>
                <a:ext cx="39392" cy="63309"/>
              </a:xfrm>
              <a:custGeom>
                <a:avLst/>
                <a:gdLst>
                  <a:gd name="T0" fmla="*/ 3 w 11"/>
                  <a:gd name="T1" fmla="*/ 1 h 17"/>
                  <a:gd name="T2" fmla="*/ 10 w 11"/>
                  <a:gd name="T3" fmla="*/ 7 h 17"/>
                  <a:gd name="T4" fmla="*/ 9 w 11"/>
                  <a:gd name="T5" fmla="*/ 16 h 17"/>
                  <a:gd name="T6" fmla="*/ 2 w 11"/>
                  <a:gd name="T7" fmla="*/ 11 h 17"/>
                  <a:gd name="T8" fmla="*/ 3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3" y="1"/>
                    </a:moveTo>
                    <a:cubicBezTo>
                      <a:pt x="5" y="0"/>
                      <a:pt x="8" y="3"/>
                      <a:pt x="10" y="7"/>
                    </a:cubicBezTo>
                    <a:cubicBezTo>
                      <a:pt x="11" y="11"/>
                      <a:pt x="11" y="15"/>
                      <a:pt x="9" y="16"/>
                    </a:cubicBezTo>
                    <a:cubicBezTo>
                      <a:pt x="6" y="17"/>
                      <a:pt x="3" y="15"/>
                      <a:pt x="2" y="11"/>
                    </a:cubicBezTo>
                    <a:cubicBezTo>
                      <a:pt x="0" y="6"/>
                      <a:pt x="0" y="2"/>
                      <a:pt x="3" y="1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7" name="Freeform 51">
                <a:extLst>
                  <a:ext uri="{FF2B5EF4-FFF2-40B4-BE49-F238E27FC236}">
                    <a16:creationId xmlns:a16="http://schemas.microsoft.com/office/drawing/2014/main" id="{5F4B57F7-8F78-1EAE-7CFD-894509508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2657" y="5075678"/>
                <a:ext cx="81598" cy="25324"/>
              </a:xfrm>
              <a:custGeom>
                <a:avLst/>
                <a:gdLst>
                  <a:gd name="T0" fmla="*/ 22 w 22"/>
                  <a:gd name="T1" fmla="*/ 0 h 7"/>
                  <a:gd name="T2" fmla="*/ 0 w 22"/>
                  <a:gd name="T3" fmla="*/ 0 h 7"/>
                  <a:gd name="T4" fmla="*/ 0 w 22"/>
                  <a:gd name="T5" fmla="*/ 0 h 7"/>
                  <a:gd name="T6" fmla="*/ 11 w 22"/>
                  <a:gd name="T7" fmla="*/ 7 h 7"/>
                  <a:gd name="T8" fmla="*/ 22 w 22"/>
                  <a:gd name="T9" fmla="*/ 0 h 7"/>
                  <a:gd name="T10" fmla="*/ 22 w 22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7">
                    <a:moveTo>
                      <a:pt x="2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7" y="7"/>
                      <a:pt x="11" y="7"/>
                    </a:cubicBezTo>
                    <a:cubicBezTo>
                      <a:pt x="15" y="7"/>
                      <a:pt x="22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8" name="Freeform 52">
                <a:extLst>
                  <a:ext uri="{FF2B5EF4-FFF2-40B4-BE49-F238E27FC236}">
                    <a16:creationId xmlns:a16="http://schemas.microsoft.com/office/drawing/2014/main" id="{4052398E-8E79-BC4E-FA59-42921B59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8093" y="4842139"/>
                <a:ext cx="229319" cy="251829"/>
              </a:xfrm>
              <a:custGeom>
                <a:avLst/>
                <a:gdLst>
                  <a:gd name="T0" fmla="*/ 31 w 62"/>
                  <a:gd name="T1" fmla="*/ 68 h 68"/>
                  <a:gd name="T2" fmla="*/ 5 w 62"/>
                  <a:gd name="T3" fmla="*/ 40 h 68"/>
                  <a:gd name="T4" fmla="*/ 31 w 62"/>
                  <a:gd name="T5" fmla="*/ 0 h 68"/>
                  <a:gd name="T6" fmla="*/ 57 w 62"/>
                  <a:gd name="T7" fmla="*/ 40 h 68"/>
                  <a:gd name="T8" fmla="*/ 31 w 6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68">
                    <a:moveTo>
                      <a:pt x="31" y="68"/>
                    </a:moveTo>
                    <a:cubicBezTo>
                      <a:pt x="24" y="68"/>
                      <a:pt x="10" y="57"/>
                      <a:pt x="5" y="40"/>
                    </a:cubicBezTo>
                    <a:cubicBezTo>
                      <a:pt x="0" y="24"/>
                      <a:pt x="9" y="0"/>
                      <a:pt x="31" y="0"/>
                    </a:cubicBezTo>
                    <a:cubicBezTo>
                      <a:pt x="53" y="0"/>
                      <a:pt x="62" y="24"/>
                      <a:pt x="57" y="40"/>
                    </a:cubicBezTo>
                    <a:cubicBezTo>
                      <a:pt x="53" y="57"/>
                      <a:pt x="38" y="68"/>
                      <a:pt x="31" y="68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9" name="Freeform 53">
                <a:extLst>
                  <a:ext uri="{FF2B5EF4-FFF2-40B4-BE49-F238E27FC236}">
                    <a16:creationId xmlns:a16="http://schemas.microsoft.com/office/drawing/2014/main" id="{D87697F9-99ED-AC7C-FE9C-17C3AFC76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4025" y="4835105"/>
                <a:ext cx="236353" cy="174451"/>
              </a:xfrm>
              <a:custGeom>
                <a:avLst/>
                <a:gdLst>
                  <a:gd name="T0" fmla="*/ 63 w 64"/>
                  <a:gd name="T1" fmla="*/ 36 h 47"/>
                  <a:gd name="T2" fmla="*/ 64 w 64"/>
                  <a:gd name="T3" fmla="*/ 34 h 47"/>
                  <a:gd name="T4" fmla="*/ 62 w 64"/>
                  <a:gd name="T5" fmla="*/ 22 h 47"/>
                  <a:gd name="T6" fmla="*/ 39 w 64"/>
                  <a:gd name="T7" fmla="*/ 1 h 47"/>
                  <a:gd name="T8" fmla="*/ 16 w 64"/>
                  <a:gd name="T9" fmla="*/ 7 h 47"/>
                  <a:gd name="T10" fmla="*/ 10 w 64"/>
                  <a:gd name="T11" fmla="*/ 47 h 47"/>
                  <a:gd name="T12" fmla="*/ 22 w 64"/>
                  <a:gd name="T13" fmla="*/ 17 h 47"/>
                  <a:gd name="T14" fmla="*/ 55 w 64"/>
                  <a:gd name="T15" fmla="*/ 39 h 47"/>
                  <a:gd name="T16" fmla="*/ 59 w 64"/>
                  <a:gd name="T17" fmla="*/ 46 h 47"/>
                  <a:gd name="T18" fmla="*/ 63 w 64"/>
                  <a:gd name="T19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4" h="47">
                    <a:moveTo>
                      <a:pt x="63" y="36"/>
                    </a:moveTo>
                    <a:cubicBezTo>
                      <a:pt x="64" y="35"/>
                      <a:pt x="64" y="34"/>
                      <a:pt x="64" y="34"/>
                    </a:cubicBezTo>
                    <a:cubicBezTo>
                      <a:pt x="64" y="30"/>
                      <a:pt x="63" y="26"/>
                      <a:pt x="62" y="22"/>
                    </a:cubicBezTo>
                    <a:cubicBezTo>
                      <a:pt x="60" y="14"/>
                      <a:pt x="49" y="1"/>
                      <a:pt x="39" y="1"/>
                    </a:cubicBezTo>
                    <a:cubicBezTo>
                      <a:pt x="34" y="0"/>
                      <a:pt x="25" y="1"/>
                      <a:pt x="16" y="7"/>
                    </a:cubicBezTo>
                    <a:cubicBezTo>
                      <a:pt x="0" y="19"/>
                      <a:pt x="6" y="44"/>
                      <a:pt x="10" y="47"/>
                    </a:cubicBezTo>
                    <a:cubicBezTo>
                      <a:pt x="6" y="24"/>
                      <a:pt x="16" y="28"/>
                      <a:pt x="22" y="17"/>
                    </a:cubicBezTo>
                    <a:cubicBezTo>
                      <a:pt x="28" y="24"/>
                      <a:pt x="40" y="38"/>
                      <a:pt x="55" y="39"/>
                    </a:cubicBezTo>
                    <a:cubicBezTo>
                      <a:pt x="57" y="42"/>
                      <a:pt x="59" y="44"/>
                      <a:pt x="59" y="46"/>
                    </a:cubicBezTo>
                    <a:cubicBezTo>
                      <a:pt x="61" y="42"/>
                      <a:pt x="63" y="39"/>
                      <a:pt x="63" y="36"/>
                    </a:cubicBez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0" name="Freeform 54">
                <a:extLst>
                  <a:ext uri="{FF2B5EF4-FFF2-40B4-BE49-F238E27FC236}">
                    <a16:creationId xmlns:a16="http://schemas.microsoft.com/office/drawing/2014/main" id="{D926EB7C-6F51-B42C-FA33-AA4CDCEA6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240" y="5160090"/>
                <a:ext cx="415025" cy="99888"/>
              </a:xfrm>
              <a:custGeom>
                <a:avLst/>
                <a:gdLst>
                  <a:gd name="T0" fmla="*/ 0 w 112"/>
                  <a:gd name="T1" fmla="*/ 27 h 27"/>
                  <a:gd name="T2" fmla="*/ 112 w 112"/>
                  <a:gd name="T3" fmla="*/ 27 h 27"/>
                  <a:gd name="T4" fmla="*/ 100 w 112"/>
                  <a:gd name="T5" fmla="*/ 1 h 27"/>
                  <a:gd name="T6" fmla="*/ 98 w 112"/>
                  <a:gd name="T7" fmla="*/ 0 h 27"/>
                  <a:gd name="T8" fmla="*/ 55 w 112"/>
                  <a:gd name="T9" fmla="*/ 15 h 27"/>
                  <a:gd name="T10" fmla="*/ 13 w 112"/>
                  <a:gd name="T11" fmla="*/ 1 h 27"/>
                  <a:gd name="T12" fmla="*/ 12 w 112"/>
                  <a:gd name="T13" fmla="*/ 1 h 27"/>
                  <a:gd name="T14" fmla="*/ 0 w 1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" h="27">
                    <a:moveTo>
                      <a:pt x="0" y="27"/>
                    </a:moveTo>
                    <a:cubicBezTo>
                      <a:pt x="112" y="27"/>
                      <a:pt x="112" y="27"/>
                      <a:pt x="112" y="27"/>
                    </a:cubicBezTo>
                    <a:cubicBezTo>
                      <a:pt x="112" y="18"/>
                      <a:pt x="111" y="3"/>
                      <a:pt x="100" y="1"/>
                    </a:cubicBezTo>
                    <a:cubicBezTo>
                      <a:pt x="99" y="1"/>
                      <a:pt x="99" y="1"/>
                      <a:pt x="98" y="0"/>
                    </a:cubicBezTo>
                    <a:cubicBezTo>
                      <a:pt x="89" y="10"/>
                      <a:pt x="73" y="15"/>
                      <a:pt x="55" y="15"/>
                    </a:cubicBezTo>
                    <a:cubicBezTo>
                      <a:pt x="38" y="15"/>
                      <a:pt x="22" y="10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" y="3"/>
                      <a:pt x="0" y="18"/>
                      <a:pt x="0" y="27"/>
                    </a:cubicBezTo>
                    <a:close/>
                  </a:path>
                </a:pathLst>
              </a:custGeom>
              <a:solidFill>
                <a:srgbClr val="7491A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53" name="Group 610">
              <a:extLst>
                <a:ext uri="{FF2B5EF4-FFF2-40B4-BE49-F238E27FC236}">
                  <a16:creationId xmlns:a16="http://schemas.microsoft.com/office/drawing/2014/main" id="{04FBA3D0-6609-D762-FC65-F7CFF7CBADDE}"/>
                </a:ext>
              </a:extLst>
            </p:cNvPr>
            <p:cNvGrpSpPr/>
            <p:nvPr/>
          </p:nvGrpSpPr>
          <p:grpSpPr>
            <a:xfrm>
              <a:off x="7669825" y="1800993"/>
              <a:ext cx="440348" cy="447383"/>
              <a:chOff x="5631736" y="4812595"/>
              <a:chExt cx="440348" cy="447383"/>
            </a:xfrm>
          </p:grpSpPr>
          <p:sp>
            <p:nvSpPr>
              <p:cNvPr id="554" name="Freeform 55">
                <a:extLst>
                  <a:ext uri="{FF2B5EF4-FFF2-40B4-BE49-F238E27FC236}">
                    <a16:creationId xmlns:a16="http://schemas.microsoft.com/office/drawing/2014/main" id="{63A4AEEA-410A-1CC1-26F0-BA72CC4C7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DE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55" name="Freeform 56">
                <a:extLst>
                  <a:ext uri="{FF2B5EF4-FFF2-40B4-BE49-F238E27FC236}">
                    <a16:creationId xmlns:a16="http://schemas.microsoft.com/office/drawing/2014/main" id="{AA5F7108-A545-535C-ECD1-81799E4F4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1736" y="5086933"/>
                <a:ext cx="440348" cy="173045"/>
              </a:xfrm>
              <a:custGeom>
                <a:avLst/>
                <a:gdLst>
                  <a:gd name="T0" fmla="*/ 48 w 119"/>
                  <a:gd name="T1" fmla="*/ 0 h 47"/>
                  <a:gd name="T2" fmla="*/ 10 w 119"/>
                  <a:gd name="T3" fmla="*/ 18 h 47"/>
                  <a:gd name="T4" fmla="*/ 0 w 119"/>
                  <a:gd name="T5" fmla="*/ 47 h 47"/>
                  <a:gd name="T6" fmla="*/ 60 w 119"/>
                  <a:gd name="T7" fmla="*/ 47 h 47"/>
                  <a:gd name="T8" fmla="*/ 119 w 119"/>
                  <a:gd name="T9" fmla="*/ 47 h 47"/>
                  <a:gd name="T10" fmla="*/ 109 w 119"/>
                  <a:gd name="T11" fmla="*/ 18 h 47"/>
                  <a:gd name="T12" fmla="*/ 72 w 119"/>
                  <a:gd name="T13" fmla="*/ 1 h 47"/>
                  <a:gd name="T14" fmla="*/ 48 w 119"/>
                  <a:gd name="T15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" h="47">
                    <a:moveTo>
                      <a:pt x="48" y="0"/>
                    </a:moveTo>
                    <a:cubicBezTo>
                      <a:pt x="21" y="10"/>
                      <a:pt x="14" y="16"/>
                      <a:pt x="10" y="18"/>
                    </a:cubicBezTo>
                    <a:cubicBezTo>
                      <a:pt x="6" y="22"/>
                      <a:pt x="3" y="36"/>
                      <a:pt x="0" y="47"/>
                    </a:cubicBezTo>
                    <a:cubicBezTo>
                      <a:pt x="60" y="47"/>
                      <a:pt x="60" y="47"/>
                      <a:pt x="60" y="47"/>
                    </a:cubicBezTo>
                    <a:cubicBezTo>
                      <a:pt x="119" y="47"/>
                      <a:pt x="119" y="47"/>
                      <a:pt x="119" y="47"/>
                    </a:cubicBezTo>
                    <a:cubicBezTo>
                      <a:pt x="116" y="36"/>
                      <a:pt x="114" y="22"/>
                      <a:pt x="109" y="18"/>
                    </a:cubicBezTo>
                    <a:cubicBezTo>
                      <a:pt x="106" y="16"/>
                      <a:pt x="98" y="11"/>
                      <a:pt x="72" y="1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56" name="Freeform 57">
                <a:extLst>
                  <a:ext uri="{FF2B5EF4-FFF2-40B4-BE49-F238E27FC236}">
                    <a16:creationId xmlns:a16="http://schemas.microsoft.com/office/drawing/2014/main" id="{6EE3D68D-B3BF-113D-F623-5C127E93C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4964536"/>
                <a:ext cx="91446" cy="170231"/>
              </a:xfrm>
              <a:custGeom>
                <a:avLst/>
                <a:gdLst>
                  <a:gd name="T0" fmla="*/ 0 w 25"/>
                  <a:gd name="T1" fmla="*/ 13 h 46"/>
                  <a:gd name="T2" fmla="*/ 0 w 25"/>
                  <a:gd name="T3" fmla="*/ 30 h 46"/>
                  <a:gd name="T4" fmla="*/ 0 w 25"/>
                  <a:gd name="T5" fmla="*/ 39 h 46"/>
                  <a:gd name="T6" fmla="*/ 25 w 25"/>
                  <a:gd name="T7" fmla="*/ 39 h 46"/>
                  <a:gd name="T8" fmla="*/ 25 w 25"/>
                  <a:gd name="T9" fmla="*/ 30 h 46"/>
                  <a:gd name="T10" fmla="*/ 25 w 25"/>
                  <a:gd name="T11" fmla="*/ 13 h 46"/>
                  <a:gd name="T12" fmla="*/ 0 w 25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6">
                    <a:moveTo>
                      <a:pt x="0" y="13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7" y="46"/>
                      <a:pt x="18" y="46"/>
                      <a:pt x="25" y="3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0"/>
                      <a:pt x="0" y="0"/>
                      <a:pt x="0" y="13"/>
                    </a:cubicBezTo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57" name="Freeform 58">
                <a:extLst>
                  <a:ext uri="{FF2B5EF4-FFF2-40B4-BE49-F238E27FC236}">
                    <a16:creationId xmlns:a16="http://schemas.microsoft.com/office/drawing/2014/main" id="{99C72A72-50C5-E9FE-B981-26337A628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2878" y="4953281"/>
                <a:ext cx="40799" cy="47833"/>
              </a:xfrm>
              <a:custGeom>
                <a:avLst/>
                <a:gdLst>
                  <a:gd name="T0" fmla="*/ 3 w 11"/>
                  <a:gd name="T1" fmla="*/ 0 h 13"/>
                  <a:gd name="T2" fmla="*/ 9 w 11"/>
                  <a:gd name="T3" fmla="*/ 5 h 13"/>
                  <a:gd name="T4" fmla="*/ 8 w 11"/>
                  <a:gd name="T5" fmla="*/ 13 h 13"/>
                  <a:gd name="T6" fmla="*/ 1 w 11"/>
                  <a:gd name="T7" fmla="*/ 8 h 13"/>
                  <a:gd name="T8" fmla="*/ 3 w 11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3">
                    <a:moveTo>
                      <a:pt x="3" y="0"/>
                    </a:moveTo>
                    <a:cubicBezTo>
                      <a:pt x="5" y="0"/>
                      <a:pt x="8" y="2"/>
                      <a:pt x="9" y="5"/>
                    </a:cubicBezTo>
                    <a:cubicBezTo>
                      <a:pt x="11" y="9"/>
                      <a:pt x="10" y="12"/>
                      <a:pt x="8" y="13"/>
                    </a:cubicBezTo>
                    <a:cubicBezTo>
                      <a:pt x="5" y="13"/>
                      <a:pt x="3" y="11"/>
                      <a:pt x="1" y="8"/>
                    </a:cubicBezTo>
                    <a:cubicBezTo>
                      <a:pt x="0" y="4"/>
                      <a:pt x="1" y="1"/>
                      <a:pt x="3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58" name="Freeform 59">
                <a:extLst>
                  <a:ext uri="{FF2B5EF4-FFF2-40B4-BE49-F238E27FC236}">
                    <a16:creationId xmlns:a16="http://schemas.microsoft.com/office/drawing/2014/main" id="{7A787962-FF43-BE1C-D730-DF73525C0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177" y="4953281"/>
                <a:ext cx="37986" cy="47833"/>
              </a:xfrm>
              <a:custGeom>
                <a:avLst/>
                <a:gdLst>
                  <a:gd name="T0" fmla="*/ 7 w 10"/>
                  <a:gd name="T1" fmla="*/ 0 h 13"/>
                  <a:gd name="T2" fmla="*/ 1 w 10"/>
                  <a:gd name="T3" fmla="*/ 5 h 13"/>
                  <a:gd name="T4" fmla="*/ 3 w 10"/>
                  <a:gd name="T5" fmla="*/ 13 h 13"/>
                  <a:gd name="T6" fmla="*/ 9 w 10"/>
                  <a:gd name="T7" fmla="*/ 8 h 13"/>
                  <a:gd name="T8" fmla="*/ 7 w 10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13">
                    <a:moveTo>
                      <a:pt x="7" y="0"/>
                    </a:moveTo>
                    <a:cubicBezTo>
                      <a:pt x="5" y="0"/>
                      <a:pt x="2" y="2"/>
                      <a:pt x="1" y="5"/>
                    </a:cubicBezTo>
                    <a:cubicBezTo>
                      <a:pt x="0" y="9"/>
                      <a:pt x="1" y="12"/>
                      <a:pt x="3" y="13"/>
                    </a:cubicBezTo>
                    <a:cubicBezTo>
                      <a:pt x="5" y="13"/>
                      <a:pt x="8" y="11"/>
                      <a:pt x="9" y="8"/>
                    </a:cubicBezTo>
                    <a:cubicBezTo>
                      <a:pt x="10" y="4"/>
                      <a:pt x="10" y="1"/>
                      <a:pt x="7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59" name="Freeform 60">
                <a:extLst>
                  <a:ext uri="{FF2B5EF4-FFF2-40B4-BE49-F238E27FC236}">
                    <a16:creationId xmlns:a16="http://schemas.microsoft.com/office/drawing/2014/main" id="{68F1C4A0-C1F2-73C0-2184-9A395216E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1510" y="5127733"/>
                <a:ext cx="40799" cy="36578"/>
              </a:xfrm>
              <a:custGeom>
                <a:avLst/>
                <a:gdLst>
                  <a:gd name="T0" fmla="*/ 0 w 11"/>
                  <a:gd name="T1" fmla="*/ 5 h 10"/>
                  <a:gd name="T2" fmla="*/ 3 w 11"/>
                  <a:gd name="T3" fmla="*/ 10 h 10"/>
                  <a:gd name="T4" fmla="*/ 8 w 11"/>
                  <a:gd name="T5" fmla="*/ 10 h 10"/>
                  <a:gd name="T6" fmla="*/ 11 w 11"/>
                  <a:gd name="T7" fmla="*/ 5 h 10"/>
                  <a:gd name="T8" fmla="*/ 6 w 11"/>
                  <a:gd name="T9" fmla="*/ 0 h 10"/>
                  <a:gd name="T10" fmla="*/ 0 w 11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0">
                    <a:moveTo>
                      <a:pt x="0" y="5"/>
                    </a:moveTo>
                    <a:cubicBezTo>
                      <a:pt x="3" y="10"/>
                      <a:pt x="3" y="10"/>
                      <a:pt x="3" y="10"/>
                    </a:cubicBezTo>
                    <a:cubicBezTo>
                      <a:pt x="5" y="10"/>
                      <a:pt x="6" y="10"/>
                      <a:pt x="8" y="10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5"/>
                      <a:pt x="0" y="5"/>
                      <a:pt x="0" y="5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0" name="Freeform 61">
                <a:extLst>
                  <a:ext uri="{FF2B5EF4-FFF2-40B4-BE49-F238E27FC236}">
                    <a16:creationId xmlns:a16="http://schemas.microsoft.com/office/drawing/2014/main" id="{54FABAA1-BAC7-C784-8E8A-937AD7B50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1" name="Freeform 62">
                <a:extLst>
                  <a:ext uri="{FF2B5EF4-FFF2-40B4-BE49-F238E27FC236}">
                    <a16:creationId xmlns:a16="http://schemas.microsoft.com/office/drawing/2014/main" id="{038D4089-8687-059E-10F3-80BFFEB47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289" y="5164311"/>
                <a:ext cx="49241" cy="95667"/>
              </a:xfrm>
              <a:custGeom>
                <a:avLst/>
                <a:gdLst>
                  <a:gd name="T0" fmla="*/ 11 w 35"/>
                  <a:gd name="T1" fmla="*/ 0 h 68"/>
                  <a:gd name="T2" fmla="*/ 0 w 35"/>
                  <a:gd name="T3" fmla="*/ 68 h 68"/>
                  <a:gd name="T4" fmla="*/ 35 w 35"/>
                  <a:gd name="T5" fmla="*/ 68 h 68"/>
                  <a:gd name="T6" fmla="*/ 24 w 35"/>
                  <a:gd name="T7" fmla="*/ 0 h 68"/>
                  <a:gd name="T8" fmla="*/ 11 w 3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68">
                    <a:moveTo>
                      <a:pt x="11" y="0"/>
                    </a:moveTo>
                    <a:lnTo>
                      <a:pt x="0" y="68"/>
                    </a:lnTo>
                    <a:lnTo>
                      <a:pt x="35" y="68"/>
                    </a:lnTo>
                    <a:lnTo>
                      <a:pt x="24" y="0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2" name="Freeform 63">
                <a:extLst>
                  <a:ext uri="{FF2B5EF4-FFF2-40B4-BE49-F238E27FC236}">
                    <a16:creationId xmlns:a16="http://schemas.microsoft.com/office/drawing/2014/main" id="{269C59AB-178E-5899-359F-DF38FC9AF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3" name="Freeform 64">
                <a:extLst>
                  <a:ext uri="{FF2B5EF4-FFF2-40B4-BE49-F238E27FC236}">
                    <a16:creationId xmlns:a16="http://schemas.microsoft.com/office/drawing/2014/main" id="{0BE2973B-6DEC-09F1-4A28-D94365441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1966" y="5075678"/>
                <a:ext cx="52054" cy="88633"/>
              </a:xfrm>
              <a:custGeom>
                <a:avLst/>
                <a:gdLst>
                  <a:gd name="T0" fmla="*/ 3 w 37"/>
                  <a:gd name="T1" fmla="*/ 0 h 63"/>
                  <a:gd name="T2" fmla="*/ 0 w 37"/>
                  <a:gd name="T3" fmla="*/ 11 h 63"/>
                  <a:gd name="T4" fmla="*/ 8 w 37"/>
                  <a:gd name="T5" fmla="*/ 63 h 63"/>
                  <a:gd name="T6" fmla="*/ 37 w 37"/>
                  <a:gd name="T7" fmla="*/ 37 h 63"/>
                  <a:gd name="T8" fmla="*/ 3 w 37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63">
                    <a:moveTo>
                      <a:pt x="3" y="0"/>
                    </a:moveTo>
                    <a:lnTo>
                      <a:pt x="0" y="11"/>
                    </a:lnTo>
                    <a:lnTo>
                      <a:pt x="8" y="63"/>
                    </a:lnTo>
                    <a:lnTo>
                      <a:pt x="37" y="37"/>
                    </a:lnTo>
                    <a:lnTo>
                      <a:pt x="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4" name="Freeform 65">
                <a:extLst>
                  <a:ext uri="{FF2B5EF4-FFF2-40B4-BE49-F238E27FC236}">
                    <a16:creationId xmlns:a16="http://schemas.microsoft.com/office/drawing/2014/main" id="{BCC56F90-D6E6-28FA-4142-9DE9A135BC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61610"/>
                <a:ext cx="91446" cy="25324"/>
              </a:xfrm>
              <a:custGeom>
                <a:avLst/>
                <a:gdLst>
                  <a:gd name="T0" fmla="*/ 0 w 25"/>
                  <a:gd name="T1" fmla="*/ 0 h 7"/>
                  <a:gd name="T2" fmla="*/ 0 w 25"/>
                  <a:gd name="T3" fmla="*/ 1 h 7"/>
                  <a:gd name="T4" fmla="*/ 13 w 25"/>
                  <a:gd name="T5" fmla="*/ 7 h 7"/>
                  <a:gd name="T6" fmla="*/ 13 w 25"/>
                  <a:gd name="T7" fmla="*/ 7 h 7"/>
                  <a:gd name="T8" fmla="*/ 25 w 25"/>
                  <a:gd name="T9" fmla="*/ 1 h 7"/>
                  <a:gd name="T10" fmla="*/ 25 w 25"/>
                  <a:gd name="T11" fmla="*/ 0 h 7"/>
                  <a:gd name="T12" fmla="*/ 0 w 2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6" y="7"/>
                      <a:pt x="13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9" y="7"/>
                      <a:pt x="25" y="1"/>
                      <a:pt x="25" y="1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>
                  <a:lumMod val="75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5" name="Freeform 66">
                <a:extLst>
                  <a:ext uri="{FF2B5EF4-FFF2-40B4-BE49-F238E27FC236}">
                    <a16:creationId xmlns:a16="http://schemas.microsoft.com/office/drawing/2014/main" id="{22743F0C-C04E-9ED7-5096-38FB2BB3E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299" y="4846360"/>
                <a:ext cx="291221" cy="233540"/>
              </a:xfrm>
              <a:custGeom>
                <a:avLst/>
                <a:gdLst>
                  <a:gd name="T0" fmla="*/ 40 w 79"/>
                  <a:gd name="T1" fmla="*/ 0 h 63"/>
                  <a:gd name="T2" fmla="*/ 18 w 79"/>
                  <a:gd name="T3" fmla="*/ 50 h 63"/>
                  <a:gd name="T4" fmla="*/ 40 w 79"/>
                  <a:gd name="T5" fmla="*/ 63 h 63"/>
                  <a:gd name="T6" fmla="*/ 61 w 79"/>
                  <a:gd name="T7" fmla="*/ 50 h 63"/>
                  <a:gd name="T8" fmla="*/ 40 w 79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63">
                    <a:moveTo>
                      <a:pt x="40" y="0"/>
                    </a:moveTo>
                    <a:cubicBezTo>
                      <a:pt x="0" y="0"/>
                      <a:pt x="15" y="47"/>
                      <a:pt x="18" y="50"/>
                    </a:cubicBezTo>
                    <a:cubicBezTo>
                      <a:pt x="21" y="54"/>
                      <a:pt x="33" y="63"/>
                      <a:pt x="40" y="63"/>
                    </a:cubicBezTo>
                    <a:cubicBezTo>
                      <a:pt x="46" y="63"/>
                      <a:pt x="59" y="54"/>
                      <a:pt x="61" y="50"/>
                    </a:cubicBezTo>
                    <a:cubicBezTo>
                      <a:pt x="64" y="47"/>
                      <a:pt x="79" y="0"/>
                      <a:pt x="40" y="0"/>
                    </a:cubicBezTo>
                    <a:close/>
                  </a:path>
                </a:pathLst>
              </a:custGeom>
              <a:solidFill>
                <a:srgbClr val="F39C12">
                  <a:lumMod val="20000"/>
                  <a:lumOff val="8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6" name="Freeform 67">
                <a:extLst>
                  <a:ext uri="{FF2B5EF4-FFF2-40B4-BE49-F238E27FC236}">
                    <a16:creationId xmlns:a16="http://schemas.microsoft.com/office/drawing/2014/main" id="{483AE689-3CDD-58CA-BC68-055EC314E8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7099" y="4812595"/>
                <a:ext cx="225098" cy="181486"/>
              </a:xfrm>
              <a:custGeom>
                <a:avLst/>
                <a:gdLst>
                  <a:gd name="T0" fmla="*/ 47 w 61"/>
                  <a:gd name="T1" fmla="*/ 10 h 49"/>
                  <a:gd name="T2" fmla="*/ 0 w 61"/>
                  <a:gd name="T3" fmla="*/ 20 h 49"/>
                  <a:gd name="T4" fmla="*/ 3 w 61"/>
                  <a:gd name="T5" fmla="*/ 49 h 49"/>
                  <a:gd name="T6" fmla="*/ 3 w 61"/>
                  <a:gd name="T7" fmla="*/ 48 h 49"/>
                  <a:gd name="T8" fmla="*/ 3 w 61"/>
                  <a:gd name="T9" fmla="*/ 49 h 49"/>
                  <a:gd name="T10" fmla="*/ 3 w 61"/>
                  <a:gd name="T11" fmla="*/ 49 h 49"/>
                  <a:gd name="T12" fmla="*/ 4 w 61"/>
                  <a:gd name="T13" fmla="*/ 49 h 49"/>
                  <a:gd name="T14" fmla="*/ 4 w 61"/>
                  <a:gd name="T15" fmla="*/ 49 h 49"/>
                  <a:gd name="T16" fmla="*/ 4 w 61"/>
                  <a:gd name="T17" fmla="*/ 46 h 49"/>
                  <a:gd name="T18" fmla="*/ 4 w 61"/>
                  <a:gd name="T19" fmla="*/ 42 h 49"/>
                  <a:gd name="T20" fmla="*/ 9 w 61"/>
                  <a:gd name="T21" fmla="*/ 28 h 49"/>
                  <a:gd name="T22" fmla="*/ 12 w 61"/>
                  <a:gd name="T23" fmla="*/ 25 h 49"/>
                  <a:gd name="T24" fmla="*/ 28 w 61"/>
                  <a:gd name="T25" fmla="*/ 29 h 49"/>
                  <a:gd name="T26" fmla="*/ 38 w 61"/>
                  <a:gd name="T27" fmla="*/ 30 h 49"/>
                  <a:gd name="T28" fmla="*/ 47 w 61"/>
                  <a:gd name="T29" fmla="*/ 24 h 49"/>
                  <a:gd name="T30" fmla="*/ 54 w 61"/>
                  <a:gd name="T31" fmla="*/ 43 h 49"/>
                  <a:gd name="T32" fmla="*/ 54 w 61"/>
                  <a:gd name="T33" fmla="*/ 46 h 49"/>
                  <a:gd name="T34" fmla="*/ 54 w 61"/>
                  <a:gd name="T35" fmla="*/ 49 h 49"/>
                  <a:gd name="T36" fmla="*/ 54 w 61"/>
                  <a:gd name="T37" fmla="*/ 49 h 49"/>
                  <a:gd name="T38" fmla="*/ 54 w 61"/>
                  <a:gd name="T39" fmla="*/ 49 h 49"/>
                  <a:gd name="T40" fmla="*/ 55 w 61"/>
                  <a:gd name="T41" fmla="*/ 49 h 49"/>
                  <a:gd name="T42" fmla="*/ 55 w 61"/>
                  <a:gd name="T43" fmla="*/ 48 h 49"/>
                  <a:gd name="T44" fmla="*/ 55 w 61"/>
                  <a:gd name="T45" fmla="*/ 46 h 49"/>
                  <a:gd name="T46" fmla="*/ 47 w 61"/>
                  <a:gd name="T47" fmla="*/ 10 h 49"/>
                  <a:gd name="T48" fmla="*/ 26 w 61"/>
                  <a:gd name="T49" fmla="*/ 19 h 49"/>
                  <a:gd name="T50" fmla="*/ 26 w 61"/>
                  <a:gd name="T51" fmla="*/ 19 h 49"/>
                  <a:gd name="T52" fmla="*/ 27 w 61"/>
                  <a:gd name="T53" fmla="*/ 19 h 49"/>
                  <a:gd name="T54" fmla="*/ 26 w 61"/>
                  <a:gd name="T55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1" h="49">
                    <a:moveTo>
                      <a:pt x="47" y="10"/>
                    </a:moveTo>
                    <a:cubicBezTo>
                      <a:pt x="33" y="0"/>
                      <a:pt x="6" y="13"/>
                      <a:pt x="0" y="20"/>
                    </a:cubicBezTo>
                    <a:cubicBezTo>
                      <a:pt x="2" y="28"/>
                      <a:pt x="1" y="38"/>
                      <a:pt x="3" y="49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4" y="46"/>
                      <a:pt x="4" y="46"/>
                    </a:cubicBezTo>
                    <a:cubicBezTo>
                      <a:pt x="4" y="45"/>
                      <a:pt x="4" y="43"/>
                      <a:pt x="4" y="42"/>
                    </a:cubicBezTo>
                    <a:cubicBezTo>
                      <a:pt x="5" y="35"/>
                      <a:pt x="4" y="35"/>
                      <a:pt x="9" y="28"/>
                    </a:cubicBezTo>
                    <a:cubicBezTo>
                      <a:pt x="9" y="27"/>
                      <a:pt x="11" y="25"/>
                      <a:pt x="12" y="25"/>
                    </a:cubicBezTo>
                    <a:cubicBezTo>
                      <a:pt x="19" y="22"/>
                      <a:pt x="21" y="26"/>
                      <a:pt x="28" y="29"/>
                    </a:cubicBezTo>
                    <a:cubicBezTo>
                      <a:pt x="31" y="30"/>
                      <a:pt x="35" y="30"/>
                      <a:pt x="38" y="30"/>
                    </a:cubicBezTo>
                    <a:cubicBezTo>
                      <a:pt x="42" y="30"/>
                      <a:pt x="47" y="25"/>
                      <a:pt x="47" y="24"/>
                    </a:cubicBezTo>
                    <a:cubicBezTo>
                      <a:pt x="52" y="32"/>
                      <a:pt x="53" y="37"/>
                      <a:pt x="54" y="43"/>
                    </a:cubicBezTo>
                    <a:cubicBezTo>
                      <a:pt x="54" y="44"/>
                      <a:pt x="54" y="45"/>
                      <a:pt x="54" y="46"/>
                    </a:cubicBezTo>
                    <a:cubicBezTo>
                      <a:pt x="54" y="46"/>
                      <a:pt x="54" y="48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7" y="39"/>
                      <a:pt x="61" y="13"/>
                      <a:pt x="47" y="10"/>
                    </a:cubicBezTo>
                    <a:close/>
                    <a:moveTo>
                      <a:pt x="26" y="19"/>
                    </a:move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7" y="19"/>
                      <a:pt x="27" y="19"/>
                    </a:cubicBezTo>
                    <a:lnTo>
                      <a:pt x="26" y="19"/>
                    </a:lnTo>
                    <a:close/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7" name="Freeform 68">
                <a:extLst>
                  <a:ext uri="{FF2B5EF4-FFF2-40B4-BE49-F238E27FC236}">
                    <a16:creationId xmlns:a16="http://schemas.microsoft.com/office/drawing/2014/main" id="{E3EC4F3C-4DB3-CF18-80AB-2C73181D1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DEDE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8" name="Freeform 69">
                <a:extLst>
                  <a:ext uri="{FF2B5EF4-FFF2-40B4-BE49-F238E27FC236}">
                    <a16:creationId xmlns:a16="http://schemas.microsoft.com/office/drawing/2014/main" id="{9311FA26-874D-C678-88A0-FBE7E58D2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075678"/>
                <a:ext cx="47833" cy="88633"/>
              </a:xfrm>
              <a:custGeom>
                <a:avLst/>
                <a:gdLst>
                  <a:gd name="T0" fmla="*/ 31 w 34"/>
                  <a:gd name="T1" fmla="*/ 0 h 63"/>
                  <a:gd name="T2" fmla="*/ 34 w 34"/>
                  <a:gd name="T3" fmla="*/ 11 h 63"/>
                  <a:gd name="T4" fmla="*/ 26 w 34"/>
                  <a:gd name="T5" fmla="*/ 63 h 63"/>
                  <a:gd name="T6" fmla="*/ 0 w 34"/>
                  <a:gd name="T7" fmla="*/ 37 h 63"/>
                  <a:gd name="T8" fmla="*/ 31 w 3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63">
                    <a:moveTo>
                      <a:pt x="31" y="0"/>
                    </a:moveTo>
                    <a:lnTo>
                      <a:pt x="34" y="11"/>
                    </a:lnTo>
                    <a:lnTo>
                      <a:pt x="26" y="63"/>
                    </a:lnTo>
                    <a:lnTo>
                      <a:pt x="0" y="37"/>
                    </a:lnTo>
                    <a:lnTo>
                      <a:pt x="31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9" name="Freeform 70">
                <a:extLst>
                  <a:ext uri="{FF2B5EF4-FFF2-40B4-BE49-F238E27FC236}">
                    <a16:creationId xmlns:a16="http://schemas.microsoft.com/office/drawing/2014/main" id="{83303DBE-D6F0-2D79-4A30-76C51C1D2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020" y="51277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6F6F6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0" name="Freeform 71">
                <a:extLst>
                  <a:ext uri="{FF2B5EF4-FFF2-40B4-BE49-F238E27FC236}">
                    <a16:creationId xmlns:a16="http://schemas.microsoft.com/office/drawing/2014/main" id="{914F3F08-9355-137D-766B-D5A792FE7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87" y="5075678"/>
                <a:ext cx="91446" cy="52054"/>
              </a:xfrm>
              <a:custGeom>
                <a:avLst/>
                <a:gdLst>
                  <a:gd name="T0" fmla="*/ 25 w 25"/>
                  <a:gd name="T1" fmla="*/ 0 h 14"/>
                  <a:gd name="T2" fmla="*/ 13 w 25"/>
                  <a:gd name="T3" fmla="*/ 14 h 14"/>
                  <a:gd name="T4" fmla="*/ 0 w 25"/>
                  <a:gd name="T5" fmla="*/ 0 h 14"/>
                  <a:gd name="T6" fmla="*/ 0 w 25"/>
                  <a:gd name="T7" fmla="*/ 0 h 14"/>
                  <a:gd name="T8" fmla="*/ 13 w 25"/>
                  <a:gd name="T9" fmla="*/ 14 h 14"/>
                  <a:gd name="T10" fmla="*/ 13 w 25"/>
                  <a:gd name="T11" fmla="*/ 14 h 14"/>
                  <a:gd name="T12" fmla="*/ 25 w 25"/>
                  <a:gd name="T13" fmla="*/ 0 h 14"/>
                  <a:gd name="T14" fmla="*/ 25 w 25"/>
                  <a:gd name="T15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" h="14">
                    <a:moveTo>
                      <a:pt x="25" y="0"/>
                    </a:moveTo>
                    <a:cubicBezTo>
                      <a:pt x="13" y="14"/>
                      <a:pt x="13" y="14"/>
                      <a:pt x="13" y="1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9CEB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1" name="Rectangle 72">
                <a:extLst>
                  <a:ext uri="{FF2B5EF4-FFF2-40B4-BE49-F238E27FC236}">
                    <a16:creationId xmlns:a16="http://schemas.microsoft.com/office/drawing/2014/main" id="{7BF5C5B2-23C7-2E85-7E49-8401AE547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2" name="Rectangle 73">
                <a:extLst>
                  <a:ext uri="{FF2B5EF4-FFF2-40B4-BE49-F238E27FC236}">
                    <a16:creationId xmlns:a16="http://schemas.microsoft.com/office/drawing/2014/main" id="{2F6F520D-5FC7-BB3C-D5BD-67AB3BB30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2765" y="5164311"/>
                <a:ext cx="18290" cy="1407"/>
              </a:xfrm>
              <a:prstGeom prst="rect">
                <a:avLst/>
              </a:prstGeom>
              <a:solidFill>
                <a:srgbClr val="6F6F6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94" grpId="0"/>
      <p:bldP spid="395" grpId="0"/>
      <p:bldP spid="396" grpId="0"/>
      <p:bldP spid="397" grpId="0"/>
      <p:bldP spid="398" grpId="0"/>
      <p:bldP spid="399" grpId="0"/>
      <p:bldP spid="400" grpId="0"/>
      <p:bldP spid="401" grpId="0"/>
      <p:bldP spid="402" grpId="0"/>
      <p:bldP spid="403" grpId="0"/>
      <p:bldP spid="404" grpId="0"/>
      <p:bldP spid="405" grpId="0"/>
      <p:bldP spid="406" grpId="0" animBg="1"/>
      <p:bldP spid="407" grpId="0" animBg="1"/>
      <p:bldP spid="408" grpId="0" animBg="1"/>
      <p:bldP spid="409" grpId="0" animBg="1"/>
      <p:bldP spid="410" grpId="0"/>
      <p:bldP spid="411" grpId="0"/>
      <p:bldP spid="412" grpId="0"/>
      <p:bldP spid="413" grpId="0"/>
      <p:bldP spid="414" grpId="0"/>
      <p:bldP spid="415" grpId="0"/>
      <p:bldP spid="416" grpId="0"/>
      <p:bldP spid="4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31">
            <a:extLst>
              <a:ext uri="{FF2B5EF4-FFF2-40B4-BE49-F238E27FC236}">
                <a16:creationId xmlns:a16="http://schemas.microsoft.com/office/drawing/2014/main" id="{8733ABA6-8D81-5F5E-C49F-F9C8BD73653D}"/>
              </a:ext>
            </a:extLst>
          </p:cNvPr>
          <p:cNvCxnSpPr>
            <a:cxnSpLocks/>
          </p:cNvCxnSpPr>
          <p:nvPr/>
        </p:nvCxnSpPr>
        <p:spPr>
          <a:xfrm flipV="1">
            <a:off x="6097668" y="5708667"/>
            <a:ext cx="990258" cy="19276"/>
          </a:xfrm>
          <a:prstGeom prst="straightConnector1">
            <a:avLst/>
          </a:prstGeom>
          <a:noFill/>
          <a:ln w="6350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25" name="Straight Arrow Connector 34">
            <a:extLst>
              <a:ext uri="{FF2B5EF4-FFF2-40B4-BE49-F238E27FC236}">
                <a16:creationId xmlns:a16="http://schemas.microsoft.com/office/drawing/2014/main" id="{A470C932-B874-E40D-7AA9-CA4F32A965E2}"/>
              </a:ext>
            </a:extLst>
          </p:cNvPr>
          <p:cNvCxnSpPr/>
          <p:nvPr/>
        </p:nvCxnSpPr>
        <p:spPr>
          <a:xfrm flipH="1" flipV="1">
            <a:off x="3624834" y="4378284"/>
            <a:ext cx="759944" cy="3700"/>
          </a:xfrm>
          <a:prstGeom prst="straightConnector1">
            <a:avLst/>
          </a:prstGeom>
          <a:noFill/>
          <a:ln w="6350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4A6F6769-79B3-A1AB-934E-BDE047AE6F3B}"/>
              </a:ext>
            </a:extLst>
          </p:cNvPr>
          <p:cNvCxnSpPr>
            <a:cxnSpLocks/>
          </p:cNvCxnSpPr>
          <p:nvPr/>
        </p:nvCxnSpPr>
        <p:spPr>
          <a:xfrm>
            <a:off x="7359798" y="2998587"/>
            <a:ext cx="1246438" cy="7268"/>
          </a:xfrm>
          <a:prstGeom prst="straightConnector1">
            <a:avLst/>
          </a:prstGeom>
          <a:noFill/>
          <a:ln w="6350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A8E0CFA6-E492-013D-3212-AEA47782394A}"/>
              </a:ext>
            </a:extLst>
          </p:cNvPr>
          <p:cNvSpPr txBox="1">
            <a:spLocks/>
          </p:cNvSpPr>
          <p:nvPr/>
        </p:nvSpPr>
        <p:spPr>
          <a:xfrm>
            <a:off x="576864" y="1137463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RIBBON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64C3099-0870-F4A4-30CC-A486392FB629}"/>
              </a:ext>
            </a:extLst>
          </p:cNvPr>
          <p:cNvSpPr>
            <a:spLocks/>
          </p:cNvSpPr>
          <p:nvPr/>
        </p:nvSpPr>
        <p:spPr bwMode="auto">
          <a:xfrm>
            <a:off x="3947388" y="4003475"/>
            <a:ext cx="3575050" cy="669925"/>
          </a:xfrm>
          <a:custGeom>
            <a:avLst/>
            <a:gdLst>
              <a:gd name="T0" fmla="*/ 238 w 2252"/>
              <a:gd name="T1" fmla="*/ 422 h 422"/>
              <a:gd name="T2" fmla="*/ 2016 w 2252"/>
              <a:gd name="T3" fmla="*/ 422 h 422"/>
              <a:gd name="T4" fmla="*/ 2252 w 2252"/>
              <a:gd name="T5" fmla="*/ 0 h 422"/>
              <a:gd name="T6" fmla="*/ 0 w 2252"/>
              <a:gd name="T7" fmla="*/ 0 h 422"/>
              <a:gd name="T8" fmla="*/ 238 w 2252"/>
              <a:gd name="T9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2" h="422">
                <a:moveTo>
                  <a:pt x="238" y="422"/>
                </a:moveTo>
                <a:lnTo>
                  <a:pt x="2016" y="422"/>
                </a:lnTo>
                <a:lnTo>
                  <a:pt x="2252" y="0"/>
                </a:lnTo>
                <a:lnTo>
                  <a:pt x="0" y="0"/>
                </a:lnTo>
                <a:lnTo>
                  <a:pt x="238" y="422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8C824E0F-EB4F-264C-C460-2E5E4728CC1B}"/>
              </a:ext>
            </a:extLst>
          </p:cNvPr>
          <p:cNvSpPr>
            <a:spLocks/>
          </p:cNvSpPr>
          <p:nvPr/>
        </p:nvSpPr>
        <p:spPr bwMode="auto">
          <a:xfrm>
            <a:off x="4698276" y="5343325"/>
            <a:ext cx="2073275" cy="671513"/>
          </a:xfrm>
          <a:custGeom>
            <a:avLst/>
            <a:gdLst>
              <a:gd name="T0" fmla="*/ 0 w 1306"/>
              <a:gd name="T1" fmla="*/ 0 h 423"/>
              <a:gd name="T2" fmla="*/ 237 w 1306"/>
              <a:gd name="T3" fmla="*/ 423 h 423"/>
              <a:gd name="T4" fmla="*/ 1071 w 1306"/>
              <a:gd name="T5" fmla="*/ 423 h 423"/>
              <a:gd name="T6" fmla="*/ 1306 w 1306"/>
              <a:gd name="T7" fmla="*/ 0 h 423"/>
              <a:gd name="T8" fmla="*/ 0 w 1306"/>
              <a:gd name="T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23">
                <a:moveTo>
                  <a:pt x="0" y="0"/>
                </a:moveTo>
                <a:lnTo>
                  <a:pt x="237" y="423"/>
                </a:lnTo>
                <a:lnTo>
                  <a:pt x="1071" y="423"/>
                </a:lnTo>
                <a:lnTo>
                  <a:pt x="1306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76872AAF-A3CE-032F-DDB2-05E9DE38042B}"/>
              </a:ext>
            </a:extLst>
          </p:cNvPr>
          <p:cNvSpPr>
            <a:spLocks/>
          </p:cNvSpPr>
          <p:nvPr/>
        </p:nvSpPr>
        <p:spPr bwMode="auto">
          <a:xfrm>
            <a:off x="3198088" y="2663625"/>
            <a:ext cx="5073650" cy="669925"/>
          </a:xfrm>
          <a:custGeom>
            <a:avLst/>
            <a:gdLst>
              <a:gd name="T0" fmla="*/ 2961 w 3196"/>
              <a:gd name="T1" fmla="*/ 422 h 422"/>
              <a:gd name="T2" fmla="*/ 3196 w 3196"/>
              <a:gd name="T3" fmla="*/ 0 h 422"/>
              <a:gd name="T4" fmla="*/ 0 w 3196"/>
              <a:gd name="T5" fmla="*/ 0 h 422"/>
              <a:gd name="T6" fmla="*/ 237 w 3196"/>
              <a:gd name="T7" fmla="*/ 422 h 422"/>
              <a:gd name="T8" fmla="*/ 2961 w 3196"/>
              <a:gd name="T9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6" h="422">
                <a:moveTo>
                  <a:pt x="2961" y="422"/>
                </a:moveTo>
                <a:lnTo>
                  <a:pt x="3196" y="0"/>
                </a:lnTo>
                <a:lnTo>
                  <a:pt x="0" y="0"/>
                </a:lnTo>
                <a:lnTo>
                  <a:pt x="237" y="422"/>
                </a:lnTo>
                <a:lnTo>
                  <a:pt x="2961" y="422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6059AAD8-A9E3-0949-C75C-3B7A7BAA30BB}"/>
              </a:ext>
            </a:extLst>
          </p:cNvPr>
          <p:cNvSpPr>
            <a:spLocks/>
          </p:cNvSpPr>
          <p:nvPr/>
        </p:nvSpPr>
        <p:spPr bwMode="auto">
          <a:xfrm>
            <a:off x="5360263" y="6014838"/>
            <a:ext cx="1038225" cy="1185863"/>
          </a:xfrm>
          <a:custGeom>
            <a:avLst/>
            <a:gdLst>
              <a:gd name="T0" fmla="*/ 182 w 654"/>
              <a:gd name="T1" fmla="*/ 0 h 747"/>
              <a:gd name="T2" fmla="*/ 0 w 654"/>
              <a:gd name="T3" fmla="*/ 324 h 747"/>
              <a:gd name="T4" fmla="*/ 237 w 654"/>
              <a:gd name="T5" fmla="*/ 747 h 747"/>
              <a:gd name="T6" fmla="*/ 654 w 654"/>
              <a:gd name="T7" fmla="*/ 0 h 747"/>
              <a:gd name="T8" fmla="*/ 182 w 654"/>
              <a:gd name="T9" fmla="*/ 0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" h="747">
                <a:moveTo>
                  <a:pt x="182" y="0"/>
                </a:moveTo>
                <a:lnTo>
                  <a:pt x="0" y="324"/>
                </a:lnTo>
                <a:lnTo>
                  <a:pt x="237" y="747"/>
                </a:lnTo>
                <a:lnTo>
                  <a:pt x="654" y="0"/>
                </a:lnTo>
                <a:lnTo>
                  <a:pt x="182" y="0"/>
                </a:ln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1DE1B81D-3033-2609-71BA-568C3722EE80}"/>
              </a:ext>
            </a:extLst>
          </p:cNvPr>
          <p:cNvSpPr>
            <a:spLocks/>
          </p:cNvSpPr>
          <p:nvPr/>
        </p:nvSpPr>
        <p:spPr bwMode="auto">
          <a:xfrm>
            <a:off x="4698276" y="4673400"/>
            <a:ext cx="2449513" cy="669925"/>
          </a:xfrm>
          <a:custGeom>
            <a:avLst/>
            <a:gdLst>
              <a:gd name="T0" fmla="*/ 1543 w 1543"/>
              <a:gd name="T1" fmla="*/ 0 h 422"/>
              <a:gd name="T2" fmla="*/ 654 w 1543"/>
              <a:gd name="T3" fmla="*/ 0 h 422"/>
              <a:gd name="T4" fmla="*/ 0 w 1543"/>
              <a:gd name="T5" fmla="*/ 422 h 422"/>
              <a:gd name="T6" fmla="*/ 889 w 1543"/>
              <a:gd name="T7" fmla="*/ 422 h 422"/>
              <a:gd name="T8" fmla="*/ 1543 w 1543"/>
              <a:gd name="T9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3" h="422">
                <a:moveTo>
                  <a:pt x="1543" y="0"/>
                </a:moveTo>
                <a:lnTo>
                  <a:pt x="654" y="0"/>
                </a:lnTo>
                <a:lnTo>
                  <a:pt x="0" y="422"/>
                </a:lnTo>
                <a:lnTo>
                  <a:pt x="889" y="422"/>
                </a:lnTo>
                <a:lnTo>
                  <a:pt x="1543" y="0"/>
                </a:lnTo>
                <a:close/>
              </a:path>
            </a:pathLst>
          </a:cu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7D9C0EEC-C77B-D1CD-2DC3-08B434B3D514}"/>
              </a:ext>
            </a:extLst>
          </p:cNvPr>
          <p:cNvSpPr>
            <a:spLocks/>
          </p:cNvSpPr>
          <p:nvPr/>
        </p:nvSpPr>
        <p:spPr bwMode="auto">
          <a:xfrm>
            <a:off x="4134713" y="4336850"/>
            <a:ext cx="190500" cy="336550"/>
          </a:xfrm>
          <a:custGeom>
            <a:avLst/>
            <a:gdLst>
              <a:gd name="T0" fmla="*/ 0 w 120"/>
              <a:gd name="T1" fmla="*/ 0 h 212"/>
              <a:gd name="T2" fmla="*/ 120 w 120"/>
              <a:gd name="T3" fmla="*/ 212 h 212"/>
              <a:gd name="T4" fmla="*/ 120 w 120"/>
              <a:gd name="T5" fmla="*/ 212 h 212"/>
              <a:gd name="T6" fmla="*/ 0 w 120"/>
              <a:gd name="T7" fmla="*/ 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212">
                <a:moveTo>
                  <a:pt x="0" y="0"/>
                </a:moveTo>
                <a:lnTo>
                  <a:pt x="120" y="212"/>
                </a:lnTo>
                <a:lnTo>
                  <a:pt x="120" y="212"/>
                </a:lnTo>
                <a:lnTo>
                  <a:pt x="0" y="0"/>
                </a:lnTo>
                <a:close/>
              </a:path>
            </a:pathLst>
          </a:custGeom>
          <a:solidFill>
            <a:srgbClr val="00606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74262587-AC08-AFCD-7517-8EF83BE4E100}"/>
              </a:ext>
            </a:extLst>
          </p:cNvPr>
          <p:cNvSpPr>
            <a:spLocks/>
          </p:cNvSpPr>
          <p:nvPr/>
        </p:nvSpPr>
        <p:spPr bwMode="auto">
          <a:xfrm>
            <a:off x="3947388" y="3333550"/>
            <a:ext cx="3951288" cy="669925"/>
          </a:xfrm>
          <a:custGeom>
            <a:avLst/>
            <a:gdLst>
              <a:gd name="T0" fmla="*/ 2489 w 2489"/>
              <a:gd name="T1" fmla="*/ 0 h 422"/>
              <a:gd name="T2" fmla="*/ 1127 w 2489"/>
              <a:gd name="T3" fmla="*/ 0 h 422"/>
              <a:gd name="T4" fmla="*/ 0 w 2489"/>
              <a:gd name="T5" fmla="*/ 422 h 422"/>
              <a:gd name="T6" fmla="*/ 1362 w 2489"/>
              <a:gd name="T7" fmla="*/ 422 h 422"/>
              <a:gd name="T8" fmla="*/ 2489 w 2489"/>
              <a:gd name="T9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9" h="422">
                <a:moveTo>
                  <a:pt x="2489" y="0"/>
                </a:moveTo>
                <a:lnTo>
                  <a:pt x="1127" y="0"/>
                </a:lnTo>
                <a:lnTo>
                  <a:pt x="0" y="422"/>
                </a:lnTo>
                <a:lnTo>
                  <a:pt x="1362" y="422"/>
                </a:lnTo>
                <a:lnTo>
                  <a:pt x="2489" y="0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8303EE18-85CF-BA52-D547-495BEC0A8621}"/>
              </a:ext>
            </a:extLst>
          </p:cNvPr>
          <p:cNvSpPr/>
          <p:nvPr/>
        </p:nvSpPr>
        <p:spPr>
          <a:xfrm>
            <a:off x="9117181" y="2716714"/>
            <a:ext cx="211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ACA5558D-7D2E-D6B6-8C2A-6349EFDD9E58}"/>
              </a:ext>
            </a:extLst>
          </p:cNvPr>
          <p:cNvSpPr/>
          <p:nvPr/>
        </p:nvSpPr>
        <p:spPr>
          <a:xfrm>
            <a:off x="7598871" y="5419525"/>
            <a:ext cx="21164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2F782726-7C52-E03C-C282-A674D06EB577}"/>
              </a:ext>
            </a:extLst>
          </p:cNvPr>
          <p:cNvSpPr/>
          <p:nvPr/>
        </p:nvSpPr>
        <p:spPr>
          <a:xfrm>
            <a:off x="871952" y="4058819"/>
            <a:ext cx="22299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38" name="Rectangle 110">
            <a:extLst>
              <a:ext uri="{FF2B5EF4-FFF2-40B4-BE49-F238E27FC236}">
                <a16:creationId xmlns:a16="http://schemas.microsoft.com/office/drawing/2014/main" id="{F605C7F3-FF3C-3528-656B-9DB44FAD2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656" y="2835630"/>
            <a:ext cx="11285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39" name="Rectangle 110">
            <a:extLst>
              <a:ext uri="{FF2B5EF4-FFF2-40B4-BE49-F238E27FC236}">
                <a16:creationId xmlns:a16="http://schemas.microsoft.com/office/drawing/2014/main" id="{674764CC-408C-A825-05DF-4F976103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656" y="4200373"/>
            <a:ext cx="11285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0" name="Rectangle 110">
            <a:extLst>
              <a:ext uri="{FF2B5EF4-FFF2-40B4-BE49-F238E27FC236}">
                <a16:creationId xmlns:a16="http://schemas.microsoft.com/office/drawing/2014/main" id="{3DDA3B02-DA67-082C-A88C-5D877B23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521" y="5543532"/>
            <a:ext cx="11285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1" name="Freeform 127">
            <a:extLst>
              <a:ext uri="{FF2B5EF4-FFF2-40B4-BE49-F238E27FC236}">
                <a16:creationId xmlns:a16="http://schemas.microsoft.com/office/drawing/2014/main" id="{B14A088D-2140-D98D-43D0-D98B1E0D3DF4}"/>
              </a:ext>
            </a:extLst>
          </p:cNvPr>
          <p:cNvSpPr>
            <a:spLocks noEditPoints="1"/>
          </p:cNvSpPr>
          <p:nvPr/>
        </p:nvSpPr>
        <p:spPr bwMode="auto">
          <a:xfrm>
            <a:off x="3145628" y="4244659"/>
            <a:ext cx="276833" cy="275919"/>
          </a:xfrm>
          <a:custGeom>
            <a:avLst/>
            <a:gdLst>
              <a:gd name="T0" fmla="*/ 80 w 128"/>
              <a:gd name="T1" fmla="*/ 0 h 128"/>
              <a:gd name="T2" fmla="*/ 32 w 128"/>
              <a:gd name="T3" fmla="*/ 48 h 128"/>
              <a:gd name="T4" fmla="*/ 38 w 128"/>
              <a:gd name="T5" fmla="*/ 70 h 128"/>
              <a:gd name="T6" fmla="*/ 4 w 128"/>
              <a:gd name="T7" fmla="*/ 104 h 128"/>
              <a:gd name="T8" fmla="*/ 4 w 128"/>
              <a:gd name="T9" fmla="*/ 104 h 128"/>
              <a:gd name="T10" fmla="*/ 0 w 128"/>
              <a:gd name="T11" fmla="*/ 114 h 128"/>
              <a:gd name="T12" fmla="*/ 14 w 128"/>
              <a:gd name="T13" fmla="*/ 128 h 128"/>
              <a:gd name="T14" fmla="*/ 24 w 128"/>
              <a:gd name="T15" fmla="*/ 124 h 128"/>
              <a:gd name="T16" fmla="*/ 24 w 128"/>
              <a:gd name="T17" fmla="*/ 124 h 128"/>
              <a:gd name="T18" fmla="*/ 58 w 128"/>
              <a:gd name="T19" fmla="*/ 90 h 128"/>
              <a:gd name="T20" fmla="*/ 80 w 128"/>
              <a:gd name="T21" fmla="*/ 96 h 128"/>
              <a:gd name="T22" fmla="*/ 128 w 128"/>
              <a:gd name="T23" fmla="*/ 48 h 128"/>
              <a:gd name="T24" fmla="*/ 80 w 128"/>
              <a:gd name="T25" fmla="*/ 0 h 128"/>
              <a:gd name="T26" fmla="*/ 19 w 128"/>
              <a:gd name="T27" fmla="*/ 119 h 128"/>
              <a:gd name="T28" fmla="*/ 14 w 128"/>
              <a:gd name="T29" fmla="*/ 121 h 128"/>
              <a:gd name="T30" fmla="*/ 7 w 128"/>
              <a:gd name="T31" fmla="*/ 114 h 128"/>
              <a:gd name="T32" fmla="*/ 9 w 128"/>
              <a:gd name="T33" fmla="*/ 109 h 128"/>
              <a:gd name="T34" fmla="*/ 9 w 128"/>
              <a:gd name="T35" fmla="*/ 109 h 128"/>
              <a:gd name="T36" fmla="*/ 41 w 128"/>
              <a:gd name="T37" fmla="*/ 77 h 128"/>
              <a:gd name="T38" fmla="*/ 51 w 128"/>
              <a:gd name="T39" fmla="*/ 87 h 128"/>
              <a:gd name="T40" fmla="*/ 19 w 128"/>
              <a:gd name="T41" fmla="*/ 119 h 128"/>
              <a:gd name="T42" fmla="*/ 80 w 128"/>
              <a:gd name="T43" fmla="*/ 88 h 128"/>
              <a:gd name="T44" fmla="*/ 40 w 128"/>
              <a:gd name="T45" fmla="*/ 48 h 128"/>
              <a:gd name="T46" fmla="*/ 80 w 128"/>
              <a:gd name="T47" fmla="*/ 8 h 128"/>
              <a:gd name="T48" fmla="*/ 120 w 128"/>
              <a:gd name="T49" fmla="*/ 48 h 128"/>
              <a:gd name="T50" fmla="*/ 80 w 128"/>
              <a:gd name="T51" fmla="*/ 8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80" y="0"/>
                </a:moveTo>
                <a:cubicBezTo>
                  <a:pt x="53" y="0"/>
                  <a:pt x="32" y="21"/>
                  <a:pt x="32" y="48"/>
                </a:cubicBezTo>
                <a:cubicBezTo>
                  <a:pt x="32" y="56"/>
                  <a:pt x="34" y="64"/>
                  <a:pt x="38" y="70"/>
                </a:cubicBezTo>
                <a:cubicBezTo>
                  <a:pt x="4" y="104"/>
                  <a:pt x="4" y="104"/>
                  <a:pt x="4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6"/>
                  <a:pt x="0" y="110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8" y="128"/>
                  <a:pt x="22" y="126"/>
                  <a:pt x="24" y="124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58" y="90"/>
                  <a:pt x="58" y="90"/>
                  <a:pt x="58" y="90"/>
                </a:cubicBezTo>
                <a:cubicBezTo>
                  <a:pt x="64" y="94"/>
                  <a:pt x="72" y="96"/>
                  <a:pt x="80" y="96"/>
                </a:cubicBezTo>
                <a:cubicBezTo>
                  <a:pt x="107" y="96"/>
                  <a:pt x="128" y="75"/>
                  <a:pt x="128" y="48"/>
                </a:cubicBezTo>
                <a:cubicBezTo>
                  <a:pt x="128" y="21"/>
                  <a:pt x="107" y="0"/>
                  <a:pt x="80" y="0"/>
                </a:cubicBezTo>
                <a:close/>
                <a:moveTo>
                  <a:pt x="19" y="119"/>
                </a:moveTo>
                <a:cubicBezTo>
                  <a:pt x="18" y="120"/>
                  <a:pt x="16" y="121"/>
                  <a:pt x="14" y="121"/>
                </a:cubicBezTo>
                <a:cubicBezTo>
                  <a:pt x="10" y="121"/>
                  <a:pt x="7" y="118"/>
                  <a:pt x="7" y="114"/>
                </a:cubicBezTo>
                <a:cubicBezTo>
                  <a:pt x="7" y="112"/>
                  <a:pt x="8" y="110"/>
                  <a:pt x="9" y="109"/>
                </a:cubicBezTo>
                <a:cubicBezTo>
                  <a:pt x="9" y="109"/>
                  <a:pt x="9" y="109"/>
                  <a:pt x="9" y="109"/>
                </a:cubicBezTo>
                <a:cubicBezTo>
                  <a:pt x="41" y="77"/>
                  <a:pt x="41" y="77"/>
                  <a:pt x="41" y="77"/>
                </a:cubicBezTo>
                <a:cubicBezTo>
                  <a:pt x="44" y="80"/>
                  <a:pt x="48" y="84"/>
                  <a:pt x="51" y="87"/>
                </a:cubicBezTo>
                <a:lnTo>
                  <a:pt x="19" y="119"/>
                </a:lnTo>
                <a:close/>
                <a:moveTo>
                  <a:pt x="80" y="88"/>
                </a:moveTo>
                <a:cubicBezTo>
                  <a:pt x="58" y="88"/>
                  <a:pt x="40" y="70"/>
                  <a:pt x="40" y="48"/>
                </a:cubicBezTo>
                <a:cubicBezTo>
                  <a:pt x="40" y="26"/>
                  <a:pt x="58" y="8"/>
                  <a:pt x="80" y="8"/>
                </a:cubicBezTo>
                <a:cubicBezTo>
                  <a:pt x="102" y="8"/>
                  <a:pt x="120" y="26"/>
                  <a:pt x="120" y="48"/>
                </a:cubicBezTo>
                <a:cubicBezTo>
                  <a:pt x="120" y="70"/>
                  <a:pt x="102" y="88"/>
                  <a:pt x="80" y="88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42" name="Group 19">
            <a:extLst>
              <a:ext uri="{FF2B5EF4-FFF2-40B4-BE49-F238E27FC236}">
                <a16:creationId xmlns:a16="http://schemas.microsoft.com/office/drawing/2014/main" id="{D29D72BD-8709-A186-8600-CB94C34F183F}"/>
              </a:ext>
            </a:extLst>
          </p:cNvPr>
          <p:cNvGrpSpPr/>
          <p:nvPr/>
        </p:nvGrpSpPr>
        <p:grpSpPr>
          <a:xfrm>
            <a:off x="7291216" y="5570707"/>
            <a:ext cx="276833" cy="275919"/>
            <a:chOff x="2437300" y="1144829"/>
            <a:chExt cx="400024" cy="398703"/>
          </a:xfrm>
          <a:solidFill>
            <a:srgbClr val="9BBB59"/>
          </a:solidFill>
        </p:grpSpPr>
        <p:sp>
          <p:nvSpPr>
            <p:cNvPr id="43" name="Freeform 129">
              <a:extLst>
                <a:ext uri="{FF2B5EF4-FFF2-40B4-BE49-F238E27FC236}">
                  <a16:creationId xmlns:a16="http://schemas.microsoft.com/office/drawing/2014/main" id="{5D80A79D-6894-0007-5AEB-3192275EB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37300" y="1144829"/>
              <a:ext cx="400024" cy="398703"/>
            </a:xfrm>
            <a:custGeom>
              <a:avLst/>
              <a:gdLst>
                <a:gd name="T0" fmla="*/ 88 w 128"/>
                <a:gd name="T1" fmla="*/ 0 h 128"/>
                <a:gd name="T2" fmla="*/ 48 w 128"/>
                <a:gd name="T3" fmla="*/ 40 h 128"/>
                <a:gd name="T4" fmla="*/ 51 w 128"/>
                <a:gd name="T5" fmla="*/ 55 h 128"/>
                <a:gd name="T6" fmla="*/ 2 w 128"/>
                <a:gd name="T7" fmla="*/ 103 h 128"/>
                <a:gd name="T8" fmla="*/ 0 w 128"/>
                <a:gd name="T9" fmla="*/ 108 h 128"/>
                <a:gd name="T10" fmla="*/ 0 w 128"/>
                <a:gd name="T11" fmla="*/ 120 h 128"/>
                <a:gd name="T12" fmla="*/ 8 w 128"/>
                <a:gd name="T13" fmla="*/ 128 h 128"/>
                <a:gd name="T14" fmla="*/ 20 w 128"/>
                <a:gd name="T15" fmla="*/ 128 h 128"/>
                <a:gd name="T16" fmla="*/ 25 w 128"/>
                <a:gd name="T17" fmla="*/ 126 h 128"/>
                <a:gd name="T18" fmla="*/ 31 w 128"/>
                <a:gd name="T19" fmla="*/ 120 h 128"/>
                <a:gd name="T20" fmla="*/ 40 w 128"/>
                <a:gd name="T21" fmla="*/ 120 h 128"/>
                <a:gd name="T22" fmla="*/ 48 w 128"/>
                <a:gd name="T23" fmla="*/ 112 h 128"/>
                <a:gd name="T24" fmla="*/ 48 w 128"/>
                <a:gd name="T25" fmla="*/ 104 h 128"/>
                <a:gd name="T26" fmla="*/ 56 w 128"/>
                <a:gd name="T27" fmla="*/ 104 h 128"/>
                <a:gd name="T28" fmla="*/ 64 w 128"/>
                <a:gd name="T29" fmla="*/ 96 h 128"/>
                <a:gd name="T30" fmla="*/ 64 w 128"/>
                <a:gd name="T31" fmla="*/ 87 h 128"/>
                <a:gd name="T32" fmla="*/ 73 w 128"/>
                <a:gd name="T33" fmla="*/ 77 h 128"/>
                <a:gd name="T34" fmla="*/ 88 w 128"/>
                <a:gd name="T35" fmla="*/ 80 h 128"/>
                <a:gd name="T36" fmla="*/ 128 w 128"/>
                <a:gd name="T37" fmla="*/ 40 h 128"/>
                <a:gd name="T38" fmla="*/ 88 w 128"/>
                <a:gd name="T39" fmla="*/ 0 h 128"/>
                <a:gd name="T40" fmla="*/ 88 w 128"/>
                <a:gd name="T41" fmla="*/ 72 h 128"/>
                <a:gd name="T42" fmla="*/ 72 w 128"/>
                <a:gd name="T43" fmla="*/ 67 h 128"/>
                <a:gd name="T44" fmla="*/ 70 w 128"/>
                <a:gd name="T45" fmla="*/ 69 h 128"/>
                <a:gd name="T46" fmla="*/ 66 w 128"/>
                <a:gd name="T47" fmla="*/ 73 h 128"/>
                <a:gd name="T48" fmla="*/ 58 w 128"/>
                <a:gd name="T49" fmla="*/ 81 h 128"/>
                <a:gd name="T50" fmla="*/ 56 w 128"/>
                <a:gd name="T51" fmla="*/ 87 h 128"/>
                <a:gd name="T52" fmla="*/ 56 w 128"/>
                <a:gd name="T53" fmla="*/ 96 h 128"/>
                <a:gd name="T54" fmla="*/ 48 w 128"/>
                <a:gd name="T55" fmla="*/ 96 h 128"/>
                <a:gd name="T56" fmla="*/ 40 w 128"/>
                <a:gd name="T57" fmla="*/ 104 h 128"/>
                <a:gd name="T58" fmla="*/ 40 w 128"/>
                <a:gd name="T59" fmla="*/ 112 h 128"/>
                <a:gd name="T60" fmla="*/ 31 w 128"/>
                <a:gd name="T61" fmla="*/ 112 h 128"/>
                <a:gd name="T62" fmla="*/ 25 w 128"/>
                <a:gd name="T63" fmla="*/ 114 h 128"/>
                <a:gd name="T64" fmla="*/ 19 w 128"/>
                <a:gd name="T65" fmla="*/ 120 h 128"/>
                <a:gd name="T66" fmla="*/ 8 w 128"/>
                <a:gd name="T67" fmla="*/ 120 h 128"/>
                <a:gd name="T68" fmla="*/ 8 w 128"/>
                <a:gd name="T69" fmla="*/ 109 h 128"/>
                <a:gd name="T70" fmla="*/ 55 w 128"/>
                <a:gd name="T71" fmla="*/ 62 h 128"/>
                <a:gd name="T72" fmla="*/ 55 w 128"/>
                <a:gd name="T73" fmla="*/ 62 h 128"/>
                <a:gd name="T74" fmla="*/ 61 w 128"/>
                <a:gd name="T75" fmla="*/ 56 h 128"/>
                <a:gd name="T76" fmla="*/ 56 w 128"/>
                <a:gd name="T77" fmla="*/ 40 h 128"/>
                <a:gd name="T78" fmla="*/ 88 w 128"/>
                <a:gd name="T79" fmla="*/ 8 h 128"/>
                <a:gd name="T80" fmla="*/ 120 w 128"/>
                <a:gd name="T81" fmla="*/ 40 h 128"/>
                <a:gd name="T82" fmla="*/ 88 w 128"/>
                <a:gd name="T83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8" h="128">
                  <a:moveTo>
                    <a:pt x="88" y="0"/>
                  </a:moveTo>
                  <a:cubicBezTo>
                    <a:pt x="66" y="0"/>
                    <a:pt x="48" y="18"/>
                    <a:pt x="48" y="40"/>
                  </a:cubicBezTo>
                  <a:cubicBezTo>
                    <a:pt x="48" y="45"/>
                    <a:pt x="49" y="50"/>
                    <a:pt x="51" y="5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4"/>
                    <a:pt x="4" y="128"/>
                    <a:pt x="8" y="128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22" y="128"/>
                    <a:pt x="23" y="127"/>
                    <a:pt x="25" y="12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4" y="120"/>
                    <a:pt x="48" y="116"/>
                    <a:pt x="48" y="112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60" y="104"/>
                    <a:pt x="64" y="100"/>
                    <a:pt x="64" y="96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8" y="79"/>
                    <a:pt x="83" y="80"/>
                    <a:pt x="88" y="80"/>
                  </a:cubicBezTo>
                  <a:cubicBezTo>
                    <a:pt x="110" y="80"/>
                    <a:pt x="128" y="62"/>
                    <a:pt x="128" y="40"/>
                  </a:cubicBezTo>
                  <a:cubicBezTo>
                    <a:pt x="128" y="18"/>
                    <a:pt x="110" y="0"/>
                    <a:pt x="88" y="0"/>
                  </a:cubicBezTo>
                  <a:close/>
                  <a:moveTo>
                    <a:pt x="88" y="72"/>
                  </a:moveTo>
                  <a:cubicBezTo>
                    <a:pt x="82" y="72"/>
                    <a:pt x="77" y="70"/>
                    <a:pt x="72" y="67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57" y="82"/>
                    <a:pt x="56" y="85"/>
                    <a:pt x="56" y="8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44" y="96"/>
                    <a:pt x="40" y="100"/>
                    <a:pt x="40" y="104"/>
                  </a:cubicBezTo>
                  <a:cubicBezTo>
                    <a:pt x="40" y="112"/>
                    <a:pt x="40" y="112"/>
                    <a:pt x="40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29" y="112"/>
                    <a:pt x="26" y="113"/>
                    <a:pt x="25" y="114"/>
                  </a:cubicBezTo>
                  <a:cubicBezTo>
                    <a:pt x="19" y="120"/>
                    <a:pt x="19" y="120"/>
                    <a:pt x="19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58" y="51"/>
                    <a:pt x="56" y="46"/>
                    <a:pt x="56" y="40"/>
                  </a:cubicBezTo>
                  <a:cubicBezTo>
                    <a:pt x="56" y="22"/>
                    <a:pt x="70" y="8"/>
                    <a:pt x="88" y="8"/>
                  </a:cubicBezTo>
                  <a:cubicBezTo>
                    <a:pt x="106" y="8"/>
                    <a:pt x="120" y="22"/>
                    <a:pt x="120" y="40"/>
                  </a:cubicBezTo>
                  <a:cubicBezTo>
                    <a:pt x="120" y="58"/>
                    <a:pt x="106" y="72"/>
                    <a:pt x="88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4" name="Freeform 130">
              <a:extLst>
                <a:ext uri="{FF2B5EF4-FFF2-40B4-BE49-F238E27FC236}">
                  <a16:creationId xmlns:a16="http://schemas.microsoft.com/office/drawing/2014/main" id="{4EA273F4-62D1-EA3C-6726-BBA77C81B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86820" y="1193678"/>
              <a:ext cx="100336" cy="100336"/>
            </a:xfrm>
            <a:custGeom>
              <a:avLst/>
              <a:gdLst>
                <a:gd name="T0" fmla="*/ 31 w 32"/>
                <a:gd name="T1" fmla="*/ 17 h 32"/>
                <a:gd name="T2" fmla="*/ 15 w 32"/>
                <a:gd name="T3" fmla="*/ 1 h 32"/>
                <a:gd name="T4" fmla="*/ 12 w 32"/>
                <a:gd name="T5" fmla="*/ 0 h 32"/>
                <a:gd name="T6" fmla="*/ 0 w 32"/>
                <a:gd name="T7" fmla="*/ 12 h 32"/>
                <a:gd name="T8" fmla="*/ 0 w 32"/>
                <a:gd name="T9" fmla="*/ 13 h 32"/>
                <a:gd name="T10" fmla="*/ 1 w 32"/>
                <a:gd name="T11" fmla="*/ 15 h 32"/>
                <a:gd name="T12" fmla="*/ 17 w 32"/>
                <a:gd name="T13" fmla="*/ 31 h 32"/>
                <a:gd name="T14" fmla="*/ 20 w 32"/>
                <a:gd name="T15" fmla="*/ 32 h 32"/>
                <a:gd name="T16" fmla="*/ 32 w 32"/>
                <a:gd name="T17" fmla="*/ 20 h 32"/>
                <a:gd name="T18" fmla="*/ 32 w 32"/>
                <a:gd name="T19" fmla="*/ 19 h 32"/>
                <a:gd name="T20" fmla="*/ 31 w 32"/>
                <a:gd name="T21" fmla="*/ 17 h 32"/>
                <a:gd name="T22" fmla="*/ 19 w 32"/>
                <a:gd name="T23" fmla="*/ 28 h 32"/>
                <a:gd name="T24" fmla="*/ 4 w 32"/>
                <a:gd name="T25" fmla="*/ 13 h 32"/>
                <a:gd name="T26" fmla="*/ 13 w 32"/>
                <a:gd name="T27" fmla="*/ 4 h 32"/>
                <a:gd name="T28" fmla="*/ 28 w 32"/>
                <a:gd name="T29" fmla="*/ 19 h 32"/>
                <a:gd name="T30" fmla="*/ 19 w 32"/>
                <a:gd name="T31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" h="32">
                  <a:moveTo>
                    <a:pt x="31" y="17"/>
                  </a:moveTo>
                  <a:cubicBezTo>
                    <a:pt x="27" y="11"/>
                    <a:pt x="21" y="5"/>
                    <a:pt x="15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6" y="2"/>
                    <a:pt x="2" y="6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5" y="21"/>
                    <a:pt x="11" y="27"/>
                    <a:pt x="17" y="31"/>
                  </a:cubicBezTo>
                  <a:cubicBezTo>
                    <a:pt x="18" y="32"/>
                    <a:pt x="19" y="32"/>
                    <a:pt x="20" y="32"/>
                  </a:cubicBezTo>
                  <a:cubicBezTo>
                    <a:pt x="26" y="30"/>
                    <a:pt x="30" y="26"/>
                    <a:pt x="32" y="20"/>
                  </a:cubicBezTo>
                  <a:cubicBezTo>
                    <a:pt x="32" y="20"/>
                    <a:pt x="32" y="20"/>
                    <a:pt x="32" y="19"/>
                  </a:cubicBezTo>
                  <a:cubicBezTo>
                    <a:pt x="32" y="18"/>
                    <a:pt x="32" y="18"/>
                    <a:pt x="31" y="17"/>
                  </a:cubicBezTo>
                  <a:close/>
                  <a:moveTo>
                    <a:pt x="19" y="28"/>
                  </a:moveTo>
                  <a:cubicBezTo>
                    <a:pt x="13" y="24"/>
                    <a:pt x="8" y="19"/>
                    <a:pt x="4" y="13"/>
                  </a:cubicBezTo>
                  <a:cubicBezTo>
                    <a:pt x="6" y="8"/>
                    <a:pt x="8" y="6"/>
                    <a:pt x="13" y="4"/>
                  </a:cubicBezTo>
                  <a:cubicBezTo>
                    <a:pt x="19" y="8"/>
                    <a:pt x="24" y="13"/>
                    <a:pt x="28" y="19"/>
                  </a:cubicBezTo>
                  <a:cubicBezTo>
                    <a:pt x="26" y="24"/>
                    <a:pt x="24" y="26"/>
                    <a:pt x="1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45" name="Freeform 131">
            <a:extLst>
              <a:ext uri="{FF2B5EF4-FFF2-40B4-BE49-F238E27FC236}">
                <a16:creationId xmlns:a16="http://schemas.microsoft.com/office/drawing/2014/main" id="{BF6EEFDA-3A00-DD8D-1DC7-1A8C44856853}"/>
              </a:ext>
            </a:extLst>
          </p:cNvPr>
          <p:cNvSpPr>
            <a:spLocks noEditPoints="1"/>
          </p:cNvSpPr>
          <p:nvPr/>
        </p:nvSpPr>
        <p:spPr bwMode="auto">
          <a:xfrm>
            <a:off x="8813505" y="2845007"/>
            <a:ext cx="280487" cy="275919"/>
          </a:xfrm>
          <a:custGeom>
            <a:avLst/>
            <a:gdLst>
              <a:gd name="T0" fmla="*/ 125 w 130"/>
              <a:gd name="T1" fmla="*/ 113 h 128"/>
              <a:gd name="T2" fmla="*/ 88 w 130"/>
              <a:gd name="T3" fmla="*/ 99 h 128"/>
              <a:gd name="T4" fmla="*/ 104 w 130"/>
              <a:gd name="T5" fmla="*/ 66 h 128"/>
              <a:gd name="T6" fmla="*/ 93 w 130"/>
              <a:gd name="T7" fmla="*/ 14 h 128"/>
              <a:gd name="T8" fmla="*/ 65 w 130"/>
              <a:gd name="T9" fmla="*/ 0 h 128"/>
              <a:gd name="T10" fmla="*/ 37 w 130"/>
              <a:gd name="T11" fmla="*/ 14 h 128"/>
              <a:gd name="T12" fmla="*/ 26 w 130"/>
              <a:gd name="T13" fmla="*/ 66 h 128"/>
              <a:gd name="T14" fmla="*/ 42 w 130"/>
              <a:gd name="T15" fmla="*/ 99 h 128"/>
              <a:gd name="T16" fmla="*/ 5 w 130"/>
              <a:gd name="T17" fmla="*/ 113 h 128"/>
              <a:gd name="T18" fmla="*/ 1 w 130"/>
              <a:gd name="T19" fmla="*/ 122 h 128"/>
              <a:gd name="T20" fmla="*/ 9 w 130"/>
              <a:gd name="T21" fmla="*/ 128 h 128"/>
              <a:gd name="T22" fmla="*/ 121 w 130"/>
              <a:gd name="T23" fmla="*/ 128 h 128"/>
              <a:gd name="T24" fmla="*/ 129 w 130"/>
              <a:gd name="T25" fmla="*/ 122 h 128"/>
              <a:gd name="T26" fmla="*/ 125 w 130"/>
              <a:gd name="T27" fmla="*/ 113 h 128"/>
              <a:gd name="T28" fmla="*/ 82 w 130"/>
              <a:gd name="T29" fmla="*/ 94 h 128"/>
              <a:gd name="T30" fmla="*/ 81 w 130"/>
              <a:gd name="T31" fmla="*/ 95 h 128"/>
              <a:gd name="T32" fmla="*/ 49 w 130"/>
              <a:gd name="T33" fmla="*/ 95 h 128"/>
              <a:gd name="T34" fmla="*/ 48 w 130"/>
              <a:gd name="T35" fmla="*/ 94 h 128"/>
              <a:gd name="T36" fmla="*/ 34 w 130"/>
              <a:gd name="T37" fmla="*/ 43 h 128"/>
              <a:gd name="T38" fmla="*/ 65 w 130"/>
              <a:gd name="T39" fmla="*/ 8 h 128"/>
              <a:gd name="T40" fmla="*/ 96 w 130"/>
              <a:gd name="T41" fmla="*/ 43 h 128"/>
              <a:gd name="T42" fmla="*/ 82 w 130"/>
              <a:gd name="T43" fmla="*/ 94 h 128"/>
              <a:gd name="T44" fmla="*/ 9 w 130"/>
              <a:gd name="T45" fmla="*/ 120 h 128"/>
              <a:gd name="T46" fmla="*/ 43 w 130"/>
              <a:gd name="T47" fmla="*/ 106 h 128"/>
              <a:gd name="T48" fmla="*/ 53 w 130"/>
              <a:gd name="T49" fmla="*/ 104 h 128"/>
              <a:gd name="T50" fmla="*/ 65 w 130"/>
              <a:gd name="T51" fmla="*/ 108 h 128"/>
              <a:gd name="T52" fmla="*/ 77 w 130"/>
              <a:gd name="T53" fmla="*/ 104 h 128"/>
              <a:gd name="T54" fmla="*/ 87 w 130"/>
              <a:gd name="T55" fmla="*/ 106 h 128"/>
              <a:gd name="T56" fmla="*/ 121 w 130"/>
              <a:gd name="T57" fmla="*/ 120 h 128"/>
              <a:gd name="T58" fmla="*/ 9 w 130"/>
              <a:gd name="T5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28">
                <a:moveTo>
                  <a:pt x="125" y="113"/>
                </a:moveTo>
                <a:cubicBezTo>
                  <a:pt x="125" y="113"/>
                  <a:pt x="110" y="103"/>
                  <a:pt x="88" y="99"/>
                </a:cubicBezTo>
                <a:cubicBezTo>
                  <a:pt x="96" y="88"/>
                  <a:pt x="101" y="75"/>
                  <a:pt x="104" y="66"/>
                </a:cubicBezTo>
                <a:cubicBezTo>
                  <a:pt x="107" y="53"/>
                  <a:pt x="105" y="29"/>
                  <a:pt x="93" y="14"/>
                </a:cubicBezTo>
                <a:cubicBezTo>
                  <a:pt x="86" y="5"/>
                  <a:pt x="77" y="0"/>
                  <a:pt x="65" y="0"/>
                </a:cubicBezTo>
                <a:cubicBezTo>
                  <a:pt x="53" y="0"/>
                  <a:pt x="44" y="5"/>
                  <a:pt x="37" y="14"/>
                </a:cubicBezTo>
                <a:cubicBezTo>
                  <a:pt x="25" y="29"/>
                  <a:pt x="23" y="53"/>
                  <a:pt x="26" y="66"/>
                </a:cubicBezTo>
                <a:cubicBezTo>
                  <a:pt x="29" y="75"/>
                  <a:pt x="34" y="88"/>
                  <a:pt x="42" y="99"/>
                </a:cubicBezTo>
                <a:cubicBezTo>
                  <a:pt x="20" y="103"/>
                  <a:pt x="5" y="113"/>
                  <a:pt x="5" y="113"/>
                </a:cubicBezTo>
                <a:cubicBezTo>
                  <a:pt x="2" y="115"/>
                  <a:pt x="0" y="119"/>
                  <a:pt x="1" y="122"/>
                </a:cubicBezTo>
                <a:cubicBezTo>
                  <a:pt x="2" y="126"/>
                  <a:pt x="5" y="128"/>
                  <a:pt x="9" y="128"/>
                </a:cubicBezTo>
                <a:cubicBezTo>
                  <a:pt x="121" y="128"/>
                  <a:pt x="121" y="128"/>
                  <a:pt x="121" y="128"/>
                </a:cubicBezTo>
                <a:cubicBezTo>
                  <a:pt x="125" y="128"/>
                  <a:pt x="128" y="126"/>
                  <a:pt x="129" y="122"/>
                </a:cubicBezTo>
                <a:cubicBezTo>
                  <a:pt x="130" y="119"/>
                  <a:pt x="128" y="115"/>
                  <a:pt x="125" y="113"/>
                </a:cubicBezTo>
                <a:close/>
                <a:moveTo>
                  <a:pt x="82" y="94"/>
                </a:moveTo>
                <a:cubicBezTo>
                  <a:pt x="81" y="95"/>
                  <a:pt x="81" y="95"/>
                  <a:pt x="81" y="95"/>
                </a:cubicBezTo>
                <a:cubicBezTo>
                  <a:pt x="71" y="106"/>
                  <a:pt x="59" y="106"/>
                  <a:pt x="49" y="95"/>
                </a:cubicBezTo>
                <a:cubicBezTo>
                  <a:pt x="48" y="94"/>
                  <a:pt x="48" y="94"/>
                  <a:pt x="48" y="94"/>
                </a:cubicBezTo>
                <a:cubicBezTo>
                  <a:pt x="37" y="79"/>
                  <a:pt x="31" y="61"/>
                  <a:pt x="34" y="43"/>
                </a:cubicBezTo>
                <a:cubicBezTo>
                  <a:pt x="36" y="26"/>
                  <a:pt x="46" y="8"/>
                  <a:pt x="65" y="8"/>
                </a:cubicBezTo>
                <a:cubicBezTo>
                  <a:pt x="84" y="8"/>
                  <a:pt x="94" y="26"/>
                  <a:pt x="96" y="43"/>
                </a:cubicBezTo>
                <a:cubicBezTo>
                  <a:pt x="99" y="61"/>
                  <a:pt x="93" y="79"/>
                  <a:pt x="82" y="94"/>
                </a:cubicBezTo>
                <a:close/>
                <a:moveTo>
                  <a:pt x="9" y="120"/>
                </a:moveTo>
                <a:cubicBezTo>
                  <a:pt x="10" y="120"/>
                  <a:pt x="23" y="111"/>
                  <a:pt x="43" y="106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7" y="107"/>
                  <a:pt x="61" y="108"/>
                  <a:pt x="65" y="108"/>
                </a:cubicBezTo>
                <a:cubicBezTo>
                  <a:pt x="69" y="108"/>
                  <a:pt x="73" y="107"/>
                  <a:pt x="77" y="104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07" y="111"/>
                  <a:pt x="120" y="120"/>
                  <a:pt x="121" y="120"/>
                </a:cubicBezTo>
                <a:lnTo>
                  <a:pt x="9" y="12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465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CFED369-043F-B9B4-9D46-FDC9680679E5}"/>
              </a:ext>
            </a:extLst>
          </p:cNvPr>
          <p:cNvSpPr txBox="1">
            <a:spLocks/>
          </p:cNvSpPr>
          <p:nvPr/>
        </p:nvSpPr>
        <p:spPr>
          <a:xfrm>
            <a:off x="790053" y="1148262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RIBBON</a:t>
            </a:r>
            <a:endParaRPr kumimoji="0" lang="en-ID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EAE07BCF-12A0-1981-AEA8-148F60FC1028}"/>
              </a:ext>
            </a:extLst>
          </p:cNvPr>
          <p:cNvSpPr>
            <a:spLocks/>
          </p:cNvSpPr>
          <p:nvPr/>
        </p:nvSpPr>
        <p:spPr bwMode="auto">
          <a:xfrm>
            <a:off x="3575587" y="2937904"/>
            <a:ext cx="5452533" cy="1286933"/>
          </a:xfrm>
          <a:custGeom>
            <a:avLst/>
            <a:gdLst>
              <a:gd name="T0" fmla="*/ 222 w 3106"/>
              <a:gd name="T1" fmla="*/ 733 h 733"/>
              <a:gd name="T2" fmla="*/ 2877 w 3106"/>
              <a:gd name="T3" fmla="*/ 335 h 733"/>
              <a:gd name="T4" fmla="*/ 3106 w 3106"/>
              <a:gd name="T5" fmla="*/ 72 h 733"/>
              <a:gd name="T6" fmla="*/ 0 w 3106"/>
              <a:gd name="T7" fmla="*/ 403 h 733"/>
              <a:gd name="T8" fmla="*/ 222 w 3106"/>
              <a:gd name="T9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6" h="733">
                <a:moveTo>
                  <a:pt x="222" y="733"/>
                </a:moveTo>
                <a:cubicBezTo>
                  <a:pt x="1084" y="459"/>
                  <a:pt x="1977" y="327"/>
                  <a:pt x="2877" y="335"/>
                </a:cubicBezTo>
                <a:cubicBezTo>
                  <a:pt x="2952" y="246"/>
                  <a:pt x="3028" y="158"/>
                  <a:pt x="3106" y="72"/>
                </a:cubicBezTo>
                <a:cubicBezTo>
                  <a:pt x="2060" y="0"/>
                  <a:pt x="1012" y="110"/>
                  <a:pt x="0" y="403"/>
                </a:cubicBezTo>
                <a:cubicBezTo>
                  <a:pt x="75" y="512"/>
                  <a:pt x="149" y="622"/>
                  <a:pt x="222" y="733"/>
                </a:cubicBez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16120A2C-DB46-41EA-2408-E500B9B120A4}"/>
              </a:ext>
            </a:extLst>
          </p:cNvPr>
          <p:cNvSpPr>
            <a:spLocks/>
          </p:cNvSpPr>
          <p:nvPr/>
        </p:nvSpPr>
        <p:spPr bwMode="auto">
          <a:xfrm>
            <a:off x="4183071" y="3803621"/>
            <a:ext cx="4214284" cy="1333500"/>
          </a:xfrm>
          <a:custGeom>
            <a:avLst/>
            <a:gdLst>
              <a:gd name="T0" fmla="*/ 205 w 2401"/>
              <a:gd name="T1" fmla="*/ 759 h 759"/>
              <a:gd name="T2" fmla="*/ 2186 w 2401"/>
              <a:gd name="T3" fmla="*/ 280 h 759"/>
              <a:gd name="T4" fmla="*/ 2401 w 2401"/>
              <a:gd name="T5" fmla="*/ 0 h 759"/>
              <a:gd name="T6" fmla="*/ 0 w 2401"/>
              <a:gd name="T7" fmla="*/ 431 h 759"/>
              <a:gd name="T8" fmla="*/ 205 w 2401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1" h="759">
                <a:moveTo>
                  <a:pt x="205" y="759"/>
                </a:moveTo>
                <a:cubicBezTo>
                  <a:pt x="845" y="512"/>
                  <a:pt x="1509" y="353"/>
                  <a:pt x="2186" y="280"/>
                </a:cubicBezTo>
                <a:cubicBezTo>
                  <a:pt x="2256" y="186"/>
                  <a:pt x="2328" y="92"/>
                  <a:pt x="2401" y="0"/>
                </a:cubicBezTo>
                <a:cubicBezTo>
                  <a:pt x="1585" y="25"/>
                  <a:pt x="779" y="168"/>
                  <a:pt x="0" y="431"/>
                </a:cubicBezTo>
                <a:cubicBezTo>
                  <a:pt x="69" y="539"/>
                  <a:pt x="138" y="649"/>
                  <a:pt x="205" y="759"/>
                </a:cubicBezTo>
                <a:close/>
              </a:path>
            </a:pathLst>
          </a:cu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411F560-F5A3-FDD0-979E-48AAAFE335D9}"/>
              </a:ext>
            </a:extLst>
          </p:cNvPr>
          <p:cNvSpPr>
            <a:spLocks/>
          </p:cNvSpPr>
          <p:nvPr/>
        </p:nvSpPr>
        <p:spPr bwMode="auto">
          <a:xfrm>
            <a:off x="4741870" y="4591020"/>
            <a:ext cx="3067051" cy="1447800"/>
          </a:xfrm>
          <a:custGeom>
            <a:avLst/>
            <a:gdLst>
              <a:gd name="T0" fmla="*/ 187 w 1747"/>
              <a:gd name="T1" fmla="*/ 825 h 825"/>
              <a:gd name="T2" fmla="*/ 1547 w 1747"/>
              <a:gd name="T3" fmla="*/ 297 h 825"/>
              <a:gd name="T4" fmla="*/ 1747 w 1747"/>
              <a:gd name="T5" fmla="*/ 0 h 825"/>
              <a:gd name="T6" fmla="*/ 0 w 1747"/>
              <a:gd name="T7" fmla="*/ 500 h 825"/>
              <a:gd name="T8" fmla="*/ 187 w 1747"/>
              <a:gd name="T9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825">
                <a:moveTo>
                  <a:pt x="187" y="825"/>
                </a:moveTo>
                <a:cubicBezTo>
                  <a:pt x="623" y="601"/>
                  <a:pt x="1078" y="425"/>
                  <a:pt x="1547" y="297"/>
                </a:cubicBezTo>
                <a:cubicBezTo>
                  <a:pt x="1612" y="197"/>
                  <a:pt x="1679" y="98"/>
                  <a:pt x="1747" y="0"/>
                </a:cubicBezTo>
                <a:cubicBezTo>
                  <a:pt x="1148" y="96"/>
                  <a:pt x="563" y="262"/>
                  <a:pt x="0" y="500"/>
                </a:cubicBezTo>
                <a:cubicBezTo>
                  <a:pt x="64" y="608"/>
                  <a:pt x="126" y="716"/>
                  <a:pt x="187" y="825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EC745227-2610-F042-D41B-F039FE8A9789}"/>
              </a:ext>
            </a:extLst>
          </p:cNvPr>
          <p:cNvSpPr>
            <a:spLocks/>
          </p:cNvSpPr>
          <p:nvPr/>
        </p:nvSpPr>
        <p:spPr bwMode="auto">
          <a:xfrm>
            <a:off x="5251987" y="5422871"/>
            <a:ext cx="2010833" cy="1519767"/>
          </a:xfrm>
          <a:custGeom>
            <a:avLst/>
            <a:gdLst>
              <a:gd name="T0" fmla="*/ 171 w 1145"/>
              <a:gd name="T1" fmla="*/ 865 h 865"/>
              <a:gd name="T2" fmla="*/ 961 w 1145"/>
              <a:gd name="T3" fmla="*/ 312 h 865"/>
              <a:gd name="T4" fmla="*/ 1145 w 1145"/>
              <a:gd name="T5" fmla="*/ 0 h 865"/>
              <a:gd name="T6" fmla="*/ 0 w 1145"/>
              <a:gd name="T7" fmla="*/ 539 h 865"/>
              <a:gd name="T8" fmla="*/ 171 w 1145"/>
              <a:gd name="T9" fmla="*/ 8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865">
                <a:moveTo>
                  <a:pt x="171" y="865"/>
                </a:moveTo>
                <a:cubicBezTo>
                  <a:pt x="422" y="660"/>
                  <a:pt x="685" y="476"/>
                  <a:pt x="961" y="312"/>
                </a:cubicBezTo>
                <a:cubicBezTo>
                  <a:pt x="1020" y="207"/>
                  <a:pt x="1082" y="103"/>
                  <a:pt x="1145" y="0"/>
                </a:cubicBezTo>
                <a:cubicBezTo>
                  <a:pt x="748" y="144"/>
                  <a:pt x="366" y="323"/>
                  <a:pt x="0" y="539"/>
                </a:cubicBezTo>
                <a:cubicBezTo>
                  <a:pt x="58" y="647"/>
                  <a:pt x="115" y="756"/>
                  <a:pt x="171" y="865"/>
                </a:cubicBezTo>
                <a:close/>
              </a:path>
            </a:pathLst>
          </a:custGeom>
          <a:solidFill>
            <a:srgbClr val="F39C12">
              <a:lumMod val="75000"/>
            </a:srgb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CA3A5F18-3D76-CDDF-4B06-22B24968F45D}"/>
              </a:ext>
            </a:extLst>
          </p:cNvPr>
          <p:cNvSpPr>
            <a:spLocks/>
          </p:cNvSpPr>
          <p:nvPr/>
        </p:nvSpPr>
        <p:spPr bwMode="auto">
          <a:xfrm>
            <a:off x="3575587" y="3479771"/>
            <a:ext cx="4821767" cy="814917"/>
          </a:xfrm>
          <a:custGeom>
            <a:avLst/>
            <a:gdLst>
              <a:gd name="T0" fmla="*/ 0 w 2747"/>
              <a:gd name="T1" fmla="*/ 94 h 464"/>
              <a:gd name="T2" fmla="*/ 222 w 2747"/>
              <a:gd name="T3" fmla="*/ 424 h 464"/>
              <a:gd name="T4" fmla="*/ 2532 w 2747"/>
              <a:gd name="T5" fmla="*/ 464 h 464"/>
              <a:gd name="T6" fmla="*/ 2747 w 2747"/>
              <a:gd name="T7" fmla="*/ 184 h 464"/>
              <a:gd name="T8" fmla="*/ 0 w 2747"/>
              <a:gd name="T9" fmla="*/ 9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464">
                <a:moveTo>
                  <a:pt x="0" y="94"/>
                </a:moveTo>
                <a:cubicBezTo>
                  <a:pt x="75" y="203"/>
                  <a:pt x="149" y="313"/>
                  <a:pt x="222" y="424"/>
                </a:cubicBezTo>
                <a:cubicBezTo>
                  <a:pt x="992" y="348"/>
                  <a:pt x="1765" y="361"/>
                  <a:pt x="2532" y="464"/>
                </a:cubicBezTo>
                <a:cubicBezTo>
                  <a:pt x="2602" y="370"/>
                  <a:pt x="2674" y="276"/>
                  <a:pt x="2747" y="184"/>
                </a:cubicBezTo>
                <a:cubicBezTo>
                  <a:pt x="1838" y="31"/>
                  <a:pt x="916" y="0"/>
                  <a:pt x="0" y="94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0C213C4A-19EF-3535-138E-F18064EAC4D8}"/>
              </a:ext>
            </a:extLst>
          </p:cNvPr>
          <p:cNvSpPr>
            <a:spLocks/>
          </p:cNvSpPr>
          <p:nvPr/>
        </p:nvSpPr>
        <p:spPr bwMode="auto">
          <a:xfrm>
            <a:off x="4183070" y="4442853"/>
            <a:ext cx="3625851" cy="694267"/>
          </a:xfrm>
          <a:custGeom>
            <a:avLst/>
            <a:gdLst>
              <a:gd name="T0" fmla="*/ 1865 w 2065"/>
              <a:gd name="T1" fmla="*/ 381 h 395"/>
              <a:gd name="T2" fmla="*/ 2065 w 2065"/>
              <a:gd name="T3" fmla="*/ 84 h 395"/>
              <a:gd name="T4" fmla="*/ 0 w 2065"/>
              <a:gd name="T5" fmla="*/ 67 h 395"/>
              <a:gd name="T6" fmla="*/ 205 w 2065"/>
              <a:gd name="T7" fmla="*/ 395 h 395"/>
              <a:gd name="T8" fmla="*/ 1865 w 2065"/>
              <a:gd name="T9" fmla="*/ 38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5" h="395">
                <a:moveTo>
                  <a:pt x="1865" y="381"/>
                </a:moveTo>
                <a:cubicBezTo>
                  <a:pt x="1930" y="281"/>
                  <a:pt x="1997" y="182"/>
                  <a:pt x="2065" y="84"/>
                </a:cubicBezTo>
                <a:cubicBezTo>
                  <a:pt x="1378" y="6"/>
                  <a:pt x="688" y="0"/>
                  <a:pt x="0" y="67"/>
                </a:cubicBezTo>
                <a:cubicBezTo>
                  <a:pt x="69" y="175"/>
                  <a:pt x="138" y="285"/>
                  <a:pt x="205" y="395"/>
                </a:cubicBezTo>
                <a:cubicBezTo>
                  <a:pt x="757" y="342"/>
                  <a:pt x="1312" y="337"/>
                  <a:pt x="1865" y="381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A289578B-D5EB-3128-9258-6FD3ECB440E1}"/>
              </a:ext>
            </a:extLst>
          </p:cNvPr>
          <p:cNvSpPr>
            <a:spLocks/>
          </p:cNvSpPr>
          <p:nvPr/>
        </p:nvSpPr>
        <p:spPr bwMode="auto">
          <a:xfrm>
            <a:off x="5251986" y="6297053"/>
            <a:ext cx="1507067" cy="645584"/>
          </a:xfrm>
          <a:custGeom>
            <a:avLst/>
            <a:gdLst>
              <a:gd name="T0" fmla="*/ 0 w 858"/>
              <a:gd name="T1" fmla="*/ 41 h 367"/>
              <a:gd name="T2" fmla="*/ 171 w 858"/>
              <a:gd name="T3" fmla="*/ 367 h 367"/>
              <a:gd name="T4" fmla="*/ 689 w 858"/>
              <a:gd name="T5" fmla="*/ 331 h 367"/>
              <a:gd name="T6" fmla="*/ 858 w 858"/>
              <a:gd name="T7" fmla="*/ 0 h 367"/>
              <a:gd name="T8" fmla="*/ 0 w 858"/>
              <a:gd name="T9" fmla="*/ 41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367">
                <a:moveTo>
                  <a:pt x="0" y="41"/>
                </a:moveTo>
                <a:cubicBezTo>
                  <a:pt x="58" y="149"/>
                  <a:pt x="115" y="258"/>
                  <a:pt x="171" y="367"/>
                </a:cubicBezTo>
                <a:cubicBezTo>
                  <a:pt x="343" y="350"/>
                  <a:pt x="516" y="338"/>
                  <a:pt x="689" y="331"/>
                </a:cubicBezTo>
                <a:cubicBezTo>
                  <a:pt x="744" y="219"/>
                  <a:pt x="800" y="109"/>
                  <a:pt x="858" y="0"/>
                </a:cubicBezTo>
                <a:cubicBezTo>
                  <a:pt x="572" y="0"/>
                  <a:pt x="285" y="14"/>
                  <a:pt x="0" y="41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BF8142E7-F95B-98A4-4CA8-467C33D05E52}"/>
              </a:ext>
            </a:extLst>
          </p:cNvPr>
          <p:cNvSpPr>
            <a:spLocks/>
          </p:cNvSpPr>
          <p:nvPr/>
        </p:nvSpPr>
        <p:spPr bwMode="auto">
          <a:xfrm>
            <a:off x="4741871" y="5374188"/>
            <a:ext cx="2520951" cy="664633"/>
          </a:xfrm>
          <a:custGeom>
            <a:avLst/>
            <a:gdLst>
              <a:gd name="T0" fmla="*/ 1252 w 1436"/>
              <a:gd name="T1" fmla="*/ 340 h 379"/>
              <a:gd name="T2" fmla="*/ 1436 w 1436"/>
              <a:gd name="T3" fmla="*/ 28 h 379"/>
              <a:gd name="T4" fmla="*/ 0 w 1436"/>
              <a:gd name="T5" fmla="*/ 54 h 379"/>
              <a:gd name="T6" fmla="*/ 187 w 1436"/>
              <a:gd name="T7" fmla="*/ 379 h 379"/>
              <a:gd name="T8" fmla="*/ 1252 w 1436"/>
              <a:gd name="T9" fmla="*/ 34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6" h="379">
                <a:moveTo>
                  <a:pt x="1252" y="340"/>
                </a:moveTo>
                <a:cubicBezTo>
                  <a:pt x="1311" y="235"/>
                  <a:pt x="1373" y="131"/>
                  <a:pt x="1436" y="28"/>
                </a:cubicBezTo>
                <a:cubicBezTo>
                  <a:pt x="957" y="0"/>
                  <a:pt x="478" y="9"/>
                  <a:pt x="0" y="54"/>
                </a:cubicBezTo>
                <a:cubicBezTo>
                  <a:pt x="64" y="162"/>
                  <a:pt x="126" y="270"/>
                  <a:pt x="187" y="379"/>
                </a:cubicBezTo>
                <a:cubicBezTo>
                  <a:pt x="541" y="345"/>
                  <a:pt x="896" y="332"/>
                  <a:pt x="1252" y="340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D31878DF-D912-6C33-9522-B27D6A4D1764}"/>
              </a:ext>
            </a:extLst>
          </p:cNvPr>
          <p:cNvSpPr>
            <a:spLocks/>
          </p:cNvSpPr>
          <p:nvPr/>
        </p:nvSpPr>
        <p:spPr bwMode="auto">
          <a:xfrm>
            <a:off x="2917305" y="2503987"/>
            <a:ext cx="6110817" cy="1022351"/>
          </a:xfrm>
          <a:custGeom>
            <a:avLst/>
            <a:gdLst>
              <a:gd name="T0" fmla="*/ 3252 w 3481"/>
              <a:gd name="T1" fmla="*/ 582 h 582"/>
              <a:gd name="T2" fmla="*/ 3481 w 3481"/>
              <a:gd name="T3" fmla="*/ 319 h 582"/>
              <a:gd name="T4" fmla="*/ 0 w 3481"/>
              <a:gd name="T5" fmla="*/ 127 h 582"/>
              <a:gd name="T6" fmla="*/ 240 w 3481"/>
              <a:gd name="T7" fmla="*/ 458 h 582"/>
              <a:gd name="T8" fmla="*/ 3252 w 3481"/>
              <a:gd name="T9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1" h="582">
                <a:moveTo>
                  <a:pt x="3252" y="582"/>
                </a:moveTo>
                <a:cubicBezTo>
                  <a:pt x="3327" y="493"/>
                  <a:pt x="3403" y="405"/>
                  <a:pt x="3481" y="319"/>
                </a:cubicBezTo>
                <a:cubicBezTo>
                  <a:pt x="2337" y="64"/>
                  <a:pt x="1163" y="0"/>
                  <a:pt x="0" y="127"/>
                </a:cubicBezTo>
                <a:cubicBezTo>
                  <a:pt x="81" y="237"/>
                  <a:pt x="161" y="347"/>
                  <a:pt x="240" y="458"/>
                </a:cubicBezTo>
                <a:cubicBezTo>
                  <a:pt x="1245" y="353"/>
                  <a:pt x="2257" y="394"/>
                  <a:pt x="3252" y="582"/>
                </a:cubicBez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053E35C3-76CA-85AC-D02C-B40707DC5FA1}"/>
              </a:ext>
            </a:extLst>
          </p:cNvPr>
          <p:cNvSpPr txBox="1"/>
          <p:nvPr/>
        </p:nvSpPr>
        <p:spPr>
          <a:xfrm rot="263622">
            <a:off x="4635952" y="2945248"/>
            <a:ext cx="3197797" cy="508848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FFFFFF"/>
                </a:solidFill>
                <a:latin typeface="Poppins"/>
                <a:ea typeface="+mn-ea"/>
              </a:rPr>
              <a:t>Ads Exposure</a:t>
            </a:r>
            <a:endParaRPr lang="id-ID" sz="2133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010CD4E3-C638-49C4-868B-9C70C4F9F8C4}"/>
              </a:ext>
            </a:extLst>
          </p:cNvPr>
          <p:cNvSpPr txBox="1"/>
          <p:nvPr/>
        </p:nvSpPr>
        <p:spPr>
          <a:xfrm rot="263622">
            <a:off x="4611289" y="3848291"/>
            <a:ext cx="3197797" cy="508848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FFFFFF"/>
                </a:solidFill>
                <a:latin typeface="Poppins"/>
                <a:ea typeface="+mn-ea"/>
              </a:rPr>
              <a:t>Website Hits</a:t>
            </a:r>
            <a:endParaRPr lang="id-ID" sz="2133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6268057F-0ED4-0F76-147F-03A44C0A1689}"/>
              </a:ext>
            </a:extLst>
          </p:cNvPr>
          <p:cNvSpPr txBox="1"/>
          <p:nvPr/>
        </p:nvSpPr>
        <p:spPr>
          <a:xfrm rot="263622">
            <a:off x="4447868" y="4787712"/>
            <a:ext cx="3386159" cy="508848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FFFFFF"/>
                </a:solidFill>
                <a:latin typeface="Poppins"/>
                <a:ea typeface="+mn-ea"/>
              </a:rPr>
              <a:t>Download</a:t>
            </a:r>
            <a:endParaRPr lang="id-ID" sz="2133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40" name="TextBox 15">
            <a:extLst>
              <a:ext uri="{FF2B5EF4-FFF2-40B4-BE49-F238E27FC236}">
                <a16:creationId xmlns:a16="http://schemas.microsoft.com/office/drawing/2014/main" id="{4C3C7AE0-ADB7-4C22-9A8F-CFB1C06BEC0D}"/>
              </a:ext>
            </a:extLst>
          </p:cNvPr>
          <p:cNvSpPr txBox="1"/>
          <p:nvPr/>
        </p:nvSpPr>
        <p:spPr>
          <a:xfrm>
            <a:off x="4254278" y="5737360"/>
            <a:ext cx="3594265" cy="508848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FFFFFF"/>
                </a:solidFill>
                <a:latin typeface="Poppins"/>
                <a:ea typeface="+mn-ea"/>
              </a:rPr>
              <a:t>Leads</a:t>
            </a:r>
            <a:endParaRPr lang="id-ID" sz="2133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41" name="TextBox 16">
            <a:extLst>
              <a:ext uri="{FF2B5EF4-FFF2-40B4-BE49-F238E27FC236}">
                <a16:creationId xmlns:a16="http://schemas.microsoft.com/office/drawing/2014/main" id="{D281D264-622D-610E-FB59-CF3ED308682F}"/>
              </a:ext>
            </a:extLst>
          </p:cNvPr>
          <p:cNvSpPr txBox="1"/>
          <p:nvPr/>
        </p:nvSpPr>
        <p:spPr>
          <a:xfrm>
            <a:off x="4198863" y="6619845"/>
            <a:ext cx="3594265" cy="508848"/>
          </a:xfrm>
          <a:prstGeom prst="rect">
            <a:avLst/>
          </a:prstGeom>
          <a:noFill/>
        </p:spPr>
        <p:txBody>
          <a:bodyPr wrap="none" rtlCol="0" anchor="ctr">
            <a:prstTxWarp prst="textArchUp">
              <a:avLst/>
            </a:prstTxWarp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FFFFFF"/>
                </a:solidFill>
                <a:latin typeface="Poppins"/>
                <a:ea typeface="+mn-ea"/>
              </a:rPr>
              <a:t>Sales</a:t>
            </a:r>
            <a:endParaRPr lang="id-ID" sz="2133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0E4A1BDD-C698-D4FE-5A76-17D169B6A1CB}"/>
              </a:ext>
            </a:extLst>
          </p:cNvPr>
          <p:cNvSpPr/>
          <p:nvPr/>
        </p:nvSpPr>
        <p:spPr>
          <a:xfrm>
            <a:off x="141506" y="2606097"/>
            <a:ext cx="244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43" name="Rectangle 18">
            <a:extLst>
              <a:ext uri="{FF2B5EF4-FFF2-40B4-BE49-F238E27FC236}">
                <a16:creationId xmlns:a16="http://schemas.microsoft.com/office/drawing/2014/main" id="{00D57D47-F638-F1E5-BB7E-5F20A8E02192}"/>
              </a:ext>
            </a:extLst>
          </p:cNvPr>
          <p:cNvSpPr/>
          <p:nvPr/>
        </p:nvSpPr>
        <p:spPr>
          <a:xfrm>
            <a:off x="8814310" y="3608962"/>
            <a:ext cx="2313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44" name="Rectangle 19">
            <a:extLst>
              <a:ext uri="{FF2B5EF4-FFF2-40B4-BE49-F238E27FC236}">
                <a16:creationId xmlns:a16="http://schemas.microsoft.com/office/drawing/2014/main" id="{2E65E143-FB6C-B109-000D-ADB1EE43CF98}"/>
              </a:ext>
            </a:extLst>
          </p:cNvPr>
          <p:cNvSpPr/>
          <p:nvPr/>
        </p:nvSpPr>
        <p:spPr>
          <a:xfrm>
            <a:off x="1251377" y="4423447"/>
            <a:ext cx="244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45" name="Rectangle 20">
            <a:extLst>
              <a:ext uri="{FF2B5EF4-FFF2-40B4-BE49-F238E27FC236}">
                <a16:creationId xmlns:a16="http://schemas.microsoft.com/office/drawing/2014/main" id="{99E97F07-A7F1-469D-5976-3EA2042E38E2}"/>
              </a:ext>
            </a:extLst>
          </p:cNvPr>
          <p:cNvSpPr/>
          <p:nvPr/>
        </p:nvSpPr>
        <p:spPr>
          <a:xfrm>
            <a:off x="7643478" y="5281527"/>
            <a:ext cx="2313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46" name="Rectangle 21">
            <a:extLst>
              <a:ext uri="{FF2B5EF4-FFF2-40B4-BE49-F238E27FC236}">
                <a16:creationId xmlns:a16="http://schemas.microsoft.com/office/drawing/2014/main" id="{C67E9295-43C6-B9D4-0088-0EC7CAC2746A}"/>
              </a:ext>
            </a:extLst>
          </p:cNvPr>
          <p:cNvSpPr/>
          <p:nvPr/>
        </p:nvSpPr>
        <p:spPr>
          <a:xfrm>
            <a:off x="2337070" y="6195985"/>
            <a:ext cx="2446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cxnSp>
        <p:nvCxnSpPr>
          <p:cNvPr id="47" name="Straight Arrow Connector 22">
            <a:extLst>
              <a:ext uri="{FF2B5EF4-FFF2-40B4-BE49-F238E27FC236}">
                <a16:creationId xmlns:a16="http://schemas.microsoft.com/office/drawing/2014/main" id="{5F367EB9-54C1-0BCC-704F-113F72D3B7F3}"/>
              </a:ext>
            </a:extLst>
          </p:cNvPr>
          <p:cNvCxnSpPr/>
          <p:nvPr/>
        </p:nvCxnSpPr>
        <p:spPr>
          <a:xfrm flipH="1">
            <a:off x="2647482" y="3079292"/>
            <a:ext cx="414320" cy="0"/>
          </a:xfrm>
          <a:prstGeom prst="straightConnector1">
            <a:avLst/>
          </a:prstGeom>
          <a:noFill/>
          <a:ln w="6350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8" name="Straight Arrow Connector 23">
            <a:extLst>
              <a:ext uri="{FF2B5EF4-FFF2-40B4-BE49-F238E27FC236}">
                <a16:creationId xmlns:a16="http://schemas.microsoft.com/office/drawing/2014/main" id="{623D69EE-6674-72B9-8B5A-28E7E26E71E8}"/>
              </a:ext>
            </a:extLst>
          </p:cNvPr>
          <p:cNvCxnSpPr/>
          <p:nvPr/>
        </p:nvCxnSpPr>
        <p:spPr>
          <a:xfrm flipH="1">
            <a:off x="3829797" y="4897932"/>
            <a:ext cx="414320" cy="0"/>
          </a:xfrm>
          <a:prstGeom prst="straightConnector1">
            <a:avLst/>
          </a:prstGeom>
          <a:noFill/>
          <a:ln w="6350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9" name="Straight Arrow Connector 24">
            <a:extLst>
              <a:ext uri="{FF2B5EF4-FFF2-40B4-BE49-F238E27FC236}">
                <a16:creationId xmlns:a16="http://schemas.microsoft.com/office/drawing/2014/main" id="{E77784C2-4DB7-5B4B-A0CC-63449013A911}"/>
              </a:ext>
            </a:extLst>
          </p:cNvPr>
          <p:cNvCxnSpPr/>
          <p:nvPr/>
        </p:nvCxnSpPr>
        <p:spPr>
          <a:xfrm flipH="1">
            <a:off x="4857986" y="6692111"/>
            <a:ext cx="414320" cy="0"/>
          </a:xfrm>
          <a:prstGeom prst="straightConnector1">
            <a:avLst/>
          </a:prstGeom>
          <a:noFill/>
          <a:ln w="6350" cap="flat" cmpd="sng" algn="ctr">
            <a:solidFill>
              <a:srgbClr val="C0392B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0" name="Straight Arrow Connector 25">
            <a:extLst>
              <a:ext uri="{FF2B5EF4-FFF2-40B4-BE49-F238E27FC236}">
                <a16:creationId xmlns:a16="http://schemas.microsoft.com/office/drawing/2014/main" id="{8D02FE59-D7EB-B3E0-1799-D3675061283B}"/>
              </a:ext>
            </a:extLst>
          </p:cNvPr>
          <p:cNvCxnSpPr/>
          <p:nvPr/>
        </p:nvCxnSpPr>
        <p:spPr>
          <a:xfrm>
            <a:off x="7168197" y="5743375"/>
            <a:ext cx="414320" cy="0"/>
          </a:xfrm>
          <a:prstGeom prst="straightConnector1">
            <a:avLst/>
          </a:prstGeom>
          <a:noFill/>
          <a:ln w="6350" cap="flat" cmpd="sng" algn="ctr">
            <a:solidFill>
              <a:srgbClr val="F39C12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1" name="Straight Arrow Connector 26">
            <a:extLst>
              <a:ext uri="{FF2B5EF4-FFF2-40B4-BE49-F238E27FC236}">
                <a16:creationId xmlns:a16="http://schemas.microsoft.com/office/drawing/2014/main" id="{66EA3FC6-D64C-B99A-D9C4-66102258AB6B}"/>
              </a:ext>
            </a:extLst>
          </p:cNvPr>
          <p:cNvCxnSpPr/>
          <p:nvPr/>
        </p:nvCxnSpPr>
        <p:spPr>
          <a:xfrm>
            <a:off x="8332454" y="4072233"/>
            <a:ext cx="414320" cy="0"/>
          </a:xfrm>
          <a:prstGeom prst="straightConnector1">
            <a:avLst/>
          </a:prstGeom>
          <a:noFill/>
          <a:ln w="6350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29020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1">
            <a:extLst>
              <a:ext uri="{FF2B5EF4-FFF2-40B4-BE49-F238E27FC236}">
                <a16:creationId xmlns:a16="http://schemas.microsoft.com/office/drawing/2014/main" id="{7649010A-1965-6390-4E32-7CB48DB5F7AF}"/>
              </a:ext>
            </a:extLst>
          </p:cNvPr>
          <p:cNvSpPr txBox="1">
            <a:spLocks/>
          </p:cNvSpPr>
          <p:nvPr/>
        </p:nvSpPr>
        <p:spPr>
          <a:xfrm>
            <a:off x="648469" y="115202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SALES FUNNEL</a:t>
            </a:r>
            <a:endParaRPr kumimoji="0" lang="en-ID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91" name="Group 3">
            <a:extLst>
              <a:ext uri="{FF2B5EF4-FFF2-40B4-BE49-F238E27FC236}">
                <a16:creationId xmlns:a16="http://schemas.microsoft.com/office/drawing/2014/main" id="{EF0E3ADF-D5D2-359E-893A-0D9D6B109286}"/>
              </a:ext>
            </a:extLst>
          </p:cNvPr>
          <p:cNvGrpSpPr/>
          <p:nvPr/>
        </p:nvGrpSpPr>
        <p:grpSpPr>
          <a:xfrm>
            <a:off x="3948347" y="3152492"/>
            <a:ext cx="3321686" cy="3283371"/>
            <a:chOff x="4138078" y="2365589"/>
            <a:chExt cx="3321686" cy="3283371"/>
          </a:xfrm>
        </p:grpSpPr>
        <p:grpSp>
          <p:nvGrpSpPr>
            <p:cNvPr id="92" name="Group 4">
              <a:extLst>
                <a:ext uri="{FF2B5EF4-FFF2-40B4-BE49-F238E27FC236}">
                  <a16:creationId xmlns:a16="http://schemas.microsoft.com/office/drawing/2014/main" id="{36AE1969-3EA0-67A4-E11F-2C76D65678D0}"/>
                </a:ext>
              </a:extLst>
            </p:cNvPr>
            <p:cNvGrpSpPr/>
            <p:nvPr/>
          </p:nvGrpSpPr>
          <p:grpSpPr>
            <a:xfrm>
              <a:off x="4153385" y="2365589"/>
              <a:ext cx="3291071" cy="257569"/>
              <a:chOff x="4153385" y="2365589"/>
              <a:chExt cx="3291071" cy="257569"/>
            </a:xfrm>
          </p:grpSpPr>
          <p:sp>
            <p:nvSpPr>
              <p:cNvPr id="99" name="Rectangle 5">
                <a:extLst>
                  <a:ext uri="{FF2B5EF4-FFF2-40B4-BE49-F238E27FC236}">
                    <a16:creationId xmlns:a16="http://schemas.microsoft.com/office/drawing/2014/main" id="{DC5FBB6D-452F-50CB-E6C5-D5699AB7D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385" y="2365589"/>
                <a:ext cx="3291071" cy="257569"/>
              </a:xfrm>
              <a:prstGeom prst="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AF571C54-FBA8-EDAC-986E-AE96829B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388" y="2365589"/>
                <a:ext cx="1640068" cy="257569"/>
              </a:xfrm>
              <a:prstGeom prst="rect">
                <a:avLst/>
              </a:prstGeom>
              <a:solidFill>
                <a:srgbClr val="3F3F3F">
                  <a:lumMod val="40000"/>
                  <a:lumOff val="60000"/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93" name="Group 5">
              <a:extLst>
                <a:ext uri="{FF2B5EF4-FFF2-40B4-BE49-F238E27FC236}">
                  <a16:creationId xmlns:a16="http://schemas.microsoft.com/office/drawing/2014/main" id="{106F3C58-AF83-9DF7-A7BA-A0C3832398ED}"/>
                </a:ext>
              </a:extLst>
            </p:cNvPr>
            <p:cNvGrpSpPr/>
            <p:nvPr/>
          </p:nvGrpSpPr>
          <p:grpSpPr>
            <a:xfrm>
              <a:off x="4138078" y="2698484"/>
              <a:ext cx="3321686" cy="2513427"/>
              <a:chOff x="4138078" y="2698484"/>
              <a:chExt cx="3321686" cy="2513427"/>
            </a:xfrm>
          </p:grpSpPr>
          <p:sp>
            <p:nvSpPr>
              <p:cNvPr id="97" name="Freeform 6">
                <a:extLst>
                  <a:ext uri="{FF2B5EF4-FFF2-40B4-BE49-F238E27FC236}">
                    <a16:creationId xmlns:a16="http://schemas.microsoft.com/office/drawing/2014/main" id="{4D0ECC8C-0471-8360-F569-1211FE9DA24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38078" y="2698484"/>
                <a:ext cx="3321686" cy="2513427"/>
              </a:xfrm>
              <a:custGeom>
                <a:avLst/>
                <a:gdLst>
                  <a:gd name="T0" fmla="*/ 0 w 3038"/>
                  <a:gd name="T1" fmla="*/ 0 h 2059"/>
                  <a:gd name="T2" fmla="*/ 3038 w 3038"/>
                  <a:gd name="T3" fmla="*/ 0 h 2059"/>
                  <a:gd name="T4" fmla="*/ 1697 w 3038"/>
                  <a:gd name="T5" fmla="*/ 2059 h 2059"/>
                  <a:gd name="T6" fmla="*/ 1328 w 3038"/>
                  <a:gd name="T7" fmla="*/ 2059 h 2059"/>
                  <a:gd name="T8" fmla="*/ 0 w 3038"/>
                  <a:gd name="T9" fmla="*/ 0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8" h="2059">
                    <a:moveTo>
                      <a:pt x="0" y="0"/>
                    </a:moveTo>
                    <a:lnTo>
                      <a:pt x="3038" y="0"/>
                    </a:lnTo>
                    <a:lnTo>
                      <a:pt x="1697" y="2059"/>
                    </a:lnTo>
                    <a:lnTo>
                      <a:pt x="1328" y="2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F3F">
                  <a:lumMod val="20000"/>
                  <a:lumOff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98" name="Freeform 9">
                <a:extLst>
                  <a:ext uri="{FF2B5EF4-FFF2-40B4-BE49-F238E27FC236}">
                    <a16:creationId xmlns:a16="http://schemas.microsoft.com/office/drawing/2014/main" id="{F0567865-11C3-9E7D-7A1A-CD36ADEE643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3454" y="2698484"/>
                <a:ext cx="1666310" cy="2513427"/>
              </a:xfrm>
              <a:custGeom>
                <a:avLst/>
                <a:gdLst>
                  <a:gd name="T0" fmla="*/ 1524 w 1524"/>
                  <a:gd name="T1" fmla="*/ 0 h 2059"/>
                  <a:gd name="T2" fmla="*/ 0 w 1524"/>
                  <a:gd name="T3" fmla="*/ 0 h 2059"/>
                  <a:gd name="T4" fmla="*/ 1328 w 1524"/>
                  <a:gd name="T5" fmla="*/ 2059 h 2059"/>
                  <a:gd name="T6" fmla="*/ 1524 w 1524"/>
                  <a:gd name="T7" fmla="*/ 2059 h 2059"/>
                  <a:gd name="T8" fmla="*/ 1524 w 1524"/>
                  <a:gd name="T9" fmla="*/ 0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4" h="2059">
                    <a:moveTo>
                      <a:pt x="1524" y="0"/>
                    </a:moveTo>
                    <a:lnTo>
                      <a:pt x="0" y="0"/>
                    </a:lnTo>
                    <a:lnTo>
                      <a:pt x="1328" y="2059"/>
                    </a:lnTo>
                    <a:lnTo>
                      <a:pt x="1524" y="2059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rgbClr val="3F3F3F">
                  <a:lumMod val="40000"/>
                  <a:lumOff val="60000"/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94" name="Group 6">
              <a:extLst>
                <a:ext uri="{FF2B5EF4-FFF2-40B4-BE49-F238E27FC236}">
                  <a16:creationId xmlns:a16="http://schemas.microsoft.com/office/drawing/2014/main" id="{2F031218-C8BD-A849-A5AB-8C18BB1B68F9}"/>
                </a:ext>
              </a:extLst>
            </p:cNvPr>
            <p:cNvGrpSpPr/>
            <p:nvPr/>
          </p:nvGrpSpPr>
          <p:grpSpPr>
            <a:xfrm>
              <a:off x="5601019" y="5270542"/>
              <a:ext cx="395804" cy="378418"/>
              <a:chOff x="5601019" y="5270542"/>
              <a:chExt cx="395804" cy="378418"/>
            </a:xfrm>
          </p:grpSpPr>
          <p:sp>
            <p:nvSpPr>
              <p:cNvPr id="95" name="Rectangle 7">
                <a:extLst>
                  <a:ext uri="{FF2B5EF4-FFF2-40B4-BE49-F238E27FC236}">
                    <a16:creationId xmlns:a16="http://schemas.microsoft.com/office/drawing/2014/main" id="{5190EBF5-722A-E39F-5FF8-85F710A2D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019" y="5270542"/>
                <a:ext cx="395803" cy="378418"/>
              </a:xfrm>
              <a:prstGeom prst="rect">
                <a:avLst/>
              </a:prstGeom>
              <a:solidFill>
                <a:srgbClr val="3F3F3F">
                  <a:lumMod val="20000"/>
                  <a:lumOff val="8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96" name="Rectangle 10">
                <a:extLst>
                  <a:ext uri="{FF2B5EF4-FFF2-40B4-BE49-F238E27FC236}">
                    <a16:creationId xmlns:a16="http://schemas.microsoft.com/office/drawing/2014/main" id="{8AF1E706-6741-AB39-DD52-671E81019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4388" y="5270542"/>
                <a:ext cx="192435" cy="378418"/>
              </a:xfrm>
              <a:prstGeom prst="rect">
                <a:avLst/>
              </a:prstGeom>
              <a:solidFill>
                <a:srgbClr val="3F3F3F">
                  <a:lumMod val="40000"/>
                  <a:lumOff val="60000"/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grpSp>
        <p:nvGrpSpPr>
          <p:cNvPr id="101" name="Group 13">
            <a:extLst>
              <a:ext uri="{FF2B5EF4-FFF2-40B4-BE49-F238E27FC236}">
                <a16:creationId xmlns:a16="http://schemas.microsoft.com/office/drawing/2014/main" id="{245E4BF9-7226-800A-1948-44611085DDC6}"/>
              </a:ext>
            </a:extLst>
          </p:cNvPr>
          <p:cNvGrpSpPr/>
          <p:nvPr/>
        </p:nvGrpSpPr>
        <p:grpSpPr>
          <a:xfrm flipH="1">
            <a:off x="4072791" y="2307388"/>
            <a:ext cx="313198" cy="741233"/>
            <a:chOff x="5505537" y="930389"/>
            <a:chExt cx="333375" cy="788988"/>
          </a:xfrm>
          <a:solidFill>
            <a:srgbClr val="2980B9"/>
          </a:solidFill>
        </p:grpSpPr>
        <p:sp>
          <p:nvSpPr>
            <p:cNvPr id="102" name="Oval 27">
              <a:extLst>
                <a:ext uri="{FF2B5EF4-FFF2-40B4-BE49-F238E27FC236}">
                  <a16:creationId xmlns:a16="http://schemas.microsoft.com/office/drawing/2014/main" id="{047E7ECB-30DD-9B94-3C41-352AC16D0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B9E6A52A-6B42-3979-055C-79B0C7474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04" name="Group 16">
            <a:extLst>
              <a:ext uri="{FF2B5EF4-FFF2-40B4-BE49-F238E27FC236}">
                <a16:creationId xmlns:a16="http://schemas.microsoft.com/office/drawing/2014/main" id="{4114324E-7890-60B4-5949-59365D3DFB12}"/>
              </a:ext>
            </a:extLst>
          </p:cNvPr>
          <p:cNvGrpSpPr/>
          <p:nvPr/>
        </p:nvGrpSpPr>
        <p:grpSpPr>
          <a:xfrm flipH="1">
            <a:off x="4479191" y="2307388"/>
            <a:ext cx="313198" cy="741233"/>
            <a:chOff x="5505537" y="930389"/>
            <a:chExt cx="333375" cy="788988"/>
          </a:xfrm>
          <a:solidFill>
            <a:srgbClr val="2980B9"/>
          </a:solidFill>
        </p:grpSpPr>
        <p:sp>
          <p:nvSpPr>
            <p:cNvPr id="105" name="Oval 27">
              <a:extLst>
                <a:ext uri="{FF2B5EF4-FFF2-40B4-BE49-F238E27FC236}">
                  <a16:creationId xmlns:a16="http://schemas.microsoft.com/office/drawing/2014/main" id="{2DF4C020-B52A-8367-F5CE-4B6AC96A5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6" name="Freeform 28">
              <a:extLst>
                <a:ext uri="{FF2B5EF4-FFF2-40B4-BE49-F238E27FC236}">
                  <a16:creationId xmlns:a16="http://schemas.microsoft.com/office/drawing/2014/main" id="{E4B2FC76-83FB-E247-E83F-AAAD317ED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07" name="Group 19">
            <a:extLst>
              <a:ext uri="{FF2B5EF4-FFF2-40B4-BE49-F238E27FC236}">
                <a16:creationId xmlns:a16="http://schemas.microsoft.com/office/drawing/2014/main" id="{FAE11DA7-D34A-19C5-3169-F3628FB4CC53}"/>
              </a:ext>
            </a:extLst>
          </p:cNvPr>
          <p:cNvGrpSpPr/>
          <p:nvPr/>
        </p:nvGrpSpPr>
        <p:grpSpPr>
          <a:xfrm flipH="1">
            <a:off x="4885591" y="2307388"/>
            <a:ext cx="313198" cy="741233"/>
            <a:chOff x="5505537" y="930389"/>
            <a:chExt cx="333375" cy="788988"/>
          </a:xfrm>
          <a:solidFill>
            <a:srgbClr val="2980B9"/>
          </a:solidFill>
        </p:grpSpPr>
        <p:sp>
          <p:nvSpPr>
            <p:cNvPr id="108" name="Oval 27">
              <a:extLst>
                <a:ext uri="{FF2B5EF4-FFF2-40B4-BE49-F238E27FC236}">
                  <a16:creationId xmlns:a16="http://schemas.microsoft.com/office/drawing/2014/main" id="{C7A1B0D6-2463-A016-E18D-551A3E644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8841891-2553-A630-8944-50A9595FA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10" name="Group 22">
            <a:extLst>
              <a:ext uri="{FF2B5EF4-FFF2-40B4-BE49-F238E27FC236}">
                <a16:creationId xmlns:a16="http://schemas.microsoft.com/office/drawing/2014/main" id="{6C7A9658-EADF-800B-ACF3-D48EFE72AD3C}"/>
              </a:ext>
            </a:extLst>
          </p:cNvPr>
          <p:cNvGrpSpPr/>
          <p:nvPr/>
        </p:nvGrpSpPr>
        <p:grpSpPr>
          <a:xfrm flipH="1">
            <a:off x="5291991" y="2307388"/>
            <a:ext cx="313198" cy="741233"/>
            <a:chOff x="5505537" y="930389"/>
            <a:chExt cx="333375" cy="788988"/>
          </a:xfrm>
          <a:solidFill>
            <a:srgbClr val="2980B9"/>
          </a:solidFill>
        </p:grpSpPr>
        <p:sp>
          <p:nvSpPr>
            <p:cNvPr id="111" name="Oval 27">
              <a:extLst>
                <a:ext uri="{FF2B5EF4-FFF2-40B4-BE49-F238E27FC236}">
                  <a16:creationId xmlns:a16="http://schemas.microsoft.com/office/drawing/2014/main" id="{7B5E6A07-2F3B-BF18-776F-36554E335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88CE6755-0F7B-D483-2A29-69D33D1BD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13" name="Group 25">
            <a:extLst>
              <a:ext uri="{FF2B5EF4-FFF2-40B4-BE49-F238E27FC236}">
                <a16:creationId xmlns:a16="http://schemas.microsoft.com/office/drawing/2014/main" id="{14C1A379-0561-CE4A-74FA-A32308205C3C}"/>
              </a:ext>
            </a:extLst>
          </p:cNvPr>
          <p:cNvGrpSpPr/>
          <p:nvPr/>
        </p:nvGrpSpPr>
        <p:grpSpPr>
          <a:xfrm flipH="1">
            <a:off x="5698391" y="2307388"/>
            <a:ext cx="313198" cy="741233"/>
            <a:chOff x="5505537" y="930389"/>
            <a:chExt cx="333375" cy="788988"/>
          </a:xfrm>
          <a:solidFill>
            <a:srgbClr val="2980B9"/>
          </a:solidFill>
        </p:grpSpPr>
        <p:sp>
          <p:nvSpPr>
            <p:cNvPr id="114" name="Oval 26">
              <a:extLst>
                <a:ext uri="{FF2B5EF4-FFF2-40B4-BE49-F238E27FC236}">
                  <a16:creationId xmlns:a16="http://schemas.microsoft.com/office/drawing/2014/main" id="{0F51A987-308A-5AFB-6467-B4110F6E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AEA375B2-FBD0-5341-35B2-E379159F7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16" name="Group 28">
            <a:extLst>
              <a:ext uri="{FF2B5EF4-FFF2-40B4-BE49-F238E27FC236}">
                <a16:creationId xmlns:a16="http://schemas.microsoft.com/office/drawing/2014/main" id="{921D7937-0C90-7A11-483B-652E9B26CFF3}"/>
              </a:ext>
            </a:extLst>
          </p:cNvPr>
          <p:cNvGrpSpPr/>
          <p:nvPr/>
        </p:nvGrpSpPr>
        <p:grpSpPr>
          <a:xfrm flipH="1">
            <a:off x="6104791" y="2307388"/>
            <a:ext cx="313198" cy="741233"/>
            <a:chOff x="5505537" y="930389"/>
            <a:chExt cx="333375" cy="788988"/>
          </a:xfrm>
          <a:solidFill>
            <a:srgbClr val="3F3F3F">
              <a:lumMod val="20000"/>
              <a:lumOff val="80000"/>
            </a:srgbClr>
          </a:solidFill>
        </p:grpSpPr>
        <p:sp>
          <p:nvSpPr>
            <p:cNvPr id="117" name="Oval 27">
              <a:extLst>
                <a:ext uri="{FF2B5EF4-FFF2-40B4-BE49-F238E27FC236}">
                  <a16:creationId xmlns:a16="http://schemas.microsoft.com/office/drawing/2014/main" id="{64D1E429-245C-DF07-0FC0-0522BB74B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E8CE0DB4-79A3-5AA8-2AA3-E13001605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19" name="Group 31">
            <a:extLst>
              <a:ext uri="{FF2B5EF4-FFF2-40B4-BE49-F238E27FC236}">
                <a16:creationId xmlns:a16="http://schemas.microsoft.com/office/drawing/2014/main" id="{D5931711-F50C-478C-5E44-EFB68E31909C}"/>
              </a:ext>
            </a:extLst>
          </p:cNvPr>
          <p:cNvGrpSpPr/>
          <p:nvPr/>
        </p:nvGrpSpPr>
        <p:grpSpPr>
          <a:xfrm flipH="1">
            <a:off x="6511191" y="2307388"/>
            <a:ext cx="313198" cy="741233"/>
            <a:chOff x="5505537" y="930389"/>
            <a:chExt cx="333375" cy="788988"/>
          </a:xfrm>
          <a:solidFill>
            <a:srgbClr val="3F3F3F">
              <a:lumMod val="20000"/>
              <a:lumOff val="80000"/>
            </a:srgbClr>
          </a:solidFill>
        </p:grpSpPr>
        <p:sp>
          <p:nvSpPr>
            <p:cNvPr id="120" name="Oval 27">
              <a:extLst>
                <a:ext uri="{FF2B5EF4-FFF2-40B4-BE49-F238E27FC236}">
                  <a16:creationId xmlns:a16="http://schemas.microsoft.com/office/drawing/2014/main" id="{ACFE8B68-E26A-9190-2F77-9072C61A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54BBAEDF-8B8F-DBEF-3CC9-E0211A413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22" name="Group 34">
            <a:extLst>
              <a:ext uri="{FF2B5EF4-FFF2-40B4-BE49-F238E27FC236}">
                <a16:creationId xmlns:a16="http://schemas.microsoft.com/office/drawing/2014/main" id="{1434188F-A73D-E641-6E57-021B136E42B2}"/>
              </a:ext>
            </a:extLst>
          </p:cNvPr>
          <p:cNvGrpSpPr/>
          <p:nvPr/>
        </p:nvGrpSpPr>
        <p:grpSpPr>
          <a:xfrm flipH="1">
            <a:off x="6917591" y="2307388"/>
            <a:ext cx="313198" cy="741233"/>
            <a:chOff x="5505537" y="930389"/>
            <a:chExt cx="333375" cy="788988"/>
          </a:xfrm>
          <a:solidFill>
            <a:srgbClr val="3F3F3F">
              <a:lumMod val="20000"/>
              <a:lumOff val="80000"/>
            </a:srgbClr>
          </a:solidFill>
        </p:grpSpPr>
        <p:sp>
          <p:nvSpPr>
            <p:cNvPr id="123" name="Oval 27">
              <a:extLst>
                <a:ext uri="{FF2B5EF4-FFF2-40B4-BE49-F238E27FC236}">
                  <a16:creationId xmlns:a16="http://schemas.microsoft.com/office/drawing/2014/main" id="{5913077D-1401-C4CF-EE71-64E06A61C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2373" y="930389"/>
              <a:ext cx="141288" cy="1397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43F660D8-29CE-F158-BD4B-9A029DCD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537" y="1084378"/>
              <a:ext cx="333375" cy="634999"/>
            </a:xfrm>
            <a:custGeom>
              <a:avLst/>
              <a:gdLst>
                <a:gd name="T0" fmla="*/ 87 w 87"/>
                <a:gd name="T1" fmla="*/ 24 h 168"/>
                <a:gd name="T2" fmla="*/ 62 w 87"/>
                <a:gd name="T3" fmla="*/ 0 h 168"/>
                <a:gd name="T4" fmla="*/ 37 w 87"/>
                <a:gd name="T5" fmla="*/ 0 h 168"/>
                <a:gd name="T6" fmla="*/ 35 w 87"/>
                <a:gd name="T7" fmla="*/ 0 h 168"/>
                <a:gd name="T8" fmla="*/ 25 w 87"/>
                <a:gd name="T9" fmla="*/ 0 h 168"/>
                <a:gd name="T10" fmla="*/ 0 w 87"/>
                <a:gd name="T11" fmla="*/ 24 h 168"/>
                <a:gd name="T12" fmla="*/ 0 w 87"/>
                <a:gd name="T13" fmla="*/ 24 h 168"/>
                <a:gd name="T14" fmla="*/ 0 w 87"/>
                <a:gd name="T15" fmla="*/ 73 h 168"/>
                <a:gd name="T16" fmla="*/ 8 w 87"/>
                <a:gd name="T17" fmla="*/ 81 h 168"/>
                <a:gd name="T18" fmla="*/ 16 w 87"/>
                <a:gd name="T19" fmla="*/ 73 h 168"/>
                <a:gd name="T20" fmla="*/ 16 w 87"/>
                <a:gd name="T21" fmla="*/ 44 h 168"/>
                <a:gd name="T22" fmla="*/ 16 w 87"/>
                <a:gd name="T23" fmla="*/ 28 h 168"/>
                <a:gd name="T24" fmla="*/ 20 w 87"/>
                <a:gd name="T25" fmla="*/ 28 h 168"/>
                <a:gd name="T26" fmla="*/ 20 w 87"/>
                <a:gd name="T27" fmla="*/ 46 h 168"/>
                <a:gd name="T28" fmla="*/ 20 w 87"/>
                <a:gd name="T29" fmla="*/ 77 h 168"/>
                <a:gd name="T30" fmla="*/ 20 w 87"/>
                <a:gd name="T31" fmla="*/ 81 h 168"/>
                <a:gd name="T32" fmla="*/ 20 w 87"/>
                <a:gd name="T33" fmla="*/ 157 h 168"/>
                <a:gd name="T34" fmla="*/ 31 w 87"/>
                <a:gd name="T35" fmla="*/ 168 h 168"/>
                <a:gd name="T36" fmla="*/ 41 w 87"/>
                <a:gd name="T37" fmla="*/ 157 h 168"/>
                <a:gd name="T38" fmla="*/ 41 w 87"/>
                <a:gd name="T39" fmla="*/ 81 h 168"/>
                <a:gd name="T40" fmla="*/ 46 w 87"/>
                <a:gd name="T41" fmla="*/ 81 h 168"/>
                <a:gd name="T42" fmla="*/ 46 w 87"/>
                <a:gd name="T43" fmla="*/ 157 h 168"/>
                <a:gd name="T44" fmla="*/ 56 w 87"/>
                <a:gd name="T45" fmla="*/ 168 h 168"/>
                <a:gd name="T46" fmla="*/ 67 w 87"/>
                <a:gd name="T47" fmla="*/ 157 h 168"/>
                <a:gd name="T48" fmla="*/ 67 w 87"/>
                <a:gd name="T49" fmla="*/ 81 h 168"/>
                <a:gd name="T50" fmla="*/ 67 w 87"/>
                <a:gd name="T51" fmla="*/ 77 h 168"/>
                <a:gd name="T52" fmla="*/ 67 w 87"/>
                <a:gd name="T53" fmla="*/ 46 h 168"/>
                <a:gd name="T54" fmla="*/ 67 w 87"/>
                <a:gd name="T55" fmla="*/ 28 h 168"/>
                <a:gd name="T56" fmla="*/ 71 w 87"/>
                <a:gd name="T57" fmla="*/ 28 h 168"/>
                <a:gd name="T58" fmla="*/ 71 w 87"/>
                <a:gd name="T59" fmla="*/ 44 h 168"/>
                <a:gd name="T60" fmla="*/ 71 w 87"/>
                <a:gd name="T61" fmla="*/ 73 h 168"/>
                <a:gd name="T62" fmla="*/ 79 w 87"/>
                <a:gd name="T63" fmla="*/ 81 h 168"/>
                <a:gd name="T64" fmla="*/ 87 w 87"/>
                <a:gd name="T65" fmla="*/ 73 h 168"/>
                <a:gd name="T66" fmla="*/ 87 w 87"/>
                <a:gd name="T67" fmla="*/ 24 h 168"/>
                <a:gd name="T68" fmla="*/ 87 w 87"/>
                <a:gd name="T69" fmla="*/ 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168">
                  <a:moveTo>
                    <a:pt x="87" y="24"/>
                  </a:moveTo>
                  <a:cubicBezTo>
                    <a:pt x="87" y="11"/>
                    <a:pt x="75" y="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8"/>
                    <a:pt x="4" y="81"/>
                    <a:pt x="8" y="81"/>
                  </a:cubicBezTo>
                  <a:cubicBezTo>
                    <a:pt x="13" y="81"/>
                    <a:pt x="16" y="78"/>
                    <a:pt x="16" y="7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0" y="163"/>
                    <a:pt x="25" y="168"/>
                    <a:pt x="31" y="168"/>
                  </a:cubicBezTo>
                  <a:cubicBezTo>
                    <a:pt x="37" y="168"/>
                    <a:pt x="41" y="163"/>
                    <a:pt x="41" y="157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6" y="81"/>
                    <a:pt x="46" y="81"/>
                    <a:pt x="46" y="81"/>
                  </a:cubicBezTo>
                  <a:cubicBezTo>
                    <a:pt x="46" y="157"/>
                    <a:pt x="46" y="157"/>
                    <a:pt x="46" y="157"/>
                  </a:cubicBezTo>
                  <a:cubicBezTo>
                    <a:pt x="46" y="163"/>
                    <a:pt x="50" y="168"/>
                    <a:pt x="56" y="168"/>
                  </a:cubicBezTo>
                  <a:cubicBezTo>
                    <a:pt x="62" y="168"/>
                    <a:pt x="67" y="163"/>
                    <a:pt x="67" y="157"/>
                  </a:cubicBezTo>
                  <a:cubicBezTo>
                    <a:pt x="67" y="81"/>
                    <a:pt x="67" y="81"/>
                    <a:pt x="67" y="81"/>
                  </a:cubicBezTo>
                  <a:cubicBezTo>
                    <a:pt x="67" y="77"/>
                    <a:pt x="67" y="77"/>
                    <a:pt x="67" y="77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1" y="78"/>
                    <a:pt x="74" y="81"/>
                    <a:pt x="79" y="81"/>
                  </a:cubicBezTo>
                  <a:cubicBezTo>
                    <a:pt x="83" y="81"/>
                    <a:pt x="87" y="78"/>
                    <a:pt x="87" y="7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7" y="24"/>
                    <a:pt x="87" y="24"/>
                    <a:pt x="87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125" name="TextBox 37">
            <a:extLst>
              <a:ext uri="{FF2B5EF4-FFF2-40B4-BE49-F238E27FC236}">
                <a16:creationId xmlns:a16="http://schemas.microsoft.com/office/drawing/2014/main" id="{A936F749-915B-D478-7052-BB5D1FDDEDF8}"/>
              </a:ext>
            </a:extLst>
          </p:cNvPr>
          <p:cNvSpPr txBox="1"/>
          <p:nvPr/>
        </p:nvSpPr>
        <p:spPr>
          <a:xfrm>
            <a:off x="7323991" y="2452057"/>
            <a:ext cx="1186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2980B9"/>
                </a:solidFill>
                <a:latin typeface="Bebas" pitchFamily="2" charset="0"/>
                <a:ea typeface="+mn-ea"/>
              </a:rPr>
              <a:t>7/10</a:t>
            </a:r>
            <a:endParaRPr lang="id-ID" sz="4000" dirty="0">
              <a:solidFill>
                <a:srgbClr val="2980B9"/>
              </a:solidFill>
              <a:latin typeface="Bebas" pitchFamily="2" charset="0"/>
              <a:ea typeface="+mn-ea"/>
            </a:endParaRPr>
          </a:p>
        </p:txBody>
      </p:sp>
      <p:sp>
        <p:nvSpPr>
          <p:cNvPr id="126" name="Rectangle 38">
            <a:extLst>
              <a:ext uri="{FF2B5EF4-FFF2-40B4-BE49-F238E27FC236}">
                <a16:creationId xmlns:a16="http://schemas.microsoft.com/office/drawing/2014/main" id="{5319333B-5EF4-E14A-7D42-40F7E56599B3}"/>
              </a:ext>
            </a:extLst>
          </p:cNvPr>
          <p:cNvSpPr/>
          <p:nvPr/>
        </p:nvSpPr>
        <p:spPr>
          <a:xfrm>
            <a:off x="7323991" y="2202931"/>
            <a:ext cx="2446656" cy="340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>
                    <a:lumMod val="60000"/>
                    <a:lumOff val="40000"/>
                  </a:srgbClr>
                </a:solidFill>
                <a:latin typeface="Open Sans"/>
                <a:ea typeface="+mn-ea"/>
              </a:rPr>
              <a:t>From user</a:t>
            </a:r>
            <a:endParaRPr lang="id-ID" sz="1200" dirty="0">
              <a:solidFill>
                <a:srgbClr val="3F3F3F">
                  <a:lumMod val="60000"/>
                  <a:lumOff val="40000"/>
                </a:srgbClr>
              </a:solidFill>
              <a:latin typeface="Open Sans"/>
              <a:ea typeface="+mn-ea"/>
            </a:endParaRPr>
          </a:p>
        </p:txBody>
      </p:sp>
      <p:cxnSp>
        <p:nvCxnSpPr>
          <p:cNvPr id="127" name="Straight Connector 39">
            <a:extLst>
              <a:ext uri="{FF2B5EF4-FFF2-40B4-BE49-F238E27FC236}">
                <a16:creationId xmlns:a16="http://schemas.microsoft.com/office/drawing/2014/main" id="{183CAD93-B930-CEE2-7767-D0C1BC91C1B8}"/>
              </a:ext>
            </a:extLst>
          </p:cNvPr>
          <p:cNvCxnSpPr/>
          <p:nvPr/>
        </p:nvCxnSpPr>
        <p:spPr>
          <a:xfrm>
            <a:off x="3671069" y="3851721"/>
            <a:ext cx="1665345" cy="0"/>
          </a:xfrm>
          <a:prstGeom prst="line">
            <a:avLst/>
          </a:prstGeom>
          <a:noFill/>
          <a:ln w="38100" cap="flat" cmpd="sng" algn="ctr">
            <a:solidFill>
              <a:srgbClr val="41B176"/>
            </a:solidFill>
            <a:prstDash val="sysDash"/>
            <a:miter lim="800000"/>
            <a:headEnd type="oval"/>
            <a:tailEnd type="oval"/>
          </a:ln>
          <a:effectLst/>
        </p:spPr>
      </p:cxnSp>
      <p:cxnSp>
        <p:nvCxnSpPr>
          <p:cNvPr id="128" name="Straight Connector 40">
            <a:extLst>
              <a:ext uri="{FF2B5EF4-FFF2-40B4-BE49-F238E27FC236}">
                <a16:creationId xmlns:a16="http://schemas.microsoft.com/office/drawing/2014/main" id="{85B27C63-E8E8-AEAD-66CB-92D37097FCC9}"/>
              </a:ext>
            </a:extLst>
          </p:cNvPr>
          <p:cNvCxnSpPr/>
          <p:nvPr/>
        </p:nvCxnSpPr>
        <p:spPr>
          <a:xfrm>
            <a:off x="5855230" y="4417691"/>
            <a:ext cx="1665345" cy="0"/>
          </a:xfrm>
          <a:prstGeom prst="line">
            <a:avLst/>
          </a:prstGeom>
          <a:noFill/>
          <a:ln w="38100" cap="flat" cmpd="sng" algn="ctr">
            <a:solidFill>
              <a:srgbClr val="9BBB59"/>
            </a:solidFill>
            <a:prstDash val="sysDash"/>
            <a:miter lim="800000"/>
            <a:headEnd type="oval"/>
            <a:tailEnd type="oval"/>
          </a:ln>
          <a:effectLst/>
        </p:spPr>
      </p:cxnSp>
      <p:cxnSp>
        <p:nvCxnSpPr>
          <p:cNvPr id="129" name="Straight Connector 41">
            <a:extLst>
              <a:ext uri="{FF2B5EF4-FFF2-40B4-BE49-F238E27FC236}">
                <a16:creationId xmlns:a16="http://schemas.microsoft.com/office/drawing/2014/main" id="{EFF61F07-6E10-B961-685C-5B0F53DBF598}"/>
              </a:ext>
            </a:extLst>
          </p:cNvPr>
          <p:cNvCxnSpPr/>
          <p:nvPr/>
        </p:nvCxnSpPr>
        <p:spPr>
          <a:xfrm>
            <a:off x="3671069" y="5013936"/>
            <a:ext cx="1665345" cy="0"/>
          </a:xfrm>
          <a:prstGeom prst="line">
            <a:avLst/>
          </a:prstGeom>
          <a:noFill/>
          <a:ln w="38100" cap="flat" cmpd="sng" algn="ctr">
            <a:solidFill>
              <a:srgbClr val="F39C12"/>
            </a:solidFill>
            <a:prstDash val="sysDash"/>
            <a:miter lim="800000"/>
            <a:headEnd type="oval"/>
            <a:tailEnd type="oval"/>
          </a:ln>
          <a:effectLst/>
        </p:spPr>
      </p:cxnSp>
      <p:cxnSp>
        <p:nvCxnSpPr>
          <p:cNvPr id="130" name="Straight Connector 42">
            <a:extLst>
              <a:ext uri="{FF2B5EF4-FFF2-40B4-BE49-F238E27FC236}">
                <a16:creationId xmlns:a16="http://schemas.microsoft.com/office/drawing/2014/main" id="{0B81DEAC-F40E-4660-1F7A-03EE27FF8029}"/>
              </a:ext>
            </a:extLst>
          </p:cNvPr>
          <p:cNvCxnSpPr/>
          <p:nvPr/>
        </p:nvCxnSpPr>
        <p:spPr>
          <a:xfrm>
            <a:off x="5855230" y="5620546"/>
            <a:ext cx="1665345" cy="0"/>
          </a:xfrm>
          <a:prstGeom prst="line">
            <a:avLst/>
          </a:prstGeom>
          <a:noFill/>
          <a:ln w="38100" cap="flat" cmpd="sng" algn="ctr">
            <a:solidFill>
              <a:srgbClr val="C0392B"/>
            </a:solidFill>
            <a:prstDash val="sysDash"/>
            <a:miter lim="800000"/>
            <a:headEnd type="oval"/>
            <a:tailEnd type="oval"/>
          </a:ln>
          <a:effectLst/>
        </p:spPr>
      </p:cxnSp>
      <p:sp>
        <p:nvSpPr>
          <p:cNvPr id="131" name="TextBox 43">
            <a:extLst>
              <a:ext uri="{FF2B5EF4-FFF2-40B4-BE49-F238E27FC236}">
                <a16:creationId xmlns:a16="http://schemas.microsoft.com/office/drawing/2014/main" id="{786DF51E-FD18-AF3D-A791-1F8AB26C371D}"/>
              </a:ext>
            </a:extLst>
          </p:cNvPr>
          <p:cNvSpPr txBox="1"/>
          <p:nvPr/>
        </p:nvSpPr>
        <p:spPr>
          <a:xfrm>
            <a:off x="7623030" y="4071739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Interest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2" name="Rectangle 44">
            <a:extLst>
              <a:ext uri="{FF2B5EF4-FFF2-40B4-BE49-F238E27FC236}">
                <a16:creationId xmlns:a16="http://schemas.microsoft.com/office/drawing/2014/main" id="{5728D5C1-656A-5117-A733-4BDE9C352A7B}"/>
              </a:ext>
            </a:extLst>
          </p:cNvPr>
          <p:cNvSpPr/>
          <p:nvPr/>
        </p:nvSpPr>
        <p:spPr>
          <a:xfrm>
            <a:off x="7623031" y="4240294"/>
            <a:ext cx="260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33" name="TextBox 45">
            <a:extLst>
              <a:ext uri="{FF2B5EF4-FFF2-40B4-BE49-F238E27FC236}">
                <a16:creationId xmlns:a16="http://schemas.microsoft.com/office/drawing/2014/main" id="{1A041C7E-CA52-BF7C-4468-9B94D4842363}"/>
              </a:ext>
            </a:extLst>
          </p:cNvPr>
          <p:cNvSpPr txBox="1"/>
          <p:nvPr/>
        </p:nvSpPr>
        <p:spPr>
          <a:xfrm>
            <a:off x="7623030" y="5251145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New Customers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4" name="Rectangle 46">
            <a:extLst>
              <a:ext uri="{FF2B5EF4-FFF2-40B4-BE49-F238E27FC236}">
                <a16:creationId xmlns:a16="http://schemas.microsoft.com/office/drawing/2014/main" id="{76968A5F-9D99-5254-5B43-FC2BA4A53446}"/>
              </a:ext>
            </a:extLst>
          </p:cNvPr>
          <p:cNvSpPr/>
          <p:nvPr/>
        </p:nvSpPr>
        <p:spPr>
          <a:xfrm>
            <a:off x="7623031" y="5419700"/>
            <a:ext cx="260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35" name="TextBox 47">
            <a:extLst>
              <a:ext uri="{FF2B5EF4-FFF2-40B4-BE49-F238E27FC236}">
                <a16:creationId xmlns:a16="http://schemas.microsoft.com/office/drawing/2014/main" id="{CBDC1CA6-8F9F-7499-9136-44977A0C0D3C}"/>
              </a:ext>
            </a:extLst>
          </p:cNvPr>
          <p:cNvSpPr txBox="1"/>
          <p:nvPr/>
        </p:nvSpPr>
        <p:spPr>
          <a:xfrm>
            <a:off x="2516745" y="35708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Awareness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6" name="Rectangle 48">
            <a:extLst>
              <a:ext uri="{FF2B5EF4-FFF2-40B4-BE49-F238E27FC236}">
                <a16:creationId xmlns:a16="http://schemas.microsoft.com/office/drawing/2014/main" id="{6C94E72B-5918-B22A-3504-447AB18AA6CD}"/>
              </a:ext>
            </a:extLst>
          </p:cNvPr>
          <p:cNvSpPr/>
          <p:nvPr/>
        </p:nvSpPr>
        <p:spPr>
          <a:xfrm>
            <a:off x="994337" y="3739375"/>
            <a:ext cx="260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37" name="TextBox 49">
            <a:extLst>
              <a:ext uri="{FF2B5EF4-FFF2-40B4-BE49-F238E27FC236}">
                <a16:creationId xmlns:a16="http://schemas.microsoft.com/office/drawing/2014/main" id="{8A7EC677-5239-DF15-ABCC-39BB1F788E2C}"/>
              </a:ext>
            </a:extLst>
          </p:cNvPr>
          <p:cNvSpPr txBox="1"/>
          <p:nvPr/>
        </p:nvSpPr>
        <p:spPr>
          <a:xfrm>
            <a:off x="2980013" y="4750226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Sales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138" name="Rectangle 50">
            <a:extLst>
              <a:ext uri="{FF2B5EF4-FFF2-40B4-BE49-F238E27FC236}">
                <a16:creationId xmlns:a16="http://schemas.microsoft.com/office/drawing/2014/main" id="{9010BF22-049C-36B4-99EB-9A8174EE66E7}"/>
              </a:ext>
            </a:extLst>
          </p:cNvPr>
          <p:cNvSpPr/>
          <p:nvPr/>
        </p:nvSpPr>
        <p:spPr>
          <a:xfrm>
            <a:off x="994337" y="4918781"/>
            <a:ext cx="2604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grpSp>
        <p:nvGrpSpPr>
          <p:cNvPr id="139" name="Group 51">
            <a:extLst>
              <a:ext uri="{FF2B5EF4-FFF2-40B4-BE49-F238E27FC236}">
                <a16:creationId xmlns:a16="http://schemas.microsoft.com/office/drawing/2014/main" id="{551C415E-F7EE-8471-D153-96224B61CC1D}"/>
              </a:ext>
            </a:extLst>
          </p:cNvPr>
          <p:cNvGrpSpPr/>
          <p:nvPr/>
        </p:nvGrpSpPr>
        <p:grpSpPr>
          <a:xfrm>
            <a:off x="5342150" y="3600261"/>
            <a:ext cx="502920" cy="502920"/>
            <a:chOff x="5531881" y="2813358"/>
            <a:chExt cx="502920" cy="502920"/>
          </a:xfrm>
        </p:grpSpPr>
        <p:sp>
          <p:nvSpPr>
            <p:cNvPr id="140" name="Oval 52">
              <a:extLst>
                <a:ext uri="{FF2B5EF4-FFF2-40B4-BE49-F238E27FC236}">
                  <a16:creationId xmlns:a16="http://schemas.microsoft.com/office/drawing/2014/main" id="{0C219CD2-E709-387C-AEFD-E0829BB956E7}"/>
                </a:ext>
              </a:extLst>
            </p:cNvPr>
            <p:cNvSpPr/>
            <p:nvPr/>
          </p:nvSpPr>
          <p:spPr>
            <a:xfrm>
              <a:off x="5531881" y="2813358"/>
              <a:ext cx="502920" cy="502920"/>
            </a:xfrm>
            <a:prstGeom prst="ellipse">
              <a:avLst/>
            </a:prstGeom>
            <a:solidFill>
              <a:srgbClr val="41B17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1" name="TextBox 53">
              <a:extLst>
                <a:ext uri="{FF2B5EF4-FFF2-40B4-BE49-F238E27FC236}">
                  <a16:creationId xmlns:a16="http://schemas.microsoft.com/office/drawing/2014/main" id="{DF279942-C108-92CA-3CD8-BA10E838B038}"/>
                </a:ext>
              </a:extLst>
            </p:cNvPr>
            <p:cNvSpPr txBox="1"/>
            <p:nvPr/>
          </p:nvSpPr>
          <p:spPr>
            <a:xfrm>
              <a:off x="5592715" y="2929894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+mn-ea"/>
                </a:rPr>
                <a:t>01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</a:endParaRPr>
            </a:p>
          </p:txBody>
        </p:sp>
      </p:grpSp>
      <p:grpSp>
        <p:nvGrpSpPr>
          <p:cNvPr id="142" name="Group 54">
            <a:extLst>
              <a:ext uri="{FF2B5EF4-FFF2-40B4-BE49-F238E27FC236}">
                <a16:creationId xmlns:a16="http://schemas.microsoft.com/office/drawing/2014/main" id="{85FF4FDB-5456-B666-8BB8-7F9AF3B9D578}"/>
              </a:ext>
            </a:extLst>
          </p:cNvPr>
          <p:cNvGrpSpPr/>
          <p:nvPr/>
        </p:nvGrpSpPr>
        <p:grpSpPr>
          <a:xfrm>
            <a:off x="5342150" y="4166231"/>
            <a:ext cx="502920" cy="502920"/>
            <a:chOff x="5531881" y="3379328"/>
            <a:chExt cx="502920" cy="502920"/>
          </a:xfrm>
        </p:grpSpPr>
        <p:sp>
          <p:nvSpPr>
            <p:cNvPr id="143" name="Oval 55">
              <a:extLst>
                <a:ext uri="{FF2B5EF4-FFF2-40B4-BE49-F238E27FC236}">
                  <a16:creationId xmlns:a16="http://schemas.microsoft.com/office/drawing/2014/main" id="{CD3779B1-8411-30AC-E7C2-085DFB2E0D39}"/>
                </a:ext>
              </a:extLst>
            </p:cNvPr>
            <p:cNvSpPr/>
            <p:nvPr/>
          </p:nvSpPr>
          <p:spPr>
            <a:xfrm>
              <a:off x="5531881" y="3379328"/>
              <a:ext cx="502920" cy="502920"/>
            </a:xfrm>
            <a:prstGeom prst="ellipse">
              <a:avLst/>
            </a:prstGeom>
            <a:solidFill>
              <a:srgbClr val="9BBB5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4" name="TextBox 56">
              <a:extLst>
                <a:ext uri="{FF2B5EF4-FFF2-40B4-BE49-F238E27FC236}">
                  <a16:creationId xmlns:a16="http://schemas.microsoft.com/office/drawing/2014/main" id="{D3F0F3DF-C803-BB18-39D8-97F9D56C1CC5}"/>
                </a:ext>
              </a:extLst>
            </p:cNvPr>
            <p:cNvSpPr txBox="1"/>
            <p:nvPr/>
          </p:nvSpPr>
          <p:spPr>
            <a:xfrm>
              <a:off x="5597795" y="3487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+mn-ea"/>
                </a:rPr>
                <a:t>02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</a:endParaRPr>
            </a:p>
          </p:txBody>
        </p:sp>
      </p:grpSp>
      <p:grpSp>
        <p:nvGrpSpPr>
          <p:cNvPr id="145" name="Group 57">
            <a:extLst>
              <a:ext uri="{FF2B5EF4-FFF2-40B4-BE49-F238E27FC236}">
                <a16:creationId xmlns:a16="http://schemas.microsoft.com/office/drawing/2014/main" id="{8A0A970E-F263-8896-E2B9-E5996D932383}"/>
              </a:ext>
            </a:extLst>
          </p:cNvPr>
          <p:cNvGrpSpPr/>
          <p:nvPr/>
        </p:nvGrpSpPr>
        <p:grpSpPr>
          <a:xfrm>
            <a:off x="5342150" y="4762476"/>
            <a:ext cx="502920" cy="502920"/>
            <a:chOff x="5531881" y="3975573"/>
            <a:chExt cx="502920" cy="502920"/>
          </a:xfrm>
        </p:grpSpPr>
        <p:sp>
          <p:nvSpPr>
            <p:cNvPr id="146" name="Oval 58">
              <a:extLst>
                <a:ext uri="{FF2B5EF4-FFF2-40B4-BE49-F238E27FC236}">
                  <a16:creationId xmlns:a16="http://schemas.microsoft.com/office/drawing/2014/main" id="{E4B4744E-CE4A-6373-CFB9-D26B82976A17}"/>
                </a:ext>
              </a:extLst>
            </p:cNvPr>
            <p:cNvSpPr/>
            <p:nvPr/>
          </p:nvSpPr>
          <p:spPr>
            <a:xfrm>
              <a:off x="5531881" y="3975573"/>
              <a:ext cx="502920" cy="502920"/>
            </a:xfrm>
            <a:prstGeom prst="ellipse">
              <a:avLst/>
            </a:prstGeom>
            <a:solidFill>
              <a:srgbClr val="F39C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7" name="TextBox 59">
              <a:extLst>
                <a:ext uri="{FF2B5EF4-FFF2-40B4-BE49-F238E27FC236}">
                  <a16:creationId xmlns:a16="http://schemas.microsoft.com/office/drawing/2014/main" id="{70D45788-A329-C836-4D5C-0075E70EDEAC}"/>
                </a:ext>
              </a:extLst>
            </p:cNvPr>
            <p:cNvSpPr txBox="1"/>
            <p:nvPr/>
          </p:nvSpPr>
          <p:spPr>
            <a:xfrm>
              <a:off x="5594715" y="410682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+mn-ea"/>
                </a:rPr>
                <a:t>03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</a:endParaRPr>
            </a:p>
          </p:txBody>
        </p:sp>
      </p:grpSp>
      <p:grpSp>
        <p:nvGrpSpPr>
          <p:cNvPr id="148" name="Group 60">
            <a:extLst>
              <a:ext uri="{FF2B5EF4-FFF2-40B4-BE49-F238E27FC236}">
                <a16:creationId xmlns:a16="http://schemas.microsoft.com/office/drawing/2014/main" id="{7B8154F6-4F9E-5740-29DB-94A1A666596D}"/>
              </a:ext>
            </a:extLst>
          </p:cNvPr>
          <p:cNvGrpSpPr/>
          <p:nvPr/>
        </p:nvGrpSpPr>
        <p:grpSpPr>
          <a:xfrm>
            <a:off x="5342150" y="5369086"/>
            <a:ext cx="502920" cy="502920"/>
            <a:chOff x="5531881" y="4582183"/>
            <a:chExt cx="502920" cy="502920"/>
          </a:xfrm>
        </p:grpSpPr>
        <p:sp>
          <p:nvSpPr>
            <p:cNvPr id="149" name="Oval 61">
              <a:extLst>
                <a:ext uri="{FF2B5EF4-FFF2-40B4-BE49-F238E27FC236}">
                  <a16:creationId xmlns:a16="http://schemas.microsoft.com/office/drawing/2014/main" id="{D79F7069-B9C9-591F-1995-E3223CA3EF35}"/>
                </a:ext>
              </a:extLst>
            </p:cNvPr>
            <p:cNvSpPr/>
            <p:nvPr/>
          </p:nvSpPr>
          <p:spPr>
            <a:xfrm>
              <a:off x="5531881" y="4582183"/>
              <a:ext cx="502920" cy="502920"/>
            </a:xfrm>
            <a:prstGeom prst="ellipse">
              <a:avLst/>
            </a:prstGeom>
            <a:solidFill>
              <a:srgbClr val="C0392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0" name="TextBox 62">
              <a:extLst>
                <a:ext uri="{FF2B5EF4-FFF2-40B4-BE49-F238E27FC236}">
                  <a16:creationId xmlns:a16="http://schemas.microsoft.com/office/drawing/2014/main" id="{58D003A8-B689-62BF-FECE-AE25BA4E0459}"/>
                </a:ext>
              </a:extLst>
            </p:cNvPr>
            <p:cNvSpPr txBox="1"/>
            <p:nvPr/>
          </p:nvSpPr>
          <p:spPr>
            <a:xfrm>
              <a:off x="5599795" y="4715215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"/>
                  <a:ea typeface="+mn-ea"/>
                </a:rPr>
                <a:t>04</a:t>
              </a:r>
              <a:endParaRPr kumimoji="0" lang="id-ID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/>
                <a:ea typeface="+mn-ea"/>
              </a:endParaRPr>
            </a:p>
          </p:txBody>
        </p:sp>
      </p:grpSp>
      <p:grpSp>
        <p:nvGrpSpPr>
          <p:cNvPr id="151" name="Group 71">
            <a:extLst>
              <a:ext uri="{FF2B5EF4-FFF2-40B4-BE49-F238E27FC236}">
                <a16:creationId xmlns:a16="http://schemas.microsoft.com/office/drawing/2014/main" id="{54EE8F98-25E4-18C8-D629-BB970D665E98}"/>
              </a:ext>
            </a:extLst>
          </p:cNvPr>
          <p:cNvGrpSpPr/>
          <p:nvPr/>
        </p:nvGrpSpPr>
        <p:grpSpPr>
          <a:xfrm rot="18900000">
            <a:off x="4495774" y="6628650"/>
            <a:ext cx="498116" cy="285788"/>
            <a:chOff x="7779638" y="1072086"/>
            <a:chExt cx="436722" cy="250564"/>
          </a:xfrm>
          <a:solidFill>
            <a:srgbClr val="F39C12"/>
          </a:solidFill>
        </p:grpSpPr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E8A5F617-24CC-0622-6F14-FF6024948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427EFACF-BDFF-A472-876C-81B3E7A58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807ADF1E-3C54-9595-5E7A-3DEC2F03BF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8CCCC781-DFE6-2CC1-EF85-FB9EDC6166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56" name="Group 76">
            <a:extLst>
              <a:ext uri="{FF2B5EF4-FFF2-40B4-BE49-F238E27FC236}">
                <a16:creationId xmlns:a16="http://schemas.microsoft.com/office/drawing/2014/main" id="{1C1456A4-3205-4CD3-2538-38F69A63E888}"/>
              </a:ext>
            </a:extLst>
          </p:cNvPr>
          <p:cNvGrpSpPr/>
          <p:nvPr/>
        </p:nvGrpSpPr>
        <p:grpSpPr>
          <a:xfrm rot="18900000">
            <a:off x="4913671" y="6662350"/>
            <a:ext cx="498116" cy="285788"/>
            <a:chOff x="7779638" y="1072086"/>
            <a:chExt cx="436722" cy="250564"/>
          </a:xfrm>
          <a:solidFill>
            <a:srgbClr val="F39C12"/>
          </a:solidFill>
        </p:grpSpPr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594EE957-1018-B159-042F-E9CD5D165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173858A2-C5A1-E6DD-1299-422A07A21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7D9F60E4-E6D1-D413-94FF-FB45C30029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E0871180-3B4D-12BE-7100-5DEAEEED8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61" name="Group 81">
            <a:extLst>
              <a:ext uri="{FF2B5EF4-FFF2-40B4-BE49-F238E27FC236}">
                <a16:creationId xmlns:a16="http://schemas.microsoft.com/office/drawing/2014/main" id="{27F38176-E65F-63E0-D2CD-9DBEB4A614F4}"/>
              </a:ext>
            </a:extLst>
          </p:cNvPr>
          <p:cNvGrpSpPr/>
          <p:nvPr/>
        </p:nvGrpSpPr>
        <p:grpSpPr>
          <a:xfrm rot="18900000">
            <a:off x="5343999" y="6654348"/>
            <a:ext cx="498116" cy="285788"/>
            <a:chOff x="7779638" y="1072086"/>
            <a:chExt cx="436722" cy="250564"/>
          </a:xfrm>
          <a:solidFill>
            <a:srgbClr val="F39C12"/>
          </a:solidFill>
        </p:grpSpPr>
        <p:sp>
          <p:nvSpPr>
            <p:cNvPr id="162" name="Freeform 16">
              <a:extLst>
                <a:ext uri="{FF2B5EF4-FFF2-40B4-BE49-F238E27FC236}">
                  <a16:creationId xmlns:a16="http://schemas.microsoft.com/office/drawing/2014/main" id="{EFDAD065-EB8E-F272-EE2C-D3A47C943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3" name="Freeform 17">
              <a:extLst>
                <a:ext uri="{FF2B5EF4-FFF2-40B4-BE49-F238E27FC236}">
                  <a16:creationId xmlns:a16="http://schemas.microsoft.com/office/drawing/2014/main" id="{24DD8195-E9B5-3612-3B87-5C425B18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4" name="Freeform 18">
              <a:extLst>
                <a:ext uri="{FF2B5EF4-FFF2-40B4-BE49-F238E27FC236}">
                  <a16:creationId xmlns:a16="http://schemas.microsoft.com/office/drawing/2014/main" id="{85627420-45A8-4C94-B92B-8EE864AF0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5" name="Freeform 19">
              <a:extLst>
                <a:ext uri="{FF2B5EF4-FFF2-40B4-BE49-F238E27FC236}">
                  <a16:creationId xmlns:a16="http://schemas.microsoft.com/office/drawing/2014/main" id="{9812167E-CD16-9587-7805-D457C33165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66" name="Group 86">
            <a:extLst>
              <a:ext uri="{FF2B5EF4-FFF2-40B4-BE49-F238E27FC236}">
                <a16:creationId xmlns:a16="http://schemas.microsoft.com/office/drawing/2014/main" id="{9C915D47-31C7-5C22-4B27-858511B0D302}"/>
              </a:ext>
            </a:extLst>
          </p:cNvPr>
          <p:cNvGrpSpPr/>
          <p:nvPr/>
        </p:nvGrpSpPr>
        <p:grpSpPr>
          <a:xfrm rot="18900000">
            <a:off x="5761896" y="6688048"/>
            <a:ext cx="498116" cy="285788"/>
            <a:chOff x="7779638" y="1072086"/>
            <a:chExt cx="436722" cy="250564"/>
          </a:xfrm>
          <a:solidFill>
            <a:srgbClr val="F39C12"/>
          </a:solidFill>
        </p:grpSpPr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F6A711EF-5957-23E1-9290-9BF4244FB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8" name="Freeform 17">
              <a:extLst>
                <a:ext uri="{FF2B5EF4-FFF2-40B4-BE49-F238E27FC236}">
                  <a16:creationId xmlns:a16="http://schemas.microsoft.com/office/drawing/2014/main" id="{DA582AF3-7FD7-B477-13B2-99DE52D51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69" name="Freeform 18">
              <a:extLst>
                <a:ext uri="{FF2B5EF4-FFF2-40B4-BE49-F238E27FC236}">
                  <a16:creationId xmlns:a16="http://schemas.microsoft.com/office/drawing/2014/main" id="{F956DB02-0DEB-4E92-60C3-1E999E9979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0" name="Freeform 19">
              <a:extLst>
                <a:ext uri="{FF2B5EF4-FFF2-40B4-BE49-F238E27FC236}">
                  <a16:creationId xmlns:a16="http://schemas.microsoft.com/office/drawing/2014/main" id="{0938D086-A1CA-1647-D4D3-F87833FEA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71" name="Group 91">
            <a:extLst>
              <a:ext uri="{FF2B5EF4-FFF2-40B4-BE49-F238E27FC236}">
                <a16:creationId xmlns:a16="http://schemas.microsoft.com/office/drawing/2014/main" id="{B73FAE36-FE27-B62C-00A1-F007553B67D6}"/>
              </a:ext>
            </a:extLst>
          </p:cNvPr>
          <p:cNvGrpSpPr/>
          <p:nvPr/>
        </p:nvGrpSpPr>
        <p:grpSpPr>
          <a:xfrm rot="18900000">
            <a:off x="6162358" y="6722251"/>
            <a:ext cx="498116" cy="285788"/>
            <a:chOff x="7779638" y="1072086"/>
            <a:chExt cx="436722" cy="250564"/>
          </a:xfrm>
          <a:solidFill>
            <a:srgbClr val="3F3F3F">
              <a:lumMod val="20000"/>
              <a:lumOff val="80000"/>
            </a:srgbClr>
          </a:solidFill>
        </p:grpSpPr>
        <p:sp>
          <p:nvSpPr>
            <p:cNvPr id="172" name="Freeform 16">
              <a:extLst>
                <a:ext uri="{FF2B5EF4-FFF2-40B4-BE49-F238E27FC236}">
                  <a16:creationId xmlns:a16="http://schemas.microsoft.com/office/drawing/2014/main" id="{63CAB6E8-5A57-55CA-44C5-F49F54F75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9045" y="1124140"/>
              <a:ext cx="117342" cy="146456"/>
            </a:xfrm>
            <a:custGeom>
              <a:avLst/>
              <a:gdLst>
                <a:gd name="T0" fmla="*/ 40 w 56"/>
                <a:gd name="T1" fmla="*/ 35 h 70"/>
                <a:gd name="T2" fmla="*/ 56 w 56"/>
                <a:gd name="T3" fmla="*/ 0 h 70"/>
                <a:gd name="T4" fmla="*/ 20 w 56"/>
                <a:gd name="T5" fmla="*/ 0 h 70"/>
                <a:gd name="T6" fmla="*/ 0 w 56"/>
                <a:gd name="T7" fmla="*/ 19 h 70"/>
                <a:gd name="T8" fmla="*/ 0 w 56"/>
                <a:gd name="T9" fmla="*/ 51 h 70"/>
                <a:gd name="T10" fmla="*/ 20 w 56"/>
                <a:gd name="T11" fmla="*/ 70 h 70"/>
                <a:gd name="T12" fmla="*/ 56 w 56"/>
                <a:gd name="T13" fmla="*/ 70 h 70"/>
                <a:gd name="T14" fmla="*/ 40 w 56"/>
                <a:gd name="T15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70">
                  <a:moveTo>
                    <a:pt x="40" y="35"/>
                  </a:moveTo>
                  <a:cubicBezTo>
                    <a:pt x="40" y="21"/>
                    <a:pt x="46" y="8"/>
                    <a:pt x="5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10"/>
                    <a:pt x="10" y="17"/>
                    <a:pt x="0" y="1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0" y="52"/>
                    <a:pt x="18" y="60"/>
                    <a:pt x="20" y="70"/>
                  </a:cubicBezTo>
                  <a:cubicBezTo>
                    <a:pt x="56" y="70"/>
                    <a:pt x="56" y="70"/>
                    <a:pt x="56" y="70"/>
                  </a:cubicBezTo>
                  <a:cubicBezTo>
                    <a:pt x="46" y="62"/>
                    <a:pt x="40" y="49"/>
                    <a:pt x="40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3" name="Freeform 17">
              <a:extLst>
                <a:ext uri="{FF2B5EF4-FFF2-40B4-BE49-F238E27FC236}">
                  <a16:creationId xmlns:a16="http://schemas.microsoft.com/office/drawing/2014/main" id="{D0CFDFAA-ECAB-DC86-1003-69F353DB1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9611" y="1124140"/>
              <a:ext cx="114695" cy="146456"/>
            </a:xfrm>
            <a:custGeom>
              <a:avLst/>
              <a:gdLst>
                <a:gd name="T0" fmla="*/ 35 w 55"/>
                <a:gd name="T1" fmla="*/ 0 h 70"/>
                <a:gd name="T2" fmla="*/ 0 w 55"/>
                <a:gd name="T3" fmla="*/ 0 h 70"/>
                <a:gd name="T4" fmla="*/ 15 w 55"/>
                <a:gd name="T5" fmla="*/ 35 h 70"/>
                <a:gd name="T6" fmla="*/ 0 w 55"/>
                <a:gd name="T7" fmla="*/ 70 h 70"/>
                <a:gd name="T8" fmla="*/ 35 w 55"/>
                <a:gd name="T9" fmla="*/ 70 h 70"/>
                <a:gd name="T10" fmla="*/ 55 w 55"/>
                <a:gd name="T11" fmla="*/ 51 h 70"/>
                <a:gd name="T12" fmla="*/ 55 w 55"/>
                <a:gd name="T13" fmla="*/ 19 h 70"/>
                <a:gd name="T14" fmla="*/ 35 w 55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7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15" y="21"/>
                    <a:pt x="15" y="35"/>
                  </a:cubicBezTo>
                  <a:cubicBezTo>
                    <a:pt x="15" y="49"/>
                    <a:pt x="9" y="62"/>
                    <a:pt x="0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60"/>
                    <a:pt x="45" y="52"/>
                    <a:pt x="55" y="51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5" y="17"/>
                    <a:pt x="37" y="10"/>
                    <a:pt x="3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9F609397-729F-C6C7-84B5-99D3B49B7A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2270" y="1124140"/>
              <a:ext cx="129693" cy="146456"/>
            </a:xfrm>
            <a:custGeom>
              <a:avLst/>
              <a:gdLst>
                <a:gd name="T0" fmla="*/ 31 w 62"/>
                <a:gd name="T1" fmla="*/ 0 h 70"/>
                <a:gd name="T2" fmla="*/ 0 w 62"/>
                <a:gd name="T3" fmla="*/ 35 h 70"/>
                <a:gd name="T4" fmla="*/ 31 w 62"/>
                <a:gd name="T5" fmla="*/ 70 h 70"/>
                <a:gd name="T6" fmla="*/ 62 w 62"/>
                <a:gd name="T7" fmla="*/ 35 h 70"/>
                <a:gd name="T8" fmla="*/ 31 w 62"/>
                <a:gd name="T9" fmla="*/ 0 h 70"/>
                <a:gd name="T10" fmla="*/ 34 w 62"/>
                <a:gd name="T11" fmla="*/ 54 h 70"/>
                <a:gd name="T12" fmla="*/ 34 w 62"/>
                <a:gd name="T13" fmla="*/ 61 h 70"/>
                <a:gd name="T14" fmla="*/ 28 w 62"/>
                <a:gd name="T15" fmla="*/ 61 h 70"/>
                <a:gd name="T16" fmla="*/ 28 w 62"/>
                <a:gd name="T17" fmla="*/ 55 h 70"/>
                <a:gd name="T18" fmla="*/ 17 w 62"/>
                <a:gd name="T19" fmla="*/ 52 h 70"/>
                <a:gd name="T20" fmla="*/ 19 w 62"/>
                <a:gd name="T21" fmla="*/ 45 h 70"/>
                <a:gd name="T22" fmla="*/ 29 w 62"/>
                <a:gd name="T23" fmla="*/ 47 h 70"/>
                <a:gd name="T24" fmla="*/ 36 w 62"/>
                <a:gd name="T25" fmla="*/ 43 h 70"/>
                <a:gd name="T26" fmla="*/ 29 w 62"/>
                <a:gd name="T27" fmla="*/ 38 h 70"/>
                <a:gd name="T28" fmla="*/ 18 w 62"/>
                <a:gd name="T29" fmla="*/ 26 h 70"/>
                <a:gd name="T30" fmla="*/ 28 w 62"/>
                <a:gd name="T31" fmla="*/ 15 h 70"/>
                <a:gd name="T32" fmla="*/ 28 w 62"/>
                <a:gd name="T33" fmla="*/ 9 h 70"/>
                <a:gd name="T34" fmla="*/ 34 w 62"/>
                <a:gd name="T35" fmla="*/ 9 h 70"/>
                <a:gd name="T36" fmla="*/ 34 w 62"/>
                <a:gd name="T37" fmla="*/ 15 h 70"/>
                <a:gd name="T38" fmla="*/ 44 w 62"/>
                <a:gd name="T39" fmla="*/ 17 h 70"/>
                <a:gd name="T40" fmla="*/ 42 w 62"/>
                <a:gd name="T41" fmla="*/ 24 h 70"/>
                <a:gd name="T42" fmla="*/ 33 w 62"/>
                <a:gd name="T43" fmla="*/ 22 h 70"/>
                <a:gd name="T44" fmla="*/ 27 w 62"/>
                <a:gd name="T45" fmla="*/ 25 h 70"/>
                <a:gd name="T46" fmla="*/ 35 w 62"/>
                <a:gd name="T47" fmla="*/ 31 h 70"/>
                <a:gd name="T48" fmla="*/ 45 w 62"/>
                <a:gd name="T49" fmla="*/ 43 h 70"/>
                <a:gd name="T50" fmla="*/ 34 w 62"/>
                <a:gd name="T51" fmla="*/ 5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70">
                  <a:moveTo>
                    <a:pt x="31" y="0"/>
                  </a:moveTo>
                  <a:cubicBezTo>
                    <a:pt x="14" y="0"/>
                    <a:pt x="0" y="15"/>
                    <a:pt x="0" y="35"/>
                  </a:cubicBezTo>
                  <a:cubicBezTo>
                    <a:pt x="0" y="54"/>
                    <a:pt x="14" y="70"/>
                    <a:pt x="31" y="70"/>
                  </a:cubicBezTo>
                  <a:cubicBezTo>
                    <a:pt x="48" y="70"/>
                    <a:pt x="62" y="54"/>
                    <a:pt x="62" y="35"/>
                  </a:cubicBezTo>
                  <a:cubicBezTo>
                    <a:pt x="62" y="15"/>
                    <a:pt x="48" y="0"/>
                    <a:pt x="31" y="0"/>
                  </a:cubicBezTo>
                  <a:close/>
                  <a:moveTo>
                    <a:pt x="34" y="54"/>
                  </a:moveTo>
                  <a:cubicBezTo>
                    <a:pt x="34" y="61"/>
                    <a:pt x="34" y="61"/>
                    <a:pt x="34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4" y="54"/>
                    <a:pt x="20" y="53"/>
                    <a:pt x="17" y="5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6"/>
                    <a:pt x="25" y="47"/>
                    <a:pt x="29" y="47"/>
                  </a:cubicBezTo>
                  <a:cubicBezTo>
                    <a:pt x="33" y="47"/>
                    <a:pt x="36" y="46"/>
                    <a:pt x="36" y="43"/>
                  </a:cubicBezTo>
                  <a:cubicBezTo>
                    <a:pt x="36" y="41"/>
                    <a:pt x="34" y="40"/>
                    <a:pt x="29" y="38"/>
                  </a:cubicBezTo>
                  <a:cubicBezTo>
                    <a:pt x="22" y="36"/>
                    <a:pt x="18" y="33"/>
                    <a:pt x="18" y="26"/>
                  </a:cubicBezTo>
                  <a:cubicBezTo>
                    <a:pt x="18" y="21"/>
                    <a:pt x="21" y="16"/>
                    <a:pt x="28" y="15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8" y="15"/>
                    <a:pt x="41" y="16"/>
                    <a:pt x="44" y="17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0" y="23"/>
                    <a:pt x="37" y="22"/>
                    <a:pt x="33" y="22"/>
                  </a:cubicBezTo>
                  <a:cubicBezTo>
                    <a:pt x="28" y="22"/>
                    <a:pt x="27" y="24"/>
                    <a:pt x="27" y="25"/>
                  </a:cubicBezTo>
                  <a:cubicBezTo>
                    <a:pt x="27" y="27"/>
                    <a:pt x="29" y="29"/>
                    <a:pt x="35" y="31"/>
                  </a:cubicBezTo>
                  <a:cubicBezTo>
                    <a:pt x="42" y="33"/>
                    <a:pt x="45" y="37"/>
                    <a:pt x="45" y="43"/>
                  </a:cubicBezTo>
                  <a:cubicBezTo>
                    <a:pt x="45" y="48"/>
                    <a:pt x="41" y="53"/>
                    <a:pt x="3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75" name="Freeform 19">
              <a:extLst>
                <a:ext uri="{FF2B5EF4-FFF2-40B4-BE49-F238E27FC236}">
                  <a16:creationId xmlns:a16="http://schemas.microsoft.com/office/drawing/2014/main" id="{A762EDFC-674A-F88F-46C8-B7CDDC9C7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9638" y="1072086"/>
              <a:ext cx="436722" cy="250564"/>
            </a:xfrm>
            <a:custGeom>
              <a:avLst/>
              <a:gdLst>
                <a:gd name="T0" fmla="*/ 192 w 209"/>
                <a:gd name="T1" fmla="*/ 0 h 120"/>
                <a:gd name="T2" fmla="*/ 16 w 209"/>
                <a:gd name="T3" fmla="*/ 0 h 120"/>
                <a:gd name="T4" fmla="*/ 0 w 209"/>
                <a:gd name="T5" fmla="*/ 17 h 120"/>
                <a:gd name="T6" fmla="*/ 0 w 209"/>
                <a:gd name="T7" fmla="*/ 103 h 120"/>
                <a:gd name="T8" fmla="*/ 16 w 209"/>
                <a:gd name="T9" fmla="*/ 120 h 120"/>
                <a:gd name="T10" fmla="*/ 192 w 209"/>
                <a:gd name="T11" fmla="*/ 120 h 120"/>
                <a:gd name="T12" fmla="*/ 209 w 209"/>
                <a:gd name="T13" fmla="*/ 103 h 120"/>
                <a:gd name="T14" fmla="*/ 209 w 209"/>
                <a:gd name="T15" fmla="*/ 17 h 120"/>
                <a:gd name="T16" fmla="*/ 192 w 209"/>
                <a:gd name="T17" fmla="*/ 0 h 120"/>
                <a:gd name="T18" fmla="*/ 194 w 209"/>
                <a:gd name="T19" fmla="*/ 84 h 120"/>
                <a:gd name="T20" fmla="*/ 189 w 209"/>
                <a:gd name="T21" fmla="*/ 84 h 120"/>
                <a:gd name="T22" fmla="*/ 173 w 209"/>
                <a:gd name="T23" fmla="*/ 100 h 120"/>
                <a:gd name="T24" fmla="*/ 173 w 209"/>
                <a:gd name="T25" fmla="*/ 105 h 120"/>
                <a:gd name="T26" fmla="*/ 35 w 209"/>
                <a:gd name="T27" fmla="*/ 105 h 120"/>
                <a:gd name="T28" fmla="*/ 35 w 209"/>
                <a:gd name="T29" fmla="*/ 100 h 120"/>
                <a:gd name="T30" fmla="*/ 19 w 209"/>
                <a:gd name="T31" fmla="*/ 84 h 120"/>
                <a:gd name="T32" fmla="*/ 15 w 209"/>
                <a:gd name="T33" fmla="*/ 84 h 120"/>
                <a:gd name="T34" fmla="*/ 15 w 209"/>
                <a:gd name="T35" fmla="*/ 35 h 120"/>
                <a:gd name="T36" fmla="*/ 19 w 209"/>
                <a:gd name="T37" fmla="*/ 35 h 120"/>
                <a:gd name="T38" fmla="*/ 35 w 209"/>
                <a:gd name="T39" fmla="*/ 20 h 120"/>
                <a:gd name="T40" fmla="*/ 35 w 209"/>
                <a:gd name="T41" fmla="*/ 15 h 120"/>
                <a:gd name="T42" fmla="*/ 173 w 209"/>
                <a:gd name="T43" fmla="*/ 15 h 120"/>
                <a:gd name="T44" fmla="*/ 173 w 209"/>
                <a:gd name="T45" fmla="*/ 20 h 120"/>
                <a:gd name="T46" fmla="*/ 189 w 209"/>
                <a:gd name="T47" fmla="*/ 35 h 120"/>
                <a:gd name="T48" fmla="*/ 194 w 209"/>
                <a:gd name="T49" fmla="*/ 35 h 120"/>
                <a:gd name="T50" fmla="*/ 194 w 209"/>
                <a:gd name="T5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20">
                  <a:moveTo>
                    <a:pt x="19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12"/>
                    <a:pt x="7" y="120"/>
                    <a:pt x="16" y="120"/>
                  </a:cubicBezTo>
                  <a:cubicBezTo>
                    <a:pt x="192" y="120"/>
                    <a:pt x="192" y="120"/>
                    <a:pt x="192" y="120"/>
                  </a:cubicBezTo>
                  <a:cubicBezTo>
                    <a:pt x="201" y="120"/>
                    <a:pt x="209" y="112"/>
                    <a:pt x="209" y="103"/>
                  </a:cubicBezTo>
                  <a:cubicBezTo>
                    <a:pt x="209" y="17"/>
                    <a:pt x="209" y="17"/>
                    <a:pt x="209" y="17"/>
                  </a:cubicBezTo>
                  <a:cubicBezTo>
                    <a:pt x="209" y="8"/>
                    <a:pt x="201" y="0"/>
                    <a:pt x="192" y="0"/>
                  </a:cubicBezTo>
                  <a:close/>
                  <a:moveTo>
                    <a:pt x="194" y="84"/>
                  </a:moveTo>
                  <a:cubicBezTo>
                    <a:pt x="189" y="84"/>
                    <a:pt x="189" y="84"/>
                    <a:pt x="189" y="84"/>
                  </a:cubicBezTo>
                  <a:cubicBezTo>
                    <a:pt x="180" y="84"/>
                    <a:pt x="173" y="91"/>
                    <a:pt x="173" y="100"/>
                  </a:cubicBezTo>
                  <a:cubicBezTo>
                    <a:pt x="173" y="105"/>
                    <a:pt x="173" y="105"/>
                    <a:pt x="173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35" y="91"/>
                    <a:pt x="28" y="84"/>
                    <a:pt x="19" y="84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8" y="35"/>
                    <a:pt x="35" y="29"/>
                    <a:pt x="35" y="20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173" y="15"/>
                    <a:pt x="173" y="15"/>
                    <a:pt x="173" y="15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3" y="29"/>
                    <a:pt x="180" y="35"/>
                    <a:pt x="189" y="35"/>
                  </a:cubicBezTo>
                  <a:cubicBezTo>
                    <a:pt x="194" y="35"/>
                    <a:pt x="194" y="35"/>
                    <a:pt x="194" y="35"/>
                  </a:cubicBezTo>
                  <a:lnTo>
                    <a:pt x="19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176" name="TextBox 97">
            <a:extLst>
              <a:ext uri="{FF2B5EF4-FFF2-40B4-BE49-F238E27FC236}">
                <a16:creationId xmlns:a16="http://schemas.microsoft.com/office/drawing/2014/main" id="{A59F3549-29E3-8F97-B033-4FF4BAE5E0A0}"/>
              </a:ext>
            </a:extLst>
          </p:cNvPr>
          <p:cNvSpPr txBox="1"/>
          <p:nvPr/>
        </p:nvSpPr>
        <p:spPr>
          <a:xfrm>
            <a:off x="6718718" y="6541246"/>
            <a:ext cx="10958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rgbClr val="F39C12"/>
                </a:solidFill>
                <a:latin typeface="Bebas" pitchFamily="2" charset="0"/>
                <a:ea typeface="+mn-ea"/>
              </a:rPr>
              <a:t>$9M</a:t>
            </a:r>
            <a:endParaRPr lang="id-ID" sz="4000" dirty="0">
              <a:solidFill>
                <a:srgbClr val="F39C12"/>
              </a:solidFill>
              <a:latin typeface="Bebas" pitchFamily="2" charset="0"/>
              <a:ea typeface="+mn-ea"/>
            </a:endParaRPr>
          </a:p>
        </p:txBody>
      </p:sp>
      <p:sp>
        <p:nvSpPr>
          <p:cNvPr id="177" name="Rectangle 98">
            <a:extLst>
              <a:ext uri="{FF2B5EF4-FFF2-40B4-BE49-F238E27FC236}">
                <a16:creationId xmlns:a16="http://schemas.microsoft.com/office/drawing/2014/main" id="{5096C6DE-F7A0-5ABF-B6BC-7532DF00095E}"/>
              </a:ext>
            </a:extLst>
          </p:cNvPr>
          <p:cNvSpPr/>
          <p:nvPr/>
        </p:nvSpPr>
        <p:spPr>
          <a:xfrm>
            <a:off x="6718718" y="6292120"/>
            <a:ext cx="2446656" cy="340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>
                    <a:lumMod val="60000"/>
                    <a:lumOff val="40000"/>
                  </a:srgbClr>
                </a:solidFill>
                <a:latin typeface="Open Sans"/>
                <a:ea typeface="+mn-ea"/>
              </a:rPr>
              <a:t>From target</a:t>
            </a:r>
            <a:endParaRPr lang="id-ID" sz="1200" dirty="0">
              <a:solidFill>
                <a:srgbClr val="3F3F3F">
                  <a:lumMod val="60000"/>
                  <a:lumOff val="40000"/>
                </a:srgbClr>
              </a:solidFill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808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76" grpId="0"/>
      <p:bldP spid="17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FBD4A29A-8779-5A39-9E03-99FB8AA7E2AB}"/>
              </a:ext>
            </a:extLst>
          </p:cNvPr>
          <p:cNvSpPr txBox="1">
            <a:spLocks/>
          </p:cNvSpPr>
          <p:nvPr/>
        </p:nvSpPr>
        <p:spPr>
          <a:xfrm>
            <a:off x="576461" y="115202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ID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BC6AE99D-9705-FED8-F0BB-E88FF06C4043}"/>
              </a:ext>
            </a:extLst>
          </p:cNvPr>
          <p:cNvGrpSpPr/>
          <p:nvPr/>
        </p:nvGrpSpPr>
        <p:grpSpPr>
          <a:xfrm>
            <a:off x="3993121" y="3801562"/>
            <a:ext cx="3759994" cy="2532703"/>
            <a:chOff x="4254860" y="3014659"/>
            <a:chExt cx="3759994" cy="253270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6000771-7BBC-FFC4-22CB-94265859E2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51440" y="2583949"/>
              <a:ext cx="2166833" cy="3759994"/>
            </a:xfrm>
            <a:custGeom>
              <a:avLst/>
              <a:gdLst>
                <a:gd name="T0" fmla="*/ 0 w 687"/>
                <a:gd name="T1" fmla="*/ 891 h 891"/>
                <a:gd name="T2" fmla="*/ 545 w 687"/>
                <a:gd name="T3" fmla="*/ 575 h 891"/>
                <a:gd name="T4" fmla="*/ 545 w 687"/>
                <a:gd name="T5" fmla="*/ 574 h 891"/>
                <a:gd name="T6" fmla="*/ 687 w 687"/>
                <a:gd name="T7" fmla="*/ 574 h 891"/>
                <a:gd name="T8" fmla="*/ 687 w 687"/>
                <a:gd name="T9" fmla="*/ 317 h 891"/>
                <a:gd name="T10" fmla="*/ 545 w 687"/>
                <a:gd name="T11" fmla="*/ 317 h 891"/>
                <a:gd name="T12" fmla="*/ 545 w 687"/>
                <a:gd name="T13" fmla="*/ 316 h 891"/>
                <a:gd name="T14" fmla="*/ 0 w 687"/>
                <a:gd name="T15" fmla="*/ 0 h 891"/>
                <a:gd name="T16" fmla="*/ 0 w 687"/>
                <a:gd name="T17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891">
                  <a:moveTo>
                    <a:pt x="0" y="891"/>
                  </a:moveTo>
                  <a:lnTo>
                    <a:pt x="545" y="575"/>
                  </a:lnTo>
                  <a:lnTo>
                    <a:pt x="545" y="574"/>
                  </a:lnTo>
                  <a:lnTo>
                    <a:pt x="687" y="574"/>
                  </a:lnTo>
                  <a:lnTo>
                    <a:pt x="687" y="317"/>
                  </a:lnTo>
                  <a:lnTo>
                    <a:pt x="545" y="317"/>
                  </a:lnTo>
                  <a:lnTo>
                    <a:pt x="545" y="316"/>
                  </a:lnTo>
                  <a:lnTo>
                    <a:pt x="0" y="0"/>
                  </a:lnTo>
                  <a:lnTo>
                    <a:pt x="0" y="891"/>
                  </a:lnTo>
                  <a:close/>
                </a:path>
              </a:pathLst>
            </a:custGeom>
            <a:solidFill>
              <a:srgbClr val="3F3F3F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8ED5AEA0-92D5-8661-1CFC-2689025CD4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91065" y="1478454"/>
              <a:ext cx="687583" cy="3759994"/>
            </a:xfrm>
            <a:prstGeom prst="ellipse">
              <a:avLst/>
            </a:prstGeom>
            <a:solidFill>
              <a:srgbClr val="3F3F3F">
                <a:lumMod val="20000"/>
                <a:lumOff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29" name="Rectangle: Rounded Corners 7">
            <a:extLst>
              <a:ext uri="{FF2B5EF4-FFF2-40B4-BE49-F238E27FC236}">
                <a16:creationId xmlns:a16="http://schemas.microsoft.com/office/drawing/2014/main" id="{83116DA6-FC39-C4D1-A276-10430F4436BF}"/>
              </a:ext>
            </a:extLst>
          </p:cNvPr>
          <p:cNvSpPr/>
          <p:nvPr/>
        </p:nvSpPr>
        <p:spPr>
          <a:xfrm>
            <a:off x="1068430" y="3131105"/>
            <a:ext cx="1847826" cy="555305"/>
          </a:xfrm>
          <a:prstGeom prst="roundRect">
            <a:avLst>
              <a:gd name="adj" fmla="val 50000"/>
            </a:avLst>
          </a:prstGeom>
          <a:solidFill>
            <a:srgbClr val="2980B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A8C24E2A-5001-A6C8-BAA7-833EE4770D6F}"/>
              </a:ext>
            </a:extLst>
          </p:cNvPr>
          <p:cNvSpPr txBox="1"/>
          <p:nvPr/>
        </p:nvSpPr>
        <p:spPr>
          <a:xfrm>
            <a:off x="1197323" y="3224091"/>
            <a:ext cx="15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LEADS</a:t>
            </a:r>
            <a:endParaRPr lang="id-ID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1" name="Rectangle: Rounded Corners 16">
            <a:extLst>
              <a:ext uri="{FF2B5EF4-FFF2-40B4-BE49-F238E27FC236}">
                <a16:creationId xmlns:a16="http://schemas.microsoft.com/office/drawing/2014/main" id="{3FE67108-631C-0946-9E6A-202E24BC522C}"/>
              </a:ext>
            </a:extLst>
          </p:cNvPr>
          <p:cNvSpPr/>
          <p:nvPr/>
        </p:nvSpPr>
        <p:spPr>
          <a:xfrm>
            <a:off x="3069206" y="2305666"/>
            <a:ext cx="1847826" cy="555305"/>
          </a:xfrm>
          <a:prstGeom prst="roundRect">
            <a:avLst>
              <a:gd name="adj" fmla="val 50000"/>
            </a:avLst>
          </a:prstGeom>
          <a:solidFill>
            <a:srgbClr val="41B17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EBACB0E4-2302-C3F4-BE90-D84EE85CD20E}"/>
              </a:ext>
            </a:extLst>
          </p:cNvPr>
          <p:cNvSpPr txBox="1"/>
          <p:nvPr/>
        </p:nvSpPr>
        <p:spPr>
          <a:xfrm>
            <a:off x="3198099" y="2398652"/>
            <a:ext cx="15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LEADS</a:t>
            </a:r>
            <a:endParaRPr lang="id-ID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3" name="Rectangle: Rounded Corners 18">
            <a:extLst>
              <a:ext uri="{FF2B5EF4-FFF2-40B4-BE49-F238E27FC236}">
                <a16:creationId xmlns:a16="http://schemas.microsoft.com/office/drawing/2014/main" id="{43CE2D61-EA10-2F56-117F-8C6DE8463C9B}"/>
              </a:ext>
            </a:extLst>
          </p:cNvPr>
          <p:cNvSpPr/>
          <p:nvPr/>
        </p:nvSpPr>
        <p:spPr>
          <a:xfrm>
            <a:off x="5032558" y="2853453"/>
            <a:ext cx="1847826" cy="555305"/>
          </a:xfrm>
          <a:prstGeom prst="roundRect">
            <a:avLst>
              <a:gd name="adj" fmla="val 50000"/>
            </a:avLst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17201932-C8A3-034B-02E0-EB3A8B799DAF}"/>
              </a:ext>
            </a:extLst>
          </p:cNvPr>
          <p:cNvSpPr txBox="1"/>
          <p:nvPr/>
        </p:nvSpPr>
        <p:spPr>
          <a:xfrm>
            <a:off x="5161451" y="2946439"/>
            <a:ext cx="15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LEADS</a:t>
            </a:r>
            <a:endParaRPr lang="id-ID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5" name="Rectangle: Rounded Corners 20">
            <a:extLst>
              <a:ext uri="{FF2B5EF4-FFF2-40B4-BE49-F238E27FC236}">
                <a16:creationId xmlns:a16="http://schemas.microsoft.com/office/drawing/2014/main" id="{799ED84D-23E7-391E-E9F4-785149B5D96B}"/>
              </a:ext>
            </a:extLst>
          </p:cNvPr>
          <p:cNvSpPr/>
          <p:nvPr/>
        </p:nvSpPr>
        <p:spPr>
          <a:xfrm>
            <a:off x="7073974" y="2193263"/>
            <a:ext cx="1847826" cy="555305"/>
          </a:xfrm>
          <a:prstGeom prst="roundRect">
            <a:avLst>
              <a:gd name="adj" fmla="val 50000"/>
            </a:avLst>
          </a:prstGeom>
          <a:solidFill>
            <a:srgbClr val="F39C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57E5DBA0-DAA2-47D3-9858-1C94ADE7D1EF}"/>
              </a:ext>
            </a:extLst>
          </p:cNvPr>
          <p:cNvSpPr txBox="1"/>
          <p:nvPr/>
        </p:nvSpPr>
        <p:spPr>
          <a:xfrm>
            <a:off x="7202867" y="2286249"/>
            <a:ext cx="15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LEADS</a:t>
            </a:r>
            <a:endParaRPr lang="id-ID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7" name="Rectangle: Rounded Corners 22">
            <a:extLst>
              <a:ext uri="{FF2B5EF4-FFF2-40B4-BE49-F238E27FC236}">
                <a16:creationId xmlns:a16="http://schemas.microsoft.com/office/drawing/2014/main" id="{C1156EFC-A47D-D19D-A8E3-3059C148BB31}"/>
              </a:ext>
            </a:extLst>
          </p:cNvPr>
          <p:cNvSpPr/>
          <p:nvPr/>
        </p:nvSpPr>
        <p:spPr>
          <a:xfrm>
            <a:off x="8313494" y="3120183"/>
            <a:ext cx="1847826" cy="555305"/>
          </a:xfrm>
          <a:prstGeom prst="roundRect">
            <a:avLst>
              <a:gd name="adj" fmla="val 50000"/>
            </a:avLst>
          </a:prstGeom>
          <a:solidFill>
            <a:srgbClr val="C0392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5239191B-21A1-C02D-FCF8-8CA7374510BD}"/>
              </a:ext>
            </a:extLst>
          </p:cNvPr>
          <p:cNvSpPr txBox="1"/>
          <p:nvPr/>
        </p:nvSpPr>
        <p:spPr>
          <a:xfrm>
            <a:off x="8442387" y="3213169"/>
            <a:ext cx="159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LEADS</a:t>
            </a:r>
            <a:endParaRPr lang="id-ID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E51C4218-DD3B-98CC-9C3C-7164CA6F78D6}"/>
              </a:ext>
            </a:extLst>
          </p:cNvPr>
          <p:cNvSpPr txBox="1"/>
          <p:nvPr/>
        </p:nvSpPr>
        <p:spPr>
          <a:xfrm>
            <a:off x="4689947" y="4881950"/>
            <a:ext cx="236634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BUSINESS</a:t>
            </a:r>
            <a:endParaRPr lang="id-ID" sz="2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398F2346-1F84-A5AA-C697-CE9A0088C1BF}"/>
              </a:ext>
            </a:extLst>
          </p:cNvPr>
          <p:cNvCxnSpPr>
            <a:cxnSpLocks/>
          </p:cNvCxnSpPr>
          <p:nvPr/>
        </p:nvCxnSpPr>
        <p:spPr>
          <a:xfrm>
            <a:off x="2916256" y="3397835"/>
            <a:ext cx="1580468" cy="747519"/>
          </a:xfrm>
          <a:prstGeom prst="straightConnector1">
            <a:avLst/>
          </a:prstGeom>
          <a:noFill/>
          <a:ln w="38100" cap="flat" cmpd="sng" algn="ctr">
            <a:solidFill>
              <a:srgbClr val="2980B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30">
            <a:extLst>
              <a:ext uri="{FF2B5EF4-FFF2-40B4-BE49-F238E27FC236}">
                <a16:creationId xmlns:a16="http://schemas.microsoft.com/office/drawing/2014/main" id="{E826AB73-94F0-1382-6262-F3CD74424F5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3993119" y="2860971"/>
            <a:ext cx="951187" cy="1106186"/>
          </a:xfrm>
          <a:prstGeom prst="straightConnector1">
            <a:avLst/>
          </a:prstGeom>
          <a:noFill/>
          <a:ln w="38100" cap="flat" cmpd="sng" algn="ctr">
            <a:solidFill>
              <a:srgbClr val="41B176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Straight Arrow Connector 34">
            <a:extLst>
              <a:ext uri="{FF2B5EF4-FFF2-40B4-BE49-F238E27FC236}">
                <a16:creationId xmlns:a16="http://schemas.microsoft.com/office/drawing/2014/main" id="{D71EA7BE-DC5D-D435-21F8-593E8D8FD91B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5956472" y="3315771"/>
            <a:ext cx="0" cy="829583"/>
          </a:xfrm>
          <a:prstGeom prst="straightConnector1">
            <a:avLst/>
          </a:prstGeom>
          <a:noFill/>
          <a:ln w="38100" cap="flat" cmpd="sng" algn="ctr">
            <a:solidFill>
              <a:srgbClr val="9BBB59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Straight Arrow Connector 37">
            <a:extLst>
              <a:ext uri="{FF2B5EF4-FFF2-40B4-BE49-F238E27FC236}">
                <a16:creationId xmlns:a16="http://schemas.microsoft.com/office/drawing/2014/main" id="{3366BB71-7C8E-F95C-602E-090D47266397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705306" y="2748568"/>
            <a:ext cx="1292581" cy="1258652"/>
          </a:xfrm>
          <a:prstGeom prst="straightConnector1">
            <a:avLst/>
          </a:prstGeom>
          <a:noFill/>
          <a:ln w="38100" cap="flat" cmpd="sng" algn="ctr">
            <a:solidFill>
              <a:srgbClr val="F39C12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0">
            <a:extLst>
              <a:ext uri="{FF2B5EF4-FFF2-40B4-BE49-F238E27FC236}">
                <a16:creationId xmlns:a16="http://schemas.microsoft.com/office/drawing/2014/main" id="{EAA7E11C-B472-FF25-7E95-C46F0F92C3C1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6857708" y="3397836"/>
            <a:ext cx="1455786" cy="761784"/>
          </a:xfrm>
          <a:prstGeom prst="straightConnector1">
            <a:avLst/>
          </a:prstGeom>
          <a:noFill/>
          <a:ln w="38100" cap="flat" cmpd="sng" algn="ctr">
            <a:solidFill>
              <a:srgbClr val="C0392B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5" name="Group 42">
            <a:extLst>
              <a:ext uri="{FF2B5EF4-FFF2-40B4-BE49-F238E27FC236}">
                <a16:creationId xmlns:a16="http://schemas.microsoft.com/office/drawing/2014/main" id="{36D3A566-46B3-FD85-E666-099199B7915E}"/>
              </a:ext>
            </a:extLst>
          </p:cNvPr>
          <p:cNvGrpSpPr/>
          <p:nvPr/>
        </p:nvGrpSpPr>
        <p:grpSpPr>
          <a:xfrm>
            <a:off x="5496259" y="6421129"/>
            <a:ext cx="753715" cy="945369"/>
            <a:chOff x="9985375" y="3051175"/>
            <a:chExt cx="649288" cy="814388"/>
          </a:xfrm>
          <a:solidFill>
            <a:srgbClr val="F39C12"/>
          </a:solidFill>
        </p:grpSpPr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AA3749ED-17B6-A84C-422B-F98C84C10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3051175"/>
              <a:ext cx="442913" cy="198438"/>
            </a:xfrm>
            <a:custGeom>
              <a:avLst/>
              <a:gdLst>
                <a:gd name="T0" fmla="*/ 98 w 116"/>
                <a:gd name="T1" fmla="*/ 52 h 52"/>
                <a:gd name="T2" fmla="*/ 110 w 116"/>
                <a:gd name="T3" fmla="*/ 17 h 52"/>
                <a:gd name="T4" fmla="*/ 81 w 116"/>
                <a:gd name="T5" fmla="*/ 22 h 52"/>
                <a:gd name="T6" fmla="*/ 58 w 116"/>
                <a:gd name="T7" fmla="*/ 0 h 52"/>
                <a:gd name="T8" fmla="*/ 35 w 116"/>
                <a:gd name="T9" fmla="*/ 22 h 52"/>
                <a:gd name="T10" fmla="*/ 7 w 116"/>
                <a:gd name="T11" fmla="*/ 17 h 52"/>
                <a:gd name="T12" fmla="*/ 18 w 116"/>
                <a:gd name="T13" fmla="*/ 52 h 52"/>
                <a:gd name="T14" fmla="*/ 98 w 116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2">
                  <a:moveTo>
                    <a:pt x="98" y="52"/>
                  </a:moveTo>
                  <a:cubicBezTo>
                    <a:pt x="111" y="40"/>
                    <a:pt x="116" y="24"/>
                    <a:pt x="110" y="17"/>
                  </a:cubicBezTo>
                  <a:cubicBezTo>
                    <a:pt x="104" y="12"/>
                    <a:pt x="93" y="14"/>
                    <a:pt x="81" y="22"/>
                  </a:cubicBezTo>
                  <a:cubicBezTo>
                    <a:pt x="78" y="9"/>
                    <a:pt x="69" y="0"/>
                    <a:pt x="58" y="0"/>
                  </a:cubicBezTo>
                  <a:cubicBezTo>
                    <a:pt x="47" y="0"/>
                    <a:pt x="38" y="9"/>
                    <a:pt x="35" y="22"/>
                  </a:cubicBezTo>
                  <a:cubicBezTo>
                    <a:pt x="24" y="14"/>
                    <a:pt x="12" y="12"/>
                    <a:pt x="7" y="17"/>
                  </a:cubicBezTo>
                  <a:cubicBezTo>
                    <a:pt x="0" y="24"/>
                    <a:pt x="5" y="40"/>
                    <a:pt x="18" y="52"/>
                  </a:cubicBezTo>
                  <a:lnTo>
                    <a:pt x="98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ACC72633-B6F1-C69B-92FF-963C6C0C1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5375" y="3298825"/>
              <a:ext cx="649288" cy="566738"/>
            </a:xfrm>
            <a:custGeom>
              <a:avLst/>
              <a:gdLst>
                <a:gd name="T0" fmla="*/ 165 w 170"/>
                <a:gd name="T1" fmla="*/ 95 h 149"/>
                <a:gd name="T2" fmla="*/ 165 w 170"/>
                <a:gd name="T3" fmla="*/ 95 h 149"/>
                <a:gd name="T4" fmla="*/ 170 w 170"/>
                <a:gd name="T5" fmla="*/ 66 h 149"/>
                <a:gd name="T6" fmla="*/ 132 w 170"/>
                <a:gd name="T7" fmla="*/ 0 h 149"/>
                <a:gd name="T8" fmla="*/ 38 w 170"/>
                <a:gd name="T9" fmla="*/ 0 h 149"/>
                <a:gd name="T10" fmla="*/ 0 w 170"/>
                <a:gd name="T11" fmla="*/ 66 h 149"/>
                <a:gd name="T12" fmla="*/ 9 w 170"/>
                <a:gd name="T13" fmla="*/ 101 h 149"/>
                <a:gd name="T14" fmla="*/ 12 w 170"/>
                <a:gd name="T15" fmla="*/ 114 h 149"/>
                <a:gd name="T16" fmla="*/ 10 w 170"/>
                <a:gd name="T17" fmla="*/ 136 h 149"/>
                <a:gd name="T18" fmla="*/ 43 w 170"/>
                <a:gd name="T19" fmla="*/ 142 h 149"/>
                <a:gd name="T20" fmla="*/ 43 w 170"/>
                <a:gd name="T21" fmla="*/ 142 h 149"/>
                <a:gd name="T22" fmla="*/ 61 w 170"/>
                <a:gd name="T23" fmla="*/ 142 h 149"/>
                <a:gd name="T24" fmla="*/ 61 w 170"/>
                <a:gd name="T25" fmla="*/ 142 h 149"/>
                <a:gd name="T26" fmla="*/ 85 w 170"/>
                <a:gd name="T27" fmla="*/ 146 h 149"/>
                <a:gd name="T28" fmla="*/ 110 w 170"/>
                <a:gd name="T29" fmla="*/ 142 h 149"/>
                <a:gd name="T30" fmla="*/ 110 w 170"/>
                <a:gd name="T31" fmla="*/ 142 h 149"/>
                <a:gd name="T32" fmla="*/ 127 w 170"/>
                <a:gd name="T33" fmla="*/ 142 h 149"/>
                <a:gd name="T34" fmla="*/ 160 w 170"/>
                <a:gd name="T35" fmla="*/ 136 h 149"/>
                <a:gd name="T36" fmla="*/ 158 w 170"/>
                <a:gd name="T37" fmla="*/ 115 h 149"/>
                <a:gd name="T38" fmla="*/ 158 w 170"/>
                <a:gd name="T39" fmla="*/ 115 h 149"/>
                <a:gd name="T40" fmla="*/ 162 w 170"/>
                <a:gd name="T41" fmla="*/ 101 h 149"/>
                <a:gd name="T42" fmla="*/ 165 w 170"/>
                <a:gd name="T43" fmla="*/ 95 h 149"/>
                <a:gd name="T44" fmla="*/ 91 w 170"/>
                <a:gd name="T45" fmla="*/ 113 h 149"/>
                <a:gd name="T46" fmla="*/ 79 w 170"/>
                <a:gd name="T47" fmla="*/ 113 h 149"/>
                <a:gd name="T48" fmla="*/ 79 w 170"/>
                <a:gd name="T49" fmla="*/ 102 h 149"/>
                <a:gd name="T50" fmla="*/ 58 w 170"/>
                <a:gd name="T51" fmla="*/ 96 h 149"/>
                <a:gd name="T52" fmla="*/ 62 w 170"/>
                <a:gd name="T53" fmla="*/ 83 h 149"/>
                <a:gd name="T54" fmla="*/ 81 w 170"/>
                <a:gd name="T55" fmla="*/ 88 h 149"/>
                <a:gd name="T56" fmla="*/ 92 w 170"/>
                <a:gd name="T57" fmla="*/ 83 h 149"/>
                <a:gd name="T58" fmla="*/ 80 w 170"/>
                <a:gd name="T59" fmla="*/ 75 h 149"/>
                <a:gd name="T60" fmla="*/ 59 w 170"/>
                <a:gd name="T61" fmla="*/ 55 h 149"/>
                <a:gd name="T62" fmla="*/ 80 w 170"/>
                <a:gd name="T63" fmla="*/ 37 h 149"/>
                <a:gd name="T64" fmla="*/ 80 w 170"/>
                <a:gd name="T65" fmla="*/ 25 h 149"/>
                <a:gd name="T66" fmla="*/ 92 w 170"/>
                <a:gd name="T67" fmla="*/ 25 h 149"/>
                <a:gd name="T68" fmla="*/ 92 w 170"/>
                <a:gd name="T69" fmla="*/ 37 h 149"/>
                <a:gd name="T70" fmla="*/ 109 w 170"/>
                <a:gd name="T71" fmla="*/ 41 h 149"/>
                <a:gd name="T72" fmla="*/ 105 w 170"/>
                <a:gd name="T73" fmla="*/ 54 h 149"/>
                <a:gd name="T74" fmla="*/ 89 w 170"/>
                <a:gd name="T75" fmla="*/ 50 h 149"/>
                <a:gd name="T76" fmla="*/ 80 w 170"/>
                <a:gd name="T77" fmla="*/ 54 h 149"/>
                <a:gd name="T78" fmla="*/ 92 w 170"/>
                <a:gd name="T79" fmla="*/ 62 h 149"/>
                <a:gd name="T80" fmla="*/ 112 w 170"/>
                <a:gd name="T81" fmla="*/ 82 h 149"/>
                <a:gd name="T82" fmla="*/ 91 w 170"/>
                <a:gd name="T83" fmla="*/ 101 h 149"/>
                <a:gd name="T84" fmla="*/ 91 w 170"/>
                <a:gd name="T85" fmla="*/ 11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49">
                  <a:moveTo>
                    <a:pt x="165" y="95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8" y="86"/>
                    <a:pt x="170" y="76"/>
                    <a:pt x="170" y="66"/>
                  </a:cubicBezTo>
                  <a:cubicBezTo>
                    <a:pt x="170" y="39"/>
                    <a:pt x="155" y="14"/>
                    <a:pt x="13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4"/>
                    <a:pt x="0" y="39"/>
                    <a:pt x="0" y="66"/>
                  </a:cubicBezTo>
                  <a:cubicBezTo>
                    <a:pt x="0" y="79"/>
                    <a:pt x="3" y="91"/>
                    <a:pt x="9" y="101"/>
                  </a:cubicBezTo>
                  <a:cubicBezTo>
                    <a:pt x="11" y="106"/>
                    <a:pt x="13" y="112"/>
                    <a:pt x="12" y="114"/>
                  </a:cubicBezTo>
                  <a:cubicBezTo>
                    <a:pt x="8" y="121"/>
                    <a:pt x="7" y="129"/>
                    <a:pt x="10" y="136"/>
                  </a:cubicBezTo>
                  <a:cubicBezTo>
                    <a:pt x="16" y="146"/>
                    <a:pt x="30" y="148"/>
                    <a:pt x="43" y="142"/>
                  </a:cubicBezTo>
                  <a:cubicBezTo>
                    <a:pt x="43" y="142"/>
                    <a:pt x="43" y="142"/>
                    <a:pt x="43" y="142"/>
                  </a:cubicBezTo>
                  <a:cubicBezTo>
                    <a:pt x="43" y="142"/>
                    <a:pt x="50" y="139"/>
                    <a:pt x="61" y="142"/>
                  </a:cubicBezTo>
                  <a:cubicBezTo>
                    <a:pt x="61" y="142"/>
                    <a:pt x="61" y="142"/>
                    <a:pt x="61" y="142"/>
                  </a:cubicBezTo>
                  <a:cubicBezTo>
                    <a:pt x="69" y="144"/>
                    <a:pt x="77" y="146"/>
                    <a:pt x="85" y="146"/>
                  </a:cubicBezTo>
                  <a:cubicBezTo>
                    <a:pt x="94" y="146"/>
                    <a:pt x="102" y="144"/>
                    <a:pt x="110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9" y="140"/>
                    <a:pt x="125" y="141"/>
                    <a:pt x="127" y="142"/>
                  </a:cubicBezTo>
                  <a:cubicBezTo>
                    <a:pt x="140" y="149"/>
                    <a:pt x="154" y="146"/>
                    <a:pt x="160" y="136"/>
                  </a:cubicBezTo>
                  <a:cubicBezTo>
                    <a:pt x="163" y="130"/>
                    <a:pt x="163" y="122"/>
                    <a:pt x="158" y="115"/>
                  </a:cubicBezTo>
                  <a:cubicBezTo>
                    <a:pt x="158" y="115"/>
                    <a:pt x="158" y="115"/>
                    <a:pt x="158" y="115"/>
                  </a:cubicBezTo>
                  <a:cubicBezTo>
                    <a:pt x="157" y="113"/>
                    <a:pt x="160" y="106"/>
                    <a:pt x="162" y="101"/>
                  </a:cubicBezTo>
                  <a:cubicBezTo>
                    <a:pt x="163" y="99"/>
                    <a:pt x="165" y="95"/>
                    <a:pt x="165" y="95"/>
                  </a:cubicBezTo>
                  <a:close/>
                  <a:moveTo>
                    <a:pt x="91" y="113"/>
                  </a:moveTo>
                  <a:cubicBezTo>
                    <a:pt x="79" y="113"/>
                    <a:pt x="79" y="113"/>
                    <a:pt x="79" y="113"/>
                  </a:cubicBezTo>
                  <a:cubicBezTo>
                    <a:pt x="79" y="102"/>
                    <a:pt x="79" y="102"/>
                    <a:pt x="79" y="102"/>
                  </a:cubicBezTo>
                  <a:cubicBezTo>
                    <a:pt x="71" y="101"/>
                    <a:pt x="63" y="99"/>
                    <a:pt x="58" y="96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66" y="85"/>
                    <a:pt x="75" y="88"/>
                    <a:pt x="81" y="88"/>
                  </a:cubicBezTo>
                  <a:cubicBezTo>
                    <a:pt x="87" y="88"/>
                    <a:pt x="92" y="86"/>
                    <a:pt x="92" y="83"/>
                  </a:cubicBezTo>
                  <a:cubicBezTo>
                    <a:pt x="92" y="80"/>
                    <a:pt x="90" y="78"/>
                    <a:pt x="80" y="75"/>
                  </a:cubicBezTo>
                  <a:cubicBezTo>
                    <a:pt x="65" y="70"/>
                    <a:pt x="59" y="65"/>
                    <a:pt x="59" y="55"/>
                  </a:cubicBezTo>
                  <a:cubicBezTo>
                    <a:pt x="59" y="46"/>
                    <a:pt x="67" y="39"/>
                    <a:pt x="80" y="37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9" y="37"/>
                    <a:pt x="106" y="39"/>
                    <a:pt x="109" y="41"/>
                  </a:cubicBezTo>
                  <a:cubicBezTo>
                    <a:pt x="105" y="54"/>
                    <a:pt x="105" y="54"/>
                    <a:pt x="105" y="54"/>
                  </a:cubicBezTo>
                  <a:cubicBezTo>
                    <a:pt x="102" y="52"/>
                    <a:pt x="96" y="50"/>
                    <a:pt x="89" y="50"/>
                  </a:cubicBezTo>
                  <a:cubicBezTo>
                    <a:pt x="84" y="50"/>
                    <a:pt x="80" y="51"/>
                    <a:pt x="80" y="54"/>
                  </a:cubicBezTo>
                  <a:cubicBezTo>
                    <a:pt x="80" y="57"/>
                    <a:pt x="81" y="59"/>
                    <a:pt x="92" y="62"/>
                  </a:cubicBezTo>
                  <a:cubicBezTo>
                    <a:pt x="107" y="67"/>
                    <a:pt x="112" y="73"/>
                    <a:pt x="112" y="82"/>
                  </a:cubicBezTo>
                  <a:cubicBezTo>
                    <a:pt x="112" y="91"/>
                    <a:pt x="105" y="99"/>
                    <a:pt x="91" y="101"/>
                  </a:cubicBezTo>
                  <a:lnTo>
                    <a:pt x="91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2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CB3F8EB5-6453-37F2-80AE-14B8AACCC612}"/>
              </a:ext>
            </a:extLst>
          </p:cNvPr>
          <p:cNvSpPr txBox="1">
            <a:spLocks/>
          </p:cNvSpPr>
          <p:nvPr/>
        </p:nvSpPr>
        <p:spPr>
          <a:xfrm>
            <a:off x="646037" y="1105595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RIBBON 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5D96C13F-BFEA-AE34-C109-15CEAD4193B1}"/>
              </a:ext>
            </a:extLst>
          </p:cNvPr>
          <p:cNvSpPr>
            <a:spLocks/>
          </p:cNvSpPr>
          <p:nvPr/>
        </p:nvSpPr>
        <p:spPr bwMode="auto">
          <a:xfrm>
            <a:off x="3832150" y="5171182"/>
            <a:ext cx="4681538" cy="1741487"/>
          </a:xfrm>
          <a:custGeom>
            <a:avLst/>
            <a:gdLst>
              <a:gd name="T0" fmla="*/ 0 w 2949"/>
              <a:gd name="T1" fmla="*/ 506 h 1097"/>
              <a:gd name="T2" fmla="*/ 2949 w 2949"/>
              <a:gd name="T3" fmla="*/ 1097 h 1097"/>
              <a:gd name="T4" fmla="*/ 2659 w 2949"/>
              <a:gd name="T5" fmla="*/ 591 h 1097"/>
              <a:gd name="T6" fmla="*/ 290 w 2949"/>
              <a:gd name="T7" fmla="*/ 0 h 1097"/>
              <a:gd name="T8" fmla="*/ 0 w 2949"/>
              <a:gd name="T9" fmla="*/ 506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9" h="1097">
                <a:moveTo>
                  <a:pt x="0" y="506"/>
                </a:moveTo>
                <a:lnTo>
                  <a:pt x="2949" y="1097"/>
                </a:lnTo>
                <a:lnTo>
                  <a:pt x="2659" y="591"/>
                </a:lnTo>
                <a:lnTo>
                  <a:pt x="290" y="0"/>
                </a:lnTo>
                <a:lnTo>
                  <a:pt x="0" y="506"/>
                </a:lnTo>
                <a:close/>
              </a:path>
            </a:pathLst>
          </a:custGeom>
          <a:solidFill>
            <a:srgbClr val="3F3F3F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8325CF8-044C-47FE-0A44-52849AECF6E2}"/>
              </a:ext>
            </a:extLst>
          </p:cNvPr>
          <p:cNvSpPr>
            <a:spLocks/>
          </p:cNvSpPr>
          <p:nvPr/>
        </p:nvSpPr>
        <p:spPr bwMode="auto">
          <a:xfrm>
            <a:off x="4368725" y="4232969"/>
            <a:ext cx="3608388" cy="1741487"/>
          </a:xfrm>
          <a:custGeom>
            <a:avLst/>
            <a:gdLst>
              <a:gd name="T0" fmla="*/ 291 w 2273"/>
              <a:gd name="T1" fmla="*/ 0 h 1097"/>
              <a:gd name="T2" fmla="*/ 1983 w 2273"/>
              <a:gd name="T3" fmla="*/ 591 h 1097"/>
              <a:gd name="T4" fmla="*/ 2273 w 2273"/>
              <a:gd name="T5" fmla="*/ 1097 h 1097"/>
              <a:gd name="T6" fmla="*/ 0 w 2273"/>
              <a:gd name="T7" fmla="*/ 506 h 1097"/>
              <a:gd name="T8" fmla="*/ 291 w 2273"/>
              <a:gd name="T9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3" h="1097">
                <a:moveTo>
                  <a:pt x="291" y="0"/>
                </a:moveTo>
                <a:lnTo>
                  <a:pt x="1983" y="591"/>
                </a:lnTo>
                <a:lnTo>
                  <a:pt x="2273" y="1097"/>
                </a:lnTo>
                <a:lnTo>
                  <a:pt x="0" y="506"/>
                </a:lnTo>
                <a:lnTo>
                  <a:pt x="291" y="0"/>
                </a:lnTo>
                <a:close/>
              </a:path>
            </a:pathLst>
          </a:custGeom>
          <a:solidFill>
            <a:srgbClr val="3F3F3F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F114053F-17F9-B7E5-6A2C-867E31BBD46B}"/>
              </a:ext>
            </a:extLst>
          </p:cNvPr>
          <p:cNvSpPr>
            <a:spLocks/>
          </p:cNvSpPr>
          <p:nvPr/>
        </p:nvSpPr>
        <p:spPr bwMode="auto">
          <a:xfrm>
            <a:off x="4906887" y="3296344"/>
            <a:ext cx="2533650" cy="1739900"/>
          </a:xfrm>
          <a:custGeom>
            <a:avLst/>
            <a:gdLst>
              <a:gd name="T0" fmla="*/ 1596 w 1596"/>
              <a:gd name="T1" fmla="*/ 1096 h 1096"/>
              <a:gd name="T2" fmla="*/ 0 w 1596"/>
              <a:gd name="T3" fmla="*/ 506 h 1096"/>
              <a:gd name="T4" fmla="*/ 290 w 1596"/>
              <a:gd name="T5" fmla="*/ 0 h 1096"/>
              <a:gd name="T6" fmla="*/ 1305 w 1596"/>
              <a:gd name="T7" fmla="*/ 590 h 1096"/>
              <a:gd name="T8" fmla="*/ 1596 w 1596"/>
              <a:gd name="T9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6" h="1096">
                <a:moveTo>
                  <a:pt x="1596" y="1096"/>
                </a:moveTo>
                <a:lnTo>
                  <a:pt x="0" y="506"/>
                </a:lnTo>
                <a:lnTo>
                  <a:pt x="290" y="0"/>
                </a:lnTo>
                <a:lnTo>
                  <a:pt x="1305" y="590"/>
                </a:lnTo>
                <a:lnTo>
                  <a:pt x="1596" y="1096"/>
                </a:lnTo>
                <a:close/>
              </a:path>
            </a:pathLst>
          </a:custGeom>
          <a:solidFill>
            <a:srgbClr val="3F3F3F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6" name="Freeform 8">
            <a:extLst>
              <a:ext uri="{FF2B5EF4-FFF2-40B4-BE49-F238E27FC236}">
                <a16:creationId xmlns:a16="http://schemas.microsoft.com/office/drawing/2014/main" id="{E3C5BBA0-9B19-9764-D27C-42F9055C76CC}"/>
              </a:ext>
            </a:extLst>
          </p:cNvPr>
          <p:cNvSpPr>
            <a:spLocks/>
          </p:cNvSpPr>
          <p:nvPr/>
        </p:nvSpPr>
        <p:spPr bwMode="auto">
          <a:xfrm>
            <a:off x="5443462" y="3094732"/>
            <a:ext cx="1458913" cy="1004887"/>
          </a:xfrm>
          <a:custGeom>
            <a:avLst/>
            <a:gdLst>
              <a:gd name="T0" fmla="*/ 919 w 919"/>
              <a:gd name="T1" fmla="*/ 633 h 633"/>
              <a:gd name="T2" fmla="*/ 0 w 919"/>
              <a:gd name="T3" fmla="*/ 42 h 633"/>
              <a:gd name="T4" fmla="*/ 375 w 919"/>
              <a:gd name="T5" fmla="*/ 0 h 633"/>
              <a:gd name="T6" fmla="*/ 629 w 919"/>
              <a:gd name="T7" fmla="*/ 127 h 633"/>
              <a:gd name="T8" fmla="*/ 919 w 919"/>
              <a:gd name="T9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9" h="633">
                <a:moveTo>
                  <a:pt x="919" y="633"/>
                </a:moveTo>
                <a:lnTo>
                  <a:pt x="0" y="42"/>
                </a:lnTo>
                <a:lnTo>
                  <a:pt x="375" y="0"/>
                </a:lnTo>
                <a:lnTo>
                  <a:pt x="629" y="127"/>
                </a:lnTo>
                <a:lnTo>
                  <a:pt x="919" y="633"/>
                </a:lnTo>
                <a:close/>
              </a:path>
            </a:pathLst>
          </a:custGeom>
          <a:solidFill>
            <a:srgbClr val="3F3F3F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7EB988FA-C76E-757C-6E55-23CA3159B48D}"/>
              </a:ext>
            </a:extLst>
          </p:cNvPr>
          <p:cNvSpPr>
            <a:spLocks/>
          </p:cNvSpPr>
          <p:nvPr/>
        </p:nvSpPr>
        <p:spPr bwMode="auto">
          <a:xfrm>
            <a:off x="5443462" y="2358132"/>
            <a:ext cx="920750" cy="803275"/>
          </a:xfrm>
          <a:custGeom>
            <a:avLst/>
            <a:gdLst>
              <a:gd name="T0" fmla="*/ 580 w 580"/>
              <a:gd name="T1" fmla="*/ 506 h 506"/>
              <a:gd name="T2" fmla="*/ 0 w 580"/>
              <a:gd name="T3" fmla="*/ 506 h 506"/>
              <a:gd name="T4" fmla="*/ 290 w 580"/>
              <a:gd name="T5" fmla="*/ 0 h 506"/>
              <a:gd name="T6" fmla="*/ 580 w 580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0" h="506">
                <a:moveTo>
                  <a:pt x="580" y="506"/>
                </a:moveTo>
                <a:lnTo>
                  <a:pt x="0" y="506"/>
                </a:lnTo>
                <a:lnTo>
                  <a:pt x="290" y="0"/>
                </a:lnTo>
                <a:lnTo>
                  <a:pt x="580" y="506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F2717F46-3155-9783-0C07-948C0FAF9C66}"/>
              </a:ext>
            </a:extLst>
          </p:cNvPr>
          <p:cNvSpPr>
            <a:spLocks/>
          </p:cNvSpPr>
          <p:nvPr/>
        </p:nvSpPr>
        <p:spPr bwMode="auto">
          <a:xfrm>
            <a:off x="4906887" y="3296344"/>
            <a:ext cx="1995488" cy="803275"/>
          </a:xfrm>
          <a:custGeom>
            <a:avLst/>
            <a:gdLst>
              <a:gd name="T0" fmla="*/ 1257 w 1257"/>
              <a:gd name="T1" fmla="*/ 506 h 506"/>
              <a:gd name="T2" fmla="*/ 0 w 1257"/>
              <a:gd name="T3" fmla="*/ 506 h 506"/>
              <a:gd name="T4" fmla="*/ 290 w 1257"/>
              <a:gd name="T5" fmla="*/ 0 h 506"/>
              <a:gd name="T6" fmla="*/ 967 w 1257"/>
              <a:gd name="T7" fmla="*/ 0 h 506"/>
              <a:gd name="T8" fmla="*/ 1257 w 1257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7" h="506">
                <a:moveTo>
                  <a:pt x="1257" y="506"/>
                </a:moveTo>
                <a:lnTo>
                  <a:pt x="0" y="506"/>
                </a:lnTo>
                <a:lnTo>
                  <a:pt x="290" y="0"/>
                </a:lnTo>
                <a:lnTo>
                  <a:pt x="967" y="0"/>
                </a:lnTo>
                <a:lnTo>
                  <a:pt x="1257" y="506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CA1D533-7755-E77A-7B62-4E3DA9630ABB}"/>
              </a:ext>
            </a:extLst>
          </p:cNvPr>
          <p:cNvSpPr>
            <a:spLocks/>
          </p:cNvSpPr>
          <p:nvPr/>
        </p:nvSpPr>
        <p:spPr bwMode="auto">
          <a:xfrm>
            <a:off x="4368725" y="4232969"/>
            <a:ext cx="3071813" cy="803275"/>
          </a:xfrm>
          <a:custGeom>
            <a:avLst/>
            <a:gdLst>
              <a:gd name="T0" fmla="*/ 1935 w 1935"/>
              <a:gd name="T1" fmla="*/ 506 h 506"/>
              <a:gd name="T2" fmla="*/ 0 w 1935"/>
              <a:gd name="T3" fmla="*/ 506 h 506"/>
              <a:gd name="T4" fmla="*/ 291 w 1935"/>
              <a:gd name="T5" fmla="*/ 0 h 506"/>
              <a:gd name="T6" fmla="*/ 1644 w 1935"/>
              <a:gd name="T7" fmla="*/ 0 h 506"/>
              <a:gd name="T8" fmla="*/ 1935 w 1935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506">
                <a:moveTo>
                  <a:pt x="1935" y="506"/>
                </a:moveTo>
                <a:lnTo>
                  <a:pt x="0" y="506"/>
                </a:lnTo>
                <a:lnTo>
                  <a:pt x="291" y="0"/>
                </a:lnTo>
                <a:lnTo>
                  <a:pt x="1644" y="0"/>
                </a:lnTo>
                <a:lnTo>
                  <a:pt x="1935" y="506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0" name="Freeform 12">
            <a:extLst>
              <a:ext uri="{FF2B5EF4-FFF2-40B4-BE49-F238E27FC236}">
                <a16:creationId xmlns:a16="http://schemas.microsoft.com/office/drawing/2014/main" id="{4930504F-283B-202E-8A89-2DA7FA127E15}"/>
              </a:ext>
            </a:extLst>
          </p:cNvPr>
          <p:cNvSpPr>
            <a:spLocks/>
          </p:cNvSpPr>
          <p:nvPr/>
        </p:nvSpPr>
        <p:spPr bwMode="auto">
          <a:xfrm>
            <a:off x="3832150" y="5171182"/>
            <a:ext cx="4144963" cy="803275"/>
          </a:xfrm>
          <a:custGeom>
            <a:avLst/>
            <a:gdLst>
              <a:gd name="T0" fmla="*/ 2611 w 2611"/>
              <a:gd name="T1" fmla="*/ 506 h 506"/>
              <a:gd name="T2" fmla="*/ 0 w 2611"/>
              <a:gd name="T3" fmla="*/ 506 h 506"/>
              <a:gd name="T4" fmla="*/ 290 w 2611"/>
              <a:gd name="T5" fmla="*/ 0 h 506"/>
              <a:gd name="T6" fmla="*/ 2321 w 2611"/>
              <a:gd name="T7" fmla="*/ 0 h 506"/>
              <a:gd name="T8" fmla="*/ 2611 w 2611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1" h="506">
                <a:moveTo>
                  <a:pt x="2611" y="506"/>
                </a:moveTo>
                <a:lnTo>
                  <a:pt x="0" y="506"/>
                </a:lnTo>
                <a:lnTo>
                  <a:pt x="290" y="0"/>
                </a:lnTo>
                <a:lnTo>
                  <a:pt x="2321" y="0"/>
                </a:lnTo>
                <a:lnTo>
                  <a:pt x="2611" y="506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1" name="Freeform 13">
            <a:extLst>
              <a:ext uri="{FF2B5EF4-FFF2-40B4-BE49-F238E27FC236}">
                <a16:creationId xmlns:a16="http://schemas.microsoft.com/office/drawing/2014/main" id="{C026DC7B-5BE6-0F44-95BC-C1AEE044C733}"/>
              </a:ext>
            </a:extLst>
          </p:cNvPr>
          <p:cNvSpPr>
            <a:spLocks/>
          </p:cNvSpPr>
          <p:nvPr/>
        </p:nvSpPr>
        <p:spPr bwMode="auto">
          <a:xfrm>
            <a:off x="3295575" y="6109394"/>
            <a:ext cx="5218113" cy="803275"/>
          </a:xfrm>
          <a:custGeom>
            <a:avLst/>
            <a:gdLst>
              <a:gd name="T0" fmla="*/ 3287 w 3287"/>
              <a:gd name="T1" fmla="*/ 506 h 506"/>
              <a:gd name="T2" fmla="*/ 0 w 3287"/>
              <a:gd name="T3" fmla="*/ 506 h 506"/>
              <a:gd name="T4" fmla="*/ 290 w 3287"/>
              <a:gd name="T5" fmla="*/ 0 h 506"/>
              <a:gd name="T6" fmla="*/ 2997 w 3287"/>
              <a:gd name="T7" fmla="*/ 0 h 506"/>
              <a:gd name="T8" fmla="*/ 3287 w 3287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506">
                <a:moveTo>
                  <a:pt x="3287" y="506"/>
                </a:moveTo>
                <a:lnTo>
                  <a:pt x="0" y="506"/>
                </a:lnTo>
                <a:lnTo>
                  <a:pt x="290" y="0"/>
                </a:lnTo>
                <a:lnTo>
                  <a:pt x="2997" y="0"/>
                </a:lnTo>
                <a:lnTo>
                  <a:pt x="3287" y="506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2" name="Freeform 14">
            <a:extLst>
              <a:ext uri="{FF2B5EF4-FFF2-40B4-BE49-F238E27FC236}">
                <a16:creationId xmlns:a16="http://schemas.microsoft.com/office/drawing/2014/main" id="{F3BCE3E4-4E22-9DBD-2E34-7951BF9FE430}"/>
              </a:ext>
            </a:extLst>
          </p:cNvPr>
          <p:cNvSpPr>
            <a:spLocks/>
          </p:cNvSpPr>
          <p:nvPr/>
        </p:nvSpPr>
        <p:spPr bwMode="auto">
          <a:xfrm>
            <a:off x="5437112" y="2358132"/>
            <a:ext cx="466725" cy="803275"/>
          </a:xfrm>
          <a:custGeom>
            <a:avLst/>
            <a:gdLst>
              <a:gd name="T0" fmla="*/ 0 w 294"/>
              <a:gd name="T1" fmla="*/ 506 h 506"/>
              <a:gd name="T2" fmla="*/ 294 w 294"/>
              <a:gd name="T3" fmla="*/ 506 h 506"/>
              <a:gd name="T4" fmla="*/ 294 w 294"/>
              <a:gd name="T5" fmla="*/ 0 h 506"/>
              <a:gd name="T6" fmla="*/ 0 w 294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" h="506">
                <a:moveTo>
                  <a:pt x="0" y="506"/>
                </a:moveTo>
                <a:lnTo>
                  <a:pt x="294" y="506"/>
                </a:lnTo>
                <a:lnTo>
                  <a:pt x="294" y="0"/>
                </a:lnTo>
                <a:lnTo>
                  <a:pt x="0" y="506"/>
                </a:lnTo>
                <a:close/>
              </a:path>
            </a:pathLst>
          </a:custGeom>
          <a:solidFill>
            <a:srgbClr val="C0392B">
              <a:lumMod val="75000"/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3" name="Freeform 15">
            <a:extLst>
              <a:ext uri="{FF2B5EF4-FFF2-40B4-BE49-F238E27FC236}">
                <a16:creationId xmlns:a16="http://schemas.microsoft.com/office/drawing/2014/main" id="{FC6D4B89-0C17-DC1F-3E4F-B8B02B4315F5}"/>
              </a:ext>
            </a:extLst>
          </p:cNvPr>
          <p:cNvSpPr>
            <a:spLocks/>
          </p:cNvSpPr>
          <p:nvPr/>
        </p:nvSpPr>
        <p:spPr bwMode="auto">
          <a:xfrm>
            <a:off x="4906887" y="3296344"/>
            <a:ext cx="996950" cy="803275"/>
          </a:xfrm>
          <a:custGeom>
            <a:avLst/>
            <a:gdLst>
              <a:gd name="T0" fmla="*/ 0 w 628"/>
              <a:gd name="T1" fmla="*/ 506 h 506"/>
              <a:gd name="T2" fmla="*/ 290 w 628"/>
              <a:gd name="T3" fmla="*/ 0 h 506"/>
              <a:gd name="T4" fmla="*/ 628 w 628"/>
              <a:gd name="T5" fmla="*/ 0 h 506"/>
              <a:gd name="T6" fmla="*/ 628 w 628"/>
              <a:gd name="T7" fmla="*/ 506 h 506"/>
              <a:gd name="T8" fmla="*/ 0 w 628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506">
                <a:moveTo>
                  <a:pt x="0" y="506"/>
                </a:moveTo>
                <a:lnTo>
                  <a:pt x="290" y="0"/>
                </a:lnTo>
                <a:lnTo>
                  <a:pt x="628" y="0"/>
                </a:lnTo>
                <a:lnTo>
                  <a:pt x="628" y="506"/>
                </a:lnTo>
                <a:lnTo>
                  <a:pt x="0" y="506"/>
                </a:lnTo>
                <a:close/>
              </a:path>
            </a:pathLst>
          </a:custGeom>
          <a:solidFill>
            <a:srgbClr val="F39C12">
              <a:lumMod val="75000"/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B632EA95-3CE2-E008-9B06-D14826AEA20D}"/>
              </a:ext>
            </a:extLst>
          </p:cNvPr>
          <p:cNvSpPr>
            <a:spLocks/>
          </p:cNvSpPr>
          <p:nvPr/>
        </p:nvSpPr>
        <p:spPr bwMode="auto">
          <a:xfrm>
            <a:off x="4368725" y="4232969"/>
            <a:ext cx="1535113" cy="803275"/>
          </a:xfrm>
          <a:custGeom>
            <a:avLst/>
            <a:gdLst>
              <a:gd name="T0" fmla="*/ 291 w 967"/>
              <a:gd name="T1" fmla="*/ 0 h 506"/>
              <a:gd name="T2" fmla="*/ 967 w 967"/>
              <a:gd name="T3" fmla="*/ 0 h 506"/>
              <a:gd name="T4" fmla="*/ 967 w 967"/>
              <a:gd name="T5" fmla="*/ 506 h 506"/>
              <a:gd name="T6" fmla="*/ 0 w 967"/>
              <a:gd name="T7" fmla="*/ 506 h 506"/>
              <a:gd name="T8" fmla="*/ 291 w 967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7" h="506">
                <a:moveTo>
                  <a:pt x="291" y="0"/>
                </a:moveTo>
                <a:lnTo>
                  <a:pt x="967" y="0"/>
                </a:lnTo>
                <a:lnTo>
                  <a:pt x="967" y="506"/>
                </a:lnTo>
                <a:lnTo>
                  <a:pt x="0" y="506"/>
                </a:lnTo>
                <a:lnTo>
                  <a:pt x="291" y="0"/>
                </a:lnTo>
                <a:close/>
              </a:path>
            </a:pathLst>
          </a:custGeom>
          <a:solidFill>
            <a:srgbClr val="9BBB59">
              <a:lumMod val="75000"/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5" name="Freeform 17">
            <a:extLst>
              <a:ext uri="{FF2B5EF4-FFF2-40B4-BE49-F238E27FC236}">
                <a16:creationId xmlns:a16="http://schemas.microsoft.com/office/drawing/2014/main" id="{318F2F47-8C4F-C4A7-872D-88B20549AC4D}"/>
              </a:ext>
            </a:extLst>
          </p:cNvPr>
          <p:cNvSpPr>
            <a:spLocks/>
          </p:cNvSpPr>
          <p:nvPr/>
        </p:nvSpPr>
        <p:spPr bwMode="auto">
          <a:xfrm>
            <a:off x="3832150" y="5171182"/>
            <a:ext cx="2071688" cy="803275"/>
          </a:xfrm>
          <a:custGeom>
            <a:avLst/>
            <a:gdLst>
              <a:gd name="T0" fmla="*/ 290 w 1305"/>
              <a:gd name="T1" fmla="*/ 0 h 506"/>
              <a:gd name="T2" fmla="*/ 1305 w 1305"/>
              <a:gd name="T3" fmla="*/ 0 h 506"/>
              <a:gd name="T4" fmla="*/ 1305 w 1305"/>
              <a:gd name="T5" fmla="*/ 506 h 506"/>
              <a:gd name="T6" fmla="*/ 0 w 1305"/>
              <a:gd name="T7" fmla="*/ 506 h 506"/>
              <a:gd name="T8" fmla="*/ 290 w 1305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5" h="506">
                <a:moveTo>
                  <a:pt x="290" y="0"/>
                </a:moveTo>
                <a:lnTo>
                  <a:pt x="1305" y="0"/>
                </a:lnTo>
                <a:lnTo>
                  <a:pt x="1305" y="506"/>
                </a:lnTo>
                <a:lnTo>
                  <a:pt x="0" y="506"/>
                </a:lnTo>
                <a:lnTo>
                  <a:pt x="290" y="0"/>
                </a:lnTo>
                <a:close/>
              </a:path>
            </a:pathLst>
          </a:custGeom>
          <a:solidFill>
            <a:srgbClr val="41B176">
              <a:lumMod val="75000"/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6" name="Freeform 18">
            <a:extLst>
              <a:ext uri="{FF2B5EF4-FFF2-40B4-BE49-F238E27FC236}">
                <a16:creationId xmlns:a16="http://schemas.microsoft.com/office/drawing/2014/main" id="{B4E0E63B-D070-8442-1856-344FD82E2FD8}"/>
              </a:ext>
            </a:extLst>
          </p:cNvPr>
          <p:cNvSpPr>
            <a:spLocks/>
          </p:cNvSpPr>
          <p:nvPr/>
        </p:nvSpPr>
        <p:spPr bwMode="auto">
          <a:xfrm>
            <a:off x="3295575" y="6109394"/>
            <a:ext cx="2608263" cy="803275"/>
          </a:xfrm>
          <a:custGeom>
            <a:avLst/>
            <a:gdLst>
              <a:gd name="T0" fmla="*/ 290 w 1643"/>
              <a:gd name="T1" fmla="*/ 0 h 506"/>
              <a:gd name="T2" fmla="*/ 1643 w 1643"/>
              <a:gd name="T3" fmla="*/ 0 h 506"/>
              <a:gd name="T4" fmla="*/ 1643 w 1643"/>
              <a:gd name="T5" fmla="*/ 506 h 506"/>
              <a:gd name="T6" fmla="*/ 0 w 1643"/>
              <a:gd name="T7" fmla="*/ 506 h 506"/>
              <a:gd name="T8" fmla="*/ 290 w 1643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3" h="506">
                <a:moveTo>
                  <a:pt x="290" y="0"/>
                </a:moveTo>
                <a:lnTo>
                  <a:pt x="1643" y="0"/>
                </a:lnTo>
                <a:lnTo>
                  <a:pt x="1643" y="506"/>
                </a:lnTo>
                <a:lnTo>
                  <a:pt x="0" y="506"/>
                </a:lnTo>
                <a:lnTo>
                  <a:pt x="290" y="0"/>
                </a:lnTo>
                <a:close/>
              </a:path>
            </a:pathLst>
          </a:custGeom>
          <a:solidFill>
            <a:srgbClr val="2980B9">
              <a:lumMod val="75000"/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7" name="Oval 58">
            <a:extLst>
              <a:ext uri="{FF2B5EF4-FFF2-40B4-BE49-F238E27FC236}">
                <a16:creationId xmlns:a16="http://schemas.microsoft.com/office/drawing/2014/main" id="{0DCCC2B6-F302-BA7E-FE5E-4162127883AB}"/>
              </a:ext>
            </a:extLst>
          </p:cNvPr>
          <p:cNvSpPr/>
          <p:nvPr/>
        </p:nvSpPr>
        <p:spPr>
          <a:xfrm>
            <a:off x="5687144" y="2656364"/>
            <a:ext cx="439737" cy="439737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8" name="TextBox 59">
            <a:extLst>
              <a:ext uri="{FF2B5EF4-FFF2-40B4-BE49-F238E27FC236}">
                <a16:creationId xmlns:a16="http://schemas.microsoft.com/office/drawing/2014/main" id="{05E2488C-6EF7-3AE0-1083-87616DD9BACA}"/>
              </a:ext>
            </a:extLst>
          </p:cNvPr>
          <p:cNvSpPr txBox="1"/>
          <p:nvPr/>
        </p:nvSpPr>
        <p:spPr>
          <a:xfrm>
            <a:off x="5690446" y="2714426"/>
            <a:ext cx="43313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392B"/>
                </a:solidFill>
                <a:latin typeface="Poppins"/>
                <a:ea typeface="+mn-ea"/>
              </a:rPr>
              <a:t>01</a:t>
            </a:r>
          </a:p>
        </p:txBody>
      </p:sp>
      <p:sp>
        <p:nvSpPr>
          <p:cNvPr id="59" name="Oval 62">
            <a:extLst>
              <a:ext uri="{FF2B5EF4-FFF2-40B4-BE49-F238E27FC236}">
                <a16:creationId xmlns:a16="http://schemas.microsoft.com/office/drawing/2014/main" id="{4D6E852D-E17A-75FA-4ED7-2F0DCD4064FC}"/>
              </a:ext>
            </a:extLst>
          </p:cNvPr>
          <p:cNvSpPr/>
          <p:nvPr/>
        </p:nvSpPr>
        <p:spPr>
          <a:xfrm>
            <a:off x="5687144" y="3485932"/>
            <a:ext cx="439737" cy="439737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0" name="TextBox 63">
            <a:extLst>
              <a:ext uri="{FF2B5EF4-FFF2-40B4-BE49-F238E27FC236}">
                <a16:creationId xmlns:a16="http://schemas.microsoft.com/office/drawing/2014/main" id="{B807321E-06B0-FE85-1D27-F593E39C7F5B}"/>
              </a:ext>
            </a:extLst>
          </p:cNvPr>
          <p:cNvSpPr txBox="1"/>
          <p:nvPr/>
        </p:nvSpPr>
        <p:spPr>
          <a:xfrm>
            <a:off x="5690446" y="3543994"/>
            <a:ext cx="46679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39C12"/>
                </a:solidFill>
                <a:latin typeface="Poppins"/>
                <a:ea typeface="+mn-ea"/>
              </a:rPr>
              <a:t>02</a:t>
            </a:r>
          </a:p>
        </p:txBody>
      </p:sp>
      <p:sp>
        <p:nvSpPr>
          <p:cNvPr id="61" name="Oval 68">
            <a:extLst>
              <a:ext uri="{FF2B5EF4-FFF2-40B4-BE49-F238E27FC236}">
                <a16:creationId xmlns:a16="http://schemas.microsoft.com/office/drawing/2014/main" id="{9FB3A0D8-6EA5-9320-36BB-225A889810BA}"/>
              </a:ext>
            </a:extLst>
          </p:cNvPr>
          <p:cNvSpPr/>
          <p:nvPr/>
        </p:nvSpPr>
        <p:spPr>
          <a:xfrm>
            <a:off x="5687144" y="4452174"/>
            <a:ext cx="439737" cy="439737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2" name="TextBox 69">
            <a:extLst>
              <a:ext uri="{FF2B5EF4-FFF2-40B4-BE49-F238E27FC236}">
                <a16:creationId xmlns:a16="http://schemas.microsoft.com/office/drawing/2014/main" id="{0D09BFC0-0763-F7EA-7546-E9B77D62F2D1}"/>
              </a:ext>
            </a:extLst>
          </p:cNvPr>
          <p:cNvSpPr txBox="1"/>
          <p:nvPr/>
        </p:nvSpPr>
        <p:spPr>
          <a:xfrm>
            <a:off x="5669607" y="4510236"/>
            <a:ext cx="4748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9BBB59"/>
                </a:solidFill>
                <a:latin typeface="Poppins"/>
                <a:ea typeface="+mn-ea"/>
              </a:rPr>
              <a:t>03</a:t>
            </a:r>
          </a:p>
        </p:txBody>
      </p:sp>
      <p:sp>
        <p:nvSpPr>
          <p:cNvPr id="63" name="Oval 70">
            <a:extLst>
              <a:ext uri="{FF2B5EF4-FFF2-40B4-BE49-F238E27FC236}">
                <a16:creationId xmlns:a16="http://schemas.microsoft.com/office/drawing/2014/main" id="{FEA4D216-85F2-FE2A-ADBE-D521278E013E}"/>
              </a:ext>
            </a:extLst>
          </p:cNvPr>
          <p:cNvSpPr/>
          <p:nvPr/>
        </p:nvSpPr>
        <p:spPr>
          <a:xfrm>
            <a:off x="5687144" y="5281742"/>
            <a:ext cx="439737" cy="439737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71">
            <a:extLst>
              <a:ext uri="{FF2B5EF4-FFF2-40B4-BE49-F238E27FC236}">
                <a16:creationId xmlns:a16="http://schemas.microsoft.com/office/drawing/2014/main" id="{D0A2D65A-D783-ADC2-7A2D-5370A3E32179}"/>
              </a:ext>
            </a:extLst>
          </p:cNvPr>
          <p:cNvSpPr txBox="1"/>
          <p:nvPr/>
        </p:nvSpPr>
        <p:spPr>
          <a:xfrm>
            <a:off x="5661592" y="5339804"/>
            <a:ext cx="49084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41B176"/>
                </a:solidFill>
                <a:latin typeface="Poppins"/>
                <a:ea typeface="+mn-ea"/>
              </a:rPr>
              <a:t>04</a:t>
            </a:r>
          </a:p>
        </p:txBody>
      </p:sp>
      <p:sp>
        <p:nvSpPr>
          <p:cNvPr id="65" name="Oval 72">
            <a:extLst>
              <a:ext uri="{FF2B5EF4-FFF2-40B4-BE49-F238E27FC236}">
                <a16:creationId xmlns:a16="http://schemas.microsoft.com/office/drawing/2014/main" id="{67661BAB-A191-A301-D79F-3681F0454140}"/>
              </a:ext>
            </a:extLst>
          </p:cNvPr>
          <p:cNvSpPr/>
          <p:nvPr/>
        </p:nvSpPr>
        <p:spPr>
          <a:xfrm>
            <a:off x="5687144" y="6307635"/>
            <a:ext cx="439737" cy="439737"/>
          </a:xfrm>
          <a:prstGeom prst="ellips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6" name="TextBox 73">
            <a:extLst>
              <a:ext uri="{FF2B5EF4-FFF2-40B4-BE49-F238E27FC236}">
                <a16:creationId xmlns:a16="http://schemas.microsoft.com/office/drawing/2014/main" id="{3C590574-6F51-A3D2-B66A-484F48271B1F}"/>
              </a:ext>
            </a:extLst>
          </p:cNvPr>
          <p:cNvSpPr txBox="1"/>
          <p:nvPr/>
        </p:nvSpPr>
        <p:spPr>
          <a:xfrm>
            <a:off x="5663997" y="6365697"/>
            <a:ext cx="4860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980B9"/>
                </a:solidFill>
                <a:latin typeface="Poppins"/>
                <a:ea typeface="+mn-ea"/>
              </a:rPr>
              <a:t>05</a:t>
            </a:r>
          </a:p>
        </p:txBody>
      </p:sp>
      <p:sp>
        <p:nvSpPr>
          <p:cNvPr id="67" name="TextBox 75">
            <a:extLst>
              <a:ext uri="{FF2B5EF4-FFF2-40B4-BE49-F238E27FC236}">
                <a16:creationId xmlns:a16="http://schemas.microsoft.com/office/drawing/2014/main" id="{0A90B729-6318-1AB1-D2F3-B376B89E71CC}"/>
              </a:ext>
            </a:extLst>
          </p:cNvPr>
          <p:cNvSpPr txBox="1"/>
          <p:nvPr/>
        </p:nvSpPr>
        <p:spPr>
          <a:xfrm>
            <a:off x="7036357" y="321239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Recycle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8" name="TextBox 76">
            <a:extLst>
              <a:ext uri="{FF2B5EF4-FFF2-40B4-BE49-F238E27FC236}">
                <a16:creationId xmlns:a16="http://schemas.microsoft.com/office/drawing/2014/main" id="{09CDA716-A3F9-848E-5DD3-40D43AE197CC}"/>
              </a:ext>
            </a:extLst>
          </p:cNvPr>
          <p:cNvSpPr txBox="1"/>
          <p:nvPr/>
        </p:nvSpPr>
        <p:spPr>
          <a:xfrm>
            <a:off x="7540446" y="3412944"/>
            <a:ext cx="2550824" cy="6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Lorem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Ipsum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9" name="TextBox 77">
            <a:extLst>
              <a:ext uri="{FF2B5EF4-FFF2-40B4-BE49-F238E27FC236}">
                <a16:creationId xmlns:a16="http://schemas.microsoft.com/office/drawing/2014/main" id="{2A6D332F-E5C5-33B6-B577-22FABBB17463}"/>
              </a:ext>
            </a:extLst>
          </p:cNvPr>
          <p:cNvSpPr txBox="1"/>
          <p:nvPr/>
        </p:nvSpPr>
        <p:spPr>
          <a:xfrm>
            <a:off x="7878867" y="500716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Water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0" name="TextBox 78">
            <a:extLst>
              <a:ext uri="{FF2B5EF4-FFF2-40B4-BE49-F238E27FC236}">
                <a16:creationId xmlns:a16="http://schemas.microsoft.com/office/drawing/2014/main" id="{13BF1BD3-D7B9-4FDB-505C-F369379C4F85}"/>
              </a:ext>
            </a:extLst>
          </p:cNvPr>
          <p:cNvSpPr txBox="1"/>
          <p:nvPr/>
        </p:nvSpPr>
        <p:spPr>
          <a:xfrm>
            <a:off x="8382956" y="5217869"/>
            <a:ext cx="2550824" cy="6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Lorem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Ipsum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1" name="TextBox 79">
            <a:extLst>
              <a:ext uri="{FF2B5EF4-FFF2-40B4-BE49-F238E27FC236}">
                <a16:creationId xmlns:a16="http://schemas.microsoft.com/office/drawing/2014/main" id="{A585DD65-F7C6-0B40-971D-FA6477241EE8}"/>
              </a:ext>
            </a:extLst>
          </p:cNvPr>
          <p:cNvSpPr txBox="1"/>
          <p:nvPr/>
        </p:nvSpPr>
        <p:spPr>
          <a:xfrm>
            <a:off x="4438106" y="2373370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Earth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2" name="TextBox 80">
            <a:extLst>
              <a:ext uri="{FF2B5EF4-FFF2-40B4-BE49-F238E27FC236}">
                <a16:creationId xmlns:a16="http://schemas.microsoft.com/office/drawing/2014/main" id="{E4F85BE2-F8C0-3A47-ADEC-16FC7D956785}"/>
              </a:ext>
            </a:extLst>
          </p:cNvPr>
          <p:cNvSpPr txBox="1"/>
          <p:nvPr/>
        </p:nvSpPr>
        <p:spPr>
          <a:xfrm>
            <a:off x="2025719" y="2584077"/>
            <a:ext cx="2550824" cy="6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Lorem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Ipsum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3" name="TextBox 81">
            <a:extLst>
              <a:ext uri="{FF2B5EF4-FFF2-40B4-BE49-F238E27FC236}">
                <a16:creationId xmlns:a16="http://schemas.microsoft.com/office/drawing/2014/main" id="{6D5B20FC-19FE-71D5-FB8C-BB783A70EB21}"/>
              </a:ext>
            </a:extLst>
          </p:cNvPr>
          <p:cNvSpPr txBox="1"/>
          <p:nvPr/>
        </p:nvSpPr>
        <p:spPr>
          <a:xfrm>
            <a:off x="3330608" y="4189395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Chemical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4" name="TextBox 82">
            <a:extLst>
              <a:ext uri="{FF2B5EF4-FFF2-40B4-BE49-F238E27FC236}">
                <a16:creationId xmlns:a16="http://schemas.microsoft.com/office/drawing/2014/main" id="{B6446199-74A1-3B6E-F3D6-8D7DC3125919}"/>
              </a:ext>
            </a:extLst>
          </p:cNvPr>
          <p:cNvSpPr txBox="1"/>
          <p:nvPr/>
        </p:nvSpPr>
        <p:spPr>
          <a:xfrm>
            <a:off x="1248440" y="4389942"/>
            <a:ext cx="2550824" cy="6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Lorem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Ipsum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5" name="TextBox 83">
            <a:extLst>
              <a:ext uri="{FF2B5EF4-FFF2-40B4-BE49-F238E27FC236}">
                <a16:creationId xmlns:a16="http://schemas.microsoft.com/office/drawing/2014/main" id="{7C0283D8-AC95-C002-DDD2-F87BAD8B9938}"/>
              </a:ext>
            </a:extLst>
          </p:cNvPr>
          <p:cNvSpPr txBox="1"/>
          <p:nvPr/>
        </p:nvSpPr>
        <p:spPr>
          <a:xfrm>
            <a:off x="2597555" y="597445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Nature</a:t>
            </a:r>
            <a:endParaRPr lang="id-ID" sz="14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6" name="TextBox 84">
            <a:extLst>
              <a:ext uri="{FF2B5EF4-FFF2-40B4-BE49-F238E27FC236}">
                <a16:creationId xmlns:a16="http://schemas.microsoft.com/office/drawing/2014/main" id="{6550F8E8-94BC-2A0B-6B76-9548F0D0DEC4}"/>
              </a:ext>
            </a:extLst>
          </p:cNvPr>
          <p:cNvSpPr txBox="1"/>
          <p:nvPr/>
        </p:nvSpPr>
        <p:spPr>
          <a:xfrm>
            <a:off x="308599" y="6185163"/>
            <a:ext cx="2550824" cy="60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Lorem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Ipsum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is not simply random text.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endParaRPr lang="en-US" sz="1200" b="1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7" name="Freeform 176">
            <a:extLst>
              <a:ext uri="{FF2B5EF4-FFF2-40B4-BE49-F238E27FC236}">
                <a16:creationId xmlns:a16="http://schemas.microsoft.com/office/drawing/2014/main" id="{8400D033-736B-7895-DE18-D3806EE14144}"/>
              </a:ext>
            </a:extLst>
          </p:cNvPr>
          <p:cNvSpPr>
            <a:spLocks noEditPoints="1"/>
          </p:cNvSpPr>
          <p:nvPr/>
        </p:nvSpPr>
        <p:spPr bwMode="auto">
          <a:xfrm>
            <a:off x="7164458" y="3603281"/>
            <a:ext cx="347721" cy="376697"/>
          </a:xfrm>
          <a:custGeom>
            <a:avLst/>
            <a:gdLst>
              <a:gd name="T0" fmla="*/ 1 w 61"/>
              <a:gd name="T1" fmla="*/ 34 h 64"/>
              <a:gd name="T2" fmla="*/ 4 w 61"/>
              <a:gd name="T3" fmla="*/ 27 h 64"/>
              <a:gd name="T4" fmla="*/ 0 w 61"/>
              <a:gd name="T5" fmla="*/ 24 h 64"/>
              <a:gd name="T6" fmla="*/ 14 w 61"/>
              <a:gd name="T7" fmla="*/ 24 h 64"/>
              <a:gd name="T8" fmla="*/ 21 w 61"/>
              <a:gd name="T9" fmla="*/ 37 h 64"/>
              <a:gd name="T10" fmla="*/ 17 w 61"/>
              <a:gd name="T11" fmla="*/ 35 h 64"/>
              <a:gd name="T12" fmla="*/ 14 w 61"/>
              <a:gd name="T13" fmla="*/ 38 h 64"/>
              <a:gd name="T14" fmla="*/ 15 w 61"/>
              <a:gd name="T15" fmla="*/ 41 h 64"/>
              <a:gd name="T16" fmla="*/ 11 w 61"/>
              <a:gd name="T17" fmla="*/ 42 h 64"/>
              <a:gd name="T18" fmla="*/ 21 w 61"/>
              <a:gd name="T19" fmla="*/ 25 h 64"/>
              <a:gd name="T20" fmla="*/ 30 w 61"/>
              <a:gd name="T21" fmla="*/ 11 h 64"/>
              <a:gd name="T22" fmla="*/ 27 w 61"/>
              <a:gd name="T23" fmla="*/ 6 h 64"/>
              <a:gd name="T24" fmla="*/ 17 w 61"/>
              <a:gd name="T25" fmla="*/ 3 h 64"/>
              <a:gd name="T26" fmla="*/ 17 w 61"/>
              <a:gd name="T27" fmla="*/ 4 h 64"/>
              <a:gd name="T28" fmla="*/ 14 w 61"/>
              <a:gd name="T29" fmla="*/ 8 h 64"/>
              <a:gd name="T30" fmla="*/ 8 w 61"/>
              <a:gd name="T31" fmla="*/ 17 h 64"/>
              <a:gd name="T32" fmla="*/ 21 w 61"/>
              <a:gd name="T33" fmla="*/ 25 h 64"/>
              <a:gd name="T34" fmla="*/ 11 w 61"/>
              <a:gd name="T35" fmla="*/ 44 h 64"/>
              <a:gd name="T36" fmla="*/ 3 w 61"/>
              <a:gd name="T37" fmla="*/ 41 h 64"/>
              <a:gd name="T38" fmla="*/ 6 w 61"/>
              <a:gd name="T39" fmla="*/ 47 h 64"/>
              <a:gd name="T40" fmla="*/ 9 w 61"/>
              <a:gd name="T41" fmla="*/ 53 h 64"/>
              <a:gd name="T42" fmla="*/ 14 w 61"/>
              <a:gd name="T43" fmla="*/ 59 h 64"/>
              <a:gd name="T44" fmla="*/ 30 w 61"/>
              <a:gd name="T45" fmla="*/ 59 h 64"/>
              <a:gd name="T46" fmla="*/ 30 w 61"/>
              <a:gd name="T47" fmla="*/ 44 h 64"/>
              <a:gd name="T48" fmla="*/ 56 w 61"/>
              <a:gd name="T49" fmla="*/ 24 h 64"/>
              <a:gd name="T50" fmla="*/ 53 w 61"/>
              <a:gd name="T51" fmla="*/ 19 h 64"/>
              <a:gd name="T52" fmla="*/ 41 w 61"/>
              <a:gd name="T53" fmla="*/ 27 h 64"/>
              <a:gd name="T54" fmla="*/ 50 w 61"/>
              <a:gd name="T55" fmla="*/ 41 h 64"/>
              <a:gd name="T56" fmla="*/ 51 w 61"/>
              <a:gd name="T57" fmla="*/ 42 h 64"/>
              <a:gd name="T58" fmla="*/ 59 w 61"/>
              <a:gd name="T59" fmla="*/ 37 h 64"/>
              <a:gd name="T60" fmla="*/ 61 w 61"/>
              <a:gd name="T61" fmla="*/ 34 h 64"/>
              <a:gd name="T62" fmla="*/ 60 w 61"/>
              <a:gd name="T63" fmla="*/ 38 h 64"/>
              <a:gd name="T64" fmla="*/ 55 w 61"/>
              <a:gd name="T65" fmla="*/ 43 h 64"/>
              <a:gd name="T66" fmla="*/ 41 w 61"/>
              <a:gd name="T67" fmla="*/ 44 h 64"/>
              <a:gd name="T68" fmla="*/ 40 w 61"/>
              <a:gd name="T69" fmla="*/ 39 h 64"/>
              <a:gd name="T70" fmla="*/ 41 w 61"/>
              <a:gd name="T71" fmla="*/ 63 h 64"/>
              <a:gd name="T72" fmla="*/ 41 w 61"/>
              <a:gd name="T73" fmla="*/ 63 h 64"/>
              <a:gd name="T74" fmla="*/ 51 w 61"/>
              <a:gd name="T75" fmla="*/ 58 h 64"/>
              <a:gd name="T76" fmla="*/ 57 w 61"/>
              <a:gd name="T77" fmla="*/ 47 h 64"/>
              <a:gd name="T78" fmla="*/ 60 w 61"/>
              <a:gd name="T79" fmla="*/ 41 h 64"/>
              <a:gd name="T80" fmla="*/ 60 w 61"/>
              <a:gd name="T81" fmla="*/ 38 h 64"/>
              <a:gd name="T82" fmla="*/ 52 w 61"/>
              <a:gd name="T83" fmla="*/ 6 h 64"/>
              <a:gd name="T84" fmla="*/ 48 w 61"/>
              <a:gd name="T85" fmla="*/ 8 h 64"/>
              <a:gd name="T86" fmla="*/ 45 w 61"/>
              <a:gd name="T87" fmla="*/ 3 h 64"/>
              <a:gd name="T88" fmla="*/ 32 w 61"/>
              <a:gd name="T89" fmla="*/ 0 h 64"/>
              <a:gd name="T90" fmla="*/ 20 w 61"/>
              <a:gd name="T91" fmla="*/ 1 h 64"/>
              <a:gd name="T92" fmla="*/ 24 w 61"/>
              <a:gd name="T93" fmla="*/ 2 h 64"/>
              <a:gd name="T94" fmla="*/ 35 w 61"/>
              <a:gd name="T95" fmla="*/ 15 h 64"/>
              <a:gd name="T96" fmla="*/ 31 w 61"/>
              <a:gd name="T97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1" h="64">
                <a:moveTo>
                  <a:pt x="2" y="37"/>
                </a:moveTo>
                <a:cubicBezTo>
                  <a:pt x="2" y="37"/>
                  <a:pt x="2" y="36"/>
                  <a:pt x="2" y="36"/>
                </a:cubicBezTo>
                <a:cubicBezTo>
                  <a:pt x="1" y="35"/>
                  <a:pt x="1" y="35"/>
                  <a:pt x="1" y="34"/>
                </a:cubicBezTo>
                <a:cubicBezTo>
                  <a:pt x="1" y="33"/>
                  <a:pt x="2" y="32"/>
                  <a:pt x="2" y="31"/>
                </a:cubicBezTo>
                <a:cubicBezTo>
                  <a:pt x="2" y="30"/>
                  <a:pt x="2" y="29"/>
                  <a:pt x="3" y="29"/>
                </a:cubicBezTo>
                <a:cubicBezTo>
                  <a:pt x="3" y="28"/>
                  <a:pt x="3" y="28"/>
                  <a:pt x="4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5"/>
                  <a:pt x="0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6"/>
                  <a:pt x="21" y="36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6" y="35"/>
                  <a:pt x="16" y="35"/>
                  <a:pt x="16" y="36"/>
                </a:cubicBezTo>
                <a:cubicBezTo>
                  <a:pt x="15" y="36"/>
                  <a:pt x="15" y="37"/>
                  <a:pt x="15" y="37"/>
                </a:cubicBezTo>
                <a:cubicBezTo>
                  <a:pt x="14" y="37"/>
                  <a:pt x="14" y="38"/>
                  <a:pt x="14" y="38"/>
                </a:cubicBezTo>
                <a:cubicBezTo>
                  <a:pt x="14" y="38"/>
                  <a:pt x="14" y="39"/>
                  <a:pt x="14" y="39"/>
                </a:cubicBezTo>
                <a:cubicBezTo>
                  <a:pt x="14" y="39"/>
                  <a:pt x="14" y="40"/>
                  <a:pt x="14" y="40"/>
                </a:cubicBezTo>
                <a:cubicBezTo>
                  <a:pt x="15" y="40"/>
                  <a:pt x="15" y="41"/>
                  <a:pt x="15" y="41"/>
                </a:cubicBezTo>
                <a:cubicBezTo>
                  <a:pt x="15" y="41"/>
                  <a:pt x="16" y="41"/>
                  <a:pt x="16" y="41"/>
                </a:cubicBezTo>
                <a:cubicBezTo>
                  <a:pt x="16" y="41"/>
                  <a:pt x="15" y="42"/>
                  <a:pt x="15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9" y="42"/>
                  <a:pt x="7" y="41"/>
                  <a:pt x="5" y="40"/>
                </a:cubicBezTo>
                <a:cubicBezTo>
                  <a:pt x="3" y="39"/>
                  <a:pt x="2" y="38"/>
                  <a:pt x="2" y="37"/>
                </a:cubicBezTo>
                <a:close/>
                <a:moveTo>
                  <a:pt x="21" y="25"/>
                </a:move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5"/>
                  <a:pt x="21" y="24"/>
                </a:cubicBezTo>
                <a:cubicBezTo>
                  <a:pt x="30" y="11"/>
                  <a:pt x="30" y="11"/>
                  <a:pt x="30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8"/>
                  <a:pt x="28" y="7"/>
                  <a:pt x="27" y="6"/>
                </a:cubicBezTo>
                <a:cubicBezTo>
                  <a:pt x="26" y="5"/>
                  <a:pt x="25" y="4"/>
                  <a:pt x="24" y="4"/>
                </a:cubicBezTo>
                <a:cubicBezTo>
                  <a:pt x="23" y="4"/>
                  <a:pt x="22" y="4"/>
                  <a:pt x="22" y="4"/>
                </a:cubicBezTo>
                <a:cubicBezTo>
                  <a:pt x="22" y="4"/>
                  <a:pt x="20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5"/>
                  <a:pt x="16" y="5"/>
                  <a:pt x="15" y="6"/>
                </a:cubicBezTo>
                <a:cubicBezTo>
                  <a:pt x="15" y="6"/>
                  <a:pt x="14" y="7"/>
                  <a:pt x="14" y="8"/>
                </a:cubicBezTo>
                <a:cubicBezTo>
                  <a:pt x="13" y="9"/>
                  <a:pt x="12" y="11"/>
                  <a:pt x="11" y="12"/>
                </a:cubicBezTo>
                <a:cubicBezTo>
                  <a:pt x="10" y="14"/>
                  <a:pt x="10" y="14"/>
                  <a:pt x="10" y="14"/>
                </a:cubicBezTo>
                <a:cubicBezTo>
                  <a:pt x="9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8"/>
                  <a:pt x="8" y="18"/>
                  <a:pt x="8" y="18"/>
                </a:cubicBezTo>
                <a:lnTo>
                  <a:pt x="21" y="25"/>
                </a:lnTo>
                <a:close/>
                <a:moveTo>
                  <a:pt x="30" y="44"/>
                </a:moveTo>
                <a:cubicBezTo>
                  <a:pt x="30" y="44"/>
                  <a:pt x="30" y="44"/>
                  <a:pt x="3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8" y="44"/>
                  <a:pt x="6" y="43"/>
                  <a:pt x="5" y="42"/>
                </a:cubicBezTo>
                <a:cubicBezTo>
                  <a:pt x="4" y="42"/>
                  <a:pt x="4" y="42"/>
                  <a:pt x="3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3" y="42"/>
                  <a:pt x="3" y="42"/>
                  <a:pt x="3" y="42"/>
                </a:cubicBezTo>
                <a:cubicBezTo>
                  <a:pt x="3" y="43"/>
                  <a:pt x="3" y="43"/>
                  <a:pt x="4" y="44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48"/>
                  <a:pt x="7" y="49"/>
                  <a:pt x="7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" y="51"/>
                  <a:pt x="8" y="52"/>
                  <a:pt x="9" y="53"/>
                </a:cubicBezTo>
                <a:cubicBezTo>
                  <a:pt x="9" y="54"/>
                  <a:pt x="10" y="55"/>
                  <a:pt x="10" y="56"/>
                </a:cubicBezTo>
                <a:cubicBezTo>
                  <a:pt x="11" y="57"/>
                  <a:pt x="11" y="57"/>
                  <a:pt x="12" y="58"/>
                </a:cubicBezTo>
                <a:cubicBezTo>
                  <a:pt x="13" y="59"/>
                  <a:pt x="13" y="59"/>
                  <a:pt x="14" y="59"/>
                </a:cubicBezTo>
                <a:cubicBezTo>
                  <a:pt x="14" y="59"/>
                  <a:pt x="14" y="59"/>
                  <a:pt x="14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0" y="44"/>
                  <a:pt x="30" y="44"/>
                </a:cubicBezTo>
                <a:close/>
                <a:moveTo>
                  <a:pt x="61" y="32"/>
                </a:moveTo>
                <a:cubicBezTo>
                  <a:pt x="61" y="32"/>
                  <a:pt x="60" y="31"/>
                  <a:pt x="59" y="30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5" y="22"/>
                  <a:pt x="55" y="21"/>
                </a:cubicBezTo>
                <a:cubicBezTo>
                  <a:pt x="54" y="20"/>
                  <a:pt x="54" y="20"/>
                  <a:pt x="54" y="19"/>
                </a:cubicBezTo>
                <a:cubicBezTo>
                  <a:pt x="54" y="19"/>
                  <a:pt x="53" y="19"/>
                  <a:pt x="53" y="19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3" y="30"/>
                  <a:pt x="45" y="34"/>
                </a:cubicBezTo>
                <a:cubicBezTo>
                  <a:pt x="47" y="37"/>
                  <a:pt x="49" y="40"/>
                  <a:pt x="49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2"/>
                  <a:pt x="50" y="42"/>
                  <a:pt x="50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3" y="42"/>
                  <a:pt x="54" y="41"/>
                  <a:pt x="55" y="41"/>
                </a:cubicBezTo>
                <a:cubicBezTo>
                  <a:pt x="56" y="40"/>
                  <a:pt x="56" y="40"/>
                  <a:pt x="57" y="39"/>
                </a:cubicBezTo>
                <a:cubicBezTo>
                  <a:pt x="58" y="38"/>
                  <a:pt x="58" y="38"/>
                  <a:pt x="59" y="37"/>
                </a:cubicBezTo>
                <a:cubicBezTo>
                  <a:pt x="59" y="37"/>
                  <a:pt x="59" y="37"/>
                  <a:pt x="60" y="36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3"/>
                  <a:pt x="61" y="33"/>
                  <a:pt x="61" y="32"/>
                </a:cubicBezTo>
                <a:close/>
                <a:moveTo>
                  <a:pt x="60" y="38"/>
                </a:moveTo>
                <a:cubicBezTo>
                  <a:pt x="60" y="38"/>
                  <a:pt x="60" y="39"/>
                  <a:pt x="60" y="39"/>
                </a:cubicBezTo>
                <a:cubicBezTo>
                  <a:pt x="59" y="40"/>
                  <a:pt x="59" y="40"/>
                  <a:pt x="58" y="41"/>
                </a:cubicBezTo>
                <a:cubicBezTo>
                  <a:pt x="57" y="42"/>
                  <a:pt x="56" y="42"/>
                  <a:pt x="55" y="43"/>
                </a:cubicBezTo>
                <a:cubicBezTo>
                  <a:pt x="54" y="43"/>
                  <a:pt x="53" y="44"/>
                  <a:pt x="51" y="44"/>
                </a:cubicBezTo>
                <a:cubicBezTo>
                  <a:pt x="51" y="44"/>
                  <a:pt x="49" y="44"/>
                  <a:pt x="44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0"/>
                  <a:pt x="41" y="40"/>
                  <a:pt x="41" y="40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9"/>
                  <a:pt x="41" y="39"/>
                  <a:pt x="40" y="39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2"/>
                </a:cubicBezTo>
                <a:cubicBezTo>
                  <a:pt x="41" y="63"/>
                  <a:pt x="41" y="63"/>
                  <a:pt x="41" y="63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1" y="64"/>
                  <a:pt x="41" y="63"/>
                  <a:pt x="41" y="63"/>
                </a:cubicBezTo>
                <a:cubicBezTo>
                  <a:pt x="41" y="59"/>
                  <a:pt x="41" y="59"/>
                  <a:pt x="41" y="59"/>
                </a:cubicBezTo>
                <a:cubicBezTo>
                  <a:pt x="48" y="59"/>
                  <a:pt x="48" y="59"/>
                  <a:pt x="48" y="59"/>
                </a:cubicBezTo>
                <a:cubicBezTo>
                  <a:pt x="49" y="59"/>
                  <a:pt x="50" y="58"/>
                  <a:pt x="51" y="58"/>
                </a:cubicBezTo>
                <a:cubicBezTo>
                  <a:pt x="51" y="57"/>
                  <a:pt x="52" y="56"/>
                  <a:pt x="53" y="55"/>
                </a:cubicBezTo>
                <a:cubicBezTo>
                  <a:pt x="53" y="54"/>
                  <a:pt x="54" y="53"/>
                  <a:pt x="55" y="52"/>
                </a:cubicBezTo>
                <a:cubicBezTo>
                  <a:pt x="55" y="51"/>
                  <a:pt x="56" y="49"/>
                  <a:pt x="57" y="47"/>
                </a:cubicBezTo>
                <a:cubicBezTo>
                  <a:pt x="57" y="47"/>
                  <a:pt x="57" y="46"/>
                  <a:pt x="58" y="45"/>
                </a:cubicBezTo>
                <a:cubicBezTo>
                  <a:pt x="58" y="45"/>
                  <a:pt x="58" y="45"/>
                  <a:pt x="59" y="44"/>
                </a:cubicBezTo>
                <a:cubicBezTo>
                  <a:pt x="59" y="43"/>
                  <a:pt x="60" y="42"/>
                  <a:pt x="60" y="41"/>
                </a:cubicBezTo>
                <a:cubicBezTo>
                  <a:pt x="61" y="40"/>
                  <a:pt x="61" y="39"/>
                  <a:pt x="61" y="39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0" y="38"/>
                  <a:pt x="60" y="38"/>
                </a:cubicBezTo>
                <a:close/>
                <a:moveTo>
                  <a:pt x="46" y="20"/>
                </a:moveTo>
                <a:cubicBezTo>
                  <a:pt x="46" y="20"/>
                  <a:pt x="46" y="20"/>
                  <a:pt x="46" y="19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8"/>
                  <a:pt x="47" y="7"/>
                  <a:pt x="47" y="7"/>
                </a:cubicBezTo>
                <a:cubicBezTo>
                  <a:pt x="47" y="7"/>
                  <a:pt x="47" y="6"/>
                  <a:pt x="46" y="5"/>
                </a:cubicBezTo>
                <a:cubicBezTo>
                  <a:pt x="46" y="5"/>
                  <a:pt x="45" y="4"/>
                  <a:pt x="45" y="3"/>
                </a:cubicBezTo>
                <a:cubicBezTo>
                  <a:pt x="45" y="3"/>
                  <a:pt x="44" y="2"/>
                  <a:pt x="44" y="2"/>
                </a:cubicBezTo>
                <a:cubicBezTo>
                  <a:pt x="44" y="1"/>
                  <a:pt x="42" y="1"/>
                  <a:pt x="40" y="0"/>
                </a:cubicBezTo>
                <a:cubicBezTo>
                  <a:pt x="39" y="0"/>
                  <a:pt x="36" y="0"/>
                  <a:pt x="32" y="0"/>
                </a:cubicBezTo>
                <a:cubicBezTo>
                  <a:pt x="28" y="0"/>
                  <a:pt x="25" y="0"/>
                  <a:pt x="24" y="0"/>
                </a:cubicBezTo>
                <a:cubicBezTo>
                  <a:pt x="23" y="0"/>
                  <a:pt x="21" y="0"/>
                  <a:pt x="21" y="0"/>
                </a:cubicBezTo>
                <a:cubicBezTo>
                  <a:pt x="20" y="0"/>
                  <a:pt x="20" y="1"/>
                  <a:pt x="20" y="1"/>
                </a:cubicBezTo>
                <a:cubicBezTo>
                  <a:pt x="20" y="1"/>
                  <a:pt x="20" y="1"/>
                  <a:pt x="21" y="1"/>
                </a:cubicBezTo>
                <a:cubicBezTo>
                  <a:pt x="21" y="1"/>
                  <a:pt x="21" y="1"/>
                  <a:pt x="22" y="1"/>
                </a:cubicBezTo>
                <a:cubicBezTo>
                  <a:pt x="23" y="2"/>
                  <a:pt x="23" y="2"/>
                  <a:pt x="24" y="2"/>
                </a:cubicBezTo>
                <a:cubicBezTo>
                  <a:pt x="25" y="2"/>
                  <a:pt x="26" y="3"/>
                  <a:pt x="27" y="4"/>
                </a:cubicBezTo>
                <a:cubicBezTo>
                  <a:pt x="28" y="5"/>
                  <a:pt x="29" y="6"/>
                  <a:pt x="30" y="7"/>
                </a:cubicBezTo>
                <a:cubicBezTo>
                  <a:pt x="35" y="15"/>
                  <a:pt x="35" y="15"/>
                  <a:pt x="35" y="15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46" y="20"/>
                  <a:pt x="46" y="20"/>
                  <a:pt x="46" y="20"/>
                </a:cubicBezTo>
                <a:cubicBezTo>
                  <a:pt x="46" y="20"/>
                  <a:pt x="46" y="20"/>
                  <a:pt x="46" y="20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8" name="Freeform 181">
            <a:extLst>
              <a:ext uri="{FF2B5EF4-FFF2-40B4-BE49-F238E27FC236}">
                <a16:creationId xmlns:a16="http://schemas.microsoft.com/office/drawing/2014/main" id="{ADCA1BB7-5DCA-DE61-0488-3C1C54BD03BF}"/>
              </a:ext>
            </a:extLst>
          </p:cNvPr>
          <p:cNvSpPr>
            <a:spLocks noEditPoints="1"/>
          </p:cNvSpPr>
          <p:nvPr/>
        </p:nvSpPr>
        <p:spPr bwMode="auto">
          <a:xfrm>
            <a:off x="8062558" y="5410096"/>
            <a:ext cx="309696" cy="386139"/>
          </a:xfrm>
          <a:custGeom>
            <a:avLst/>
            <a:gdLst>
              <a:gd name="T0" fmla="*/ 43 w 67"/>
              <a:gd name="T1" fmla="*/ 17 h 81"/>
              <a:gd name="T2" fmla="*/ 42 w 67"/>
              <a:gd name="T3" fmla="*/ 14 h 81"/>
              <a:gd name="T4" fmla="*/ 36 w 67"/>
              <a:gd name="T5" fmla="*/ 10 h 81"/>
              <a:gd name="T6" fmla="*/ 53 w 67"/>
              <a:gd name="T7" fmla="*/ 5 h 81"/>
              <a:gd name="T8" fmla="*/ 18 w 67"/>
              <a:gd name="T9" fmla="*/ 0 h 81"/>
              <a:gd name="T10" fmla="*/ 18 w 67"/>
              <a:gd name="T11" fmla="*/ 10 h 81"/>
              <a:gd name="T12" fmla="*/ 29 w 67"/>
              <a:gd name="T13" fmla="*/ 14 h 81"/>
              <a:gd name="T14" fmla="*/ 23 w 67"/>
              <a:gd name="T15" fmla="*/ 16 h 81"/>
              <a:gd name="T16" fmla="*/ 20 w 67"/>
              <a:gd name="T17" fmla="*/ 16 h 81"/>
              <a:gd name="T18" fmla="*/ 2 w 67"/>
              <a:gd name="T19" fmla="*/ 39 h 81"/>
              <a:gd name="T20" fmla="*/ 0 w 67"/>
              <a:gd name="T21" fmla="*/ 41 h 81"/>
              <a:gd name="T22" fmla="*/ 1 w 67"/>
              <a:gd name="T23" fmla="*/ 51 h 81"/>
              <a:gd name="T24" fmla="*/ 21 w 67"/>
              <a:gd name="T25" fmla="*/ 49 h 81"/>
              <a:gd name="T26" fmla="*/ 20 w 67"/>
              <a:gd name="T27" fmla="*/ 39 h 81"/>
              <a:gd name="T28" fmla="*/ 18 w 67"/>
              <a:gd name="T29" fmla="*/ 34 h 81"/>
              <a:gd name="T30" fmla="*/ 23 w 67"/>
              <a:gd name="T31" fmla="*/ 32 h 81"/>
              <a:gd name="T32" fmla="*/ 24 w 67"/>
              <a:gd name="T33" fmla="*/ 34 h 81"/>
              <a:gd name="T34" fmla="*/ 43 w 67"/>
              <a:gd name="T35" fmla="*/ 32 h 81"/>
              <a:gd name="T36" fmla="*/ 66 w 67"/>
              <a:gd name="T37" fmla="*/ 31 h 81"/>
              <a:gd name="T38" fmla="*/ 67 w 67"/>
              <a:gd name="T39" fmla="*/ 18 h 81"/>
              <a:gd name="T40" fmla="*/ 15 w 67"/>
              <a:gd name="T41" fmla="*/ 5 h 81"/>
              <a:gd name="T42" fmla="*/ 48 w 67"/>
              <a:gd name="T43" fmla="*/ 3 h 81"/>
              <a:gd name="T44" fmla="*/ 48 w 67"/>
              <a:gd name="T45" fmla="*/ 7 h 81"/>
              <a:gd name="T46" fmla="*/ 31 w 67"/>
              <a:gd name="T47" fmla="*/ 7 h 81"/>
              <a:gd name="T48" fmla="*/ 15 w 67"/>
              <a:gd name="T49" fmla="*/ 5 h 81"/>
              <a:gd name="T50" fmla="*/ 33 w 67"/>
              <a:gd name="T51" fmla="*/ 10 h 81"/>
              <a:gd name="T52" fmla="*/ 32 w 67"/>
              <a:gd name="T53" fmla="*/ 14 h 81"/>
              <a:gd name="T54" fmla="*/ 18 w 67"/>
              <a:gd name="T55" fmla="*/ 48 h 81"/>
              <a:gd name="T56" fmla="*/ 3 w 67"/>
              <a:gd name="T57" fmla="*/ 42 h 81"/>
              <a:gd name="T58" fmla="*/ 16 w 67"/>
              <a:gd name="T59" fmla="*/ 42 h 81"/>
              <a:gd name="T60" fmla="*/ 18 w 67"/>
              <a:gd name="T61" fmla="*/ 48 h 81"/>
              <a:gd name="T62" fmla="*/ 15 w 67"/>
              <a:gd name="T63" fmla="*/ 34 h 81"/>
              <a:gd name="T64" fmla="*/ 5 w 67"/>
              <a:gd name="T65" fmla="*/ 39 h 81"/>
              <a:gd name="T66" fmla="*/ 20 w 67"/>
              <a:gd name="T67" fmla="*/ 19 h 81"/>
              <a:gd name="T68" fmla="*/ 23 w 67"/>
              <a:gd name="T69" fmla="*/ 29 h 81"/>
              <a:gd name="T70" fmla="*/ 40 w 67"/>
              <a:gd name="T71" fmla="*/ 31 h 81"/>
              <a:gd name="T72" fmla="*/ 26 w 67"/>
              <a:gd name="T73" fmla="*/ 31 h 81"/>
              <a:gd name="T74" fmla="*/ 26 w 67"/>
              <a:gd name="T75" fmla="*/ 18 h 81"/>
              <a:gd name="T76" fmla="*/ 31 w 67"/>
              <a:gd name="T77" fmla="*/ 17 h 81"/>
              <a:gd name="T78" fmla="*/ 40 w 67"/>
              <a:gd name="T79" fmla="*/ 17 h 81"/>
              <a:gd name="T80" fmla="*/ 40 w 67"/>
              <a:gd name="T81" fmla="*/ 30 h 81"/>
              <a:gd name="T82" fmla="*/ 64 w 67"/>
              <a:gd name="T83" fmla="*/ 28 h 81"/>
              <a:gd name="T84" fmla="*/ 43 w 67"/>
              <a:gd name="T85" fmla="*/ 20 h 81"/>
              <a:gd name="T86" fmla="*/ 64 w 67"/>
              <a:gd name="T87" fmla="*/ 28 h 81"/>
              <a:gd name="T88" fmla="*/ 19 w 67"/>
              <a:gd name="T89" fmla="*/ 23 h 81"/>
              <a:gd name="T90" fmla="*/ 9 w 67"/>
              <a:gd name="T91" fmla="*/ 33 h 81"/>
              <a:gd name="T92" fmla="*/ 19 w 67"/>
              <a:gd name="T93" fmla="*/ 21 h 81"/>
              <a:gd name="T94" fmla="*/ 12 w 67"/>
              <a:gd name="T95" fmla="*/ 57 h 81"/>
              <a:gd name="T96" fmla="*/ 11 w 67"/>
              <a:gd name="T97" fmla="*/ 81 h 81"/>
              <a:gd name="T98" fmla="*/ 10 w 67"/>
              <a:gd name="T99" fmla="*/ 5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7" h="81">
                <a:moveTo>
                  <a:pt x="66" y="17"/>
                </a:moveTo>
                <a:cubicBezTo>
                  <a:pt x="43" y="17"/>
                  <a:pt x="43" y="17"/>
                  <a:pt x="43" y="17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5"/>
                  <a:pt x="42" y="14"/>
                  <a:pt x="42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0"/>
                  <a:pt x="36" y="10"/>
                  <a:pt x="36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51" y="10"/>
                  <a:pt x="53" y="8"/>
                  <a:pt x="53" y="5"/>
                </a:cubicBezTo>
                <a:cubicBezTo>
                  <a:pt x="53" y="3"/>
                  <a:pt x="51" y="0"/>
                  <a:pt x="4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2" y="3"/>
                  <a:pt x="12" y="5"/>
                </a:cubicBezTo>
                <a:cubicBezTo>
                  <a:pt x="12" y="8"/>
                  <a:pt x="15" y="10"/>
                  <a:pt x="18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4"/>
                  <a:pt x="29" y="14"/>
                  <a:pt x="29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4"/>
                  <a:pt x="23" y="15"/>
                  <a:pt x="23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10" y="16"/>
                  <a:pt x="2" y="24"/>
                  <a:pt x="2" y="34"/>
                </a:cubicBezTo>
                <a:cubicBezTo>
                  <a:pt x="2" y="39"/>
                  <a:pt x="2" y="39"/>
                  <a:pt x="2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40"/>
                  <a:pt x="0" y="4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0"/>
                  <a:pt x="0" y="51"/>
                  <a:pt x="1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1" y="50"/>
                  <a:pt x="21" y="49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0"/>
                  <a:pt x="20" y="39"/>
                  <a:pt x="20" y="39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3"/>
                  <a:pt x="19" y="32"/>
                  <a:pt x="20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3"/>
                  <a:pt x="23" y="34"/>
                  <a:pt x="24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4"/>
                  <a:pt x="43" y="33"/>
                  <a:pt x="43" y="32"/>
                </a:cubicBezTo>
                <a:cubicBezTo>
                  <a:pt x="43" y="31"/>
                  <a:pt x="43" y="31"/>
                  <a:pt x="43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7" y="30"/>
                  <a:pt x="67" y="30"/>
                </a:cubicBezTo>
                <a:cubicBezTo>
                  <a:pt x="67" y="18"/>
                  <a:pt x="67" y="18"/>
                  <a:pt x="67" y="18"/>
                </a:cubicBezTo>
                <a:cubicBezTo>
                  <a:pt x="67" y="18"/>
                  <a:pt x="66" y="17"/>
                  <a:pt x="66" y="17"/>
                </a:cubicBezTo>
                <a:close/>
                <a:moveTo>
                  <a:pt x="15" y="5"/>
                </a:moveTo>
                <a:cubicBezTo>
                  <a:pt x="15" y="4"/>
                  <a:pt x="16" y="3"/>
                  <a:pt x="1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3"/>
                  <a:pt x="50" y="4"/>
                  <a:pt x="50" y="5"/>
                </a:cubicBezTo>
                <a:cubicBezTo>
                  <a:pt x="50" y="7"/>
                  <a:pt x="49" y="7"/>
                  <a:pt x="48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6" y="7"/>
                  <a:pt x="15" y="7"/>
                  <a:pt x="15" y="5"/>
                </a:cubicBezTo>
                <a:close/>
                <a:moveTo>
                  <a:pt x="32" y="10"/>
                </a:moveTo>
                <a:cubicBezTo>
                  <a:pt x="33" y="10"/>
                  <a:pt x="33" y="10"/>
                  <a:pt x="33" y="10"/>
                </a:cubicBezTo>
                <a:cubicBezTo>
                  <a:pt x="33" y="14"/>
                  <a:pt x="33" y="14"/>
                  <a:pt x="33" y="14"/>
                </a:cubicBezTo>
                <a:cubicBezTo>
                  <a:pt x="32" y="14"/>
                  <a:pt x="32" y="14"/>
                  <a:pt x="32" y="14"/>
                </a:cubicBezTo>
                <a:lnTo>
                  <a:pt x="32" y="10"/>
                </a:lnTo>
                <a:close/>
                <a:moveTo>
                  <a:pt x="18" y="48"/>
                </a:moveTo>
                <a:cubicBezTo>
                  <a:pt x="3" y="48"/>
                  <a:pt x="3" y="48"/>
                  <a:pt x="3" y="48"/>
                </a:cubicBezTo>
                <a:cubicBezTo>
                  <a:pt x="3" y="42"/>
                  <a:pt x="3" y="42"/>
                  <a:pt x="3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8" y="42"/>
                  <a:pt x="18" y="42"/>
                  <a:pt x="18" y="42"/>
                </a:cubicBezTo>
                <a:lnTo>
                  <a:pt x="18" y="48"/>
                </a:lnTo>
                <a:close/>
                <a:moveTo>
                  <a:pt x="20" y="29"/>
                </a:moveTo>
                <a:cubicBezTo>
                  <a:pt x="17" y="29"/>
                  <a:pt x="15" y="31"/>
                  <a:pt x="15" y="34"/>
                </a:cubicBezTo>
                <a:cubicBezTo>
                  <a:pt x="15" y="39"/>
                  <a:pt x="15" y="39"/>
                  <a:pt x="15" y="39"/>
                </a:cubicBezTo>
                <a:cubicBezTo>
                  <a:pt x="5" y="39"/>
                  <a:pt x="5" y="39"/>
                  <a:pt x="5" y="39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26"/>
                  <a:pt x="12" y="19"/>
                  <a:pt x="20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29"/>
                  <a:pt x="23" y="29"/>
                  <a:pt x="23" y="29"/>
                </a:cubicBezTo>
                <a:lnTo>
                  <a:pt x="20" y="29"/>
                </a:lnTo>
                <a:close/>
                <a:moveTo>
                  <a:pt x="40" y="31"/>
                </a:move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0"/>
                  <a:pt x="26" y="30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7"/>
                  <a:pt x="26" y="17"/>
                  <a:pt x="26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30"/>
                  <a:pt x="40" y="30"/>
                  <a:pt x="40" y="30"/>
                </a:cubicBezTo>
                <a:lnTo>
                  <a:pt x="40" y="31"/>
                </a:lnTo>
                <a:close/>
                <a:moveTo>
                  <a:pt x="64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3" y="20"/>
                  <a:pt x="43" y="20"/>
                  <a:pt x="43" y="20"/>
                </a:cubicBezTo>
                <a:cubicBezTo>
                  <a:pt x="64" y="20"/>
                  <a:pt x="64" y="20"/>
                  <a:pt x="64" y="20"/>
                </a:cubicBezTo>
                <a:lnTo>
                  <a:pt x="64" y="28"/>
                </a:lnTo>
                <a:close/>
                <a:moveTo>
                  <a:pt x="20" y="22"/>
                </a:moveTo>
                <a:cubicBezTo>
                  <a:pt x="20" y="22"/>
                  <a:pt x="20" y="23"/>
                  <a:pt x="19" y="23"/>
                </a:cubicBezTo>
                <a:cubicBezTo>
                  <a:pt x="14" y="23"/>
                  <a:pt x="10" y="27"/>
                  <a:pt x="10" y="32"/>
                </a:cubicBezTo>
                <a:cubicBezTo>
                  <a:pt x="10" y="33"/>
                  <a:pt x="9" y="33"/>
                  <a:pt x="9" y="33"/>
                </a:cubicBezTo>
                <a:cubicBezTo>
                  <a:pt x="8" y="33"/>
                  <a:pt x="8" y="33"/>
                  <a:pt x="8" y="32"/>
                </a:cubicBezTo>
                <a:cubicBezTo>
                  <a:pt x="8" y="26"/>
                  <a:pt x="13" y="21"/>
                  <a:pt x="19" y="21"/>
                </a:cubicBezTo>
                <a:cubicBezTo>
                  <a:pt x="20" y="21"/>
                  <a:pt x="20" y="21"/>
                  <a:pt x="20" y="22"/>
                </a:cubicBezTo>
                <a:close/>
                <a:moveTo>
                  <a:pt x="12" y="57"/>
                </a:moveTo>
                <a:cubicBezTo>
                  <a:pt x="13" y="59"/>
                  <a:pt x="19" y="70"/>
                  <a:pt x="19" y="74"/>
                </a:cubicBezTo>
                <a:cubicBezTo>
                  <a:pt x="19" y="78"/>
                  <a:pt x="15" y="81"/>
                  <a:pt x="11" y="81"/>
                </a:cubicBezTo>
                <a:cubicBezTo>
                  <a:pt x="7" y="81"/>
                  <a:pt x="3" y="78"/>
                  <a:pt x="3" y="74"/>
                </a:cubicBezTo>
                <a:cubicBezTo>
                  <a:pt x="3" y="70"/>
                  <a:pt x="8" y="59"/>
                  <a:pt x="10" y="57"/>
                </a:cubicBezTo>
                <a:cubicBezTo>
                  <a:pt x="10" y="56"/>
                  <a:pt x="12" y="56"/>
                  <a:pt x="12" y="57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9" name="Freeform 187">
            <a:extLst>
              <a:ext uri="{FF2B5EF4-FFF2-40B4-BE49-F238E27FC236}">
                <a16:creationId xmlns:a16="http://schemas.microsoft.com/office/drawing/2014/main" id="{DFD5FBD3-65F0-E8D7-C0F2-A8EBA1444A56}"/>
              </a:ext>
            </a:extLst>
          </p:cNvPr>
          <p:cNvSpPr>
            <a:spLocks noEditPoints="1"/>
          </p:cNvSpPr>
          <p:nvPr/>
        </p:nvSpPr>
        <p:spPr bwMode="auto">
          <a:xfrm>
            <a:off x="4618291" y="2726392"/>
            <a:ext cx="398149" cy="368340"/>
          </a:xfrm>
          <a:custGeom>
            <a:avLst/>
            <a:gdLst>
              <a:gd name="T0" fmla="*/ 23 w 79"/>
              <a:gd name="T1" fmla="*/ 14 h 71"/>
              <a:gd name="T2" fmla="*/ 28 w 79"/>
              <a:gd name="T3" fmla="*/ 23 h 71"/>
              <a:gd name="T4" fmla="*/ 27 w 79"/>
              <a:gd name="T5" fmla="*/ 23 h 71"/>
              <a:gd name="T6" fmla="*/ 36 w 79"/>
              <a:gd name="T7" fmla="*/ 28 h 71"/>
              <a:gd name="T8" fmla="*/ 31 w 79"/>
              <a:gd name="T9" fmla="*/ 27 h 71"/>
              <a:gd name="T10" fmla="*/ 17 w 79"/>
              <a:gd name="T11" fmla="*/ 11 h 71"/>
              <a:gd name="T12" fmla="*/ 15 w 79"/>
              <a:gd name="T13" fmla="*/ 23 h 71"/>
              <a:gd name="T14" fmla="*/ 17 w 79"/>
              <a:gd name="T15" fmla="*/ 16 h 71"/>
              <a:gd name="T16" fmla="*/ 21 w 79"/>
              <a:gd name="T17" fmla="*/ 5 h 71"/>
              <a:gd name="T18" fmla="*/ 25 w 79"/>
              <a:gd name="T19" fmla="*/ 12 h 71"/>
              <a:gd name="T20" fmla="*/ 24 w 79"/>
              <a:gd name="T21" fmla="*/ 35 h 71"/>
              <a:gd name="T22" fmla="*/ 29 w 79"/>
              <a:gd name="T23" fmla="*/ 37 h 71"/>
              <a:gd name="T24" fmla="*/ 18 w 79"/>
              <a:gd name="T25" fmla="*/ 19 h 71"/>
              <a:gd name="T26" fmla="*/ 15 w 79"/>
              <a:gd name="T27" fmla="*/ 24 h 71"/>
              <a:gd name="T28" fmla="*/ 13 w 79"/>
              <a:gd name="T29" fmla="*/ 17 h 71"/>
              <a:gd name="T30" fmla="*/ 10 w 79"/>
              <a:gd name="T31" fmla="*/ 12 h 71"/>
              <a:gd name="T32" fmla="*/ 14 w 79"/>
              <a:gd name="T33" fmla="*/ 13 h 71"/>
              <a:gd name="T34" fmla="*/ 11 w 79"/>
              <a:gd name="T35" fmla="*/ 13 h 71"/>
              <a:gd name="T36" fmla="*/ 33 w 79"/>
              <a:gd name="T37" fmla="*/ 9 h 71"/>
              <a:gd name="T38" fmla="*/ 40 w 79"/>
              <a:gd name="T39" fmla="*/ 7 h 71"/>
              <a:gd name="T40" fmla="*/ 40 w 79"/>
              <a:gd name="T41" fmla="*/ 6 h 71"/>
              <a:gd name="T42" fmla="*/ 32 w 79"/>
              <a:gd name="T43" fmla="*/ 22 h 71"/>
              <a:gd name="T44" fmla="*/ 37 w 79"/>
              <a:gd name="T45" fmla="*/ 26 h 71"/>
              <a:gd name="T46" fmla="*/ 33 w 79"/>
              <a:gd name="T47" fmla="*/ 26 h 71"/>
              <a:gd name="T48" fmla="*/ 29 w 79"/>
              <a:gd name="T49" fmla="*/ 24 h 71"/>
              <a:gd name="T50" fmla="*/ 35 w 79"/>
              <a:gd name="T51" fmla="*/ 19 h 71"/>
              <a:gd name="T52" fmla="*/ 30 w 79"/>
              <a:gd name="T53" fmla="*/ 20 h 71"/>
              <a:gd name="T54" fmla="*/ 34 w 79"/>
              <a:gd name="T55" fmla="*/ 14 h 71"/>
              <a:gd name="T56" fmla="*/ 38 w 79"/>
              <a:gd name="T57" fmla="*/ 17 h 71"/>
              <a:gd name="T58" fmla="*/ 45 w 79"/>
              <a:gd name="T59" fmla="*/ 13 h 71"/>
              <a:gd name="T60" fmla="*/ 46 w 79"/>
              <a:gd name="T61" fmla="*/ 12 h 71"/>
              <a:gd name="T62" fmla="*/ 12 w 79"/>
              <a:gd name="T63" fmla="*/ 9 h 71"/>
              <a:gd name="T64" fmla="*/ 8 w 79"/>
              <a:gd name="T65" fmla="*/ 15 h 71"/>
              <a:gd name="T66" fmla="*/ 12 w 79"/>
              <a:gd name="T67" fmla="*/ 18 h 71"/>
              <a:gd name="T68" fmla="*/ 12 w 79"/>
              <a:gd name="T69" fmla="*/ 23 h 71"/>
              <a:gd name="T70" fmla="*/ 8 w 79"/>
              <a:gd name="T71" fmla="*/ 28 h 71"/>
              <a:gd name="T72" fmla="*/ 4 w 79"/>
              <a:gd name="T73" fmla="*/ 34 h 71"/>
              <a:gd name="T74" fmla="*/ 15 w 79"/>
              <a:gd name="T75" fmla="*/ 39 h 71"/>
              <a:gd name="T76" fmla="*/ 16 w 79"/>
              <a:gd name="T77" fmla="*/ 47 h 71"/>
              <a:gd name="T78" fmla="*/ 16 w 79"/>
              <a:gd name="T79" fmla="*/ 46 h 71"/>
              <a:gd name="T80" fmla="*/ 13 w 79"/>
              <a:gd name="T81" fmla="*/ 21 h 71"/>
              <a:gd name="T82" fmla="*/ 33 w 79"/>
              <a:gd name="T83" fmla="*/ 18 h 71"/>
              <a:gd name="T84" fmla="*/ 35 w 79"/>
              <a:gd name="T85" fmla="*/ 18 h 71"/>
              <a:gd name="T86" fmla="*/ 36 w 79"/>
              <a:gd name="T87" fmla="*/ 19 h 71"/>
              <a:gd name="T88" fmla="*/ 37 w 79"/>
              <a:gd name="T89" fmla="*/ 19 h 71"/>
              <a:gd name="T90" fmla="*/ 40 w 79"/>
              <a:gd name="T91" fmla="*/ 24 h 71"/>
              <a:gd name="T92" fmla="*/ 43 w 79"/>
              <a:gd name="T93" fmla="*/ 20 h 71"/>
              <a:gd name="T94" fmla="*/ 54 w 79"/>
              <a:gd name="T95" fmla="*/ 23 h 71"/>
              <a:gd name="T96" fmla="*/ 7 w 79"/>
              <a:gd name="T97" fmla="*/ 14 h 71"/>
              <a:gd name="T98" fmla="*/ 7 w 79"/>
              <a:gd name="T99" fmla="*/ 26 h 71"/>
              <a:gd name="T100" fmla="*/ 6 w 79"/>
              <a:gd name="T101" fmla="*/ 24 h 71"/>
              <a:gd name="T102" fmla="*/ 6 w 79"/>
              <a:gd name="T103" fmla="*/ 21 h 71"/>
              <a:gd name="T104" fmla="*/ 5 w 79"/>
              <a:gd name="T105" fmla="*/ 21 h 71"/>
              <a:gd name="T106" fmla="*/ 9 w 79"/>
              <a:gd name="T107" fmla="*/ 44 h 71"/>
              <a:gd name="T108" fmla="*/ 10 w 79"/>
              <a:gd name="T109" fmla="*/ 46 h 71"/>
              <a:gd name="T110" fmla="*/ 32 w 79"/>
              <a:gd name="T111" fmla="*/ 7 h 71"/>
              <a:gd name="T112" fmla="*/ 32 w 79"/>
              <a:gd name="T113" fmla="*/ 8 h 71"/>
              <a:gd name="T114" fmla="*/ 12 w 79"/>
              <a:gd name="T115" fmla="*/ 34 h 71"/>
              <a:gd name="T116" fmla="*/ 10 w 79"/>
              <a:gd name="T117" fmla="*/ 18 h 71"/>
              <a:gd name="T118" fmla="*/ 6 w 79"/>
              <a:gd name="T119" fmla="*/ 33 h 71"/>
              <a:gd name="T120" fmla="*/ 11 w 79"/>
              <a:gd name="T121" fmla="*/ 30 h 71"/>
              <a:gd name="T122" fmla="*/ 45 w 79"/>
              <a:gd name="T123" fmla="*/ 11 h 71"/>
              <a:gd name="T124" fmla="*/ 9 w 79"/>
              <a:gd name="T125" fmla="*/ 1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9" h="71">
                <a:moveTo>
                  <a:pt x="74" y="40"/>
                </a:moveTo>
                <a:cubicBezTo>
                  <a:pt x="70" y="53"/>
                  <a:pt x="58" y="59"/>
                  <a:pt x="51" y="60"/>
                </a:cubicBezTo>
                <a:cubicBezTo>
                  <a:pt x="44" y="61"/>
                  <a:pt x="36" y="60"/>
                  <a:pt x="36" y="60"/>
                </a:cubicBezTo>
                <a:cubicBezTo>
                  <a:pt x="36" y="60"/>
                  <a:pt x="35" y="62"/>
                  <a:pt x="35" y="65"/>
                </a:cubicBezTo>
                <a:cubicBezTo>
                  <a:pt x="35" y="68"/>
                  <a:pt x="36" y="70"/>
                  <a:pt x="36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2" y="68"/>
                  <a:pt x="31" y="59"/>
                  <a:pt x="38" y="52"/>
                </a:cubicBezTo>
                <a:cubicBezTo>
                  <a:pt x="47" y="44"/>
                  <a:pt x="60" y="46"/>
                  <a:pt x="66" y="36"/>
                </a:cubicBezTo>
                <a:cubicBezTo>
                  <a:pt x="71" y="28"/>
                  <a:pt x="71" y="22"/>
                  <a:pt x="71" y="22"/>
                </a:cubicBezTo>
                <a:cubicBezTo>
                  <a:pt x="71" y="22"/>
                  <a:pt x="69" y="33"/>
                  <a:pt x="63" y="37"/>
                </a:cubicBezTo>
                <a:cubicBezTo>
                  <a:pt x="63" y="36"/>
                  <a:pt x="63" y="35"/>
                  <a:pt x="63" y="35"/>
                </a:cubicBezTo>
                <a:cubicBezTo>
                  <a:pt x="63" y="33"/>
                  <a:pt x="63" y="31"/>
                  <a:pt x="64" y="30"/>
                </a:cubicBezTo>
                <a:cubicBezTo>
                  <a:pt x="63" y="31"/>
                  <a:pt x="62" y="33"/>
                  <a:pt x="62" y="35"/>
                </a:cubicBezTo>
                <a:cubicBezTo>
                  <a:pt x="62" y="36"/>
                  <a:pt x="61" y="37"/>
                  <a:pt x="61" y="38"/>
                </a:cubicBezTo>
                <a:cubicBezTo>
                  <a:pt x="59" y="39"/>
                  <a:pt x="56" y="40"/>
                  <a:pt x="53" y="42"/>
                </a:cubicBezTo>
                <a:cubicBezTo>
                  <a:pt x="53" y="40"/>
                  <a:pt x="53" y="39"/>
                  <a:pt x="53" y="38"/>
                </a:cubicBezTo>
                <a:cubicBezTo>
                  <a:pt x="53" y="36"/>
                  <a:pt x="54" y="35"/>
                  <a:pt x="54" y="33"/>
                </a:cubicBezTo>
                <a:cubicBezTo>
                  <a:pt x="55" y="32"/>
                  <a:pt x="55" y="31"/>
                  <a:pt x="55" y="31"/>
                </a:cubicBezTo>
                <a:cubicBezTo>
                  <a:pt x="55" y="31"/>
                  <a:pt x="53" y="34"/>
                  <a:pt x="52" y="38"/>
                </a:cubicBezTo>
                <a:cubicBezTo>
                  <a:pt x="51" y="39"/>
                  <a:pt x="51" y="41"/>
                  <a:pt x="51" y="42"/>
                </a:cubicBezTo>
                <a:cubicBezTo>
                  <a:pt x="47" y="44"/>
                  <a:pt x="43" y="45"/>
                  <a:pt x="40" y="47"/>
                </a:cubicBezTo>
                <a:cubicBezTo>
                  <a:pt x="40" y="46"/>
                  <a:pt x="40" y="45"/>
                  <a:pt x="40" y="44"/>
                </a:cubicBezTo>
                <a:cubicBezTo>
                  <a:pt x="40" y="43"/>
                  <a:pt x="40" y="42"/>
                  <a:pt x="41" y="41"/>
                </a:cubicBezTo>
                <a:cubicBezTo>
                  <a:pt x="41" y="38"/>
                  <a:pt x="42" y="36"/>
                  <a:pt x="43" y="34"/>
                </a:cubicBezTo>
                <a:cubicBezTo>
                  <a:pt x="44" y="33"/>
                  <a:pt x="45" y="32"/>
                  <a:pt x="45" y="32"/>
                </a:cubicBezTo>
                <a:cubicBezTo>
                  <a:pt x="45" y="32"/>
                  <a:pt x="41" y="36"/>
                  <a:pt x="40" y="40"/>
                </a:cubicBezTo>
                <a:cubicBezTo>
                  <a:pt x="39" y="43"/>
                  <a:pt x="38" y="46"/>
                  <a:pt x="38" y="48"/>
                </a:cubicBezTo>
                <a:cubicBezTo>
                  <a:pt x="38" y="48"/>
                  <a:pt x="38" y="48"/>
                  <a:pt x="38" y="48"/>
                </a:cubicBezTo>
                <a:cubicBezTo>
                  <a:pt x="33" y="51"/>
                  <a:pt x="30" y="55"/>
                  <a:pt x="30" y="55"/>
                </a:cubicBezTo>
                <a:cubicBezTo>
                  <a:pt x="30" y="55"/>
                  <a:pt x="27" y="43"/>
                  <a:pt x="34" y="33"/>
                </a:cubicBezTo>
                <a:cubicBezTo>
                  <a:pt x="40" y="24"/>
                  <a:pt x="55" y="27"/>
                  <a:pt x="62" y="23"/>
                </a:cubicBezTo>
                <a:cubicBezTo>
                  <a:pt x="69" y="20"/>
                  <a:pt x="72" y="12"/>
                  <a:pt x="72" y="12"/>
                </a:cubicBezTo>
                <a:cubicBezTo>
                  <a:pt x="72" y="12"/>
                  <a:pt x="79" y="28"/>
                  <a:pt x="74" y="40"/>
                </a:cubicBezTo>
                <a:close/>
                <a:moveTo>
                  <a:pt x="8" y="33"/>
                </a:move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3"/>
                </a:cubicBezTo>
                <a:cubicBezTo>
                  <a:pt x="8" y="33"/>
                  <a:pt x="8" y="33"/>
                  <a:pt x="8" y="33"/>
                </a:cubicBezTo>
                <a:close/>
                <a:moveTo>
                  <a:pt x="26" y="8"/>
                </a:moveTo>
                <a:cubicBezTo>
                  <a:pt x="26" y="8"/>
                  <a:pt x="25" y="8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lose/>
                <a:moveTo>
                  <a:pt x="27" y="14"/>
                </a:move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5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lose/>
                <a:moveTo>
                  <a:pt x="27" y="14"/>
                </a:move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7" y="14"/>
                </a:cubicBezTo>
                <a:close/>
                <a:moveTo>
                  <a:pt x="26" y="8"/>
                </a:move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9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lose/>
                <a:moveTo>
                  <a:pt x="28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27" y="21"/>
                </a:moveTo>
                <a:cubicBezTo>
                  <a:pt x="27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7" y="21"/>
                  <a:pt x="27" y="21"/>
                </a:cubicBezTo>
                <a:close/>
                <a:moveTo>
                  <a:pt x="28" y="22"/>
                </a:move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lose/>
                <a:moveTo>
                  <a:pt x="27" y="21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lose/>
                <a:moveTo>
                  <a:pt x="27" y="21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lose/>
                <a:moveTo>
                  <a:pt x="28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28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25" y="11"/>
                </a:move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lose/>
                <a:moveTo>
                  <a:pt x="24" y="13"/>
                </a:move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lose/>
                <a:moveTo>
                  <a:pt x="26" y="10"/>
                </a:move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10"/>
                  <a:pt x="26" y="10"/>
                  <a:pt x="26" y="10"/>
                </a:cubicBezTo>
                <a:cubicBezTo>
                  <a:pt x="26" y="9"/>
                  <a:pt x="26" y="9"/>
                  <a:pt x="26" y="10"/>
                </a:cubicBezTo>
                <a:cubicBezTo>
                  <a:pt x="26" y="10"/>
                  <a:pt x="26" y="10"/>
                  <a:pt x="26" y="10"/>
                </a:cubicBezTo>
                <a:close/>
                <a:moveTo>
                  <a:pt x="24" y="13"/>
                </a:moveTo>
                <a:cubicBezTo>
                  <a:pt x="24" y="13"/>
                  <a:pt x="24" y="13"/>
                  <a:pt x="24" y="13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lose/>
                <a:moveTo>
                  <a:pt x="24" y="13"/>
                </a:move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lose/>
                <a:moveTo>
                  <a:pt x="25" y="12"/>
                </a:move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2"/>
                  <a:pt x="25" y="12"/>
                  <a:pt x="25" y="12"/>
                </a:cubicBezTo>
                <a:close/>
                <a:moveTo>
                  <a:pt x="23" y="14"/>
                </a:move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lose/>
                <a:moveTo>
                  <a:pt x="25" y="12"/>
                </a:move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lose/>
                <a:moveTo>
                  <a:pt x="27" y="19"/>
                </a:move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lose/>
                <a:moveTo>
                  <a:pt x="25" y="11"/>
                </a:move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lose/>
                <a:moveTo>
                  <a:pt x="25" y="12"/>
                </a:move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lose/>
                <a:moveTo>
                  <a:pt x="28" y="22"/>
                </a:move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lose/>
                <a:moveTo>
                  <a:pt x="25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lose/>
                <a:moveTo>
                  <a:pt x="25" y="11"/>
                </a:move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2"/>
                </a:cubicBezTo>
                <a:cubicBezTo>
                  <a:pt x="25" y="12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lose/>
                <a:moveTo>
                  <a:pt x="26" y="6"/>
                </a:move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lose/>
                <a:moveTo>
                  <a:pt x="26" y="6"/>
                </a:move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lose/>
                <a:moveTo>
                  <a:pt x="27" y="21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lose/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27" y="20"/>
                </a:move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28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3"/>
                  <a:pt x="28" y="23"/>
                </a:cubicBezTo>
                <a:cubicBezTo>
                  <a:pt x="28" y="23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29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2"/>
                </a:cubicBezTo>
                <a:cubicBezTo>
                  <a:pt x="30" y="22"/>
                  <a:pt x="30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22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9" y="21"/>
                  <a:pt x="29" y="21"/>
                  <a:pt x="29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1"/>
                  <a:pt x="28" y="21"/>
                </a:cubicBezTo>
                <a:cubicBezTo>
                  <a:pt x="28" y="21"/>
                  <a:pt x="28" y="21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1"/>
                </a:cubicBezTo>
                <a:cubicBezTo>
                  <a:pt x="28" y="20"/>
                  <a:pt x="28" y="20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27" y="19"/>
                </a:move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9"/>
                  <a:pt x="28" y="19"/>
                </a:cubicBezTo>
                <a:cubicBezTo>
                  <a:pt x="27" y="19"/>
                  <a:pt x="27" y="19"/>
                  <a:pt x="27" y="19"/>
                </a:cubicBezTo>
                <a:close/>
                <a:moveTo>
                  <a:pt x="27" y="21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lose/>
                <a:moveTo>
                  <a:pt x="27" y="22"/>
                </a:move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2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6" y="23"/>
                  <a:pt x="26" y="23"/>
                </a:cubicBezTo>
                <a:cubicBezTo>
                  <a:pt x="26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6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3"/>
                  <a:pt x="27" y="23"/>
                  <a:pt x="28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8" y="23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7" y="22"/>
                  <a:pt x="27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7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7" y="22"/>
                  <a:pt x="27" y="22"/>
                </a:cubicBezTo>
                <a:cubicBezTo>
                  <a:pt x="27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2"/>
                  <a:pt x="27" y="22"/>
                </a:cubicBezTo>
                <a:cubicBezTo>
                  <a:pt x="27" y="22"/>
                  <a:pt x="27" y="21"/>
                  <a:pt x="27" y="21"/>
                </a:cubicBezTo>
                <a:cubicBezTo>
                  <a:pt x="27" y="21"/>
                  <a:pt x="27" y="21"/>
                  <a:pt x="27" y="22"/>
                </a:cubicBezTo>
                <a:cubicBezTo>
                  <a:pt x="27" y="22"/>
                  <a:pt x="27" y="22"/>
                  <a:pt x="27" y="22"/>
                </a:cubicBezTo>
                <a:close/>
                <a:moveTo>
                  <a:pt x="28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lose/>
                <a:moveTo>
                  <a:pt x="27" y="19"/>
                </a:move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7" y="19"/>
                  <a:pt x="27" y="19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lose/>
                <a:moveTo>
                  <a:pt x="29" y="19"/>
                </a:move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lose/>
                <a:moveTo>
                  <a:pt x="29" y="24"/>
                </a:move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lose/>
                <a:moveTo>
                  <a:pt x="28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lose/>
                <a:moveTo>
                  <a:pt x="28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lose/>
                <a:moveTo>
                  <a:pt x="28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lose/>
                <a:moveTo>
                  <a:pt x="23" y="4"/>
                </a:move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lose/>
                <a:moveTo>
                  <a:pt x="28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1"/>
                  <a:pt x="28" y="21"/>
                </a:cubicBezTo>
                <a:close/>
                <a:moveTo>
                  <a:pt x="26" y="6"/>
                </a:move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lose/>
                <a:moveTo>
                  <a:pt x="29" y="23"/>
                </a:move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lose/>
                <a:moveTo>
                  <a:pt x="29" y="19"/>
                </a:move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lose/>
                <a:moveTo>
                  <a:pt x="28" y="22"/>
                </a:move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22"/>
                  <a:pt x="28" y="22"/>
                  <a:pt x="28" y="22"/>
                </a:cubicBezTo>
                <a:close/>
                <a:moveTo>
                  <a:pt x="29" y="19"/>
                </a:move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lose/>
                <a:moveTo>
                  <a:pt x="8" y="31"/>
                </a:move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lose/>
                <a:moveTo>
                  <a:pt x="3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3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3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36" y="27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lose/>
                <a:moveTo>
                  <a:pt x="36" y="27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3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36" y="27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lose/>
                <a:moveTo>
                  <a:pt x="3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36" y="27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7"/>
                  <a:pt x="36" y="27"/>
                </a:cubicBezTo>
                <a:close/>
                <a:moveTo>
                  <a:pt x="36" y="27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8" y="31"/>
                </a:move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lose/>
                <a:moveTo>
                  <a:pt x="8" y="31"/>
                </a:move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lose/>
                <a:moveTo>
                  <a:pt x="7" y="31"/>
                </a:move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lose/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lose/>
                <a:moveTo>
                  <a:pt x="23" y="4"/>
                </a:move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lose/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7" y="32"/>
                  <a:pt x="7" y="32"/>
                </a:cubicBezTo>
                <a:cubicBezTo>
                  <a:pt x="7" y="32"/>
                  <a:pt x="8" y="32"/>
                  <a:pt x="8" y="32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8" y="31"/>
                </a:move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1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32"/>
                  <a:pt x="8" y="32"/>
                  <a:pt x="8" y="32"/>
                </a:cubicBezTo>
                <a:close/>
                <a:moveTo>
                  <a:pt x="30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lose/>
                <a:moveTo>
                  <a:pt x="31" y="27"/>
                </a:move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lose/>
                <a:moveTo>
                  <a:pt x="24" y="31"/>
                </a:move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30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30" y="27"/>
                </a:cubicBezTo>
                <a:cubicBezTo>
                  <a:pt x="30" y="28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lose/>
                <a:moveTo>
                  <a:pt x="31" y="27"/>
                </a:move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lose/>
                <a:moveTo>
                  <a:pt x="31" y="26"/>
                </a:move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lose/>
                <a:moveTo>
                  <a:pt x="30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lose/>
                <a:moveTo>
                  <a:pt x="25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lose/>
                <a:moveTo>
                  <a:pt x="25" y="29"/>
                </a:move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4" y="29"/>
                  <a:pt x="24" y="29"/>
                </a:cubicBezTo>
                <a:cubicBezTo>
                  <a:pt x="25" y="29"/>
                  <a:pt x="25" y="29"/>
                  <a:pt x="25" y="29"/>
                </a:cubicBezTo>
                <a:cubicBezTo>
                  <a:pt x="25" y="29"/>
                  <a:pt x="25" y="29"/>
                  <a:pt x="25" y="29"/>
                </a:cubicBezTo>
                <a:close/>
                <a:moveTo>
                  <a:pt x="24" y="18"/>
                </a:move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lose/>
                <a:moveTo>
                  <a:pt x="24" y="31"/>
                </a:move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lose/>
                <a:moveTo>
                  <a:pt x="35" y="28"/>
                </a:move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lose/>
                <a:moveTo>
                  <a:pt x="35" y="28"/>
                </a:move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lose/>
                <a:moveTo>
                  <a:pt x="3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7"/>
                  <a:pt x="36" y="28"/>
                  <a:pt x="36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3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36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lose/>
                <a:moveTo>
                  <a:pt x="36" y="27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lose/>
                <a:moveTo>
                  <a:pt x="32" y="29"/>
                </a:move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lose/>
                <a:moveTo>
                  <a:pt x="35" y="28"/>
                </a:move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lose/>
                <a:moveTo>
                  <a:pt x="34" y="27"/>
                </a:move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lose/>
                <a:moveTo>
                  <a:pt x="33" y="28"/>
                </a:move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lose/>
                <a:moveTo>
                  <a:pt x="15" y="39"/>
                </a:move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lose/>
                <a:moveTo>
                  <a:pt x="17" y="12"/>
                </a:move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lose/>
                <a:moveTo>
                  <a:pt x="9" y="33"/>
                </a:move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lose/>
                <a:moveTo>
                  <a:pt x="9" y="33"/>
                </a:move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lose/>
                <a:moveTo>
                  <a:pt x="17" y="13"/>
                </a:move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lose/>
                <a:moveTo>
                  <a:pt x="17" y="13"/>
                </a:move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lose/>
                <a:moveTo>
                  <a:pt x="17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7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8" y="13"/>
                </a:move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lose/>
                <a:moveTo>
                  <a:pt x="18" y="13"/>
                </a:move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lose/>
                <a:moveTo>
                  <a:pt x="18" y="13"/>
                </a:move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lose/>
                <a:moveTo>
                  <a:pt x="17" y="14"/>
                </a:move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17" y="14"/>
                </a:move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17" y="16"/>
                </a:move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lose/>
                <a:moveTo>
                  <a:pt x="17" y="19"/>
                </a:move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8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1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lose/>
                <a:moveTo>
                  <a:pt x="1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lose/>
                <a:moveTo>
                  <a:pt x="18" y="14"/>
                </a:move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lose/>
                <a:moveTo>
                  <a:pt x="14" y="24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lose/>
                <a:moveTo>
                  <a:pt x="15" y="39"/>
                </a:move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lose/>
                <a:moveTo>
                  <a:pt x="15" y="39"/>
                </a:move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lose/>
                <a:moveTo>
                  <a:pt x="15" y="39"/>
                </a:moveTo>
                <a:cubicBezTo>
                  <a:pt x="15" y="39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lose/>
                <a:moveTo>
                  <a:pt x="15" y="23"/>
                </a:move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lose/>
                <a:moveTo>
                  <a:pt x="14" y="24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lose/>
                <a:moveTo>
                  <a:pt x="15" y="39"/>
                </a:move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lose/>
                <a:moveTo>
                  <a:pt x="17" y="13"/>
                </a:move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2"/>
                  <a:pt x="17" y="12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lose/>
                <a:moveTo>
                  <a:pt x="15" y="24"/>
                </a:move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3"/>
                  <a:pt x="14" y="23"/>
                </a:cubicBezTo>
                <a:cubicBezTo>
                  <a:pt x="14" y="23"/>
                  <a:pt x="14" y="23"/>
                  <a:pt x="14" y="24"/>
                </a:cubicBezTo>
                <a:cubicBezTo>
                  <a:pt x="14" y="24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4"/>
                  <a:pt x="15" y="24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15" y="24"/>
                </a:move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17" y="11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lose/>
                <a:moveTo>
                  <a:pt x="17" y="12"/>
                </a:move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lose/>
                <a:moveTo>
                  <a:pt x="9" y="34"/>
                </a:move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lose/>
                <a:moveTo>
                  <a:pt x="17" y="12"/>
                </a:move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lose/>
                <a:moveTo>
                  <a:pt x="2" y="31"/>
                </a:move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lose/>
                <a:moveTo>
                  <a:pt x="9" y="32"/>
                </a:move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2"/>
                  <a:pt x="9" y="32"/>
                </a:cubicBezTo>
                <a:cubicBezTo>
                  <a:pt x="9" y="32"/>
                  <a:pt x="9" y="32"/>
                  <a:pt x="9" y="32"/>
                </a:cubicBezTo>
                <a:close/>
                <a:moveTo>
                  <a:pt x="2" y="31"/>
                </a:move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lose/>
                <a:moveTo>
                  <a:pt x="2" y="31"/>
                </a:move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lose/>
                <a:moveTo>
                  <a:pt x="23" y="15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1" y="16"/>
                  <a:pt x="21" y="17"/>
                </a:cubicBezTo>
                <a:cubicBezTo>
                  <a:pt x="21" y="17"/>
                  <a:pt x="21" y="17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20" y="16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20" y="17"/>
                </a:cubicBezTo>
                <a:cubicBezTo>
                  <a:pt x="20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8"/>
                  <a:pt x="19" y="18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7" y="19"/>
                  <a:pt x="18" y="19"/>
                  <a:pt x="18" y="19"/>
                </a:cubicBezTo>
                <a:cubicBezTo>
                  <a:pt x="18" y="19"/>
                  <a:pt x="18" y="19"/>
                  <a:pt x="17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6"/>
                  <a:pt x="17" y="16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7" y="15"/>
                  <a:pt x="17" y="15"/>
                </a:cubicBezTo>
                <a:cubicBezTo>
                  <a:pt x="17" y="15"/>
                  <a:pt x="18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7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3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4"/>
                  <a:pt x="18" y="14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0"/>
                  <a:pt x="16" y="9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9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9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1" y="6"/>
                  <a:pt x="21" y="6"/>
                </a:cubicBezTo>
                <a:cubicBezTo>
                  <a:pt x="21" y="6"/>
                  <a:pt x="21" y="6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3" y="4"/>
                  <a:pt x="23" y="4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4" y="5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4"/>
                  <a:pt x="24" y="4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6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6"/>
                  <a:pt x="26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3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4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25" y="6"/>
                  <a:pt x="25" y="6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5" y="7"/>
                  <a:pt x="26" y="7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6"/>
                  <a:pt x="27" y="6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5" y="7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7"/>
                  <a:pt x="26" y="7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7"/>
                  <a:pt x="26" y="7"/>
                  <a:pt x="26" y="7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6" y="8"/>
                  <a:pt x="25" y="8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9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6" y="10"/>
                  <a:pt x="26" y="10"/>
                </a:cubicBezTo>
                <a:cubicBezTo>
                  <a:pt x="26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2"/>
                  <a:pt x="25" y="11"/>
                  <a:pt x="25" y="11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11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24" y="12"/>
                  <a:pt x="24" y="12"/>
                  <a:pt x="24" y="13"/>
                </a:cubicBezTo>
                <a:cubicBezTo>
                  <a:pt x="24" y="13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2"/>
                  <a:pt x="23" y="12"/>
                  <a:pt x="23" y="12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3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3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4"/>
                  <a:pt x="24" y="14"/>
                </a:cubicBezTo>
                <a:cubicBezTo>
                  <a:pt x="24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lose/>
                <a:moveTo>
                  <a:pt x="25" y="5"/>
                </a:move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5"/>
                  <a:pt x="25" y="5"/>
                  <a:pt x="25" y="5"/>
                </a:cubicBezTo>
                <a:close/>
                <a:moveTo>
                  <a:pt x="22" y="6"/>
                </a:move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2" y="6"/>
                  <a:pt x="22" y="6"/>
                </a:cubicBezTo>
                <a:close/>
                <a:moveTo>
                  <a:pt x="18" y="15"/>
                </a:move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19" y="19"/>
                </a:move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lose/>
                <a:moveTo>
                  <a:pt x="19" y="19"/>
                </a:move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9"/>
                  <a:pt x="19" y="19"/>
                  <a:pt x="19" y="19"/>
                </a:cubicBezTo>
                <a:close/>
                <a:moveTo>
                  <a:pt x="19" y="5"/>
                </a:move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lose/>
                <a:moveTo>
                  <a:pt x="9" y="33"/>
                </a:move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lose/>
                <a:moveTo>
                  <a:pt x="15" y="39"/>
                </a:move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lose/>
                <a:moveTo>
                  <a:pt x="10" y="26"/>
                </a:move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lose/>
                <a:moveTo>
                  <a:pt x="26" y="37"/>
                </a:move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lose/>
                <a:moveTo>
                  <a:pt x="28" y="38"/>
                </a:moveTo>
                <a:cubicBezTo>
                  <a:pt x="28" y="38"/>
                  <a:pt x="27" y="38"/>
                  <a:pt x="27" y="38"/>
                </a:cubicBezTo>
                <a:cubicBezTo>
                  <a:pt x="27" y="38"/>
                  <a:pt x="27" y="38"/>
                  <a:pt x="28" y="38"/>
                </a:cubicBezTo>
                <a:cubicBezTo>
                  <a:pt x="28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4" y="36"/>
                  <a:pt x="24" y="36"/>
                </a:cubicBezTo>
                <a:cubicBezTo>
                  <a:pt x="24" y="36"/>
                  <a:pt x="24" y="36"/>
                  <a:pt x="24" y="35"/>
                </a:cubicBezTo>
                <a:cubicBezTo>
                  <a:pt x="24" y="35"/>
                  <a:pt x="24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5" y="34"/>
                  <a:pt x="25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4" y="33"/>
                </a:cubicBezTo>
                <a:cubicBezTo>
                  <a:pt x="24" y="33"/>
                  <a:pt x="24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1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1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7" y="30"/>
                  <a:pt x="27" y="30"/>
                </a:cubicBezTo>
                <a:cubicBezTo>
                  <a:pt x="27" y="30"/>
                  <a:pt x="27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9"/>
                  <a:pt x="28" y="29"/>
                  <a:pt x="28" y="29"/>
                </a:cubicBezTo>
                <a:cubicBezTo>
                  <a:pt x="27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9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30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2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3" y="31"/>
                  <a:pt x="33" y="31"/>
                  <a:pt x="32" y="32"/>
                </a:cubicBezTo>
                <a:cubicBezTo>
                  <a:pt x="31" y="34"/>
                  <a:pt x="30" y="36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8"/>
                  <a:pt x="29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8"/>
                  <a:pt x="28" y="38"/>
                  <a:pt x="28" y="38"/>
                </a:cubicBezTo>
                <a:close/>
                <a:moveTo>
                  <a:pt x="29" y="37"/>
                </a:move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7"/>
                  <a:pt x="29" y="37"/>
                </a:cubicBezTo>
                <a:close/>
                <a:moveTo>
                  <a:pt x="28" y="37"/>
                </a:move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lose/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lose/>
                <a:moveTo>
                  <a:pt x="23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lose/>
                <a:moveTo>
                  <a:pt x="24" y="17"/>
                </a:move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8"/>
                  <a:pt x="24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7"/>
                  <a:pt x="26" y="16"/>
                  <a:pt x="26" y="16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6" y="16"/>
                  <a:pt x="26" y="17"/>
                </a:cubicBezTo>
                <a:cubicBezTo>
                  <a:pt x="26" y="17"/>
                  <a:pt x="26" y="17"/>
                  <a:pt x="26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6"/>
                </a:cubicBezTo>
                <a:cubicBezTo>
                  <a:pt x="25" y="16"/>
                  <a:pt x="25" y="16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4" y="17"/>
                  <a:pt x="24" y="17"/>
                </a:cubicBezTo>
                <a:close/>
                <a:moveTo>
                  <a:pt x="23" y="34"/>
                </a:move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lose/>
                <a:moveTo>
                  <a:pt x="23" y="35"/>
                </a:move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2" y="35"/>
                </a:cubicBezTo>
                <a:cubicBezTo>
                  <a:pt x="22" y="35"/>
                  <a:pt x="22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2" y="35"/>
                  <a:pt x="23" y="35"/>
                  <a:pt x="23" y="35"/>
                </a:cubicBezTo>
                <a:close/>
                <a:moveTo>
                  <a:pt x="21" y="27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2" y="28"/>
                  <a:pt x="22" y="28"/>
                </a:cubicBezTo>
                <a:cubicBezTo>
                  <a:pt x="22" y="28"/>
                  <a:pt x="22" y="28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1" y="27"/>
                  <a:pt x="21" y="27"/>
                </a:cubicBezTo>
                <a:close/>
                <a:moveTo>
                  <a:pt x="23" y="35"/>
                </a:move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3" y="35"/>
                  <a:pt x="23" y="35"/>
                </a:cubicBezTo>
                <a:close/>
                <a:moveTo>
                  <a:pt x="20" y="16"/>
                </a:moveTo>
                <a:cubicBezTo>
                  <a:pt x="20" y="16"/>
                  <a:pt x="20" y="16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6"/>
                </a:cubicBezTo>
                <a:close/>
                <a:moveTo>
                  <a:pt x="22" y="27"/>
                </a:move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lose/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7"/>
                  <a:pt x="20" y="17"/>
                  <a:pt x="20" y="17"/>
                </a:cubicBezTo>
                <a:close/>
                <a:moveTo>
                  <a:pt x="22" y="27"/>
                </a:move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7"/>
                  <a:pt x="22" y="27"/>
                  <a:pt x="22" y="27"/>
                </a:cubicBezTo>
                <a:close/>
                <a:moveTo>
                  <a:pt x="22" y="34"/>
                </a:move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lose/>
                <a:moveTo>
                  <a:pt x="18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lose/>
                <a:moveTo>
                  <a:pt x="22" y="34"/>
                </a:move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lose/>
                <a:moveTo>
                  <a:pt x="22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ubicBezTo>
                  <a:pt x="22" y="28"/>
                  <a:pt x="22" y="28"/>
                  <a:pt x="22" y="28"/>
                </a:cubicBezTo>
                <a:close/>
                <a:moveTo>
                  <a:pt x="22" y="34"/>
                </a:move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lose/>
                <a:moveTo>
                  <a:pt x="22" y="34"/>
                </a:move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2" y="34"/>
                  <a:pt x="22" y="34"/>
                  <a:pt x="22" y="34"/>
                </a:cubicBezTo>
                <a:close/>
                <a:moveTo>
                  <a:pt x="23" y="4"/>
                </a:move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3" y="4"/>
                  <a:pt x="23" y="4"/>
                </a:cubicBezTo>
                <a:close/>
                <a:moveTo>
                  <a:pt x="15" y="15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5" y="15"/>
                </a:cubicBezTo>
                <a:close/>
                <a:moveTo>
                  <a:pt x="14" y="15"/>
                </a:move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lose/>
                <a:moveTo>
                  <a:pt x="14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lose/>
                <a:moveTo>
                  <a:pt x="14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lose/>
                <a:moveTo>
                  <a:pt x="15" y="23"/>
                </a:move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lose/>
                <a:moveTo>
                  <a:pt x="15" y="15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lose/>
                <a:moveTo>
                  <a:pt x="15" y="22"/>
                </a:move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13" y="9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lose/>
                <a:moveTo>
                  <a:pt x="34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lose/>
                <a:moveTo>
                  <a:pt x="13" y="9"/>
                </a:move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lose/>
                <a:moveTo>
                  <a:pt x="13" y="12"/>
                </a:move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lose/>
                <a:moveTo>
                  <a:pt x="13" y="13"/>
                </a:move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3"/>
                </a:cubicBezTo>
                <a:close/>
                <a:moveTo>
                  <a:pt x="13" y="12"/>
                </a:move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lose/>
                <a:moveTo>
                  <a:pt x="15" y="23"/>
                </a:move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lose/>
                <a:moveTo>
                  <a:pt x="21" y="6"/>
                </a:move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lose/>
                <a:moveTo>
                  <a:pt x="21" y="5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lose/>
                <a:moveTo>
                  <a:pt x="21" y="5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4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lose/>
                <a:moveTo>
                  <a:pt x="22" y="5"/>
                </a:move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4"/>
                  <a:pt x="22" y="4"/>
                  <a:pt x="22" y="5"/>
                </a:cubicBezTo>
                <a:close/>
                <a:moveTo>
                  <a:pt x="22" y="4"/>
                </a:moveTo>
                <a:cubicBezTo>
                  <a:pt x="22" y="4"/>
                  <a:pt x="22" y="4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2" y="5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ubicBezTo>
                  <a:pt x="22" y="4"/>
                  <a:pt x="22" y="4"/>
                  <a:pt x="22" y="4"/>
                </a:cubicBezTo>
                <a:close/>
                <a:moveTo>
                  <a:pt x="21" y="6"/>
                </a:move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lose/>
                <a:moveTo>
                  <a:pt x="12" y="11"/>
                </a:move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lose/>
                <a:moveTo>
                  <a:pt x="15" y="8"/>
                </a:move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8"/>
                  <a:pt x="16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lose/>
                <a:moveTo>
                  <a:pt x="21" y="5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1" y="5"/>
                </a:cubicBezTo>
                <a:close/>
                <a:moveTo>
                  <a:pt x="15" y="7"/>
                </a:move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lose/>
                <a:moveTo>
                  <a:pt x="15" y="24"/>
                </a:move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4"/>
                  <a:pt x="15" y="24"/>
                </a:cubicBezTo>
                <a:close/>
                <a:moveTo>
                  <a:pt x="20" y="5"/>
                </a:move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lose/>
                <a:moveTo>
                  <a:pt x="17" y="6"/>
                </a:move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1" y="17"/>
                </a:move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lose/>
                <a:moveTo>
                  <a:pt x="12" y="17"/>
                </a:move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lose/>
                <a:moveTo>
                  <a:pt x="11" y="17"/>
                </a:move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lose/>
                <a:moveTo>
                  <a:pt x="10" y="13"/>
                </a:move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lose/>
                <a:moveTo>
                  <a:pt x="10" y="13"/>
                </a:move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1" y="16"/>
                </a:move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lose/>
                <a:moveTo>
                  <a:pt x="15" y="16"/>
                </a:move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4" y="16"/>
                  <a:pt x="13" y="16"/>
                </a:cubicBezTo>
                <a:cubicBezTo>
                  <a:pt x="13" y="16"/>
                  <a:pt x="13" y="15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7"/>
                </a:cubicBezTo>
                <a:cubicBezTo>
                  <a:pt x="13" y="17"/>
                  <a:pt x="14" y="17"/>
                  <a:pt x="14" y="17"/>
                </a:cubicBezTo>
                <a:cubicBezTo>
                  <a:pt x="14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3" y="14"/>
                </a:cubicBezTo>
                <a:cubicBezTo>
                  <a:pt x="13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3" y="14"/>
                  <a:pt x="13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2" y="14"/>
                  <a:pt x="12" y="14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2"/>
                  <a:pt x="10" y="12"/>
                </a:cubicBezTo>
                <a:cubicBezTo>
                  <a:pt x="10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10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10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1"/>
                  <a:pt x="10" y="11"/>
                  <a:pt x="10" y="10"/>
                </a:cubicBezTo>
                <a:cubicBezTo>
                  <a:pt x="10" y="10"/>
                  <a:pt x="10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0" y="11"/>
                  <a:pt x="10" y="11"/>
                </a:cubicBezTo>
                <a:cubicBezTo>
                  <a:pt x="10" y="11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2"/>
                  <a:pt x="11" y="12"/>
                </a:cubicBezTo>
                <a:cubicBezTo>
                  <a:pt x="11" y="12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2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1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3"/>
                  <a:pt x="13" y="13"/>
                </a:cubicBezTo>
                <a:cubicBezTo>
                  <a:pt x="13" y="13"/>
                  <a:pt x="13" y="13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5"/>
                  <a:pt x="14" y="15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4" y="15"/>
                  <a:pt x="14" y="15"/>
                </a:cubicBezTo>
                <a:cubicBezTo>
                  <a:pt x="14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15" y="16"/>
                  <a:pt x="15" y="16"/>
                </a:cubicBezTo>
                <a:close/>
                <a:moveTo>
                  <a:pt x="12" y="12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1"/>
                  <a:pt x="12" y="11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lose/>
                <a:moveTo>
                  <a:pt x="13" y="16"/>
                </a:move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2" y="16"/>
                </a:cubicBezTo>
                <a:cubicBezTo>
                  <a:pt x="12" y="16"/>
                  <a:pt x="13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3" y="16"/>
                </a:cubicBezTo>
                <a:close/>
                <a:moveTo>
                  <a:pt x="14" y="17"/>
                </a:move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7"/>
                  <a:pt x="14" y="17"/>
                  <a:pt x="14" y="17"/>
                </a:cubicBezTo>
                <a:close/>
                <a:moveTo>
                  <a:pt x="9" y="33"/>
                </a:move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lose/>
                <a:moveTo>
                  <a:pt x="13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lose/>
                <a:moveTo>
                  <a:pt x="9" y="33"/>
                </a:move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lose/>
                <a:moveTo>
                  <a:pt x="14" y="18"/>
                </a:move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18"/>
                  <a:pt x="14" y="18"/>
                  <a:pt x="14" y="18"/>
                </a:cubicBezTo>
                <a:close/>
                <a:moveTo>
                  <a:pt x="14" y="18"/>
                </a:move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4" y="18"/>
                  <a:pt x="14" y="18"/>
                  <a:pt x="14" y="18"/>
                </a:cubicBezTo>
                <a:close/>
                <a:moveTo>
                  <a:pt x="13" y="18"/>
                </a:moveTo>
                <a:cubicBezTo>
                  <a:pt x="13" y="18"/>
                  <a:pt x="13" y="18"/>
                  <a:pt x="12" y="18"/>
                </a:cubicBezTo>
                <a:cubicBezTo>
                  <a:pt x="12" y="18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lose/>
                <a:moveTo>
                  <a:pt x="9" y="33"/>
                </a:move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lose/>
                <a:moveTo>
                  <a:pt x="11" y="13"/>
                </a:move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lose/>
                <a:moveTo>
                  <a:pt x="12" y="13"/>
                </a:move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lose/>
                <a:moveTo>
                  <a:pt x="12" y="13"/>
                </a:move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lose/>
                <a:moveTo>
                  <a:pt x="9" y="33"/>
                </a:move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lose/>
                <a:moveTo>
                  <a:pt x="12" y="14"/>
                </a:move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4"/>
                  <a:pt x="12" y="14"/>
                  <a:pt x="12" y="14"/>
                </a:cubicBezTo>
                <a:close/>
                <a:moveTo>
                  <a:pt x="11" y="14"/>
                </a:move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lose/>
                <a:moveTo>
                  <a:pt x="11" y="14"/>
                </a:move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lose/>
                <a:moveTo>
                  <a:pt x="14" y="8"/>
                </a:move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lose/>
                <a:moveTo>
                  <a:pt x="31" y="9"/>
                </a:move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lose/>
                <a:moveTo>
                  <a:pt x="32" y="16"/>
                </a:move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lose/>
                <a:moveTo>
                  <a:pt x="31" y="18"/>
                </a:move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  <a:moveTo>
                  <a:pt x="31" y="18"/>
                </a:move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lose/>
                <a:moveTo>
                  <a:pt x="35" y="14"/>
                </a:move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5" y="14"/>
                </a:cubicBezTo>
                <a:close/>
                <a:moveTo>
                  <a:pt x="35" y="7"/>
                </a:move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8"/>
                  <a:pt x="35" y="7"/>
                  <a:pt x="35" y="7"/>
                </a:cubicBezTo>
                <a:close/>
                <a:moveTo>
                  <a:pt x="3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3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3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34" y="9"/>
                </a:move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lose/>
                <a:moveTo>
                  <a:pt x="33" y="8"/>
                </a:move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lose/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lose/>
                <a:moveTo>
                  <a:pt x="32" y="15"/>
                </a:move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lose/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8" y="7"/>
                  <a:pt x="38" y="7"/>
                </a:cubicBezTo>
                <a:cubicBezTo>
                  <a:pt x="38" y="7"/>
                  <a:pt x="37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6"/>
                  <a:pt x="38" y="7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7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lose/>
                <a:moveTo>
                  <a:pt x="33" y="12"/>
                </a:move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2"/>
                  <a:pt x="33" y="12"/>
                  <a:pt x="33" y="12"/>
                </a:cubicBezTo>
                <a:close/>
                <a:moveTo>
                  <a:pt x="33" y="15"/>
                </a:move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33" y="15"/>
                </a:move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33" y="15"/>
                </a:moveTo>
                <a:cubicBezTo>
                  <a:pt x="33" y="15"/>
                  <a:pt x="33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3" y="15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  <a:moveTo>
                  <a:pt x="32" y="16"/>
                </a:move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lose/>
                <a:moveTo>
                  <a:pt x="33" y="15"/>
                </a:move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32" y="15"/>
                </a:move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lose/>
                <a:moveTo>
                  <a:pt x="32" y="15"/>
                </a:moveTo>
                <a:cubicBezTo>
                  <a:pt x="32" y="15"/>
                  <a:pt x="32" y="15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5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lose/>
                <a:moveTo>
                  <a:pt x="41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lose/>
                <a:moveTo>
                  <a:pt x="41" y="13"/>
                </a:moveTo>
                <a:cubicBezTo>
                  <a:pt x="41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lose/>
                <a:moveTo>
                  <a:pt x="40" y="14"/>
                </a:move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4"/>
                  <a:pt x="40" y="14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4"/>
                  <a:pt x="40" y="14"/>
                  <a:pt x="40" y="14"/>
                </a:cubicBezTo>
                <a:close/>
                <a:moveTo>
                  <a:pt x="41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lose/>
                <a:moveTo>
                  <a:pt x="41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lose/>
                <a:moveTo>
                  <a:pt x="41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lose/>
                <a:moveTo>
                  <a:pt x="40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41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40" y="6"/>
                </a:move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lose/>
                <a:moveTo>
                  <a:pt x="40" y="7"/>
                </a:move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39" y="7"/>
                  <a:pt x="39" y="7"/>
                </a:cubicBezTo>
                <a:cubicBezTo>
                  <a:pt x="39" y="7"/>
                  <a:pt x="39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lose/>
                <a:moveTo>
                  <a:pt x="42" y="15"/>
                </a:move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lose/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lose/>
                <a:moveTo>
                  <a:pt x="38" y="6"/>
                </a:move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lose/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6"/>
                </a:cubicBezTo>
                <a:close/>
                <a:moveTo>
                  <a:pt x="33" y="15"/>
                </a:move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42" y="14"/>
                </a:move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3"/>
                  <a:pt x="42" y="13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3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2" y="14"/>
                  <a:pt x="42" y="14"/>
                </a:cubicBezTo>
                <a:close/>
                <a:moveTo>
                  <a:pt x="39" y="5"/>
                </a:move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lose/>
                <a:moveTo>
                  <a:pt x="41" y="10"/>
                </a:move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lose/>
                <a:moveTo>
                  <a:pt x="40" y="5"/>
                </a:move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40" y="12"/>
                </a:move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2"/>
                  <a:pt x="41" y="12"/>
                </a:cubicBezTo>
                <a:cubicBezTo>
                  <a:pt x="41" y="12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0"/>
                  <a:pt x="41" y="10"/>
                </a:cubicBezTo>
                <a:cubicBezTo>
                  <a:pt x="41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9"/>
                  <a:pt x="42" y="10"/>
                </a:cubicBezTo>
                <a:cubicBezTo>
                  <a:pt x="42" y="10"/>
                  <a:pt x="42" y="10"/>
                  <a:pt x="42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2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2" y="9"/>
                </a:cubicBezTo>
                <a:cubicBezTo>
                  <a:pt x="42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1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1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1" y="11"/>
                  <a:pt x="41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2"/>
                  <a:pt x="40" y="11"/>
                  <a:pt x="40" y="11"/>
                </a:cubicBezTo>
                <a:cubicBezTo>
                  <a:pt x="40" y="11"/>
                  <a:pt x="40" y="11"/>
                  <a:pt x="40" y="12"/>
                </a:cubicBezTo>
                <a:close/>
                <a:moveTo>
                  <a:pt x="39" y="5"/>
                </a:moveTo>
                <a:cubicBezTo>
                  <a:pt x="39" y="5"/>
                  <a:pt x="39" y="5"/>
                  <a:pt x="39" y="5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4" y="21"/>
                </a:move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lose/>
                <a:moveTo>
                  <a:pt x="32" y="22"/>
                </a:move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0" y="20"/>
                </a:move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lose/>
                <a:moveTo>
                  <a:pt x="32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lose/>
                <a:moveTo>
                  <a:pt x="32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lose/>
                <a:moveTo>
                  <a:pt x="33" y="15"/>
                </a:moveTo>
                <a:cubicBezTo>
                  <a:pt x="33" y="15"/>
                  <a:pt x="33" y="15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32" y="22"/>
                </a:move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4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lose/>
                <a:moveTo>
                  <a:pt x="34" y="26"/>
                </a:moveTo>
                <a:cubicBezTo>
                  <a:pt x="34" y="26"/>
                  <a:pt x="34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lose/>
                <a:moveTo>
                  <a:pt x="30" y="58"/>
                </a:moveTo>
                <a:cubicBezTo>
                  <a:pt x="31" y="58"/>
                  <a:pt x="31" y="57"/>
                  <a:pt x="32" y="57"/>
                </a:cubicBezTo>
                <a:cubicBezTo>
                  <a:pt x="32" y="58"/>
                  <a:pt x="32" y="59"/>
                  <a:pt x="32" y="59"/>
                </a:cubicBezTo>
                <a:cubicBezTo>
                  <a:pt x="31" y="59"/>
                  <a:pt x="30" y="60"/>
                  <a:pt x="30" y="60"/>
                </a:cubicBezTo>
                <a:cubicBezTo>
                  <a:pt x="13" y="60"/>
                  <a:pt x="0" y="46"/>
                  <a:pt x="0" y="30"/>
                </a:cubicBezTo>
                <a:cubicBezTo>
                  <a:pt x="0" y="14"/>
                  <a:pt x="13" y="0"/>
                  <a:pt x="30" y="0"/>
                </a:cubicBezTo>
                <a:cubicBezTo>
                  <a:pt x="43" y="0"/>
                  <a:pt x="55" y="10"/>
                  <a:pt x="58" y="23"/>
                </a:cubicBezTo>
                <a:cubicBezTo>
                  <a:pt x="56" y="23"/>
                  <a:pt x="54" y="23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4"/>
                  <a:pt x="52" y="24"/>
                  <a:pt x="51" y="24"/>
                </a:cubicBezTo>
                <a:cubicBezTo>
                  <a:pt x="49" y="24"/>
                  <a:pt x="47" y="24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4"/>
                  <a:pt x="45" y="24"/>
                  <a:pt x="45" y="24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5" y="25"/>
                  <a:pt x="45" y="25"/>
                  <a:pt x="45" y="25"/>
                </a:cubicBezTo>
                <a:cubicBezTo>
                  <a:pt x="44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3" y="25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4"/>
                  <a:pt x="43" y="24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1" y="26"/>
                  <a:pt x="41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39" y="24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8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7" y="26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8" y="27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8" y="27"/>
                  <a:pt x="37" y="27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6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8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5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3" y="27"/>
                  <a:pt x="33" y="27"/>
                </a:cubicBezTo>
                <a:cubicBezTo>
                  <a:pt x="33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8"/>
                  <a:pt x="33" y="28"/>
                  <a:pt x="33" y="28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3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1" y="26"/>
                  <a:pt x="31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6"/>
                </a:cubicBezTo>
                <a:cubicBezTo>
                  <a:pt x="30" y="26"/>
                  <a:pt x="30" y="26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30" y="27"/>
                  <a:pt x="30" y="27"/>
                </a:cubicBezTo>
                <a:cubicBezTo>
                  <a:pt x="30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7"/>
                  <a:pt x="29" y="27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9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8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7"/>
                  <a:pt x="27" y="27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26"/>
                  <a:pt x="28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8" y="25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0" y="22"/>
                  <a:pt x="30" y="22"/>
                  <a:pt x="30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1" y="22"/>
                  <a:pt x="31" y="22"/>
                </a:cubicBezTo>
                <a:cubicBezTo>
                  <a:pt x="31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3" y="22"/>
                  <a:pt x="33" y="22"/>
                </a:cubicBezTo>
                <a:cubicBezTo>
                  <a:pt x="32" y="22"/>
                  <a:pt x="32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2"/>
                  <a:pt x="35" y="22"/>
                  <a:pt x="35" y="22"/>
                </a:cubicBezTo>
                <a:cubicBezTo>
                  <a:pt x="34" y="22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5" y="21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5" y="18"/>
                  <a:pt x="35" y="18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1" y="20"/>
                  <a:pt x="31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0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20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1" y="19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1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7"/>
                </a:cubicBezTo>
                <a:cubicBezTo>
                  <a:pt x="31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8"/>
                  <a:pt x="32" y="18"/>
                </a:cubicBezTo>
                <a:cubicBezTo>
                  <a:pt x="32" y="18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3" y="16"/>
                  <a:pt x="33" y="16"/>
                </a:cubicBezTo>
                <a:cubicBezTo>
                  <a:pt x="33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4" y="15"/>
                </a:cubicBezTo>
                <a:cubicBezTo>
                  <a:pt x="34" y="15"/>
                  <a:pt x="33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5"/>
                </a:cubicBezTo>
                <a:cubicBezTo>
                  <a:pt x="34" y="15"/>
                  <a:pt x="34" y="14"/>
                  <a:pt x="34" y="14"/>
                </a:cubicBezTo>
                <a:cubicBezTo>
                  <a:pt x="34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6"/>
                  <a:pt x="38" y="15"/>
                </a:cubicBezTo>
                <a:cubicBezTo>
                  <a:pt x="38" y="15"/>
                  <a:pt x="38" y="15"/>
                  <a:pt x="38" y="15"/>
                </a:cubicBezTo>
                <a:cubicBezTo>
                  <a:pt x="38" y="15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6" y="16"/>
                  <a:pt x="36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7" y="17"/>
                </a:cubicBezTo>
                <a:cubicBezTo>
                  <a:pt x="37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8" y="16"/>
                  <a:pt x="38" y="16"/>
                </a:cubicBezTo>
                <a:cubicBezTo>
                  <a:pt x="38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6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0" y="15"/>
                  <a:pt x="40" y="15"/>
                </a:cubicBezTo>
                <a:cubicBezTo>
                  <a:pt x="40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1" y="15"/>
                  <a:pt x="41" y="15"/>
                </a:cubicBezTo>
                <a:cubicBezTo>
                  <a:pt x="41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3" y="15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5"/>
                  <a:pt x="43" y="15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14"/>
                  <a:pt x="43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5"/>
                  <a:pt x="44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5" y="14"/>
                  <a:pt x="44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3" y="13"/>
                  <a:pt x="43" y="13"/>
                  <a:pt x="44" y="13"/>
                </a:cubicBezTo>
                <a:cubicBezTo>
                  <a:pt x="44" y="13"/>
                  <a:pt x="44" y="13"/>
                  <a:pt x="43" y="13"/>
                </a:cubicBezTo>
                <a:cubicBezTo>
                  <a:pt x="43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6"/>
                  <a:pt x="46" y="16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6" y="10"/>
                  <a:pt x="46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6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3" y="5"/>
                  <a:pt x="36" y="2"/>
                  <a:pt x="30" y="2"/>
                </a:cubicBezTo>
                <a:cubicBezTo>
                  <a:pt x="26" y="2"/>
                  <a:pt x="22" y="3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7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6" y="6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4" y="7"/>
                  <a:pt x="14" y="8"/>
                </a:cubicBezTo>
                <a:cubicBezTo>
                  <a:pt x="14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3" y="8"/>
                  <a:pt x="14" y="8"/>
                </a:cubicBezTo>
                <a:cubicBezTo>
                  <a:pt x="14" y="8"/>
                  <a:pt x="14" y="8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4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4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8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9"/>
                  <a:pt x="12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11" y="10"/>
                  <a:pt x="11" y="10"/>
                  <a:pt x="12" y="10"/>
                </a:cubicBezTo>
                <a:cubicBezTo>
                  <a:pt x="12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0" y="10"/>
                  <a:pt x="9" y="11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3"/>
                  <a:pt x="9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2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1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1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4"/>
                  <a:pt x="10" y="14"/>
                  <a:pt x="10" y="14"/>
                </a:cubicBezTo>
                <a:cubicBezTo>
                  <a:pt x="10" y="14"/>
                  <a:pt x="11" y="14"/>
                  <a:pt x="11" y="14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9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7" y="17"/>
                  <a:pt x="7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0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10" y="21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0" y="21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9"/>
                  <a:pt x="10" y="19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2" y="18"/>
                  <a:pt x="12" y="18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cubicBezTo>
                  <a:pt x="12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19"/>
                  <a:pt x="14" y="20"/>
                  <a:pt x="14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19"/>
                  <a:pt x="13" y="19"/>
                </a:cubicBezTo>
                <a:cubicBezTo>
                  <a:pt x="13" y="19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4" y="20"/>
                  <a:pt x="13" y="20"/>
                </a:cubicBezTo>
                <a:cubicBezTo>
                  <a:pt x="13" y="20"/>
                  <a:pt x="14" y="20"/>
                  <a:pt x="14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3" y="21"/>
                  <a:pt x="13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5" y="21"/>
                </a:cubicBezTo>
                <a:cubicBezTo>
                  <a:pt x="15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5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1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1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5" y="21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4" y="22"/>
                </a:cubicBezTo>
                <a:cubicBezTo>
                  <a:pt x="14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15" y="22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0" y="24"/>
                  <a:pt x="11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3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8" y="28"/>
                  <a:pt x="8" y="28"/>
                </a:cubicBezTo>
                <a:cubicBezTo>
                  <a:pt x="8" y="28"/>
                  <a:pt x="9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8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8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8" y="29"/>
                  <a:pt x="8" y="29"/>
                </a:cubicBezTo>
                <a:cubicBezTo>
                  <a:pt x="8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1"/>
                  <a:pt x="7" y="31"/>
                </a:cubicBezTo>
                <a:cubicBezTo>
                  <a:pt x="7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1"/>
                  <a:pt x="2" y="31"/>
                  <a:pt x="2" y="31"/>
                </a:cubicBezTo>
                <a:cubicBezTo>
                  <a:pt x="2" y="32"/>
                  <a:pt x="2" y="33"/>
                  <a:pt x="2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2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3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4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8" y="37"/>
                  <a:pt x="8" y="37"/>
                </a:cubicBezTo>
                <a:cubicBezTo>
                  <a:pt x="8" y="37"/>
                  <a:pt x="7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7"/>
                  <a:pt x="14" y="37"/>
                </a:cubicBezTo>
                <a:cubicBezTo>
                  <a:pt x="14" y="37"/>
                  <a:pt x="14" y="37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15" y="38"/>
                  <a:pt x="15" y="38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9"/>
                  <a:pt x="15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0"/>
                  <a:pt x="17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8" y="40"/>
                </a:cubicBezTo>
                <a:cubicBezTo>
                  <a:pt x="18" y="40"/>
                  <a:pt x="18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0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2"/>
                  <a:pt x="19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19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3"/>
                </a:cubicBezTo>
                <a:cubicBezTo>
                  <a:pt x="18" y="43"/>
                  <a:pt x="18" y="43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44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9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4" y="51"/>
                </a:cubicBezTo>
                <a:cubicBezTo>
                  <a:pt x="14" y="51"/>
                  <a:pt x="14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2" y="51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3" y="51"/>
                  <a:pt x="12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2" y="51"/>
                  <a:pt x="12" y="51"/>
                  <a:pt x="12" y="52"/>
                </a:cubicBezTo>
                <a:cubicBezTo>
                  <a:pt x="17" y="55"/>
                  <a:pt x="23" y="58"/>
                  <a:pt x="30" y="58"/>
                </a:cubicBezTo>
                <a:close/>
                <a:moveTo>
                  <a:pt x="18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41"/>
                  <a:pt x="18" y="41"/>
                  <a:pt x="18" y="41"/>
                </a:cubicBezTo>
                <a:close/>
                <a:moveTo>
                  <a:pt x="17" y="42"/>
                </a:move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17" y="42"/>
                  <a:pt x="17" y="42"/>
                  <a:pt x="17" y="42"/>
                </a:cubicBezTo>
                <a:close/>
                <a:moveTo>
                  <a:pt x="17" y="41"/>
                </a:move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lose/>
                <a:moveTo>
                  <a:pt x="17" y="44"/>
                </a:move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lose/>
                <a:moveTo>
                  <a:pt x="16" y="45"/>
                </a:move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5" y="46"/>
                </a:move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lose/>
                <a:moveTo>
                  <a:pt x="16" y="46"/>
                </a:move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6" y="45"/>
                </a:move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lose/>
                <a:moveTo>
                  <a:pt x="16" y="46"/>
                </a:move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6"/>
                  <a:pt x="16" y="46"/>
                  <a:pt x="16" y="46"/>
                </a:cubicBezTo>
                <a:close/>
                <a:moveTo>
                  <a:pt x="15" y="44"/>
                </a:move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6" y="45"/>
                  <a:pt x="16" y="45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5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lose/>
                <a:moveTo>
                  <a:pt x="15" y="40"/>
                </a:move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1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lose/>
                <a:moveTo>
                  <a:pt x="15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lose/>
                <a:moveTo>
                  <a:pt x="15" y="45"/>
                </a:move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lose/>
                <a:moveTo>
                  <a:pt x="14" y="46"/>
                </a:moveTo>
                <a:cubicBezTo>
                  <a:pt x="14" y="46"/>
                  <a:pt x="14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6"/>
                  <a:pt x="15" y="46"/>
                  <a:pt x="15" y="46"/>
                </a:cubicBezTo>
                <a:cubicBezTo>
                  <a:pt x="15" y="46"/>
                  <a:pt x="15" y="46"/>
                  <a:pt x="14" y="46"/>
                </a:cubicBezTo>
                <a:close/>
                <a:moveTo>
                  <a:pt x="14" y="47"/>
                </a:moveTo>
                <a:cubicBezTo>
                  <a:pt x="14" y="47"/>
                  <a:pt x="14" y="47"/>
                  <a:pt x="14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47"/>
                  <a:pt x="14" y="47"/>
                  <a:pt x="14" y="47"/>
                </a:cubicBezTo>
                <a:cubicBezTo>
                  <a:pt x="14" y="47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6"/>
                  <a:pt x="14" y="46"/>
                </a:cubicBezTo>
                <a:cubicBezTo>
                  <a:pt x="14" y="46"/>
                  <a:pt x="14" y="47"/>
                  <a:pt x="14" y="47"/>
                </a:cubicBezTo>
                <a:cubicBezTo>
                  <a:pt x="14" y="47"/>
                  <a:pt x="14" y="47"/>
                  <a:pt x="14" y="47"/>
                </a:cubicBezTo>
                <a:close/>
                <a:moveTo>
                  <a:pt x="14" y="49"/>
                </a:move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lose/>
                <a:moveTo>
                  <a:pt x="13" y="38"/>
                </a:moveTo>
                <a:cubicBezTo>
                  <a:pt x="13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lose/>
                <a:moveTo>
                  <a:pt x="13" y="22"/>
                </a:move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lose/>
                <a:moveTo>
                  <a:pt x="12" y="21"/>
                </a:move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3" y="21"/>
                  <a:pt x="13" y="21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2"/>
                  <a:pt x="13" y="21"/>
                  <a:pt x="13" y="21"/>
                </a:cubicBezTo>
                <a:cubicBezTo>
                  <a:pt x="13" y="21"/>
                  <a:pt x="13" y="22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3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3"/>
                  <a:pt x="12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11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lose/>
                <a:moveTo>
                  <a:pt x="11" y="22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lose/>
                <a:moveTo>
                  <a:pt x="45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lose/>
                <a:moveTo>
                  <a:pt x="45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lose/>
                <a:moveTo>
                  <a:pt x="37" y="16"/>
                </a:move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lose/>
                <a:moveTo>
                  <a:pt x="32" y="19"/>
                </a:move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9"/>
                  <a:pt x="31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lose/>
                <a:moveTo>
                  <a:pt x="32" y="18"/>
                </a:move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lose/>
                <a:moveTo>
                  <a:pt x="32" y="19"/>
                </a:moveTo>
                <a:cubicBezTo>
                  <a:pt x="32" y="19"/>
                  <a:pt x="32" y="19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lose/>
                <a:moveTo>
                  <a:pt x="33" y="15"/>
                </a:move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lose/>
                <a:moveTo>
                  <a:pt x="33" y="17"/>
                </a:move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lose/>
                <a:moveTo>
                  <a:pt x="33" y="19"/>
                </a:move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lose/>
                <a:moveTo>
                  <a:pt x="32" y="17"/>
                </a:move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lose/>
                <a:moveTo>
                  <a:pt x="32" y="20"/>
                </a:move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lose/>
                <a:moveTo>
                  <a:pt x="32" y="18"/>
                </a:move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3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32" y="18"/>
                  <a:pt x="32" y="18"/>
                  <a:pt x="32" y="18"/>
                </a:cubicBezTo>
                <a:close/>
                <a:moveTo>
                  <a:pt x="32" y="19"/>
                </a:moveTo>
                <a:cubicBezTo>
                  <a:pt x="32" y="19"/>
                  <a:pt x="32" y="19"/>
                  <a:pt x="32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3" y="19"/>
                </a:cubicBezTo>
                <a:cubicBezTo>
                  <a:pt x="33" y="19"/>
                  <a:pt x="33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ubicBezTo>
                  <a:pt x="32" y="19"/>
                  <a:pt x="32" y="19"/>
                  <a:pt x="32" y="19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lose/>
                <a:moveTo>
                  <a:pt x="33" y="18"/>
                </a:move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18"/>
                  <a:pt x="33" y="18"/>
                  <a:pt x="33" y="18"/>
                </a:cubicBezTo>
                <a:close/>
                <a:moveTo>
                  <a:pt x="33" y="20"/>
                </a:move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lose/>
                <a:moveTo>
                  <a:pt x="33" y="17"/>
                </a:move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lose/>
                <a:moveTo>
                  <a:pt x="33" y="17"/>
                </a:move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lose/>
                <a:moveTo>
                  <a:pt x="33" y="16"/>
                </a:move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lose/>
                <a:moveTo>
                  <a:pt x="33" y="16"/>
                </a:move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lose/>
                <a:moveTo>
                  <a:pt x="33" y="16"/>
                </a:move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lose/>
                <a:moveTo>
                  <a:pt x="34" y="16"/>
                </a:moveTo>
                <a:cubicBezTo>
                  <a:pt x="34" y="16"/>
                  <a:pt x="33" y="16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lose/>
                <a:moveTo>
                  <a:pt x="32" y="25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5"/>
                  <a:pt x="32" y="25"/>
                  <a:pt x="32" y="25"/>
                </a:cubicBezTo>
                <a:cubicBezTo>
                  <a:pt x="32" y="25"/>
                  <a:pt x="32" y="25"/>
                  <a:pt x="32" y="25"/>
                </a:cubicBezTo>
                <a:close/>
                <a:moveTo>
                  <a:pt x="36" y="20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lose/>
                <a:moveTo>
                  <a:pt x="37" y="18"/>
                </a:move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lose/>
                <a:moveTo>
                  <a:pt x="36" y="16"/>
                </a:move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6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lose/>
                <a:moveTo>
                  <a:pt x="36" y="16"/>
                </a:move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ubicBezTo>
                  <a:pt x="36" y="16"/>
                  <a:pt x="36" y="16"/>
                  <a:pt x="36" y="16"/>
                </a:cubicBezTo>
                <a:close/>
                <a:moveTo>
                  <a:pt x="36" y="18"/>
                </a:move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lose/>
                <a:moveTo>
                  <a:pt x="36" y="18"/>
                </a:move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7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8"/>
                </a:cubicBezTo>
                <a:close/>
                <a:moveTo>
                  <a:pt x="35" y="17"/>
                </a:move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7"/>
                  <a:pt x="35" y="17"/>
                  <a:pt x="35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8"/>
                  <a:pt x="36" y="18"/>
                  <a:pt x="36" y="17"/>
                </a:cubicBezTo>
                <a:cubicBezTo>
                  <a:pt x="36" y="17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7"/>
                  <a:pt x="36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35" y="15"/>
                </a:move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35" y="19"/>
                </a:moveTo>
                <a:cubicBezTo>
                  <a:pt x="35" y="19"/>
                  <a:pt x="35" y="18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9"/>
                </a:cubicBezTo>
                <a:close/>
                <a:moveTo>
                  <a:pt x="35" y="19"/>
                </a:move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lose/>
                <a:moveTo>
                  <a:pt x="35" y="19"/>
                </a:move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35" y="19"/>
                </a:move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lose/>
                <a:moveTo>
                  <a:pt x="35" y="19"/>
                </a:move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lose/>
                <a:moveTo>
                  <a:pt x="35" y="19"/>
                </a:move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lose/>
                <a:moveTo>
                  <a:pt x="35" y="19"/>
                </a:move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lose/>
                <a:moveTo>
                  <a:pt x="36" y="19"/>
                </a:move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8"/>
                  <a:pt x="36" y="18"/>
                </a:cubicBezTo>
                <a:cubicBezTo>
                  <a:pt x="36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6" y="19"/>
                  <a:pt x="36" y="19"/>
                  <a:pt x="36" y="19"/>
                </a:cubicBezTo>
                <a:close/>
                <a:moveTo>
                  <a:pt x="36" y="18"/>
                </a:move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5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5" y="18"/>
                  <a:pt x="35" y="18"/>
                  <a:pt x="35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lose/>
                <a:moveTo>
                  <a:pt x="36" y="18"/>
                </a:move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lose/>
                <a:moveTo>
                  <a:pt x="36" y="18"/>
                </a:move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lose/>
                <a:moveTo>
                  <a:pt x="36" y="19"/>
                </a:move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lose/>
                <a:moveTo>
                  <a:pt x="36" y="19"/>
                </a:move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lose/>
                <a:moveTo>
                  <a:pt x="36" y="18"/>
                </a:move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lose/>
                <a:moveTo>
                  <a:pt x="36" y="26"/>
                </a:move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7" y="26"/>
                  <a:pt x="37" y="26"/>
                </a:cubicBezTo>
                <a:cubicBezTo>
                  <a:pt x="37" y="26"/>
                  <a:pt x="37" y="26"/>
                  <a:pt x="37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lose/>
                <a:moveTo>
                  <a:pt x="36" y="27"/>
                </a:move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27"/>
                </a:cubicBezTo>
                <a:close/>
                <a:moveTo>
                  <a:pt x="37" y="20"/>
                </a:move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0"/>
                  <a:pt x="37" y="20"/>
                  <a:pt x="37" y="20"/>
                </a:cubicBezTo>
                <a:close/>
                <a:moveTo>
                  <a:pt x="37" y="23"/>
                </a:move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7" y="23"/>
                  <a:pt x="37" y="23"/>
                </a:cubicBezTo>
                <a:close/>
                <a:moveTo>
                  <a:pt x="37" y="19"/>
                </a:move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8"/>
                  <a:pt x="36" y="18"/>
                </a:cubicBezTo>
                <a:cubicBezTo>
                  <a:pt x="36" y="18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lose/>
                <a:moveTo>
                  <a:pt x="38" y="19"/>
                </a:move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lose/>
                <a:moveTo>
                  <a:pt x="38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38" y="19"/>
                </a:move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lose/>
                <a:moveTo>
                  <a:pt x="37" y="18"/>
                </a:move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lose/>
                <a:moveTo>
                  <a:pt x="37" y="18"/>
                </a:move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9"/>
                </a:cubicBezTo>
                <a:cubicBezTo>
                  <a:pt x="38" y="19"/>
                  <a:pt x="38" y="19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8" y="18"/>
                  <a:pt x="38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8"/>
                  <a:pt x="37" y="18"/>
                  <a:pt x="37" y="18"/>
                </a:cubicBezTo>
                <a:close/>
                <a:moveTo>
                  <a:pt x="38" y="24"/>
                </a:move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7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38" y="24"/>
                </a:move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5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8" y="24"/>
                  <a:pt x="38" y="24"/>
                  <a:pt x="38" y="24"/>
                </a:cubicBezTo>
                <a:close/>
                <a:moveTo>
                  <a:pt x="39" y="20"/>
                </a:move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lose/>
                <a:moveTo>
                  <a:pt x="39" y="20"/>
                </a:moveTo>
                <a:cubicBezTo>
                  <a:pt x="39" y="20"/>
                  <a:pt x="39" y="20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lose/>
                <a:moveTo>
                  <a:pt x="40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5"/>
                  <a:pt x="39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lose/>
                <a:moveTo>
                  <a:pt x="40" y="21"/>
                </a:move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lose/>
                <a:moveTo>
                  <a:pt x="40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lose/>
                <a:moveTo>
                  <a:pt x="40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lose/>
                <a:moveTo>
                  <a:pt x="40" y="20"/>
                </a:move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0"/>
                  <a:pt x="40" y="20"/>
                  <a:pt x="40" y="20"/>
                </a:cubicBezTo>
                <a:close/>
                <a:moveTo>
                  <a:pt x="40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4"/>
                  <a:pt x="40" y="24"/>
                  <a:pt x="40" y="24"/>
                </a:cubicBezTo>
                <a:close/>
                <a:moveTo>
                  <a:pt x="41" y="26"/>
                </a:moveTo>
                <a:cubicBezTo>
                  <a:pt x="41" y="26"/>
                  <a:pt x="41" y="26"/>
                  <a:pt x="41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26"/>
                  <a:pt x="41" y="26"/>
                  <a:pt x="41" y="26"/>
                </a:cubicBezTo>
                <a:cubicBezTo>
                  <a:pt x="41" y="26"/>
                  <a:pt x="41" y="26"/>
                  <a:pt x="41" y="26"/>
                </a:cubicBezTo>
                <a:close/>
                <a:moveTo>
                  <a:pt x="41" y="25"/>
                </a:move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1" y="25"/>
                  <a:pt x="41" y="25"/>
                  <a:pt x="41" y="25"/>
                </a:cubicBezTo>
                <a:close/>
                <a:moveTo>
                  <a:pt x="42" y="22"/>
                </a:move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4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lose/>
                <a:moveTo>
                  <a:pt x="42" y="21"/>
                </a:move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0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lose/>
                <a:moveTo>
                  <a:pt x="43" y="21"/>
                </a:move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2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lose/>
                <a:moveTo>
                  <a:pt x="43" y="20"/>
                </a:move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2" y="20"/>
                  <a:pt x="42" y="21"/>
                  <a:pt x="42" y="21"/>
                </a:cubicBezTo>
                <a:cubicBezTo>
                  <a:pt x="42" y="21"/>
                  <a:pt x="42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lose/>
                <a:moveTo>
                  <a:pt x="43" y="20"/>
                </a:move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3" y="20"/>
                  <a:pt x="43" y="20"/>
                  <a:pt x="43" y="20"/>
                </a:cubicBezTo>
                <a:close/>
                <a:moveTo>
                  <a:pt x="45" y="13"/>
                </a:move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5" y="13"/>
                </a:cubicBezTo>
                <a:cubicBezTo>
                  <a:pt x="45" y="14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lose/>
                <a:moveTo>
                  <a:pt x="45" y="13"/>
                </a:move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14"/>
                  <a:pt x="45" y="14"/>
                  <a:pt x="45" y="13"/>
                </a:cubicBezTo>
                <a:close/>
                <a:moveTo>
                  <a:pt x="53" y="23"/>
                </a:move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lose/>
                <a:moveTo>
                  <a:pt x="55" y="22"/>
                </a:move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lose/>
                <a:moveTo>
                  <a:pt x="54" y="18"/>
                </a:move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1"/>
                  <a:pt x="56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18"/>
                  <a:pt x="54" y="18"/>
                  <a:pt x="54" y="18"/>
                </a:cubicBezTo>
                <a:close/>
                <a:moveTo>
                  <a:pt x="54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lose/>
                <a:moveTo>
                  <a:pt x="54" y="23"/>
                </a:move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lose/>
                <a:moveTo>
                  <a:pt x="53" y="23"/>
                </a:move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lose/>
                <a:moveTo>
                  <a:pt x="53" y="22"/>
                </a:move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lose/>
                <a:moveTo>
                  <a:pt x="53" y="22"/>
                </a:move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2"/>
                  <a:pt x="53" y="21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2"/>
                  <a:pt x="53" y="22"/>
                  <a:pt x="53" y="22"/>
                </a:cubicBezTo>
                <a:cubicBezTo>
                  <a:pt x="53" y="21"/>
                  <a:pt x="53" y="22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1"/>
                  <a:pt x="53" y="21"/>
                  <a:pt x="53" y="21"/>
                </a:cubicBezTo>
                <a:cubicBezTo>
                  <a:pt x="53" y="21"/>
                  <a:pt x="53" y="21"/>
                  <a:pt x="53" y="22"/>
                </a:cubicBezTo>
                <a:close/>
                <a:moveTo>
                  <a:pt x="52" y="23"/>
                </a:move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51" y="23"/>
                </a:move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1" y="24"/>
                  <a:pt x="51" y="24"/>
                  <a:pt x="51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2" y="23"/>
                  <a:pt x="51" y="24"/>
                  <a:pt x="51" y="24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3"/>
                  <a:pt x="51" y="23"/>
                  <a:pt x="51" y="23"/>
                </a:cubicBezTo>
                <a:close/>
                <a:moveTo>
                  <a:pt x="50" y="2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1"/>
                  <a:pt x="50" y="21"/>
                </a:cubicBezTo>
                <a:close/>
                <a:moveTo>
                  <a:pt x="49" y="21"/>
                </a:move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49" y="20"/>
                  <a:pt x="49" y="20"/>
                  <a:pt x="49" y="21"/>
                </a:cubicBezTo>
                <a:close/>
                <a:moveTo>
                  <a:pt x="49" y="21"/>
                </a:move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lose/>
                <a:moveTo>
                  <a:pt x="49" y="21"/>
                </a:move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lose/>
                <a:moveTo>
                  <a:pt x="8" y="15"/>
                </a:move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lose/>
                <a:moveTo>
                  <a:pt x="9" y="15"/>
                </a:moveTo>
                <a:cubicBezTo>
                  <a:pt x="9" y="15"/>
                  <a:pt x="9" y="15"/>
                  <a:pt x="9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lose/>
                <a:moveTo>
                  <a:pt x="8" y="13"/>
                </a:move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lose/>
                <a:moveTo>
                  <a:pt x="8" y="13"/>
                </a:move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lose/>
                <a:moveTo>
                  <a:pt x="7" y="14"/>
                </a:move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7" y="14"/>
                </a:cubicBezTo>
                <a:close/>
                <a:moveTo>
                  <a:pt x="7" y="16"/>
                </a:move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lose/>
                <a:moveTo>
                  <a:pt x="7" y="14"/>
                </a:move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7" y="14"/>
                </a:cubicBezTo>
                <a:close/>
                <a:moveTo>
                  <a:pt x="5" y="25"/>
                </a:move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lnTo>
                  <a:pt x="5" y="25"/>
                </a:lnTo>
                <a:close/>
                <a:moveTo>
                  <a:pt x="4" y="22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4" y="22"/>
                  <a:pt x="4" y="22"/>
                </a:cubicBezTo>
                <a:close/>
                <a:moveTo>
                  <a:pt x="4" y="22"/>
                </a:move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lose/>
                <a:moveTo>
                  <a:pt x="4" y="23"/>
                </a:move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lose/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5" y="23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5" y="22"/>
                  <a:pt x="4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4" y="21"/>
                </a:move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5" y="21"/>
                </a:cubicBezTo>
                <a:cubicBezTo>
                  <a:pt x="5" y="21"/>
                  <a:pt x="5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lose/>
                <a:moveTo>
                  <a:pt x="5" y="20"/>
                </a:moveTo>
                <a:cubicBezTo>
                  <a:pt x="5" y="20"/>
                  <a:pt x="4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lose/>
                <a:moveTo>
                  <a:pt x="5" y="19"/>
                </a:move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lose/>
                <a:moveTo>
                  <a:pt x="5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lose/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5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lose/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5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lose/>
                <a:moveTo>
                  <a:pt x="5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lose/>
                <a:moveTo>
                  <a:pt x="5" y="22"/>
                </a:move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lose/>
                <a:moveTo>
                  <a:pt x="8" y="26"/>
                </a:move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6"/>
                  <a:pt x="8" y="26"/>
                  <a:pt x="8" y="26"/>
                </a:cubicBezTo>
                <a:close/>
                <a:moveTo>
                  <a:pt x="10" y="24"/>
                </a:moveTo>
                <a:cubicBezTo>
                  <a:pt x="10" y="24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lose/>
                <a:moveTo>
                  <a:pt x="11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lose/>
                <a:moveTo>
                  <a:pt x="11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lose/>
                <a:moveTo>
                  <a:pt x="11" y="20"/>
                </a:move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lose/>
                <a:moveTo>
                  <a:pt x="10" y="20"/>
                </a:move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10" y="20"/>
                  <a:pt x="10" y="20"/>
                </a:cubicBezTo>
                <a:close/>
                <a:moveTo>
                  <a:pt x="10" y="23"/>
                </a:move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lose/>
                <a:moveTo>
                  <a:pt x="9" y="23"/>
                </a:moveTo>
                <a:cubicBezTo>
                  <a:pt x="9" y="23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3"/>
                  <a:pt x="9" y="23"/>
                </a:cubicBezTo>
                <a:close/>
                <a:moveTo>
                  <a:pt x="9" y="23"/>
                </a:move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2"/>
                  <a:pt x="9" y="22"/>
                </a:cubicBezTo>
                <a:cubicBezTo>
                  <a:pt x="9" y="22"/>
                  <a:pt x="9" y="22"/>
                  <a:pt x="9" y="23"/>
                </a:cubicBezTo>
                <a:cubicBezTo>
                  <a:pt x="9" y="23"/>
                  <a:pt x="9" y="23"/>
                  <a:pt x="9" y="23"/>
                </a:cubicBezTo>
                <a:close/>
                <a:moveTo>
                  <a:pt x="9" y="23"/>
                </a:move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lose/>
                <a:moveTo>
                  <a:pt x="9" y="24"/>
                </a:move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lose/>
                <a:moveTo>
                  <a:pt x="9" y="23"/>
                </a:move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lose/>
                <a:moveTo>
                  <a:pt x="9" y="24"/>
                </a:move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4"/>
                  <a:pt x="9" y="24"/>
                </a:cubicBezTo>
                <a:close/>
                <a:moveTo>
                  <a:pt x="8" y="25"/>
                </a:move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24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8" y="25"/>
                  <a:pt x="8" y="25"/>
                </a:cubicBezTo>
                <a:close/>
                <a:moveTo>
                  <a:pt x="8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8" y="23"/>
                  <a:pt x="8" y="23"/>
                </a:cubicBezTo>
                <a:close/>
                <a:moveTo>
                  <a:pt x="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lose/>
                <a:moveTo>
                  <a:pt x="7" y="24"/>
                </a:move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lose/>
                <a:moveTo>
                  <a:pt x="6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lose/>
                <a:moveTo>
                  <a:pt x="6" y="23"/>
                </a:moveTo>
                <a:cubicBezTo>
                  <a:pt x="6" y="23"/>
                  <a:pt x="6" y="23"/>
                  <a:pt x="6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lose/>
                <a:moveTo>
                  <a:pt x="6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lose/>
                <a:moveTo>
                  <a:pt x="6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lose/>
                <a:moveTo>
                  <a:pt x="6" y="22"/>
                </a:move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lose/>
                <a:moveTo>
                  <a:pt x="6" y="22"/>
                </a:move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lose/>
                <a:moveTo>
                  <a:pt x="6" y="23"/>
                </a:move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6" y="23"/>
                </a:cubicBezTo>
                <a:close/>
                <a:moveTo>
                  <a:pt x="7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lose/>
                <a:moveTo>
                  <a:pt x="7" y="21"/>
                </a:move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6" y="21"/>
                  <a:pt x="6" y="21"/>
                </a:cubicBezTo>
                <a:close/>
                <a:moveTo>
                  <a:pt x="6" y="22"/>
                </a:move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ubicBezTo>
                  <a:pt x="6" y="22"/>
                  <a:pt x="6" y="21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lose/>
                <a:moveTo>
                  <a:pt x="6" y="22"/>
                </a:move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6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lose/>
                <a:moveTo>
                  <a:pt x="6" y="21"/>
                </a:moveTo>
                <a:cubicBezTo>
                  <a:pt x="6" y="21"/>
                  <a:pt x="6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lose/>
                <a:moveTo>
                  <a:pt x="5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lose/>
                <a:moveTo>
                  <a:pt x="5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lose/>
                <a:moveTo>
                  <a:pt x="5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0"/>
                  <a:pt x="5" y="20"/>
                </a:cubicBezTo>
                <a:cubicBezTo>
                  <a:pt x="5" y="20"/>
                  <a:pt x="5" y="20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lose/>
                <a:moveTo>
                  <a:pt x="5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lose/>
                <a:moveTo>
                  <a:pt x="6" y="17"/>
                </a:move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7"/>
                  <a:pt x="6" y="16"/>
                  <a:pt x="6" y="17"/>
                </a:cubicBezTo>
                <a:close/>
                <a:moveTo>
                  <a:pt x="6" y="17"/>
                </a:move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lose/>
                <a:moveTo>
                  <a:pt x="7" y="17"/>
                </a:moveTo>
                <a:cubicBezTo>
                  <a:pt x="7" y="17"/>
                  <a:pt x="7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7" y="17"/>
                  <a:pt x="7" y="17"/>
                </a:cubicBezTo>
                <a:close/>
                <a:moveTo>
                  <a:pt x="7" y="16"/>
                </a:move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6"/>
                  <a:pt x="7" y="16"/>
                </a:cubicBezTo>
                <a:close/>
                <a:moveTo>
                  <a:pt x="7" y="16"/>
                </a:move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16"/>
                  <a:pt x="7" y="16"/>
                  <a:pt x="7" y="16"/>
                </a:cubicBezTo>
                <a:close/>
                <a:moveTo>
                  <a:pt x="7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lose/>
                <a:moveTo>
                  <a:pt x="6" y="15"/>
                </a:move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lose/>
                <a:moveTo>
                  <a:pt x="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lose/>
                <a:moveTo>
                  <a:pt x="6" y="17"/>
                </a:move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6"/>
                  <a:pt x="6" y="17"/>
                  <a:pt x="6" y="17"/>
                </a:cubicBezTo>
                <a:close/>
                <a:moveTo>
                  <a:pt x="5" y="17"/>
                </a:move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6" y="17"/>
                  <a:pt x="6" y="17"/>
                  <a:pt x="6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6" y="17"/>
                  <a:pt x="5" y="17"/>
                  <a:pt x="5" y="17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lose/>
                <a:moveTo>
                  <a:pt x="5" y="20"/>
                </a:move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lose/>
                <a:moveTo>
                  <a:pt x="5" y="18"/>
                </a:move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8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8"/>
                  <a:pt x="5" y="18"/>
                  <a:pt x="5" y="18"/>
                </a:cubicBezTo>
                <a:close/>
                <a:moveTo>
                  <a:pt x="4" y="19"/>
                </a:move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lose/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lose/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lose/>
                <a:moveTo>
                  <a:pt x="4" y="20"/>
                </a:move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lose/>
                <a:moveTo>
                  <a:pt x="4" y="21"/>
                </a:move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lose/>
                <a:moveTo>
                  <a:pt x="4" y="21"/>
                </a:move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lose/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1"/>
                  <a:pt x="3" y="22"/>
                </a:cubicBezTo>
                <a:close/>
                <a:moveTo>
                  <a:pt x="3" y="22"/>
                </a:move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lose/>
                <a:moveTo>
                  <a:pt x="3" y="25"/>
                </a:move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5"/>
                  <a:pt x="3" y="25"/>
                  <a:pt x="3" y="25"/>
                </a:cubicBezTo>
                <a:close/>
                <a:moveTo>
                  <a:pt x="5" y="36"/>
                </a:move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lose/>
                <a:moveTo>
                  <a:pt x="10" y="46"/>
                </a:moveTo>
                <a:cubicBezTo>
                  <a:pt x="10" y="46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9" y="44"/>
                  <a:pt x="9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4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7" y="43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7" y="42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40"/>
                  <a:pt x="6" y="40"/>
                </a:cubicBezTo>
                <a:cubicBezTo>
                  <a:pt x="6" y="40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9"/>
                  <a:pt x="7" y="39"/>
                  <a:pt x="7" y="39"/>
                </a:cubicBezTo>
                <a:cubicBezTo>
                  <a:pt x="7" y="39"/>
                  <a:pt x="6" y="39"/>
                  <a:pt x="6" y="39"/>
                </a:cubicBezTo>
                <a:cubicBezTo>
                  <a:pt x="6" y="39"/>
                  <a:pt x="6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9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8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6"/>
                  <a:pt x="7" y="36"/>
                </a:cubicBezTo>
                <a:cubicBezTo>
                  <a:pt x="7" y="36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6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6"/>
                  <a:pt x="5" y="36"/>
                  <a:pt x="5" y="36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4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35"/>
                  <a:pt x="4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5"/>
                </a:cubicBezTo>
                <a:cubicBezTo>
                  <a:pt x="3" y="35"/>
                  <a:pt x="3" y="35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2" y="34"/>
                  <a:pt x="2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2" y="34"/>
                  <a:pt x="2" y="34"/>
                </a:cubicBezTo>
                <a:cubicBezTo>
                  <a:pt x="3" y="36"/>
                  <a:pt x="3" y="38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5" y="43"/>
                  <a:pt x="7" y="46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49"/>
                  <a:pt x="9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lose/>
                <a:moveTo>
                  <a:pt x="10" y="44"/>
                </a:move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10" y="44"/>
                  <a:pt x="10" y="44"/>
                </a:cubicBezTo>
                <a:close/>
                <a:moveTo>
                  <a:pt x="10" y="46"/>
                </a:move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lose/>
                <a:moveTo>
                  <a:pt x="11" y="45"/>
                </a:move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10" y="44"/>
                  <a:pt x="10" y="44"/>
                </a:cubicBezTo>
                <a:cubicBezTo>
                  <a:pt x="10" y="44"/>
                  <a:pt x="10" y="44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0" y="45"/>
                  <a:pt x="11" y="45"/>
                </a:cubicBezTo>
                <a:cubicBezTo>
                  <a:pt x="11" y="45"/>
                  <a:pt x="10" y="45"/>
                  <a:pt x="10" y="45"/>
                </a:cubicBezTo>
                <a:cubicBezTo>
                  <a:pt x="10" y="45"/>
                  <a:pt x="10" y="45"/>
                  <a:pt x="10" y="45"/>
                </a:cubicBezTo>
                <a:cubicBezTo>
                  <a:pt x="10" y="45"/>
                  <a:pt x="11" y="45"/>
                  <a:pt x="11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1" y="45"/>
                </a:cubicBezTo>
                <a:cubicBezTo>
                  <a:pt x="11" y="45"/>
                  <a:pt x="11" y="45"/>
                  <a:pt x="11" y="45"/>
                </a:cubicBezTo>
                <a:close/>
                <a:moveTo>
                  <a:pt x="12" y="37"/>
                </a:move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1" y="37"/>
                  <a:pt x="11" y="37"/>
                </a:cubicBezTo>
                <a:cubicBezTo>
                  <a:pt x="12" y="37"/>
                  <a:pt x="11" y="37"/>
                  <a:pt x="1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7"/>
                  <a:pt x="11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lose/>
                <a:moveTo>
                  <a:pt x="12" y="48"/>
                </a:move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lose/>
                <a:moveTo>
                  <a:pt x="34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lose/>
                <a:moveTo>
                  <a:pt x="33" y="25"/>
                </a:move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5"/>
                  <a:pt x="33" y="25"/>
                  <a:pt x="33" y="25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lose/>
                <a:moveTo>
                  <a:pt x="31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lose/>
                <a:moveTo>
                  <a:pt x="34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lose/>
                <a:moveTo>
                  <a:pt x="34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3" y="20"/>
                  <a:pt x="33" y="20"/>
                </a:cubicBezTo>
                <a:cubicBezTo>
                  <a:pt x="33" y="20"/>
                  <a:pt x="34" y="20"/>
                  <a:pt x="34" y="20"/>
                </a:cubicBezTo>
                <a:close/>
                <a:moveTo>
                  <a:pt x="34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lose/>
                <a:moveTo>
                  <a:pt x="34" y="20"/>
                </a:move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lose/>
                <a:moveTo>
                  <a:pt x="34" y="18"/>
                </a:move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lose/>
                <a:moveTo>
                  <a:pt x="34" y="18"/>
                </a:move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lose/>
                <a:moveTo>
                  <a:pt x="32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lose/>
                <a:moveTo>
                  <a:pt x="32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2"/>
                  <a:pt x="31" y="22"/>
                  <a:pt x="31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lose/>
                <a:moveTo>
                  <a:pt x="32" y="22"/>
                </a:move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3" y="21"/>
                </a:moveTo>
                <a:cubicBezTo>
                  <a:pt x="34" y="21"/>
                  <a:pt x="33" y="21"/>
                  <a:pt x="33" y="21"/>
                </a:cubicBezTo>
                <a:cubicBezTo>
                  <a:pt x="33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4" y="21"/>
                  <a:pt x="34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lose/>
                <a:moveTo>
                  <a:pt x="32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1"/>
                  <a:pt x="32" y="21"/>
                  <a:pt x="32" y="21"/>
                </a:cubicBezTo>
                <a:close/>
                <a:moveTo>
                  <a:pt x="33" y="21"/>
                </a:move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1"/>
                  <a:pt x="33" y="21"/>
                  <a:pt x="33" y="21"/>
                </a:cubicBezTo>
                <a:close/>
                <a:moveTo>
                  <a:pt x="33" y="22"/>
                </a:move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1"/>
                </a:cubicBezTo>
                <a:cubicBezTo>
                  <a:pt x="33" y="21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3" y="22"/>
                  <a:pt x="33" y="22"/>
                </a:cubicBezTo>
                <a:close/>
                <a:moveTo>
                  <a:pt x="32" y="22"/>
                </a:move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lose/>
                <a:moveTo>
                  <a:pt x="32" y="8"/>
                </a:move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lose/>
                <a:moveTo>
                  <a:pt x="31" y="18"/>
                </a:move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lose/>
                <a:moveTo>
                  <a:pt x="34" y="9"/>
                </a:move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lose/>
                <a:moveTo>
                  <a:pt x="32" y="8"/>
                </a:move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3" y="8"/>
                </a:cubicBezTo>
                <a:cubicBezTo>
                  <a:pt x="33" y="8"/>
                  <a:pt x="33" y="8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lose/>
                <a:moveTo>
                  <a:pt x="34" y="8"/>
                </a:move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lose/>
                <a:moveTo>
                  <a:pt x="31" y="8"/>
                </a:move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1"/>
                  <a:pt x="32" y="11"/>
                </a:cubicBezTo>
                <a:cubicBezTo>
                  <a:pt x="32" y="11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1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8"/>
                  <a:pt x="31" y="8"/>
                  <a:pt x="31" y="8"/>
                </a:cubicBezTo>
                <a:close/>
                <a:moveTo>
                  <a:pt x="33" y="7"/>
                </a:move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7"/>
                  <a:pt x="33" y="7"/>
                  <a:pt x="33" y="7"/>
                </a:cubicBezTo>
                <a:close/>
                <a:moveTo>
                  <a:pt x="34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15"/>
                  <a:pt x="34" y="15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4" y="15"/>
                  <a:pt x="34" y="15"/>
                </a:cubicBezTo>
                <a:close/>
                <a:moveTo>
                  <a:pt x="34" y="9"/>
                </a:move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3" y="9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9"/>
                </a:cubicBezTo>
                <a:close/>
                <a:moveTo>
                  <a:pt x="33" y="14"/>
                </a:move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lose/>
                <a:moveTo>
                  <a:pt x="3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3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34" y="14"/>
                </a:move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lose/>
                <a:moveTo>
                  <a:pt x="30" y="18"/>
                </a:moveTo>
                <a:cubicBezTo>
                  <a:pt x="30" y="18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8"/>
                  <a:pt x="30" y="18"/>
                </a:cubicBezTo>
                <a:close/>
                <a:moveTo>
                  <a:pt x="4" y="40"/>
                </a:moveTo>
                <a:cubicBezTo>
                  <a:pt x="4" y="40"/>
                  <a:pt x="4" y="40"/>
                  <a:pt x="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40"/>
                </a:cubicBezTo>
                <a:close/>
                <a:moveTo>
                  <a:pt x="36" y="19"/>
                </a:move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6" y="19"/>
                  <a:pt x="36" y="19"/>
                </a:cubicBezTo>
                <a:close/>
                <a:moveTo>
                  <a:pt x="7" y="40"/>
                </a:move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lose/>
                <a:moveTo>
                  <a:pt x="35" y="17"/>
                </a:move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lose/>
                <a:moveTo>
                  <a:pt x="34" y="19"/>
                </a:move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lose/>
                <a:moveTo>
                  <a:pt x="35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lose/>
                <a:moveTo>
                  <a:pt x="4" y="21"/>
                </a:move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1"/>
                  <a:pt x="4" y="21"/>
                  <a:pt x="4" y="21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6"/>
                </a:cubicBezTo>
                <a:cubicBezTo>
                  <a:pt x="39" y="6"/>
                  <a:pt x="39" y="6"/>
                  <a:pt x="39" y="7"/>
                </a:cubicBezTo>
                <a:cubicBezTo>
                  <a:pt x="39" y="6"/>
                  <a:pt x="39" y="6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30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lose/>
                <a:moveTo>
                  <a:pt x="31" y="18"/>
                </a:move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8"/>
                  <a:pt x="31" y="18"/>
                </a:cubicBezTo>
                <a:close/>
                <a:moveTo>
                  <a:pt x="35" y="20"/>
                </a:moveTo>
                <a:cubicBezTo>
                  <a:pt x="35" y="20"/>
                  <a:pt x="35" y="20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19"/>
                  <a:pt x="35" y="19"/>
                </a:cubicBezTo>
                <a:cubicBezTo>
                  <a:pt x="35" y="19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lose/>
                <a:moveTo>
                  <a:pt x="30" y="18"/>
                </a:move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lose/>
                <a:moveTo>
                  <a:pt x="44" y="12"/>
                </a:move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lose/>
                <a:moveTo>
                  <a:pt x="12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5"/>
                  <a:pt x="12" y="34"/>
                  <a:pt x="12" y="34"/>
                </a:cubicBezTo>
                <a:cubicBezTo>
                  <a:pt x="12" y="35"/>
                  <a:pt x="12" y="34"/>
                  <a:pt x="12" y="34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4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4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2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lose/>
                <a:moveTo>
                  <a:pt x="12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1" y="34"/>
                  <a:pt x="11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12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12" y="24"/>
                </a:move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13" y="25"/>
                </a:move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25"/>
                  <a:pt x="12" y="25"/>
                  <a:pt x="13" y="25"/>
                </a:cubicBezTo>
                <a:close/>
                <a:moveTo>
                  <a:pt x="10" y="15"/>
                </a:move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12" y="36"/>
                </a:move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8" y="21"/>
                </a:move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1"/>
                  <a:pt x="8" y="21"/>
                </a:cubicBezTo>
                <a:close/>
                <a:moveTo>
                  <a:pt x="10" y="18"/>
                </a:move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18"/>
                  <a:pt x="10" y="18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2" y="34"/>
                </a:move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2" y="35"/>
                </a:move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5"/>
                  <a:pt x="12" y="35"/>
                  <a:pt x="12" y="35"/>
                </a:cubicBezTo>
                <a:close/>
                <a:moveTo>
                  <a:pt x="10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10" y="34"/>
                </a:move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0" y="35"/>
                </a:move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35"/>
                  <a:pt x="10" y="35"/>
                  <a:pt x="10" y="35"/>
                </a:cubicBezTo>
                <a:close/>
                <a:moveTo>
                  <a:pt x="10" y="26"/>
                </a:move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26"/>
                  <a:pt x="10" y="26"/>
                  <a:pt x="10" y="26"/>
                </a:cubicBezTo>
                <a:close/>
                <a:moveTo>
                  <a:pt x="7" y="33"/>
                </a:move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lose/>
                <a:moveTo>
                  <a:pt x="9" y="34"/>
                </a:move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lose/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lose/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8" y="33"/>
                </a:move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2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7" y="32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2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9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lose/>
                <a:moveTo>
                  <a:pt x="8" y="33"/>
                </a:move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8" y="33"/>
                  <a:pt x="8" y="33"/>
                  <a:pt x="8" y="33"/>
                </a:cubicBezTo>
                <a:close/>
                <a:moveTo>
                  <a:pt x="8" y="34"/>
                </a:move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8" y="34"/>
                  <a:pt x="8" y="34"/>
                  <a:pt x="8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6"/>
                </a:move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6"/>
                  <a:pt x="11" y="36"/>
                  <a:pt x="11" y="36"/>
                </a:cubicBezTo>
                <a:close/>
                <a:moveTo>
                  <a:pt x="13" y="25"/>
                </a:move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lose/>
                <a:moveTo>
                  <a:pt x="13" y="25"/>
                </a:move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5"/>
                  <a:pt x="13" y="25"/>
                  <a:pt x="13" y="25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lose/>
                <a:moveTo>
                  <a:pt x="13" y="23"/>
                </a:move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24"/>
                  <a:pt x="13" y="24"/>
                  <a:pt x="13" y="23"/>
                </a:cubicBezTo>
                <a:cubicBezTo>
                  <a:pt x="13" y="23"/>
                  <a:pt x="13" y="23"/>
                  <a:pt x="13" y="23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ubicBezTo>
                  <a:pt x="11" y="30"/>
                  <a:pt x="11" y="30"/>
                  <a:pt x="11" y="30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11" y="34"/>
                  <a:pt x="11" y="34"/>
                  <a:pt x="11" y="34"/>
                </a:cubicBezTo>
                <a:close/>
                <a:moveTo>
                  <a:pt x="10" y="36"/>
                </a:move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6"/>
                  <a:pt x="10" y="36"/>
                  <a:pt x="10" y="36"/>
                </a:cubicBezTo>
                <a:close/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6" y="33"/>
                </a:cubicBezTo>
                <a:close/>
                <a:moveTo>
                  <a:pt x="45" y="11"/>
                </a:moveTo>
                <a:cubicBezTo>
                  <a:pt x="45" y="11"/>
                  <a:pt x="45" y="11"/>
                  <a:pt x="45" y="11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lose/>
                <a:moveTo>
                  <a:pt x="45" y="11"/>
                </a:move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lose/>
                <a:moveTo>
                  <a:pt x="44" y="14"/>
                </a:move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4"/>
                  <a:pt x="44" y="14"/>
                  <a:pt x="44" y="14"/>
                </a:cubicBezTo>
                <a:close/>
                <a:moveTo>
                  <a:pt x="42" y="14"/>
                </a:move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lose/>
                <a:moveTo>
                  <a:pt x="43" y="7"/>
                </a:move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7"/>
                  <a:pt x="43" y="7"/>
                  <a:pt x="43" y="7"/>
                </a:cubicBezTo>
                <a:close/>
                <a:moveTo>
                  <a:pt x="45" y="10"/>
                </a:move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lose/>
                <a:moveTo>
                  <a:pt x="45" y="9"/>
                </a:moveTo>
                <a:cubicBezTo>
                  <a:pt x="45" y="9"/>
                  <a:pt x="45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lose/>
                <a:moveTo>
                  <a:pt x="45" y="9"/>
                </a:move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lose/>
                <a:moveTo>
                  <a:pt x="45" y="9"/>
                </a:move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ubicBezTo>
                  <a:pt x="45" y="9"/>
                  <a:pt x="45" y="9"/>
                  <a:pt x="45" y="9"/>
                </a:cubicBezTo>
                <a:close/>
                <a:moveTo>
                  <a:pt x="45" y="15"/>
                </a:move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ubicBezTo>
                  <a:pt x="45" y="15"/>
                  <a:pt x="45" y="15"/>
                  <a:pt x="45" y="15"/>
                </a:cubicBezTo>
                <a:close/>
                <a:moveTo>
                  <a:pt x="45" y="11"/>
                </a:move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lose/>
                <a:moveTo>
                  <a:pt x="42" y="14"/>
                </a:move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45" y="12"/>
                </a:move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42" y="14"/>
                </a:move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38" y="6"/>
                </a:move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lose/>
                <a:moveTo>
                  <a:pt x="39" y="16"/>
                </a:move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ubicBezTo>
                  <a:pt x="39" y="16"/>
                  <a:pt x="39" y="16"/>
                  <a:pt x="39" y="16"/>
                </a:cubicBezTo>
                <a:close/>
                <a:moveTo>
                  <a:pt x="42" y="15"/>
                </a:move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5"/>
                  <a:pt x="42" y="15"/>
                  <a:pt x="42" y="15"/>
                </a:cubicBezTo>
                <a:close/>
                <a:moveTo>
                  <a:pt x="37" y="17"/>
                </a:move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37" y="17"/>
                  <a:pt x="37" y="17"/>
                  <a:pt x="37" y="17"/>
                </a:cubicBezTo>
                <a:close/>
                <a:moveTo>
                  <a:pt x="38" y="7"/>
                </a:move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lose/>
                <a:moveTo>
                  <a:pt x="39" y="7"/>
                </a:move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10" y="17"/>
                </a:move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0" y="17"/>
                </a:cubicBezTo>
                <a:close/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lose/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lose/>
                <a:moveTo>
                  <a:pt x="9" y="13"/>
                </a:move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3"/>
                  <a:pt x="9" y="13"/>
                  <a:pt x="9" y="13"/>
                </a:cubicBezTo>
                <a:close/>
                <a:moveTo>
                  <a:pt x="10" y="15"/>
                </a:move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9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9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lose/>
                <a:moveTo>
                  <a:pt x="9" y="17"/>
                </a:move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10" y="17"/>
                </a:cubicBezTo>
                <a:cubicBezTo>
                  <a:pt x="10" y="17"/>
                  <a:pt x="10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lose/>
                <a:moveTo>
                  <a:pt x="47" y="10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lose/>
                <a:moveTo>
                  <a:pt x="9" y="22"/>
                </a:move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2"/>
                  <a:pt x="9" y="22"/>
                  <a:pt x="9" y="22"/>
                </a:cubicBezTo>
                <a:close/>
                <a:moveTo>
                  <a:pt x="9" y="15"/>
                </a:move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lose/>
                <a:moveTo>
                  <a:pt x="9" y="20"/>
                </a:move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9" y="20"/>
                </a:move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0"/>
                  <a:pt x="9" y="20"/>
                  <a:pt x="9" y="20"/>
                </a:cubicBezTo>
                <a:close/>
                <a:moveTo>
                  <a:pt x="10" y="16"/>
                </a:move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10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6"/>
                </a:cubicBezTo>
                <a:close/>
                <a:moveTo>
                  <a:pt x="46" y="10"/>
                </a:move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lose/>
                <a:moveTo>
                  <a:pt x="46" y="10"/>
                </a:move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lose/>
                <a:moveTo>
                  <a:pt x="46" y="10"/>
                </a:move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lose/>
                <a:moveTo>
                  <a:pt x="46" y="11"/>
                </a:move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lose/>
                <a:moveTo>
                  <a:pt x="47" y="13"/>
                </a:move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46" y="10"/>
                </a:move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lose/>
                <a:moveTo>
                  <a:pt x="47" y="13"/>
                </a:move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2"/>
                  <a:pt x="47" y="12"/>
                  <a:pt x="47" y="12"/>
                </a:cubicBezTo>
                <a:cubicBezTo>
                  <a:pt x="47" y="13"/>
                  <a:pt x="47" y="13"/>
                  <a:pt x="47" y="13"/>
                </a:cubicBezTo>
                <a:cubicBezTo>
                  <a:pt x="47" y="13"/>
                  <a:pt x="47" y="13"/>
                  <a:pt x="47" y="13"/>
                </a:cubicBezTo>
                <a:close/>
                <a:moveTo>
                  <a:pt x="46" y="10"/>
                </a:move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lose/>
                <a:moveTo>
                  <a:pt x="47" y="10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lose/>
                <a:moveTo>
                  <a:pt x="47" y="10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lose/>
                <a:moveTo>
                  <a:pt x="47" y="10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lose/>
                <a:moveTo>
                  <a:pt x="47" y="10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lose/>
                <a:moveTo>
                  <a:pt x="47" y="10"/>
                </a:move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80" name="Freeform 190">
            <a:extLst>
              <a:ext uri="{FF2B5EF4-FFF2-40B4-BE49-F238E27FC236}">
                <a16:creationId xmlns:a16="http://schemas.microsoft.com/office/drawing/2014/main" id="{942A8D80-0769-17C2-6451-ABF1E45FB0E3}"/>
              </a:ext>
            </a:extLst>
          </p:cNvPr>
          <p:cNvSpPr>
            <a:spLocks noEditPoints="1"/>
          </p:cNvSpPr>
          <p:nvPr/>
        </p:nvSpPr>
        <p:spPr bwMode="auto">
          <a:xfrm>
            <a:off x="3832149" y="4563144"/>
            <a:ext cx="334940" cy="346103"/>
          </a:xfrm>
          <a:custGeom>
            <a:avLst/>
            <a:gdLst>
              <a:gd name="T0" fmla="*/ 44 w 76"/>
              <a:gd name="T1" fmla="*/ 38 h 76"/>
              <a:gd name="T2" fmla="*/ 38 w 76"/>
              <a:gd name="T3" fmla="*/ 31 h 76"/>
              <a:gd name="T4" fmla="*/ 31 w 76"/>
              <a:gd name="T5" fmla="*/ 38 h 76"/>
              <a:gd name="T6" fmla="*/ 38 w 76"/>
              <a:gd name="T7" fmla="*/ 45 h 76"/>
              <a:gd name="T8" fmla="*/ 44 w 76"/>
              <a:gd name="T9" fmla="*/ 38 h 76"/>
              <a:gd name="T10" fmla="*/ 38 w 76"/>
              <a:gd name="T11" fmla="*/ 42 h 76"/>
              <a:gd name="T12" fmla="*/ 34 w 76"/>
              <a:gd name="T13" fmla="*/ 38 h 76"/>
              <a:gd name="T14" fmla="*/ 38 w 76"/>
              <a:gd name="T15" fmla="*/ 34 h 76"/>
              <a:gd name="T16" fmla="*/ 42 w 76"/>
              <a:gd name="T17" fmla="*/ 38 h 76"/>
              <a:gd name="T18" fmla="*/ 38 w 76"/>
              <a:gd name="T19" fmla="*/ 42 h 76"/>
              <a:gd name="T20" fmla="*/ 38 w 76"/>
              <a:gd name="T21" fmla="*/ 0 h 76"/>
              <a:gd name="T22" fmla="*/ 0 w 76"/>
              <a:gd name="T23" fmla="*/ 38 h 76"/>
              <a:gd name="T24" fmla="*/ 38 w 76"/>
              <a:gd name="T25" fmla="*/ 76 h 76"/>
              <a:gd name="T26" fmla="*/ 76 w 76"/>
              <a:gd name="T27" fmla="*/ 38 h 76"/>
              <a:gd name="T28" fmla="*/ 38 w 76"/>
              <a:gd name="T29" fmla="*/ 0 h 76"/>
              <a:gd name="T30" fmla="*/ 38 w 76"/>
              <a:gd name="T31" fmla="*/ 72 h 76"/>
              <a:gd name="T32" fmla="*/ 4 w 76"/>
              <a:gd name="T33" fmla="*/ 38 h 76"/>
              <a:gd name="T34" fmla="*/ 38 w 76"/>
              <a:gd name="T35" fmla="*/ 4 h 76"/>
              <a:gd name="T36" fmla="*/ 72 w 76"/>
              <a:gd name="T37" fmla="*/ 38 h 76"/>
              <a:gd name="T38" fmla="*/ 38 w 76"/>
              <a:gd name="T39" fmla="*/ 72 h 76"/>
              <a:gd name="T40" fmla="*/ 22 w 76"/>
              <a:gd name="T41" fmla="*/ 14 h 76"/>
              <a:gd name="T42" fmla="*/ 22 w 76"/>
              <a:gd name="T43" fmla="*/ 11 h 76"/>
              <a:gd name="T44" fmla="*/ 53 w 76"/>
              <a:gd name="T45" fmla="*/ 11 h 76"/>
              <a:gd name="T46" fmla="*/ 54 w 76"/>
              <a:gd name="T47" fmla="*/ 14 h 76"/>
              <a:gd name="T48" fmla="*/ 45 w 76"/>
              <a:gd name="T49" fmla="*/ 30 h 76"/>
              <a:gd name="T50" fmla="*/ 44 w 76"/>
              <a:gd name="T51" fmla="*/ 31 h 76"/>
              <a:gd name="T52" fmla="*/ 42 w 76"/>
              <a:gd name="T53" fmla="*/ 30 h 76"/>
              <a:gd name="T54" fmla="*/ 34 w 76"/>
              <a:gd name="T55" fmla="*/ 30 h 76"/>
              <a:gd name="T56" fmla="*/ 33 w 76"/>
              <a:gd name="T57" fmla="*/ 31 h 76"/>
              <a:gd name="T58" fmla="*/ 32 w 76"/>
              <a:gd name="T59" fmla="*/ 31 h 76"/>
              <a:gd name="T60" fmla="*/ 31 w 76"/>
              <a:gd name="T61" fmla="*/ 30 h 76"/>
              <a:gd name="T62" fmla="*/ 22 w 76"/>
              <a:gd name="T63" fmla="*/ 14 h 76"/>
              <a:gd name="T64" fmla="*/ 34 w 76"/>
              <a:gd name="T65" fmla="*/ 48 h 76"/>
              <a:gd name="T66" fmla="*/ 25 w 76"/>
              <a:gd name="T67" fmla="*/ 64 h 76"/>
              <a:gd name="T68" fmla="*/ 24 w 76"/>
              <a:gd name="T69" fmla="*/ 65 h 76"/>
              <a:gd name="T70" fmla="*/ 23 w 76"/>
              <a:gd name="T71" fmla="*/ 65 h 76"/>
              <a:gd name="T72" fmla="*/ 22 w 76"/>
              <a:gd name="T73" fmla="*/ 65 h 76"/>
              <a:gd name="T74" fmla="*/ 7 w 76"/>
              <a:gd name="T75" fmla="*/ 38 h 76"/>
              <a:gd name="T76" fmla="*/ 9 w 76"/>
              <a:gd name="T77" fmla="*/ 36 h 76"/>
              <a:gd name="T78" fmla="*/ 27 w 76"/>
              <a:gd name="T79" fmla="*/ 36 h 76"/>
              <a:gd name="T80" fmla="*/ 29 w 76"/>
              <a:gd name="T81" fmla="*/ 38 h 76"/>
              <a:gd name="T82" fmla="*/ 34 w 76"/>
              <a:gd name="T83" fmla="*/ 45 h 76"/>
              <a:gd name="T84" fmla="*/ 34 w 76"/>
              <a:gd name="T85" fmla="*/ 48 h 76"/>
              <a:gd name="T86" fmla="*/ 69 w 76"/>
              <a:gd name="T87" fmla="*/ 38 h 76"/>
              <a:gd name="T88" fmla="*/ 53 w 76"/>
              <a:gd name="T89" fmla="*/ 65 h 76"/>
              <a:gd name="T90" fmla="*/ 52 w 76"/>
              <a:gd name="T91" fmla="*/ 65 h 76"/>
              <a:gd name="T92" fmla="*/ 52 w 76"/>
              <a:gd name="T93" fmla="*/ 65 h 76"/>
              <a:gd name="T94" fmla="*/ 51 w 76"/>
              <a:gd name="T95" fmla="*/ 64 h 76"/>
              <a:gd name="T96" fmla="*/ 41 w 76"/>
              <a:gd name="T97" fmla="*/ 48 h 76"/>
              <a:gd name="T98" fmla="*/ 42 w 76"/>
              <a:gd name="T99" fmla="*/ 45 h 76"/>
              <a:gd name="T100" fmla="*/ 46 w 76"/>
              <a:gd name="T101" fmla="*/ 38 h 76"/>
              <a:gd name="T102" fmla="*/ 48 w 76"/>
              <a:gd name="T103" fmla="*/ 36 h 76"/>
              <a:gd name="T104" fmla="*/ 67 w 76"/>
              <a:gd name="T105" fmla="*/ 36 h 76"/>
              <a:gd name="T106" fmla="*/ 69 w 76"/>
              <a:gd name="T107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6" h="76">
                <a:moveTo>
                  <a:pt x="44" y="38"/>
                </a:moveTo>
                <a:cubicBezTo>
                  <a:pt x="44" y="34"/>
                  <a:pt x="41" y="31"/>
                  <a:pt x="38" y="31"/>
                </a:cubicBezTo>
                <a:cubicBezTo>
                  <a:pt x="34" y="31"/>
                  <a:pt x="31" y="34"/>
                  <a:pt x="31" y="38"/>
                </a:cubicBezTo>
                <a:cubicBezTo>
                  <a:pt x="31" y="42"/>
                  <a:pt x="34" y="45"/>
                  <a:pt x="38" y="45"/>
                </a:cubicBezTo>
                <a:cubicBezTo>
                  <a:pt x="41" y="45"/>
                  <a:pt x="44" y="42"/>
                  <a:pt x="44" y="38"/>
                </a:cubicBezTo>
                <a:close/>
                <a:moveTo>
                  <a:pt x="38" y="42"/>
                </a:moveTo>
                <a:cubicBezTo>
                  <a:pt x="36" y="42"/>
                  <a:pt x="34" y="40"/>
                  <a:pt x="34" y="38"/>
                </a:cubicBezTo>
                <a:cubicBezTo>
                  <a:pt x="34" y="36"/>
                  <a:pt x="36" y="34"/>
                  <a:pt x="38" y="34"/>
                </a:cubicBezTo>
                <a:cubicBezTo>
                  <a:pt x="40" y="34"/>
                  <a:pt x="42" y="36"/>
                  <a:pt x="42" y="38"/>
                </a:cubicBezTo>
                <a:cubicBezTo>
                  <a:pt x="42" y="40"/>
                  <a:pt x="40" y="42"/>
                  <a:pt x="38" y="42"/>
                </a:cubicBezTo>
                <a:close/>
                <a:moveTo>
                  <a:pt x="38" y="0"/>
                </a:moveTo>
                <a:cubicBezTo>
                  <a:pt x="17" y="0"/>
                  <a:pt x="0" y="17"/>
                  <a:pt x="0" y="38"/>
                </a:cubicBezTo>
                <a:cubicBezTo>
                  <a:pt x="0" y="59"/>
                  <a:pt x="17" y="76"/>
                  <a:pt x="38" y="76"/>
                </a:cubicBezTo>
                <a:cubicBezTo>
                  <a:pt x="59" y="76"/>
                  <a:pt x="76" y="59"/>
                  <a:pt x="76" y="38"/>
                </a:cubicBezTo>
                <a:cubicBezTo>
                  <a:pt x="76" y="17"/>
                  <a:pt x="59" y="0"/>
                  <a:pt x="38" y="0"/>
                </a:cubicBezTo>
                <a:close/>
                <a:moveTo>
                  <a:pt x="38" y="72"/>
                </a:moveTo>
                <a:cubicBezTo>
                  <a:pt x="19" y="72"/>
                  <a:pt x="4" y="57"/>
                  <a:pt x="4" y="38"/>
                </a:cubicBezTo>
                <a:cubicBezTo>
                  <a:pt x="4" y="19"/>
                  <a:pt x="19" y="4"/>
                  <a:pt x="38" y="4"/>
                </a:cubicBezTo>
                <a:cubicBezTo>
                  <a:pt x="57" y="4"/>
                  <a:pt x="72" y="19"/>
                  <a:pt x="72" y="38"/>
                </a:cubicBezTo>
                <a:cubicBezTo>
                  <a:pt x="72" y="57"/>
                  <a:pt x="57" y="72"/>
                  <a:pt x="38" y="72"/>
                </a:cubicBezTo>
                <a:close/>
                <a:moveTo>
                  <a:pt x="22" y="14"/>
                </a:moveTo>
                <a:cubicBezTo>
                  <a:pt x="21" y="13"/>
                  <a:pt x="21" y="12"/>
                  <a:pt x="22" y="11"/>
                </a:cubicBezTo>
                <a:cubicBezTo>
                  <a:pt x="32" y="6"/>
                  <a:pt x="44" y="6"/>
                  <a:pt x="53" y="11"/>
                </a:cubicBezTo>
                <a:cubicBezTo>
                  <a:pt x="54" y="12"/>
                  <a:pt x="54" y="13"/>
                  <a:pt x="54" y="14"/>
                </a:cubicBezTo>
                <a:cubicBezTo>
                  <a:pt x="45" y="30"/>
                  <a:pt x="45" y="30"/>
                  <a:pt x="45" y="30"/>
                </a:cubicBezTo>
                <a:cubicBezTo>
                  <a:pt x="44" y="30"/>
                  <a:pt x="44" y="31"/>
                  <a:pt x="44" y="31"/>
                </a:cubicBezTo>
                <a:cubicBezTo>
                  <a:pt x="43" y="31"/>
                  <a:pt x="43" y="31"/>
                  <a:pt x="42" y="30"/>
                </a:cubicBezTo>
                <a:cubicBezTo>
                  <a:pt x="39" y="29"/>
                  <a:pt x="36" y="29"/>
                  <a:pt x="34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31"/>
                  <a:pt x="31" y="30"/>
                  <a:pt x="31" y="30"/>
                </a:cubicBezTo>
                <a:lnTo>
                  <a:pt x="22" y="14"/>
                </a:lnTo>
                <a:close/>
                <a:moveTo>
                  <a:pt x="34" y="48"/>
                </a:moveTo>
                <a:cubicBezTo>
                  <a:pt x="25" y="64"/>
                  <a:pt x="25" y="64"/>
                  <a:pt x="25" y="64"/>
                </a:cubicBezTo>
                <a:cubicBezTo>
                  <a:pt x="25" y="64"/>
                  <a:pt x="24" y="65"/>
                  <a:pt x="24" y="65"/>
                </a:cubicBezTo>
                <a:cubicBezTo>
                  <a:pt x="24" y="65"/>
                  <a:pt x="23" y="65"/>
                  <a:pt x="23" y="65"/>
                </a:cubicBezTo>
                <a:cubicBezTo>
                  <a:pt x="23" y="65"/>
                  <a:pt x="23" y="65"/>
                  <a:pt x="22" y="65"/>
                </a:cubicBezTo>
                <a:cubicBezTo>
                  <a:pt x="13" y="59"/>
                  <a:pt x="7" y="49"/>
                  <a:pt x="7" y="38"/>
                </a:cubicBezTo>
                <a:cubicBezTo>
                  <a:pt x="7" y="37"/>
                  <a:pt x="8" y="36"/>
                  <a:pt x="9" y="36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6"/>
                  <a:pt x="29" y="37"/>
                  <a:pt x="29" y="38"/>
                </a:cubicBezTo>
                <a:cubicBezTo>
                  <a:pt x="29" y="41"/>
                  <a:pt x="31" y="44"/>
                  <a:pt x="34" y="45"/>
                </a:cubicBezTo>
                <a:cubicBezTo>
                  <a:pt x="34" y="46"/>
                  <a:pt x="35" y="47"/>
                  <a:pt x="34" y="48"/>
                </a:cubicBezTo>
                <a:close/>
                <a:moveTo>
                  <a:pt x="69" y="38"/>
                </a:moveTo>
                <a:cubicBezTo>
                  <a:pt x="69" y="49"/>
                  <a:pt x="63" y="59"/>
                  <a:pt x="53" y="65"/>
                </a:cubicBezTo>
                <a:cubicBezTo>
                  <a:pt x="53" y="65"/>
                  <a:pt x="53" y="65"/>
                  <a:pt x="52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51" y="65"/>
                  <a:pt x="51" y="64"/>
                  <a:pt x="51" y="64"/>
                </a:cubicBezTo>
                <a:cubicBezTo>
                  <a:pt x="41" y="48"/>
                  <a:pt x="41" y="48"/>
                  <a:pt x="41" y="48"/>
                </a:cubicBezTo>
                <a:cubicBezTo>
                  <a:pt x="41" y="47"/>
                  <a:pt x="41" y="46"/>
                  <a:pt x="42" y="45"/>
                </a:cubicBezTo>
                <a:cubicBezTo>
                  <a:pt x="45" y="44"/>
                  <a:pt x="46" y="41"/>
                  <a:pt x="46" y="38"/>
                </a:cubicBezTo>
                <a:cubicBezTo>
                  <a:pt x="46" y="37"/>
                  <a:pt x="47" y="36"/>
                  <a:pt x="48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8" y="36"/>
                  <a:pt x="69" y="37"/>
                  <a:pt x="69" y="38"/>
                </a:cubicBez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81" name="Freeform 191">
            <a:extLst>
              <a:ext uri="{FF2B5EF4-FFF2-40B4-BE49-F238E27FC236}">
                <a16:creationId xmlns:a16="http://schemas.microsoft.com/office/drawing/2014/main" id="{E5E9DD3D-BB5D-766B-3BAE-555B5431BDD1}"/>
              </a:ext>
            </a:extLst>
          </p:cNvPr>
          <p:cNvSpPr>
            <a:spLocks/>
          </p:cNvSpPr>
          <p:nvPr/>
        </p:nvSpPr>
        <p:spPr bwMode="auto">
          <a:xfrm>
            <a:off x="2872726" y="6300003"/>
            <a:ext cx="354541" cy="416649"/>
          </a:xfrm>
          <a:custGeom>
            <a:avLst/>
            <a:gdLst>
              <a:gd name="T0" fmla="*/ 53 w 58"/>
              <a:gd name="T1" fmla="*/ 31 h 66"/>
              <a:gd name="T2" fmla="*/ 27 w 58"/>
              <a:gd name="T3" fmla="*/ 54 h 66"/>
              <a:gd name="T4" fmla="*/ 10 w 58"/>
              <a:gd name="T5" fmla="*/ 54 h 66"/>
              <a:gd name="T6" fmla="*/ 9 w 58"/>
              <a:gd name="T7" fmla="*/ 59 h 66"/>
              <a:gd name="T8" fmla="*/ 10 w 58"/>
              <a:gd name="T9" fmla="*/ 66 h 66"/>
              <a:gd name="T10" fmla="*/ 7 w 58"/>
              <a:gd name="T11" fmla="*/ 66 h 66"/>
              <a:gd name="T12" fmla="*/ 13 w 58"/>
              <a:gd name="T13" fmla="*/ 45 h 66"/>
              <a:gd name="T14" fmla="*/ 44 w 58"/>
              <a:gd name="T15" fmla="*/ 26 h 66"/>
              <a:gd name="T16" fmla="*/ 50 w 58"/>
              <a:gd name="T17" fmla="*/ 10 h 66"/>
              <a:gd name="T18" fmla="*/ 40 w 58"/>
              <a:gd name="T19" fmla="*/ 27 h 66"/>
              <a:gd name="T20" fmla="*/ 40 w 58"/>
              <a:gd name="T21" fmla="*/ 25 h 66"/>
              <a:gd name="T22" fmla="*/ 41 w 58"/>
              <a:gd name="T23" fmla="*/ 19 h 66"/>
              <a:gd name="T24" fmla="*/ 39 w 58"/>
              <a:gd name="T25" fmla="*/ 25 h 66"/>
              <a:gd name="T26" fmla="*/ 38 w 58"/>
              <a:gd name="T27" fmla="*/ 28 h 66"/>
              <a:gd name="T28" fmla="*/ 29 w 58"/>
              <a:gd name="T29" fmla="*/ 33 h 66"/>
              <a:gd name="T30" fmla="*/ 29 w 58"/>
              <a:gd name="T31" fmla="*/ 29 h 66"/>
              <a:gd name="T32" fmla="*/ 31 w 58"/>
              <a:gd name="T33" fmla="*/ 23 h 66"/>
              <a:gd name="T34" fmla="*/ 31 w 58"/>
              <a:gd name="T35" fmla="*/ 21 h 66"/>
              <a:gd name="T36" fmla="*/ 28 w 58"/>
              <a:gd name="T37" fmla="*/ 28 h 66"/>
              <a:gd name="T38" fmla="*/ 27 w 58"/>
              <a:gd name="T39" fmla="*/ 33 h 66"/>
              <a:gd name="T40" fmla="*/ 15 w 58"/>
              <a:gd name="T41" fmla="*/ 39 h 66"/>
              <a:gd name="T42" fmla="*/ 15 w 58"/>
              <a:gd name="T43" fmla="*/ 36 h 66"/>
              <a:gd name="T44" fmla="*/ 15 w 58"/>
              <a:gd name="T45" fmla="*/ 32 h 66"/>
              <a:gd name="T46" fmla="*/ 18 w 58"/>
              <a:gd name="T47" fmla="*/ 25 h 66"/>
              <a:gd name="T48" fmla="*/ 20 w 58"/>
              <a:gd name="T49" fmla="*/ 22 h 66"/>
              <a:gd name="T50" fmla="*/ 14 w 58"/>
              <a:gd name="T51" fmla="*/ 31 h 66"/>
              <a:gd name="T52" fmla="*/ 12 w 58"/>
              <a:gd name="T53" fmla="*/ 40 h 66"/>
              <a:gd name="T54" fmla="*/ 12 w 58"/>
              <a:gd name="T55" fmla="*/ 40 h 66"/>
              <a:gd name="T56" fmla="*/ 4 w 58"/>
              <a:gd name="T57" fmla="*/ 47 h 66"/>
              <a:gd name="T58" fmla="*/ 7 w 58"/>
              <a:gd name="T59" fmla="*/ 23 h 66"/>
              <a:gd name="T60" fmla="*/ 39 w 58"/>
              <a:gd name="T61" fmla="*/ 12 h 66"/>
              <a:gd name="T62" fmla="*/ 50 w 58"/>
              <a:gd name="T63" fmla="*/ 0 h 66"/>
              <a:gd name="T64" fmla="*/ 53 w 58"/>
              <a:gd name="T65" fmla="*/ 31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8" h="66">
                <a:moveTo>
                  <a:pt x="53" y="31"/>
                </a:moveTo>
                <a:cubicBezTo>
                  <a:pt x="48" y="45"/>
                  <a:pt x="35" y="52"/>
                  <a:pt x="27" y="54"/>
                </a:cubicBezTo>
                <a:cubicBezTo>
                  <a:pt x="19" y="55"/>
                  <a:pt x="10" y="54"/>
                  <a:pt x="10" y="54"/>
                </a:cubicBezTo>
                <a:cubicBezTo>
                  <a:pt x="10" y="54"/>
                  <a:pt x="9" y="56"/>
                  <a:pt x="9" y="59"/>
                </a:cubicBezTo>
                <a:cubicBezTo>
                  <a:pt x="9" y="62"/>
                  <a:pt x="10" y="65"/>
                  <a:pt x="10" y="66"/>
                </a:cubicBezTo>
                <a:cubicBezTo>
                  <a:pt x="7" y="66"/>
                  <a:pt x="7" y="66"/>
                  <a:pt x="7" y="66"/>
                </a:cubicBezTo>
                <a:cubicBezTo>
                  <a:pt x="6" y="63"/>
                  <a:pt x="4" y="52"/>
                  <a:pt x="13" y="45"/>
                </a:cubicBezTo>
                <a:cubicBezTo>
                  <a:pt x="22" y="36"/>
                  <a:pt x="37" y="37"/>
                  <a:pt x="44" y="26"/>
                </a:cubicBezTo>
                <a:cubicBezTo>
                  <a:pt x="50" y="18"/>
                  <a:pt x="50" y="10"/>
                  <a:pt x="50" y="10"/>
                </a:cubicBezTo>
                <a:cubicBezTo>
                  <a:pt x="50" y="10"/>
                  <a:pt x="47" y="23"/>
                  <a:pt x="40" y="27"/>
                </a:cubicBezTo>
                <a:cubicBezTo>
                  <a:pt x="40" y="27"/>
                  <a:pt x="40" y="26"/>
                  <a:pt x="40" y="25"/>
                </a:cubicBezTo>
                <a:cubicBezTo>
                  <a:pt x="40" y="23"/>
                  <a:pt x="41" y="21"/>
                  <a:pt x="41" y="19"/>
                </a:cubicBezTo>
                <a:cubicBezTo>
                  <a:pt x="40" y="21"/>
                  <a:pt x="40" y="23"/>
                  <a:pt x="39" y="25"/>
                </a:cubicBezTo>
                <a:cubicBezTo>
                  <a:pt x="39" y="26"/>
                  <a:pt x="39" y="27"/>
                  <a:pt x="38" y="28"/>
                </a:cubicBezTo>
                <a:cubicBezTo>
                  <a:pt x="36" y="30"/>
                  <a:pt x="33" y="31"/>
                  <a:pt x="29" y="33"/>
                </a:cubicBezTo>
                <a:cubicBezTo>
                  <a:pt x="29" y="31"/>
                  <a:pt x="29" y="30"/>
                  <a:pt x="29" y="29"/>
                </a:cubicBezTo>
                <a:cubicBezTo>
                  <a:pt x="29" y="27"/>
                  <a:pt x="30" y="25"/>
                  <a:pt x="31" y="23"/>
                </a:cubicBezTo>
                <a:cubicBezTo>
                  <a:pt x="31" y="22"/>
                  <a:pt x="31" y="21"/>
                  <a:pt x="31" y="21"/>
                </a:cubicBezTo>
                <a:cubicBezTo>
                  <a:pt x="31" y="21"/>
                  <a:pt x="29" y="24"/>
                  <a:pt x="28" y="28"/>
                </a:cubicBezTo>
                <a:cubicBezTo>
                  <a:pt x="27" y="30"/>
                  <a:pt x="27" y="32"/>
                  <a:pt x="27" y="33"/>
                </a:cubicBezTo>
                <a:cubicBezTo>
                  <a:pt x="22" y="35"/>
                  <a:pt x="18" y="37"/>
                  <a:pt x="15" y="39"/>
                </a:cubicBezTo>
                <a:cubicBezTo>
                  <a:pt x="15" y="38"/>
                  <a:pt x="15" y="37"/>
                  <a:pt x="15" y="36"/>
                </a:cubicBezTo>
                <a:cubicBezTo>
                  <a:pt x="15" y="34"/>
                  <a:pt x="15" y="33"/>
                  <a:pt x="15" y="32"/>
                </a:cubicBezTo>
                <a:cubicBezTo>
                  <a:pt x="16" y="29"/>
                  <a:pt x="17" y="27"/>
                  <a:pt x="18" y="25"/>
                </a:cubicBezTo>
                <a:cubicBezTo>
                  <a:pt x="19" y="23"/>
                  <a:pt x="20" y="22"/>
                  <a:pt x="20" y="22"/>
                </a:cubicBezTo>
                <a:cubicBezTo>
                  <a:pt x="20" y="22"/>
                  <a:pt x="16" y="26"/>
                  <a:pt x="14" y="31"/>
                </a:cubicBezTo>
                <a:cubicBezTo>
                  <a:pt x="13" y="35"/>
                  <a:pt x="13" y="38"/>
                  <a:pt x="12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6" y="44"/>
                  <a:pt x="4" y="47"/>
                  <a:pt x="4" y="47"/>
                </a:cubicBezTo>
                <a:cubicBezTo>
                  <a:pt x="4" y="47"/>
                  <a:pt x="0" y="34"/>
                  <a:pt x="7" y="23"/>
                </a:cubicBezTo>
                <a:cubicBezTo>
                  <a:pt x="15" y="13"/>
                  <a:pt x="31" y="17"/>
                  <a:pt x="39" y="12"/>
                </a:cubicBezTo>
                <a:cubicBezTo>
                  <a:pt x="48" y="8"/>
                  <a:pt x="50" y="0"/>
                  <a:pt x="50" y="0"/>
                </a:cubicBezTo>
                <a:cubicBezTo>
                  <a:pt x="50" y="0"/>
                  <a:pt x="58" y="17"/>
                  <a:pt x="53" y="31"/>
                </a:cubicBez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658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45">
            <a:extLst>
              <a:ext uri="{FF2B5EF4-FFF2-40B4-BE49-F238E27FC236}">
                <a16:creationId xmlns:a16="http://schemas.microsoft.com/office/drawing/2014/main" id="{83D51708-2176-6DB9-77DB-89961E1A9F7E}"/>
              </a:ext>
            </a:extLst>
          </p:cNvPr>
          <p:cNvGrpSpPr/>
          <p:nvPr/>
        </p:nvGrpSpPr>
        <p:grpSpPr>
          <a:xfrm>
            <a:off x="784596" y="5903019"/>
            <a:ext cx="4421188" cy="293688"/>
            <a:chOff x="1120775" y="5164138"/>
            <a:chExt cx="4421188" cy="293688"/>
          </a:xfrm>
          <a:solidFill>
            <a:srgbClr val="3F3F3F"/>
          </a:solidFill>
        </p:grpSpPr>
        <p:sp>
          <p:nvSpPr>
            <p:cNvPr id="38" name="Freeform 104">
              <a:extLst>
                <a:ext uri="{FF2B5EF4-FFF2-40B4-BE49-F238E27FC236}">
                  <a16:creationId xmlns:a16="http://schemas.microsoft.com/office/drawing/2014/main" id="{96AB2813-2964-8644-BA31-31CDB458F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5427663"/>
              <a:ext cx="33338" cy="30163"/>
            </a:xfrm>
            <a:custGeom>
              <a:avLst/>
              <a:gdLst>
                <a:gd name="T0" fmla="*/ 5 w 21"/>
                <a:gd name="T1" fmla="*/ 19 h 19"/>
                <a:gd name="T2" fmla="*/ 0 w 21"/>
                <a:gd name="T3" fmla="*/ 9 h 19"/>
                <a:gd name="T4" fmla="*/ 15 w 21"/>
                <a:gd name="T5" fmla="*/ 0 h 19"/>
                <a:gd name="T6" fmla="*/ 21 w 21"/>
                <a:gd name="T7" fmla="*/ 10 h 19"/>
                <a:gd name="T8" fmla="*/ 5 w 2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5" y="19"/>
                  </a:moveTo>
                  <a:lnTo>
                    <a:pt x="0" y="9"/>
                  </a:lnTo>
                  <a:lnTo>
                    <a:pt x="15" y="0"/>
                  </a:lnTo>
                  <a:lnTo>
                    <a:pt x="21" y="10"/>
                  </a:ln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" name="Freeform 105">
              <a:extLst>
                <a:ext uri="{FF2B5EF4-FFF2-40B4-BE49-F238E27FC236}">
                  <a16:creationId xmlns:a16="http://schemas.microsoft.com/office/drawing/2014/main" id="{A27D5260-61F4-072D-FE5A-C86E31D85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5353050"/>
              <a:ext cx="44450" cy="52388"/>
            </a:xfrm>
            <a:custGeom>
              <a:avLst/>
              <a:gdLst>
                <a:gd name="T0" fmla="*/ 14 w 28"/>
                <a:gd name="T1" fmla="*/ 33 h 33"/>
                <a:gd name="T2" fmla="*/ 0 w 28"/>
                <a:gd name="T3" fmla="*/ 9 h 33"/>
                <a:gd name="T4" fmla="*/ 14 w 28"/>
                <a:gd name="T5" fmla="*/ 0 h 33"/>
                <a:gd name="T6" fmla="*/ 28 w 28"/>
                <a:gd name="T7" fmla="*/ 24 h 33"/>
                <a:gd name="T8" fmla="*/ 14 w 2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4" y="33"/>
                  </a:moveTo>
                  <a:lnTo>
                    <a:pt x="0" y="9"/>
                  </a:lnTo>
                  <a:lnTo>
                    <a:pt x="14" y="0"/>
                  </a:lnTo>
                  <a:lnTo>
                    <a:pt x="28" y="24"/>
                  </a:lnTo>
                  <a:lnTo>
                    <a:pt x="1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" name="Freeform 106">
              <a:extLst>
                <a:ext uri="{FF2B5EF4-FFF2-40B4-BE49-F238E27FC236}">
                  <a16:creationId xmlns:a16="http://schemas.microsoft.com/office/drawing/2014/main" id="{A49EAC71-3300-6BE5-4F5C-74CB050B7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5" y="5292725"/>
              <a:ext cx="41275" cy="36513"/>
            </a:xfrm>
            <a:custGeom>
              <a:avLst/>
              <a:gdLst>
                <a:gd name="T0" fmla="*/ 10 w 26"/>
                <a:gd name="T1" fmla="*/ 23 h 23"/>
                <a:gd name="T2" fmla="*/ 7 w 26"/>
                <a:gd name="T3" fmla="*/ 17 h 23"/>
                <a:gd name="T4" fmla="*/ 0 w 26"/>
                <a:gd name="T5" fmla="*/ 17 h 23"/>
                <a:gd name="T6" fmla="*/ 0 w 26"/>
                <a:gd name="T7" fmla="*/ 0 h 23"/>
                <a:gd name="T8" fmla="*/ 17 w 26"/>
                <a:gd name="T9" fmla="*/ 0 h 23"/>
                <a:gd name="T10" fmla="*/ 26 w 26"/>
                <a:gd name="T11" fmla="*/ 14 h 23"/>
                <a:gd name="T12" fmla="*/ 10 w 26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0" y="23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6" y="14"/>
                  </a:lnTo>
                  <a:lnTo>
                    <a:pt x="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1" name="Freeform 107">
              <a:extLst>
                <a:ext uri="{FF2B5EF4-FFF2-40B4-BE49-F238E27FC236}">
                  <a16:creationId xmlns:a16="http://schemas.microsoft.com/office/drawing/2014/main" id="{056AA048-6ED9-159A-6377-CBC70BF1CE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8563" y="5292725"/>
              <a:ext cx="4192588" cy="26988"/>
            </a:xfrm>
            <a:custGeom>
              <a:avLst/>
              <a:gdLst>
                <a:gd name="T0" fmla="*/ 2641 w 2641"/>
                <a:gd name="T1" fmla="*/ 17 h 17"/>
                <a:gd name="T2" fmla="*/ 2595 w 2641"/>
                <a:gd name="T3" fmla="*/ 17 h 17"/>
                <a:gd name="T4" fmla="*/ 2549 w 2641"/>
                <a:gd name="T5" fmla="*/ 17 h 17"/>
                <a:gd name="T6" fmla="*/ 2504 w 2641"/>
                <a:gd name="T7" fmla="*/ 17 h 17"/>
                <a:gd name="T8" fmla="*/ 2457 w 2641"/>
                <a:gd name="T9" fmla="*/ 17 h 17"/>
                <a:gd name="T10" fmla="*/ 2411 w 2641"/>
                <a:gd name="T11" fmla="*/ 17 h 17"/>
                <a:gd name="T12" fmla="*/ 2366 w 2641"/>
                <a:gd name="T13" fmla="*/ 17 h 17"/>
                <a:gd name="T14" fmla="*/ 2319 w 2641"/>
                <a:gd name="T15" fmla="*/ 17 h 17"/>
                <a:gd name="T16" fmla="*/ 2273 w 2641"/>
                <a:gd name="T17" fmla="*/ 17 h 17"/>
                <a:gd name="T18" fmla="*/ 2228 w 2641"/>
                <a:gd name="T19" fmla="*/ 17 h 17"/>
                <a:gd name="T20" fmla="*/ 2182 w 2641"/>
                <a:gd name="T21" fmla="*/ 17 h 17"/>
                <a:gd name="T22" fmla="*/ 2135 w 2641"/>
                <a:gd name="T23" fmla="*/ 17 h 17"/>
                <a:gd name="T24" fmla="*/ 2090 w 2641"/>
                <a:gd name="T25" fmla="*/ 17 h 17"/>
                <a:gd name="T26" fmla="*/ 2044 w 2641"/>
                <a:gd name="T27" fmla="*/ 17 h 17"/>
                <a:gd name="T28" fmla="*/ 1999 w 2641"/>
                <a:gd name="T29" fmla="*/ 17 h 17"/>
                <a:gd name="T30" fmla="*/ 1952 w 2641"/>
                <a:gd name="T31" fmla="*/ 17 h 17"/>
                <a:gd name="T32" fmla="*/ 1906 w 2641"/>
                <a:gd name="T33" fmla="*/ 17 h 17"/>
                <a:gd name="T34" fmla="*/ 1861 w 2641"/>
                <a:gd name="T35" fmla="*/ 17 h 17"/>
                <a:gd name="T36" fmla="*/ 1815 w 2641"/>
                <a:gd name="T37" fmla="*/ 17 h 17"/>
                <a:gd name="T38" fmla="*/ 1768 w 2641"/>
                <a:gd name="T39" fmla="*/ 17 h 17"/>
                <a:gd name="T40" fmla="*/ 1723 w 2641"/>
                <a:gd name="T41" fmla="*/ 17 h 17"/>
                <a:gd name="T42" fmla="*/ 1677 w 2641"/>
                <a:gd name="T43" fmla="*/ 17 h 17"/>
                <a:gd name="T44" fmla="*/ 1630 w 2641"/>
                <a:gd name="T45" fmla="*/ 17 h 17"/>
                <a:gd name="T46" fmla="*/ 1584 w 2641"/>
                <a:gd name="T47" fmla="*/ 17 h 17"/>
                <a:gd name="T48" fmla="*/ 1539 w 2641"/>
                <a:gd name="T49" fmla="*/ 17 h 17"/>
                <a:gd name="T50" fmla="*/ 1493 w 2641"/>
                <a:gd name="T51" fmla="*/ 17 h 17"/>
                <a:gd name="T52" fmla="*/ 1446 w 2641"/>
                <a:gd name="T53" fmla="*/ 17 h 17"/>
                <a:gd name="T54" fmla="*/ 1401 w 2641"/>
                <a:gd name="T55" fmla="*/ 17 h 17"/>
                <a:gd name="T56" fmla="*/ 1355 w 2641"/>
                <a:gd name="T57" fmla="*/ 17 h 17"/>
                <a:gd name="T58" fmla="*/ 1310 w 2641"/>
                <a:gd name="T59" fmla="*/ 17 h 17"/>
                <a:gd name="T60" fmla="*/ 1263 w 2641"/>
                <a:gd name="T61" fmla="*/ 17 h 17"/>
                <a:gd name="T62" fmla="*/ 1217 w 2641"/>
                <a:gd name="T63" fmla="*/ 17 h 17"/>
                <a:gd name="T64" fmla="*/ 1172 w 2641"/>
                <a:gd name="T65" fmla="*/ 17 h 17"/>
                <a:gd name="T66" fmla="*/ 1126 w 2641"/>
                <a:gd name="T67" fmla="*/ 17 h 17"/>
                <a:gd name="T68" fmla="*/ 1079 w 2641"/>
                <a:gd name="T69" fmla="*/ 17 h 17"/>
                <a:gd name="T70" fmla="*/ 1034 w 2641"/>
                <a:gd name="T71" fmla="*/ 17 h 17"/>
                <a:gd name="T72" fmla="*/ 988 w 2641"/>
                <a:gd name="T73" fmla="*/ 17 h 17"/>
                <a:gd name="T74" fmla="*/ 941 w 2641"/>
                <a:gd name="T75" fmla="*/ 17 h 17"/>
                <a:gd name="T76" fmla="*/ 896 w 2641"/>
                <a:gd name="T77" fmla="*/ 17 h 17"/>
                <a:gd name="T78" fmla="*/ 850 w 2641"/>
                <a:gd name="T79" fmla="*/ 17 h 17"/>
                <a:gd name="T80" fmla="*/ 805 w 2641"/>
                <a:gd name="T81" fmla="*/ 17 h 17"/>
                <a:gd name="T82" fmla="*/ 758 w 2641"/>
                <a:gd name="T83" fmla="*/ 17 h 17"/>
                <a:gd name="T84" fmla="*/ 712 w 2641"/>
                <a:gd name="T85" fmla="*/ 17 h 17"/>
                <a:gd name="T86" fmla="*/ 666 w 2641"/>
                <a:gd name="T87" fmla="*/ 17 h 17"/>
                <a:gd name="T88" fmla="*/ 621 w 2641"/>
                <a:gd name="T89" fmla="*/ 17 h 17"/>
                <a:gd name="T90" fmla="*/ 574 w 2641"/>
                <a:gd name="T91" fmla="*/ 17 h 17"/>
                <a:gd name="T92" fmla="*/ 528 w 2641"/>
                <a:gd name="T93" fmla="*/ 17 h 17"/>
                <a:gd name="T94" fmla="*/ 483 w 2641"/>
                <a:gd name="T95" fmla="*/ 17 h 17"/>
                <a:gd name="T96" fmla="*/ 437 w 2641"/>
                <a:gd name="T97" fmla="*/ 17 h 17"/>
                <a:gd name="T98" fmla="*/ 390 w 2641"/>
                <a:gd name="T99" fmla="*/ 17 h 17"/>
                <a:gd name="T100" fmla="*/ 345 w 2641"/>
                <a:gd name="T101" fmla="*/ 17 h 17"/>
                <a:gd name="T102" fmla="*/ 299 w 2641"/>
                <a:gd name="T103" fmla="*/ 17 h 17"/>
                <a:gd name="T104" fmla="*/ 252 w 2641"/>
                <a:gd name="T105" fmla="*/ 17 h 17"/>
                <a:gd name="T106" fmla="*/ 207 w 2641"/>
                <a:gd name="T107" fmla="*/ 17 h 17"/>
                <a:gd name="T108" fmla="*/ 161 w 2641"/>
                <a:gd name="T109" fmla="*/ 17 h 17"/>
                <a:gd name="T110" fmla="*/ 116 w 2641"/>
                <a:gd name="T111" fmla="*/ 17 h 17"/>
                <a:gd name="T112" fmla="*/ 69 w 2641"/>
                <a:gd name="T113" fmla="*/ 17 h 17"/>
                <a:gd name="T114" fmla="*/ 23 w 2641"/>
                <a:gd name="T1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41" h="17">
                  <a:moveTo>
                    <a:pt x="2641" y="17"/>
                  </a:moveTo>
                  <a:lnTo>
                    <a:pt x="2618" y="17"/>
                  </a:lnTo>
                  <a:lnTo>
                    <a:pt x="2618" y="0"/>
                  </a:lnTo>
                  <a:lnTo>
                    <a:pt x="2641" y="0"/>
                  </a:lnTo>
                  <a:lnTo>
                    <a:pt x="2641" y="17"/>
                  </a:lnTo>
                  <a:close/>
                  <a:moveTo>
                    <a:pt x="2595" y="17"/>
                  </a:moveTo>
                  <a:lnTo>
                    <a:pt x="2572" y="17"/>
                  </a:lnTo>
                  <a:lnTo>
                    <a:pt x="2572" y="0"/>
                  </a:lnTo>
                  <a:lnTo>
                    <a:pt x="2595" y="0"/>
                  </a:lnTo>
                  <a:lnTo>
                    <a:pt x="2595" y="17"/>
                  </a:lnTo>
                  <a:close/>
                  <a:moveTo>
                    <a:pt x="2549" y="17"/>
                  </a:moveTo>
                  <a:lnTo>
                    <a:pt x="2527" y="17"/>
                  </a:lnTo>
                  <a:lnTo>
                    <a:pt x="2527" y="0"/>
                  </a:lnTo>
                  <a:lnTo>
                    <a:pt x="2549" y="0"/>
                  </a:lnTo>
                  <a:lnTo>
                    <a:pt x="2549" y="17"/>
                  </a:lnTo>
                  <a:close/>
                  <a:moveTo>
                    <a:pt x="2504" y="17"/>
                  </a:moveTo>
                  <a:lnTo>
                    <a:pt x="2480" y="17"/>
                  </a:lnTo>
                  <a:lnTo>
                    <a:pt x="2480" y="0"/>
                  </a:lnTo>
                  <a:lnTo>
                    <a:pt x="2504" y="0"/>
                  </a:lnTo>
                  <a:lnTo>
                    <a:pt x="2504" y="17"/>
                  </a:lnTo>
                  <a:close/>
                  <a:moveTo>
                    <a:pt x="2457" y="17"/>
                  </a:moveTo>
                  <a:lnTo>
                    <a:pt x="2434" y="17"/>
                  </a:lnTo>
                  <a:lnTo>
                    <a:pt x="2434" y="0"/>
                  </a:lnTo>
                  <a:lnTo>
                    <a:pt x="2457" y="0"/>
                  </a:lnTo>
                  <a:lnTo>
                    <a:pt x="2457" y="17"/>
                  </a:lnTo>
                  <a:close/>
                  <a:moveTo>
                    <a:pt x="2411" y="17"/>
                  </a:moveTo>
                  <a:lnTo>
                    <a:pt x="2389" y="17"/>
                  </a:lnTo>
                  <a:lnTo>
                    <a:pt x="2389" y="0"/>
                  </a:lnTo>
                  <a:lnTo>
                    <a:pt x="2411" y="0"/>
                  </a:lnTo>
                  <a:lnTo>
                    <a:pt x="2411" y="17"/>
                  </a:lnTo>
                  <a:close/>
                  <a:moveTo>
                    <a:pt x="2366" y="17"/>
                  </a:moveTo>
                  <a:lnTo>
                    <a:pt x="2343" y="17"/>
                  </a:lnTo>
                  <a:lnTo>
                    <a:pt x="2343" y="0"/>
                  </a:lnTo>
                  <a:lnTo>
                    <a:pt x="2366" y="0"/>
                  </a:lnTo>
                  <a:lnTo>
                    <a:pt x="2366" y="17"/>
                  </a:lnTo>
                  <a:close/>
                  <a:moveTo>
                    <a:pt x="2319" y="17"/>
                  </a:moveTo>
                  <a:lnTo>
                    <a:pt x="2296" y="17"/>
                  </a:lnTo>
                  <a:lnTo>
                    <a:pt x="2296" y="0"/>
                  </a:lnTo>
                  <a:lnTo>
                    <a:pt x="2319" y="0"/>
                  </a:lnTo>
                  <a:lnTo>
                    <a:pt x="2319" y="17"/>
                  </a:lnTo>
                  <a:close/>
                  <a:moveTo>
                    <a:pt x="2273" y="17"/>
                  </a:moveTo>
                  <a:lnTo>
                    <a:pt x="2251" y="17"/>
                  </a:lnTo>
                  <a:lnTo>
                    <a:pt x="2251" y="0"/>
                  </a:lnTo>
                  <a:lnTo>
                    <a:pt x="2273" y="0"/>
                  </a:lnTo>
                  <a:lnTo>
                    <a:pt x="2273" y="17"/>
                  </a:lnTo>
                  <a:close/>
                  <a:moveTo>
                    <a:pt x="2228" y="17"/>
                  </a:moveTo>
                  <a:lnTo>
                    <a:pt x="2205" y="17"/>
                  </a:lnTo>
                  <a:lnTo>
                    <a:pt x="2205" y="0"/>
                  </a:lnTo>
                  <a:lnTo>
                    <a:pt x="2228" y="0"/>
                  </a:lnTo>
                  <a:lnTo>
                    <a:pt x="2228" y="17"/>
                  </a:lnTo>
                  <a:close/>
                  <a:moveTo>
                    <a:pt x="2182" y="17"/>
                  </a:moveTo>
                  <a:lnTo>
                    <a:pt x="2160" y="17"/>
                  </a:lnTo>
                  <a:lnTo>
                    <a:pt x="2160" y="0"/>
                  </a:lnTo>
                  <a:lnTo>
                    <a:pt x="2182" y="0"/>
                  </a:lnTo>
                  <a:lnTo>
                    <a:pt x="2182" y="17"/>
                  </a:lnTo>
                  <a:close/>
                  <a:moveTo>
                    <a:pt x="2135" y="17"/>
                  </a:moveTo>
                  <a:lnTo>
                    <a:pt x="2113" y="17"/>
                  </a:lnTo>
                  <a:lnTo>
                    <a:pt x="2113" y="0"/>
                  </a:lnTo>
                  <a:lnTo>
                    <a:pt x="2135" y="0"/>
                  </a:lnTo>
                  <a:lnTo>
                    <a:pt x="2135" y="17"/>
                  </a:lnTo>
                  <a:close/>
                  <a:moveTo>
                    <a:pt x="2090" y="17"/>
                  </a:moveTo>
                  <a:lnTo>
                    <a:pt x="2067" y="17"/>
                  </a:lnTo>
                  <a:lnTo>
                    <a:pt x="2067" y="0"/>
                  </a:lnTo>
                  <a:lnTo>
                    <a:pt x="2090" y="0"/>
                  </a:lnTo>
                  <a:lnTo>
                    <a:pt x="2090" y="17"/>
                  </a:lnTo>
                  <a:close/>
                  <a:moveTo>
                    <a:pt x="2044" y="17"/>
                  </a:moveTo>
                  <a:lnTo>
                    <a:pt x="2021" y="17"/>
                  </a:lnTo>
                  <a:lnTo>
                    <a:pt x="2021" y="0"/>
                  </a:lnTo>
                  <a:lnTo>
                    <a:pt x="2044" y="0"/>
                  </a:lnTo>
                  <a:lnTo>
                    <a:pt x="2044" y="17"/>
                  </a:lnTo>
                  <a:close/>
                  <a:moveTo>
                    <a:pt x="1999" y="17"/>
                  </a:moveTo>
                  <a:lnTo>
                    <a:pt x="1974" y="17"/>
                  </a:lnTo>
                  <a:lnTo>
                    <a:pt x="1974" y="0"/>
                  </a:lnTo>
                  <a:lnTo>
                    <a:pt x="1999" y="0"/>
                  </a:lnTo>
                  <a:lnTo>
                    <a:pt x="1999" y="17"/>
                  </a:lnTo>
                  <a:close/>
                  <a:moveTo>
                    <a:pt x="1952" y="17"/>
                  </a:moveTo>
                  <a:lnTo>
                    <a:pt x="1929" y="17"/>
                  </a:lnTo>
                  <a:lnTo>
                    <a:pt x="1929" y="0"/>
                  </a:lnTo>
                  <a:lnTo>
                    <a:pt x="1952" y="0"/>
                  </a:lnTo>
                  <a:lnTo>
                    <a:pt x="1952" y="17"/>
                  </a:lnTo>
                  <a:close/>
                  <a:moveTo>
                    <a:pt x="1906" y="17"/>
                  </a:moveTo>
                  <a:lnTo>
                    <a:pt x="1883" y="17"/>
                  </a:lnTo>
                  <a:lnTo>
                    <a:pt x="1883" y="0"/>
                  </a:lnTo>
                  <a:lnTo>
                    <a:pt x="1906" y="0"/>
                  </a:lnTo>
                  <a:lnTo>
                    <a:pt x="1906" y="17"/>
                  </a:lnTo>
                  <a:close/>
                  <a:moveTo>
                    <a:pt x="1861" y="17"/>
                  </a:moveTo>
                  <a:lnTo>
                    <a:pt x="1838" y="17"/>
                  </a:lnTo>
                  <a:lnTo>
                    <a:pt x="1838" y="0"/>
                  </a:lnTo>
                  <a:lnTo>
                    <a:pt x="1861" y="0"/>
                  </a:lnTo>
                  <a:lnTo>
                    <a:pt x="1861" y="17"/>
                  </a:lnTo>
                  <a:close/>
                  <a:moveTo>
                    <a:pt x="1815" y="17"/>
                  </a:moveTo>
                  <a:lnTo>
                    <a:pt x="1791" y="17"/>
                  </a:lnTo>
                  <a:lnTo>
                    <a:pt x="1791" y="0"/>
                  </a:lnTo>
                  <a:lnTo>
                    <a:pt x="1815" y="0"/>
                  </a:lnTo>
                  <a:lnTo>
                    <a:pt x="1815" y="17"/>
                  </a:lnTo>
                  <a:close/>
                  <a:moveTo>
                    <a:pt x="1768" y="17"/>
                  </a:moveTo>
                  <a:lnTo>
                    <a:pt x="1745" y="17"/>
                  </a:lnTo>
                  <a:lnTo>
                    <a:pt x="1745" y="0"/>
                  </a:lnTo>
                  <a:lnTo>
                    <a:pt x="1768" y="0"/>
                  </a:lnTo>
                  <a:lnTo>
                    <a:pt x="1768" y="17"/>
                  </a:lnTo>
                  <a:close/>
                  <a:moveTo>
                    <a:pt x="1723" y="17"/>
                  </a:moveTo>
                  <a:lnTo>
                    <a:pt x="1700" y="17"/>
                  </a:lnTo>
                  <a:lnTo>
                    <a:pt x="1700" y="0"/>
                  </a:lnTo>
                  <a:lnTo>
                    <a:pt x="1723" y="0"/>
                  </a:lnTo>
                  <a:lnTo>
                    <a:pt x="1723" y="17"/>
                  </a:lnTo>
                  <a:close/>
                  <a:moveTo>
                    <a:pt x="1677" y="17"/>
                  </a:moveTo>
                  <a:lnTo>
                    <a:pt x="1654" y="17"/>
                  </a:lnTo>
                  <a:lnTo>
                    <a:pt x="1654" y="0"/>
                  </a:lnTo>
                  <a:lnTo>
                    <a:pt x="1677" y="0"/>
                  </a:lnTo>
                  <a:lnTo>
                    <a:pt x="1677" y="17"/>
                  </a:lnTo>
                  <a:close/>
                  <a:moveTo>
                    <a:pt x="1630" y="17"/>
                  </a:moveTo>
                  <a:lnTo>
                    <a:pt x="1607" y="17"/>
                  </a:lnTo>
                  <a:lnTo>
                    <a:pt x="1607" y="0"/>
                  </a:lnTo>
                  <a:lnTo>
                    <a:pt x="1630" y="0"/>
                  </a:lnTo>
                  <a:lnTo>
                    <a:pt x="1630" y="17"/>
                  </a:lnTo>
                  <a:close/>
                  <a:moveTo>
                    <a:pt x="1584" y="17"/>
                  </a:moveTo>
                  <a:lnTo>
                    <a:pt x="1562" y="17"/>
                  </a:lnTo>
                  <a:lnTo>
                    <a:pt x="1562" y="0"/>
                  </a:lnTo>
                  <a:lnTo>
                    <a:pt x="1584" y="0"/>
                  </a:lnTo>
                  <a:lnTo>
                    <a:pt x="1584" y="17"/>
                  </a:lnTo>
                  <a:close/>
                  <a:moveTo>
                    <a:pt x="1539" y="17"/>
                  </a:moveTo>
                  <a:lnTo>
                    <a:pt x="1516" y="17"/>
                  </a:lnTo>
                  <a:lnTo>
                    <a:pt x="1516" y="0"/>
                  </a:lnTo>
                  <a:lnTo>
                    <a:pt x="1539" y="0"/>
                  </a:lnTo>
                  <a:lnTo>
                    <a:pt x="1539" y="17"/>
                  </a:lnTo>
                  <a:close/>
                  <a:moveTo>
                    <a:pt x="1493" y="17"/>
                  </a:moveTo>
                  <a:lnTo>
                    <a:pt x="1471" y="17"/>
                  </a:lnTo>
                  <a:lnTo>
                    <a:pt x="1471" y="0"/>
                  </a:lnTo>
                  <a:lnTo>
                    <a:pt x="1493" y="0"/>
                  </a:lnTo>
                  <a:lnTo>
                    <a:pt x="1493" y="17"/>
                  </a:lnTo>
                  <a:close/>
                  <a:moveTo>
                    <a:pt x="1446" y="17"/>
                  </a:moveTo>
                  <a:lnTo>
                    <a:pt x="1424" y="17"/>
                  </a:lnTo>
                  <a:lnTo>
                    <a:pt x="1424" y="0"/>
                  </a:lnTo>
                  <a:lnTo>
                    <a:pt x="1446" y="0"/>
                  </a:lnTo>
                  <a:lnTo>
                    <a:pt x="1446" y="17"/>
                  </a:lnTo>
                  <a:close/>
                  <a:moveTo>
                    <a:pt x="1401" y="17"/>
                  </a:moveTo>
                  <a:lnTo>
                    <a:pt x="1378" y="17"/>
                  </a:lnTo>
                  <a:lnTo>
                    <a:pt x="1378" y="0"/>
                  </a:lnTo>
                  <a:lnTo>
                    <a:pt x="1401" y="0"/>
                  </a:lnTo>
                  <a:lnTo>
                    <a:pt x="1401" y="17"/>
                  </a:lnTo>
                  <a:close/>
                  <a:moveTo>
                    <a:pt x="1355" y="17"/>
                  </a:moveTo>
                  <a:lnTo>
                    <a:pt x="1333" y="17"/>
                  </a:lnTo>
                  <a:lnTo>
                    <a:pt x="1333" y="0"/>
                  </a:lnTo>
                  <a:lnTo>
                    <a:pt x="1355" y="0"/>
                  </a:lnTo>
                  <a:lnTo>
                    <a:pt x="1355" y="17"/>
                  </a:lnTo>
                  <a:close/>
                  <a:moveTo>
                    <a:pt x="1310" y="17"/>
                  </a:moveTo>
                  <a:lnTo>
                    <a:pt x="1286" y="17"/>
                  </a:lnTo>
                  <a:lnTo>
                    <a:pt x="1286" y="0"/>
                  </a:lnTo>
                  <a:lnTo>
                    <a:pt x="1310" y="0"/>
                  </a:lnTo>
                  <a:lnTo>
                    <a:pt x="1310" y="17"/>
                  </a:lnTo>
                  <a:close/>
                  <a:moveTo>
                    <a:pt x="1263" y="17"/>
                  </a:moveTo>
                  <a:lnTo>
                    <a:pt x="1240" y="17"/>
                  </a:lnTo>
                  <a:lnTo>
                    <a:pt x="1240" y="0"/>
                  </a:lnTo>
                  <a:lnTo>
                    <a:pt x="1263" y="0"/>
                  </a:lnTo>
                  <a:lnTo>
                    <a:pt x="1263" y="17"/>
                  </a:lnTo>
                  <a:close/>
                  <a:moveTo>
                    <a:pt x="1217" y="17"/>
                  </a:moveTo>
                  <a:lnTo>
                    <a:pt x="1195" y="17"/>
                  </a:lnTo>
                  <a:lnTo>
                    <a:pt x="1195" y="0"/>
                  </a:lnTo>
                  <a:lnTo>
                    <a:pt x="1217" y="0"/>
                  </a:lnTo>
                  <a:lnTo>
                    <a:pt x="1217" y="17"/>
                  </a:lnTo>
                  <a:close/>
                  <a:moveTo>
                    <a:pt x="1172" y="17"/>
                  </a:moveTo>
                  <a:lnTo>
                    <a:pt x="1149" y="17"/>
                  </a:lnTo>
                  <a:lnTo>
                    <a:pt x="1149" y="0"/>
                  </a:lnTo>
                  <a:lnTo>
                    <a:pt x="1172" y="0"/>
                  </a:lnTo>
                  <a:lnTo>
                    <a:pt x="1172" y="17"/>
                  </a:lnTo>
                  <a:close/>
                  <a:moveTo>
                    <a:pt x="1126" y="17"/>
                  </a:moveTo>
                  <a:lnTo>
                    <a:pt x="1102" y="17"/>
                  </a:lnTo>
                  <a:lnTo>
                    <a:pt x="1102" y="0"/>
                  </a:lnTo>
                  <a:lnTo>
                    <a:pt x="1126" y="0"/>
                  </a:lnTo>
                  <a:lnTo>
                    <a:pt x="1126" y="17"/>
                  </a:lnTo>
                  <a:close/>
                  <a:moveTo>
                    <a:pt x="1079" y="17"/>
                  </a:moveTo>
                  <a:lnTo>
                    <a:pt x="1056" y="17"/>
                  </a:lnTo>
                  <a:lnTo>
                    <a:pt x="1056" y="0"/>
                  </a:lnTo>
                  <a:lnTo>
                    <a:pt x="1079" y="0"/>
                  </a:lnTo>
                  <a:lnTo>
                    <a:pt x="1079" y="17"/>
                  </a:lnTo>
                  <a:close/>
                  <a:moveTo>
                    <a:pt x="1034" y="17"/>
                  </a:moveTo>
                  <a:lnTo>
                    <a:pt x="1011" y="17"/>
                  </a:lnTo>
                  <a:lnTo>
                    <a:pt x="1011" y="0"/>
                  </a:lnTo>
                  <a:lnTo>
                    <a:pt x="1034" y="0"/>
                  </a:lnTo>
                  <a:lnTo>
                    <a:pt x="1034" y="17"/>
                  </a:lnTo>
                  <a:close/>
                  <a:moveTo>
                    <a:pt x="988" y="17"/>
                  </a:moveTo>
                  <a:lnTo>
                    <a:pt x="965" y="17"/>
                  </a:lnTo>
                  <a:lnTo>
                    <a:pt x="965" y="0"/>
                  </a:lnTo>
                  <a:lnTo>
                    <a:pt x="988" y="0"/>
                  </a:lnTo>
                  <a:lnTo>
                    <a:pt x="988" y="17"/>
                  </a:lnTo>
                  <a:close/>
                  <a:moveTo>
                    <a:pt x="941" y="17"/>
                  </a:moveTo>
                  <a:lnTo>
                    <a:pt x="918" y="17"/>
                  </a:lnTo>
                  <a:lnTo>
                    <a:pt x="918" y="0"/>
                  </a:lnTo>
                  <a:lnTo>
                    <a:pt x="941" y="0"/>
                  </a:lnTo>
                  <a:lnTo>
                    <a:pt x="941" y="17"/>
                  </a:lnTo>
                  <a:close/>
                  <a:moveTo>
                    <a:pt x="896" y="17"/>
                  </a:moveTo>
                  <a:lnTo>
                    <a:pt x="873" y="17"/>
                  </a:lnTo>
                  <a:lnTo>
                    <a:pt x="873" y="0"/>
                  </a:lnTo>
                  <a:lnTo>
                    <a:pt x="896" y="0"/>
                  </a:lnTo>
                  <a:lnTo>
                    <a:pt x="896" y="17"/>
                  </a:lnTo>
                  <a:close/>
                  <a:moveTo>
                    <a:pt x="850" y="17"/>
                  </a:moveTo>
                  <a:lnTo>
                    <a:pt x="827" y="17"/>
                  </a:lnTo>
                  <a:lnTo>
                    <a:pt x="827" y="0"/>
                  </a:lnTo>
                  <a:lnTo>
                    <a:pt x="850" y="0"/>
                  </a:lnTo>
                  <a:lnTo>
                    <a:pt x="850" y="17"/>
                  </a:lnTo>
                  <a:close/>
                  <a:moveTo>
                    <a:pt x="805" y="17"/>
                  </a:moveTo>
                  <a:lnTo>
                    <a:pt x="782" y="17"/>
                  </a:lnTo>
                  <a:lnTo>
                    <a:pt x="782" y="0"/>
                  </a:lnTo>
                  <a:lnTo>
                    <a:pt x="805" y="0"/>
                  </a:lnTo>
                  <a:lnTo>
                    <a:pt x="805" y="17"/>
                  </a:lnTo>
                  <a:close/>
                  <a:moveTo>
                    <a:pt x="758" y="17"/>
                  </a:moveTo>
                  <a:lnTo>
                    <a:pt x="735" y="17"/>
                  </a:lnTo>
                  <a:lnTo>
                    <a:pt x="735" y="0"/>
                  </a:lnTo>
                  <a:lnTo>
                    <a:pt x="758" y="0"/>
                  </a:lnTo>
                  <a:lnTo>
                    <a:pt x="758" y="17"/>
                  </a:lnTo>
                  <a:close/>
                  <a:moveTo>
                    <a:pt x="712" y="17"/>
                  </a:moveTo>
                  <a:lnTo>
                    <a:pt x="689" y="17"/>
                  </a:lnTo>
                  <a:lnTo>
                    <a:pt x="689" y="0"/>
                  </a:lnTo>
                  <a:lnTo>
                    <a:pt x="712" y="0"/>
                  </a:lnTo>
                  <a:lnTo>
                    <a:pt x="712" y="17"/>
                  </a:lnTo>
                  <a:close/>
                  <a:moveTo>
                    <a:pt x="666" y="17"/>
                  </a:moveTo>
                  <a:lnTo>
                    <a:pt x="644" y="17"/>
                  </a:lnTo>
                  <a:lnTo>
                    <a:pt x="644" y="0"/>
                  </a:lnTo>
                  <a:lnTo>
                    <a:pt x="666" y="0"/>
                  </a:lnTo>
                  <a:lnTo>
                    <a:pt x="666" y="17"/>
                  </a:lnTo>
                  <a:close/>
                  <a:moveTo>
                    <a:pt x="621" y="17"/>
                  </a:moveTo>
                  <a:lnTo>
                    <a:pt x="597" y="17"/>
                  </a:lnTo>
                  <a:lnTo>
                    <a:pt x="597" y="0"/>
                  </a:lnTo>
                  <a:lnTo>
                    <a:pt x="621" y="0"/>
                  </a:lnTo>
                  <a:lnTo>
                    <a:pt x="621" y="17"/>
                  </a:lnTo>
                  <a:close/>
                  <a:moveTo>
                    <a:pt x="574" y="17"/>
                  </a:moveTo>
                  <a:lnTo>
                    <a:pt x="551" y="17"/>
                  </a:lnTo>
                  <a:lnTo>
                    <a:pt x="551" y="0"/>
                  </a:lnTo>
                  <a:lnTo>
                    <a:pt x="574" y="0"/>
                  </a:lnTo>
                  <a:lnTo>
                    <a:pt x="574" y="17"/>
                  </a:lnTo>
                  <a:close/>
                  <a:moveTo>
                    <a:pt x="528" y="17"/>
                  </a:moveTo>
                  <a:lnTo>
                    <a:pt x="506" y="17"/>
                  </a:lnTo>
                  <a:lnTo>
                    <a:pt x="506" y="0"/>
                  </a:lnTo>
                  <a:lnTo>
                    <a:pt x="528" y="0"/>
                  </a:lnTo>
                  <a:lnTo>
                    <a:pt x="528" y="17"/>
                  </a:lnTo>
                  <a:close/>
                  <a:moveTo>
                    <a:pt x="483" y="17"/>
                  </a:moveTo>
                  <a:lnTo>
                    <a:pt x="460" y="17"/>
                  </a:lnTo>
                  <a:lnTo>
                    <a:pt x="460" y="0"/>
                  </a:lnTo>
                  <a:lnTo>
                    <a:pt x="483" y="0"/>
                  </a:lnTo>
                  <a:lnTo>
                    <a:pt x="483" y="17"/>
                  </a:lnTo>
                  <a:close/>
                  <a:moveTo>
                    <a:pt x="437" y="17"/>
                  </a:moveTo>
                  <a:lnTo>
                    <a:pt x="413" y="17"/>
                  </a:lnTo>
                  <a:lnTo>
                    <a:pt x="413" y="0"/>
                  </a:lnTo>
                  <a:lnTo>
                    <a:pt x="437" y="0"/>
                  </a:lnTo>
                  <a:lnTo>
                    <a:pt x="437" y="17"/>
                  </a:lnTo>
                  <a:close/>
                  <a:moveTo>
                    <a:pt x="39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390" y="0"/>
                  </a:lnTo>
                  <a:lnTo>
                    <a:pt x="390" y="17"/>
                  </a:lnTo>
                  <a:close/>
                  <a:moveTo>
                    <a:pt x="345" y="17"/>
                  </a:moveTo>
                  <a:lnTo>
                    <a:pt x="322" y="17"/>
                  </a:lnTo>
                  <a:lnTo>
                    <a:pt x="322" y="0"/>
                  </a:lnTo>
                  <a:lnTo>
                    <a:pt x="345" y="0"/>
                  </a:lnTo>
                  <a:lnTo>
                    <a:pt x="345" y="17"/>
                  </a:lnTo>
                  <a:close/>
                  <a:moveTo>
                    <a:pt x="299" y="17"/>
                  </a:moveTo>
                  <a:lnTo>
                    <a:pt x="276" y="17"/>
                  </a:lnTo>
                  <a:lnTo>
                    <a:pt x="276" y="0"/>
                  </a:lnTo>
                  <a:lnTo>
                    <a:pt x="299" y="0"/>
                  </a:lnTo>
                  <a:lnTo>
                    <a:pt x="299" y="17"/>
                  </a:lnTo>
                  <a:close/>
                  <a:moveTo>
                    <a:pt x="252" y="17"/>
                  </a:moveTo>
                  <a:lnTo>
                    <a:pt x="230" y="17"/>
                  </a:lnTo>
                  <a:lnTo>
                    <a:pt x="230" y="0"/>
                  </a:lnTo>
                  <a:lnTo>
                    <a:pt x="252" y="0"/>
                  </a:lnTo>
                  <a:lnTo>
                    <a:pt x="252" y="17"/>
                  </a:lnTo>
                  <a:close/>
                  <a:moveTo>
                    <a:pt x="207" y="17"/>
                  </a:moveTo>
                  <a:lnTo>
                    <a:pt x="184" y="17"/>
                  </a:lnTo>
                  <a:lnTo>
                    <a:pt x="184" y="0"/>
                  </a:lnTo>
                  <a:lnTo>
                    <a:pt x="207" y="0"/>
                  </a:lnTo>
                  <a:lnTo>
                    <a:pt x="207" y="17"/>
                  </a:lnTo>
                  <a:close/>
                  <a:moveTo>
                    <a:pt x="161" y="17"/>
                  </a:moveTo>
                  <a:lnTo>
                    <a:pt x="138" y="17"/>
                  </a:lnTo>
                  <a:lnTo>
                    <a:pt x="138" y="0"/>
                  </a:lnTo>
                  <a:lnTo>
                    <a:pt x="161" y="0"/>
                  </a:lnTo>
                  <a:lnTo>
                    <a:pt x="161" y="17"/>
                  </a:lnTo>
                  <a:close/>
                  <a:moveTo>
                    <a:pt x="116" y="17"/>
                  </a:moveTo>
                  <a:lnTo>
                    <a:pt x="93" y="17"/>
                  </a:lnTo>
                  <a:lnTo>
                    <a:pt x="93" y="0"/>
                  </a:lnTo>
                  <a:lnTo>
                    <a:pt x="116" y="0"/>
                  </a:lnTo>
                  <a:lnTo>
                    <a:pt x="116" y="17"/>
                  </a:lnTo>
                  <a:close/>
                  <a:moveTo>
                    <a:pt x="69" y="17"/>
                  </a:moveTo>
                  <a:lnTo>
                    <a:pt x="46" y="17"/>
                  </a:lnTo>
                  <a:lnTo>
                    <a:pt x="46" y="0"/>
                  </a:lnTo>
                  <a:lnTo>
                    <a:pt x="69" y="0"/>
                  </a:lnTo>
                  <a:lnTo>
                    <a:pt x="69" y="17"/>
                  </a:lnTo>
                  <a:close/>
                  <a:moveTo>
                    <a:pt x="23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2" name="Freeform 108">
              <a:extLst>
                <a:ext uri="{FF2B5EF4-FFF2-40B4-BE49-F238E27FC236}">
                  <a16:creationId xmlns:a16="http://schemas.microsoft.com/office/drawing/2014/main" id="{94CF2C7F-31E8-A607-1AAE-16F0095B0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775" y="5283200"/>
              <a:ext cx="44450" cy="36513"/>
            </a:xfrm>
            <a:custGeom>
              <a:avLst/>
              <a:gdLst>
                <a:gd name="T0" fmla="*/ 27 w 28"/>
                <a:gd name="T1" fmla="*/ 23 h 23"/>
                <a:gd name="T2" fmla="*/ 0 w 28"/>
                <a:gd name="T3" fmla="*/ 23 h 23"/>
                <a:gd name="T4" fmla="*/ 14 w 28"/>
                <a:gd name="T5" fmla="*/ 0 h 23"/>
                <a:gd name="T6" fmla="*/ 22 w 28"/>
                <a:gd name="T7" fmla="*/ 6 h 23"/>
                <a:gd name="T8" fmla="*/ 27 w 28"/>
                <a:gd name="T9" fmla="*/ 6 h 23"/>
                <a:gd name="T10" fmla="*/ 27 w 28"/>
                <a:gd name="T11" fmla="*/ 9 h 23"/>
                <a:gd name="T12" fmla="*/ 28 w 28"/>
                <a:gd name="T13" fmla="*/ 9 h 23"/>
                <a:gd name="T14" fmla="*/ 27 w 28"/>
                <a:gd name="T15" fmla="*/ 13 h 23"/>
                <a:gd name="T16" fmla="*/ 27 w 2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7" y="23"/>
                  </a:moveTo>
                  <a:lnTo>
                    <a:pt x="0" y="23"/>
                  </a:lnTo>
                  <a:lnTo>
                    <a:pt x="14" y="0"/>
                  </a:lnTo>
                  <a:lnTo>
                    <a:pt x="22" y="6"/>
                  </a:lnTo>
                  <a:lnTo>
                    <a:pt x="27" y="6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7" y="13"/>
                  </a:ln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" name="Freeform 109">
              <a:extLst>
                <a:ext uri="{FF2B5EF4-FFF2-40B4-BE49-F238E27FC236}">
                  <a16:creationId xmlns:a16="http://schemas.microsoft.com/office/drawing/2014/main" id="{6FDB8C5D-44BC-907C-00A0-8B3BE7717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638" y="5213350"/>
              <a:ext cx="42863" cy="49213"/>
            </a:xfrm>
            <a:custGeom>
              <a:avLst/>
              <a:gdLst>
                <a:gd name="T0" fmla="*/ 14 w 27"/>
                <a:gd name="T1" fmla="*/ 31 h 31"/>
                <a:gd name="T2" fmla="*/ 0 w 27"/>
                <a:gd name="T3" fmla="*/ 23 h 31"/>
                <a:gd name="T4" fmla="*/ 12 w 27"/>
                <a:gd name="T5" fmla="*/ 0 h 31"/>
                <a:gd name="T6" fmla="*/ 27 w 27"/>
                <a:gd name="T7" fmla="*/ 8 h 31"/>
                <a:gd name="T8" fmla="*/ 14 w 27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14" y="31"/>
                  </a:moveTo>
                  <a:lnTo>
                    <a:pt x="0" y="23"/>
                  </a:lnTo>
                  <a:lnTo>
                    <a:pt x="12" y="0"/>
                  </a:lnTo>
                  <a:lnTo>
                    <a:pt x="27" y="8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4" name="Freeform 110">
              <a:extLst>
                <a:ext uri="{FF2B5EF4-FFF2-40B4-BE49-F238E27FC236}">
                  <a16:creationId xmlns:a16="http://schemas.microsoft.com/office/drawing/2014/main" id="{8E7A1713-40AD-2424-401C-D558E32A0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5164138"/>
              <a:ext cx="31750" cy="28575"/>
            </a:xfrm>
            <a:custGeom>
              <a:avLst/>
              <a:gdLst>
                <a:gd name="T0" fmla="*/ 14 w 20"/>
                <a:gd name="T1" fmla="*/ 18 h 18"/>
                <a:gd name="T2" fmla="*/ 0 w 20"/>
                <a:gd name="T3" fmla="*/ 9 h 18"/>
                <a:gd name="T4" fmla="*/ 6 w 20"/>
                <a:gd name="T5" fmla="*/ 0 h 18"/>
                <a:gd name="T6" fmla="*/ 20 w 20"/>
                <a:gd name="T7" fmla="*/ 8 h 18"/>
                <a:gd name="T8" fmla="*/ 14 w 2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14" y="18"/>
                  </a:moveTo>
                  <a:lnTo>
                    <a:pt x="0" y="9"/>
                  </a:lnTo>
                  <a:lnTo>
                    <a:pt x="6" y="0"/>
                  </a:lnTo>
                  <a:lnTo>
                    <a:pt x="20" y="8"/>
                  </a:lnTo>
                  <a:lnTo>
                    <a:pt x="1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45" name="Freeform 111">
            <a:extLst>
              <a:ext uri="{FF2B5EF4-FFF2-40B4-BE49-F238E27FC236}">
                <a16:creationId xmlns:a16="http://schemas.microsoft.com/office/drawing/2014/main" id="{BEDC2001-F7E3-2250-6154-7EF70AEF37F0}"/>
              </a:ext>
            </a:extLst>
          </p:cNvPr>
          <p:cNvSpPr>
            <a:spLocks noEditPoints="1"/>
          </p:cNvSpPr>
          <p:nvPr/>
        </p:nvSpPr>
        <p:spPr bwMode="auto">
          <a:xfrm>
            <a:off x="1368796" y="4898131"/>
            <a:ext cx="3246438" cy="276225"/>
          </a:xfrm>
          <a:custGeom>
            <a:avLst/>
            <a:gdLst>
              <a:gd name="T0" fmla="*/ 2045 w 2045"/>
              <a:gd name="T1" fmla="*/ 165 h 174"/>
              <a:gd name="T2" fmla="*/ 2011 w 2045"/>
              <a:gd name="T3" fmla="*/ 107 h 174"/>
              <a:gd name="T4" fmla="*/ 1983 w 2045"/>
              <a:gd name="T5" fmla="*/ 92 h 174"/>
              <a:gd name="T6" fmla="*/ 2000 w 2045"/>
              <a:gd name="T7" fmla="*/ 87 h 174"/>
              <a:gd name="T8" fmla="*/ 1927 w 2045"/>
              <a:gd name="T9" fmla="*/ 75 h 174"/>
              <a:gd name="T10" fmla="*/ 1882 w 2045"/>
              <a:gd name="T11" fmla="*/ 92 h 174"/>
              <a:gd name="T12" fmla="*/ 1859 w 2045"/>
              <a:gd name="T13" fmla="*/ 92 h 174"/>
              <a:gd name="T14" fmla="*/ 1859 w 2045"/>
              <a:gd name="T15" fmla="*/ 92 h 174"/>
              <a:gd name="T16" fmla="*/ 1813 w 2045"/>
              <a:gd name="T17" fmla="*/ 75 h 174"/>
              <a:gd name="T18" fmla="*/ 1745 w 2045"/>
              <a:gd name="T19" fmla="*/ 75 h 174"/>
              <a:gd name="T20" fmla="*/ 1700 w 2045"/>
              <a:gd name="T21" fmla="*/ 92 h 174"/>
              <a:gd name="T22" fmla="*/ 1677 w 2045"/>
              <a:gd name="T23" fmla="*/ 92 h 174"/>
              <a:gd name="T24" fmla="*/ 1677 w 2045"/>
              <a:gd name="T25" fmla="*/ 92 h 174"/>
              <a:gd name="T26" fmla="*/ 1631 w 2045"/>
              <a:gd name="T27" fmla="*/ 75 h 174"/>
              <a:gd name="T28" fmla="*/ 1563 w 2045"/>
              <a:gd name="T29" fmla="*/ 75 h 174"/>
              <a:gd name="T30" fmla="*/ 1517 w 2045"/>
              <a:gd name="T31" fmla="*/ 92 h 174"/>
              <a:gd name="T32" fmla="*/ 1495 w 2045"/>
              <a:gd name="T33" fmla="*/ 92 h 174"/>
              <a:gd name="T34" fmla="*/ 1495 w 2045"/>
              <a:gd name="T35" fmla="*/ 92 h 174"/>
              <a:gd name="T36" fmla="*/ 1449 w 2045"/>
              <a:gd name="T37" fmla="*/ 75 h 174"/>
              <a:gd name="T38" fmla="*/ 1381 w 2045"/>
              <a:gd name="T39" fmla="*/ 75 h 174"/>
              <a:gd name="T40" fmla="*/ 1335 w 2045"/>
              <a:gd name="T41" fmla="*/ 92 h 174"/>
              <a:gd name="T42" fmla="*/ 1312 w 2045"/>
              <a:gd name="T43" fmla="*/ 92 h 174"/>
              <a:gd name="T44" fmla="*/ 1312 w 2045"/>
              <a:gd name="T45" fmla="*/ 92 h 174"/>
              <a:gd name="T46" fmla="*/ 1267 w 2045"/>
              <a:gd name="T47" fmla="*/ 75 h 174"/>
              <a:gd name="T48" fmla="*/ 1199 w 2045"/>
              <a:gd name="T49" fmla="*/ 75 h 174"/>
              <a:gd name="T50" fmla="*/ 1153 w 2045"/>
              <a:gd name="T51" fmla="*/ 92 h 174"/>
              <a:gd name="T52" fmla="*/ 1130 w 2045"/>
              <a:gd name="T53" fmla="*/ 92 h 174"/>
              <a:gd name="T54" fmla="*/ 1130 w 2045"/>
              <a:gd name="T55" fmla="*/ 92 h 174"/>
              <a:gd name="T56" fmla="*/ 1085 w 2045"/>
              <a:gd name="T57" fmla="*/ 75 h 174"/>
              <a:gd name="T58" fmla="*/ 1016 w 2045"/>
              <a:gd name="T59" fmla="*/ 75 h 174"/>
              <a:gd name="T60" fmla="*/ 971 w 2045"/>
              <a:gd name="T61" fmla="*/ 92 h 174"/>
              <a:gd name="T62" fmla="*/ 948 w 2045"/>
              <a:gd name="T63" fmla="*/ 92 h 174"/>
              <a:gd name="T64" fmla="*/ 948 w 2045"/>
              <a:gd name="T65" fmla="*/ 92 h 174"/>
              <a:gd name="T66" fmla="*/ 903 w 2045"/>
              <a:gd name="T67" fmla="*/ 75 h 174"/>
              <a:gd name="T68" fmla="*/ 834 w 2045"/>
              <a:gd name="T69" fmla="*/ 75 h 174"/>
              <a:gd name="T70" fmla="*/ 789 w 2045"/>
              <a:gd name="T71" fmla="*/ 92 h 174"/>
              <a:gd name="T72" fmla="*/ 766 w 2045"/>
              <a:gd name="T73" fmla="*/ 92 h 174"/>
              <a:gd name="T74" fmla="*/ 766 w 2045"/>
              <a:gd name="T75" fmla="*/ 92 h 174"/>
              <a:gd name="T76" fmla="*/ 720 w 2045"/>
              <a:gd name="T77" fmla="*/ 75 h 174"/>
              <a:gd name="T78" fmla="*/ 652 w 2045"/>
              <a:gd name="T79" fmla="*/ 75 h 174"/>
              <a:gd name="T80" fmla="*/ 607 w 2045"/>
              <a:gd name="T81" fmla="*/ 92 h 174"/>
              <a:gd name="T82" fmla="*/ 584 w 2045"/>
              <a:gd name="T83" fmla="*/ 92 h 174"/>
              <a:gd name="T84" fmla="*/ 584 w 2045"/>
              <a:gd name="T85" fmla="*/ 92 h 174"/>
              <a:gd name="T86" fmla="*/ 538 w 2045"/>
              <a:gd name="T87" fmla="*/ 75 h 174"/>
              <a:gd name="T88" fmla="*/ 470 w 2045"/>
              <a:gd name="T89" fmla="*/ 75 h 174"/>
              <a:gd name="T90" fmla="*/ 424 w 2045"/>
              <a:gd name="T91" fmla="*/ 92 h 174"/>
              <a:gd name="T92" fmla="*/ 402 w 2045"/>
              <a:gd name="T93" fmla="*/ 92 h 174"/>
              <a:gd name="T94" fmla="*/ 402 w 2045"/>
              <a:gd name="T95" fmla="*/ 92 h 174"/>
              <a:gd name="T96" fmla="*/ 356 w 2045"/>
              <a:gd name="T97" fmla="*/ 75 h 174"/>
              <a:gd name="T98" fmla="*/ 288 w 2045"/>
              <a:gd name="T99" fmla="*/ 75 h 174"/>
              <a:gd name="T100" fmla="*/ 242 w 2045"/>
              <a:gd name="T101" fmla="*/ 92 h 174"/>
              <a:gd name="T102" fmla="*/ 219 w 2045"/>
              <a:gd name="T103" fmla="*/ 92 h 174"/>
              <a:gd name="T104" fmla="*/ 219 w 2045"/>
              <a:gd name="T105" fmla="*/ 92 h 174"/>
              <a:gd name="T106" fmla="*/ 174 w 2045"/>
              <a:gd name="T107" fmla="*/ 75 h 174"/>
              <a:gd name="T108" fmla="*/ 106 w 2045"/>
              <a:gd name="T109" fmla="*/ 75 h 174"/>
              <a:gd name="T110" fmla="*/ 60 w 2045"/>
              <a:gd name="T111" fmla="*/ 92 h 174"/>
              <a:gd name="T112" fmla="*/ 37 w 2045"/>
              <a:gd name="T113" fmla="*/ 92 h 174"/>
              <a:gd name="T114" fmla="*/ 16 w 2045"/>
              <a:gd name="T115" fmla="*/ 75 h 174"/>
              <a:gd name="T116" fmla="*/ 20 w 2045"/>
              <a:gd name="T117" fmla="*/ 60 h 174"/>
              <a:gd name="T118" fmla="*/ 57 w 2045"/>
              <a:gd name="T119" fmla="*/ 28 h 174"/>
              <a:gd name="T120" fmla="*/ 57 w 2045"/>
              <a:gd name="T121" fmla="*/ 2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45" h="174">
                <a:moveTo>
                  <a:pt x="2030" y="174"/>
                </a:moveTo>
                <a:lnTo>
                  <a:pt x="2018" y="154"/>
                </a:lnTo>
                <a:lnTo>
                  <a:pt x="2034" y="145"/>
                </a:lnTo>
                <a:lnTo>
                  <a:pt x="2045" y="165"/>
                </a:lnTo>
                <a:lnTo>
                  <a:pt x="2030" y="174"/>
                </a:lnTo>
                <a:close/>
                <a:moveTo>
                  <a:pt x="2007" y="135"/>
                </a:moveTo>
                <a:lnTo>
                  <a:pt x="1996" y="115"/>
                </a:lnTo>
                <a:lnTo>
                  <a:pt x="2011" y="107"/>
                </a:lnTo>
                <a:lnTo>
                  <a:pt x="2023" y="127"/>
                </a:lnTo>
                <a:lnTo>
                  <a:pt x="2007" y="135"/>
                </a:lnTo>
                <a:close/>
                <a:moveTo>
                  <a:pt x="1984" y="95"/>
                </a:moveTo>
                <a:lnTo>
                  <a:pt x="1983" y="92"/>
                </a:lnTo>
                <a:lnTo>
                  <a:pt x="1973" y="92"/>
                </a:lnTo>
                <a:lnTo>
                  <a:pt x="1973" y="75"/>
                </a:lnTo>
                <a:lnTo>
                  <a:pt x="1993" y="75"/>
                </a:lnTo>
                <a:lnTo>
                  <a:pt x="2000" y="87"/>
                </a:lnTo>
                <a:lnTo>
                  <a:pt x="1984" y="95"/>
                </a:lnTo>
                <a:close/>
                <a:moveTo>
                  <a:pt x="1950" y="92"/>
                </a:moveTo>
                <a:lnTo>
                  <a:pt x="1927" y="92"/>
                </a:lnTo>
                <a:lnTo>
                  <a:pt x="1927" y="75"/>
                </a:lnTo>
                <a:lnTo>
                  <a:pt x="1950" y="75"/>
                </a:lnTo>
                <a:lnTo>
                  <a:pt x="1950" y="92"/>
                </a:lnTo>
                <a:close/>
                <a:moveTo>
                  <a:pt x="1905" y="92"/>
                </a:moveTo>
                <a:lnTo>
                  <a:pt x="1882" y="92"/>
                </a:lnTo>
                <a:lnTo>
                  <a:pt x="1882" y="75"/>
                </a:lnTo>
                <a:lnTo>
                  <a:pt x="1905" y="75"/>
                </a:lnTo>
                <a:lnTo>
                  <a:pt x="1905" y="92"/>
                </a:lnTo>
                <a:close/>
                <a:moveTo>
                  <a:pt x="1859" y="92"/>
                </a:moveTo>
                <a:lnTo>
                  <a:pt x="1836" y="92"/>
                </a:lnTo>
                <a:lnTo>
                  <a:pt x="1836" y="75"/>
                </a:lnTo>
                <a:lnTo>
                  <a:pt x="1859" y="75"/>
                </a:lnTo>
                <a:lnTo>
                  <a:pt x="1859" y="92"/>
                </a:lnTo>
                <a:close/>
                <a:moveTo>
                  <a:pt x="1813" y="92"/>
                </a:moveTo>
                <a:lnTo>
                  <a:pt x="1791" y="92"/>
                </a:lnTo>
                <a:lnTo>
                  <a:pt x="1791" y="75"/>
                </a:lnTo>
                <a:lnTo>
                  <a:pt x="1813" y="75"/>
                </a:lnTo>
                <a:lnTo>
                  <a:pt x="1813" y="92"/>
                </a:lnTo>
                <a:close/>
                <a:moveTo>
                  <a:pt x="1768" y="92"/>
                </a:moveTo>
                <a:lnTo>
                  <a:pt x="1745" y="92"/>
                </a:lnTo>
                <a:lnTo>
                  <a:pt x="1745" y="75"/>
                </a:lnTo>
                <a:lnTo>
                  <a:pt x="1768" y="75"/>
                </a:lnTo>
                <a:lnTo>
                  <a:pt x="1768" y="92"/>
                </a:lnTo>
                <a:close/>
                <a:moveTo>
                  <a:pt x="1722" y="92"/>
                </a:moveTo>
                <a:lnTo>
                  <a:pt x="1700" y="92"/>
                </a:lnTo>
                <a:lnTo>
                  <a:pt x="1700" y="75"/>
                </a:lnTo>
                <a:lnTo>
                  <a:pt x="1722" y="75"/>
                </a:lnTo>
                <a:lnTo>
                  <a:pt x="1722" y="92"/>
                </a:lnTo>
                <a:close/>
                <a:moveTo>
                  <a:pt x="1677" y="92"/>
                </a:moveTo>
                <a:lnTo>
                  <a:pt x="1654" y="92"/>
                </a:lnTo>
                <a:lnTo>
                  <a:pt x="1654" y="75"/>
                </a:lnTo>
                <a:lnTo>
                  <a:pt x="1677" y="75"/>
                </a:lnTo>
                <a:lnTo>
                  <a:pt x="1677" y="92"/>
                </a:lnTo>
                <a:close/>
                <a:moveTo>
                  <a:pt x="1631" y="92"/>
                </a:moveTo>
                <a:lnTo>
                  <a:pt x="1609" y="92"/>
                </a:lnTo>
                <a:lnTo>
                  <a:pt x="1609" y="75"/>
                </a:lnTo>
                <a:lnTo>
                  <a:pt x="1631" y="75"/>
                </a:lnTo>
                <a:lnTo>
                  <a:pt x="1631" y="92"/>
                </a:lnTo>
                <a:close/>
                <a:moveTo>
                  <a:pt x="1586" y="92"/>
                </a:moveTo>
                <a:lnTo>
                  <a:pt x="1563" y="92"/>
                </a:lnTo>
                <a:lnTo>
                  <a:pt x="1563" y="75"/>
                </a:lnTo>
                <a:lnTo>
                  <a:pt x="1586" y="75"/>
                </a:lnTo>
                <a:lnTo>
                  <a:pt x="1586" y="92"/>
                </a:lnTo>
                <a:close/>
                <a:moveTo>
                  <a:pt x="1540" y="92"/>
                </a:moveTo>
                <a:lnTo>
                  <a:pt x="1517" y="92"/>
                </a:lnTo>
                <a:lnTo>
                  <a:pt x="1517" y="75"/>
                </a:lnTo>
                <a:lnTo>
                  <a:pt x="1540" y="75"/>
                </a:lnTo>
                <a:lnTo>
                  <a:pt x="1540" y="92"/>
                </a:lnTo>
                <a:close/>
                <a:moveTo>
                  <a:pt x="1495" y="92"/>
                </a:moveTo>
                <a:lnTo>
                  <a:pt x="1472" y="92"/>
                </a:lnTo>
                <a:lnTo>
                  <a:pt x="1472" y="75"/>
                </a:lnTo>
                <a:lnTo>
                  <a:pt x="1495" y="75"/>
                </a:lnTo>
                <a:lnTo>
                  <a:pt x="1495" y="92"/>
                </a:lnTo>
                <a:close/>
                <a:moveTo>
                  <a:pt x="1449" y="92"/>
                </a:moveTo>
                <a:lnTo>
                  <a:pt x="1426" y="92"/>
                </a:lnTo>
                <a:lnTo>
                  <a:pt x="1426" y="75"/>
                </a:lnTo>
                <a:lnTo>
                  <a:pt x="1449" y="75"/>
                </a:lnTo>
                <a:lnTo>
                  <a:pt x="1449" y="92"/>
                </a:lnTo>
                <a:close/>
                <a:moveTo>
                  <a:pt x="1404" y="92"/>
                </a:moveTo>
                <a:lnTo>
                  <a:pt x="1381" y="92"/>
                </a:lnTo>
                <a:lnTo>
                  <a:pt x="1381" y="75"/>
                </a:lnTo>
                <a:lnTo>
                  <a:pt x="1404" y="75"/>
                </a:lnTo>
                <a:lnTo>
                  <a:pt x="1404" y="92"/>
                </a:lnTo>
                <a:close/>
                <a:moveTo>
                  <a:pt x="1358" y="92"/>
                </a:moveTo>
                <a:lnTo>
                  <a:pt x="1335" y="92"/>
                </a:lnTo>
                <a:lnTo>
                  <a:pt x="1335" y="75"/>
                </a:lnTo>
                <a:lnTo>
                  <a:pt x="1358" y="75"/>
                </a:lnTo>
                <a:lnTo>
                  <a:pt x="1358" y="92"/>
                </a:lnTo>
                <a:close/>
                <a:moveTo>
                  <a:pt x="1312" y="92"/>
                </a:moveTo>
                <a:lnTo>
                  <a:pt x="1290" y="92"/>
                </a:lnTo>
                <a:lnTo>
                  <a:pt x="1290" y="75"/>
                </a:lnTo>
                <a:lnTo>
                  <a:pt x="1312" y="75"/>
                </a:lnTo>
                <a:lnTo>
                  <a:pt x="1312" y="92"/>
                </a:lnTo>
                <a:close/>
                <a:moveTo>
                  <a:pt x="1267" y="92"/>
                </a:moveTo>
                <a:lnTo>
                  <a:pt x="1244" y="92"/>
                </a:lnTo>
                <a:lnTo>
                  <a:pt x="1244" y="75"/>
                </a:lnTo>
                <a:lnTo>
                  <a:pt x="1267" y="75"/>
                </a:lnTo>
                <a:lnTo>
                  <a:pt x="1267" y="92"/>
                </a:lnTo>
                <a:close/>
                <a:moveTo>
                  <a:pt x="1221" y="92"/>
                </a:moveTo>
                <a:lnTo>
                  <a:pt x="1199" y="92"/>
                </a:lnTo>
                <a:lnTo>
                  <a:pt x="1199" y="75"/>
                </a:lnTo>
                <a:lnTo>
                  <a:pt x="1221" y="75"/>
                </a:lnTo>
                <a:lnTo>
                  <a:pt x="1221" y="92"/>
                </a:lnTo>
                <a:close/>
                <a:moveTo>
                  <a:pt x="1176" y="92"/>
                </a:moveTo>
                <a:lnTo>
                  <a:pt x="1153" y="92"/>
                </a:lnTo>
                <a:lnTo>
                  <a:pt x="1153" y="75"/>
                </a:lnTo>
                <a:lnTo>
                  <a:pt x="1176" y="75"/>
                </a:lnTo>
                <a:lnTo>
                  <a:pt x="1176" y="92"/>
                </a:lnTo>
                <a:close/>
                <a:moveTo>
                  <a:pt x="1130" y="92"/>
                </a:moveTo>
                <a:lnTo>
                  <a:pt x="1108" y="92"/>
                </a:lnTo>
                <a:lnTo>
                  <a:pt x="1108" y="75"/>
                </a:lnTo>
                <a:lnTo>
                  <a:pt x="1130" y="75"/>
                </a:lnTo>
                <a:lnTo>
                  <a:pt x="1130" y="92"/>
                </a:lnTo>
                <a:close/>
                <a:moveTo>
                  <a:pt x="1085" y="92"/>
                </a:moveTo>
                <a:lnTo>
                  <a:pt x="1062" y="92"/>
                </a:lnTo>
                <a:lnTo>
                  <a:pt x="1062" y="75"/>
                </a:lnTo>
                <a:lnTo>
                  <a:pt x="1085" y="75"/>
                </a:lnTo>
                <a:lnTo>
                  <a:pt x="1085" y="92"/>
                </a:lnTo>
                <a:close/>
                <a:moveTo>
                  <a:pt x="1039" y="92"/>
                </a:moveTo>
                <a:lnTo>
                  <a:pt x="1016" y="92"/>
                </a:lnTo>
                <a:lnTo>
                  <a:pt x="1016" y="75"/>
                </a:lnTo>
                <a:lnTo>
                  <a:pt x="1039" y="75"/>
                </a:lnTo>
                <a:lnTo>
                  <a:pt x="1039" y="92"/>
                </a:lnTo>
                <a:close/>
                <a:moveTo>
                  <a:pt x="994" y="92"/>
                </a:moveTo>
                <a:lnTo>
                  <a:pt x="971" y="92"/>
                </a:lnTo>
                <a:lnTo>
                  <a:pt x="971" y="75"/>
                </a:lnTo>
                <a:lnTo>
                  <a:pt x="994" y="75"/>
                </a:lnTo>
                <a:lnTo>
                  <a:pt x="994" y="92"/>
                </a:lnTo>
                <a:close/>
                <a:moveTo>
                  <a:pt x="948" y="92"/>
                </a:moveTo>
                <a:lnTo>
                  <a:pt x="925" y="92"/>
                </a:lnTo>
                <a:lnTo>
                  <a:pt x="925" y="75"/>
                </a:lnTo>
                <a:lnTo>
                  <a:pt x="948" y="75"/>
                </a:lnTo>
                <a:lnTo>
                  <a:pt x="948" y="92"/>
                </a:lnTo>
                <a:close/>
                <a:moveTo>
                  <a:pt x="903" y="92"/>
                </a:moveTo>
                <a:lnTo>
                  <a:pt x="880" y="92"/>
                </a:lnTo>
                <a:lnTo>
                  <a:pt x="880" y="75"/>
                </a:lnTo>
                <a:lnTo>
                  <a:pt x="903" y="75"/>
                </a:lnTo>
                <a:lnTo>
                  <a:pt x="903" y="92"/>
                </a:lnTo>
                <a:close/>
                <a:moveTo>
                  <a:pt x="857" y="92"/>
                </a:moveTo>
                <a:lnTo>
                  <a:pt x="834" y="92"/>
                </a:lnTo>
                <a:lnTo>
                  <a:pt x="834" y="75"/>
                </a:lnTo>
                <a:lnTo>
                  <a:pt x="857" y="75"/>
                </a:lnTo>
                <a:lnTo>
                  <a:pt x="857" y="92"/>
                </a:lnTo>
                <a:close/>
                <a:moveTo>
                  <a:pt x="811" y="92"/>
                </a:moveTo>
                <a:lnTo>
                  <a:pt x="789" y="92"/>
                </a:lnTo>
                <a:lnTo>
                  <a:pt x="789" y="75"/>
                </a:lnTo>
                <a:lnTo>
                  <a:pt x="811" y="75"/>
                </a:lnTo>
                <a:lnTo>
                  <a:pt x="811" y="92"/>
                </a:lnTo>
                <a:close/>
                <a:moveTo>
                  <a:pt x="766" y="92"/>
                </a:moveTo>
                <a:lnTo>
                  <a:pt x="743" y="92"/>
                </a:lnTo>
                <a:lnTo>
                  <a:pt x="743" y="75"/>
                </a:lnTo>
                <a:lnTo>
                  <a:pt x="766" y="75"/>
                </a:lnTo>
                <a:lnTo>
                  <a:pt x="766" y="92"/>
                </a:lnTo>
                <a:close/>
                <a:moveTo>
                  <a:pt x="720" y="92"/>
                </a:moveTo>
                <a:lnTo>
                  <a:pt x="698" y="92"/>
                </a:lnTo>
                <a:lnTo>
                  <a:pt x="698" y="75"/>
                </a:lnTo>
                <a:lnTo>
                  <a:pt x="720" y="75"/>
                </a:lnTo>
                <a:lnTo>
                  <a:pt x="720" y="92"/>
                </a:lnTo>
                <a:close/>
                <a:moveTo>
                  <a:pt x="675" y="92"/>
                </a:moveTo>
                <a:lnTo>
                  <a:pt x="652" y="92"/>
                </a:lnTo>
                <a:lnTo>
                  <a:pt x="652" y="75"/>
                </a:lnTo>
                <a:lnTo>
                  <a:pt x="675" y="75"/>
                </a:lnTo>
                <a:lnTo>
                  <a:pt x="675" y="92"/>
                </a:lnTo>
                <a:close/>
                <a:moveTo>
                  <a:pt x="629" y="92"/>
                </a:moveTo>
                <a:lnTo>
                  <a:pt x="607" y="92"/>
                </a:lnTo>
                <a:lnTo>
                  <a:pt x="607" y="75"/>
                </a:lnTo>
                <a:lnTo>
                  <a:pt x="629" y="75"/>
                </a:lnTo>
                <a:lnTo>
                  <a:pt x="629" y="92"/>
                </a:lnTo>
                <a:close/>
                <a:moveTo>
                  <a:pt x="584" y="92"/>
                </a:moveTo>
                <a:lnTo>
                  <a:pt x="561" y="92"/>
                </a:lnTo>
                <a:lnTo>
                  <a:pt x="561" y="75"/>
                </a:lnTo>
                <a:lnTo>
                  <a:pt x="584" y="75"/>
                </a:lnTo>
                <a:lnTo>
                  <a:pt x="584" y="92"/>
                </a:lnTo>
                <a:close/>
                <a:moveTo>
                  <a:pt x="538" y="92"/>
                </a:moveTo>
                <a:lnTo>
                  <a:pt x="515" y="92"/>
                </a:lnTo>
                <a:lnTo>
                  <a:pt x="515" y="75"/>
                </a:lnTo>
                <a:lnTo>
                  <a:pt x="538" y="75"/>
                </a:lnTo>
                <a:lnTo>
                  <a:pt x="538" y="92"/>
                </a:lnTo>
                <a:close/>
                <a:moveTo>
                  <a:pt x="493" y="92"/>
                </a:moveTo>
                <a:lnTo>
                  <a:pt x="470" y="92"/>
                </a:lnTo>
                <a:lnTo>
                  <a:pt x="470" y="75"/>
                </a:lnTo>
                <a:lnTo>
                  <a:pt x="493" y="75"/>
                </a:lnTo>
                <a:lnTo>
                  <a:pt x="493" y="92"/>
                </a:lnTo>
                <a:close/>
                <a:moveTo>
                  <a:pt x="447" y="92"/>
                </a:moveTo>
                <a:lnTo>
                  <a:pt x="424" y="92"/>
                </a:lnTo>
                <a:lnTo>
                  <a:pt x="424" y="75"/>
                </a:lnTo>
                <a:lnTo>
                  <a:pt x="447" y="75"/>
                </a:lnTo>
                <a:lnTo>
                  <a:pt x="447" y="92"/>
                </a:lnTo>
                <a:close/>
                <a:moveTo>
                  <a:pt x="402" y="92"/>
                </a:moveTo>
                <a:lnTo>
                  <a:pt x="379" y="92"/>
                </a:lnTo>
                <a:lnTo>
                  <a:pt x="379" y="75"/>
                </a:lnTo>
                <a:lnTo>
                  <a:pt x="402" y="75"/>
                </a:lnTo>
                <a:lnTo>
                  <a:pt x="402" y="92"/>
                </a:lnTo>
                <a:close/>
                <a:moveTo>
                  <a:pt x="356" y="92"/>
                </a:moveTo>
                <a:lnTo>
                  <a:pt x="333" y="92"/>
                </a:lnTo>
                <a:lnTo>
                  <a:pt x="333" y="75"/>
                </a:lnTo>
                <a:lnTo>
                  <a:pt x="356" y="75"/>
                </a:lnTo>
                <a:lnTo>
                  <a:pt x="356" y="92"/>
                </a:lnTo>
                <a:close/>
                <a:moveTo>
                  <a:pt x="310" y="92"/>
                </a:moveTo>
                <a:lnTo>
                  <a:pt x="288" y="92"/>
                </a:lnTo>
                <a:lnTo>
                  <a:pt x="288" y="75"/>
                </a:lnTo>
                <a:lnTo>
                  <a:pt x="310" y="75"/>
                </a:lnTo>
                <a:lnTo>
                  <a:pt x="310" y="92"/>
                </a:lnTo>
                <a:close/>
                <a:moveTo>
                  <a:pt x="265" y="92"/>
                </a:moveTo>
                <a:lnTo>
                  <a:pt x="242" y="92"/>
                </a:lnTo>
                <a:lnTo>
                  <a:pt x="242" y="75"/>
                </a:lnTo>
                <a:lnTo>
                  <a:pt x="265" y="75"/>
                </a:lnTo>
                <a:lnTo>
                  <a:pt x="265" y="92"/>
                </a:lnTo>
                <a:close/>
                <a:moveTo>
                  <a:pt x="219" y="92"/>
                </a:moveTo>
                <a:lnTo>
                  <a:pt x="197" y="92"/>
                </a:lnTo>
                <a:lnTo>
                  <a:pt x="197" y="75"/>
                </a:lnTo>
                <a:lnTo>
                  <a:pt x="219" y="75"/>
                </a:lnTo>
                <a:lnTo>
                  <a:pt x="219" y="92"/>
                </a:lnTo>
                <a:close/>
                <a:moveTo>
                  <a:pt x="174" y="92"/>
                </a:moveTo>
                <a:lnTo>
                  <a:pt x="151" y="92"/>
                </a:lnTo>
                <a:lnTo>
                  <a:pt x="151" y="75"/>
                </a:lnTo>
                <a:lnTo>
                  <a:pt x="174" y="75"/>
                </a:lnTo>
                <a:lnTo>
                  <a:pt x="174" y="92"/>
                </a:lnTo>
                <a:close/>
                <a:moveTo>
                  <a:pt x="128" y="92"/>
                </a:moveTo>
                <a:lnTo>
                  <a:pt x="106" y="92"/>
                </a:lnTo>
                <a:lnTo>
                  <a:pt x="106" y="75"/>
                </a:lnTo>
                <a:lnTo>
                  <a:pt x="128" y="75"/>
                </a:lnTo>
                <a:lnTo>
                  <a:pt x="128" y="92"/>
                </a:lnTo>
                <a:close/>
                <a:moveTo>
                  <a:pt x="83" y="92"/>
                </a:moveTo>
                <a:lnTo>
                  <a:pt x="60" y="92"/>
                </a:lnTo>
                <a:lnTo>
                  <a:pt x="60" y="75"/>
                </a:lnTo>
                <a:lnTo>
                  <a:pt x="83" y="75"/>
                </a:lnTo>
                <a:lnTo>
                  <a:pt x="83" y="92"/>
                </a:lnTo>
                <a:close/>
                <a:moveTo>
                  <a:pt x="37" y="92"/>
                </a:moveTo>
                <a:lnTo>
                  <a:pt x="0" y="92"/>
                </a:lnTo>
                <a:lnTo>
                  <a:pt x="9" y="80"/>
                </a:lnTo>
                <a:lnTo>
                  <a:pt x="16" y="84"/>
                </a:lnTo>
                <a:lnTo>
                  <a:pt x="16" y="75"/>
                </a:lnTo>
                <a:lnTo>
                  <a:pt x="37" y="75"/>
                </a:lnTo>
                <a:lnTo>
                  <a:pt x="37" y="92"/>
                </a:lnTo>
                <a:close/>
                <a:moveTo>
                  <a:pt x="34" y="68"/>
                </a:moveTo>
                <a:lnTo>
                  <a:pt x="20" y="60"/>
                </a:lnTo>
                <a:lnTo>
                  <a:pt x="31" y="40"/>
                </a:lnTo>
                <a:lnTo>
                  <a:pt x="46" y="48"/>
                </a:lnTo>
                <a:lnTo>
                  <a:pt x="34" y="68"/>
                </a:lnTo>
                <a:close/>
                <a:moveTo>
                  <a:pt x="57" y="28"/>
                </a:moveTo>
                <a:lnTo>
                  <a:pt x="43" y="20"/>
                </a:lnTo>
                <a:lnTo>
                  <a:pt x="54" y="0"/>
                </a:lnTo>
                <a:lnTo>
                  <a:pt x="68" y="8"/>
                </a:lnTo>
                <a:lnTo>
                  <a:pt x="57" y="2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6" name="Freeform 112">
            <a:extLst>
              <a:ext uri="{FF2B5EF4-FFF2-40B4-BE49-F238E27FC236}">
                <a16:creationId xmlns:a16="http://schemas.microsoft.com/office/drawing/2014/main" id="{B72B2BF8-56C8-235C-86B9-A264457CF3F0}"/>
              </a:ext>
            </a:extLst>
          </p:cNvPr>
          <p:cNvSpPr>
            <a:spLocks noEditPoints="1"/>
          </p:cNvSpPr>
          <p:nvPr/>
        </p:nvSpPr>
        <p:spPr bwMode="auto">
          <a:xfrm>
            <a:off x="1948234" y="3896419"/>
            <a:ext cx="2087563" cy="273050"/>
          </a:xfrm>
          <a:custGeom>
            <a:avLst/>
            <a:gdLst>
              <a:gd name="T0" fmla="*/ 1303 w 1315"/>
              <a:gd name="T1" fmla="*/ 144 h 172"/>
              <a:gd name="T2" fmla="*/ 1276 w 1315"/>
              <a:gd name="T3" fmla="*/ 132 h 172"/>
              <a:gd name="T4" fmla="*/ 1292 w 1315"/>
              <a:gd name="T5" fmla="*/ 124 h 172"/>
              <a:gd name="T6" fmla="*/ 1241 w 1315"/>
              <a:gd name="T7" fmla="*/ 94 h 172"/>
              <a:gd name="T8" fmla="*/ 1269 w 1315"/>
              <a:gd name="T9" fmla="*/ 84 h 172"/>
              <a:gd name="T10" fmla="*/ 1218 w 1315"/>
              <a:gd name="T11" fmla="*/ 94 h 172"/>
              <a:gd name="T12" fmla="*/ 1218 w 1315"/>
              <a:gd name="T13" fmla="*/ 77 h 172"/>
              <a:gd name="T14" fmla="*/ 1150 w 1315"/>
              <a:gd name="T15" fmla="*/ 94 h 172"/>
              <a:gd name="T16" fmla="*/ 1172 w 1315"/>
              <a:gd name="T17" fmla="*/ 94 h 172"/>
              <a:gd name="T18" fmla="*/ 1104 w 1315"/>
              <a:gd name="T19" fmla="*/ 77 h 172"/>
              <a:gd name="T20" fmla="*/ 1081 w 1315"/>
              <a:gd name="T21" fmla="*/ 94 h 172"/>
              <a:gd name="T22" fmla="*/ 1081 w 1315"/>
              <a:gd name="T23" fmla="*/ 77 h 172"/>
              <a:gd name="T24" fmla="*/ 1013 w 1315"/>
              <a:gd name="T25" fmla="*/ 94 h 172"/>
              <a:gd name="T26" fmla="*/ 1036 w 1315"/>
              <a:gd name="T27" fmla="*/ 94 h 172"/>
              <a:gd name="T28" fmla="*/ 967 w 1315"/>
              <a:gd name="T29" fmla="*/ 77 h 172"/>
              <a:gd name="T30" fmla="*/ 945 w 1315"/>
              <a:gd name="T31" fmla="*/ 94 h 172"/>
              <a:gd name="T32" fmla="*/ 945 w 1315"/>
              <a:gd name="T33" fmla="*/ 77 h 172"/>
              <a:gd name="T34" fmla="*/ 876 w 1315"/>
              <a:gd name="T35" fmla="*/ 94 h 172"/>
              <a:gd name="T36" fmla="*/ 899 w 1315"/>
              <a:gd name="T37" fmla="*/ 94 h 172"/>
              <a:gd name="T38" fmla="*/ 831 w 1315"/>
              <a:gd name="T39" fmla="*/ 77 h 172"/>
              <a:gd name="T40" fmla="*/ 808 w 1315"/>
              <a:gd name="T41" fmla="*/ 94 h 172"/>
              <a:gd name="T42" fmla="*/ 808 w 1315"/>
              <a:gd name="T43" fmla="*/ 77 h 172"/>
              <a:gd name="T44" fmla="*/ 740 w 1315"/>
              <a:gd name="T45" fmla="*/ 94 h 172"/>
              <a:gd name="T46" fmla="*/ 762 w 1315"/>
              <a:gd name="T47" fmla="*/ 94 h 172"/>
              <a:gd name="T48" fmla="*/ 694 w 1315"/>
              <a:gd name="T49" fmla="*/ 77 h 172"/>
              <a:gd name="T50" fmla="*/ 671 w 1315"/>
              <a:gd name="T51" fmla="*/ 94 h 172"/>
              <a:gd name="T52" fmla="*/ 671 w 1315"/>
              <a:gd name="T53" fmla="*/ 77 h 172"/>
              <a:gd name="T54" fmla="*/ 603 w 1315"/>
              <a:gd name="T55" fmla="*/ 94 h 172"/>
              <a:gd name="T56" fmla="*/ 626 w 1315"/>
              <a:gd name="T57" fmla="*/ 94 h 172"/>
              <a:gd name="T58" fmla="*/ 557 w 1315"/>
              <a:gd name="T59" fmla="*/ 77 h 172"/>
              <a:gd name="T60" fmla="*/ 535 w 1315"/>
              <a:gd name="T61" fmla="*/ 94 h 172"/>
              <a:gd name="T62" fmla="*/ 535 w 1315"/>
              <a:gd name="T63" fmla="*/ 77 h 172"/>
              <a:gd name="T64" fmla="*/ 466 w 1315"/>
              <a:gd name="T65" fmla="*/ 94 h 172"/>
              <a:gd name="T66" fmla="*/ 489 w 1315"/>
              <a:gd name="T67" fmla="*/ 94 h 172"/>
              <a:gd name="T68" fmla="*/ 421 w 1315"/>
              <a:gd name="T69" fmla="*/ 77 h 172"/>
              <a:gd name="T70" fmla="*/ 398 w 1315"/>
              <a:gd name="T71" fmla="*/ 94 h 172"/>
              <a:gd name="T72" fmla="*/ 398 w 1315"/>
              <a:gd name="T73" fmla="*/ 77 h 172"/>
              <a:gd name="T74" fmla="*/ 330 w 1315"/>
              <a:gd name="T75" fmla="*/ 94 h 172"/>
              <a:gd name="T76" fmla="*/ 353 w 1315"/>
              <a:gd name="T77" fmla="*/ 94 h 172"/>
              <a:gd name="T78" fmla="*/ 284 w 1315"/>
              <a:gd name="T79" fmla="*/ 77 h 172"/>
              <a:gd name="T80" fmla="*/ 261 w 1315"/>
              <a:gd name="T81" fmla="*/ 94 h 172"/>
              <a:gd name="T82" fmla="*/ 261 w 1315"/>
              <a:gd name="T83" fmla="*/ 77 h 172"/>
              <a:gd name="T84" fmla="*/ 193 w 1315"/>
              <a:gd name="T85" fmla="*/ 94 h 172"/>
              <a:gd name="T86" fmla="*/ 216 w 1315"/>
              <a:gd name="T87" fmla="*/ 94 h 172"/>
              <a:gd name="T88" fmla="*/ 148 w 1315"/>
              <a:gd name="T89" fmla="*/ 77 h 172"/>
              <a:gd name="T90" fmla="*/ 125 w 1315"/>
              <a:gd name="T91" fmla="*/ 94 h 172"/>
              <a:gd name="T92" fmla="*/ 125 w 1315"/>
              <a:gd name="T93" fmla="*/ 77 h 172"/>
              <a:gd name="T94" fmla="*/ 56 w 1315"/>
              <a:gd name="T95" fmla="*/ 94 h 172"/>
              <a:gd name="T96" fmla="*/ 79 w 1315"/>
              <a:gd name="T97" fmla="*/ 94 h 172"/>
              <a:gd name="T98" fmla="*/ 8 w 1315"/>
              <a:gd name="T99" fmla="*/ 78 h 172"/>
              <a:gd name="T100" fmla="*/ 34 w 1315"/>
              <a:gd name="T101" fmla="*/ 77 h 172"/>
              <a:gd name="T102" fmla="*/ 19 w 1315"/>
              <a:gd name="T103" fmla="*/ 58 h 172"/>
              <a:gd name="T104" fmla="*/ 34 w 1315"/>
              <a:gd name="T105" fmla="*/ 67 h 172"/>
              <a:gd name="T106" fmla="*/ 54 w 1315"/>
              <a:gd name="T107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5" h="172">
                <a:moveTo>
                  <a:pt x="1299" y="172"/>
                </a:moveTo>
                <a:lnTo>
                  <a:pt x="1288" y="152"/>
                </a:lnTo>
                <a:lnTo>
                  <a:pt x="1303" y="144"/>
                </a:lnTo>
                <a:lnTo>
                  <a:pt x="1315" y="163"/>
                </a:lnTo>
                <a:lnTo>
                  <a:pt x="1299" y="172"/>
                </a:lnTo>
                <a:close/>
                <a:moveTo>
                  <a:pt x="1276" y="132"/>
                </a:moveTo>
                <a:lnTo>
                  <a:pt x="1265" y="112"/>
                </a:lnTo>
                <a:lnTo>
                  <a:pt x="1281" y="104"/>
                </a:lnTo>
                <a:lnTo>
                  <a:pt x="1292" y="124"/>
                </a:lnTo>
                <a:lnTo>
                  <a:pt x="1276" y="132"/>
                </a:lnTo>
                <a:close/>
                <a:moveTo>
                  <a:pt x="1259" y="94"/>
                </a:moveTo>
                <a:lnTo>
                  <a:pt x="1241" y="94"/>
                </a:lnTo>
                <a:lnTo>
                  <a:pt x="1241" y="77"/>
                </a:lnTo>
                <a:lnTo>
                  <a:pt x="1265" y="77"/>
                </a:lnTo>
                <a:lnTo>
                  <a:pt x="1269" y="84"/>
                </a:lnTo>
                <a:lnTo>
                  <a:pt x="1259" y="89"/>
                </a:lnTo>
                <a:lnTo>
                  <a:pt x="1259" y="94"/>
                </a:lnTo>
                <a:close/>
                <a:moveTo>
                  <a:pt x="1218" y="94"/>
                </a:moveTo>
                <a:lnTo>
                  <a:pt x="1195" y="94"/>
                </a:lnTo>
                <a:lnTo>
                  <a:pt x="1195" y="77"/>
                </a:lnTo>
                <a:lnTo>
                  <a:pt x="1218" y="77"/>
                </a:lnTo>
                <a:lnTo>
                  <a:pt x="1218" y="94"/>
                </a:lnTo>
                <a:close/>
                <a:moveTo>
                  <a:pt x="1172" y="94"/>
                </a:moveTo>
                <a:lnTo>
                  <a:pt x="1150" y="94"/>
                </a:lnTo>
                <a:lnTo>
                  <a:pt x="1150" y="77"/>
                </a:lnTo>
                <a:lnTo>
                  <a:pt x="1172" y="77"/>
                </a:lnTo>
                <a:lnTo>
                  <a:pt x="1172" y="94"/>
                </a:lnTo>
                <a:close/>
                <a:moveTo>
                  <a:pt x="1127" y="94"/>
                </a:moveTo>
                <a:lnTo>
                  <a:pt x="1104" y="94"/>
                </a:lnTo>
                <a:lnTo>
                  <a:pt x="1104" y="77"/>
                </a:lnTo>
                <a:lnTo>
                  <a:pt x="1127" y="77"/>
                </a:lnTo>
                <a:lnTo>
                  <a:pt x="1127" y="94"/>
                </a:lnTo>
                <a:close/>
                <a:moveTo>
                  <a:pt x="1081" y="94"/>
                </a:moveTo>
                <a:lnTo>
                  <a:pt x="1058" y="94"/>
                </a:lnTo>
                <a:lnTo>
                  <a:pt x="1058" y="77"/>
                </a:lnTo>
                <a:lnTo>
                  <a:pt x="1081" y="77"/>
                </a:lnTo>
                <a:lnTo>
                  <a:pt x="1081" y="94"/>
                </a:lnTo>
                <a:close/>
                <a:moveTo>
                  <a:pt x="1036" y="94"/>
                </a:moveTo>
                <a:lnTo>
                  <a:pt x="1013" y="94"/>
                </a:lnTo>
                <a:lnTo>
                  <a:pt x="1013" y="77"/>
                </a:lnTo>
                <a:lnTo>
                  <a:pt x="1036" y="77"/>
                </a:lnTo>
                <a:lnTo>
                  <a:pt x="1036" y="94"/>
                </a:lnTo>
                <a:close/>
                <a:moveTo>
                  <a:pt x="990" y="94"/>
                </a:moveTo>
                <a:lnTo>
                  <a:pt x="967" y="94"/>
                </a:lnTo>
                <a:lnTo>
                  <a:pt x="967" y="77"/>
                </a:lnTo>
                <a:lnTo>
                  <a:pt x="990" y="77"/>
                </a:lnTo>
                <a:lnTo>
                  <a:pt x="990" y="94"/>
                </a:lnTo>
                <a:close/>
                <a:moveTo>
                  <a:pt x="945" y="94"/>
                </a:moveTo>
                <a:lnTo>
                  <a:pt x="922" y="94"/>
                </a:lnTo>
                <a:lnTo>
                  <a:pt x="922" y="77"/>
                </a:lnTo>
                <a:lnTo>
                  <a:pt x="945" y="77"/>
                </a:lnTo>
                <a:lnTo>
                  <a:pt x="945" y="94"/>
                </a:lnTo>
                <a:close/>
                <a:moveTo>
                  <a:pt x="899" y="94"/>
                </a:moveTo>
                <a:lnTo>
                  <a:pt x="876" y="94"/>
                </a:lnTo>
                <a:lnTo>
                  <a:pt x="876" y="77"/>
                </a:lnTo>
                <a:lnTo>
                  <a:pt x="899" y="77"/>
                </a:lnTo>
                <a:lnTo>
                  <a:pt x="899" y="94"/>
                </a:lnTo>
                <a:close/>
                <a:moveTo>
                  <a:pt x="854" y="94"/>
                </a:moveTo>
                <a:lnTo>
                  <a:pt x="831" y="94"/>
                </a:lnTo>
                <a:lnTo>
                  <a:pt x="831" y="77"/>
                </a:lnTo>
                <a:lnTo>
                  <a:pt x="854" y="77"/>
                </a:lnTo>
                <a:lnTo>
                  <a:pt x="854" y="94"/>
                </a:lnTo>
                <a:close/>
                <a:moveTo>
                  <a:pt x="808" y="94"/>
                </a:moveTo>
                <a:lnTo>
                  <a:pt x="785" y="94"/>
                </a:lnTo>
                <a:lnTo>
                  <a:pt x="785" y="77"/>
                </a:lnTo>
                <a:lnTo>
                  <a:pt x="808" y="77"/>
                </a:lnTo>
                <a:lnTo>
                  <a:pt x="808" y="94"/>
                </a:lnTo>
                <a:close/>
                <a:moveTo>
                  <a:pt x="762" y="94"/>
                </a:moveTo>
                <a:lnTo>
                  <a:pt x="740" y="94"/>
                </a:lnTo>
                <a:lnTo>
                  <a:pt x="740" y="77"/>
                </a:lnTo>
                <a:lnTo>
                  <a:pt x="762" y="77"/>
                </a:lnTo>
                <a:lnTo>
                  <a:pt x="762" y="94"/>
                </a:lnTo>
                <a:close/>
                <a:moveTo>
                  <a:pt x="717" y="94"/>
                </a:moveTo>
                <a:lnTo>
                  <a:pt x="694" y="94"/>
                </a:lnTo>
                <a:lnTo>
                  <a:pt x="694" y="77"/>
                </a:lnTo>
                <a:lnTo>
                  <a:pt x="717" y="77"/>
                </a:lnTo>
                <a:lnTo>
                  <a:pt x="717" y="94"/>
                </a:lnTo>
                <a:close/>
                <a:moveTo>
                  <a:pt x="671" y="94"/>
                </a:moveTo>
                <a:lnTo>
                  <a:pt x="649" y="94"/>
                </a:lnTo>
                <a:lnTo>
                  <a:pt x="649" y="77"/>
                </a:lnTo>
                <a:lnTo>
                  <a:pt x="671" y="77"/>
                </a:lnTo>
                <a:lnTo>
                  <a:pt x="671" y="94"/>
                </a:lnTo>
                <a:close/>
                <a:moveTo>
                  <a:pt x="626" y="94"/>
                </a:moveTo>
                <a:lnTo>
                  <a:pt x="603" y="94"/>
                </a:lnTo>
                <a:lnTo>
                  <a:pt x="603" y="77"/>
                </a:lnTo>
                <a:lnTo>
                  <a:pt x="626" y="77"/>
                </a:lnTo>
                <a:lnTo>
                  <a:pt x="626" y="94"/>
                </a:lnTo>
                <a:close/>
                <a:moveTo>
                  <a:pt x="580" y="94"/>
                </a:moveTo>
                <a:lnTo>
                  <a:pt x="557" y="94"/>
                </a:lnTo>
                <a:lnTo>
                  <a:pt x="557" y="77"/>
                </a:lnTo>
                <a:lnTo>
                  <a:pt x="580" y="77"/>
                </a:lnTo>
                <a:lnTo>
                  <a:pt x="580" y="94"/>
                </a:lnTo>
                <a:close/>
                <a:moveTo>
                  <a:pt x="535" y="94"/>
                </a:moveTo>
                <a:lnTo>
                  <a:pt x="512" y="94"/>
                </a:lnTo>
                <a:lnTo>
                  <a:pt x="512" y="77"/>
                </a:lnTo>
                <a:lnTo>
                  <a:pt x="535" y="77"/>
                </a:lnTo>
                <a:lnTo>
                  <a:pt x="535" y="94"/>
                </a:lnTo>
                <a:close/>
                <a:moveTo>
                  <a:pt x="489" y="94"/>
                </a:moveTo>
                <a:lnTo>
                  <a:pt x="466" y="94"/>
                </a:lnTo>
                <a:lnTo>
                  <a:pt x="466" y="77"/>
                </a:lnTo>
                <a:lnTo>
                  <a:pt x="489" y="77"/>
                </a:lnTo>
                <a:lnTo>
                  <a:pt x="489" y="94"/>
                </a:lnTo>
                <a:close/>
                <a:moveTo>
                  <a:pt x="444" y="94"/>
                </a:moveTo>
                <a:lnTo>
                  <a:pt x="421" y="94"/>
                </a:lnTo>
                <a:lnTo>
                  <a:pt x="421" y="77"/>
                </a:lnTo>
                <a:lnTo>
                  <a:pt x="444" y="77"/>
                </a:lnTo>
                <a:lnTo>
                  <a:pt x="444" y="94"/>
                </a:lnTo>
                <a:close/>
                <a:moveTo>
                  <a:pt x="398" y="94"/>
                </a:moveTo>
                <a:lnTo>
                  <a:pt x="375" y="94"/>
                </a:lnTo>
                <a:lnTo>
                  <a:pt x="375" y="77"/>
                </a:lnTo>
                <a:lnTo>
                  <a:pt x="398" y="77"/>
                </a:lnTo>
                <a:lnTo>
                  <a:pt x="398" y="94"/>
                </a:lnTo>
                <a:close/>
                <a:moveTo>
                  <a:pt x="353" y="94"/>
                </a:moveTo>
                <a:lnTo>
                  <a:pt x="330" y="94"/>
                </a:lnTo>
                <a:lnTo>
                  <a:pt x="330" y="77"/>
                </a:lnTo>
                <a:lnTo>
                  <a:pt x="353" y="77"/>
                </a:lnTo>
                <a:lnTo>
                  <a:pt x="353" y="94"/>
                </a:lnTo>
                <a:close/>
                <a:moveTo>
                  <a:pt x="307" y="94"/>
                </a:moveTo>
                <a:lnTo>
                  <a:pt x="284" y="94"/>
                </a:lnTo>
                <a:lnTo>
                  <a:pt x="284" y="77"/>
                </a:lnTo>
                <a:lnTo>
                  <a:pt x="307" y="77"/>
                </a:lnTo>
                <a:lnTo>
                  <a:pt x="307" y="94"/>
                </a:lnTo>
                <a:close/>
                <a:moveTo>
                  <a:pt x="261" y="94"/>
                </a:moveTo>
                <a:lnTo>
                  <a:pt x="239" y="94"/>
                </a:lnTo>
                <a:lnTo>
                  <a:pt x="239" y="77"/>
                </a:lnTo>
                <a:lnTo>
                  <a:pt x="261" y="77"/>
                </a:lnTo>
                <a:lnTo>
                  <a:pt x="261" y="94"/>
                </a:lnTo>
                <a:close/>
                <a:moveTo>
                  <a:pt x="216" y="94"/>
                </a:moveTo>
                <a:lnTo>
                  <a:pt x="193" y="94"/>
                </a:lnTo>
                <a:lnTo>
                  <a:pt x="193" y="77"/>
                </a:lnTo>
                <a:lnTo>
                  <a:pt x="216" y="77"/>
                </a:lnTo>
                <a:lnTo>
                  <a:pt x="216" y="94"/>
                </a:lnTo>
                <a:close/>
                <a:moveTo>
                  <a:pt x="170" y="94"/>
                </a:moveTo>
                <a:lnTo>
                  <a:pt x="148" y="94"/>
                </a:lnTo>
                <a:lnTo>
                  <a:pt x="148" y="77"/>
                </a:lnTo>
                <a:lnTo>
                  <a:pt x="170" y="77"/>
                </a:lnTo>
                <a:lnTo>
                  <a:pt x="170" y="94"/>
                </a:lnTo>
                <a:close/>
                <a:moveTo>
                  <a:pt x="125" y="94"/>
                </a:moveTo>
                <a:lnTo>
                  <a:pt x="102" y="94"/>
                </a:lnTo>
                <a:lnTo>
                  <a:pt x="102" y="77"/>
                </a:lnTo>
                <a:lnTo>
                  <a:pt x="125" y="77"/>
                </a:lnTo>
                <a:lnTo>
                  <a:pt x="125" y="94"/>
                </a:lnTo>
                <a:close/>
                <a:moveTo>
                  <a:pt x="79" y="94"/>
                </a:moveTo>
                <a:lnTo>
                  <a:pt x="56" y="94"/>
                </a:lnTo>
                <a:lnTo>
                  <a:pt x="56" y="77"/>
                </a:lnTo>
                <a:lnTo>
                  <a:pt x="79" y="77"/>
                </a:lnTo>
                <a:lnTo>
                  <a:pt x="79" y="94"/>
                </a:lnTo>
                <a:close/>
                <a:moveTo>
                  <a:pt x="34" y="94"/>
                </a:moveTo>
                <a:lnTo>
                  <a:pt x="0" y="94"/>
                </a:lnTo>
                <a:lnTo>
                  <a:pt x="8" y="78"/>
                </a:lnTo>
                <a:lnTo>
                  <a:pt x="14" y="82"/>
                </a:lnTo>
                <a:lnTo>
                  <a:pt x="14" y="77"/>
                </a:lnTo>
                <a:lnTo>
                  <a:pt x="34" y="77"/>
                </a:lnTo>
                <a:lnTo>
                  <a:pt x="34" y="94"/>
                </a:lnTo>
                <a:close/>
                <a:moveTo>
                  <a:pt x="34" y="67"/>
                </a:moveTo>
                <a:lnTo>
                  <a:pt x="19" y="58"/>
                </a:lnTo>
                <a:lnTo>
                  <a:pt x="31" y="40"/>
                </a:lnTo>
                <a:lnTo>
                  <a:pt x="45" y="48"/>
                </a:lnTo>
                <a:lnTo>
                  <a:pt x="34" y="67"/>
                </a:lnTo>
                <a:close/>
                <a:moveTo>
                  <a:pt x="56" y="28"/>
                </a:moveTo>
                <a:lnTo>
                  <a:pt x="42" y="20"/>
                </a:lnTo>
                <a:lnTo>
                  <a:pt x="54" y="0"/>
                </a:lnTo>
                <a:lnTo>
                  <a:pt x="68" y="8"/>
                </a:lnTo>
                <a:lnTo>
                  <a:pt x="56" y="2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7" name="Freeform 113">
            <a:extLst>
              <a:ext uri="{FF2B5EF4-FFF2-40B4-BE49-F238E27FC236}">
                <a16:creationId xmlns:a16="http://schemas.microsoft.com/office/drawing/2014/main" id="{DBDF292B-F123-6F8A-35D9-56D86D0D31BE}"/>
              </a:ext>
            </a:extLst>
          </p:cNvPr>
          <p:cNvSpPr>
            <a:spLocks noEditPoints="1"/>
          </p:cNvSpPr>
          <p:nvPr/>
        </p:nvSpPr>
        <p:spPr bwMode="auto">
          <a:xfrm>
            <a:off x="2521321" y="2891531"/>
            <a:ext cx="930275" cy="266700"/>
          </a:xfrm>
          <a:custGeom>
            <a:avLst/>
            <a:gdLst>
              <a:gd name="T0" fmla="*/ 561 w 586"/>
              <a:gd name="T1" fmla="*/ 148 h 168"/>
              <a:gd name="T2" fmla="*/ 586 w 586"/>
              <a:gd name="T3" fmla="*/ 160 h 168"/>
              <a:gd name="T4" fmla="*/ 549 w 586"/>
              <a:gd name="T5" fmla="*/ 130 h 168"/>
              <a:gd name="T6" fmla="*/ 552 w 586"/>
              <a:gd name="T7" fmla="*/ 101 h 168"/>
              <a:gd name="T8" fmla="*/ 549 w 586"/>
              <a:gd name="T9" fmla="*/ 130 h 168"/>
              <a:gd name="T10" fmla="*/ 508 w 586"/>
              <a:gd name="T11" fmla="*/ 98 h 168"/>
              <a:gd name="T12" fmla="*/ 531 w 586"/>
              <a:gd name="T13" fmla="*/ 81 h 168"/>
              <a:gd name="T14" fmla="*/ 485 w 586"/>
              <a:gd name="T15" fmla="*/ 98 h 168"/>
              <a:gd name="T16" fmla="*/ 463 w 586"/>
              <a:gd name="T17" fmla="*/ 81 h 168"/>
              <a:gd name="T18" fmla="*/ 485 w 586"/>
              <a:gd name="T19" fmla="*/ 98 h 168"/>
              <a:gd name="T20" fmla="*/ 417 w 586"/>
              <a:gd name="T21" fmla="*/ 98 h 168"/>
              <a:gd name="T22" fmla="*/ 440 w 586"/>
              <a:gd name="T23" fmla="*/ 81 h 168"/>
              <a:gd name="T24" fmla="*/ 394 w 586"/>
              <a:gd name="T25" fmla="*/ 98 h 168"/>
              <a:gd name="T26" fmla="*/ 372 w 586"/>
              <a:gd name="T27" fmla="*/ 81 h 168"/>
              <a:gd name="T28" fmla="*/ 394 w 586"/>
              <a:gd name="T29" fmla="*/ 98 h 168"/>
              <a:gd name="T30" fmla="*/ 326 w 586"/>
              <a:gd name="T31" fmla="*/ 98 h 168"/>
              <a:gd name="T32" fmla="*/ 349 w 586"/>
              <a:gd name="T33" fmla="*/ 81 h 168"/>
              <a:gd name="T34" fmla="*/ 303 w 586"/>
              <a:gd name="T35" fmla="*/ 98 h 168"/>
              <a:gd name="T36" fmla="*/ 280 w 586"/>
              <a:gd name="T37" fmla="*/ 81 h 168"/>
              <a:gd name="T38" fmla="*/ 303 w 586"/>
              <a:gd name="T39" fmla="*/ 98 h 168"/>
              <a:gd name="T40" fmla="*/ 235 w 586"/>
              <a:gd name="T41" fmla="*/ 98 h 168"/>
              <a:gd name="T42" fmla="*/ 258 w 586"/>
              <a:gd name="T43" fmla="*/ 81 h 168"/>
              <a:gd name="T44" fmla="*/ 212 w 586"/>
              <a:gd name="T45" fmla="*/ 98 h 168"/>
              <a:gd name="T46" fmla="*/ 189 w 586"/>
              <a:gd name="T47" fmla="*/ 81 h 168"/>
              <a:gd name="T48" fmla="*/ 212 w 586"/>
              <a:gd name="T49" fmla="*/ 98 h 168"/>
              <a:gd name="T50" fmla="*/ 144 w 586"/>
              <a:gd name="T51" fmla="*/ 98 h 168"/>
              <a:gd name="T52" fmla="*/ 167 w 586"/>
              <a:gd name="T53" fmla="*/ 81 h 168"/>
              <a:gd name="T54" fmla="*/ 121 w 586"/>
              <a:gd name="T55" fmla="*/ 98 h 168"/>
              <a:gd name="T56" fmla="*/ 98 w 586"/>
              <a:gd name="T57" fmla="*/ 81 h 168"/>
              <a:gd name="T58" fmla="*/ 121 w 586"/>
              <a:gd name="T59" fmla="*/ 98 h 168"/>
              <a:gd name="T60" fmla="*/ 53 w 586"/>
              <a:gd name="T61" fmla="*/ 98 h 168"/>
              <a:gd name="T62" fmla="*/ 75 w 586"/>
              <a:gd name="T63" fmla="*/ 81 h 168"/>
              <a:gd name="T64" fmla="*/ 30 w 586"/>
              <a:gd name="T65" fmla="*/ 98 h 168"/>
              <a:gd name="T66" fmla="*/ 11 w 586"/>
              <a:gd name="T67" fmla="*/ 80 h 168"/>
              <a:gd name="T68" fmla="*/ 30 w 586"/>
              <a:gd name="T69" fmla="*/ 81 h 168"/>
              <a:gd name="T70" fmla="*/ 37 w 586"/>
              <a:gd name="T71" fmla="*/ 68 h 168"/>
              <a:gd name="T72" fmla="*/ 34 w 586"/>
              <a:gd name="T73" fmla="*/ 40 h 168"/>
              <a:gd name="T74" fmla="*/ 37 w 586"/>
              <a:gd name="T75" fmla="*/ 68 h 168"/>
              <a:gd name="T76" fmla="*/ 46 w 586"/>
              <a:gd name="T77" fmla="*/ 20 h 168"/>
              <a:gd name="T78" fmla="*/ 71 w 586"/>
              <a:gd name="T79" fmla="*/ 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6" h="168">
                <a:moveTo>
                  <a:pt x="572" y="168"/>
                </a:moveTo>
                <a:lnTo>
                  <a:pt x="561" y="148"/>
                </a:lnTo>
                <a:lnTo>
                  <a:pt x="575" y="140"/>
                </a:lnTo>
                <a:lnTo>
                  <a:pt x="586" y="160"/>
                </a:lnTo>
                <a:lnTo>
                  <a:pt x="572" y="168"/>
                </a:lnTo>
                <a:close/>
                <a:moveTo>
                  <a:pt x="549" y="130"/>
                </a:moveTo>
                <a:lnTo>
                  <a:pt x="538" y="110"/>
                </a:lnTo>
                <a:lnTo>
                  <a:pt x="552" y="101"/>
                </a:lnTo>
                <a:lnTo>
                  <a:pt x="564" y="121"/>
                </a:lnTo>
                <a:lnTo>
                  <a:pt x="549" y="130"/>
                </a:lnTo>
                <a:close/>
                <a:moveTo>
                  <a:pt x="531" y="98"/>
                </a:moveTo>
                <a:lnTo>
                  <a:pt x="508" y="98"/>
                </a:lnTo>
                <a:lnTo>
                  <a:pt x="508" y="81"/>
                </a:lnTo>
                <a:lnTo>
                  <a:pt x="531" y="81"/>
                </a:lnTo>
                <a:lnTo>
                  <a:pt x="531" y="98"/>
                </a:lnTo>
                <a:close/>
                <a:moveTo>
                  <a:pt x="485" y="98"/>
                </a:moveTo>
                <a:lnTo>
                  <a:pt x="463" y="98"/>
                </a:lnTo>
                <a:lnTo>
                  <a:pt x="463" y="81"/>
                </a:lnTo>
                <a:lnTo>
                  <a:pt x="485" y="81"/>
                </a:lnTo>
                <a:lnTo>
                  <a:pt x="485" y="98"/>
                </a:lnTo>
                <a:close/>
                <a:moveTo>
                  <a:pt x="440" y="98"/>
                </a:moveTo>
                <a:lnTo>
                  <a:pt x="417" y="98"/>
                </a:lnTo>
                <a:lnTo>
                  <a:pt x="417" y="81"/>
                </a:lnTo>
                <a:lnTo>
                  <a:pt x="440" y="81"/>
                </a:lnTo>
                <a:lnTo>
                  <a:pt x="440" y="98"/>
                </a:lnTo>
                <a:close/>
                <a:moveTo>
                  <a:pt x="394" y="98"/>
                </a:moveTo>
                <a:lnTo>
                  <a:pt x="372" y="98"/>
                </a:lnTo>
                <a:lnTo>
                  <a:pt x="372" y="81"/>
                </a:lnTo>
                <a:lnTo>
                  <a:pt x="394" y="81"/>
                </a:lnTo>
                <a:lnTo>
                  <a:pt x="394" y="98"/>
                </a:lnTo>
                <a:close/>
                <a:moveTo>
                  <a:pt x="349" y="98"/>
                </a:moveTo>
                <a:lnTo>
                  <a:pt x="326" y="98"/>
                </a:lnTo>
                <a:lnTo>
                  <a:pt x="326" y="81"/>
                </a:lnTo>
                <a:lnTo>
                  <a:pt x="349" y="81"/>
                </a:lnTo>
                <a:lnTo>
                  <a:pt x="349" y="98"/>
                </a:lnTo>
                <a:close/>
                <a:moveTo>
                  <a:pt x="303" y="98"/>
                </a:moveTo>
                <a:lnTo>
                  <a:pt x="280" y="98"/>
                </a:lnTo>
                <a:lnTo>
                  <a:pt x="280" y="81"/>
                </a:lnTo>
                <a:lnTo>
                  <a:pt x="303" y="81"/>
                </a:lnTo>
                <a:lnTo>
                  <a:pt x="303" y="98"/>
                </a:lnTo>
                <a:close/>
                <a:moveTo>
                  <a:pt x="258" y="98"/>
                </a:moveTo>
                <a:lnTo>
                  <a:pt x="235" y="98"/>
                </a:lnTo>
                <a:lnTo>
                  <a:pt x="235" y="81"/>
                </a:lnTo>
                <a:lnTo>
                  <a:pt x="258" y="81"/>
                </a:lnTo>
                <a:lnTo>
                  <a:pt x="258" y="98"/>
                </a:lnTo>
                <a:close/>
                <a:moveTo>
                  <a:pt x="212" y="98"/>
                </a:moveTo>
                <a:lnTo>
                  <a:pt x="189" y="98"/>
                </a:lnTo>
                <a:lnTo>
                  <a:pt x="189" y="81"/>
                </a:lnTo>
                <a:lnTo>
                  <a:pt x="212" y="81"/>
                </a:lnTo>
                <a:lnTo>
                  <a:pt x="212" y="98"/>
                </a:lnTo>
                <a:close/>
                <a:moveTo>
                  <a:pt x="167" y="98"/>
                </a:moveTo>
                <a:lnTo>
                  <a:pt x="144" y="98"/>
                </a:lnTo>
                <a:lnTo>
                  <a:pt x="144" y="81"/>
                </a:lnTo>
                <a:lnTo>
                  <a:pt x="167" y="81"/>
                </a:lnTo>
                <a:lnTo>
                  <a:pt x="167" y="98"/>
                </a:lnTo>
                <a:close/>
                <a:moveTo>
                  <a:pt x="121" y="98"/>
                </a:moveTo>
                <a:lnTo>
                  <a:pt x="98" y="98"/>
                </a:lnTo>
                <a:lnTo>
                  <a:pt x="98" y="81"/>
                </a:lnTo>
                <a:lnTo>
                  <a:pt x="121" y="81"/>
                </a:lnTo>
                <a:lnTo>
                  <a:pt x="121" y="98"/>
                </a:lnTo>
                <a:close/>
                <a:moveTo>
                  <a:pt x="75" y="98"/>
                </a:moveTo>
                <a:lnTo>
                  <a:pt x="53" y="98"/>
                </a:lnTo>
                <a:lnTo>
                  <a:pt x="53" y="81"/>
                </a:lnTo>
                <a:lnTo>
                  <a:pt x="75" y="81"/>
                </a:lnTo>
                <a:lnTo>
                  <a:pt x="75" y="98"/>
                </a:lnTo>
                <a:close/>
                <a:moveTo>
                  <a:pt x="30" y="98"/>
                </a:moveTo>
                <a:lnTo>
                  <a:pt x="0" y="98"/>
                </a:lnTo>
                <a:lnTo>
                  <a:pt x="11" y="80"/>
                </a:lnTo>
                <a:lnTo>
                  <a:pt x="16" y="81"/>
                </a:lnTo>
                <a:lnTo>
                  <a:pt x="30" y="81"/>
                </a:lnTo>
                <a:lnTo>
                  <a:pt x="30" y="98"/>
                </a:lnTo>
                <a:close/>
                <a:moveTo>
                  <a:pt x="37" y="68"/>
                </a:moveTo>
                <a:lnTo>
                  <a:pt x="23" y="60"/>
                </a:lnTo>
                <a:lnTo>
                  <a:pt x="34" y="40"/>
                </a:lnTo>
                <a:lnTo>
                  <a:pt x="48" y="48"/>
                </a:lnTo>
                <a:lnTo>
                  <a:pt x="37" y="68"/>
                </a:lnTo>
                <a:close/>
                <a:moveTo>
                  <a:pt x="60" y="28"/>
                </a:moveTo>
                <a:lnTo>
                  <a:pt x="46" y="20"/>
                </a:lnTo>
                <a:lnTo>
                  <a:pt x="57" y="0"/>
                </a:lnTo>
                <a:lnTo>
                  <a:pt x="71" y="8"/>
                </a:lnTo>
                <a:lnTo>
                  <a:pt x="60" y="28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37297208-3E40-50C9-1AD9-FB3EBE6A9130}"/>
              </a:ext>
            </a:extLst>
          </p:cNvPr>
          <p:cNvSpPr txBox="1">
            <a:spLocks/>
          </p:cNvSpPr>
          <p:nvPr/>
        </p:nvSpPr>
        <p:spPr>
          <a:xfrm>
            <a:off x="502021" y="1104007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 WITH LINES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4B81A89C-EE28-9692-A755-564E55322C36}"/>
              </a:ext>
            </a:extLst>
          </p:cNvPr>
          <p:cNvSpPr>
            <a:spLocks/>
          </p:cNvSpPr>
          <p:nvPr/>
        </p:nvSpPr>
        <p:spPr bwMode="auto">
          <a:xfrm>
            <a:off x="887784" y="5187056"/>
            <a:ext cx="4143375" cy="722313"/>
          </a:xfrm>
          <a:custGeom>
            <a:avLst/>
            <a:gdLst>
              <a:gd name="T0" fmla="*/ 2610 w 2610"/>
              <a:gd name="T1" fmla="*/ 455 h 455"/>
              <a:gd name="T2" fmla="*/ 2347 w 2610"/>
              <a:gd name="T3" fmla="*/ 0 h 455"/>
              <a:gd name="T4" fmla="*/ 262 w 2610"/>
              <a:gd name="T5" fmla="*/ 0 h 455"/>
              <a:gd name="T6" fmla="*/ 0 w 2610"/>
              <a:gd name="T7" fmla="*/ 455 h 455"/>
              <a:gd name="T8" fmla="*/ 2610 w 2610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0" h="455">
                <a:moveTo>
                  <a:pt x="2610" y="455"/>
                </a:moveTo>
                <a:lnTo>
                  <a:pt x="2347" y="0"/>
                </a:lnTo>
                <a:lnTo>
                  <a:pt x="262" y="0"/>
                </a:lnTo>
                <a:lnTo>
                  <a:pt x="0" y="455"/>
                </a:lnTo>
                <a:lnTo>
                  <a:pt x="2610" y="455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0" name="Freeform 100">
            <a:extLst>
              <a:ext uri="{FF2B5EF4-FFF2-40B4-BE49-F238E27FC236}">
                <a16:creationId xmlns:a16="http://schemas.microsoft.com/office/drawing/2014/main" id="{7AB9A104-029C-3CF9-B34C-193C3BF129CB}"/>
              </a:ext>
            </a:extLst>
          </p:cNvPr>
          <p:cNvSpPr>
            <a:spLocks/>
          </p:cNvSpPr>
          <p:nvPr/>
        </p:nvSpPr>
        <p:spPr bwMode="auto">
          <a:xfrm>
            <a:off x="1465634" y="4183756"/>
            <a:ext cx="2986088" cy="720725"/>
          </a:xfrm>
          <a:custGeom>
            <a:avLst/>
            <a:gdLst>
              <a:gd name="T0" fmla="*/ 1881 w 1881"/>
              <a:gd name="T1" fmla="*/ 454 h 454"/>
              <a:gd name="T2" fmla="*/ 1619 w 1881"/>
              <a:gd name="T3" fmla="*/ 0 h 454"/>
              <a:gd name="T4" fmla="*/ 262 w 1881"/>
              <a:gd name="T5" fmla="*/ 0 h 454"/>
              <a:gd name="T6" fmla="*/ 0 w 1881"/>
              <a:gd name="T7" fmla="*/ 454 h 454"/>
              <a:gd name="T8" fmla="*/ 1881 w 1881"/>
              <a:gd name="T9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1" h="454">
                <a:moveTo>
                  <a:pt x="1881" y="454"/>
                </a:moveTo>
                <a:lnTo>
                  <a:pt x="1619" y="0"/>
                </a:lnTo>
                <a:lnTo>
                  <a:pt x="262" y="0"/>
                </a:lnTo>
                <a:lnTo>
                  <a:pt x="0" y="454"/>
                </a:lnTo>
                <a:lnTo>
                  <a:pt x="1881" y="454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1" name="Freeform 101">
            <a:extLst>
              <a:ext uri="{FF2B5EF4-FFF2-40B4-BE49-F238E27FC236}">
                <a16:creationId xmlns:a16="http://schemas.microsoft.com/office/drawing/2014/main" id="{95AAC744-FA86-354A-E66B-46C1F6156363}"/>
              </a:ext>
            </a:extLst>
          </p:cNvPr>
          <p:cNvSpPr>
            <a:spLocks/>
          </p:cNvSpPr>
          <p:nvPr/>
        </p:nvSpPr>
        <p:spPr bwMode="auto">
          <a:xfrm>
            <a:off x="309933" y="6188769"/>
            <a:ext cx="5300663" cy="723900"/>
          </a:xfrm>
          <a:custGeom>
            <a:avLst/>
            <a:gdLst>
              <a:gd name="T0" fmla="*/ 3339 w 3339"/>
              <a:gd name="T1" fmla="*/ 456 h 456"/>
              <a:gd name="T2" fmla="*/ 3075 w 3339"/>
              <a:gd name="T3" fmla="*/ 0 h 456"/>
              <a:gd name="T4" fmla="*/ 262 w 3339"/>
              <a:gd name="T5" fmla="*/ 0 h 456"/>
              <a:gd name="T6" fmla="*/ 0 w 3339"/>
              <a:gd name="T7" fmla="*/ 456 h 456"/>
              <a:gd name="T8" fmla="*/ 3339 w 3339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9" h="456">
                <a:moveTo>
                  <a:pt x="3339" y="456"/>
                </a:moveTo>
                <a:lnTo>
                  <a:pt x="3075" y="0"/>
                </a:lnTo>
                <a:lnTo>
                  <a:pt x="262" y="0"/>
                </a:lnTo>
                <a:lnTo>
                  <a:pt x="0" y="456"/>
                </a:lnTo>
                <a:lnTo>
                  <a:pt x="3339" y="456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2" name="Freeform 102">
            <a:extLst>
              <a:ext uri="{FF2B5EF4-FFF2-40B4-BE49-F238E27FC236}">
                <a16:creationId xmlns:a16="http://schemas.microsoft.com/office/drawing/2014/main" id="{15B642EB-FF2D-0EC2-877C-5F175DD747FB}"/>
              </a:ext>
            </a:extLst>
          </p:cNvPr>
          <p:cNvSpPr>
            <a:spLocks/>
          </p:cNvSpPr>
          <p:nvPr/>
        </p:nvSpPr>
        <p:spPr bwMode="auto">
          <a:xfrm>
            <a:off x="2622921" y="2316856"/>
            <a:ext cx="671513" cy="581025"/>
          </a:xfrm>
          <a:custGeom>
            <a:avLst/>
            <a:gdLst>
              <a:gd name="T0" fmla="*/ 212 w 423"/>
              <a:gd name="T1" fmla="*/ 0 h 366"/>
              <a:gd name="T2" fmla="*/ 0 w 423"/>
              <a:gd name="T3" fmla="*/ 366 h 366"/>
              <a:gd name="T4" fmla="*/ 423 w 423"/>
              <a:gd name="T5" fmla="*/ 366 h 366"/>
              <a:gd name="T6" fmla="*/ 212 w 423"/>
              <a:gd name="T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3" h="366">
                <a:moveTo>
                  <a:pt x="212" y="0"/>
                </a:moveTo>
                <a:lnTo>
                  <a:pt x="0" y="366"/>
                </a:lnTo>
                <a:lnTo>
                  <a:pt x="423" y="366"/>
                </a:lnTo>
                <a:lnTo>
                  <a:pt x="212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3" name="Freeform 103">
            <a:extLst>
              <a:ext uri="{FF2B5EF4-FFF2-40B4-BE49-F238E27FC236}">
                <a16:creationId xmlns:a16="http://schemas.microsoft.com/office/drawing/2014/main" id="{7CAE2741-D352-60CE-5A3C-CC8A428FEB41}"/>
              </a:ext>
            </a:extLst>
          </p:cNvPr>
          <p:cNvSpPr>
            <a:spLocks/>
          </p:cNvSpPr>
          <p:nvPr/>
        </p:nvSpPr>
        <p:spPr bwMode="auto">
          <a:xfrm>
            <a:off x="2045071" y="3178869"/>
            <a:ext cx="1827213" cy="723900"/>
          </a:xfrm>
          <a:custGeom>
            <a:avLst/>
            <a:gdLst>
              <a:gd name="T0" fmla="*/ 1151 w 1151"/>
              <a:gd name="T1" fmla="*/ 456 h 456"/>
              <a:gd name="T2" fmla="*/ 889 w 1151"/>
              <a:gd name="T3" fmla="*/ 0 h 456"/>
              <a:gd name="T4" fmla="*/ 262 w 1151"/>
              <a:gd name="T5" fmla="*/ 0 h 456"/>
              <a:gd name="T6" fmla="*/ 0 w 1151"/>
              <a:gd name="T7" fmla="*/ 456 h 456"/>
              <a:gd name="T8" fmla="*/ 1151 w 1151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" h="456">
                <a:moveTo>
                  <a:pt x="1151" y="456"/>
                </a:moveTo>
                <a:lnTo>
                  <a:pt x="889" y="0"/>
                </a:lnTo>
                <a:lnTo>
                  <a:pt x="262" y="0"/>
                </a:lnTo>
                <a:lnTo>
                  <a:pt x="0" y="456"/>
                </a:lnTo>
                <a:lnTo>
                  <a:pt x="1151" y="456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4" name="TextBox 46">
            <a:extLst>
              <a:ext uri="{FF2B5EF4-FFF2-40B4-BE49-F238E27FC236}">
                <a16:creationId xmlns:a16="http://schemas.microsoft.com/office/drawing/2014/main" id="{99EA388F-2F9A-FBD1-8B00-FC3C6F78AEA2}"/>
              </a:ext>
            </a:extLst>
          </p:cNvPr>
          <p:cNvSpPr txBox="1"/>
          <p:nvPr/>
        </p:nvSpPr>
        <p:spPr>
          <a:xfrm>
            <a:off x="2323973" y="3447157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5" name="TextBox 47">
            <a:extLst>
              <a:ext uri="{FF2B5EF4-FFF2-40B4-BE49-F238E27FC236}">
                <a16:creationId xmlns:a16="http://schemas.microsoft.com/office/drawing/2014/main" id="{1FB937D2-6D4F-BC91-6C24-8FAB2F4DFF15}"/>
              </a:ext>
            </a:extLst>
          </p:cNvPr>
          <p:cNvSpPr txBox="1"/>
          <p:nvPr/>
        </p:nvSpPr>
        <p:spPr>
          <a:xfrm>
            <a:off x="2323973" y="4381487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6" name="TextBox 48">
            <a:extLst>
              <a:ext uri="{FF2B5EF4-FFF2-40B4-BE49-F238E27FC236}">
                <a16:creationId xmlns:a16="http://schemas.microsoft.com/office/drawing/2014/main" id="{01F22A9A-78D8-9888-47BB-F8E5BB26598A}"/>
              </a:ext>
            </a:extLst>
          </p:cNvPr>
          <p:cNvSpPr txBox="1"/>
          <p:nvPr/>
        </p:nvSpPr>
        <p:spPr>
          <a:xfrm>
            <a:off x="2323973" y="5417845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4CC65CC-CAC3-496B-FC8D-1E73D4B8DFA3}"/>
              </a:ext>
            </a:extLst>
          </p:cNvPr>
          <p:cNvSpPr txBox="1"/>
          <p:nvPr/>
        </p:nvSpPr>
        <p:spPr>
          <a:xfrm>
            <a:off x="2323973" y="6386803"/>
            <a:ext cx="118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8" name="TextBox 66">
            <a:extLst>
              <a:ext uri="{FF2B5EF4-FFF2-40B4-BE49-F238E27FC236}">
                <a16:creationId xmlns:a16="http://schemas.microsoft.com/office/drawing/2014/main" id="{41519E2F-AD8A-9CE0-8110-DEEC8BE7C731}"/>
              </a:ext>
            </a:extLst>
          </p:cNvPr>
          <p:cNvSpPr txBox="1"/>
          <p:nvPr/>
        </p:nvSpPr>
        <p:spPr>
          <a:xfrm>
            <a:off x="5839316" y="2592960"/>
            <a:ext cx="508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eaque ipsa quae ab illo inventore veritatis et quasi architecto beatae vitae dicta sunt explicabo. 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59" name="TextBox 67">
            <a:extLst>
              <a:ext uri="{FF2B5EF4-FFF2-40B4-BE49-F238E27FC236}">
                <a16:creationId xmlns:a16="http://schemas.microsoft.com/office/drawing/2014/main" id="{76C1504E-158A-0851-E2D4-D7A9C273BAF6}"/>
              </a:ext>
            </a:extLst>
          </p:cNvPr>
          <p:cNvSpPr txBox="1"/>
          <p:nvPr/>
        </p:nvSpPr>
        <p:spPr>
          <a:xfrm>
            <a:off x="5839316" y="2253425"/>
            <a:ext cx="456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solidFill>
                  <a:srgbClr val="3F3F3F"/>
                </a:solidFill>
                <a:latin typeface="Poppins"/>
                <a:ea typeface="+mn-ea"/>
              </a:rPr>
              <a:t>Here are Our</a:t>
            </a:r>
            <a:r>
              <a:rPr lang="en-US" sz="2000" dirty="0">
                <a:solidFill>
                  <a:srgbClr val="3F3F3F"/>
                </a:solidFill>
                <a:latin typeface="Poppins"/>
                <a:ea typeface="+mn-ea"/>
              </a:rPr>
              <a:t> </a:t>
            </a:r>
            <a:r>
              <a:rPr lang="id-ID" sz="2000" dirty="0">
                <a:solidFill>
                  <a:srgbClr val="3F3F3F"/>
                </a:solidFill>
                <a:latin typeface="Poppins"/>
                <a:ea typeface="+mn-ea"/>
              </a:rPr>
              <a:t>Great Structure</a:t>
            </a:r>
            <a:endParaRPr lang="en-US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0" name="TextBox 68">
            <a:extLst>
              <a:ext uri="{FF2B5EF4-FFF2-40B4-BE49-F238E27FC236}">
                <a16:creationId xmlns:a16="http://schemas.microsoft.com/office/drawing/2014/main" id="{F3D05AAD-556C-8229-A234-EA48FAAA7FEC}"/>
              </a:ext>
            </a:extLst>
          </p:cNvPr>
          <p:cNvSpPr txBox="1"/>
          <p:nvPr/>
        </p:nvSpPr>
        <p:spPr>
          <a:xfrm>
            <a:off x="6934318" y="3565634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Knowledge</a:t>
            </a:r>
          </a:p>
        </p:txBody>
      </p:sp>
      <p:sp>
        <p:nvSpPr>
          <p:cNvPr id="61" name="Rectangle 69">
            <a:extLst>
              <a:ext uri="{FF2B5EF4-FFF2-40B4-BE49-F238E27FC236}">
                <a16:creationId xmlns:a16="http://schemas.microsoft.com/office/drawing/2014/main" id="{97DAE5FA-D047-674E-3E79-5D265E8EAFCB}"/>
              </a:ext>
            </a:extLst>
          </p:cNvPr>
          <p:cNvSpPr/>
          <p:nvPr/>
        </p:nvSpPr>
        <p:spPr>
          <a:xfrm>
            <a:off x="6934318" y="3751602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62" name="TextBox 70">
            <a:extLst>
              <a:ext uri="{FF2B5EF4-FFF2-40B4-BE49-F238E27FC236}">
                <a16:creationId xmlns:a16="http://schemas.microsoft.com/office/drawing/2014/main" id="{DEEDA9F8-0679-65F7-1A10-6F7652EC4F91}"/>
              </a:ext>
            </a:extLst>
          </p:cNvPr>
          <p:cNvSpPr txBox="1"/>
          <p:nvPr/>
        </p:nvSpPr>
        <p:spPr>
          <a:xfrm>
            <a:off x="6934318" y="4410691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Information</a:t>
            </a:r>
          </a:p>
        </p:txBody>
      </p:sp>
      <p:sp>
        <p:nvSpPr>
          <p:cNvPr id="63" name="Rectangle 71">
            <a:extLst>
              <a:ext uri="{FF2B5EF4-FFF2-40B4-BE49-F238E27FC236}">
                <a16:creationId xmlns:a16="http://schemas.microsoft.com/office/drawing/2014/main" id="{3518E1DE-DA8A-675F-A46D-792270BB1928}"/>
              </a:ext>
            </a:extLst>
          </p:cNvPr>
          <p:cNvSpPr/>
          <p:nvPr/>
        </p:nvSpPr>
        <p:spPr>
          <a:xfrm>
            <a:off x="6934318" y="4596559"/>
            <a:ext cx="30530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64" name="TextBox 72">
            <a:extLst>
              <a:ext uri="{FF2B5EF4-FFF2-40B4-BE49-F238E27FC236}">
                <a16:creationId xmlns:a16="http://schemas.microsoft.com/office/drawing/2014/main" id="{11658ECB-36B1-3239-5C5D-AF31A37FD30C}"/>
              </a:ext>
            </a:extLst>
          </p:cNvPr>
          <p:cNvSpPr txBox="1"/>
          <p:nvPr/>
        </p:nvSpPr>
        <p:spPr>
          <a:xfrm>
            <a:off x="6934318" y="5248338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Data</a:t>
            </a:r>
          </a:p>
        </p:txBody>
      </p:sp>
      <p:sp>
        <p:nvSpPr>
          <p:cNvPr id="65" name="Rectangle 73">
            <a:extLst>
              <a:ext uri="{FF2B5EF4-FFF2-40B4-BE49-F238E27FC236}">
                <a16:creationId xmlns:a16="http://schemas.microsoft.com/office/drawing/2014/main" id="{0D3B62C9-D247-2530-2836-BEA55797345D}"/>
              </a:ext>
            </a:extLst>
          </p:cNvPr>
          <p:cNvSpPr/>
          <p:nvPr/>
        </p:nvSpPr>
        <p:spPr>
          <a:xfrm>
            <a:off x="6934318" y="5434206"/>
            <a:ext cx="30578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66" name="TextBox 91">
            <a:extLst>
              <a:ext uri="{FF2B5EF4-FFF2-40B4-BE49-F238E27FC236}">
                <a16:creationId xmlns:a16="http://schemas.microsoft.com/office/drawing/2014/main" id="{29FEA342-F0AB-C5CE-9C0A-0A5A4DF77436}"/>
              </a:ext>
            </a:extLst>
          </p:cNvPr>
          <p:cNvSpPr txBox="1"/>
          <p:nvPr/>
        </p:nvSpPr>
        <p:spPr>
          <a:xfrm>
            <a:off x="6934318" y="6118155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Data</a:t>
            </a:r>
          </a:p>
        </p:txBody>
      </p:sp>
      <p:sp>
        <p:nvSpPr>
          <p:cNvPr id="67" name="Rectangle 92">
            <a:extLst>
              <a:ext uri="{FF2B5EF4-FFF2-40B4-BE49-F238E27FC236}">
                <a16:creationId xmlns:a16="http://schemas.microsoft.com/office/drawing/2014/main" id="{42B20E02-62F2-F28A-D7B7-6C5E023EFE64}"/>
              </a:ext>
            </a:extLst>
          </p:cNvPr>
          <p:cNvSpPr/>
          <p:nvPr/>
        </p:nvSpPr>
        <p:spPr>
          <a:xfrm>
            <a:off x="6934318" y="6304023"/>
            <a:ext cx="30578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68" name="Freeform 41">
            <a:extLst>
              <a:ext uri="{FF2B5EF4-FFF2-40B4-BE49-F238E27FC236}">
                <a16:creationId xmlns:a16="http://schemas.microsoft.com/office/drawing/2014/main" id="{17CE9210-C518-7925-6C21-8DB054D149EA}"/>
              </a:ext>
            </a:extLst>
          </p:cNvPr>
          <p:cNvSpPr>
            <a:spLocks noEditPoints="1"/>
          </p:cNvSpPr>
          <p:nvPr/>
        </p:nvSpPr>
        <p:spPr bwMode="auto">
          <a:xfrm>
            <a:off x="6207557" y="4557263"/>
            <a:ext cx="362453" cy="469118"/>
          </a:xfrm>
          <a:custGeom>
            <a:avLst/>
            <a:gdLst>
              <a:gd name="T0" fmla="*/ 130 w 148"/>
              <a:gd name="T1" fmla="*/ 112 h 191"/>
              <a:gd name="T2" fmla="*/ 148 w 148"/>
              <a:gd name="T3" fmla="*/ 67 h 191"/>
              <a:gd name="T4" fmla="*/ 82 w 148"/>
              <a:gd name="T5" fmla="*/ 0 h 191"/>
              <a:gd name="T6" fmla="*/ 45 w 148"/>
              <a:gd name="T7" fmla="*/ 12 h 191"/>
              <a:gd name="T8" fmla="*/ 44 w 148"/>
              <a:gd name="T9" fmla="*/ 12 h 191"/>
              <a:gd name="T10" fmla="*/ 43 w 148"/>
              <a:gd name="T11" fmla="*/ 13 h 191"/>
              <a:gd name="T12" fmla="*/ 28 w 148"/>
              <a:gd name="T13" fmla="*/ 28 h 191"/>
              <a:gd name="T14" fmla="*/ 17 w 148"/>
              <a:gd name="T15" fmla="*/ 53 h 191"/>
              <a:gd name="T16" fmla="*/ 20 w 148"/>
              <a:gd name="T17" fmla="*/ 74 h 191"/>
              <a:gd name="T18" fmla="*/ 2 w 148"/>
              <a:gd name="T19" fmla="*/ 101 h 191"/>
              <a:gd name="T20" fmla="*/ 7 w 148"/>
              <a:gd name="T21" fmla="*/ 110 h 191"/>
              <a:gd name="T22" fmla="*/ 18 w 148"/>
              <a:gd name="T23" fmla="*/ 110 h 191"/>
              <a:gd name="T24" fmla="*/ 19 w 148"/>
              <a:gd name="T25" fmla="*/ 118 h 191"/>
              <a:gd name="T26" fmla="*/ 22 w 148"/>
              <a:gd name="T27" fmla="*/ 122 h 191"/>
              <a:gd name="T28" fmla="*/ 20 w 148"/>
              <a:gd name="T29" fmla="*/ 129 h 191"/>
              <a:gd name="T30" fmla="*/ 25 w 148"/>
              <a:gd name="T31" fmla="*/ 133 h 191"/>
              <a:gd name="T32" fmla="*/ 35 w 148"/>
              <a:gd name="T33" fmla="*/ 152 h 191"/>
              <a:gd name="T34" fmla="*/ 44 w 148"/>
              <a:gd name="T35" fmla="*/ 151 h 191"/>
              <a:gd name="T36" fmla="*/ 51 w 148"/>
              <a:gd name="T37" fmla="*/ 150 h 191"/>
              <a:gd name="T38" fmla="*/ 60 w 148"/>
              <a:gd name="T39" fmla="*/ 159 h 191"/>
              <a:gd name="T40" fmla="*/ 58 w 148"/>
              <a:gd name="T41" fmla="*/ 171 h 191"/>
              <a:gd name="T42" fmla="*/ 49 w 148"/>
              <a:gd name="T43" fmla="*/ 191 h 191"/>
              <a:gd name="T44" fmla="*/ 89 w 148"/>
              <a:gd name="T45" fmla="*/ 171 h 191"/>
              <a:gd name="T46" fmla="*/ 131 w 148"/>
              <a:gd name="T47" fmla="*/ 163 h 191"/>
              <a:gd name="T48" fmla="*/ 130 w 148"/>
              <a:gd name="T49" fmla="*/ 112 h 191"/>
              <a:gd name="T50" fmla="*/ 104 w 148"/>
              <a:gd name="T51" fmla="*/ 76 h 191"/>
              <a:gd name="T52" fmla="*/ 101 w 148"/>
              <a:gd name="T53" fmla="*/ 72 h 191"/>
              <a:gd name="T54" fmla="*/ 70 w 148"/>
              <a:gd name="T55" fmla="*/ 114 h 191"/>
              <a:gd name="T56" fmla="*/ 76 w 148"/>
              <a:gd name="T57" fmla="*/ 78 h 191"/>
              <a:gd name="T58" fmla="*/ 63 w 148"/>
              <a:gd name="T59" fmla="*/ 78 h 191"/>
              <a:gd name="T60" fmla="*/ 68 w 148"/>
              <a:gd name="T61" fmla="*/ 59 h 191"/>
              <a:gd name="T62" fmla="*/ 62 w 148"/>
              <a:gd name="T63" fmla="*/ 59 h 191"/>
              <a:gd name="T64" fmla="*/ 49 w 148"/>
              <a:gd name="T65" fmla="*/ 22 h 191"/>
              <a:gd name="T66" fmla="*/ 49 w 148"/>
              <a:gd name="T67" fmla="*/ 21 h 191"/>
              <a:gd name="T68" fmla="*/ 49 w 148"/>
              <a:gd name="T69" fmla="*/ 21 h 191"/>
              <a:gd name="T70" fmla="*/ 49 w 148"/>
              <a:gd name="T71" fmla="*/ 21 h 191"/>
              <a:gd name="T72" fmla="*/ 50 w 148"/>
              <a:gd name="T73" fmla="*/ 21 h 191"/>
              <a:gd name="T74" fmla="*/ 82 w 148"/>
              <a:gd name="T75" fmla="*/ 11 h 191"/>
              <a:gd name="T76" fmla="*/ 135 w 148"/>
              <a:gd name="T77" fmla="*/ 48 h 191"/>
              <a:gd name="T78" fmla="*/ 135 w 148"/>
              <a:gd name="T79" fmla="*/ 70 h 191"/>
              <a:gd name="T80" fmla="*/ 104 w 148"/>
              <a:gd name="T81" fmla="*/ 76 h 191"/>
              <a:gd name="T82" fmla="*/ 90 w 148"/>
              <a:gd name="T83" fmla="*/ 61 h 191"/>
              <a:gd name="T84" fmla="*/ 103 w 148"/>
              <a:gd name="T85" fmla="*/ 61 h 191"/>
              <a:gd name="T86" fmla="*/ 75 w 148"/>
              <a:gd name="T87" fmla="*/ 102 h 191"/>
              <a:gd name="T88" fmla="*/ 81 w 148"/>
              <a:gd name="T89" fmla="*/ 74 h 191"/>
              <a:gd name="T90" fmla="*/ 68 w 148"/>
              <a:gd name="T91" fmla="*/ 74 h 191"/>
              <a:gd name="T92" fmla="*/ 76 w 148"/>
              <a:gd name="T93" fmla="*/ 40 h 191"/>
              <a:gd name="T94" fmla="*/ 97 w 148"/>
              <a:gd name="T95" fmla="*/ 40 h 191"/>
              <a:gd name="T96" fmla="*/ 90 w 148"/>
              <a:gd name="T97" fmla="*/ 6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" h="191">
                <a:moveTo>
                  <a:pt x="130" y="112"/>
                </a:moveTo>
                <a:cubicBezTo>
                  <a:pt x="142" y="92"/>
                  <a:pt x="148" y="84"/>
                  <a:pt x="148" y="67"/>
                </a:cubicBezTo>
                <a:cubicBezTo>
                  <a:pt x="148" y="30"/>
                  <a:pt x="118" y="0"/>
                  <a:pt x="82" y="0"/>
                </a:cubicBezTo>
                <a:cubicBezTo>
                  <a:pt x="68" y="0"/>
                  <a:pt x="55" y="5"/>
                  <a:pt x="45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3" y="13"/>
                </a:cubicBezTo>
                <a:cubicBezTo>
                  <a:pt x="37" y="17"/>
                  <a:pt x="32" y="22"/>
                  <a:pt x="28" y="28"/>
                </a:cubicBezTo>
                <a:cubicBezTo>
                  <a:pt x="23" y="35"/>
                  <a:pt x="19" y="44"/>
                  <a:pt x="17" y="53"/>
                </a:cubicBezTo>
                <a:cubicBezTo>
                  <a:pt x="14" y="68"/>
                  <a:pt x="20" y="68"/>
                  <a:pt x="20" y="74"/>
                </a:cubicBezTo>
                <a:cubicBezTo>
                  <a:pt x="20" y="79"/>
                  <a:pt x="11" y="89"/>
                  <a:pt x="2" y="101"/>
                </a:cubicBezTo>
                <a:cubicBezTo>
                  <a:pt x="0" y="104"/>
                  <a:pt x="1" y="110"/>
                  <a:pt x="7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25" y="110"/>
                  <a:pt x="20" y="117"/>
                  <a:pt x="19" y="118"/>
                </a:cubicBezTo>
                <a:cubicBezTo>
                  <a:pt x="19" y="119"/>
                  <a:pt x="22" y="122"/>
                  <a:pt x="22" y="122"/>
                </a:cubicBezTo>
                <a:cubicBezTo>
                  <a:pt x="22" y="122"/>
                  <a:pt x="18" y="126"/>
                  <a:pt x="20" y="129"/>
                </a:cubicBezTo>
                <a:cubicBezTo>
                  <a:pt x="20" y="130"/>
                  <a:pt x="26" y="129"/>
                  <a:pt x="25" y="133"/>
                </a:cubicBezTo>
                <a:cubicBezTo>
                  <a:pt x="21" y="150"/>
                  <a:pt x="30" y="152"/>
                  <a:pt x="35" y="152"/>
                </a:cubicBezTo>
                <a:cubicBezTo>
                  <a:pt x="38" y="152"/>
                  <a:pt x="41" y="152"/>
                  <a:pt x="44" y="151"/>
                </a:cubicBezTo>
                <a:cubicBezTo>
                  <a:pt x="46" y="150"/>
                  <a:pt x="49" y="150"/>
                  <a:pt x="51" y="150"/>
                </a:cubicBezTo>
                <a:cubicBezTo>
                  <a:pt x="57" y="150"/>
                  <a:pt x="61" y="153"/>
                  <a:pt x="60" y="159"/>
                </a:cubicBezTo>
                <a:cubicBezTo>
                  <a:pt x="58" y="164"/>
                  <a:pt x="58" y="167"/>
                  <a:pt x="58" y="171"/>
                </a:cubicBezTo>
                <a:cubicBezTo>
                  <a:pt x="57" y="175"/>
                  <a:pt x="49" y="191"/>
                  <a:pt x="49" y="191"/>
                </a:cubicBezTo>
                <a:cubicBezTo>
                  <a:pt x="49" y="191"/>
                  <a:pt x="62" y="182"/>
                  <a:pt x="89" y="171"/>
                </a:cubicBezTo>
                <a:cubicBezTo>
                  <a:pt x="115" y="159"/>
                  <a:pt x="131" y="163"/>
                  <a:pt x="131" y="163"/>
                </a:cubicBezTo>
                <a:cubicBezTo>
                  <a:pt x="131" y="163"/>
                  <a:pt x="118" y="132"/>
                  <a:pt x="130" y="112"/>
                </a:cubicBezTo>
                <a:close/>
                <a:moveTo>
                  <a:pt x="104" y="76"/>
                </a:moveTo>
                <a:cubicBezTo>
                  <a:pt x="103" y="75"/>
                  <a:pt x="102" y="73"/>
                  <a:pt x="101" y="72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6" y="78"/>
                  <a:pt x="76" y="78"/>
                  <a:pt x="76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4" y="59"/>
                  <a:pt x="62" y="59"/>
                </a:cubicBezTo>
                <a:cubicBezTo>
                  <a:pt x="37" y="62"/>
                  <a:pt x="30" y="36"/>
                  <a:pt x="49" y="22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9" y="14"/>
                  <a:pt x="70" y="11"/>
                  <a:pt x="82" y="11"/>
                </a:cubicBezTo>
                <a:cubicBezTo>
                  <a:pt x="106" y="11"/>
                  <a:pt x="127" y="26"/>
                  <a:pt x="135" y="48"/>
                </a:cubicBezTo>
                <a:cubicBezTo>
                  <a:pt x="138" y="57"/>
                  <a:pt x="138" y="63"/>
                  <a:pt x="135" y="70"/>
                </a:cubicBezTo>
                <a:cubicBezTo>
                  <a:pt x="130" y="82"/>
                  <a:pt x="108" y="83"/>
                  <a:pt x="104" y="76"/>
                </a:cubicBezTo>
                <a:close/>
                <a:moveTo>
                  <a:pt x="90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81" y="74"/>
                  <a:pt x="81" y="74"/>
                  <a:pt x="81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76" y="40"/>
                  <a:pt x="76" y="40"/>
                  <a:pt x="76" y="40"/>
                </a:cubicBezTo>
                <a:cubicBezTo>
                  <a:pt x="97" y="40"/>
                  <a:pt x="97" y="40"/>
                  <a:pt x="97" y="40"/>
                </a:cubicBezTo>
                <a:lnTo>
                  <a:pt x="90" y="61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9" name="Freeform 54">
            <a:extLst>
              <a:ext uri="{FF2B5EF4-FFF2-40B4-BE49-F238E27FC236}">
                <a16:creationId xmlns:a16="http://schemas.microsoft.com/office/drawing/2014/main" id="{0E8CE2A9-8681-65CC-CE74-D3FE0AFB1ED8}"/>
              </a:ext>
            </a:extLst>
          </p:cNvPr>
          <p:cNvSpPr>
            <a:spLocks noEditPoints="1"/>
          </p:cNvSpPr>
          <p:nvPr/>
        </p:nvSpPr>
        <p:spPr bwMode="auto">
          <a:xfrm>
            <a:off x="6213770" y="5416847"/>
            <a:ext cx="350026" cy="456691"/>
          </a:xfrm>
          <a:custGeom>
            <a:avLst/>
            <a:gdLst>
              <a:gd name="T0" fmla="*/ 108 w 143"/>
              <a:gd name="T1" fmla="*/ 72 h 186"/>
              <a:gd name="T2" fmla="*/ 100 w 143"/>
              <a:gd name="T3" fmla="*/ 96 h 186"/>
              <a:gd name="T4" fmla="*/ 92 w 143"/>
              <a:gd name="T5" fmla="*/ 71 h 186"/>
              <a:gd name="T6" fmla="*/ 88 w 143"/>
              <a:gd name="T7" fmla="*/ 65 h 186"/>
              <a:gd name="T8" fmla="*/ 86 w 143"/>
              <a:gd name="T9" fmla="*/ 76 h 186"/>
              <a:gd name="T10" fmla="*/ 70 w 143"/>
              <a:gd name="T11" fmla="*/ 76 h 186"/>
              <a:gd name="T12" fmla="*/ 73 w 143"/>
              <a:gd name="T13" fmla="*/ 60 h 186"/>
              <a:gd name="T14" fmla="*/ 45 w 143"/>
              <a:gd name="T15" fmla="*/ 60 h 186"/>
              <a:gd name="T16" fmla="*/ 0 w 143"/>
              <a:gd name="T17" fmla="*/ 143 h 186"/>
              <a:gd name="T18" fmla="*/ 28 w 143"/>
              <a:gd name="T19" fmla="*/ 186 h 186"/>
              <a:gd name="T20" fmla="*/ 143 w 143"/>
              <a:gd name="T21" fmla="*/ 158 h 186"/>
              <a:gd name="T22" fmla="*/ 133 w 143"/>
              <a:gd name="T23" fmla="*/ 105 h 186"/>
              <a:gd name="T24" fmla="*/ 78 w 143"/>
              <a:gd name="T25" fmla="*/ 171 h 186"/>
              <a:gd name="T26" fmla="*/ 65 w 143"/>
              <a:gd name="T27" fmla="*/ 162 h 186"/>
              <a:gd name="T28" fmla="*/ 52 w 143"/>
              <a:gd name="T29" fmla="*/ 156 h 186"/>
              <a:gd name="T30" fmla="*/ 60 w 143"/>
              <a:gd name="T31" fmla="*/ 146 h 186"/>
              <a:gd name="T32" fmla="*/ 77 w 143"/>
              <a:gd name="T33" fmla="*/ 145 h 186"/>
              <a:gd name="T34" fmla="*/ 53 w 143"/>
              <a:gd name="T35" fmla="*/ 120 h 186"/>
              <a:gd name="T36" fmla="*/ 66 w 143"/>
              <a:gd name="T37" fmla="*/ 94 h 186"/>
              <a:gd name="T38" fmla="*/ 78 w 143"/>
              <a:gd name="T39" fmla="*/ 103 h 186"/>
              <a:gd name="T40" fmla="*/ 90 w 143"/>
              <a:gd name="T41" fmla="*/ 107 h 186"/>
              <a:gd name="T42" fmla="*/ 82 w 143"/>
              <a:gd name="T43" fmla="*/ 118 h 186"/>
              <a:gd name="T44" fmla="*/ 68 w 143"/>
              <a:gd name="T45" fmla="*/ 119 h 186"/>
              <a:gd name="T46" fmla="*/ 91 w 143"/>
              <a:gd name="T47" fmla="*/ 144 h 186"/>
              <a:gd name="T48" fmla="*/ 45 w 143"/>
              <a:gd name="T49" fmla="*/ 42 h 186"/>
              <a:gd name="T50" fmla="*/ 50 w 143"/>
              <a:gd name="T51" fmla="*/ 9 h 186"/>
              <a:gd name="T52" fmla="*/ 93 w 143"/>
              <a:gd name="T53" fmla="*/ 9 h 186"/>
              <a:gd name="T54" fmla="*/ 98 w 143"/>
              <a:gd name="T55" fmla="*/ 42 h 186"/>
              <a:gd name="T56" fmla="*/ 100 w 143"/>
              <a:gd name="T57" fmla="*/ 56 h 186"/>
              <a:gd name="T58" fmla="*/ 104 w 143"/>
              <a:gd name="T59" fmla="*/ 71 h 186"/>
              <a:gd name="T60" fmla="*/ 100 w 143"/>
              <a:gd name="T61" fmla="*/ 92 h 186"/>
              <a:gd name="T62" fmla="*/ 96 w 143"/>
              <a:gd name="T63" fmla="*/ 71 h 186"/>
              <a:gd name="T64" fmla="*/ 88 w 143"/>
              <a:gd name="T65" fmla="*/ 61 h 186"/>
              <a:gd name="T66" fmla="*/ 82 w 143"/>
              <a:gd name="T67" fmla="*/ 71 h 186"/>
              <a:gd name="T68" fmla="*/ 78 w 143"/>
              <a:gd name="T69" fmla="*/ 80 h 186"/>
              <a:gd name="T70" fmla="*/ 74 w 143"/>
              <a:gd name="T71" fmla="*/ 71 h 186"/>
              <a:gd name="T72" fmla="*/ 44 w 143"/>
              <a:gd name="T73" fmla="*/ 56 h 186"/>
              <a:gd name="T74" fmla="*/ 44 w 143"/>
              <a:gd name="T75" fmla="*/ 48 h 186"/>
              <a:gd name="T76" fmla="*/ 88 w 143"/>
              <a:gd name="T77" fmla="*/ 45 h 186"/>
              <a:gd name="T78" fmla="*/ 100 w 143"/>
              <a:gd name="T79" fmla="*/ 48 h 186"/>
              <a:gd name="T80" fmla="*/ 100 w 143"/>
              <a:gd name="T81" fmla="*/ 5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3" h="186">
                <a:moveTo>
                  <a:pt x="133" y="105"/>
                </a:moveTo>
                <a:cubicBezTo>
                  <a:pt x="108" y="72"/>
                  <a:pt x="108" y="72"/>
                  <a:pt x="108" y="72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92"/>
                  <a:pt x="104" y="96"/>
                  <a:pt x="100" y="96"/>
                </a:cubicBezTo>
                <a:cubicBezTo>
                  <a:pt x="95" y="96"/>
                  <a:pt x="92" y="92"/>
                  <a:pt x="92" y="88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70"/>
                  <a:pt x="91" y="67"/>
                  <a:pt x="90" y="64"/>
                </a:cubicBezTo>
                <a:cubicBezTo>
                  <a:pt x="89" y="65"/>
                  <a:pt x="89" y="65"/>
                  <a:pt x="88" y="65"/>
                </a:cubicBezTo>
                <a:cubicBezTo>
                  <a:pt x="87" y="67"/>
                  <a:pt x="86" y="70"/>
                  <a:pt x="86" y="71"/>
                </a:cubicBezTo>
                <a:cubicBezTo>
                  <a:pt x="86" y="76"/>
                  <a:pt x="86" y="76"/>
                  <a:pt x="86" y="76"/>
                </a:cubicBezTo>
                <a:cubicBezTo>
                  <a:pt x="86" y="81"/>
                  <a:pt x="83" y="84"/>
                  <a:pt x="78" y="84"/>
                </a:cubicBezTo>
                <a:cubicBezTo>
                  <a:pt x="74" y="84"/>
                  <a:pt x="70" y="81"/>
                  <a:pt x="70" y="76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68"/>
                  <a:pt x="71" y="64"/>
                  <a:pt x="73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4" y="115"/>
                  <a:pt x="0" y="132"/>
                  <a:pt x="0" y="14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9"/>
                  <a:pt x="17" y="186"/>
                  <a:pt x="28" y="186"/>
                </a:cubicBezTo>
                <a:cubicBezTo>
                  <a:pt x="115" y="186"/>
                  <a:pt x="115" y="186"/>
                  <a:pt x="115" y="186"/>
                </a:cubicBezTo>
                <a:cubicBezTo>
                  <a:pt x="126" y="186"/>
                  <a:pt x="143" y="169"/>
                  <a:pt x="143" y="158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32"/>
                  <a:pt x="139" y="115"/>
                  <a:pt x="133" y="105"/>
                </a:cubicBezTo>
                <a:close/>
                <a:moveTo>
                  <a:pt x="78" y="161"/>
                </a:moveTo>
                <a:cubicBezTo>
                  <a:pt x="78" y="171"/>
                  <a:pt x="78" y="171"/>
                  <a:pt x="78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62"/>
                  <a:pt x="65" y="162"/>
                  <a:pt x="65" y="162"/>
                </a:cubicBezTo>
                <a:cubicBezTo>
                  <a:pt x="61" y="161"/>
                  <a:pt x="57" y="160"/>
                  <a:pt x="54" y="158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3" y="148"/>
                  <a:pt x="67" y="149"/>
                  <a:pt x="70" y="149"/>
                </a:cubicBezTo>
                <a:cubicBezTo>
                  <a:pt x="74" y="149"/>
                  <a:pt x="77" y="147"/>
                  <a:pt x="77" y="145"/>
                </a:cubicBezTo>
                <a:cubicBezTo>
                  <a:pt x="77" y="143"/>
                  <a:pt x="76" y="141"/>
                  <a:pt x="69" y="138"/>
                </a:cubicBezTo>
                <a:cubicBezTo>
                  <a:pt x="61" y="135"/>
                  <a:pt x="53" y="130"/>
                  <a:pt x="53" y="120"/>
                </a:cubicBezTo>
                <a:cubicBezTo>
                  <a:pt x="53" y="112"/>
                  <a:pt x="58" y="106"/>
                  <a:pt x="66" y="103"/>
                </a:cubicBezTo>
                <a:cubicBezTo>
                  <a:pt x="66" y="94"/>
                  <a:pt x="66" y="94"/>
                  <a:pt x="66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82" y="103"/>
                  <a:pt x="85" y="104"/>
                  <a:pt x="88" y="106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81" y="117"/>
                  <a:pt x="78" y="115"/>
                  <a:pt x="73" y="115"/>
                </a:cubicBezTo>
                <a:cubicBezTo>
                  <a:pt x="70" y="115"/>
                  <a:pt x="68" y="117"/>
                  <a:pt x="68" y="119"/>
                </a:cubicBezTo>
                <a:cubicBezTo>
                  <a:pt x="68" y="121"/>
                  <a:pt x="68" y="122"/>
                  <a:pt x="76" y="125"/>
                </a:cubicBezTo>
                <a:cubicBezTo>
                  <a:pt x="83" y="128"/>
                  <a:pt x="91" y="133"/>
                  <a:pt x="91" y="144"/>
                </a:cubicBezTo>
                <a:cubicBezTo>
                  <a:pt x="91" y="152"/>
                  <a:pt x="86" y="159"/>
                  <a:pt x="78" y="161"/>
                </a:cubicBezTo>
                <a:close/>
                <a:moveTo>
                  <a:pt x="45" y="42"/>
                </a:moveTo>
                <a:cubicBezTo>
                  <a:pt x="32" y="0"/>
                  <a:pt x="32" y="0"/>
                  <a:pt x="32" y="0"/>
                </a:cubicBezTo>
                <a:cubicBezTo>
                  <a:pt x="40" y="2"/>
                  <a:pt x="41" y="9"/>
                  <a:pt x="50" y="9"/>
                </a:cubicBezTo>
                <a:cubicBezTo>
                  <a:pt x="61" y="9"/>
                  <a:pt x="61" y="0"/>
                  <a:pt x="72" y="0"/>
                </a:cubicBezTo>
                <a:cubicBezTo>
                  <a:pt x="82" y="0"/>
                  <a:pt x="82" y="9"/>
                  <a:pt x="93" y="9"/>
                </a:cubicBezTo>
                <a:cubicBezTo>
                  <a:pt x="102" y="9"/>
                  <a:pt x="103" y="2"/>
                  <a:pt x="111" y="0"/>
                </a:cubicBezTo>
                <a:cubicBezTo>
                  <a:pt x="98" y="42"/>
                  <a:pt x="98" y="42"/>
                  <a:pt x="98" y="42"/>
                </a:cubicBezTo>
                <a:lnTo>
                  <a:pt x="45" y="42"/>
                </a:lnTo>
                <a:close/>
                <a:moveTo>
                  <a:pt x="100" y="56"/>
                </a:moveTo>
                <a:cubicBezTo>
                  <a:pt x="99" y="56"/>
                  <a:pt x="99" y="56"/>
                  <a:pt x="99" y="56"/>
                </a:cubicBezTo>
                <a:cubicBezTo>
                  <a:pt x="101" y="60"/>
                  <a:pt x="104" y="66"/>
                  <a:pt x="104" y="71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90"/>
                  <a:pt x="102" y="92"/>
                  <a:pt x="100" y="92"/>
                </a:cubicBezTo>
                <a:cubicBezTo>
                  <a:pt x="97" y="92"/>
                  <a:pt x="96" y="90"/>
                  <a:pt x="96" y="88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8"/>
                  <a:pt x="94" y="63"/>
                  <a:pt x="92" y="60"/>
                </a:cubicBezTo>
                <a:cubicBezTo>
                  <a:pt x="91" y="60"/>
                  <a:pt x="89" y="61"/>
                  <a:pt x="88" y="61"/>
                </a:cubicBezTo>
                <a:cubicBezTo>
                  <a:pt x="87" y="61"/>
                  <a:pt x="86" y="60"/>
                  <a:pt x="86" y="60"/>
                </a:cubicBezTo>
                <a:cubicBezTo>
                  <a:pt x="84" y="64"/>
                  <a:pt x="82" y="68"/>
                  <a:pt x="82" y="71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79"/>
                  <a:pt x="80" y="80"/>
                  <a:pt x="78" y="80"/>
                </a:cubicBezTo>
                <a:cubicBezTo>
                  <a:pt x="76" y="80"/>
                  <a:pt x="74" y="79"/>
                  <a:pt x="74" y="76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66"/>
                  <a:pt x="77" y="60"/>
                  <a:pt x="7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1" y="56"/>
                  <a:pt x="40" y="54"/>
                  <a:pt x="40" y="52"/>
                </a:cubicBezTo>
                <a:cubicBezTo>
                  <a:pt x="40" y="49"/>
                  <a:pt x="41" y="48"/>
                  <a:pt x="44" y="48"/>
                </a:cubicBezTo>
                <a:cubicBezTo>
                  <a:pt x="82" y="48"/>
                  <a:pt x="82" y="48"/>
                  <a:pt x="82" y="48"/>
                </a:cubicBezTo>
                <a:cubicBezTo>
                  <a:pt x="83" y="46"/>
                  <a:pt x="85" y="45"/>
                  <a:pt x="88" y="45"/>
                </a:cubicBezTo>
                <a:cubicBezTo>
                  <a:pt x="90" y="45"/>
                  <a:pt x="92" y="46"/>
                  <a:pt x="9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9"/>
                  <a:pt x="104" y="52"/>
                </a:cubicBezTo>
                <a:cubicBezTo>
                  <a:pt x="104" y="54"/>
                  <a:pt x="102" y="56"/>
                  <a:pt x="100" y="56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0" name="Freeform 57">
            <a:extLst>
              <a:ext uri="{FF2B5EF4-FFF2-40B4-BE49-F238E27FC236}">
                <a16:creationId xmlns:a16="http://schemas.microsoft.com/office/drawing/2014/main" id="{C48B0260-8BE1-C075-DB33-58BFF7E57DC4}"/>
              </a:ext>
            </a:extLst>
          </p:cNvPr>
          <p:cNvSpPr>
            <a:spLocks noEditPoints="1"/>
          </p:cNvSpPr>
          <p:nvPr/>
        </p:nvSpPr>
        <p:spPr bwMode="auto">
          <a:xfrm>
            <a:off x="6109695" y="3673670"/>
            <a:ext cx="558177" cy="441156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1" name="Freeform 59">
            <a:extLst>
              <a:ext uri="{FF2B5EF4-FFF2-40B4-BE49-F238E27FC236}">
                <a16:creationId xmlns:a16="http://schemas.microsoft.com/office/drawing/2014/main" id="{9C9DDC9B-3C75-0462-7151-5189CC874530}"/>
              </a:ext>
            </a:extLst>
          </p:cNvPr>
          <p:cNvSpPr>
            <a:spLocks noEditPoints="1"/>
          </p:cNvSpPr>
          <p:nvPr/>
        </p:nvSpPr>
        <p:spPr bwMode="auto">
          <a:xfrm>
            <a:off x="6144904" y="6286719"/>
            <a:ext cx="487758" cy="455655"/>
          </a:xfrm>
          <a:custGeom>
            <a:avLst/>
            <a:gdLst>
              <a:gd name="T0" fmla="*/ 22 w 199"/>
              <a:gd name="T1" fmla="*/ 84 h 186"/>
              <a:gd name="T2" fmla="*/ 10 w 199"/>
              <a:gd name="T3" fmla="*/ 69 h 186"/>
              <a:gd name="T4" fmla="*/ 60 w 199"/>
              <a:gd name="T5" fmla="*/ 0 h 186"/>
              <a:gd name="T6" fmla="*/ 71 w 199"/>
              <a:gd name="T7" fmla="*/ 37 h 186"/>
              <a:gd name="T8" fmla="*/ 38 w 199"/>
              <a:gd name="T9" fmla="*/ 82 h 186"/>
              <a:gd name="T10" fmla="*/ 49 w 199"/>
              <a:gd name="T11" fmla="*/ 101 h 186"/>
              <a:gd name="T12" fmla="*/ 39 w 199"/>
              <a:gd name="T13" fmla="*/ 111 h 186"/>
              <a:gd name="T14" fmla="*/ 32 w 199"/>
              <a:gd name="T15" fmla="*/ 92 h 186"/>
              <a:gd name="T16" fmla="*/ 128 w 199"/>
              <a:gd name="T17" fmla="*/ 82 h 186"/>
              <a:gd name="T18" fmla="*/ 68 w 199"/>
              <a:gd name="T19" fmla="*/ 97 h 186"/>
              <a:gd name="T20" fmla="*/ 71 w 199"/>
              <a:gd name="T21" fmla="*/ 101 h 186"/>
              <a:gd name="T22" fmla="*/ 81 w 199"/>
              <a:gd name="T23" fmla="*/ 120 h 186"/>
              <a:gd name="T24" fmla="*/ 100 w 199"/>
              <a:gd name="T25" fmla="*/ 130 h 186"/>
              <a:gd name="T26" fmla="*/ 119 w 199"/>
              <a:gd name="T27" fmla="*/ 140 h 186"/>
              <a:gd name="T28" fmla="*/ 103 w 199"/>
              <a:gd name="T29" fmla="*/ 178 h 186"/>
              <a:gd name="T30" fmla="*/ 124 w 199"/>
              <a:gd name="T31" fmla="*/ 170 h 186"/>
              <a:gd name="T32" fmla="*/ 143 w 199"/>
              <a:gd name="T33" fmla="*/ 160 h 186"/>
              <a:gd name="T34" fmla="*/ 159 w 199"/>
              <a:gd name="T35" fmla="*/ 143 h 186"/>
              <a:gd name="T36" fmla="*/ 168 w 199"/>
              <a:gd name="T37" fmla="*/ 122 h 186"/>
              <a:gd name="T38" fmla="*/ 116 w 199"/>
              <a:gd name="T39" fmla="*/ 143 h 186"/>
              <a:gd name="T40" fmla="*/ 94 w 199"/>
              <a:gd name="T41" fmla="*/ 150 h 186"/>
              <a:gd name="T42" fmla="*/ 80 w 199"/>
              <a:gd name="T43" fmla="*/ 135 h 186"/>
              <a:gd name="T44" fmla="*/ 77 w 199"/>
              <a:gd name="T45" fmla="*/ 123 h 186"/>
              <a:gd name="T46" fmla="*/ 65 w 199"/>
              <a:gd name="T47" fmla="*/ 121 h 186"/>
              <a:gd name="T48" fmla="*/ 51 w 199"/>
              <a:gd name="T49" fmla="*/ 106 h 186"/>
              <a:gd name="T50" fmla="*/ 29 w 199"/>
              <a:gd name="T51" fmla="*/ 143 h 186"/>
              <a:gd name="T52" fmla="*/ 41 w 199"/>
              <a:gd name="T53" fmla="*/ 145 h 186"/>
              <a:gd name="T54" fmla="*/ 55 w 199"/>
              <a:gd name="T55" fmla="*/ 160 h 186"/>
              <a:gd name="T56" fmla="*/ 58 w 199"/>
              <a:gd name="T57" fmla="*/ 172 h 186"/>
              <a:gd name="T58" fmla="*/ 79 w 199"/>
              <a:gd name="T59" fmla="*/ 165 h 186"/>
              <a:gd name="T60" fmla="*/ 94 w 199"/>
              <a:gd name="T61" fmla="*/ 180 h 186"/>
              <a:gd name="T62" fmla="*/ 116 w 199"/>
              <a:gd name="T63" fmla="*/ 143 h 186"/>
              <a:gd name="T64" fmla="*/ 119 w 199"/>
              <a:gd name="T65" fmla="*/ 23 h 186"/>
              <a:gd name="T66" fmla="*/ 59 w 199"/>
              <a:gd name="T67" fmla="*/ 54 h 186"/>
              <a:gd name="T68" fmla="*/ 64 w 199"/>
              <a:gd name="T69" fmla="*/ 92 h 186"/>
              <a:gd name="T70" fmla="*/ 103 w 199"/>
              <a:gd name="T71" fmla="*/ 80 h 186"/>
              <a:gd name="T72" fmla="*/ 160 w 199"/>
              <a:gd name="T73" fmla="*/ 110 h 186"/>
              <a:gd name="T74" fmla="*/ 178 w 199"/>
              <a:gd name="T75" fmla="*/ 83 h 186"/>
              <a:gd name="T76" fmla="*/ 142 w 199"/>
              <a:gd name="T77" fmla="*/ 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9" h="186">
                <a:moveTo>
                  <a:pt x="27" y="88"/>
                </a:moveTo>
                <a:cubicBezTo>
                  <a:pt x="25" y="87"/>
                  <a:pt x="23" y="86"/>
                  <a:pt x="22" y="84"/>
                </a:cubicBezTo>
                <a:cubicBezTo>
                  <a:pt x="20" y="82"/>
                  <a:pt x="18" y="80"/>
                  <a:pt x="17" y="78"/>
                </a:cubicBezTo>
                <a:cubicBezTo>
                  <a:pt x="15" y="75"/>
                  <a:pt x="13" y="72"/>
                  <a:pt x="10" y="69"/>
                </a:cubicBezTo>
                <a:cubicBezTo>
                  <a:pt x="0" y="60"/>
                  <a:pt x="0" y="60"/>
                  <a:pt x="0" y="60"/>
                </a:cubicBezTo>
                <a:cubicBezTo>
                  <a:pt x="60" y="0"/>
                  <a:pt x="60" y="0"/>
                  <a:pt x="60" y="0"/>
                </a:cubicBezTo>
                <a:cubicBezTo>
                  <a:pt x="88" y="27"/>
                  <a:pt x="88" y="27"/>
                  <a:pt x="88" y="27"/>
                </a:cubicBezTo>
                <a:cubicBezTo>
                  <a:pt x="84" y="29"/>
                  <a:pt x="77" y="33"/>
                  <a:pt x="71" y="37"/>
                </a:cubicBezTo>
                <a:cubicBezTo>
                  <a:pt x="54" y="48"/>
                  <a:pt x="53" y="50"/>
                  <a:pt x="53" y="53"/>
                </a:cubicBezTo>
                <a:cubicBezTo>
                  <a:pt x="52" y="56"/>
                  <a:pt x="45" y="74"/>
                  <a:pt x="38" y="82"/>
                </a:cubicBezTo>
                <a:cubicBezTo>
                  <a:pt x="36" y="86"/>
                  <a:pt x="35" y="90"/>
                  <a:pt x="37" y="93"/>
                </a:cubicBezTo>
                <a:cubicBezTo>
                  <a:pt x="39" y="97"/>
                  <a:pt x="44" y="100"/>
                  <a:pt x="49" y="101"/>
                </a:cubicBezTo>
                <a:cubicBezTo>
                  <a:pt x="49" y="101"/>
                  <a:pt x="48" y="102"/>
                  <a:pt x="47" y="103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7" y="108"/>
                  <a:pt x="36" y="104"/>
                  <a:pt x="35" y="100"/>
                </a:cubicBezTo>
                <a:cubicBezTo>
                  <a:pt x="34" y="97"/>
                  <a:pt x="33" y="93"/>
                  <a:pt x="32" y="92"/>
                </a:cubicBezTo>
                <a:cubicBezTo>
                  <a:pt x="31" y="90"/>
                  <a:pt x="29" y="89"/>
                  <a:pt x="27" y="88"/>
                </a:cubicBezTo>
                <a:moveTo>
                  <a:pt x="128" y="82"/>
                </a:moveTo>
                <a:cubicBezTo>
                  <a:pt x="106" y="90"/>
                  <a:pt x="88" y="86"/>
                  <a:pt x="83" y="83"/>
                </a:cubicBezTo>
                <a:cubicBezTo>
                  <a:pt x="80" y="87"/>
                  <a:pt x="75" y="92"/>
                  <a:pt x="68" y="97"/>
                </a:cubicBezTo>
                <a:cubicBezTo>
                  <a:pt x="67" y="97"/>
                  <a:pt x="67" y="98"/>
                  <a:pt x="66" y="98"/>
                </a:cubicBezTo>
                <a:cubicBezTo>
                  <a:pt x="68" y="99"/>
                  <a:pt x="69" y="100"/>
                  <a:pt x="71" y="101"/>
                </a:cubicBezTo>
                <a:cubicBezTo>
                  <a:pt x="75" y="105"/>
                  <a:pt x="75" y="111"/>
                  <a:pt x="74" y="116"/>
                </a:cubicBezTo>
                <a:cubicBezTo>
                  <a:pt x="76" y="117"/>
                  <a:pt x="79" y="118"/>
                  <a:pt x="81" y="120"/>
                </a:cubicBezTo>
                <a:cubicBezTo>
                  <a:pt x="82" y="122"/>
                  <a:pt x="84" y="124"/>
                  <a:pt x="84" y="127"/>
                </a:cubicBezTo>
                <a:cubicBezTo>
                  <a:pt x="90" y="125"/>
                  <a:pt x="96" y="126"/>
                  <a:pt x="100" y="130"/>
                </a:cubicBezTo>
                <a:cubicBezTo>
                  <a:pt x="102" y="132"/>
                  <a:pt x="103" y="134"/>
                  <a:pt x="103" y="137"/>
                </a:cubicBezTo>
                <a:cubicBezTo>
                  <a:pt x="109" y="135"/>
                  <a:pt x="115" y="136"/>
                  <a:pt x="119" y="140"/>
                </a:cubicBezTo>
                <a:cubicBezTo>
                  <a:pt x="125" y="146"/>
                  <a:pt x="124" y="156"/>
                  <a:pt x="117" y="163"/>
                </a:cubicBezTo>
                <a:cubicBezTo>
                  <a:pt x="103" y="178"/>
                  <a:pt x="103" y="178"/>
                  <a:pt x="103" y="178"/>
                </a:cubicBezTo>
                <a:cubicBezTo>
                  <a:pt x="108" y="183"/>
                  <a:pt x="116" y="184"/>
                  <a:pt x="121" y="179"/>
                </a:cubicBezTo>
                <a:cubicBezTo>
                  <a:pt x="123" y="177"/>
                  <a:pt x="124" y="173"/>
                  <a:pt x="124" y="170"/>
                </a:cubicBezTo>
                <a:cubicBezTo>
                  <a:pt x="129" y="173"/>
                  <a:pt x="136" y="173"/>
                  <a:pt x="140" y="169"/>
                </a:cubicBezTo>
                <a:cubicBezTo>
                  <a:pt x="143" y="167"/>
                  <a:pt x="143" y="163"/>
                  <a:pt x="143" y="160"/>
                </a:cubicBezTo>
                <a:cubicBezTo>
                  <a:pt x="148" y="163"/>
                  <a:pt x="155" y="163"/>
                  <a:pt x="159" y="159"/>
                </a:cubicBezTo>
                <a:cubicBezTo>
                  <a:pt x="163" y="155"/>
                  <a:pt x="163" y="149"/>
                  <a:pt x="159" y="143"/>
                </a:cubicBezTo>
                <a:cubicBezTo>
                  <a:pt x="163" y="144"/>
                  <a:pt x="167" y="143"/>
                  <a:pt x="169" y="140"/>
                </a:cubicBezTo>
                <a:cubicBezTo>
                  <a:pt x="174" y="136"/>
                  <a:pt x="174" y="128"/>
                  <a:pt x="168" y="122"/>
                </a:cubicBezTo>
                <a:lnTo>
                  <a:pt x="128" y="82"/>
                </a:lnTo>
                <a:close/>
                <a:moveTo>
                  <a:pt x="116" y="143"/>
                </a:moveTo>
                <a:cubicBezTo>
                  <a:pt x="112" y="139"/>
                  <a:pt x="104" y="140"/>
                  <a:pt x="99" y="145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99" y="145"/>
                  <a:pt x="100" y="137"/>
                  <a:pt x="96" y="133"/>
                </a:cubicBezTo>
                <a:cubicBezTo>
                  <a:pt x="92" y="129"/>
                  <a:pt x="85" y="130"/>
                  <a:pt x="80" y="135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0" y="135"/>
                  <a:pt x="81" y="127"/>
                  <a:pt x="77" y="123"/>
                </a:cubicBezTo>
                <a:cubicBezTo>
                  <a:pt x="73" y="119"/>
                  <a:pt x="66" y="120"/>
                  <a:pt x="61" y="125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70" y="116"/>
                  <a:pt x="71" y="108"/>
                  <a:pt x="67" y="104"/>
                </a:cubicBezTo>
                <a:cubicBezTo>
                  <a:pt x="63" y="100"/>
                  <a:pt x="56" y="101"/>
                  <a:pt x="51" y="10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26" y="131"/>
                  <a:pt x="25" y="139"/>
                  <a:pt x="29" y="143"/>
                </a:cubicBezTo>
                <a:cubicBezTo>
                  <a:pt x="32" y="146"/>
                  <a:pt x="38" y="146"/>
                  <a:pt x="43" y="143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36" y="150"/>
                  <a:pt x="35" y="158"/>
                  <a:pt x="39" y="162"/>
                </a:cubicBezTo>
                <a:cubicBezTo>
                  <a:pt x="43" y="166"/>
                  <a:pt x="50" y="165"/>
                  <a:pt x="55" y="160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55" y="160"/>
                  <a:pt x="54" y="168"/>
                  <a:pt x="58" y="172"/>
                </a:cubicBezTo>
                <a:cubicBezTo>
                  <a:pt x="62" y="176"/>
                  <a:pt x="70" y="175"/>
                  <a:pt x="75" y="170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4" y="170"/>
                  <a:pt x="73" y="178"/>
                  <a:pt x="77" y="182"/>
                </a:cubicBezTo>
                <a:cubicBezTo>
                  <a:pt x="81" y="186"/>
                  <a:pt x="89" y="185"/>
                  <a:pt x="94" y="180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9" y="155"/>
                  <a:pt x="120" y="147"/>
                  <a:pt x="116" y="143"/>
                </a:cubicBezTo>
                <a:moveTo>
                  <a:pt x="142" y="1"/>
                </a:moveTo>
                <a:cubicBezTo>
                  <a:pt x="119" y="23"/>
                  <a:pt x="119" y="23"/>
                  <a:pt x="119" y="23"/>
                </a:cubicBezTo>
                <a:cubicBezTo>
                  <a:pt x="113" y="29"/>
                  <a:pt x="94" y="32"/>
                  <a:pt x="92" y="33"/>
                </a:cubicBezTo>
                <a:cubicBezTo>
                  <a:pt x="89" y="33"/>
                  <a:pt x="59" y="52"/>
                  <a:pt x="59" y="54"/>
                </a:cubicBezTo>
                <a:cubicBezTo>
                  <a:pt x="59" y="56"/>
                  <a:pt x="51" y="76"/>
                  <a:pt x="44" y="86"/>
                </a:cubicBezTo>
                <a:cubicBezTo>
                  <a:pt x="39" y="93"/>
                  <a:pt x="54" y="98"/>
                  <a:pt x="64" y="92"/>
                </a:cubicBezTo>
                <a:cubicBezTo>
                  <a:pt x="76" y="83"/>
                  <a:pt x="82" y="74"/>
                  <a:pt x="82" y="74"/>
                </a:cubicBezTo>
                <a:cubicBezTo>
                  <a:pt x="82" y="74"/>
                  <a:pt x="88" y="79"/>
                  <a:pt x="103" y="80"/>
                </a:cubicBezTo>
                <a:cubicBezTo>
                  <a:pt x="120" y="81"/>
                  <a:pt x="130" y="77"/>
                  <a:pt x="130" y="77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3" y="103"/>
                  <a:pt x="165" y="94"/>
                  <a:pt x="167" y="91"/>
                </a:cubicBezTo>
                <a:cubicBezTo>
                  <a:pt x="170" y="87"/>
                  <a:pt x="174" y="87"/>
                  <a:pt x="178" y="83"/>
                </a:cubicBezTo>
                <a:cubicBezTo>
                  <a:pt x="181" y="79"/>
                  <a:pt x="194" y="63"/>
                  <a:pt x="199" y="58"/>
                </a:cubicBezTo>
                <a:lnTo>
                  <a:pt x="142" y="1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363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8CE5FB06-1A0F-0E8E-885A-75D7A2CFF880}"/>
              </a:ext>
            </a:extLst>
          </p:cNvPr>
          <p:cNvSpPr txBox="1">
            <a:spLocks/>
          </p:cNvSpPr>
          <p:nvPr/>
        </p:nvSpPr>
        <p:spPr>
          <a:xfrm>
            <a:off x="718045" y="1136328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STAIRWAY 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61FF100C-97B0-AAB1-EE2C-32554A5C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46" y="6214740"/>
            <a:ext cx="5943600" cy="769937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8C658E0C-69A0-08C8-DBBB-C85856EC9AC4}"/>
              </a:ext>
            </a:extLst>
          </p:cNvPr>
          <p:cNvSpPr>
            <a:spLocks/>
          </p:cNvSpPr>
          <p:nvPr/>
        </p:nvSpPr>
        <p:spPr bwMode="auto">
          <a:xfrm>
            <a:off x="527546" y="6025827"/>
            <a:ext cx="5943600" cy="188912"/>
          </a:xfrm>
          <a:custGeom>
            <a:avLst/>
            <a:gdLst>
              <a:gd name="T0" fmla="*/ 3874 w 4263"/>
              <a:gd name="T1" fmla="*/ 0 h 119"/>
              <a:gd name="T2" fmla="*/ 388 w 4263"/>
              <a:gd name="T3" fmla="*/ 0 h 119"/>
              <a:gd name="T4" fmla="*/ 0 w 4263"/>
              <a:gd name="T5" fmla="*/ 119 h 119"/>
              <a:gd name="T6" fmla="*/ 4263 w 4263"/>
              <a:gd name="T7" fmla="*/ 119 h 119"/>
              <a:gd name="T8" fmla="*/ 3874 w 4263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3" h="119">
                <a:moveTo>
                  <a:pt x="3874" y="0"/>
                </a:moveTo>
                <a:lnTo>
                  <a:pt x="388" y="0"/>
                </a:lnTo>
                <a:lnTo>
                  <a:pt x="0" y="119"/>
                </a:lnTo>
                <a:lnTo>
                  <a:pt x="4263" y="119"/>
                </a:lnTo>
                <a:lnTo>
                  <a:pt x="3874" y="0"/>
                </a:lnTo>
                <a:close/>
              </a:path>
            </a:pathLst>
          </a:custGeom>
          <a:solidFill>
            <a:srgbClr val="2980B9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C936E429-9E3B-545C-81ED-0D6B2075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67" y="5263827"/>
            <a:ext cx="4842159" cy="771525"/>
          </a:xfrm>
          <a:prstGeom prst="rect">
            <a:avLst/>
          </a:pr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28AE6FC5-B698-3830-C622-3C0D03D1216A}"/>
              </a:ext>
            </a:extLst>
          </p:cNvPr>
          <p:cNvSpPr>
            <a:spLocks/>
          </p:cNvSpPr>
          <p:nvPr/>
        </p:nvSpPr>
        <p:spPr bwMode="auto">
          <a:xfrm>
            <a:off x="1078267" y="5076502"/>
            <a:ext cx="4842159" cy="187325"/>
          </a:xfrm>
          <a:custGeom>
            <a:avLst/>
            <a:gdLst>
              <a:gd name="T0" fmla="*/ 3084 w 3473"/>
              <a:gd name="T1" fmla="*/ 0 h 118"/>
              <a:gd name="T2" fmla="*/ 389 w 3473"/>
              <a:gd name="T3" fmla="*/ 0 h 118"/>
              <a:gd name="T4" fmla="*/ 0 w 3473"/>
              <a:gd name="T5" fmla="*/ 118 h 118"/>
              <a:gd name="T6" fmla="*/ 3473 w 3473"/>
              <a:gd name="T7" fmla="*/ 118 h 118"/>
              <a:gd name="T8" fmla="*/ 3084 w 3473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3" h="118">
                <a:moveTo>
                  <a:pt x="3084" y="0"/>
                </a:moveTo>
                <a:lnTo>
                  <a:pt x="389" y="0"/>
                </a:lnTo>
                <a:lnTo>
                  <a:pt x="0" y="118"/>
                </a:lnTo>
                <a:lnTo>
                  <a:pt x="3473" y="118"/>
                </a:lnTo>
                <a:lnTo>
                  <a:pt x="3084" y="0"/>
                </a:lnTo>
                <a:close/>
              </a:path>
            </a:pathLst>
          </a:custGeom>
          <a:solidFill>
            <a:srgbClr val="41B176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4A90A276-633F-A421-4CA4-BC2C1203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622" y="4314502"/>
            <a:ext cx="3757448" cy="769937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9924AD59-5214-8839-56B9-7E8B4B9D5AD1}"/>
              </a:ext>
            </a:extLst>
          </p:cNvPr>
          <p:cNvSpPr>
            <a:spLocks/>
          </p:cNvSpPr>
          <p:nvPr/>
        </p:nvSpPr>
        <p:spPr bwMode="auto">
          <a:xfrm>
            <a:off x="1620622" y="4125590"/>
            <a:ext cx="3757448" cy="188912"/>
          </a:xfrm>
          <a:custGeom>
            <a:avLst/>
            <a:gdLst>
              <a:gd name="T0" fmla="*/ 2307 w 2695"/>
              <a:gd name="T1" fmla="*/ 0 h 119"/>
              <a:gd name="T2" fmla="*/ 390 w 2695"/>
              <a:gd name="T3" fmla="*/ 0 h 119"/>
              <a:gd name="T4" fmla="*/ 0 w 2695"/>
              <a:gd name="T5" fmla="*/ 119 h 119"/>
              <a:gd name="T6" fmla="*/ 2695 w 2695"/>
              <a:gd name="T7" fmla="*/ 119 h 119"/>
              <a:gd name="T8" fmla="*/ 2307 w 2695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5" h="119">
                <a:moveTo>
                  <a:pt x="2307" y="0"/>
                </a:moveTo>
                <a:lnTo>
                  <a:pt x="390" y="0"/>
                </a:lnTo>
                <a:lnTo>
                  <a:pt x="0" y="119"/>
                </a:lnTo>
                <a:lnTo>
                  <a:pt x="2695" y="119"/>
                </a:lnTo>
                <a:lnTo>
                  <a:pt x="2307" y="0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D4617A86-2B03-B94A-78D9-451406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977" y="3354065"/>
            <a:ext cx="2672738" cy="771525"/>
          </a:xfrm>
          <a:prstGeom prst="rect">
            <a:avLst/>
          </a:pr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6A8915F2-6140-11FE-E58C-E4D3B85C486A}"/>
              </a:ext>
            </a:extLst>
          </p:cNvPr>
          <p:cNvSpPr>
            <a:spLocks/>
          </p:cNvSpPr>
          <p:nvPr/>
        </p:nvSpPr>
        <p:spPr bwMode="auto">
          <a:xfrm>
            <a:off x="2162977" y="3166740"/>
            <a:ext cx="2672738" cy="187325"/>
          </a:xfrm>
          <a:custGeom>
            <a:avLst/>
            <a:gdLst>
              <a:gd name="T0" fmla="*/ 1528 w 1917"/>
              <a:gd name="T1" fmla="*/ 0 h 118"/>
              <a:gd name="T2" fmla="*/ 389 w 1917"/>
              <a:gd name="T3" fmla="*/ 0 h 118"/>
              <a:gd name="T4" fmla="*/ 0 w 1917"/>
              <a:gd name="T5" fmla="*/ 118 h 118"/>
              <a:gd name="T6" fmla="*/ 1917 w 1917"/>
              <a:gd name="T7" fmla="*/ 118 h 118"/>
              <a:gd name="T8" fmla="*/ 1528 w 1917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7" h="118">
                <a:moveTo>
                  <a:pt x="1528" y="0"/>
                </a:moveTo>
                <a:lnTo>
                  <a:pt x="389" y="0"/>
                </a:lnTo>
                <a:lnTo>
                  <a:pt x="0" y="118"/>
                </a:lnTo>
                <a:lnTo>
                  <a:pt x="1917" y="118"/>
                </a:lnTo>
                <a:lnTo>
                  <a:pt x="1528" y="0"/>
                </a:lnTo>
                <a:close/>
              </a:path>
            </a:pathLst>
          </a:custGeom>
          <a:solidFill>
            <a:srgbClr val="F39C12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42970E3-10FC-D9FC-DAE1-8A2DB2A7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515" y="2393627"/>
            <a:ext cx="1579662" cy="773112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0A19BADC-4444-5BD6-4409-0EDE5F4CCBE2}"/>
              </a:ext>
            </a:extLst>
          </p:cNvPr>
          <p:cNvSpPr txBox="1"/>
          <p:nvPr/>
        </p:nvSpPr>
        <p:spPr>
          <a:xfrm>
            <a:off x="2837979" y="3560122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6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2CE1F043-3F79-5AB9-B554-BDC106F8102B}"/>
              </a:ext>
            </a:extLst>
          </p:cNvPr>
          <p:cNvSpPr txBox="1"/>
          <p:nvPr/>
        </p:nvSpPr>
        <p:spPr>
          <a:xfrm>
            <a:off x="2837979" y="4536209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6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CE84F3A4-DEEF-99D9-D0E2-8F9D4DEB913C}"/>
              </a:ext>
            </a:extLst>
          </p:cNvPr>
          <p:cNvSpPr txBox="1"/>
          <p:nvPr/>
        </p:nvSpPr>
        <p:spPr>
          <a:xfrm>
            <a:off x="2837979" y="5512078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6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1C639F0A-2DBB-28EE-097B-0C0ED568C470}"/>
              </a:ext>
            </a:extLst>
          </p:cNvPr>
          <p:cNvSpPr txBox="1"/>
          <p:nvPr/>
        </p:nvSpPr>
        <p:spPr>
          <a:xfrm>
            <a:off x="2837979" y="6481036"/>
            <a:ext cx="1326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6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5ED43D50-2874-DFD3-404C-574FFF87BE89}"/>
              </a:ext>
            </a:extLst>
          </p:cNvPr>
          <p:cNvSpPr txBox="1"/>
          <p:nvPr/>
        </p:nvSpPr>
        <p:spPr>
          <a:xfrm>
            <a:off x="2980646" y="2879475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200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grpSp>
        <p:nvGrpSpPr>
          <p:cNvPr id="53" name="Group 21">
            <a:extLst>
              <a:ext uri="{FF2B5EF4-FFF2-40B4-BE49-F238E27FC236}">
                <a16:creationId xmlns:a16="http://schemas.microsoft.com/office/drawing/2014/main" id="{AD73E819-2A90-5BA9-C1CC-D5C3745C1A53}"/>
              </a:ext>
            </a:extLst>
          </p:cNvPr>
          <p:cNvGrpSpPr/>
          <p:nvPr/>
        </p:nvGrpSpPr>
        <p:grpSpPr>
          <a:xfrm>
            <a:off x="2370854" y="5469799"/>
            <a:ext cx="400024" cy="400024"/>
            <a:chOff x="1637252" y="4342379"/>
            <a:chExt cx="400024" cy="400024"/>
          </a:xfrm>
          <a:solidFill>
            <a:sysClr val="window" lastClr="FFFFFF"/>
          </a:solidFill>
        </p:grpSpPr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1E234B11-046A-62FE-F174-31B26AF248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7252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B6BF7181-C65E-4EF0-FBD6-7B5D5897C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1856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F7E670C4-50E5-971D-B726-5DD6192CD6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4554" y="4342379"/>
              <a:ext cx="125420" cy="400024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57" name="Freeform 113">
            <a:extLst>
              <a:ext uri="{FF2B5EF4-FFF2-40B4-BE49-F238E27FC236}">
                <a16:creationId xmlns:a16="http://schemas.microsoft.com/office/drawing/2014/main" id="{7F9772C6-D6E7-D0A2-F9EB-56B582AB8028}"/>
              </a:ext>
            </a:extLst>
          </p:cNvPr>
          <p:cNvSpPr>
            <a:spLocks noEditPoints="1"/>
          </p:cNvSpPr>
          <p:nvPr/>
        </p:nvSpPr>
        <p:spPr bwMode="auto">
          <a:xfrm>
            <a:off x="2391162" y="3552502"/>
            <a:ext cx="359409" cy="34904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8" name="Freeform 22">
            <a:extLst>
              <a:ext uri="{FF2B5EF4-FFF2-40B4-BE49-F238E27FC236}">
                <a16:creationId xmlns:a16="http://schemas.microsoft.com/office/drawing/2014/main" id="{A4235F62-CCB2-791F-E803-515E758ACD9C}"/>
              </a:ext>
            </a:extLst>
          </p:cNvPr>
          <p:cNvSpPr>
            <a:spLocks noEditPoints="1"/>
          </p:cNvSpPr>
          <p:nvPr/>
        </p:nvSpPr>
        <p:spPr bwMode="auto">
          <a:xfrm>
            <a:off x="2325984" y="4501826"/>
            <a:ext cx="489765" cy="352969"/>
          </a:xfrm>
          <a:custGeom>
            <a:avLst/>
            <a:gdLst>
              <a:gd name="T0" fmla="*/ 298 w 368"/>
              <a:gd name="T1" fmla="*/ 94 h 265"/>
              <a:gd name="T2" fmla="*/ 196 w 368"/>
              <a:gd name="T3" fmla="*/ 0 h 265"/>
              <a:gd name="T4" fmla="*/ 102 w 368"/>
              <a:gd name="T5" fmla="*/ 60 h 265"/>
              <a:gd name="T6" fmla="*/ 86 w 368"/>
              <a:gd name="T7" fmla="*/ 58 h 265"/>
              <a:gd name="T8" fmla="*/ 35 w 368"/>
              <a:gd name="T9" fmla="*/ 109 h 265"/>
              <a:gd name="T10" fmla="*/ 37 w 368"/>
              <a:gd name="T11" fmla="*/ 126 h 265"/>
              <a:gd name="T12" fmla="*/ 0 w 368"/>
              <a:gd name="T13" fmla="*/ 190 h 265"/>
              <a:gd name="T14" fmla="*/ 75 w 368"/>
              <a:gd name="T15" fmla="*/ 265 h 265"/>
              <a:gd name="T16" fmla="*/ 75 w 368"/>
              <a:gd name="T17" fmla="*/ 265 h 265"/>
              <a:gd name="T18" fmla="*/ 282 w 368"/>
              <a:gd name="T19" fmla="*/ 265 h 265"/>
              <a:gd name="T20" fmla="*/ 282 w 368"/>
              <a:gd name="T21" fmla="*/ 265 h 265"/>
              <a:gd name="T22" fmla="*/ 368 w 368"/>
              <a:gd name="T23" fmla="*/ 178 h 265"/>
              <a:gd name="T24" fmla="*/ 298 w 368"/>
              <a:gd name="T25" fmla="*/ 94 h 265"/>
              <a:gd name="T26" fmla="*/ 282 w 368"/>
              <a:gd name="T27" fmla="*/ 242 h 265"/>
              <a:gd name="T28" fmla="*/ 282 w 368"/>
              <a:gd name="T29" fmla="*/ 242 h 265"/>
              <a:gd name="T30" fmla="*/ 75 w 368"/>
              <a:gd name="T31" fmla="*/ 242 h 265"/>
              <a:gd name="T32" fmla="*/ 23 w 368"/>
              <a:gd name="T33" fmla="*/ 190 h 265"/>
              <a:gd name="T34" fmla="*/ 49 w 368"/>
              <a:gd name="T35" fmla="*/ 145 h 265"/>
              <a:gd name="T36" fmla="*/ 59 w 368"/>
              <a:gd name="T37" fmla="*/ 118 h 265"/>
              <a:gd name="T38" fmla="*/ 58 w 368"/>
              <a:gd name="T39" fmla="*/ 109 h 265"/>
              <a:gd name="T40" fmla="*/ 86 w 368"/>
              <a:gd name="T41" fmla="*/ 81 h 265"/>
              <a:gd name="T42" fmla="*/ 102 w 368"/>
              <a:gd name="T43" fmla="*/ 83 h 265"/>
              <a:gd name="T44" fmla="*/ 123 w 368"/>
              <a:gd name="T45" fmla="*/ 70 h 265"/>
              <a:gd name="T46" fmla="*/ 196 w 368"/>
              <a:gd name="T47" fmla="*/ 23 h 265"/>
              <a:gd name="T48" fmla="*/ 275 w 368"/>
              <a:gd name="T49" fmla="*/ 96 h 265"/>
              <a:gd name="T50" fmla="*/ 294 w 368"/>
              <a:gd name="T51" fmla="*/ 116 h 265"/>
              <a:gd name="T52" fmla="*/ 345 w 368"/>
              <a:gd name="T53" fmla="*/ 178 h 265"/>
              <a:gd name="T54" fmla="*/ 282 w 368"/>
              <a:gd name="T55" fmla="*/ 24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68" h="265">
                <a:moveTo>
                  <a:pt x="298" y="94"/>
                </a:moveTo>
                <a:cubicBezTo>
                  <a:pt x="293" y="41"/>
                  <a:pt x="250" y="0"/>
                  <a:pt x="196" y="0"/>
                </a:cubicBezTo>
                <a:cubicBezTo>
                  <a:pt x="154" y="0"/>
                  <a:pt x="118" y="25"/>
                  <a:pt x="102" y="60"/>
                </a:cubicBezTo>
                <a:cubicBezTo>
                  <a:pt x="97" y="59"/>
                  <a:pt x="92" y="58"/>
                  <a:pt x="86" y="58"/>
                </a:cubicBezTo>
                <a:cubicBezTo>
                  <a:pt x="58" y="58"/>
                  <a:pt x="35" y="81"/>
                  <a:pt x="35" y="109"/>
                </a:cubicBezTo>
                <a:cubicBezTo>
                  <a:pt x="35" y="115"/>
                  <a:pt x="36" y="120"/>
                  <a:pt x="37" y="126"/>
                </a:cubicBezTo>
                <a:cubicBezTo>
                  <a:pt x="15" y="139"/>
                  <a:pt x="0" y="162"/>
                  <a:pt x="0" y="190"/>
                </a:cubicBezTo>
                <a:cubicBezTo>
                  <a:pt x="0" y="231"/>
                  <a:pt x="34" y="265"/>
                  <a:pt x="75" y="265"/>
                </a:cubicBezTo>
                <a:cubicBezTo>
                  <a:pt x="75" y="265"/>
                  <a:pt x="75" y="265"/>
                  <a:pt x="75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282" y="265"/>
                  <a:pt x="282" y="265"/>
                  <a:pt x="282" y="265"/>
                </a:cubicBezTo>
                <a:cubicBezTo>
                  <a:pt x="330" y="265"/>
                  <a:pt x="368" y="226"/>
                  <a:pt x="368" y="178"/>
                </a:cubicBezTo>
                <a:cubicBezTo>
                  <a:pt x="368" y="136"/>
                  <a:pt x="338" y="101"/>
                  <a:pt x="298" y="94"/>
                </a:cubicBezTo>
                <a:close/>
                <a:moveTo>
                  <a:pt x="282" y="242"/>
                </a:moveTo>
                <a:cubicBezTo>
                  <a:pt x="282" y="242"/>
                  <a:pt x="282" y="242"/>
                  <a:pt x="282" y="242"/>
                </a:cubicBezTo>
                <a:cubicBezTo>
                  <a:pt x="75" y="242"/>
                  <a:pt x="75" y="242"/>
                  <a:pt x="75" y="242"/>
                </a:cubicBezTo>
                <a:cubicBezTo>
                  <a:pt x="46" y="242"/>
                  <a:pt x="23" y="219"/>
                  <a:pt x="23" y="190"/>
                </a:cubicBezTo>
                <a:cubicBezTo>
                  <a:pt x="23" y="172"/>
                  <a:pt x="33" y="155"/>
                  <a:pt x="49" y="145"/>
                </a:cubicBezTo>
                <a:cubicBezTo>
                  <a:pt x="65" y="136"/>
                  <a:pt x="66" y="135"/>
                  <a:pt x="59" y="118"/>
                </a:cubicBezTo>
                <a:cubicBezTo>
                  <a:pt x="58" y="115"/>
                  <a:pt x="58" y="112"/>
                  <a:pt x="58" y="109"/>
                </a:cubicBezTo>
                <a:cubicBezTo>
                  <a:pt x="58" y="94"/>
                  <a:pt x="70" y="81"/>
                  <a:pt x="86" y="81"/>
                </a:cubicBezTo>
                <a:cubicBezTo>
                  <a:pt x="86" y="81"/>
                  <a:pt x="94" y="80"/>
                  <a:pt x="102" y="83"/>
                </a:cubicBezTo>
                <a:cubicBezTo>
                  <a:pt x="115" y="89"/>
                  <a:pt x="117" y="83"/>
                  <a:pt x="123" y="70"/>
                </a:cubicBezTo>
                <a:cubicBezTo>
                  <a:pt x="136" y="41"/>
                  <a:pt x="165" y="23"/>
                  <a:pt x="196" y="23"/>
                </a:cubicBezTo>
                <a:cubicBezTo>
                  <a:pt x="237" y="23"/>
                  <a:pt x="271" y="54"/>
                  <a:pt x="275" y="96"/>
                </a:cubicBezTo>
                <a:cubicBezTo>
                  <a:pt x="277" y="112"/>
                  <a:pt x="277" y="112"/>
                  <a:pt x="294" y="116"/>
                </a:cubicBezTo>
                <a:cubicBezTo>
                  <a:pt x="324" y="122"/>
                  <a:pt x="345" y="148"/>
                  <a:pt x="345" y="178"/>
                </a:cubicBezTo>
                <a:cubicBezTo>
                  <a:pt x="345" y="213"/>
                  <a:pt x="317" y="242"/>
                  <a:pt x="282" y="242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59" name="Group 27">
            <a:extLst>
              <a:ext uri="{FF2B5EF4-FFF2-40B4-BE49-F238E27FC236}">
                <a16:creationId xmlns:a16="http://schemas.microsoft.com/office/drawing/2014/main" id="{05544CC2-6869-74FC-43F7-C4A61AAEC094}"/>
              </a:ext>
            </a:extLst>
          </p:cNvPr>
          <p:cNvGrpSpPr/>
          <p:nvPr/>
        </p:nvGrpSpPr>
        <p:grpSpPr>
          <a:xfrm>
            <a:off x="3366227" y="2467018"/>
            <a:ext cx="269508" cy="355889"/>
            <a:chOff x="10275888" y="1001713"/>
            <a:chExt cx="371475" cy="490537"/>
          </a:xfrm>
          <a:solidFill>
            <a:sysClr val="window" lastClr="FFFFFF"/>
          </a:solidFill>
        </p:grpSpPr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95D9E550-3071-C085-7AE5-99A7BF534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0" y="1338263"/>
              <a:ext cx="247650" cy="15875"/>
            </a:xfrm>
            <a:custGeom>
              <a:avLst/>
              <a:gdLst>
                <a:gd name="T0" fmla="*/ 2 w 64"/>
                <a:gd name="T1" fmla="*/ 0 h 4"/>
                <a:gd name="T2" fmla="*/ 0 w 64"/>
                <a:gd name="T3" fmla="*/ 2 h 4"/>
                <a:gd name="T4" fmla="*/ 2 w 64"/>
                <a:gd name="T5" fmla="*/ 4 h 4"/>
                <a:gd name="T6" fmla="*/ 62 w 64"/>
                <a:gd name="T7" fmla="*/ 4 h 4"/>
                <a:gd name="T8" fmla="*/ 64 w 64"/>
                <a:gd name="T9" fmla="*/ 2 h 4"/>
                <a:gd name="T10" fmla="*/ 62 w 64"/>
                <a:gd name="T11" fmla="*/ 0 h 4"/>
                <a:gd name="T12" fmla="*/ 2 w 6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4" y="4"/>
                    <a:pt x="64" y="3"/>
                    <a:pt x="64" y="2"/>
                  </a:cubicBezTo>
                  <a:cubicBezTo>
                    <a:pt x="64" y="1"/>
                    <a:pt x="64" y="0"/>
                    <a:pt x="62" y="0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F6C673A8-80DC-F449-FF9A-41D6EC28B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0" y="1384300"/>
              <a:ext cx="247650" cy="15875"/>
            </a:xfrm>
            <a:custGeom>
              <a:avLst/>
              <a:gdLst>
                <a:gd name="T0" fmla="*/ 62 w 64"/>
                <a:gd name="T1" fmla="*/ 0 h 4"/>
                <a:gd name="T2" fmla="*/ 2 w 64"/>
                <a:gd name="T3" fmla="*/ 0 h 4"/>
                <a:gd name="T4" fmla="*/ 0 w 64"/>
                <a:gd name="T5" fmla="*/ 2 h 4"/>
                <a:gd name="T6" fmla="*/ 2 w 64"/>
                <a:gd name="T7" fmla="*/ 4 h 4"/>
                <a:gd name="T8" fmla="*/ 62 w 64"/>
                <a:gd name="T9" fmla="*/ 4 h 4"/>
                <a:gd name="T10" fmla="*/ 64 w 64"/>
                <a:gd name="T11" fmla="*/ 2 h 4"/>
                <a:gd name="T12" fmla="*/ 62 w 6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4" y="4"/>
                    <a:pt x="64" y="3"/>
                    <a:pt x="64" y="2"/>
                  </a:cubicBezTo>
                  <a:cubicBezTo>
                    <a:pt x="64" y="1"/>
                    <a:pt x="64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4CC31094-863E-C38F-A668-CA0F79E235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75888" y="1001713"/>
              <a:ext cx="371475" cy="490537"/>
            </a:xfrm>
            <a:custGeom>
              <a:avLst/>
              <a:gdLst>
                <a:gd name="T0" fmla="*/ 74 w 96"/>
                <a:gd name="T1" fmla="*/ 2 h 128"/>
                <a:gd name="T2" fmla="*/ 68 w 96"/>
                <a:gd name="T3" fmla="*/ 0 h 128"/>
                <a:gd name="T4" fmla="*/ 12 w 96"/>
                <a:gd name="T5" fmla="*/ 0 h 128"/>
                <a:gd name="T6" fmla="*/ 0 w 96"/>
                <a:gd name="T7" fmla="*/ 12 h 128"/>
                <a:gd name="T8" fmla="*/ 0 w 96"/>
                <a:gd name="T9" fmla="*/ 116 h 128"/>
                <a:gd name="T10" fmla="*/ 12 w 96"/>
                <a:gd name="T11" fmla="*/ 128 h 128"/>
                <a:gd name="T12" fmla="*/ 84 w 96"/>
                <a:gd name="T13" fmla="*/ 128 h 128"/>
                <a:gd name="T14" fmla="*/ 96 w 96"/>
                <a:gd name="T15" fmla="*/ 116 h 128"/>
                <a:gd name="T16" fmla="*/ 96 w 96"/>
                <a:gd name="T17" fmla="*/ 32 h 128"/>
                <a:gd name="T18" fmla="*/ 74 w 96"/>
                <a:gd name="T19" fmla="*/ 2 h 128"/>
                <a:gd name="T20" fmla="*/ 72 w 96"/>
                <a:gd name="T21" fmla="*/ 12 h 128"/>
                <a:gd name="T22" fmla="*/ 85 w 96"/>
                <a:gd name="T23" fmla="*/ 28 h 128"/>
                <a:gd name="T24" fmla="*/ 72 w 96"/>
                <a:gd name="T25" fmla="*/ 28 h 128"/>
                <a:gd name="T26" fmla="*/ 72 w 96"/>
                <a:gd name="T27" fmla="*/ 12 h 128"/>
                <a:gd name="T28" fmla="*/ 88 w 96"/>
                <a:gd name="T29" fmla="*/ 116 h 128"/>
                <a:gd name="T30" fmla="*/ 84 w 96"/>
                <a:gd name="T31" fmla="*/ 120 h 128"/>
                <a:gd name="T32" fmla="*/ 12 w 96"/>
                <a:gd name="T33" fmla="*/ 120 h 128"/>
                <a:gd name="T34" fmla="*/ 8 w 96"/>
                <a:gd name="T35" fmla="*/ 116 h 128"/>
                <a:gd name="T36" fmla="*/ 8 w 96"/>
                <a:gd name="T37" fmla="*/ 12 h 128"/>
                <a:gd name="T38" fmla="*/ 12 w 96"/>
                <a:gd name="T39" fmla="*/ 8 h 128"/>
                <a:gd name="T40" fmla="*/ 64 w 96"/>
                <a:gd name="T41" fmla="*/ 8 h 128"/>
                <a:gd name="T42" fmla="*/ 64 w 96"/>
                <a:gd name="T43" fmla="*/ 36 h 128"/>
                <a:gd name="T44" fmla="*/ 88 w 96"/>
                <a:gd name="T45" fmla="*/ 36 h 128"/>
                <a:gd name="T46" fmla="*/ 88 w 96"/>
                <a:gd name="T47" fmla="*/ 1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28">
                  <a:moveTo>
                    <a:pt x="74" y="2"/>
                  </a:moveTo>
                  <a:cubicBezTo>
                    <a:pt x="72" y="1"/>
                    <a:pt x="70" y="0"/>
                    <a:pt x="6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2"/>
                    <a:pt x="5" y="128"/>
                    <a:pt x="12" y="128"/>
                  </a:cubicBezTo>
                  <a:cubicBezTo>
                    <a:pt x="84" y="128"/>
                    <a:pt x="84" y="128"/>
                    <a:pt x="84" y="128"/>
                  </a:cubicBezTo>
                  <a:cubicBezTo>
                    <a:pt x="90" y="128"/>
                    <a:pt x="96" y="122"/>
                    <a:pt x="96" y="116"/>
                  </a:cubicBezTo>
                  <a:cubicBezTo>
                    <a:pt x="96" y="32"/>
                    <a:pt x="96" y="32"/>
                    <a:pt x="96" y="32"/>
                  </a:cubicBezTo>
                  <a:cubicBezTo>
                    <a:pt x="96" y="28"/>
                    <a:pt x="96" y="26"/>
                    <a:pt x="74" y="2"/>
                  </a:cubicBezTo>
                  <a:close/>
                  <a:moveTo>
                    <a:pt x="72" y="12"/>
                  </a:moveTo>
                  <a:cubicBezTo>
                    <a:pt x="76" y="17"/>
                    <a:pt x="82" y="23"/>
                    <a:pt x="85" y="28"/>
                  </a:cubicBezTo>
                  <a:cubicBezTo>
                    <a:pt x="72" y="28"/>
                    <a:pt x="72" y="28"/>
                    <a:pt x="72" y="28"/>
                  </a:cubicBezTo>
                  <a:lnTo>
                    <a:pt x="72" y="12"/>
                  </a:lnTo>
                  <a:close/>
                  <a:moveTo>
                    <a:pt x="88" y="116"/>
                  </a:moveTo>
                  <a:cubicBezTo>
                    <a:pt x="88" y="118"/>
                    <a:pt x="86" y="120"/>
                    <a:pt x="84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10" y="120"/>
                    <a:pt x="8" y="118"/>
                    <a:pt x="8" y="116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9"/>
                    <a:pt x="10" y="8"/>
                    <a:pt x="1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88" y="36"/>
                    <a:pt x="88" y="36"/>
                    <a:pt x="88" y="36"/>
                  </a:cubicBezTo>
                  <a:lnTo>
                    <a:pt x="88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D91152E3-C492-EA6D-86BF-A643DAC05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0" y="1077913"/>
              <a:ext cx="155575" cy="31750"/>
            </a:xfrm>
            <a:custGeom>
              <a:avLst/>
              <a:gdLst>
                <a:gd name="T0" fmla="*/ 4 w 40"/>
                <a:gd name="T1" fmla="*/ 8 h 8"/>
                <a:gd name="T2" fmla="*/ 36 w 40"/>
                <a:gd name="T3" fmla="*/ 8 h 8"/>
                <a:gd name="T4" fmla="*/ 40 w 40"/>
                <a:gd name="T5" fmla="*/ 4 h 8"/>
                <a:gd name="T6" fmla="*/ 36 w 40"/>
                <a:gd name="T7" fmla="*/ 0 h 8"/>
                <a:gd name="T8" fmla="*/ 4 w 40"/>
                <a:gd name="T9" fmla="*/ 0 h 8"/>
                <a:gd name="T10" fmla="*/ 0 w 40"/>
                <a:gd name="T11" fmla="*/ 4 h 8"/>
                <a:gd name="T12" fmla="*/ 4 w 4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8">
                  <a:moveTo>
                    <a:pt x="4" y="8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40" y="6"/>
                    <a:pt x="40" y="4"/>
                  </a:cubicBezTo>
                  <a:cubicBezTo>
                    <a:pt x="40" y="1"/>
                    <a:pt x="38" y="0"/>
                    <a:pt x="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7D6B004F-4E18-346F-5D9B-36BC355B2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0" y="1154113"/>
              <a:ext cx="155575" cy="15875"/>
            </a:xfrm>
            <a:custGeom>
              <a:avLst/>
              <a:gdLst>
                <a:gd name="T0" fmla="*/ 2 w 40"/>
                <a:gd name="T1" fmla="*/ 4 h 4"/>
                <a:gd name="T2" fmla="*/ 38 w 40"/>
                <a:gd name="T3" fmla="*/ 4 h 4"/>
                <a:gd name="T4" fmla="*/ 40 w 40"/>
                <a:gd name="T5" fmla="*/ 2 h 4"/>
                <a:gd name="T6" fmla="*/ 38 w 40"/>
                <a:gd name="T7" fmla="*/ 0 h 4"/>
                <a:gd name="T8" fmla="*/ 2 w 40"/>
                <a:gd name="T9" fmla="*/ 0 h 4"/>
                <a:gd name="T10" fmla="*/ 0 w 40"/>
                <a:gd name="T11" fmla="*/ 2 h 4"/>
                <a:gd name="T12" fmla="*/ 2 w 4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">
                  <a:moveTo>
                    <a:pt x="2" y="4"/>
                  </a:moveTo>
                  <a:cubicBezTo>
                    <a:pt x="38" y="4"/>
                    <a:pt x="38" y="4"/>
                    <a:pt x="38" y="4"/>
                  </a:cubicBezTo>
                  <a:cubicBezTo>
                    <a:pt x="39" y="4"/>
                    <a:pt x="40" y="3"/>
                    <a:pt x="40" y="2"/>
                  </a:cubicBezTo>
                  <a:cubicBezTo>
                    <a:pt x="40" y="1"/>
                    <a:pt x="39" y="0"/>
                    <a:pt x="3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C0D7A0CB-5022-C428-DC6A-FAE241CF8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0" y="1200150"/>
              <a:ext cx="247650" cy="15875"/>
            </a:xfrm>
            <a:custGeom>
              <a:avLst/>
              <a:gdLst>
                <a:gd name="T0" fmla="*/ 0 w 64"/>
                <a:gd name="T1" fmla="*/ 2 h 4"/>
                <a:gd name="T2" fmla="*/ 2 w 64"/>
                <a:gd name="T3" fmla="*/ 4 h 4"/>
                <a:gd name="T4" fmla="*/ 62 w 64"/>
                <a:gd name="T5" fmla="*/ 4 h 4"/>
                <a:gd name="T6" fmla="*/ 64 w 64"/>
                <a:gd name="T7" fmla="*/ 2 h 4"/>
                <a:gd name="T8" fmla="*/ 62 w 64"/>
                <a:gd name="T9" fmla="*/ 0 h 4"/>
                <a:gd name="T10" fmla="*/ 2 w 64"/>
                <a:gd name="T11" fmla="*/ 0 h 4"/>
                <a:gd name="T12" fmla="*/ 0 w 6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0" y="2"/>
                  </a:moveTo>
                  <a:cubicBezTo>
                    <a:pt x="0" y="3"/>
                    <a:pt x="1" y="4"/>
                    <a:pt x="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3" y="4"/>
                    <a:pt x="64" y="3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F6116AFF-F3AC-4756-9229-2957D6F32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0" y="1292225"/>
              <a:ext cx="247650" cy="15875"/>
            </a:xfrm>
            <a:custGeom>
              <a:avLst/>
              <a:gdLst>
                <a:gd name="T0" fmla="*/ 62 w 64"/>
                <a:gd name="T1" fmla="*/ 4 h 4"/>
                <a:gd name="T2" fmla="*/ 64 w 64"/>
                <a:gd name="T3" fmla="*/ 2 h 4"/>
                <a:gd name="T4" fmla="*/ 62 w 64"/>
                <a:gd name="T5" fmla="*/ 0 h 4"/>
                <a:gd name="T6" fmla="*/ 2 w 64"/>
                <a:gd name="T7" fmla="*/ 0 h 4"/>
                <a:gd name="T8" fmla="*/ 0 w 64"/>
                <a:gd name="T9" fmla="*/ 2 h 4"/>
                <a:gd name="T10" fmla="*/ 2 w 64"/>
                <a:gd name="T11" fmla="*/ 4 h 4"/>
                <a:gd name="T12" fmla="*/ 62 w 6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">
                  <a:moveTo>
                    <a:pt x="62" y="4"/>
                  </a:moveTo>
                  <a:cubicBezTo>
                    <a:pt x="63" y="4"/>
                    <a:pt x="64" y="3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lnTo>
                    <a:pt x="6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A7E922E1-D034-14B6-600B-ED780CC3D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7800" y="1246188"/>
              <a:ext cx="233363" cy="15875"/>
            </a:xfrm>
            <a:custGeom>
              <a:avLst/>
              <a:gdLst>
                <a:gd name="T0" fmla="*/ 2 w 60"/>
                <a:gd name="T1" fmla="*/ 4 h 4"/>
                <a:gd name="T2" fmla="*/ 58 w 60"/>
                <a:gd name="T3" fmla="*/ 4 h 4"/>
                <a:gd name="T4" fmla="*/ 60 w 60"/>
                <a:gd name="T5" fmla="*/ 2 h 4"/>
                <a:gd name="T6" fmla="*/ 58 w 60"/>
                <a:gd name="T7" fmla="*/ 0 h 4"/>
                <a:gd name="T8" fmla="*/ 2 w 60"/>
                <a:gd name="T9" fmla="*/ 0 h 4"/>
                <a:gd name="T10" fmla="*/ 0 w 60"/>
                <a:gd name="T11" fmla="*/ 2 h 4"/>
                <a:gd name="T12" fmla="*/ 2 w 6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">
                  <a:moveTo>
                    <a:pt x="2" y="4"/>
                  </a:move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60" y="3"/>
                    <a:pt x="60" y="2"/>
                  </a:cubicBezTo>
                  <a:cubicBezTo>
                    <a:pt x="60" y="1"/>
                    <a:pt x="59" y="0"/>
                    <a:pt x="5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68" name="Freeform 13">
            <a:extLst>
              <a:ext uri="{FF2B5EF4-FFF2-40B4-BE49-F238E27FC236}">
                <a16:creationId xmlns:a16="http://schemas.microsoft.com/office/drawing/2014/main" id="{17955FEF-9F73-A7BA-9D19-8FDF1F478A92}"/>
              </a:ext>
            </a:extLst>
          </p:cNvPr>
          <p:cNvSpPr>
            <a:spLocks noEditPoints="1"/>
          </p:cNvSpPr>
          <p:nvPr/>
        </p:nvSpPr>
        <p:spPr bwMode="auto">
          <a:xfrm>
            <a:off x="2362976" y="6358258"/>
            <a:ext cx="415780" cy="415779"/>
          </a:xfrm>
          <a:custGeom>
            <a:avLst/>
            <a:gdLst>
              <a:gd name="T0" fmla="*/ 341 w 2328"/>
              <a:gd name="T1" fmla="*/ 341 h 2328"/>
              <a:gd name="T2" fmla="*/ 341 w 2328"/>
              <a:gd name="T3" fmla="*/ 1987 h 2328"/>
              <a:gd name="T4" fmla="*/ 1987 w 2328"/>
              <a:gd name="T5" fmla="*/ 1987 h 2328"/>
              <a:gd name="T6" fmla="*/ 1987 w 2328"/>
              <a:gd name="T7" fmla="*/ 341 h 2328"/>
              <a:gd name="T8" fmla="*/ 2040 w 2328"/>
              <a:gd name="T9" fmla="*/ 637 h 2328"/>
              <a:gd name="T10" fmla="*/ 1640 w 2328"/>
              <a:gd name="T11" fmla="*/ 423 h 2328"/>
              <a:gd name="T12" fmla="*/ 1341 w 2328"/>
              <a:gd name="T13" fmla="*/ 157 h 2328"/>
              <a:gd name="T14" fmla="*/ 2040 w 2328"/>
              <a:gd name="T15" fmla="*/ 637 h 2328"/>
              <a:gd name="T16" fmla="*/ 1700 w 2328"/>
              <a:gd name="T17" fmla="*/ 1672 h 2328"/>
              <a:gd name="T18" fmla="*/ 2185 w 2328"/>
              <a:gd name="T19" fmla="*/ 1199 h 2328"/>
              <a:gd name="T20" fmla="*/ 1204 w 2328"/>
              <a:gd name="T21" fmla="*/ 2185 h 2328"/>
              <a:gd name="T22" fmla="*/ 1200 w 2328"/>
              <a:gd name="T23" fmla="*/ 1935 h 2328"/>
              <a:gd name="T24" fmla="*/ 1552 w 2328"/>
              <a:gd name="T25" fmla="*/ 1787 h 2328"/>
              <a:gd name="T26" fmla="*/ 775 w 2328"/>
              <a:gd name="T27" fmla="*/ 1787 h 2328"/>
              <a:gd name="T28" fmla="*/ 1128 w 2328"/>
              <a:gd name="T29" fmla="*/ 1935 h 2328"/>
              <a:gd name="T30" fmla="*/ 1124 w 2328"/>
              <a:gd name="T31" fmla="*/ 2185 h 2328"/>
              <a:gd name="T32" fmla="*/ 229 w 2328"/>
              <a:gd name="T33" fmla="*/ 751 h 2328"/>
              <a:gd name="T34" fmla="*/ 532 w 2328"/>
              <a:gd name="T35" fmla="*/ 991 h 2328"/>
              <a:gd name="T36" fmla="*/ 143 w 2328"/>
              <a:gd name="T37" fmla="*/ 1129 h 2328"/>
              <a:gd name="T38" fmla="*/ 1124 w 2328"/>
              <a:gd name="T39" fmla="*/ 143 h 2328"/>
              <a:gd name="T40" fmla="*/ 1128 w 2328"/>
              <a:gd name="T41" fmla="*/ 518 h 2328"/>
              <a:gd name="T42" fmla="*/ 1124 w 2328"/>
              <a:gd name="T43" fmla="*/ 143 h 2328"/>
              <a:gd name="T44" fmla="*/ 1478 w 2328"/>
              <a:gd name="T45" fmla="*/ 533 h 2328"/>
              <a:gd name="T46" fmla="*/ 1200 w 2328"/>
              <a:gd name="T47" fmla="*/ 143 h 2328"/>
              <a:gd name="T48" fmla="*/ 1513 w 2328"/>
              <a:gd name="T49" fmla="*/ 478 h 2328"/>
              <a:gd name="T50" fmla="*/ 1467 w 2328"/>
              <a:gd name="T51" fmla="*/ 624 h 2328"/>
              <a:gd name="T52" fmla="*/ 1661 w 2328"/>
              <a:gd name="T53" fmla="*/ 772 h 2328"/>
              <a:gd name="T54" fmla="*/ 1200 w 2328"/>
              <a:gd name="T55" fmla="*/ 1129 h 2328"/>
              <a:gd name="T56" fmla="*/ 1720 w 2328"/>
              <a:gd name="T57" fmla="*/ 598 h 2328"/>
              <a:gd name="T58" fmla="*/ 1560 w 2328"/>
              <a:gd name="T59" fmla="*/ 598 h 2328"/>
              <a:gd name="T60" fmla="*/ 1720 w 2328"/>
              <a:gd name="T61" fmla="*/ 598 h 2328"/>
              <a:gd name="T62" fmla="*/ 1128 w 2328"/>
              <a:gd name="T63" fmla="*/ 1129 h 2328"/>
              <a:gd name="T64" fmla="*/ 611 w 2328"/>
              <a:gd name="T65" fmla="*/ 997 h 2328"/>
              <a:gd name="T66" fmla="*/ 1128 w 2328"/>
              <a:gd name="T67" fmla="*/ 610 h 2328"/>
              <a:gd name="T68" fmla="*/ 560 w 2328"/>
              <a:gd name="T69" fmla="*/ 1244 h 2328"/>
              <a:gd name="T70" fmla="*/ 560 w 2328"/>
              <a:gd name="T71" fmla="*/ 1084 h 2328"/>
              <a:gd name="T72" fmla="*/ 143 w 2328"/>
              <a:gd name="T73" fmla="*/ 1199 h 2328"/>
              <a:gd name="T74" fmla="*/ 532 w 2328"/>
              <a:gd name="T75" fmla="*/ 1337 h 2328"/>
              <a:gd name="T76" fmla="*/ 229 w 2328"/>
              <a:gd name="T77" fmla="*/ 1577 h 2328"/>
              <a:gd name="T78" fmla="*/ 611 w 2328"/>
              <a:gd name="T79" fmla="*/ 1331 h 2328"/>
              <a:gd name="T80" fmla="*/ 1128 w 2328"/>
              <a:gd name="T81" fmla="*/ 1199 h 2328"/>
              <a:gd name="T82" fmla="*/ 996 w 2328"/>
              <a:gd name="T83" fmla="*/ 1713 h 2328"/>
              <a:gd name="T84" fmla="*/ 611 w 2328"/>
              <a:gd name="T85" fmla="*/ 1331 h 2328"/>
              <a:gd name="T86" fmla="*/ 1164 w 2328"/>
              <a:gd name="T87" fmla="*/ 1844 h 2328"/>
              <a:gd name="T88" fmla="*/ 1164 w 2328"/>
              <a:gd name="T89" fmla="*/ 1684 h 2328"/>
              <a:gd name="T90" fmla="*/ 1331 w 2328"/>
              <a:gd name="T91" fmla="*/ 1713 h 2328"/>
              <a:gd name="T92" fmla="*/ 1200 w 2328"/>
              <a:gd name="T93" fmla="*/ 1199 h 2328"/>
              <a:gd name="T94" fmla="*/ 1606 w 2328"/>
              <a:gd name="T95" fmla="*/ 1687 h 2328"/>
              <a:gd name="T96" fmla="*/ 1807 w 2328"/>
              <a:gd name="T97" fmla="*/ 1129 h 2328"/>
              <a:gd name="T98" fmla="*/ 1798 w 2328"/>
              <a:gd name="T99" fmla="*/ 674 h 2328"/>
              <a:gd name="T100" fmla="*/ 2185 w 2328"/>
              <a:gd name="T101" fmla="*/ 1129 h 2328"/>
              <a:gd name="T102" fmla="*/ 441 w 2328"/>
              <a:gd name="T103" fmla="*/ 441 h 2328"/>
              <a:gd name="T104" fmla="*/ 688 w 2328"/>
              <a:gd name="T105" fmla="*/ 534 h 2328"/>
              <a:gd name="T106" fmla="*/ 288 w 2328"/>
              <a:gd name="T107" fmla="*/ 637 h 2328"/>
              <a:gd name="T108" fmla="*/ 288 w 2328"/>
              <a:gd name="T109" fmla="*/ 1690 h 2328"/>
              <a:gd name="T110" fmla="*/ 688 w 2328"/>
              <a:gd name="T111" fmla="*/ 1794 h 2328"/>
              <a:gd name="T112" fmla="*/ 441 w 2328"/>
              <a:gd name="T113" fmla="*/ 1886 h 2328"/>
              <a:gd name="T114" fmla="*/ 1886 w 2328"/>
              <a:gd name="T115" fmla="*/ 1886 h 2328"/>
              <a:gd name="T116" fmla="*/ 1640 w 2328"/>
              <a:gd name="T117" fmla="*/ 1794 h 2328"/>
              <a:gd name="T118" fmla="*/ 2040 w 2328"/>
              <a:gd name="T119" fmla="*/ 1690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8" h="2328">
                <a:moveTo>
                  <a:pt x="1164" y="0"/>
                </a:moveTo>
                <a:cubicBezTo>
                  <a:pt x="853" y="0"/>
                  <a:pt x="561" y="121"/>
                  <a:pt x="341" y="341"/>
                </a:cubicBezTo>
                <a:cubicBezTo>
                  <a:pt x="121" y="560"/>
                  <a:pt x="0" y="853"/>
                  <a:pt x="0" y="1164"/>
                </a:cubicBezTo>
                <a:cubicBezTo>
                  <a:pt x="0" y="1475"/>
                  <a:pt x="121" y="1767"/>
                  <a:pt x="341" y="1987"/>
                </a:cubicBezTo>
                <a:cubicBezTo>
                  <a:pt x="561" y="2207"/>
                  <a:pt x="853" y="2328"/>
                  <a:pt x="1164" y="2328"/>
                </a:cubicBezTo>
                <a:cubicBezTo>
                  <a:pt x="1475" y="2328"/>
                  <a:pt x="1767" y="2207"/>
                  <a:pt x="1987" y="1987"/>
                </a:cubicBezTo>
                <a:cubicBezTo>
                  <a:pt x="2207" y="1767"/>
                  <a:pt x="2328" y="1475"/>
                  <a:pt x="2328" y="1164"/>
                </a:cubicBezTo>
                <a:cubicBezTo>
                  <a:pt x="2328" y="853"/>
                  <a:pt x="2207" y="560"/>
                  <a:pt x="1987" y="341"/>
                </a:cubicBezTo>
                <a:cubicBezTo>
                  <a:pt x="1767" y="121"/>
                  <a:pt x="1475" y="0"/>
                  <a:pt x="1164" y="0"/>
                </a:cubicBezTo>
                <a:close/>
                <a:moveTo>
                  <a:pt x="2040" y="637"/>
                </a:moveTo>
                <a:cubicBezTo>
                  <a:pt x="1966" y="617"/>
                  <a:pt x="1890" y="598"/>
                  <a:pt x="1815" y="583"/>
                </a:cubicBezTo>
                <a:cubicBezTo>
                  <a:pt x="1807" y="493"/>
                  <a:pt x="1732" y="423"/>
                  <a:pt x="1640" y="423"/>
                </a:cubicBezTo>
                <a:cubicBezTo>
                  <a:pt x="1619" y="423"/>
                  <a:pt x="1598" y="427"/>
                  <a:pt x="1579" y="434"/>
                </a:cubicBezTo>
                <a:cubicBezTo>
                  <a:pt x="1512" y="335"/>
                  <a:pt x="1433" y="243"/>
                  <a:pt x="1341" y="157"/>
                </a:cubicBezTo>
                <a:cubicBezTo>
                  <a:pt x="1547" y="193"/>
                  <a:pt x="1736" y="291"/>
                  <a:pt x="1886" y="441"/>
                </a:cubicBezTo>
                <a:cubicBezTo>
                  <a:pt x="1946" y="501"/>
                  <a:pt x="1998" y="567"/>
                  <a:pt x="2040" y="637"/>
                </a:cubicBezTo>
                <a:close/>
                <a:moveTo>
                  <a:pt x="2099" y="1577"/>
                </a:moveTo>
                <a:cubicBezTo>
                  <a:pt x="1968" y="1617"/>
                  <a:pt x="1835" y="1649"/>
                  <a:pt x="1700" y="1672"/>
                </a:cubicBezTo>
                <a:cubicBezTo>
                  <a:pt x="1767" y="1520"/>
                  <a:pt x="1802" y="1362"/>
                  <a:pt x="1807" y="1199"/>
                </a:cubicBezTo>
                <a:cubicBezTo>
                  <a:pt x="2185" y="1199"/>
                  <a:pt x="2185" y="1199"/>
                  <a:pt x="2185" y="1199"/>
                </a:cubicBezTo>
                <a:cubicBezTo>
                  <a:pt x="2181" y="1331"/>
                  <a:pt x="2151" y="1459"/>
                  <a:pt x="2099" y="1577"/>
                </a:cubicBezTo>
                <a:close/>
                <a:moveTo>
                  <a:pt x="1204" y="2185"/>
                </a:moveTo>
                <a:cubicBezTo>
                  <a:pt x="1202" y="2185"/>
                  <a:pt x="1201" y="2185"/>
                  <a:pt x="1200" y="2185"/>
                </a:cubicBezTo>
                <a:cubicBezTo>
                  <a:pt x="1200" y="1935"/>
                  <a:pt x="1200" y="1935"/>
                  <a:pt x="1200" y="1935"/>
                </a:cubicBezTo>
                <a:cubicBezTo>
                  <a:pt x="1265" y="1921"/>
                  <a:pt x="1318" y="1870"/>
                  <a:pt x="1334" y="1805"/>
                </a:cubicBezTo>
                <a:cubicBezTo>
                  <a:pt x="1407" y="1802"/>
                  <a:pt x="1480" y="1795"/>
                  <a:pt x="1552" y="1787"/>
                </a:cubicBezTo>
                <a:cubicBezTo>
                  <a:pt x="1465" y="1934"/>
                  <a:pt x="1348" y="2067"/>
                  <a:pt x="1204" y="2185"/>
                </a:cubicBezTo>
                <a:close/>
                <a:moveTo>
                  <a:pt x="775" y="1787"/>
                </a:moveTo>
                <a:cubicBezTo>
                  <a:pt x="848" y="1795"/>
                  <a:pt x="921" y="1802"/>
                  <a:pt x="994" y="1805"/>
                </a:cubicBezTo>
                <a:cubicBezTo>
                  <a:pt x="1010" y="1870"/>
                  <a:pt x="1062" y="1921"/>
                  <a:pt x="1128" y="1935"/>
                </a:cubicBezTo>
                <a:cubicBezTo>
                  <a:pt x="1128" y="2185"/>
                  <a:pt x="1128" y="2185"/>
                  <a:pt x="1128" y="2185"/>
                </a:cubicBezTo>
                <a:cubicBezTo>
                  <a:pt x="1127" y="2185"/>
                  <a:pt x="1125" y="2185"/>
                  <a:pt x="1124" y="2185"/>
                </a:cubicBezTo>
                <a:cubicBezTo>
                  <a:pt x="980" y="2067"/>
                  <a:pt x="863" y="1934"/>
                  <a:pt x="775" y="1787"/>
                </a:cubicBezTo>
                <a:close/>
                <a:moveTo>
                  <a:pt x="229" y="751"/>
                </a:moveTo>
                <a:cubicBezTo>
                  <a:pt x="360" y="710"/>
                  <a:pt x="493" y="678"/>
                  <a:pt x="627" y="655"/>
                </a:cubicBezTo>
                <a:cubicBezTo>
                  <a:pt x="580" y="764"/>
                  <a:pt x="548" y="876"/>
                  <a:pt x="532" y="991"/>
                </a:cubicBezTo>
                <a:cubicBezTo>
                  <a:pt x="460" y="1002"/>
                  <a:pt x="403" y="1058"/>
                  <a:pt x="388" y="1129"/>
                </a:cubicBezTo>
                <a:cubicBezTo>
                  <a:pt x="143" y="1129"/>
                  <a:pt x="143" y="1129"/>
                  <a:pt x="143" y="1129"/>
                </a:cubicBezTo>
                <a:cubicBezTo>
                  <a:pt x="147" y="996"/>
                  <a:pt x="177" y="869"/>
                  <a:pt x="229" y="751"/>
                </a:cubicBezTo>
                <a:close/>
                <a:moveTo>
                  <a:pt x="1124" y="143"/>
                </a:moveTo>
                <a:cubicBezTo>
                  <a:pt x="1125" y="143"/>
                  <a:pt x="1127" y="143"/>
                  <a:pt x="1128" y="143"/>
                </a:cubicBezTo>
                <a:cubicBezTo>
                  <a:pt x="1128" y="518"/>
                  <a:pt x="1128" y="518"/>
                  <a:pt x="1128" y="518"/>
                </a:cubicBezTo>
                <a:cubicBezTo>
                  <a:pt x="1010" y="519"/>
                  <a:pt x="892" y="527"/>
                  <a:pt x="775" y="541"/>
                </a:cubicBezTo>
                <a:cubicBezTo>
                  <a:pt x="863" y="394"/>
                  <a:pt x="980" y="260"/>
                  <a:pt x="1124" y="143"/>
                </a:cubicBezTo>
                <a:close/>
                <a:moveTo>
                  <a:pt x="1513" y="478"/>
                </a:moveTo>
                <a:cubicBezTo>
                  <a:pt x="1498" y="494"/>
                  <a:pt x="1486" y="512"/>
                  <a:pt x="1478" y="533"/>
                </a:cubicBezTo>
                <a:cubicBezTo>
                  <a:pt x="1386" y="524"/>
                  <a:pt x="1293" y="519"/>
                  <a:pt x="1200" y="518"/>
                </a:cubicBezTo>
                <a:cubicBezTo>
                  <a:pt x="1200" y="143"/>
                  <a:pt x="1200" y="143"/>
                  <a:pt x="1200" y="143"/>
                </a:cubicBezTo>
                <a:cubicBezTo>
                  <a:pt x="1201" y="143"/>
                  <a:pt x="1202" y="143"/>
                  <a:pt x="1204" y="143"/>
                </a:cubicBezTo>
                <a:cubicBezTo>
                  <a:pt x="1327" y="243"/>
                  <a:pt x="1431" y="356"/>
                  <a:pt x="1513" y="478"/>
                </a:cubicBezTo>
                <a:close/>
                <a:moveTo>
                  <a:pt x="1200" y="610"/>
                </a:moveTo>
                <a:cubicBezTo>
                  <a:pt x="1289" y="611"/>
                  <a:pt x="1379" y="616"/>
                  <a:pt x="1467" y="624"/>
                </a:cubicBezTo>
                <a:cubicBezTo>
                  <a:pt x="1480" y="708"/>
                  <a:pt x="1553" y="773"/>
                  <a:pt x="1640" y="773"/>
                </a:cubicBezTo>
                <a:cubicBezTo>
                  <a:pt x="1647" y="773"/>
                  <a:pt x="1654" y="772"/>
                  <a:pt x="1661" y="772"/>
                </a:cubicBezTo>
                <a:cubicBezTo>
                  <a:pt x="1702" y="887"/>
                  <a:pt x="1724" y="1007"/>
                  <a:pt x="1728" y="1129"/>
                </a:cubicBezTo>
                <a:cubicBezTo>
                  <a:pt x="1200" y="1129"/>
                  <a:pt x="1200" y="1129"/>
                  <a:pt x="1200" y="1129"/>
                </a:cubicBezTo>
                <a:lnTo>
                  <a:pt x="1200" y="610"/>
                </a:lnTo>
                <a:close/>
                <a:moveTo>
                  <a:pt x="1720" y="598"/>
                </a:moveTo>
                <a:cubicBezTo>
                  <a:pt x="1720" y="642"/>
                  <a:pt x="1684" y="678"/>
                  <a:pt x="1640" y="678"/>
                </a:cubicBezTo>
                <a:cubicBezTo>
                  <a:pt x="1596" y="678"/>
                  <a:pt x="1560" y="642"/>
                  <a:pt x="1560" y="598"/>
                </a:cubicBezTo>
                <a:cubicBezTo>
                  <a:pt x="1560" y="554"/>
                  <a:pt x="1596" y="518"/>
                  <a:pt x="1640" y="518"/>
                </a:cubicBezTo>
                <a:cubicBezTo>
                  <a:pt x="1684" y="518"/>
                  <a:pt x="1720" y="554"/>
                  <a:pt x="1720" y="598"/>
                </a:cubicBezTo>
                <a:close/>
                <a:moveTo>
                  <a:pt x="1128" y="610"/>
                </a:moveTo>
                <a:cubicBezTo>
                  <a:pt x="1128" y="1129"/>
                  <a:pt x="1128" y="1129"/>
                  <a:pt x="1128" y="1129"/>
                </a:cubicBezTo>
                <a:cubicBezTo>
                  <a:pt x="731" y="1129"/>
                  <a:pt x="731" y="1129"/>
                  <a:pt x="731" y="1129"/>
                </a:cubicBezTo>
                <a:cubicBezTo>
                  <a:pt x="719" y="1066"/>
                  <a:pt x="672" y="1015"/>
                  <a:pt x="611" y="997"/>
                </a:cubicBezTo>
                <a:cubicBezTo>
                  <a:pt x="629" y="874"/>
                  <a:pt x="666" y="755"/>
                  <a:pt x="722" y="641"/>
                </a:cubicBezTo>
                <a:cubicBezTo>
                  <a:pt x="856" y="622"/>
                  <a:pt x="992" y="612"/>
                  <a:pt x="1128" y="610"/>
                </a:cubicBezTo>
                <a:close/>
                <a:moveTo>
                  <a:pt x="640" y="1164"/>
                </a:moveTo>
                <a:cubicBezTo>
                  <a:pt x="640" y="1208"/>
                  <a:pt x="604" y="1244"/>
                  <a:pt x="560" y="1244"/>
                </a:cubicBezTo>
                <a:cubicBezTo>
                  <a:pt x="516" y="1244"/>
                  <a:pt x="480" y="1208"/>
                  <a:pt x="480" y="1164"/>
                </a:cubicBezTo>
                <a:cubicBezTo>
                  <a:pt x="480" y="1120"/>
                  <a:pt x="516" y="1084"/>
                  <a:pt x="560" y="1084"/>
                </a:cubicBezTo>
                <a:cubicBezTo>
                  <a:pt x="604" y="1084"/>
                  <a:pt x="640" y="1120"/>
                  <a:pt x="640" y="1164"/>
                </a:cubicBezTo>
                <a:close/>
                <a:moveTo>
                  <a:pt x="143" y="1199"/>
                </a:moveTo>
                <a:cubicBezTo>
                  <a:pt x="388" y="1199"/>
                  <a:pt x="388" y="1199"/>
                  <a:pt x="388" y="1199"/>
                </a:cubicBezTo>
                <a:cubicBezTo>
                  <a:pt x="403" y="1270"/>
                  <a:pt x="460" y="1325"/>
                  <a:pt x="532" y="1337"/>
                </a:cubicBezTo>
                <a:cubicBezTo>
                  <a:pt x="548" y="1451"/>
                  <a:pt x="580" y="1563"/>
                  <a:pt x="627" y="1672"/>
                </a:cubicBezTo>
                <a:cubicBezTo>
                  <a:pt x="493" y="1649"/>
                  <a:pt x="360" y="1617"/>
                  <a:pt x="229" y="1577"/>
                </a:cubicBezTo>
                <a:cubicBezTo>
                  <a:pt x="177" y="1459"/>
                  <a:pt x="147" y="1331"/>
                  <a:pt x="143" y="1199"/>
                </a:cubicBezTo>
                <a:close/>
                <a:moveTo>
                  <a:pt x="611" y="1331"/>
                </a:moveTo>
                <a:cubicBezTo>
                  <a:pt x="672" y="1312"/>
                  <a:pt x="719" y="1262"/>
                  <a:pt x="731" y="1199"/>
                </a:cubicBezTo>
                <a:cubicBezTo>
                  <a:pt x="1128" y="1199"/>
                  <a:pt x="1128" y="1199"/>
                  <a:pt x="1128" y="1199"/>
                </a:cubicBezTo>
                <a:cubicBezTo>
                  <a:pt x="1128" y="1592"/>
                  <a:pt x="1128" y="1592"/>
                  <a:pt x="1128" y="1592"/>
                </a:cubicBezTo>
                <a:cubicBezTo>
                  <a:pt x="1065" y="1605"/>
                  <a:pt x="1015" y="1652"/>
                  <a:pt x="996" y="1713"/>
                </a:cubicBezTo>
                <a:cubicBezTo>
                  <a:pt x="904" y="1708"/>
                  <a:pt x="813" y="1700"/>
                  <a:pt x="722" y="1687"/>
                </a:cubicBezTo>
                <a:cubicBezTo>
                  <a:pt x="666" y="1572"/>
                  <a:pt x="629" y="1453"/>
                  <a:pt x="611" y="1331"/>
                </a:cubicBezTo>
                <a:close/>
                <a:moveTo>
                  <a:pt x="1244" y="1764"/>
                </a:moveTo>
                <a:cubicBezTo>
                  <a:pt x="1244" y="1808"/>
                  <a:pt x="1208" y="1844"/>
                  <a:pt x="1164" y="1844"/>
                </a:cubicBezTo>
                <a:cubicBezTo>
                  <a:pt x="1120" y="1844"/>
                  <a:pt x="1084" y="1808"/>
                  <a:pt x="1084" y="1764"/>
                </a:cubicBezTo>
                <a:cubicBezTo>
                  <a:pt x="1084" y="1720"/>
                  <a:pt x="1120" y="1684"/>
                  <a:pt x="1164" y="1684"/>
                </a:cubicBezTo>
                <a:cubicBezTo>
                  <a:pt x="1208" y="1684"/>
                  <a:pt x="1244" y="1720"/>
                  <a:pt x="1244" y="1764"/>
                </a:cubicBezTo>
                <a:close/>
                <a:moveTo>
                  <a:pt x="1331" y="1713"/>
                </a:moveTo>
                <a:cubicBezTo>
                  <a:pt x="1313" y="1652"/>
                  <a:pt x="1262" y="1605"/>
                  <a:pt x="1200" y="1592"/>
                </a:cubicBezTo>
                <a:cubicBezTo>
                  <a:pt x="1200" y="1199"/>
                  <a:pt x="1200" y="1199"/>
                  <a:pt x="1200" y="1199"/>
                </a:cubicBezTo>
                <a:cubicBezTo>
                  <a:pt x="1728" y="1199"/>
                  <a:pt x="1728" y="1199"/>
                  <a:pt x="1728" y="1199"/>
                </a:cubicBezTo>
                <a:cubicBezTo>
                  <a:pt x="1723" y="1367"/>
                  <a:pt x="1682" y="1531"/>
                  <a:pt x="1606" y="1687"/>
                </a:cubicBezTo>
                <a:cubicBezTo>
                  <a:pt x="1515" y="1700"/>
                  <a:pt x="1424" y="1708"/>
                  <a:pt x="1331" y="1713"/>
                </a:cubicBezTo>
                <a:close/>
                <a:moveTo>
                  <a:pt x="1807" y="1129"/>
                </a:moveTo>
                <a:cubicBezTo>
                  <a:pt x="1803" y="997"/>
                  <a:pt x="1779" y="869"/>
                  <a:pt x="1736" y="745"/>
                </a:cubicBezTo>
                <a:cubicBezTo>
                  <a:pt x="1762" y="727"/>
                  <a:pt x="1784" y="703"/>
                  <a:pt x="1798" y="674"/>
                </a:cubicBezTo>
                <a:cubicBezTo>
                  <a:pt x="1900" y="694"/>
                  <a:pt x="2000" y="720"/>
                  <a:pt x="2099" y="751"/>
                </a:cubicBezTo>
                <a:cubicBezTo>
                  <a:pt x="2151" y="869"/>
                  <a:pt x="2181" y="996"/>
                  <a:pt x="2185" y="1129"/>
                </a:cubicBezTo>
                <a:lnTo>
                  <a:pt x="1807" y="1129"/>
                </a:lnTo>
                <a:close/>
                <a:moveTo>
                  <a:pt x="441" y="441"/>
                </a:moveTo>
                <a:cubicBezTo>
                  <a:pt x="592" y="291"/>
                  <a:pt x="781" y="193"/>
                  <a:pt x="987" y="157"/>
                </a:cubicBezTo>
                <a:cubicBezTo>
                  <a:pt x="865" y="271"/>
                  <a:pt x="765" y="397"/>
                  <a:pt x="688" y="534"/>
                </a:cubicBezTo>
                <a:cubicBezTo>
                  <a:pt x="684" y="541"/>
                  <a:pt x="680" y="547"/>
                  <a:pt x="677" y="554"/>
                </a:cubicBezTo>
                <a:cubicBezTo>
                  <a:pt x="546" y="574"/>
                  <a:pt x="416" y="602"/>
                  <a:pt x="288" y="637"/>
                </a:cubicBezTo>
                <a:cubicBezTo>
                  <a:pt x="330" y="567"/>
                  <a:pt x="382" y="501"/>
                  <a:pt x="441" y="441"/>
                </a:cubicBezTo>
                <a:close/>
                <a:moveTo>
                  <a:pt x="288" y="1690"/>
                </a:moveTo>
                <a:cubicBezTo>
                  <a:pt x="416" y="1726"/>
                  <a:pt x="546" y="1754"/>
                  <a:pt x="677" y="1773"/>
                </a:cubicBezTo>
                <a:cubicBezTo>
                  <a:pt x="680" y="1780"/>
                  <a:pt x="684" y="1787"/>
                  <a:pt x="688" y="1794"/>
                </a:cubicBezTo>
                <a:cubicBezTo>
                  <a:pt x="765" y="1931"/>
                  <a:pt x="865" y="2057"/>
                  <a:pt x="987" y="2170"/>
                </a:cubicBezTo>
                <a:cubicBezTo>
                  <a:pt x="781" y="2134"/>
                  <a:pt x="592" y="2037"/>
                  <a:pt x="441" y="1886"/>
                </a:cubicBezTo>
                <a:cubicBezTo>
                  <a:pt x="382" y="1827"/>
                  <a:pt x="330" y="1761"/>
                  <a:pt x="288" y="1690"/>
                </a:cubicBezTo>
                <a:close/>
                <a:moveTo>
                  <a:pt x="1886" y="1886"/>
                </a:moveTo>
                <a:cubicBezTo>
                  <a:pt x="1736" y="2037"/>
                  <a:pt x="1547" y="2135"/>
                  <a:pt x="1341" y="2170"/>
                </a:cubicBezTo>
                <a:cubicBezTo>
                  <a:pt x="1463" y="2057"/>
                  <a:pt x="1563" y="1931"/>
                  <a:pt x="1640" y="1794"/>
                </a:cubicBezTo>
                <a:cubicBezTo>
                  <a:pt x="1644" y="1787"/>
                  <a:pt x="1647" y="1780"/>
                  <a:pt x="1651" y="1773"/>
                </a:cubicBezTo>
                <a:cubicBezTo>
                  <a:pt x="1782" y="1754"/>
                  <a:pt x="1912" y="1726"/>
                  <a:pt x="2040" y="1690"/>
                </a:cubicBezTo>
                <a:cubicBezTo>
                  <a:pt x="1998" y="1761"/>
                  <a:pt x="1946" y="1827"/>
                  <a:pt x="1886" y="1886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9" name="TextBox 42">
            <a:extLst>
              <a:ext uri="{FF2B5EF4-FFF2-40B4-BE49-F238E27FC236}">
                <a16:creationId xmlns:a16="http://schemas.microsoft.com/office/drawing/2014/main" id="{DB80059C-1A44-4BDB-2DED-297979224861}"/>
              </a:ext>
            </a:extLst>
          </p:cNvPr>
          <p:cNvSpPr txBox="1"/>
          <p:nvPr/>
        </p:nvSpPr>
        <p:spPr>
          <a:xfrm>
            <a:off x="4473038" y="2412603"/>
            <a:ext cx="4185986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0" name="TextBox 43">
            <a:extLst>
              <a:ext uri="{FF2B5EF4-FFF2-40B4-BE49-F238E27FC236}">
                <a16:creationId xmlns:a16="http://schemas.microsoft.com/office/drawing/2014/main" id="{58FADEDE-1DDE-2DA5-9290-CBECEF14B976}"/>
              </a:ext>
            </a:extLst>
          </p:cNvPr>
          <p:cNvSpPr txBox="1"/>
          <p:nvPr/>
        </p:nvSpPr>
        <p:spPr>
          <a:xfrm>
            <a:off x="5063900" y="3373590"/>
            <a:ext cx="420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1" name="TextBox 44">
            <a:extLst>
              <a:ext uri="{FF2B5EF4-FFF2-40B4-BE49-F238E27FC236}">
                <a16:creationId xmlns:a16="http://schemas.microsoft.com/office/drawing/2014/main" id="{DDAE4100-82A1-39A7-9CAA-A858DE4321BA}"/>
              </a:ext>
            </a:extLst>
          </p:cNvPr>
          <p:cNvSpPr txBox="1"/>
          <p:nvPr/>
        </p:nvSpPr>
        <p:spPr>
          <a:xfrm>
            <a:off x="5614837" y="4329301"/>
            <a:ext cx="41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2" name="TextBox 45">
            <a:extLst>
              <a:ext uri="{FF2B5EF4-FFF2-40B4-BE49-F238E27FC236}">
                <a16:creationId xmlns:a16="http://schemas.microsoft.com/office/drawing/2014/main" id="{C3765A98-E563-970D-A827-65380CDB6421}"/>
              </a:ext>
            </a:extLst>
          </p:cNvPr>
          <p:cNvSpPr txBox="1"/>
          <p:nvPr/>
        </p:nvSpPr>
        <p:spPr>
          <a:xfrm>
            <a:off x="6138712" y="5301494"/>
            <a:ext cx="41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3" name="TextBox 47">
            <a:extLst>
              <a:ext uri="{FF2B5EF4-FFF2-40B4-BE49-F238E27FC236}">
                <a16:creationId xmlns:a16="http://schemas.microsoft.com/office/drawing/2014/main" id="{08209806-48FE-6AC6-C3C8-6075C4D93A44}"/>
              </a:ext>
            </a:extLst>
          </p:cNvPr>
          <p:cNvSpPr txBox="1"/>
          <p:nvPr/>
        </p:nvSpPr>
        <p:spPr>
          <a:xfrm>
            <a:off x="6587064" y="6273687"/>
            <a:ext cx="417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5289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8992F6FB-D219-F24C-B3DB-8FD8BEBC1C43}"/>
              </a:ext>
            </a:extLst>
          </p:cNvPr>
          <p:cNvSpPr txBox="1">
            <a:spLocks/>
          </p:cNvSpPr>
          <p:nvPr/>
        </p:nvSpPr>
        <p:spPr>
          <a:xfrm>
            <a:off x="382843" y="1114103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 3 LAYERS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F3846282-E974-E736-B2CE-7B50061D81A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5779605" y="4924789"/>
            <a:ext cx="5728348" cy="1022125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5" name="AutoShape 11">
            <a:extLst>
              <a:ext uri="{FF2B5EF4-FFF2-40B4-BE49-F238E27FC236}">
                <a16:creationId xmlns:a16="http://schemas.microsoft.com/office/drawing/2014/main" id="{06EE2CFB-0877-5935-A90F-5FF2CAFEC940}"/>
              </a:ext>
            </a:extLst>
          </p:cNvPr>
          <p:cNvSpPr>
            <a:spLocks/>
          </p:cNvSpPr>
          <p:nvPr/>
        </p:nvSpPr>
        <p:spPr bwMode="auto">
          <a:xfrm flipH="1">
            <a:off x="192343" y="3581252"/>
            <a:ext cx="5728348" cy="1022125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6" name="AutoShape 11">
            <a:extLst>
              <a:ext uri="{FF2B5EF4-FFF2-40B4-BE49-F238E27FC236}">
                <a16:creationId xmlns:a16="http://schemas.microsoft.com/office/drawing/2014/main" id="{57A445FF-C6D9-9C49-6DD6-A76A4C33D789}"/>
              </a:ext>
            </a:extLst>
          </p:cNvPr>
          <p:cNvSpPr>
            <a:spLocks/>
          </p:cNvSpPr>
          <p:nvPr/>
        </p:nvSpPr>
        <p:spPr bwMode="auto">
          <a:xfrm>
            <a:off x="5638740" y="2277937"/>
            <a:ext cx="5728348" cy="990136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37" name="Group 3">
            <a:extLst>
              <a:ext uri="{FF2B5EF4-FFF2-40B4-BE49-F238E27FC236}">
                <a16:creationId xmlns:a16="http://schemas.microsoft.com/office/drawing/2014/main" id="{FB5F16D5-8F26-DB79-33B6-F18D1BC53633}"/>
              </a:ext>
            </a:extLst>
          </p:cNvPr>
          <p:cNvGrpSpPr/>
          <p:nvPr/>
        </p:nvGrpSpPr>
        <p:grpSpPr>
          <a:xfrm>
            <a:off x="3002667" y="4337204"/>
            <a:ext cx="5275952" cy="2647473"/>
            <a:chOff x="3888259" y="3642564"/>
            <a:chExt cx="4415481" cy="2025902"/>
          </a:xfrm>
        </p:grpSpPr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B675E0F5-6ED8-BE9D-FE19-D1E065DC7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624" y="3642564"/>
              <a:ext cx="3014751" cy="1002461"/>
            </a:xfrm>
            <a:custGeom>
              <a:avLst/>
              <a:gdLst>
                <a:gd name="T0" fmla="*/ 0 w 947"/>
                <a:gd name="T1" fmla="*/ 198 h 430"/>
                <a:gd name="T2" fmla="*/ 473 w 947"/>
                <a:gd name="T3" fmla="*/ 0 h 430"/>
                <a:gd name="T4" fmla="*/ 947 w 947"/>
                <a:gd name="T5" fmla="*/ 198 h 430"/>
                <a:gd name="T6" fmla="*/ 473 w 947"/>
                <a:gd name="T7" fmla="*/ 430 h 430"/>
                <a:gd name="T8" fmla="*/ 0 w 947"/>
                <a:gd name="T9" fmla="*/ 198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7" h="430">
                  <a:moveTo>
                    <a:pt x="0" y="198"/>
                  </a:moveTo>
                  <a:lnTo>
                    <a:pt x="473" y="0"/>
                  </a:lnTo>
                  <a:lnTo>
                    <a:pt x="947" y="198"/>
                  </a:lnTo>
                  <a:lnTo>
                    <a:pt x="473" y="430"/>
                  </a:lnTo>
                  <a:lnTo>
                    <a:pt x="0" y="198"/>
                  </a:lnTo>
                  <a:close/>
                </a:path>
              </a:pathLst>
            </a:custGeom>
            <a:gradFill>
              <a:gsLst>
                <a:gs pos="0">
                  <a:srgbClr val="2980B9">
                    <a:lumMod val="75000"/>
                  </a:srgbClr>
                </a:gs>
                <a:gs pos="100000">
                  <a:srgbClr val="2980B9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1B4A7CA7-79F3-3736-D095-AA061CC7F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07" y="4104162"/>
              <a:ext cx="2209333" cy="1564304"/>
            </a:xfrm>
            <a:custGeom>
              <a:avLst/>
              <a:gdLst>
                <a:gd name="T0" fmla="*/ 0 w 694"/>
                <a:gd name="T1" fmla="*/ 671 h 671"/>
                <a:gd name="T2" fmla="*/ 694 w 694"/>
                <a:gd name="T3" fmla="*/ 329 h 671"/>
                <a:gd name="T4" fmla="*/ 474 w 694"/>
                <a:gd name="T5" fmla="*/ 0 h 671"/>
                <a:gd name="T6" fmla="*/ 0 w 694"/>
                <a:gd name="T7" fmla="*/ 232 h 671"/>
                <a:gd name="T8" fmla="*/ 0 w 694"/>
                <a:gd name="T9" fmla="*/ 671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4" h="671">
                  <a:moveTo>
                    <a:pt x="0" y="671"/>
                  </a:moveTo>
                  <a:lnTo>
                    <a:pt x="694" y="329"/>
                  </a:lnTo>
                  <a:lnTo>
                    <a:pt x="474" y="0"/>
                  </a:lnTo>
                  <a:lnTo>
                    <a:pt x="0" y="232"/>
                  </a:lnTo>
                  <a:lnTo>
                    <a:pt x="0" y="671"/>
                  </a:lnTo>
                  <a:close/>
                </a:path>
              </a:pathLst>
            </a:custGeom>
            <a:gradFill>
              <a:gsLst>
                <a:gs pos="0">
                  <a:srgbClr val="2980B9">
                    <a:lumMod val="75000"/>
                  </a:srgbClr>
                </a:gs>
                <a:gs pos="100000">
                  <a:srgbClr val="2980B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C3BF159-B535-0F2B-529E-21FB07C53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259" y="4104162"/>
              <a:ext cx="2206148" cy="1564304"/>
            </a:xfrm>
            <a:custGeom>
              <a:avLst/>
              <a:gdLst>
                <a:gd name="T0" fmla="*/ 693 w 693"/>
                <a:gd name="T1" fmla="*/ 232 h 671"/>
                <a:gd name="T2" fmla="*/ 220 w 693"/>
                <a:gd name="T3" fmla="*/ 0 h 671"/>
                <a:gd name="T4" fmla="*/ 0 w 693"/>
                <a:gd name="T5" fmla="*/ 329 h 671"/>
                <a:gd name="T6" fmla="*/ 693 w 693"/>
                <a:gd name="T7" fmla="*/ 671 h 671"/>
                <a:gd name="T8" fmla="*/ 693 w 693"/>
                <a:gd name="T9" fmla="*/ 23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671">
                  <a:moveTo>
                    <a:pt x="693" y="232"/>
                  </a:moveTo>
                  <a:lnTo>
                    <a:pt x="220" y="0"/>
                  </a:lnTo>
                  <a:lnTo>
                    <a:pt x="0" y="329"/>
                  </a:lnTo>
                  <a:lnTo>
                    <a:pt x="693" y="671"/>
                  </a:lnTo>
                  <a:lnTo>
                    <a:pt x="693" y="232"/>
                  </a:lnTo>
                  <a:close/>
                </a:path>
              </a:pathLst>
            </a:custGeom>
            <a:gradFill>
              <a:gsLst>
                <a:gs pos="0">
                  <a:srgbClr val="2980B9"/>
                </a:gs>
                <a:gs pos="100000">
                  <a:srgbClr val="2980B9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41" name="Group 7">
            <a:extLst>
              <a:ext uri="{FF2B5EF4-FFF2-40B4-BE49-F238E27FC236}">
                <a16:creationId xmlns:a16="http://schemas.microsoft.com/office/drawing/2014/main" id="{FAA7621A-B009-4FC8-D244-AD2049774417}"/>
              </a:ext>
            </a:extLst>
          </p:cNvPr>
          <p:cNvGrpSpPr/>
          <p:nvPr/>
        </p:nvGrpSpPr>
        <p:grpSpPr>
          <a:xfrm>
            <a:off x="3904181" y="3285733"/>
            <a:ext cx="3472922" cy="1992459"/>
            <a:chOff x="4642742" y="2837957"/>
            <a:chExt cx="2906513" cy="1524671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6DF7E94E-D15A-7E88-971C-E0C4294F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3107" y="2837957"/>
              <a:ext cx="1505783" cy="501230"/>
            </a:xfrm>
            <a:custGeom>
              <a:avLst/>
              <a:gdLst>
                <a:gd name="T0" fmla="*/ 0 w 473"/>
                <a:gd name="T1" fmla="*/ 97 h 215"/>
                <a:gd name="T2" fmla="*/ 236 w 473"/>
                <a:gd name="T3" fmla="*/ 0 h 215"/>
                <a:gd name="T4" fmla="*/ 473 w 473"/>
                <a:gd name="T5" fmla="*/ 97 h 215"/>
                <a:gd name="T6" fmla="*/ 236 w 473"/>
                <a:gd name="T7" fmla="*/ 215 h 215"/>
                <a:gd name="T8" fmla="*/ 0 w 473"/>
                <a:gd name="T9" fmla="*/ 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215">
                  <a:moveTo>
                    <a:pt x="0" y="97"/>
                  </a:moveTo>
                  <a:lnTo>
                    <a:pt x="236" y="0"/>
                  </a:lnTo>
                  <a:lnTo>
                    <a:pt x="473" y="97"/>
                  </a:lnTo>
                  <a:lnTo>
                    <a:pt x="236" y="215"/>
                  </a:lnTo>
                  <a:lnTo>
                    <a:pt x="0" y="97"/>
                  </a:lnTo>
                  <a:close/>
                </a:path>
              </a:pathLst>
            </a:custGeom>
            <a:gradFill>
              <a:gsLst>
                <a:gs pos="0">
                  <a:srgbClr val="41B176">
                    <a:lumMod val="75000"/>
                  </a:srgbClr>
                </a:gs>
                <a:gs pos="100000">
                  <a:srgbClr val="41B176"/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062FBA4-97C3-6039-9FE7-B35671D20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07" y="3064093"/>
              <a:ext cx="1454848" cy="1298535"/>
            </a:xfrm>
            <a:custGeom>
              <a:avLst/>
              <a:gdLst>
                <a:gd name="T0" fmla="*/ 0 w 457"/>
                <a:gd name="T1" fmla="*/ 557 h 557"/>
                <a:gd name="T2" fmla="*/ 457 w 457"/>
                <a:gd name="T3" fmla="*/ 333 h 557"/>
                <a:gd name="T4" fmla="*/ 237 w 457"/>
                <a:gd name="T5" fmla="*/ 0 h 557"/>
                <a:gd name="T6" fmla="*/ 0 w 457"/>
                <a:gd name="T7" fmla="*/ 118 h 557"/>
                <a:gd name="T8" fmla="*/ 0 w 457"/>
                <a:gd name="T9" fmla="*/ 557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7" h="557">
                  <a:moveTo>
                    <a:pt x="0" y="557"/>
                  </a:moveTo>
                  <a:lnTo>
                    <a:pt x="457" y="333"/>
                  </a:lnTo>
                  <a:lnTo>
                    <a:pt x="237" y="0"/>
                  </a:lnTo>
                  <a:lnTo>
                    <a:pt x="0" y="118"/>
                  </a:lnTo>
                  <a:lnTo>
                    <a:pt x="0" y="557"/>
                  </a:lnTo>
                  <a:close/>
                </a:path>
              </a:pathLst>
            </a:custGeom>
            <a:gradFill>
              <a:gsLst>
                <a:gs pos="0">
                  <a:srgbClr val="41B176">
                    <a:lumMod val="75000"/>
                  </a:srgbClr>
                </a:gs>
                <a:gs pos="100000">
                  <a:srgbClr val="41B176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D20F37A5-33CB-69AC-7604-E8B25AFFC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2742" y="3064093"/>
              <a:ext cx="1451665" cy="1298535"/>
            </a:xfrm>
            <a:custGeom>
              <a:avLst/>
              <a:gdLst>
                <a:gd name="T0" fmla="*/ 456 w 456"/>
                <a:gd name="T1" fmla="*/ 118 h 557"/>
                <a:gd name="T2" fmla="*/ 220 w 456"/>
                <a:gd name="T3" fmla="*/ 0 h 557"/>
                <a:gd name="T4" fmla="*/ 0 w 456"/>
                <a:gd name="T5" fmla="*/ 333 h 557"/>
                <a:gd name="T6" fmla="*/ 456 w 456"/>
                <a:gd name="T7" fmla="*/ 557 h 557"/>
                <a:gd name="T8" fmla="*/ 456 w 456"/>
                <a:gd name="T9" fmla="*/ 11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6" h="557">
                  <a:moveTo>
                    <a:pt x="456" y="118"/>
                  </a:moveTo>
                  <a:lnTo>
                    <a:pt x="220" y="0"/>
                  </a:lnTo>
                  <a:lnTo>
                    <a:pt x="0" y="333"/>
                  </a:lnTo>
                  <a:lnTo>
                    <a:pt x="456" y="557"/>
                  </a:lnTo>
                  <a:lnTo>
                    <a:pt x="456" y="118"/>
                  </a:lnTo>
                  <a:close/>
                </a:path>
              </a:pathLst>
            </a:custGeom>
            <a:gradFill>
              <a:gsLst>
                <a:gs pos="0">
                  <a:srgbClr val="41B176"/>
                </a:gs>
                <a:gs pos="100000">
                  <a:srgbClr val="41B176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45" name="Group 11">
            <a:extLst>
              <a:ext uri="{FF2B5EF4-FFF2-40B4-BE49-F238E27FC236}">
                <a16:creationId xmlns:a16="http://schemas.microsoft.com/office/drawing/2014/main" id="{9B6E5FD1-4F04-9596-BA54-DE2282913776}"/>
              </a:ext>
            </a:extLst>
          </p:cNvPr>
          <p:cNvGrpSpPr/>
          <p:nvPr/>
        </p:nvGrpSpPr>
        <p:grpSpPr>
          <a:xfrm>
            <a:off x="4805697" y="2260277"/>
            <a:ext cx="1669893" cy="1349632"/>
            <a:chOff x="5397227" y="2053257"/>
            <a:chExt cx="1397545" cy="1032767"/>
          </a:xfrm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F37F32FB-7919-97EA-C94C-1382BDC6C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4407" y="2053257"/>
              <a:ext cx="700365" cy="1032767"/>
            </a:xfrm>
            <a:custGeom>
              <a:avLst/>
              <a:gdLst>
                <a:gd name="T0" fmla="*/ 0 w 220"/>
                <a:gd name="T1" fmla="*/ 443 h 443"/>
                <a:gd name="T2" fmla="*/ 220 w 220"/>
                <a:gd name="T3" fmla="*/ 333 h 443"/>
                <a:gd name="T4" fmla="*/ 0 w 220"/>
                <a:gd name="T5" fmla="*/ 0 h 443"/>
                <a:gd name="T6" fmla="*/ 0 w 220"/>
                <a:gd name="T7" fmla="*/ 4 h 443"/>
                <a:gd name="T8" fmla="*/ 0 w 220"/>
                <a:gd name="T9" fmla="*/ 443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443">
                  <a:moveTo>
                    <a:pt x="0" y="443"/>
                  </a:moveTo>
                  <a:lnTo>
                    <a:pt x="220" y="333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43"/>
                  </a:lnTo>
                  <a:close/>
                </a:path>
              </a:pathLst>
            </a:custGeom>
            <a:gradFill>
              <a:gsLst>
                <a:gs pos="0">
                  <a:srgbClr val="9BBB59">
                    <a:lumMod val="75000"/>
                  </a:srgbClr>
                </a:gs>
                <a:gs pos="100000">
                  <a:srgbClr val="9BBB5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F031AC0F-4E1C-0619-3EA7-820A6A703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227" y="2053257"/>
              <a:ext cx="697180" cy="1032767"/>
            </a:xfrm>
            <a:custGeom>
              <a:avLst/>
              <a:gdLst>
                <a:gd name="T0" fmla="*/ 219 w 219"/>
                <a:gd name="T1" fmla="*/ 4 h 443"/>
                <a:gd name="T2" fmla="*/ 219 w 219"/>
                <a:gd name="T3" fmla="*/ 0 h 443"/>
                <a:gd name="T4" fmla="*/ 0 w 219"/>
                <a:gd name="T5" fmla="*/ 333 h 443"/>
                <a:gd name="T6" fmla="*/ 219 w 219"/>
                <a:gd name="T7" fmla="*/ 443 h 443"/>
                <a:gd name="T8" fmla="*/ 219 w 219"/>
                <a:gd name="T9" fmla="*/ 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443">
                  <a:moveTo>
                    <a:pt x="219" y="4"/>
                  </a:moveTo>
                  <a:lnTo>
                    <a:pt x="219" y="0"/>
                  </a:lnTo>
                  <a:lnTo>
                    <a:pt x="0" y="333"/>
                  </a:lnTo>
                  <a:lnTo>
                    <a:pt x="219" y="443"/>
                  </a:lnTo>
                  <a:lnTo>
                    <a:pt x="219" y="4"/>
                  </a:lnTo>
                  <a:close/>
                </a:path>
              </a:pathLst>
            </a:custGeom>
            <a:gradFill>
              <a:gsLst>
                <a:gs pos="0">
                  <a:srgbClr val="9BBB59"/>
                </a:gs>
                <a:gs pos="100000">
                  <a:srgbClr val="9BBB59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48" name="Rectangle 35">
            <a:extLst>
              <a:ext uri="{FF2B5EF4-FFF2-40B4-BE49-F238E27FC236}">
                <a16:creationId xmlns:a16="http://schemas.microsoft.com/office/drawing/2014/main" id="{5ED98868-9608-6530-C441-A79D64F3874B}"/>
              </a:ext>
            </a:extLst>
          </p:cNvPr>
          <p:cNvSpPr/>
          <p:nvPr/>
        </p:nvSpPr>
        <p:spPr>
          <a:xfrm>
            <a:off x="7104065" y="2603175"/>
            <a:ext cx="3083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rgbClr val="FFFFFF"/>
                </a:solidFill>
                <a:latin typeface="Open Sans"/>
                <a:ea typeface="+mn-ea"/>
              </a:rPr>
              <a:t>Ut quam sem</a:t>
            </a:r>
            <a:r>
              <a:rPr lang="pt-BR" sz="1400" dirty="0">
                <a:solidFill>
                  <a:srgbClr val="FFFFFF"/>
                </a:solidFill>
                <a:latin typeface="Open Sans"/>
                <a:ea typeface="+mn-ea"/>
              </a:rPr>
              <a:t>, pretium vel vestibulum quis, consequat. </a:t>
            </a:r>
            <a:endParaRPr lang="id-ID" sz="140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49" name="TextBox 36">
            <a:extLst>
              <a:ext uri="{FF2B5EF4-FFF2-40B4-BE49-F238E27FC236}">
                <a16:creationId xmlns:a16="http://schemas.microsoft.com/office/drawing/2014/main" id="{79DD4E11-4876-BD6D-E5E7-BB308E04F104}"/>
              </a:ext>
            </a:extLst>
          </p:cNvPr>
          <p:cNvSpPr txBox="1"/>
          <p:nvPr/>
        </p:nvSpPr>
        <p:spPr>
          <a:xfrm>
            <a:off x="7104065" y="2341183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6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50" name="Rectangle 38">
            <a:extLst>
              <a:ext uri="{FF2B5EF4-FFF2-40B4-BE49-F238E27FC236}">
                <a16:creationId xmlns:a16="http://schemas.microsoft.com/office/drawing/2014/main" id="{1A72F19B-D165-97E0-C9A2-62C99B702B0F}"/>
              </a:ext>
            </a:extLst>
          </p:cNvPr>
          <p:cNvSpPr/>
          <p:nvPr/>
        </p:nvSpPr>
        <p:spPr>
          <a:xfrm>
            <a:off x="397" y="3937003"/>
            <a:ext cx="3441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id-ID" sz="1400" dirty="0">
                <a:solidFill>
                  <a:srgbClr val="FFFFFF"/>
                </a:solidFill>
                <a:latin typeface="Open Sans"/>
                <a:ea typeface="+mn-ea"/>
              </a:rPr>
              <a:t>Nulla varius imperdiet neque luctus porta. </a:t>
            </a:r>
            <a:r>
              <a:rPr lang="id-ID" sz="1400" b="1" dirty="0">
                <a:solidFill>
                  <a:srgbClr val="FFFFFF"/>
                </a:solidFill>
                <a:latin typeface="Open Sans"/>
                <a:ea typeface="+mn-ea"/>
              </a:rPr>
              <a:t>Donec lacinia</a:t>
            </a:r>
            <a:r>
              <a:rPr lang="id-ID" sz="1400" dirty="0">
                <a:solidFill>
                  <a:srgbClr val="FFFFFF"/>
                </a:solidFill>
                <a:latin typeface="Open Sans"/>
                <a:ea typeface="+mn-ea"/>
              </a:rPr>
              <a:t>, ante id. </a:t>
            </a:r>
          </a:p>
        </p:txBody>
      </p:sp>
      <p:sp>
        <p:nvSpPr>
          <p:cNvPr id="51" name="TextBox 39">
            <a:extLst>
              <a:ext uri="{FF2B5EF4-FFF2-40B4-BE49-F238E27FC236}">
                <a16:creationId xmlns:a16="http://schemas.microsoft.com/office/drawing/2014/main" id="{329351C2-5613-D17E-F0DC-59F1B33F4245}"/>
              </a:ext>
            </a:extLst>
          </p:cNvPr>
          <p:cNvSpPr txBox="1"/>
          <p:nvPr/>
        </p:nvSpPr>
        <p:spPr>
          <a:xfrm>
            <a:off x="2115457" y="3675011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id-ID" sz="16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52" name="Rectangle 40">
            <a:extLst>
              <a:ext uri="{FF2B5EF4-FFF2-40B4-BE49-F238E27FC236}">
                <a16:creationId xmlns:a16="http://schemas.microsoft.com/office/drawing/2014/main" id="{AC3281C9-466A-229F-3D06-AB1E3458834A}"/>
              </a:ext>
            </a:extLst>
          </p:cNvPr>
          <p:cNvSpPr/>
          <p:nvPr/>
        </p:nvSpPr>
        <p:spPr>
          <a:xfrm>
            <a:off x="8775607" y="5326592"/>
            <a:ext cx="26676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FFFFFF"/>
                </a:solidFill>
                <a:latin typeface="Open Sans"/>
                <a:ea typeface="+mn-ea"/>
              </a:rPr>
              <a:t>Nam pretium </a:t>
            </a:r>
            <a:r>
              <a:rPr lang="id-ID" sz="1400" dirty="0">
                <a:solidFill>
                  <a:srgbClr val="FFFFFF"/>
                </a:solidFill>
                <a:latin typeface="Open Sans"/>
                <a:ea typeface="+mn-ea"/>
              </a:rPr>
              <a:t>velit ac arcu consequat consectetur. </a:t>
            </a:r>
          </a:p>
        </p:txBody>
      </p:sp>
      <p:sp>
        <p:nvSpPr>
          <p:cNvPr id="53" name="TextBox 41">
            <a:extLst>
              <a:ext uri="{FF2B5EF4-FFF2-40B4-BE49-F238E27FC236}">
                <a16:creationId xmlns:a16="http://schemas.microsoft.com/office/drawing/2014/main" id="{94C4FFD6-C2AC-C25E-F93A-F4776521AC8B}"/>
              </a:ext>
            </a:extLst>
          </p:cNvPr>
          <p:cNvSpPr txBox="1"/>
          <p:nvPr/>
        </p:nvSpPr>
        <p:spPr>
          <a:xfrm>
            <a:off x="8775606" y="5064600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600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54" name="Freeform 83">
            <a:extLst>
              <a:ext uri="{FF2B5EF4-FFF2-40B4-BE49-F238E27FC236}">
                <a16:creationId xmlns:a16="http://schemas.microsoft.com/office/drawing/2014/main" id="{3D9397AB-D45C-0F19-B55A-73F176E385B5}"/>
              </a:ext>
            </a:extLst>
          </p:cNvPr>
          <p:cNvSpPr>
            <a:spLocks noEditPoints="1"/>
          </p:cNvSpPr>
          <p:nvPr/>
        </p:nvSpPr>
        <p:spPr bwMode="auto">
          <a:xfrm>
            <a:off x="8125369" y="5266262"/>
            <a:ext cx="571456" cy="380970"/>
          </a:xfrm>
          <a:custGeom>
            <a:avLst/>
            <a:gdLst>
              <a:gd name="T0" fmla="*/ 96 w 120"/>
              <a:gd name="T1" fmla="*/ 32 h 80"/>
              <a:gd name="T2" fmla="*/ 96 w 120"/>
              <a:gd name="T3" fmla="*/ 32 h 80"/>
              <a:gd name="T4" fmla="*/ 96 w 120"/>
              <a:gd name="T5" fmla="*/ 32 h 80"/>
              <a:gd name="T6" fmla="*/ 64 w 120"/>
              <a:gd name="T7" fmla="*/ 0 h 80"/>
              <a:gd name="T8" fmla="*/ 33 w 120"/>
              <a:gd name="T9" fmla="*/ 24 h 80"/>
              <a:gd name="T10" fmla="*/ 28 w 120"/>
              <a:gd name="T11" fmla="*/ 24 h 80"/>
              <a:gd name="T12" fmla="*/ 0 w 120"/>
              <a:gd name="T13" fmla="*/ 52 h 80"/>
              <a:gd name="T14" fmla="*/ 28 w 120"/>
              <a:gd name="T15" fmla="*/ 80 h 80"/>
              <a:gd name="T16" fmla="*/ 96 w 120"/>
              <a:gd name="T17" fmla="*/ 80 h 80"/>
              <a:gd name="T18" fmla="*/ 120 w 120"/>
              <a:gd name="T19" fmla="*/ 56 h 80"/>
              <a:gd name="T20" fmla="*/ 96 w 120"/>
              <a:gd name="T21" fmla="*/ 32 h 80"/>
              <a:gd name="T22" fmla="*/ 96 w 120"/>
              <a:gd name="T23" fmla="*/ 72 h 80"/>
              <a:gd name="T24" fmla="*/ 71 w 120"/>
              <a:gd name="T25" fmla="*/ 72 h 80"/>
              <a:gd name="T26" fmla="*/ 71 w 120"/>
              <a:gd name="T27" fmla="*/ 58 h 80"/>
              <a:gd name="T28" fmla="*/ 80 w 120"/>
              <a:gd name="T29" fmla="*/ 58 h 80"/>
              <a:gd name="T30" fmla="*/ 62 w 120"/>
              <a:gd name="T31" fmla="*/ 36 h 80"/>
              <a:gd name="T32" fmla="*/ 45 w 120"/>
              <a:gd name="T33" fmla="*/ 58 h 80"/>
              <a:gd name="T34" fmla="*/ 54 w 120"/>
              <a:gd name="T35" fmla="*/ 58 h 80"/>
              <a:gd name="T36" fmla="*/ 54 w 120"/>
              <a:gd name="T37" fmla="*/ 72 h 80"/>
              <a:gd name="T38" fmla="*/ 28 w 120"/>
              <a:gd name="T39" fmla="*/ 72 h 80"/>
              <a:gd name="T40" fmla="*/ 8 w 120"/>
              <a:gd name="T41" fmla="*/ 52 h 80"/>
              <a:gd name="T42" fmla="*/ 28 w 120"/>
              <a:gd name="T43" fmla="*/ 32 h 80"/>
              <a:gd name="T44" fmla="*/ 35 w 120"/>
              <a:gd name="T45" fmla="*/ 33 h 80"/>
              <a:gd name="T46" fmla="*/ 38 w 120"/>
              <a:gd name="T47" fmla="*/ 33 h 80"/>
              <a:gd name="T48" fmla="*/ 40 w 120"/>
              <a:gd name="T49" fmla="*/ 30 h 80"/>
              <a:gd name="T50" fmla="*/ 64 w 120"/>
              <a:gd name="T51" fmla="*/ 8 h 80"/>
              <a:gd name="T52" fmla="*/ 88 w 120"/>
              <a:gd name="T53" fmla="*/ 32 h 80"/>
              <a:gd name="T54" fmla="*/ 88 w 120"/>
              <a:gd name="T55" fmla="*/ 36 h 80"/>
              <a:gd name="T56" fmla="*/ 89 w 120"/>
              <a:gd name="T57" fmla="*/ 39 h 80"/>
              <a:gd name="T58" fmla="*/ 93 w 120"/>
              <a:gd name="T59" fmla="*/ 40 h 80"/>
              <a:gd name="T60" fmla="*/ 96 w 120"/>
              <a:gd name="T61" fmla="*/ 40 h 80"/>
              <a:gd name="T62" fmla="*/ 112 w 120"/>
              <a:gd name="T63" fmla="*/ 56 h 80"/>
              <a:gd name="T64" fmla="*/ 96 w 120"/>
              <a:gd name="T65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0" h="80">
                <a:moveTo>
                  <a:pt x="96" y="32"/>
                </a:moveTo>
                <a:cubicBezTo>
                  <a:pt x="96" y="32"/>
                  <a:pt x="96" y="32"/>
                  <a:pt x="96" y="32"/>
                </a:cubicBezTo>
                <a:cubicBezTo>
                  <a:pt x="96" y="32"/>
                  <a:pt x="96" y="32"/>
                  <a:pt x="96" y="32"/>
                </a:cubicBezTo>
                <a:cubicBezTo>
                  <a:pt x="96" y="14"/>
                  <a:pt x="82" y="0"/>
                  <a:pt x="64" y="0"/>
                </a:cubicBezTo>
                <a:cubicBezTo>
                  <a:pt x="49" y="0"/>
                  <a:pt x="36" y="10"/>
                  <a:pt x="33" y="24"/>
                </a:cubicBezTo>
                <a:cubicBezTo>
                  <a:pt x="31" y="24"/>
                  <a:pt x="30" y="24"/>
                  <a:pt x="28" y="24"/>
                </a:cubicBezTo>
                <a:cubicBezTo>
                  <a:pt x="13" y="24"/>
                  <a:pt x="0" y="37"/>
                  <a:pt x="0" y="52"/>
                </a:cubicBezTo>
                <a:cubicBezTo>
                  <a:pt x="0" y="67"/>
                  <a:pt x="13" y="80"/>
                  <a:pt x="28" y="80"/>
                </a:cubicBezTo>
                <a:cubicBezTo>
                  <a:pt x="96" y="80"/>
                  <a:pt x="96" y="80"/>
                  <a:pt x="96" y="80"/>
                </a:cubicBezTo>
                <a:cubicBezTo>
                  <a:pt x="109" y="80"/>
                  <a:pt x="120" y="69"/>
                  <a:pt x="120" y="56"/>
                </a:cubicBezTo>
                <a:cubicBezTo>
                  <a:pt x="120" y="43"/>
                  <a:pt x="109" y="32"/>
                  <a:pt x="96" y="32"/>
                </a:cubicBezTo>
                <a:close/>
                <a:moveTo>
                  <a:pt x="96" y="72"/>
                </a:moveTo>
                <a:cubicBezTo>
                  <a:pt x="71" y="72"/>
                  <a:pt x="71" y="72"/>
                  <a:pt x="71" y="72"/>
                </a:cubicBezTo>
                <a:cubicBezTo>
                  <a:pt x="71" y="58"/>
                  <a:pt x="71" y="58"/>
                  <a:pt x="71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62" y="36"/>
                  <a:pt x="62" y="36"/>
                  <a:pt x="62" y="36"/>
                </a:cubicBezTo>
                <a:cubicBezTo>
                  <a:pt x="45" y="58"/>
                  <a:pt x="45" y="58"/>
                  <a:pt x="45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72"/>
                  <a:pt x="54" y="72"/>
                  <a:pt x="5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17" y="72"/>
                  <a:pt x="8" y="63"/>
                  <a:pt x="8" y="52"/>
                </a:cubicBezTo>
                <a:cubicBezTo>
                  <a:pt x="8" y="41"/>
                  <a:pt x="17" y="32"/>
                  <a:pt x="28" y="32"/>
                </a:cubicBezTo>
                <a:cubicBezTo>
                  <a:pt x="30" y="32"/>
                  <a:pt x="32" y="32"/>
                  <a:pt x="35" y="33"/>
                </a:cubicBezTo>
                <a:cubicBezTo>
                  <a:pt x="36" y="34"/>
                  <a:pt x="37" y="34"/>
                  <a:pt x="38" y="33"/>
                </a:cubicBezTo>
                <a:cubicBezTo>
                  <a:pt x="39" y="32"/>
                  <a:pt x="40" y="31"/>
                  <a:pt x="40" y="30"/>
                </a:cubicBezTo>
                <a:cubicBezTo>
                  <a:pt x="41" y="17"/>
                  <a:pt x="51" y="8"/>
                  <a:pt x="64" y="8"/>
                </a:cubicBezTo>
                <a:cubicBezTo>
                  <a:pt x="77" y="8"/>
                  <a:pt x="88" y="19"/>
                  <a:pt x="88" y="32"/>
                </a:cubicBezTo>
                <a:cubicBezTo>
                  <a:pt x="88" y="33"/>
                  <a:pt x="88" y="34"/>
                  <a:pt x="88" y="36"/>
                </a:cubicBezTo>
                <a:cubicBezTo>
                  <a:pt x="87" y="37"/>
                  <a:pt x="88" y="39"/>
                  <a:pt x="89" y="39"/>
                </a:cubicBezTo>
                <a:cubicBezTo>
                  <a:pt x="90" y="40"/>
                  <a:pt x="91" y="41"/>
                  <a:pt x="93" y="40"/>
                </a:cubicBezTo>
                <a:cubicBezTo>
                  <a:pt x="94" y="40"/>
                  <a:pt x="95" y="40"/>
                  <a:pt x="96" y="40"/>
                </a:cubicBezTo>
                <a:cubicBezTo>
                  <a:pt x="105" y="40"/>
                  <a:pt x="112" y="47"/>
                  <a:pt x="112" y="56"/>
                </a:cubicBezTo>
                <a:cubicBezTo>
                  <a:pt x="112" y="65"/>
                  <a:pt x="105" y="72"/>
                  <a:pt x="96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0A144364-CCF9-2EF4-02DF-91F3A90A86E3}"/>
              </a:ext>
            </a:extLst>
          </p:cNvPr>
          <p:cNvGrpSpPr/>
          <p:nvPr/>
        </p:nvGrpSpPr>
        <p:grpSpPr>
          <a:xfrm>
            <a:off x="3537669" y="3810571"/>
            <a:ext cx="499412" cy="499412"/>
            <a:chOff x="1493839" y="2932113"/>
            <a:chExt cx="298450" cy="298450"/>
          </a:xfrm>
          <a:solidFill>
            <a:srgbClr val="FFFFFF"/>
          </a:solidFill>
        </p:grpSpPr>
        <p:sp>
          <p:nvSpPr>
            <p:cNvPr id="56" name="Freeform 93">
              <a:extLst>
                <a:ext uri="{FF2B5EF4-FFF2-40B4-BE49-F238E27FC236}">
                  <a16:creationId xmlns:a16="http://schemas.microsoft.com/office/drawing/2014/main" id="{91545DCC-75CB-2DC8-CCEC-C088A25F9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3839" y="2932113"/>
              <a:ext cx="298450" cy="298450"/>
            </a:xfrm>
            <a:custGeom>
              <a:avLst/>
              <a:gdLst>
                <a:gd name="T0" fmla="*/ 64 w 112"/>
                <a:gd name="T1" fmla="*/ 12 h 112"/>
                <a:gd name="T2" fmla="*/ 78 w 112"/>
                <a:gd name="T3" fmla="*/ 23 h 112"/>
                <a:gd name="T4" fmla="*/ 84 w 112"/>
                <a:gd name="T5" fmla="*/ 18 h 112"/>
                <a:gd name="T6" fmla="*/ 93 w 112"/>
                <a:gd name="T7" fmla="*/ 25 h 112"/>
                <a:gd name="T8" fmla="*/ 89 w 112"/>
                <a:gd name="T9" fmla="*/ 34 h 112"/>
                <a:gd name="T10" fmla="*/ 100 w 112"/>
                <a:gd name="T11" fmla="*/ 48 h 112"/>
                <a:gd name="T12" fmla="*/ 104 w 112"/>
                <a:gd name="T13" fmla="*/ 60 h 112"/>
                <a:gd name="T14" fmla="*/ 95 w 112"/>
                <a:gd name="T15" fmla="*/ 64 h 112"/>
                <a:gd name="T16" fmla="*/ 93 w 112"/>
                <a:gd name="T17" fmla="*/ 81 h 112"/>
                <a:gd name="T18" fmla="*/ 87 w 112"/>
                <a:gd name="T19" fmla="*/ 93 h 112"/>
                <a:gd name="T20" fmla="*/ 81 w 112"/>
                <a:gd name="T21" fmla="*/ 93 h 112"/>
                <a:gd name="T22" fmla="*/ 64 w 112"/>
                <a:gd name="T23" fmla="*/ 95 h 112"/>
                <a:gd name="T24" fmla="*/ 60 w 112"/>
                <a:gd name="T25" fmla="*/ 104 h 112"/>
                <a:gd name="T26" fmla="*/ 48 w 112"/>
                <a:gd name="T27" fmla="*/ 100 h 112"/>
                <a:gd name="T28" fmla="*/ 34 w 112"/>
                <a:gd name="T29" fmla="*/ 89 h 112"/>
                <a:gd name="T30" fmla="*/ 28 w 112"/>
                <a:gd name="T31" fmla="*/ 94 h 112"/>
                <a:gd name="T32" fmla="*/ 19 w 112"/>
                <a:gd name="T33" fmla="*/ 87 h 112"/>
                <a:gd name="T34" fmla="*/ 23 w 112"/>
                <a:gd name="T35" fmla="*/ 78 h 112"/>
                <a:gd name="T36" fmla="*/ 12 w 112"/>
                <a:gd name="T37" fmla="*/ 64 h 112"/>
                <a:gd name="T38" fmla="*/ 8 w 112"/>
                <a:gd name="T39" fmla="*/ 52 h 112"/>
                <a:gd name="T40" fmla="*/ 17 w 112"/>
                <a:gd name="T41" fmla="*/ 48 h 112"/>
                <a:gd name="T42" fmla="*/ 19 w 112"/>
                <a:gd name="T43" fmla="*/ 31 h 112"/>
                <a:gd name="T44" fmla="*/ 25 w 112"/>
                <a:gd name="T45" fmla="*/ 19 h 112"/>
                <a:gd name="T46" fmla="*/ 31 w 112"/>
                <a:gd name="T47" fmla="*/ 19 h 112"/>
                <a:gd name="T48" fmla="*/ 48 w 112"/>
                <a:gd name="T49" fmla="*/ 17 h 112"/>
                <a:gd name="T50" fmla="*/ 52 w 112"/>
                <a:gd name="T51" fmla="*/ 8 h 112"/>
                <a:gd name="T52" fmla="*/ 60 w 112"/>
                <a:gd name="T53" fmla="*/ 0 h 112"/>
                <a:gd name="T54" fmla="*/ 40 w 112"/>
                <a:gd name="T55" fmla="*/ 11 h 112"/>
                <a:gd name="T56" fmla="*/ 28 w 112"/>
                <a:gd name="T57" fmla="*/ 10 h 112"/>
                <a:gd name="T58" fmla="*/ 14 w 112"/>
                <a:gd name="T59" fmla="*/ 19 h 112"/>
                <a:gd name="T60" fmla="*/ 13 w 112"/>
                <a:gd name="T61" fmla="*/ 35 h 112"/>
                <a:gd name="T62" fmla="*/ 0 w 112"/>
                <a:gd name="T63" fmla="*/ 52 h 112"/>
                <a:gd name="T64" fmla="*/ 11 w 112"/>
                <a:gd name="T65" fmla="*/ 72 h 112"/>
                <a:gd name="T66" fmla="*/ 10 w 112"/>
                <a:gd name="T67" fmla="*/ 84 h 112"/>
                <a:gd name="T68" fmla="*/ 19 w 112"/>
                <a:gd name="T69" fmla="*/ 98 h 112"/>
                <a:gd name="T70" fmla="*/ 35 w 112"/>
                <a:gd name="T71" fmla="*/ 99 h 112"/>
                <a:gd name="T72" fmla="*/ 52 w 112"/>
                <a:gd name="T73" fmla="*/ 112 h 112"/>
                <a:gd name="T74" fmla="*/ 72 w 112"/>
                <a:gd name="T75" fmla="*/ 101 h 112"/>
                <a:gd name="T76" fmla="*/ 84 w 112"/>
                <a:gd name="T77" fmla="*/ 102 h 112"/>
                <a:gd name="T78" fmla="*/ 98 w 112"/>
                <a:gd name="T79" fmla="*/ 93 h 112"/>
                <a:gd name="T80" fmla="*/ 99 w 112"/>
                <a:gd name="T81" fmla="*/ 77 h 112"/>
                <a:gd name="T82" fmla="*/ 112 w 112"/>
                <a:gd name="T83" fmla="*/ 60 h 112"/>
                <a:gd name="T84" fmla="*/ 101 w 112"/>
                <a:gd name="T85" fmla="*/ 40 h 112"/>
                <a:gd name="T86" fmla="*/ 102 w 112"/>
                <a:gd name="T87" fmla="*/ 28 h 112"/>
                <a:gd name="T88" fmla="*/ 93 w 112"/>
                <a:gd name="T89" fmla="*/ 14 h 112"/>
                <a:gd name="T90" fmla="*/ 77 w 112"/>
                <a:gd name="T91" fmla="*/ 13 h 112"/>
                <a:gd name="T92" fmla="*/ 60 w 112"/>
                <a:gd name="T9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2" h="112">
                  <a:moveTo>
                    <a:pt x="60" y="8"/>
                  </a:moveTo>
                  <a:cubicBezTo>
                    <a:pt x="62" y="8"/>
                    <a:pt x="64" y="10"/>
                    <a:pt x="64" y="12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9" y="18"/>
                    <a:pt x="74" y="20"/>
                    <a:pt x="78" y="23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2" y="18"/>
                    <a:pt x="83" y="18"/>
                    <a:pt x="84" y="18"/>
                  </a:cubicBezTo>
                  <a:cubicBezTo>
                    <a:pt x="85" y="18"/>
                    <a:pt x="86" y="18"/>
                    <a:pt x="87" y="19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4" y="26"/>
                    <a:pt x="94" y="29"/>
                    <a:pt x="93" y="31"/>
                  </a:cubicBezTo>
                  <a:cubicBezTo>
                    <a:pt x="89" y="34"/>
                    <a:pt x="89" y="34"/>
                    <a:pt x="89" y="34"/>
                  </a:cubicBezTo>
                  <a:cubicBezTo>
                    <a:pt x="92" y="38"/>
                    <a:pt x="94" y="43"/>
                    <a:pt x="95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2" y="48"/>
                    <a:pt x="104" y="50"/>
                    <a:pt x="104" y="52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62"/>
                    <a:pt x="102" y="64"/>
                    <a:pt x="100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4" y="69"/>
                    <a:pt x="92" y="74"/>
                    <a:pt x="89" y="78"/>
                  </a:cubicBezTo>
                  <a:cubicBezTo>
                    <a:pt x="93" y="81"/>
                    <a:pt x="93" y="81"/>
                    <a:pt x="93" y="81"/>
                  </a:cubicBezTo>
                  <a:cubicBezTo>
                    <a:pt x="94" y="83"/>
                    <a:pt x="94" y="86"/>
                    <a:pt x="93" y="87"/>
                  </a:cubicBezTo>
                  <a:cubicBezTo>
                    <a:pt x="87" y="93"/>
                    <a:pt x="87" y="93"/>
                    <a:pt x="87" y="93"/>
                  </a:cubicBezTo>
                  <a:cubicBezTo>
                    <a:pt x="86" y="94"/>
                    <a:pt x="85" y="94"/>
                    <a:pt x="84" y="94"/>
                  </a:cubicBezTo>
                  <a:cubicBezTo>
                    <a:pt x="83" y="94"/>
                    <a:pt x="82" y="94"/>
                    <a:pt x="81" y="9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74" y="92"/>
                    <a:pt x="69" y="94"/>
                    <a:pt x="64" y="95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2"/>
                    <a:pt x="62" y="104"/>
                    <a:pt x="60" y="104"/>
                  </a:cubicBezTo>
                  <a:cubicBezTo>
                    <a:pt x="52" y="104"/>
                    <a:pt x="52" y="104"/>
                    <a:pt x="52" y="104"/>
                  </a:cubicBezTo>
                  <a:cubicBezTo>
                    <a:pt x="50" y="104"/>
                    <a:pt x="48" y="102"/>
                    <a:pt x="48" y="100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43" y="94"/>
                    <a:pt x="38" y="92"/>
                    <a:pt x="34" y="89"/>
                  </a:cubicBezTo>
                  <a:cubicBezTo>
                    <a:pt x="31" y="93"/>
                    <a:pt x="31" y="93"/>
                    <a:pt x="31" y="93"/>
                  </a:cubicBezTo>
                  <a:cubicBezTo>
                    <a:pt x="30" y="94"/>
                    <a:pt x="29" y="94"/>
                    <a:pt x="28" y="94"/>
                  </a:cubicBezTo>
                  <a:cubicBezTo>
                    <a:pt x="27" y="94"/>
                    <a:pt x="26" y="94"/>
                    <a:pt x="25" y="9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8" y="86"/>
                    <a:pt x="18" y="83"/>
                    <a:pt x="19" y="81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0" y="74"/>
                    <a:pt x="18" y="69"/>
                    <a:pt x="17" y="64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0" y="64"/>
                    <a:pt x="8" y="62"/>
                    <a:pt x="8" y="6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50"/>
                    <a:pt x="10" y="48"/>
                    <a:pt x="12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3"/>
                    <a:pt x="20" y="38"/>
                    <a:pt x="23" y="34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8" y="29"/>
                    <a:pt x="18" y="26"/>
                    <a:pt x="19" y="2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6" y="18"/>
                    <a:pt x="27" y="18"/>
                    <a:pt x="28" y="18"/>
                  </a:cubicBezTo>
                  <a:cubicBezTo>
                    <a:pt x="29" y="18"/>
                    <a:pt x="30" y="18"/>
                    <a:pt x="31" y="19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8" y="20"/>
                    <a:pt x="43" y="18"/>
                    <a:pt x="48" y="17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0"/>
                    <a:pt x="50" y="8"/>
                    <a:pt x="52" y="8"/>
                  </a:cubicBezTo>
                  <a:cubicBezTo>
                    <a:pt x="60" y="8"/>
                    <a:pt x="60" y="8"/>
                    <a:pt x="60" y="8"/>
                  </a:cubicBezTo>
                  <a:moveTo>
                    <a:pt x="6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6" y="0"/>
                    <a:pt x="41" y="5"/>
                    <a:pt x="40" y="11"/>
                  </a:cubicBezTo>
                  <a:cubicBezTo>
                    <a:pt x="38" y="11"/>
                    <a:pt x="37" y="12"/>
                    <a:pt x="35" y="13"/>
                  </a:cubicBezTo>
                  <a:cubicBezTo>
                    <a:pt x="33" y="11"/>
                    <a:pt x="31" y="10"/>
                    <a:pt x="28" y="10"/>
                  </a:cubicBezTo>
                  <a:cubicBezTo>
                    <a:pt x="25" y="10"/>
                    <a:pt x="21" y="11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1" y="22"/>
                    <a:pt x="10" y="25"/>
                    <a:pt x="10" y="28"/>
                  </a:cubicBezTo>
                  <a:cubicBezTo>
                    <a:pt x="10" y="31"/>
                    <a:pt x="11" y="33"/>
                    <a:pt x="13" y="35"/>
                  </a:cubicBezTo>
                  <a:cubicBezTo>
                    <a:pt x="12" y="37"/>
                    <a:pt x="11" y="38"/>
                    <a:pt x="11" y="40"/>
                  </a:cubicBezTo>
                  <a:cubicBezTo>
                    <a:pt x="5" y="41"/>
                    <a:pt x="0" y="46"/>
                    <a:pt x="0" y="5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6"/>
                    <a:pt x="5" y="71"/>
                    <a:pt x="11" y="72"/>
                  </a:cubicBezTo>
                  <a:cubicBezTo>
                    <a:pt x="11" y="74"/>
                    <a:pt x="12" y="75"/>
                    <a:pt x="13" y="77"/>
                  </a:cubicBezTo>
                  <a:cubicBezTo>
                    <a:pt x="11" y="79"/>
                    <a:pt x="10" y="81"/>
                    <a:pt x="10" y="84"/>
                  </a:cubicBezTo>
                  <a:cubicBezTo>
                    <a:pt x="10" y="87"/>
                    <a:pt x="11" y="91"/>
                    <a:pt x="14" y="93"/>
                  </a:cubicBezTo>
                  <a:cubicBezTo>
                    <a:pt x="19" y="98"/>
                    <a:pt x="19" y="98"/>
                    <a:pt x="19" y="98"/>
                  </a:cubicBezTo>
                  <a:cubicBezTo>
                    <a:pt x="21" y="101"/>
                    <a:pt x="25" y="102"/>
                    <a:pt x="28" y="102"/>
                  </a:cubicBezTo>
                  <a:cubicBezTo>
                    <a:pt x="31" y="102"/>
                    <a:pt x="33" y="101"/>
                    <a:pt x="35" y="99"/>
                  </a:cubicBezTo>
                  <a:cubicBezTo>
                    <a:pt x="37" y="100"/>
                    <a:pt x="38" y="101"/>
                    <a:pt x="40" y="101"/>
                  </a:cubicBezTo>
                  <a:cubicBezTo>
                    <a:pt x="41" y="107"/>
                    <a:pt x="46" y="112"/>
                    <a:pt x="52" y="112"/>
                  </a:cubicBezTo>
                  <a:cubicBezTo>
                    <a:pt x="60" y="112"/>
                    <a:pt x="60" y="112"/>
                    <a:pt x="60" y="112"/>
                  </a:cubicBezTo>
                  <a:cubicBezTo>
                    <a:pt x="66" y="112"/>
                    <a:pt x="71" y="107"/>
                    <a:pt x="72" y="101"/>
                  </a:cubicBezTo>
                  <a:cubicBezTo>
                    <a:pt x="74" y="101"/>
                    <a:pt x="75" y="100"/>
                    <a:pt x="77" y="99"/>
                  </a:cubicBezTo>
                  <a:cubicBezTo>
                    <a:pt x="79" y="101"/>
                    <a:pt x="81" y="102"/>
                    <a:pt x="84" y="102"/>
                  </a:cubicBezTo>
                  <a:cubicBezTo>
                    <a:pt x="87" y="102"/>
                    <a:pt x="91" y="101"/>
                    <a:pt x="93" y="98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101" y="91"/>
                    <a:pt x="102" y="87"/>
                    <a:pt x="102" y="84"/>
                  </a:cubicBezTo>
                  <a:cubicBezTo>
                    <a:pt x="102" y="81"/>
                    <a:pt x="101" y="79"/>
                    <a:pt x="99" y="77"/>
                  </a:cubicBezTo>
                  <a:cubicBezTo>
                    <a:pt x="100" y="75"/>
                    <a:pt x="101" y="74"/>
                    <a:pt x="101" y="72"/>
                  </a:cubicBezTo>
                  <a:cubicBezTo>
                    <a:pt x="107" y="71"/>
                    <a:pt x="112" y="66"/>
                    <a:pt x="112" y="60"/>
                  </a:cubicBezTo>
                  <a:cubicBezTo>
                    <a:pt x="112" y="52"/>
                    <a:pt x="112" y="52"/>
                    <a:pt x="112" y="52"/>
                  </a:cubicBezTo>
                  <a:cubicBezTo>
                    <a:pt x="112" y="46"/>
                    <a:pt x="107" y="41"/>
                    <a:pt x="101" y="40"/>
                  </a:cubicBezTo>
                  <a:cubicBezTo>
                    <a:pt x="101" y="38"/>
                    <a:pt x="100" y="37"/>
                    <a:pt x="99" y="35"/>
                  </a:cubicBezTo>
                  <a:cubicBezTo>
                    <a:pt x="101" y="33"/>
                    <a:pt x="102" y="31"/>
                    <a:pt x="102" y="28"/>
                  </a:cubicBezTo>
                  <a:cubicBezTo>
                    <a:pt x="102" y="25"/>
                    <a:pt x="101" y="22"/>
                    <a:pt x="98" y="19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1" y="11"/>
                    <a:pt x="87" y="10"/>
                    <a:pt x="84" y="10"/>
                  </a:cubicBezTo>
                  <a:cubicBezTo>
                    <a:pt x="81" y="10"/>
                    <a:pt x="79" y="11"/>
                    <a:pt x="77" y="13"/>
                  </a:cubicBezTo>
                  <a:cubicBezTo>
                    <a:pt x="75" y="12"/>
                    <a:pt x="74" y="11"/>
                    <a:pt x="72" y="11"/>
                  </a:cubicBezTo>
                  <a:cubicBezTo>
                    <a:pt x="71" y="5"/>
                    <a:pt x="66" y="0"/>
                    <a:pt x="6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7" name="Freeform 94">
              <a:extLst>
                <a:ext uri="{FF2B5EF4-FFF2-40B4-BE49-F238E27FC236}">
                  <a16:creationId xmlns:a16="http://schemas.microsoft.com/office/drawing/2014/main" id="{1D975FCA-AB0A-CE6B-0F8D-1562AF739D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214" y="3011488"/>
              <a:ext cx="138113" cy="139700"/>
            </a:xfrm>
            <a:custGeom>
              <a:avLst/>
              <a:gdLst>
                <a:gd name="T0" fmla="*/ 26 w 52"/>
                <a:gd name="T1" fmla="*/ 52 h 52"/>
                <a:gd name="T2" fmla="*/ 0 w 52"/>
                <a:gd name="T3" fmla="*/ 26 h 52"/>
                <a:gd name="T4" fmla="*/ 26 w 52"/>
                <a:gd name="T5" fmla="*/ 0 h 52"/>
                <a:gd name="T6" fmla="*/ 52 w 52"/>
                <a:gd name="T7" fmla="*/ 26 h 52"/>
                <a:gd name="T8" fmla="*/ 26 w 52"/>
                <a:gd name="T9" fmla="*/ 52 h 52"/>
                <a:gd name="T10" fmla="*/ 26 w 52"/>
                <a:gd name="T11" fmla="*/ 4 h 52"/>
                <a:gd name="T12" fmla="*/ 4 w 52"/>
                <a:gd name="T13" fmla="*/ 26 h 52"/>
                <a:gd name="T14" fmla="*/ 26 w 52"/>
                <a:gd name="T15" fmla="*/ 48 h 52"/>
                <a:gd name="T16" fmla="*/ 48 w 52"/>
                <a:gd name="T17" fmla="*/ 26 h 52"/>
                <a:gd name="T18" fmla="*/ 26 w 52"/>
                <a:gd name="T19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52"/>
                  </a:moveTo>
                  <a:cubicBezTo>
                    <a:pt x="12" y="52"/>
                    <a:pt x="0" y="40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  <a:moveTo>
                    <a:pt x="26" y="4"/>
                  </a:moveTo>
                  <a:cubicBezTo>
                    <a:pt x="14" y="4"/>
                    <a:pt x="4" y="14"/>
                    <a:pt x="4" y="26"/>
                  </a:cubicBezTo>
                  <a:cubicBezTo>
                    <a:pt x="4" y="38"/>
                    <a:pt x="14" y="48"/>
                    <a:pt x="26" y="48"/>
                  </a:cubicBezTo>
                  <a:cubicBezTo>
                    <a:pt x="38" y="48"/>
                    <a:pt x="48" y="38"/>
                    <a:pt x="48" y="26"/>
                  </a:cubicBezTo>
                  <a:cubicBezTo>
                    <a:pt x="48" y="14"/>
                    <a:pt x="38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8" name="Freeform 95">
              <a:extLst>
                <a:ext uri="{FF2B5EF4-FFF2-40B4-BE49-F238E27FC236}">
                  <a16:creationId xmlns:a16="http://schemas.microsoft.com/office/drawing/2014/main" id="{E6E3E25C-5FA2-581E-CB4B-9749C70E1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4964" y="3043238"/>
              <a:ext cx="74613" cy="74613"/>
            </a:xfrm>
            <a:custGeom>
              <a:avLst/>
              <a:gdLst>
                <a:gd name="T0" fmla="*/ 14 w 28"/>
                <a:gd name="T1" fmla="*/ 28 h 28"/>
                <a:gd name="T2" fmla="*/ 0 w 28"/>
                <a:gd name="T3" fmla="*/ 14 h 28"/>
                <a:gd name="T4" fmla="*/ 14 w 28"/>
                <a:gd name="T5" fmla="*/ 0 h 28"/>
                <a:gd name="T6" fmla="*/ 28 w 28"/>
                <a:gd name="T7" fmla="*/ 14 h 28"/>
                <a:gd name="T8" fmla="*/ 14 w 28"/>
                <a:gd name="T9" fmla="*/ 28 h 28"/>
                <a:gd name="T10" fmla="*/ 14 w 28"/>
                <a:gd name="T11" fmla="*/ 4 h 28"/>
                <a:gd name="T12" fmla="*/ 4 w 28"/>
                <a:gd name="T13" fmla="*/ 14 h 28"/>
                <a:gd name="T14" fmla="*/ 14 w 28"/>
                <a:gd name="T15" fmla="*/ 24 h 28"/>
                <a:gd name="T16" fmla="*/ 24 w 28"/>
                <a:gd name="T17" fmla="*/ 14 h 28"/>
                <a:gd name="T18" fmla="*/ 14 w 28"/>
                <a:gd name="T19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6" y="28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4"/>
                  </a:cubicBezTo>
                  <a:cubicBezTo>
                    <a:pt x="28" y="22"/>
                    <a:pt x="22" y="28"/>
                    <a:pt x="14" y="28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20"/>
                    <a:pt x="8" y="24"/>
                    <a:pt x="14" y="24"/>
                  </a:cubicBezTo>
                  <a:cubicBezTo>
                    <a:pt x="20" y="24"/>
                    <a:pt x="24" y="20"/>
                    <a:pt x="24" y="14"/>
                  </a:cubicBezTo>
                  <a:cubicBezTo>
                    <a:pt x="24" y="8"/>
                    <a:pt x="20" y="4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59" name="Group 47">
            <a:extLst>
              <a:ext uri="{FF2B5EF4-FFF2-40B4-BE49-F238E27FC236}">
                <a16:creationId xmlns:a16="http://schemas.microsoft.com/office/drawing/2014/main" id="{3CC50674-085B-420B-2AC7-CED556E3C007}"/>
              </a:ext>
            </a:extLst>
          </p:cNvPr>
          <p:cNvGrpSpPr/>
          <p:nvPr/>
        </p:nvGrpSpPr>
        <p:grpSpPr>
          <a:xfrm>
            <a:off x="6459788" y="2518226"/>
            <a:ext cx="524897" cy="500484"/>
            <a:chOff x="4202114" y="2917825"/>
            <a:chExt cx="341313" cy="325438"/>
          </a:xfrm>
          <a:solidFill>
            <a:srgbClr val="FFFFFF"/>
          </a:solidFill>
        </p:grpSpPr>
        <p:sp>
          <p:nvSpPr>
            <p:cNvPr id="60" name="Freeform 110">
              <a:extLst>
                <a:ext uri="{FF2B5EF4-FFF2-40B4-BE49-F238E27FC236}">
                  <a16:creationId xmlns:a16="http://schemas.microsoft.com/office/drawing/2014/main" id="{61C61E64-5B88-1A82-B60C-0DEF8AD09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2114" y="2917825"/>
              <a:ext cx="341313" cy="325438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1" name="Freeform 111">
              <a:extLst>
                <a:ext uri="{FF2B5EF4-FFF2-40B4-BE49-F238E27FC236}">
                  <a16:creationId xmlns:a16="http://schemas.microsoft.com/office/drawing/2014/main" id="{62CFD54E-7CF0-ACD8-D678-3E1E970D3F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4976" y="2960688"/>
              <a:ext cx="255588" cy="17145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2" name="Freeform 112">
              <a:extLst>
                <a:ext uri="{FF2B5EF4-FFF2-40B4-BE49-F238E27FC236}">
                  <a16:creationId xmlns:a16="http://schemas.microsoft.com/office/drawing/2014/main" id="{182F9230-C4D7-7CD8-781F-E472704739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56101" y="3136900"/>
              <a:ext cx="31750" cy="31750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3" name="Freeform 113">
              <a:extLst>
                <a:ext uri="{FF2B5EF4-FFF2-40B4-BE49-F238E27FC236}">
                  <a16:creationId xmlns:a16="http://schemas.microsoft.com/office/drawing/2014/main" id="{077A22E0-D25C-8061-D79E-FC67AB92D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1339" y="3014663"/>
              <a:ext cx="52388" cy="63500"/>
            </a:xfrm>
            <a:custGeom>
              <a:avLst/>
              <a:gdLst>
                <a:gd name="T0" fmla="*/ 2 w 20"/>
                <a:gd name="T1" fmla="*/ 0 h 24"/>
                <a:gd name="T2" fmla="*/ 0 w 20"/>
                <a:gd name="T3" fmla="*/ 1 h 24"/>
                <a:gd name="T4" fmla="*/ 0 w 20"/>
                <a:gd name="T5" fmla="*/ 23 h 24"/>
                <a:gd name="T6" fmla="*/ 2 w 20"/>
                <a:gd name="T7" fmla="*/ 24 h 24"/>
                <a:gd name="T8" fmla="*/ 19 w 20"/>
                <a:gd name="T9" fmla="*/ 13 h 24"/>
                <a:gd name="T10" fmla="*/ 19 w 20"/>
                <a:gd name="T11" fmla="*/ 11 h 24"/>
                <a:gd name="T12" fmla="*/ 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1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3" y="23"/>
                    <a:pt x="18" y="14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ubicBezTo>
                    <a:pt x="18" y="10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2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285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4">
            <a:extLst>
              <a:ext uri="{FF2B5EF4-FFF2-40B4-BE49-F238E27FC236}">
                <a16:creationId xmlns:a16="http://schemas.microsoft.com/office/drawing/2014/main" id="{34B351C9-9CFA-9FD0-A4E4-361F5814A9AF}"/>
              </a:ext>
            </a:extLst>
          </p:cNvPr>
          <p:cNvSpPr>
            <a:spLocks/>
          </p:cNvSpPr>
          <p:nvPr/>
        </p:nvSpPr>
        <p:spPr bwMode="auto">
          <a:xfrm flipH="1">
            <a:off x="200044" y="5306580"/>
            <a:ext cx="4325657" cy="830647"/>
          </a:xfrm>
          <a:custGeom>
            <a:avLst/>
            <a:gdLst>
              <a:gd name="T0" fmla="*/ 3610769 w 21600"/>
              <a:gd name="T1" fmla="*/ 748506 h 21600"/>
              <a:gd name="T2" fmla="*/ 3610769 w 21600"/>
              <a:gd name="T3" fmla="*/ 748506 h 21600"/>
              <a:gd name="T4" fmla="*/ 3610769 w 21600"/>
              <a:gd name="T5" fmla="*/ 748506 h 21600"/>
              <a:gd name="T6" fmla="*/ 3610769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21" y="0"/>
                </a:moveTo>
                <a:lnTo>
                  <a:pt x="19221" y="11"/>
                </a:lnTo>
                <a:lnTo>
                  <a:pt x="0" y="11"/>
                </a:lnTo>
                <a:lnTo>
                  <a:pt x="0" y="21588"/>
                </a:lnTo>
                <a:lnTo>
                  <a:pt x="19221" y="21588"/>
                </a:lnTo>
                <a:lnTo>
                  <a:pt x="19221" y="21600"/>
                </a:lnTo>
                <a:lnTo>
                  <a:pt x="21599" y="10797"/>
                </a:lnTo>
                <a:lnTo>
                  <a:pt x="19221" y="0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2" name="AutoShape 10">
            <a:extLst>
              <a:ext uri="{FF2B5EF4-FFF2-40B4-BE49-F238E27FC236}">
                <a16:creationId xmlns:a16="http://schemas.microsoft.com/office/drawing/2014/main" id="{70B48C9B-9265-F371-2032-1B48D56B2D5E}"/>
              </a:ext>
            </a:extLst>
          </p:cNvPr>
          <p:cNvSpPr>
            <a:spLocks/>
          </p:cNvSpPr>
          <p:nvPr/>
        </p:nvSpPr>
        <p:spPr bwMode="auto">
          <a:xfrm flipH="1">
            <a:off x="200047" y="3288581"/>
            <a:ext cx="5125226" cy="850141"/>
          </a:xfrm>
          <a:custGeom>
            <a:avLst/>
            <a:gdLst>
              <a:gd name="T0" fmla="*/ 4647406 w 21600"/>
              <a:gd name="T1" fmla="*/ 750888 h 21600"/>
              <a:gd name="T2" fmla="*/ 4647406 w 21600"/>
              <a:gd name="T3" fmla="*/ 750888 h 21600"/>
              <a:gd name="T4" fmla="*/ 4647406 w 21600"/>
              <a:gd name="T5" fmla="*/ 750888 h 21600"/>
              <a:gd name="T6" fmla="*/ 4647406 w 21600"/>
              <a:gd name="T7" fmla="*/ 7508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778" y="0"/>
                </a:moveTo>
                <a:lnTo>
                  <a:pt x="19778" y="91"/>
                </a:lnTo>
                <a:lnTo>
                  <a:pt x="0" y="91"/>
                </a:lnTo>
                <a:lnTo>
                  <a:pt x="0" y="21599"/>
                </a:lnTo>
                <a:lnTo>
                  <a:pt x="19778" y="21599"/>
                </a:lnTo>
                <a:lnTo>
                  <a:pt x="19778" y="21537"/>
                </a:lnTo>
                <a:lnTo>
                  <a:pt x="21600" y="10768"/>
                </a:lnTo>
                <a:lnTo>
                  <a:pt x="19778" y="0"/>
                </a:ln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3" name="AutoShape 34">
            <a:extLst>
              <a:ext uri="{FF2B5EF4-FFF2-40B4-BE49-F238E27FC236}">
                <a16:creationId xmlns:a16="http://schemas.microsoft.com/office/drawing/2014/main" id="{881C56DD-5CF9-1B3B-2876-D7FFFE6942E5}"/>
              </a:ext>
            </a:extLst>
          </p:cNvPr>
          <p:cNvSpPr>
            <a:spLocks/>
          </p:cNvSpPr>
          <p:nvPr/>
        </p:nvSpPr>
        <p:spPr bwMode="auto">
          <a:xfrm flipH="1">
            <a:off x="1374778" y="3385695"/>
            <a:ext cx="3154724" cy="6184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+mn-ea"/>
              </a:rPr>
              <a:t>Please put your awesome words to change this one as we use the Lorem ipsum dolor sit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+mn-ea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+mn-ea"/>
              </a:rPr>
              <a:t>. </a:t>
            </a:r>
            <a:endParaRPr lang="en-US" sz="1200" b="1" dirty="0">
              <a:solidFill>
                <a:srgbClr val="FFFFF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44" name="AutoShape 36">
            <a:extLst>
              <a:ext uri="{FF2B5EF4-FFF2-40B4-BE49-F238E27FC236}">
                <a16:creationId xmlns:a16="http://schemas.microsoft.com/office/drawing/2014/main" id="{CD5CA29E-28E7-2076-EFDD-D7A141FA0A88}"/>
              </a:ext>
            </a:extLst>
          </p:cNvPr>
          <p:cNvSpPr>
            <a:spLocks/>
          </p:cNvSpPr>
          <p:nvPr/>
        </p:nvSpPr>
        <p:spPr bwMode="auto">
          <a:xfrm flipH="1">
            <a:off x="1273178" y="5359450"/>
            <a:ext cx="2203278" cy="6184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latin typeface="Open Sans"/>
                <a:ea typeface="+mn-ea"/>
              </a:rPr>
              <a:t>Please put your awesome words to change this one as we use</a:t>
            </a:r>
            <a:r>
              <a:rPr lang="id-ID" sz="1050" dirty="0">
                <a:solidFill>
                  <a:srgbClr val="FFFFFF"/>
                </a:solidFill>
                <a:latin typeface="Open Sans"/>
                <a:ea typeface="+mn-ea"/>
              </a:rPr>
              <a:t> random.</a:t>
            </a:r>
            <a:endParaRPr lang="en-US" sz="1050" b="1" dirty="0">
              <a:solidFill>
                <a:srgbClr val="FFFFFF"/>
              </a:solidFill>
              <a:latin typeface="Signika Negative" pitchFamily="2" charset="0"/>
              <a:ea typeface="+mn-ea"/>
            </a:endParaRPr>
          </a:p>
        </p:txBody>
      </p:sp>
      <p:grpSp>
        <p:nvGrpSpPr>
          <p:cNvPr id="45" name="Group 32">
            <a:extLst>
              <a:ext uri="{FF2B5EF4-FFF2-40B4-BE49-F238E27FC236}">
                <a16:creationId xmlns:a16="http://schemas.microsoft.com/office/drawing/2014/main" id="{979CEC15-2B36-E2C0-75F5-38AB975BA09A}"/>
              </a:ext>
            </a:extLst>
          </p:cNvPr>
          <p:cNvGrpSpPr/>
          <p:nvPr/>
        </p:nvGrpSpPr>
        <p:grpSpPr>
          <a:xfrm flipH="1">
            <a:off x="711076" y="5472090"/>
            <a:ext cx="288052" cy="393211"/>
            <a:chOff x="3299397" y="1943557"/>
            <a:chExt cx="274604" cy="400024"/>
          </a:xfrm>
          <a:solidFill>
            <a:srgbClr val="FFFFFF"/>
          </a:solidFill>
        </p:grpSpPr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25F5FE3-3E70-9718-8ED4-7884A7975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9397" y="1943557"/>
              <a:ext cx="274604" cy="400024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D8DB7F9D-5170-2943-DA59-E4CA06B47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447" y="2006927"/>
              <a:ext cx="81853" cy="8053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48" name="Group 35">
            <a:extLst>
              <a:ext uri="{FF2B5EF4-FFF2-40B4-BE49-F238E27FC236}">
                <a16:creationId xmlns:a16="http://schemas.microsoft.com/office/drawing/2014/main" id="{8903BA98-D75E-1094-2D14-5432221D751B}"/>
              </a:ext>
            </a:extLst>
          </p:cNvPr>
          <p:cNvGrpSpPr/>
          <p:nvPr/>
        </p:nvGrpSpPr>
        <p:grpSpPr>
          <a:xfrm flipH="1">
            <a:off x="746895" y="3498984"/>
            <a:ext cx="419614" cy="391913"/>
            <a:chOff x="4037394" y="1144829"/>
            <a:chExt cx="400024" cy="398703"/>
          </a:xfrm>
          <a:solidFill>
            <a:srgbClr val="FFFFFF"/>
          </a:solidFill>
        </p:grpSpPr>
        <p:sp>
          <p:nvSpPr>
            <p:cNvPr id="49" name="Freeform 124">
              <a:extLst>
                <a:ext uri="{FF2B5EF4-FFF2-40B4-BE49-F238E27FC236}">
                  <a16:creationId xmlns:a16="http://schemas.microsoft.com/office/drawing/2014/main" id="{58F2BA0F-CB02-B196-3A11-135630B8B5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0" name="Freeform 125">
              <a:extLst>
                <a:ext uri="{FF2B5EF4-FFF2-40B4-BE49-F238E27FC236}">
                  <a16:creationId xmlns:a16="http://schemas.microsoft.com/office/drawing/2014/main" id="{07341017-7C66-6695-6881-53B509A32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1" name="Freeform 126">
              <a:extLst>
                <a:ext uri="{FF2B5EF4-FFF2-40B4-BE49-F238E27FC236}">
                  <a16:creationId xmlns:a16="http://schemas.microsoft.com/office/drawing/2014/main" id="{5E62DB97-9B5A-7020-8AFD-5B726F6C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235C1D45-9678-3B37-F1D4-36F0F1C3D9E0}"/>
              </a:ext>
            </a:extLst>
          </p:cNvPr>
          <p:cNvSpPr txBox="1">
            <a:spLocks/>
          </p:cNvSpPr>
          <p:nvPr/>
        </p:nvSpPr>
        <p:spPr>
          <a:xfrm>
            <a:off x="390547" y="1164903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 4 LAYERS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53" name="AutoShape 9">
            <a:extLst>
              <a:ext uri="{FF2B5EF4-FFF2-40B4-BE49-F238E27FC236}">
                <a16:creationId xmlns:a16="http://schemas.microsoft.com/office/drawing/2014/main" id="{7512981F-40FD-A564-8BD4-797C4F515FA3}"/>
              </a:ext>
            </a:extLst>
          </p:cNvPr>
          <p:cNvSpPr>
            <a:spLocks/>
          </p:cNvSpPr>
          <p:nvPr/>
        </p:nvSpPr>
        <p:spPr bwMode="auto">
          <a:xfrm>
            <a:off x="6624234" y="4282295"/>
            <a:ext cx="4552741" cy="840594"/>
          </a:xfrm>
          <a:custGeom>
            <a:avLst/>
            <a:gdLst>
              <a:gd name="T0" fmla="*/ 4128294 w 21600"/>
              <a:gd name="T1" fmla="*/ 749300 h 21600"/>
              <a:gd name="T2" fmla="*/ 4128294 w 21600"/>
              <a:gd name="T3" fmla="*/ 749300 h 21600"/>
              <a:gd name="T4" fmla="*/ 4128294 w 21600"/>
              <a:gd name="T5" fmla="*/ 749300 h 21600"/>
              <a:gd name="T6" fmla="*/ 4128294 w 21600"/>
              <a:gd name="T7" fmla="*/ 74930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537" y="0"/>
                </a:moveTo>
                <a:lnTo>
                  <a:pt x="19537" y="28"/>
                </a:lnTo>
                <a:lnTo>
                  <a:pt x="0" y="28"/>
                </a:lnTo>
                <a:lnTo>
                  <a:pt x="0" y="21600"/>
                </a:lnTo>
                <a:lnTo>
                  <a:pt x="19537" y="21600"/>
                </a:lnTo>
                <a:lnTo>
                  <a:pt x="21600" y="10800"/>
                </a:lnTo>
                <a:lnTo>
                  <a:pt x="19537" y="0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4" name="AutoShape 11">
            <a:extLst>
              <a:ext uri="{FF2B5EF4-FFF2-40B4-BE49-F238E27FC236}">
                <a16:creationId xmlns:a16="http://schemas.microsoft.com/office/drawing/2014/main" id="{673ED02D-B86F-36F4-35BE-F5D7EA643098}"/>
              </a:ext>
            </a:extLst>
          </p:cNvPr>
          <p:cNvSpPr>
            <a:spLocks/>
          </p:cNvSpPr>
          <p:nvPr/>
        </p:nvSpPr>
        <p:spPr bwMode="auto">
          <a:xfrm>
            <a:off x="5577305" y="2336999"/>
            <a:ext cx="5728348" cy="805751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55" name="Group 4">
            <a:extLst>
              <a:ext uri="{FF2B5EF4-FFF2-40B4-BE49-F238E27FC236}">
                <a16:creationId xmlns:a16="http://schemas.microsoft.com/office/drawing/2014/main" id="{E3485510-CCE2-36B4-6D87-8B982F80BC22}"/>
              </a:ext>
            </a:extLst>
          </p:cNvPr>
          <p:cNvGrpSpPr/>
          <p:nvPr/>
        </p:nvGrpSpPr>
        <p:grpSpPr>
          <a:xfrm>
            <a:off x="3381905" y="4785979"/>
            <a:ext cx="4389925" cy="2198698"/>
            <a:chOff x="4063207" y="4258807"/>
            <a:chExt cx="4184973" cy="2090400"/>
          </a:xfrm>
        </p:grpSpPr>
        <p:sp>
          <p:nvSpPr>
            <p:cNvPr id="56" name="AutoShape 6">
              <a:extLst>
                <a:ext uri="{FF2B5EF4-FFF2-40B4-BE49-F238E27FC236}">
                  <a16:creationId xmlns:a16="http://schemas.microsoft.com/office/drawing/2014/main" id="{053EC465-9068-104B-A59B-2FB231E9D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5277" y="4747818"/>
              <a:ext cx="2092903" cy="1601389"/>
            </a:xfrm>
            <a:custGeom>
              <a:avLst/>
              <a:gdLst>
                <a:gd name="T0" fmla="*/ 1990605 w 21600"/>
                <a:gd name="T1" fmla="*/ 1523119 h 21600"/>
                <a:gd name="T2" fmla="*/ 1990605 w 21600"/>
                <a:gd name="T3" fmla="*/ 1523119 h 21600"/>
                <a:gd name="T4" fmla="*/ 1990605 w 21600"/>
                <a:gd name="T5" fmla="*/ 1523119 h 21600"/>
                <a:gd name="T6" fmla="*/ 1990605 w 21600"/>
                <a:gd name="T7" fmla="*/ 152311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6858" y="0"/>
                  </a:moveTo>
                  <a:lnTo>
                    <a:pt x="0" y="8486"/>
                  </a:lnTo>
                  <a:lnTo>
                    <a:pt x="0" y="21599"/>
                  </a:lnTo>
                  <a:lnTo>
                    <a:pt x="21599" y="10727"/>
                  </a:lnTo>
                  <a:lnTo>
                    <a:pt x="16858" y="0"/>
                  </a:ln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7" name="AutoShape 7">
              <a:extLst>
                <a:ext uri="{FF2B5EF4-FFF2-40B4-BE49-F238E27FC236}">
                  <a16:creationId xmlns:a16="http://schemas.microsoft.com/office/drawing/2014/main" id="{681E9AAB-6BDC-ACC7-CED9-E832FD7E9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9674" y="4258807"/>
              <a:ext cx="3272039" cy="1136576"/>
            </a:xfrm>
            <a:custGeom>
              <a:avLst/>
              <a:gdLst>
                <a:gd name="T0" fmla="*/ 3112106 w 21600"/>
                <a:gd name="T1" fmla="*/ 1081025 h 21600"/>
                <a:gd name="T2" fmla="*/ 3112106 w 21600"/>
                <a:gd name="T3" fmla="*/ 1081025 h 21600"/>
                <a:gd name="T4" fmla="*/ 3112106 w 21600"/>
                <a:gd name="T5" fmla="*/ 1081025 h 21600"/>
                <a:gd name="T6" fmla="*/ 3112106 w 21600"/>
                <a:gd name="T7" fmla="*/ 108102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0" y="9469"/>
                  </a:lnTo>
                  <a:lnTo>
                    <a:pt x="10800" y="21600"/>
                  </a:lnTo>
                  <a:lnTo>
                    <a:pt x="21600" y="946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8" name="AutoShape 8">
              <a:extLst>
                <a:ext uri="{FF2B5EF4-FFF2-40B4-BE49-F238E27FC236}">
                  <a16:creationId xmlns:a16="http://schemas.microsoft.com/office/drawing/2014/main" id="{F65DC784-AC41-4994-0DC7-AC68FE54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3207" y="4747818"/>
              <a:ext cx="2092903" cy="1601389"/>
            </a:xfrm>
            <a:custGeom>
              <a:avLst/>
              <a:gdLst>
                <a:gd name="T0" fmla="*/ 1990605 w 21600"/>
                <a:gd name="T1" fmla="*/ 1523119 h 21600"/>
                <a:gd name="T2" fmla="*/ 1990605 w 21600"/>
                <a:gd name="T3" fmla="*/ 1523119 h 21600"/>
                <a:gd name="T4" fmla="*/ 1990605 w 21600"/>
                <a:gd name="T5" fmla="*/ 1523119 h 21600"/>
                <a:gd name="T6" fmla="*/ 1990605 w 21600"/>
                <a:gd name="T7" fmla="*/ 152311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4741" y="0"/>
                  </a:moveTo>
                  <a:lnTo>
                    <a:pt x="0" y="10727"/>
                  </a:lnTo>
                  <a:lnTo>
                    <a:pt x="21599" y="21599"/>
                  </a:lnTo>
                  <a:lnTo>
                    <a:pt x="21599" y="8486"/>
                  </a:lnTo>
                  <a:lnTo>
                    <a:pt x="4741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59" name="Group 11">
            <a:extLst>
              <a:ext uri="{FF2B5EF4-FFF2-40B4-BE49-F238E27FC236}">
                <a16:creationId xmlns:a16="http://schemas.microsoft.com/office/drawing/2014/main" id="{6FDDE19B-550E-0496-B747-866EDA2CDCDF}"/>
              </a:ext>
            </a:extLst>
          </p:cNvPr>
          <p:cNvGrpSpPr/>
          <p:nvPr/>
        </p:nvGrpSpPr>
        <p:grpSpPr>
          <a:xfrm>
            <a:off x="3964019" y="3929320"/>
            <a:ext cx="3225698" cy="1821278"/>
            <a:chOff x="4618144" y="3444343"/>
            <a:chExt cx="3075100" cy="1731570"/>
          </a:xfrm>
        </p:grpSpPr>
        <p:sp>
          <p:nvSpPr>
            <p:cNvPr id="60" name="AutoShape 13">
              <a:extLst>
                <a:ext uri="{FF2B5EF4-FFF2-40B4-BE49-F238E27FC236}">
                  <a16:creationId xmlns:a16="http://schemas.microsoft.com/office/drawing/2014/main" id="{FF3D4682-AB0A-7603-6B30-759100669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9576" y="3444343"/>
              <a:ext cx="2212236" cy="768567"/>
            </a:xfrm>
            <a:custGeom>
              <a:avLst/>
              <a:gdLst>
                <a:gd name="T0" fmla="*/ 2104537 w 21600"/>
                <a:gd name="T1" fmla="*/ 731139 h 21600"/>
                <a:gd name="T2" fmla="*/ 2104537 w 21600"/>
                <a:gd name="T3" fmla="*/ 731139 h 21600"/>
                <a:gd name="T4" fmla="*/ 2104537 w 21600"/>
                <a:gd name="T5" fmla="*/ 731139 h 21600"/>
                <a:gd name="T6" fmla="*/ 2104537 w 21600"/>
                <a:gd name="T7" fmla="*/ 73113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0" y="9469"/>
                  </a:lnTo>
                  <a:lnTo>
                    <a:pt x="10800" y="21600"/>
                  </a:lnTo>
                  <a:lnTo>
                    <a:pt x="21600" y="946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41B176">
                <a:lumMod val="50000"/>
              </a:srgb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1" name="AutoShape 14">
              <a:extLst>
                <a:ext uri="{FF2B5EF4-FFF2-40B4-BE49-F238E27FC236}">
                  <a16:creationId xmlns:a16="http://schemas.microsoft.com/office/drawing/2014/main" id="{8F96EA6C-8303-C49B-85A0-9DBFABC98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5277" y="3788988"/>
              <a:ext cx="1537967" cy="1386925"/>
            </a:xfrm>
            <a:custGeom>
              <a:avLst/>
              <a:gdLst>
                <a:gd name="T0" fmla="*/ 1463094 w 21600"/>
                <a:gd name="T1" fmla="*/ 1319385 h 21600"/>
                <a:gd name="T2" fmla="*/ 1463094 w 21600"/>
                <a:gd name="T3" fmla="*/ 1319385 h 21600"/>
                <a:gd name="T4" fmla="*/ 1463094 w 21600"/>
                <a:gd name="T5" fmla="*/ 1319385 h 21600"/>
                <a:gd name="T6" fmla="*/ 1463094 w 21600"/>
                <a:gd name="T7" fmla="*/ 131938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5151" y="0"/>
                  </a:moveTo>
                  <a:lnTo>
                    <a:pt x="0" y="6467"/>
                  </a:lnTo>
                  <a:lnTo>
                    <a:pt x="0" y="21599"/>
                  </a:lnTo>
                  <a:lnTo>
                    <a:pt x="21599" y="12378"/>
                  </a:lnTo>
                  <a:lnTo>
                    <a:pt x="15151" y="0"/>
                  </a:ln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2" name="AutoShape 15">
              <a:extLst>
                <a:ext uri="{FF2B5EF4-FFF2-40B4-BE49-F238E27FC236}">
                  <a16:creationId xmlns:a16="http://schemas.microsoft.com/office/drawing/2014/main" id="{5B9232CF-84FE-7ED6-14E3-C7606BC40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8144" y="3788988"/>
              <a:ext cx="1537967" cy="1386925"/>
            </a:xfrm>
            <a:custGeom>
              <a:avLst/>
              <a:gdLst>
                <a:gd name="T0" fmla="*/ 1463094 w 21600"/>
                <a:gd name="T1" fmla="*/ 1319385 h 21600"/>
                <a:gd name="T2" fmla="*/ 1463094 w 21600"/>
                <a:gd name="T3" fmla="*/ 1319385 h 21600"/>
                <a:gd name="T4" fmla="*/ 1463094 w 21600"/>
                <a:gd name="T5" fmla="*/ 1319385 h 21600"/>
                <a:gd name="T6" fmla="*/ 1463094 w 21600"/>
                <a:gd name="T7" fmla="*/ 1319385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6448" y="0"/>
                  </a:moveTo>
                  <a:lnTo>
                    <a:pt x="0" y="12378"/>
                  </a:lnTo>
                  <a:lnTo>
                    <a:pt x="21599" y="21599"/>
                  </a:lnTo>
                  <a:lnTo>
                    <a:pt x="21599" y="6467"/>
                  </a:lnTo>
                  <a:lnTo>
                    <a:pt x="6448" y="0"/>
                  </a:lnTo>
                  <a:close/>
                </a:path>
              </a:pathLst>
            </a:custGeom>
            <a:solidFill>
              <a:srgbClr val="41B176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3" name="Group 15">
            <a:extLst>
              <a:ext uri="{FF2B5EF4-FFF2-40B4-BE49-F238E27FC236}">
                <a16:creationId xmlns:a16="http://schemas.microsoft.com/office/drawing/2014/main" id="{4E874A13-3336-1CCC-7429-BE7AC5C758B7}"/>
              </a:ext>
            </a:extLst>
          </p:cNvPr>
          <p:cNvGrpSpPr/>
          <p:nvPr/>
        </p:nvGrpSpPr>
        <p:grpSpPr>
          <a:xfrm>
            <a:off x="4529502" y="3133225"/>
            <a:ext cx="2094734" cy="1415769"/>
            <a:chOff x="5157226" y="2687460"/>
            <a:chExt cx="1996937" cy="1346034"/>
          </a:xfrm>
        </p:grpSpPr>
        <p:sp>
          <p:nvSpPr>
            <p:cNvPr id="64" name="AutoShape 17">
              <a:extLst>
                <a:ext uri="{FF2B5EF4-FFF2-40B4-BE49-F238E27FC236}">
                  <a16:creationId xmlns:a16="http://schemas.microsoft.com/office/drawing/2014/main" id="{B1A76082-0E73-6C55-0F14-9E40B0F58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5333" y="2687460"/>
              <a:ext cx="1120722" cy="388873"/>
            </a:xfrm>
            <a:custGeom>
              <a:avLst/>
              <a:gdLst>
                <a:gd name="T0" fmla="*/ 1065832 w 21600"/>
                <a:gd name="T1" fmla="*/ 370019 h 21600"/>
                <a:gd name="T2" fmla="*/ 1065832 w 21600"/>
                <a:gd name="T3" fmla="*/ 370019 h 21600"/>
                <a:gd name="T4" fmla="*/ 1065832 w 21600"/>
                <a:gd name="T5" fmla="*/ 370019 h 21600"/>
                <a:gd name="T6" fmla="*/ 1065832 w 21600"/>
                <a:gd name="T7" fmla="*/ 370019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lnTo>
                    <a:pt x="0" y="9469"/>
                  </a:lnTo>
                  <a:lnTo>
                    <a:pt x="10800" y="21600"/>
                  </a:lnTo>
                  <a:lnTo>
                    <a:pt x="21600" y="9469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9BBB59">
                <a:lumMod val="50000"/>
              </a:srgb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5" name="AutoShape 18">
              <a:extLst>
                <a:ext uri="{FF2B5EF4-FFF2-40B4-BE49-F238E27FC236}">
                  <a16:creationId xmlns:a16="http://schemas.microsoft.com/office/drawing/2014/main" id="{92DEBA48-46CC-0682-B615-080F7E071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111" y="2854358"/>
              <a:ext cx="998052" cy="1179136"/>
            </a:xfrm>
            <a:custGeom>
              <a:avLst/>
              <a:gdLst>
                <a:gd name="T0" fmla="*/ 949170 w 21600"/>
                <a:gd name="T1" fmla="*/ 1121967 h 21600"/>
                <a:gd name="T2" fmla="*/ 949170 w 21600"/>
                <a:gd name="T3" fmla="*/ 1121967 h 21600"/>
                <a:gd name="T4" fmla="*/ 949170 w 21600"/>
                <a:gd name="T5" fmla="*/ 1121967 h 21600"/>
                <a:gd name="T6" fmla="*/ 949170 w 21600"/>
                <a:gd name="T7" fmla="*/ 112196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11661" y="0"/>
                  </a:moveTo>
                  <a:lnTo>
                    <a:pt x="0" y="3801"/>
                  </a:lnTo>
                  <a:lnTo>
                    <a:pt x="0" y="21600"/>
                  </a:lnTo>
                  <a:lnTo>
                    <a:pt x="21600" y="14559"/>
                  </a:lnTo>
                  <a:lnTo>
                    <a:pt x="11661" y="0"/>
                  </a:lnTo>
                  <a:close/>
                </a:path>
              </a:pathLst>
            </a:custGeom>
            <a:solidFill>
              <a:srgbClr val="9BBB59">
                <a:lumMod val="75000"/>
              </a:srgb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6" name="AutoShape 19">
              <a:extLst>
                <a:ext uri="{FF2B5EF4-FFF2-40B4-BE49-F238E27FC236}">
                  <a16:creationId xmlns:a16="http://schemas.microsoft.com/office/drawing/2014/main" id="{E8176F63-5C9D-9398-A673-240C3C0B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226" y="2854358"/>
              <a:ext cx="998885" cy="1179136"/>
            </a:xfrm>
            <a:custGeom>
              <a:avLst/>
              <a:gdLst>
                <a:gd name="T0" fmla="*/ 949963 w 21600"/>
                <a:gd name="T1" fmla="*/ 1121967 h 21600"/>
                <a:gd name="T2" fmla="*/ 949963 w 21600"/>
                <a:gd name="T3" fmla="*/ 1121967 h 21600"/>
                <a:gd name="T4" fmla="*/ 949963 w 21600"/>
                <a:gd name="T5" fmla="*/ 1121967 h 21600"/>
                <a:gd name="T6" fmla="*/ 949963 w 21600"/>
                <a:gd name="T7" fmla="*/ 1121967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9938" y="0"/>
                  </a:moveTo>
                  <a:lnTo>
                    <a:pt x="0" y="14559"/>
                  </a:lnTo>
                  <a:lnTo>
                    <a:pt x="21600" y="21600"/>
                  </a:lnTo>
                  <a:lnTo>
                    <a:pt x="21600" y="3801"/>
                  </a:lnTo>
                  <a:lnTo>
                    <a:pt x="9938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7" name="Group 19">
            <a:extLst>
              <a:ext uri="{FF2B5EF4-FFF2-40B4-BE49-F238E27FC236}">
                <a16:creationId xmlns:a16="http://schemas.microsoft.com/office/drawing/2014/main" id="{F492E08A-704A-5A98-E36F-1DFB769CDD94}"/>
              </a:ext>
            </a:extLst>
          </p:cNvPr>
          <p:cNvGrpSpPr/>
          <p:nvPr/>
        </p:nvGrpSpPr>
        <p:grpSpPr>
          <a:xfrm>
            <a:off x="5100235" y="2327474"/>
            <a:ext cx="953266" cy="1010259"/>
            <a:chOff x="5701314" y="1921397"/>
            <a:chExt cx="908761" cy="960499"/>
          </a:xfrm>
        </p:grpSpPr>
        <p:sp>
          <p:nvSpPr>
            <p:cNvPr id="68" name="AutoShape 21">
              <a:extLst>
                <a:ext uri="{FF2B5EF4-FFF2-40B4-BE49-F238E27FC236}">
                  <a16:creationId xmlns:a16="http://schemas.microsoft.com/office/drawing/2014/main" id="{99899CEA-0552-64A0-7711-21113565D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5278" y="1921397"/>
              <a:ext cx="454797" cy="960499"/>
            </a:xfrm>
            <a:custGeom>
              <a:avLst/>
              <a:gdLst>
                <a:gd name="T0" fmla="*/ 432267 w 21600"/>
                <a:gd name="T1" fmla="*/ 913958 h 21600"/>
                <a:gd name="T2" fmla="*/ 432267 w 21600"/>
                <a:gd name="T3" fmla="*/ 913958 h 21600"/>
                <a:gd name="T4" fmla="*/ 432267 w 21600"/>
                <a:gd name="T5" fmla="*/ 913958 h 21600"/>
                <a:gd name="T6" fmla="*/ 432267 w 21600"/>
                <a:gd name="T7" fmla="*/ 91395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599" y="17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C12">
                <a:lumMod val="75000"/>
              </a:srgbClr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9" name="AutoShape 22">
              <a:extLst>
                <a:ext uri="{FF2B5EF4-FFF2-40B4-BE49-F238E27FC236}">
                  <a16:creationId xmlns:a16="http://schemas.microsoft.com/office/drawing/2014/main" id="{0617A228-539B-AC21-CDC4-1B77E2A6B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1314" y="1921397"/>
              <a:ext cx="453964" cy="960499"/>
            </a:xfrm>
            <a:custGeom>
              <a:avLst/>
              <a:gdLst>
                <a:gd name="T0" fmla="*/ 431474 w 21600"/>
                <a:gd name="T1" fmla="*/ 913958 h 21600"/>
                <a:gd name="T2" fmla="*/ 431474 w 21600"/>
                <a:gd name="T3" fmla="*/ 913958 h 21600"/>
                <a:gd name="T4" fmla="*/ 431474 w 21600"/>
                <a:gd name="T5" fmla="*/ 913958 h 21600"/>
                <a:gd name="T6" fmla="*/ 431474 w 21600"/>
                <a:gd name="T7" fmla="*/ 913958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0"/>
                  </a:moveTo>
                  <a:lnTo>
                    <a:pt x="0" y="17667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70" name="AutoShape 29">
            <a:extLst>
              <a:ext uri="{FF2B5EF4-FFF2-40B4-BE49-F238E27FC236}">
                <a16:creationId xmlns:a16="http://schemas.microsoft.com/office/drawing/2014/main" id="{26F4F691-AA89-870F-5999-EABD51C69DC1}"/>
              </a:ext>
            </a:extLst>
          </p:cNvPr>
          <p:cNvSpPr>
            <a:spLocks/>
          </p:cNvSpPr>
          <p:nvPr/>
        </p:nvSpPr>
        <p:spPr bwMode="auto">
          <a:xfrm rot="1241860">
            <a:off x="3991829" y="5818694"/>
            <a:ext cx="914750" cy="3601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286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FFFFFF"/>
                </a:solidFill>
                <a:latin typeface="Poppins"/>
                <a:ea typeface="ＭＳ Ｐゴシック" charset="0"/>
                <a:cs typeface="Roboto" charset="0"/>
                <a:sym typeface="Roboto" charset="0"/>
              </a:rPr>
              <a:t>Bottom</a:t>
            </a:r>
            <a:endParaRPr lang="en-US" sz="900" dirty="0">
              <a:solidFill>
                <a:srgbClr val="FFFFFF"/>
              </a:solidFill>
              <a:latin typeface="Poppins"/>
              <a:ea typeface="ＭＳ Ｐゴシック" charset="0"/>
              <a:cs typeface="Roboto" charset="0"/>
              <a:sym typeface="Roboto" charset="0"/>
            </a:endParaRPr>
          </a:p>
        </p:txBody>
      </p:sp>
      <p:sp>
        <p:nvSpPr>
          <p:cNvPr id="71" name="AutoShape 30">
            <a:extLst>
              <a:ext uri="{FF2B5EF4-FFF2-40B4-BE49-F238E27FC236}">
                <a16:creationId xmlns:a16="http://schemas.microsoft.com/office/drawing/2014/main" id="{761BFDF5-64BB-09E0-E0E3-F547BEE30088}"/>
              </a:ext>
            </a:extLst>
          </p:cNvPr>
          <p:cNvSpPr>
            <a:spLocks/>
          </p:cNvSpPr>
          <p:nvPr/>
        </p:nvSpPr>
        <p:spPr bwMode="auto">
          <a:xfrm rot="1161022">
            <a:off x="4554694" y="4682378"/>
            <a:ext cx="575111" cy="36010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286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FFFFFF"/>
                </a:solidFill>
                <a:latin typeface="Poppins"/>
                <a:ea typeface="ＭＳ Ｐゴシック" charset="0"/>
                <a:cs typeface="Roboto" charset="0"/>
                <a:sym typeface="Roboto" charset="0"/>
              </a:rPr>
              <a:t>Middle</a:t>
            </a:r>
            <a:endParaRPr lang="en-US" sz="900" dirty="0">
              <a:solidFill>
                <a:srgbClr val="FFFFFF"/>
              </a:solidFill>
              <a:latin typeface="Poppins"/>
              <a:ea typeface="ＭＳ Ｐゴシック" charset="0"/>
              <a:cs typeface="Roboto" charset="0"/>
              <a:sym typeface="Roboto" charset="0"/>
            </a:endParaRPr>
          </a:p>
        </p:txBody>
      </p:sp>
      <p:sp>
        <p:nvSpPr>
          <p:cNvPr id="72" name="AutoShape 31">
            <a:extLst>
              <a:ext uri="{FF2B5EF4-FFF2-40B4-BE49-F238E27FC236}">
                <a16:creationId xmlns:a16="http://schemas.microsoft.com/office/drawing/2014/main" id="{809DDF71-C7AC-D95B-82B2-CE347D1F5736}"/>
              </a:ext>
            </a:extLst>
          </p:cNvPr>
          <p:cNvSpPr>
            <a:spLocks/>
          </p:cNvSpPr>
          <p:nvPr/>
        </p:nvSpPr>
        <p:spPr bwMode="auto">
          <a:xfrm rot="1056546">
            <a:off x="4815676" y="3760294"/>
            <a:ext cx="575111" cy="3601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286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FFFFFF"/>
                </a:solidFill>
                <a:latin typeface="Poppins"/>
                <a:ea typeface="ＭＳ Ｐゴシック" charset="0"/>
                <a:cs typeface="Roboto" charset="0"/>
                <a:sym typeface="Roboto" charset="0"/>
              </a:rPr>
              <a:t>Upper</a:t>
            </a:r>
            <a:endParaRPr lang="en-US" sz="900" dirty="0">
              <a:solidFill>
                <a:srgbClr val="FFFFFF"/>
              </a:solidFill>
              <a:latin typeface="Poppins"/>
              <a:ea typeface="ＭＳ Ｐゴシック" charset="0"/>
              <a:cs typeface="Roboto" charset="0"/>
              <a:sym typeface="Roboto" charset="0"/>
            </a:endParaRPr>
          </a:p>
        </p:txBody>
      </p:sp>
      <p:sp>
        <p:nvSpPr>
          <p:cNvPr id="73" name="AutoShape 32">
            <a:extLst>
              <a:ext uri="{FF2B5EF4-FFF2-40B4-BE49-F238E27FC236}">
                <a16:creationId xmlns:a16="http://schemas.microsoft.com/office/drawing/2014/main" id="{6A9ACCB7-FC24-1B7A-F646-EEC2D10DA30F}"/>
              </a:ext>
            </a:extLst>
          </p:cNvPr>
          <p:cNvSpPr>
            <a:spLocks/>
          </p:cNvSpPr>
          <p:nvPr/>
        </p:nvSpPr>
        <p:spPr bwMode="auto">
          <a:xfrm rot="596028">
            <a:off x="5144228" y="2740894"/>
            <a:ext cx="575111" cy="3601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2286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dirty="0">
                <a:solidFill>
                  <a:srgbClr val="FFFFFF"/>
                </a:solidFill>
                <a:latin typeface="Poppins"/>
                <a:ea typeface="ＭＳ Ｐゴシック" charset="0"/>
                <a:cs typeface="Roboto" charset="0"/>
                <a:sym typeface="Roboto" charset="0"/>
              </a:rPr>
              <a:t>Top</a:t>
            </a:r>
            <a:endParaRPr lang="en-US" sz="900" dirty="0">
              <a:solidFill>
                <a:srgbClr val="FFFFFF"/>
              </a:solidFill>
              <a:latin typeface="Poppins"/>
              <a:ea typeface="ＭＳ Ｐゴシック" charset="0"/>
              <a:cs typeface="Roboto" charset="0"/>
              <a:sym typeface="Roboto" charset="0"/>
            </a:endParaRPr>
          </a:p>
        </p:txBody>
      </p:sp>
      <p:sp>
        <p:nvSpPr>
          <p:cNvPr id="74" name="AutoShape 33">
            <a:extLst>
              <a:ext uri="{FF2B5EF4-FFF2-40B4-BE49-F238E27FC236}">
                <a16:creationId xmlns:a16="http://schemas.microsoft.com/office/drawing/2014/main" id="{3677A8D7-CCA3-EE39-CAED-044A3E057D14}"/>
              </a:ext>
            </a:extLst>
          </p:cNvPr>
          <p:cNvSpPr>
            <a:spLocks/>
          </p:cNvSpPr>
          <p:nvPr/>
        </p:nvSpPr>
        <p:spPr bwMode="auto">
          <a:xfrm>
            <a:off x="6335366" y="2404581"/>
            <a:ext cx="3568838" cy="6184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+mn-ea"/>
              </a:rPr>
              <a:t>Please put your awesome words to change this one as we use the Lorem ipsum dolor sit </a:t>
            </a:r>
            <a:r>
              <a:rPr lang="en-US" sz="1200" dirty="0" err="1">
                <a:solidFill>
                  <a:srgbClr val="FFFFFF"/>
                </a:solidFill>
                <a:latin typeface="Open Sans"/>
                <a:ea typeface="+mn-ea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Open Sans"/>
                <a:ea typeface="+mn-ea"/>
              </a:rPr>
              <a:t>. </a:t>
            </a:r>
            <a:endParaRPr lang="en-US" sz="1200" b="1" dirty="0">
              <a:solidFill>
                <a:srgbClr val="FFFFF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5" name="AutoShape 35">
            <a:extLst>
              <a:ext uri="{FF2B5EF4-FFF2-40B4-BE49-F238E27FC236}">
                <a16:creationId xmlns:a16="http://schemas.microsoft.com/office/drawing/2014/main" id="{C2B9E6E7-752C-F964-CE6F-8C63273111C9}"/>
              </a:ext>
            </a:extLst>
          </p:cNvPr>
          <p:cNvSpPr>
            <a:spLocks/>
          </p:cNvSpPr>
          <p:nvPr/>
        </p:nvSpPr>
        <p:spPr bwMode="auto">
          <a:xfrm>
            <a:off x="7323647" y="4375569"/>
            <a:ext cx="2775763" cy="6184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latin typeface="Open Sans"/>
                <a:ea typeface="+mn-ea"/>
              </a:rPr>
              <a:t>Please put your awesome words to change this one as we use</a:t>
            </a: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 random.</a:t>
            </a:r>
            <a:endParaRPr lang="en-US" sz="1200" b="1" dirty="0">
              <a:solidFill>
                <a:srgbClr val="FFFFF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6" name="Freeform 113">
            <a:extLst>
              <a:ext uri="{FF2B5EF4-FFF2-40B4-BE49-F238E27FC236}">
                <a16:creationId xmlns:a16="http://schemas.microsoft.com/office/drawing/2014/main" id="{ACB1E837-8876-D45D-E359-F2126AECEA85}"/>
              </a:ext>
            </a:extLst>
          </p:cNvPr>
          <p:cNvSpPr>
            <a:spLocks noEditPoints="1"/>
          </p:cNvSpPr>
          <p:nvPr/>
        </p:nvSpPr>
        <p:spPr bwMode="auto">
          <a:xfrm>
            <a:off x="10301446" y="2463241"/>
            <a:ext cx="432078" cy="393211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77" name="Group 39">
            <a:extLst>
              <a:ext uri="{FF2B5EF4-FFF2-40B4-BE49-F238E27FC236}">
                <a16:creationId xmlns:a16="http://schemas.microsoft.com/office/drawing/2014/main" id="{691031FB-A581-087D-B453-6FD4D30397E2}"/>
              </a:ext>
            </a:extLst>
          </p:cNvPr>
          <p:cNvGrpSpPr/>
          <p:nvPr/>
        </p:nvGrpSpPr>
        <p:grpSpPr>
          <a:xfrm>
            <a:off x="10307678" y="4477006"/>
            <a:ext cx="419614" cy="391913"/>
            <a:chOff x="3237347" y="1144829"/>
            <a:chExt cx="400024" cy="398703"/>
          </a:xfrm>
          <a:solidFill>
            <a:srgbClr val="FFFFFF"/>
          </a:solidFill>
        </p:grpSpPr>
        <p:sp>
          <p:nvSpPr>
            <p:cNvPr id="78" name="Freeform 127">
              <a:extLst>
                <a:ext uri="{FF2B5EF4-FFF2-40B4-BE49-F238E27FC236}">
                  <a16:creationId xmlns:a16="http://schemas.microsoft.com/office/drawing/2014/main" id="{D42AA55A-1ED7-D49A-C189-1F1AE608D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7347" y="1144829"/>
              <a:ext cx="400024" cy="398703"/>
            </a:xfrm>
            <a:custGeom>
              <a:avLst/>
              <a:gdLst>
                <a:gd name="T0" fmla="*/ 80 w 128"/>
                <a:gd name="T1" fmla="*/ 0 h 128"/>
                <a:gd name="T2" fmla="*/ 32 w 128"/>
                <a:gd name="T3" fmla="*/ 48 h 128"/>
                <a:gd name="T4" fmla="*/ 38 w 128"/>
                <a:gd name="T5" fmla="*/ 70 h 128"/>
                <a:gd name="T6" fmla="*/ 4 w 128"/>
                <a:gd name="T7" fmla="*/ 104 h 128"/>
                <a:gd name="T8" fmla="*/ 4 w 128"/>
                <a:gd name="T9" fmla="*/ 104 h 128"/>
                <a:gd name="T10" fmla="*/ 0 w 128"/>
                <a:gd name="T11" fmla="*/ 114 h 128"/>
                <a:gd name="T12" fmla="*/ 14 w 128"/>
                <a:gd name="T13" fmla="*/ 128 h 128"/>
                <a:gd name="T14" fmla="*/ 24 w 128"/>
                <a:gd name="T15" fmla="*/ 124 h 128"/>
                <a:gd name="T16" fmla="*/ 24 w 128"/>
                <a:gd name="T17" fmla="*/ 124 h 128"/>
                <a:gd name="T18" fmla="*/ 58 w 128"/>
                <a:gd name="T19" fmla="*/ 90 h 128"/>
                <a:gd name="T20" fmla="*/ 80 w 128"/>
                <a:gd name="T21" fmla="*/ 96 h 128"/>
                <a:gd name="T22" fmla="*/ 128 w 128"/>
                <a:gd name="T23" fmla="*/ 48 h 128"/>
                <a:gd name="T24" fmla="*/ 80 w 128"/>
                <a:gd name="T25" fmla="*/ 0 h 128"/>
                <a:gd name="T26" fmla="*/ 19 w 128"/>
                <a:gd name="T27" fmla="*/ 119 h 128"/>
                <a:gd name="T28" fmla="*/ 14 w 128"/>
                <a:gd name="T29" fmla="*/ 121 h 128"/>
                <a:gd name="T30" fmla="*/ 7 w 128"/>
                <a:gd name="T31" fmla="*/ 114 h 128"/>
                <a:gd name="T32" fmla="*/ 9 w 128"/>
                <a:gd name="T33" fmla="*/ 109 h 128"/>
                <a:gd name="T34" fmla="*/ 9 w 128"/>
                <a:gd name="T35" fmla="*/ 109 h 128"/>
                <a:gd name="T36" fmla="*/ 41 w 128"/>
                <a:gd name="T37" fmla="*/ 77 h 128"/>
                <a:gd name="T38" fmla="*/ 51 w 128"/>
                <a:gd name="T39" fmla="*/ 87 h 128"/>
                <a:gd name="T40" fmla="*/ 19 w 128"/>
                <a:gd name="T41" fmla="*/ 119 h 128"/>
                <a:gd name="T42" fmla="*/ 80 w 128"/>
                <a:gd name="T43" fmla="*/ 88 h 128"/>
                <a:gd name="T44" fmla="*/ 40 w 128"/>
                <a:gd name="T45" fmla="*/ 48 h 128"/>
                <a:gd name="T46" fmla="*/ 80 w 128"/>
                <a:gd name="T47" fmla="*/ 8 h 128"/>
                <a:gd name="T48" fmla="*/ 120 w 128"/>
                <a:gd name="T49" fmla="*/ 48 h 128"/>
                <a:gd name="T50" fmla="*/ 80 w 128"/>
                <a:gd name="T51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8" h="128">
                  <a:moveTo>
                    <a:pt x="80" y="0"/>
                  </a:moveTo>
                  <a:cubicBezTo>
                    <a:pt x="53" y="0"/>
                    <a:pt x="32" y="21"/>
                    <a:pt x="32" y="48"/>
                  </a:cubicBezTo>
                  <a:cubicBezTo>
                    <a:pt x="32" y="56"/>
                    <a:pt x="34" y="64"/>
                    <a:pt x="38" y="70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4" y="104"/>
                    <a:pt x="4" y="104"/>
                    <a:pt x="4" y="104"/>
                  </a:cubicBezTo>
                  <a:cubicBezTo>
                    <a:pt x="2" y="106"/>
                    <a:pt x="0" y="110"/>
                    <a:pt x="0" y="114"/>
                  </a:cubicBezTo>
                  <a:cubicBezTo>
                    <a:pt x="0" y="122"/>
                    <a:pt x="6" y="128"/>
                    <a:pt x="14" y="128"/>
                  </a:cubicBezTo>
                  <a:cubicBezTo>
                    <a:pt x="18" y="128"/>
                    <a:pt x="22" y="126"/>
                    <a:pt x="24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64" y="94"/>
                    <a:pt x="72" y="96"/>
                    <a:pt x="80" y="96"/>
                  </a:cubicBezTo>
                  <a:cubicBezTo>
                    <a:pt x="107" y="96"/>
                    <a:pt x="128" y="75"/>
                    <a:pt x="128" y="48"/>
                  </a:cubicBezTo>
                  <a:cubicBezTo>
                    <a:pt x="128" y="21"/>
                    <a:pt x="107" y="0"/>
                    <a:pt x="80" y="0"/>
                  </a:cubicBezTo>
                  <a:close/>
                  <a:moveTo>
                    <a:pt x="19" y="119"/>
                  </a:moveTo>
                  <a:cubicBezTo>
                    <a:pt x="18" y="120"/>
                    <a:pt x="16" y="121"/>
                    <a:pt x="14" y="121"/>
                  </a:cubicBezTo>
                  <a:cubicBezTo>
                    <a:pt x="10" y="121"/>
                    <a:pt x="7" y="118"/>
                    <a:pt x="7" y="114"/>
                  </a:cubicBezTo>
                  <a:cubicBezTo>
                    <a:pt x="7" y="112"/>
                    <a:pt x="8" y="110"/>
                    <a:pt x="9" y="109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4" y="80"/>
                    <a:pt x="48" y="84"/>
                    <a:pt x="51" y="87"/>
                  </a:cubicBezTo>
                  <a:lnTo>
                    <a:pt x="19" y="119"/>
                  </a:lnTo>
                  <a:close/>
                  <a:moveTo>
                    <a:pt x="80" y="88"/>
                  </a:moveTo>
                  <a:cubicBezTo>
                    <a:pt x="58" y="88"/>
                    <a:pt x="40" y="70"/>
                    <a:pt x="40" y="48"/>
                  </a:cubicBezTo>
                  <a:cubicBezTo>
                    <a:pt x="40" y="26"/>
                    <a:pt x="58" y="8"/>
                    <a:pt x="80" y="8"/>
                  </a:cubicBezTo>
                  <a:cubicBezTo>
                    <a:pt x="102" y="8"/>
                    <a:pt x="120" y="26"/>
                    <a:pt x="120" y="48"/>
                  </a:cubicBezTo>
                  <a:cubicBezTo>
                    <a:pt x="120" y="70"/>
                    <a:pt x="102" y="88"/>
                    <a:pt x="80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9" name="Freeform 128">
              <a:extLst>
                <a:ext uri="{FF2B5EF4-FFF2-40B4-BE49-F238E27FC236}">
                  <a16:creationId xmlns:a16="http://schemas.microsoft.com/office/drawing/2014/main" id="{3AE07966-D1BB-2FF6-FA50-5B3E6FC1F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9733" y="1206880"/>
              <a:ext cx="93735" cy="93735"/>
            </a:xfrm>
            <a:custGeom>
              <a:avLst/>
              <a:gdLst>
                <a:gd name="T0" fmla="*/ 28 w 30"/>
                <a:gd name="T1" fmla="*/ 0 h 30"/>
                <a:gd name="T2" fmla="*/ 0 w 30"/>
                <a:gd name="T3" fmla="*/ 28 h 30"/>
                <a:gd name="T4" fmla="*/ 2 w 30"/>
                <a:gd name="T5" fmla="*/ 30 h 30"/>
                <a:gd name="T6" fmla="*/ 4 w 30"/>
                <a:gd name="T7" fmla="*/ 28 h 30"/>
                <a:gd name="T8" fmla="*/ 28 w 30"/>
                <a:gd name="T9" fmla="*/ 4 h 30"/>
                <a:gd name="T10" fmla="*/ 30 w 30"/>
                <a:gd name="T11" fmla="*/ 2 h 30"/>
                <a:gd name="T12" fmla="*/ 28 w 3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0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cubicBezTo>
                    <a:pt x="29" y="4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60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rallelogram 27">
            <a:extLst>
              <a:ext uri="{FF2B5EF4-FFF2-40B4-BE49-F238E27FC236}">
                <a16:creationId xmlns:a16="http://schemas.microsoft.com/office/drawing/2014/main" id="{B421F41E-EE0D-1AA2-66E4-7695C3C57C1A}"/>
              </a:ext>
            </a:extLst>
          </p:cNvPr>
          <p:cNvSpPr/>
          <p:nvPr/>
        </p:nvSpPr>
        <p:spPr>
          <a:xfrm>
            <a:off x="4359503" y="5793324"/>
            <a:ext cx="4968742" cy="970122"/>
          </a:xfrm>
          <a:prstGeom prst="parallelogram">
            <a:avLst/>
          </a:prstGeom>
          <a:gradFill flip="none" rotWithShape="1">
            <a:gsLst>
              <a:gs pos="0">
                <a:srgbClr val="2980B9">
                  <a:lumMod val="75000"/>
                </a:srgbClr>
              </a:gs>
              <a:gs pos="100000">
                <a:srgbClr val="2980B9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1" name="Parallelogram 15">
            <a:extLst>
              <a:ext uri="{FF2B5EF4-FFF2-40B4-BE49-F238E27FC236}">
                <a16:creationId xmlns:a16="http://schemas.microsoft.com/office/drawing/2014/main" id="{76444246-BD5D-37E7-E06E-36FE0BE67BF5}"/>
              </a:ext>
            </a:extLst>
          </p:cNvPr>
          <p:cNvSpPr/>
          <p:nvPr/>
        </p:nvSpPr>
        <p:spPr>
          <a:xfrm>
            <a:off x="3521262" y="4696360"/>
            <a:ext cx="6052100" cy="970122"/>
          </a:xfrm>
          <a:prstGeom prst="parallelogram">
            <a:avLst/>
          </a:prstGeom>
          <a:gradFill flip="none" rotWithShape="1">
            <a:gsLst>
              <a:gs pos="0">
                <a:srgbClr val="41B176">
                  <a:lumMod val="75000"/>
                </a:srgbClr>
              </a:gs>
              <a:gs pos="100000">
                <a:srgbClr val="41B176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2" name="Parallelogram 14">
            <a:extLst>
              <a:ext uri="{FF2B5EF4-FFF2-40B4-BE49-F238E27FC236}">
                <a16:creationId xmlns:a16="http://schemas.microsoft.com/office/drawing/2014/main" id="{3DEA5A03-3B23-014C-8793-8850A0DEC6F4}"/>
              </a:ext>
            </a:extLst>
          </p:cNvPr>
          <p:cNvSpPr/>
          <p:nvPr/>
        </p:nvSpPr>
        <p:spPr>
          <a:xfrm>
            <a:off x="3276206" y="3599556"/>
            <a:ext cx="6551027" cy="969962"/>
          </a:xfrm>
          <a:prstGeom prst="parallelogram">
            <a:avLst/>
          </a:prstGeom>
          <a:gradFill flip="none" rotWithShape="1">
            <a:gsLst>
              <a:gs pos="0">
                <a:srgbClr val="9BBB59">
                  <a:lumMod val="75000"/>
                </a:srgbClr>
              </a:gs>
              <a:gs pos="100000">
                <a:srgbClr val="9BBB59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3" name="Parallelogram 2">
            <a:extLst>
              <a:ext uri="{FF2B5EF4-FFF2-40B4-BE49-F238E27FC236}">
                <a16:creationId xmlns:a16="http://schemas.microsoft.com/office/drawing/2014/main" id="{94D6231D-25CD-2F62-18BB-5630F38BC8D2}"/>
              </a:ext>
            </a:extLst>
          </p:cNvPr>
          <p:cNvSpPr/>
          <p:nvPr/>
        </p:nvSpPr>
        <p:spPr>
          <a:xfrm>
            <a:off x="3215391" y="2350195"/>
            <a:ext cx="6917820" cy="1100138"/>
          </a:xfrm>
          <a:prstGeom prst="parallelogram">
            <a:avLst/>
          </a:prstGeom>
          <a:gradFill flip="none" rotWithShape="1">
            <a:gsLst>
              <a:gs pos="0">
                <a:srgbClr val="F39C12">
                  <a:lumMod val="75000"/>
                </a:srgbClr>
              </a:gs>
              <a:gs pos="100000">
                <a:srgbClr val="F39C12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9E860463-E074-7D5A-0CF5-142790906562}"/>
              </a:ext>
            </a:extLst>
          </p:cNvPr>
          <p:cNvSpPr>
            <a:spLocks/>
          </p:cNvSpPr>
          <p:nvPr/>
        </p:nvSpPr>
        <p:spPr bwMode="auto">
          <a:xfrm>
            <a:off x="1773436" y="5655369"/>
            <a:ext cx="3476625" cy="287337"/>
          </a:xfrm>
          <a:custGeom>
            <a:avLst/>
            <a:gdLst>
              <a:gd name="T0" fmla="*/ 114 w 2190"/>
              <a:gd name="T1" fmla="*/ 0 h 181"/>
              <a:gd name="T2" fmla="*/ 62 w 2190"/>
              <a:gd name="T3" fmla="*/ 121 h 181"/>
              <a:gd name="T4" fmla="*/ 2123 w 2190"/>
              <a:gd name="T5" fmla="*/ 121 h 181"/>
              <a:gd name="T6" fmla="*/ 2076 w 2190"/>
              <a:gd name="T7" fmla="*/ 0 h 181"/>
              <a:gd name="T8" fmla="*/ 2190 w 2190"/>
              <a:gd name="T9" fmla="*/ 92 h 181"/>
              <a:gd name="T10" fmla="*/ 2155 w 2190"/>
              <a:gd name="T11" fmla="*/ 181 h 181"/>
              <a:gd name="T12" fmla="*/ 25 w 2190"/>
              <a:gd name="T13" fmla="*/ 181 h 181"/>
              <a:gd name="T14" fmla="*/ 0 w 2190"/>
              <a:gd name="T15" fmla="*/ 92 h 181"/>
              <a:gd name="T16" fmla="*/ 114 w 2190"/>
              <a:gd name="T1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0" h="181">
                <a:moveTo>
                  <a:pt x="114" y="0"/>
                </a:moveTo>
                <a:lnTo>
                  <a:pt x="62" y="121"/>
                </a:lnTo>
                <a:lnTo>
                  <a:pt x="2123" y="121"/>
                </a:lnTo>
                <a:lnTo>
                  <a:pt x="2076" y="0"/>
                </a:lnTo>
                <a:lnTo>
                  <a:pt x="2190" y="92"/>
                </a:lnTo>
                <a:lnTo>
                  <a:pt x="2155" y="181"/>
                </a:lnTo>
                <a:lnTo>
                  <a:pt x="25" y="181"/>
                </a:lnTo>
                <a:lnTo>
                  <a:pt x="0" y="92"/>
                </a:lnTo>
                <a:lnTo>
                  <a:pt x="114" y="0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5" name="Freeform 17">
            <a:extLst>
              <a:ext uri="{FF2B5EF4-FFF2-40B4-BE49-F238E27FC236}">
                <a16:creationId xmlns:a16="http://schemas.microsoft.com/office/drawing/2014/main" id="{AFBA2A6D-476A-BF49-D2C0-7A06752AF885}"/>
              </a:ext>
            </a:extLst>
          </p:cNvPr>
          <p:cNvSpPr>
            <a:spLocks/>
          </p:cNvSpPr>
          <p:nvPr/>
        </p:nvSpPr>
        <p:spPr bwMode="auto">
          <a:xfrm>
            <a:off x="2354461" y="4574282"/>
            <a:ext cx="2305050" cy="207962"/>
          </a:xfrm>
          <a:custGeom>
            <a:avLst/>
            <a:gdLst>
              <a:gd name="T0" fmla="*/ 111 w 1452"/>
              <a:gd name="T1" fmla="*/ 0 h 131"/>
              <a:gd name="T2" fmla="*/ 72 w 1452"/>
              <a:gd name="T3" fmla="*/ 92 h 131"/>
              <a:gd name="T4" fmla="*/ 1391 w 1452"/>
              <a:gd name="T5" fmla="*/ 92 h 131"/>
              <a:gd name="T6" fmla="*/ 1356 w 1452"/>
              <a:gd name="T7" fmla="*/ 3 h 131"/>
              <a:gd name="T8" fmla="*/ 1452 w 1452"/>
              <a:gd name="T9" fmla="*/ 72 h 131"/>
              <a:gd name="T10" fmla="*/ 1410 w 1452"/>
              <a:gd name="T11" fmla="*/ 131 h 131"/>
              <a:gd name="T12" fmla="*/ 5 w 1452"/>
              <a:gd name="T13" fmla="*/ 131 h 131"/>
              <a:gd name="T14" fmla="*/ 0 w 1452"/>
              <a:gd name="T15" fmla="*/ 72 h 131"/>
              <a:gd name="T16" fmla="*/ 111 w 1452"/>
              <a:gd name="T1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2" h="131">
                <a:moveTo>
                  <a:pt x="111" y="0"/>
                </a:moveTo>
                <a:lnTo>
                  <a:pt x="72" y="92"/>
                </a:lnTo>
                <a:lnTo>
                  <a:pt x="1391" y="92"/>
                </a:lnTo>
                <a:lnTo>
                  <a:pt x="1356" y="3"/>
                </a:lnTo>
                <a:lnTo>
                  <a:pt x="1452" y="72"/>
                </a:lnTo>
                <a:lnTo>
                  <a:pt x="1410" y="131"/>
                </a:lnTo>
                <a:lnTo>
                  <a:pt x="5" y="131"/>
                </a:lnTo>
                <a:lnTo>
                  <a:pt x="0" y="72"/>
                </a:lnTo>
                <a:lnTo>
                  <a:pt x="111" y="0"/>
                </a:lnTo>
                <a:close/>
              </a:path>
            </a:pathLst>
          </a:cu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0298C26-44D4-4543-6386-D256CC8798BC}"/>
              </a:ext>
            </a:extLst>
          </p:cNvPr>
          <p:cNvSpPr txBox="1">
            <a:spLocks/>
          </p:cNvSpPr>
          <p:nvPr/>
        </p:nvSpPr>
        <p:spPr>
          <a:xfrm>
            <a:off x="576461" y="1102420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9971B278-551A-75ED-D222-BF44DEBF22BD}"/>
              </a:ext>
            </a:extLst>
          </p:cNvPr>
          <p:cNvSpPr>
            <a:spLocks/>
          </p:cNvSpPr>
          <p:nvPr/>
        </p:nvSpPr>
        <p:spPr bwMode="auto">
          <a:xfrm>
            <a:off x="2935486" y="3450332"/>
            <a:ext cx="1166813" cy="239712"/>
          </a:xfrm>
          <a:custGeom>
            <a:avLst/>
            <a:gdLst>
              <a:gd name="T0" fmla="*/ 0 w 735"/>
              <a:gd name="T1" fmla="*/ 94 h 151"/>
              <a:gd name="T2" fmla="*/ 112 w 735"/>
              <a:gd name="T3" fmla="*/ 0 h 151"/>
              <a:gd name="T4" fmla="*/ 72 w 735"/>
              <a:gd name="T5" fmla="*/ 119 h 151"/>
              <a:gd name="T6" fmla="*/ 653 w 735"/>
              <a:gd name="T7" fmla="*/ 119 h 151"/>
              <a:gd name="T8" fmla="*/ 611 w 735"/>
              <a:gd name="T9" fmla="*/ 0 h 151"/>
              <a:gd name="T10" fmla="*/ 735 w 735"/>
              <a:gd name="T11" fmla="*/ 94 h 151"/>
              <a:gd name="T12" fmla="*/ 700 w 735"/>
              <a:gd name="T13" fmla="*/ 151 h 151"/>
              <a:gd name="T14" fmla="*/ 42 w 735"/>
              <a:gd name="T15" fmla="*/ 151 h 151"/>
              <a:gd name="T16" fmla="*/ 0 w 735"/>
              <a:gd name="T17" fmla="*/ 94 h 151"/>
              <a:gd name="T18" fmla="*/ 0 w 735"/>
              <a:gd name="T19" fmla="*/ 94 h 151"/>
              <a:gd name="T20" fmla="*/ 0 w 735"/>
              <a:gd name="T21" fmla="*/ 9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151">
                <a:moveTo>
                  <a:pt x="0" y="94"/>
                </a:moveTo>
                <a:lnTo>
                  <a:pt x="112" y="0"/>
                </a:lnTo>
                <a:lnTo>
                  <a:pt x="72" y="119"/>
                </a:lnTo>
                <a:lnTo>
                  <a:pt x="653" y="119"/>
                </a:lnTo>
                <a:lnTo>
                  <a:pt x="611" y="0"/>
                </a:lnTo>
                <a:lnTo>
                  <a:pt x="735" y="94"/>
                </a:lnTo>
                <a:lnTo>
                  <a:pt x="700" y="151"/>
                </a:lnTo>
                <a:lnTo>
                  <a:pt x="42" y="151"/>
                </a:lnTo>
                <a:lnTo>
                  <a:pt x="0" y="94"/>
                </a:lnTo>
                <a:lnTo>
                  <a:pt x="0" y="94"/>
                </a:lnTo>
                <a:lnTo>
                  <a:pt x="0" y="94"/>
                </a:ln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8" name="Freeform 18">
            <a:extLst>
              <a:ext uri="{FF2B5EF4-FFF2-40B4-BE49-F238E27FC236}">
                <a16:creationId xmlns:a16="http://schemas.microsoft.com/office/drawing/2014/main" id="{BDC5F95C-ADD8-6783-36AE-9274C8184A72}"/>
              </a:ext>
            </a:extLst>
          </p:cNvPr>
          <p:cNvSpPr>
            <a:spLocks/>
          </p:cNvSpPr>
          <p:nvPr/>
        </p:nvSpPr>
        <p:spPr bwMode="auto">
          <a:xfrm>
            <a:off x="3057724" y="2350194"/>
            <a:ext cx="903288" cy="1252537"/>
          </a:xfrm>
          <a:custGeom>
            <a:avLst/>
            <a:gdLst>
              <a:gd name="T0" fmla="*/ 569 w 569"/>
              <a:gd name="T1" fmla="*/ 789 h 789"/>
              <a:gd name="T2" fmla="*/ 0 w 569"/>
              <a:gd name="T3" fmla="*/ 789 h 789"/>
              <a:gd name="T4" fmla="*/ 282 w 569"/>
              <a:gd name="T5" fmla="*/ 0 h 789"/>
              <a:gd name="T6" fmla="*/ 569 w 569"/>
              <a:gd name="T7" fmla="*/ 789 h 789"/>
              <a:gd name="T8" fmla="*/ 569 w 569"/>
              <a:gd name="T9" fmla="*/ 789 h 789"/>
              <a:gd name="T10" fmla="*/ 569 w 569"/>
              <a:gd name="T11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9" h="789">
                <a:moveTo>
                  <a:pt x="569" y="789"/>
                </a:moveTo>
                <a:lnTo>
                  <a:pt x="0" y="789"/>
                </a:lnTo>
                <a:lnTo>
                  <a:pt x="282" y="0"/>
                </a:lnTo>
                <a:lnTo>
                  <a:pt x="569" y="789"/>
                </a:lnTo>
                <a:lnTo>
                  <a:pt x="569" y="789"/>
                </a:lnTo>
                <a:lnTo>
                  <a:pt x="569" y="789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9" name="Freeform 19">
            <a:extLst>
              <a:ext uri="{FF2B5EF4-FFF2-40B4-BE49-F238E27FC236}">
                <a16:creationId xmlns:a16="http://schemas.microsoft.com/office/drawing/2014/main" id="{18231AF9-0577-D87B-0094-589BC66BE1C7}"/>
              </a:ext>
            </a:extLst>
          </p:cNvPr>
          <p:cNvSpPr>
            <a:spLocks/>
          </p:cNvSpPr>
          <p:nvPr/>
        </p:nvSpPr>
        <p:spPr bwMode="auto">
          <a:xfrm>
            <a:off x="2471936" y="3602732"/>
            <a:ext cx="2098675" cy="1112837"/>
          </a:xfrm>
          <a:custGeom>
            <a:avLst/>
            <a:gdLst>
              <a:gd name="T0" fmla="*/ 1322 w 1322"/>
              <a:gd name="T1" fmla="*/ 701 h 701"/>
              <a:gd name="T2" fmla="*/ 0 w 1322"/>
              <a:gd name="T3" fmla="*/ 701 h 701"/>
              <a:gd name="T4" fmla="*/ 290 w 1322"/>
              <a:gd name="T5" fmla="*/ 0 h 701"/>
              <a:gd name="T6" fmla="*/ 1030 w 1322"/>
              <a:gd name="T7" fmla="*/ 0 h 701"/>
              <a:gd name="T8" fmla="*/ 1322 w 1322"/>
              <a:gd name="T9" fmla="*/ 701 h 701"/>
              <a:gd name="T10" fmla="*/ 1322 w 1322"/>
              <a:gd name="T11" fmla="*/ 701 h 701"/>
              <a:gd name="T12" fmla="*/ 1322 w 1322"/>
              <a:gd name="T13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2" h="701">
                <a:moveTo>
                  <a:pt x="1322" y="701"/>
                </a:moveTo>
                <a:lnTo>
                  <a:pt x="0" y="701"/>
                </a:lnTo>
                <a:lnTo>
                  <a:pt x="290" y="0"/>
                </a:lnTo>
                <a:lnTo>
                  <a:pt x="1030" y="0"/>
                </a:lnTo>
                <a:lnTo>
                  <a:pt x="1322" y="701"/>
                </a:lnTo>
                <a:lnTo>
                  <a:pt x="1322" y="701"/>
                </a:lnTo>
                <a:lnTo>
                  <a:pt x="1322" y="701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516E4983-BC60-CFFA-CC27-A1D8ACC6EC4F}"/>
              </a:ext>
            </a:extLst>
          </p:cNvPr>
          <p:cNvSpPr>
            <a:spLocks/>
          </p:cNvSpPr>
          <p:nvPr/>
        </p:nvSpPr>
        <p:spPr bwMode="auto">
          <a:xfrm>
            <a:off x="2471936" y="3602732"/>
            <a:ext cx="1033463" cy="1112837"/>
          </a:xfrm>
          <a:custGeom>
            <a:avLst/>
            <a:gdLst>
              <a:gd name="T0" fmla="*/ 651 w 651"/>
              <a:gd name="T1" fmla="*/ 0 h 701"/>
              <a:gd name="T2" fmla="*/ 290 w 651"/>
              <a:gd name="T3" fmla="*/ 0 h 701"/>
              <a:gd name="T4" fmla="*/ 0 w 651"/>
              <a:gd name="T5" fmla="*/ 701 h 701"/>
              <a:gd name="T6" fmla="*/ 651 w 651"/>
              <a:gd name="T7" fmla="*/ 701 h 701"/>
              <a:gd name="T8" fmla="*/ 651 w 651"/>
              <a:gd name="T9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1" h="701">
                <a:moveTo>
                  <a:pt x="651" y="0"/>
                </a:moveTo>
                <a:lnTo>
                  <a:pt x="290" y="0"/>
                </a:lnTo>
                <a:lnTo>
                  <a:pt x="0" y="701"/>
                </a:lnTo>
                <a:lnTo>
                  <a:pt x="651" y="701"/>
                </a:lnTo>
                <a:lnTo>
                  <a:pt x="651" y="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70C9D57A-26CB-36ED-F3B7-177D92D7F598}"/>
              </a:ext>
            </a:extLst>
          </p:cNvPr>
          <p:cNvSpPr>
            <a:spLocks/>
          </p:cNvSpPr>
          <p:nvPr/>
        </p:nvSpPr>
        <p:spPr bwMode="auto">
          <a:xfrm>
            <a:off x="3057724" y="2350194"/>
            <a:ext cx="447675" cy="1252537"/>
          </a:xfrm>
          <a:custGeom>
            <a:avLst/>
            <a:gdLst>
              <a:gd name="T0" fmla="*/ 282 w 282"/>
              <a:gd name="T1" fmla="*/ 789 h 789"/>
              <a:gd name="T2" fmla="*/ 282 w 282"/>
              <a:gd name="T3" fmla="*/ 0 h 789"/>
              <a:gd name="T4" fmla="*/ 0 w 282"/>
              <a:gd name="T5" fmla="*/ 789 h 789"/>
              <a:gd name="T6" fmla="*/ 282 w 282"/>
              <a:gd name="T7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2" h="789">
                <a:moveTo>
                  <a:pt x="282" y="789"/>
                </a:moveTo>
                <a:lnTo>
                  <a:pt x="282" y="0"/>
                </a:lnTo>
                <a:lnTo>
                  <a:pt x="0" y="789"/>
                </a:lnTo>
                <a:lnTo>
                  <a:pt x="282" y="789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2" name="Freeform 20">
            <a:extLst>
              <a:ext uri="{FF2B5EF4-FFF2-40B4-BE49-F238E27FC236}">
                <a16:creationId xmlns:a16="http://schemas.microsoft.com/office/drawing/2014/main" id="{84F3C2BD-FD3A-9AF1-3A33-70BDD318ED32}"/>
              </a:ext>
            </a:extLst>
          </p:cNvPr>
          <p:cNvSpPr>
            <a:spLocks/>
          </p:cNvSpPr>
          <p:nvPr/>
        </p:nvSpPr>
        <p:spPr bwMode="auto">
          <a:xfrm>
            <a:off x="1890911" y="4688582"/>
            <a:ext cx="3236913" cy="1112837"/>
          </a:xfrm>
          <a:custGeom>
            <a:avLst/>
            <a:gdLst>
              <a:gd name="T0" fmla="*/ 2039 w 2039"/>
              <a:gd name="T1" fmla="*/ 701 h 701"/>
              <a:gd name="T2" fmla="*/ 0 w 2039"/>
              <a:gd name="T3" fmla="*/ 701 h 701"/>
              <a:gd name="T4" fmla="*/ 292 w 2039"/>
              <a:gd name="T5" fmla="*/ 0 h 701"/>
              <a:gd name="T6" fmla="*/ 1744 w 2039"/>
              <a:gd name="T7" fmla="*/ 0 h 701"/>
              <a:gd name="T8" fmla="*/ 2039 w 2039"/>
              <a:gd name="T9" fmla="*/ 701 h 701"/>
              <a:gd name="T10" fmla="*/ 2039 w 2039"/>
              <a:gd name="T11" fmla="*/ 701 h 701"/>
              <a:gd name="T12" fmla="*/ 2039 w 2039"/>
              <a:gd name="T13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9" h="701">
                <a:moveTo>
                  <a:pt x="2039" y="701"/>
                </a:moveTo>
                <a:lnTo>
                  <a:pt x="0" y="701"/>
                </a:lnTo>
                <a:lnTo>
                  <a:pt x="292" y="0"/>
                </a:lnTo>
                <a:lnTo>
                  <a:pt x="1744" y="0"/>
                </a:lnTo>
                <a:lnTo>
                  <a:pt x="2039" y="701"/>
                </a:lnTo>
                <a:lnTo>
                  <a:pt x="2039" y="701"/>
                </a:lnTo>
                <a:lnTo>
                  <a:pt x="2039" y="701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3" name="Freeform 21">
            <a:extLst>
              <a:ext uri="{FF2B5EF4-FFF2-40B4-BE49-F238E27FC236}">
                <a16:creationId xmlns:a16="http://schemas.microsoft.com/office/drawing/2014/main" id="{C8787111-FFBF-5414-2564-FFC87D3447F9}"/>
              </a:ext>
            </a:extLst>
          </p:cNvPr>
          <p:cNvSpPr>
            <a:spLocks/>
          </p:cNvSpPr>
          <p:nvPr/>
        </p:nvSpPr>
        <p:spPr bwMode="auto">
          <a:xfrm>
            <a:off x="1313061" y="5801419"/>
            <a:ext cx="4403725" cy="1111250"/>
          </a:xfrm>
          <a:custGeom>
            <a:avLst/>
            <a:gdLst>
              <a:gd name="T0" fmla="*/ 2774 w 2774"/>
              <a:gd name="T1" fmla="*/ 700 h 700"/>
              <a:gd name="T2" fmla="*/ 0 w 2774"/>
              <a:gd name="T3" fmla="*/ 700 h 700"/>
              <a:gd name="T4" fmla="*/ 290 w 2774"/>
              <a:gd name="T5" fmla="*/ 0 h 700"/>
              <a:gd name="T6" fmla="*/ 2480 w 2774"/>
              <a:gd name="T7" fmla="*/ 0 h 700"/>
              <a:gd name="T8" fmla="*/ 2774 w 2774"/>
              <a:gd name="T9" fmla="*/ 700 h 700"/>
              <a:gd name="T10" fmla="*/ 2774 w 2774"/>
              <a:gd name="T11" fmla="*/ 700 h 700"/>
              <a:gd name="T12" fmla="*/ 2774 w 2774"/>
              <a:gd name="T13" fmla="*/ 70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4" h="700">
                <a:moveTo>
                  <a:pt x="2774" y="700"/>
                </a:moveTo>
                <a:lnTo>
                  <a:pt x="0" y="700"/>
                </a:lnTo>
                <a:lnTo>
                  <a:pt x="290" y="0"/>
                </a:lnTo>
                <a:lnTo>
                  <a:pt x="2480" y="0"/>
                </a:lnTo>
                <a:lnTo>
                  <a:pt x="2774" y="700"/>
                </a:lnTo>
                <a:lnTo>
                  <a:pt x="2774" y="700"/>
                </a:lnTo>
                <a:lnTo>
                  <a:pt x="2774" y="70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4" name="Freeform 22">
            <a:extLst>
              <a:ext uri="{FF2B5EF4-FFF2-40B4-BE49-F238E27FC236}">
                <a16:creationId xmlns:a16="http://schemas.microsoft.com/office/drawing/2014/main" id="{A636E288-B64A-80C5-C883-42D2780459F8}"/>
              </a:ext>
            </a:extLst>
          </p:cNvPr>
          <p:cNvSpPr>
            <a:spLocks/>
          </p:cNvSpPr>
          <p:nvPr/>
        </p:nvSpPr>
        <p:spPr bwMode="auto">
          <a:xfrm>
            <a:off x="1313061" y="5801419"/>
            <a:ext cx="2192338" cy="1111250"/>
          </a:xfrm>
          <a:custGeom>
            <a:avLst/>
            <a:gdLst>
              <a:gd name="T0" fmla="*/ 1381 w 1381"/>
              <a:gd name="T1" fmla="*/ 0 h 700"/>
              <a:gd name="T2" fmla="*/ 290 w 1381"/>
              <a:gd name="T3" fmla="*/ 0 h 700"/>
              <a:gd name="T4" fmla="*/ 0 w 1381"/>
              <a:gd name="T5" fmla="*/ 700 h 700"/>
              <a:gd name="T6" fmla="*/ 1381 w 1381"/>
              <a:gd name="T7" fmla="*/ 700 h 700"/>
              <a:gd name="T8" fmla="*/ 1381 w 1381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1" h="700">
                <a:moveTo>
                  <a:pt x="1381" y="0"/>
                </a:moveTo>
                <a:lnTo>
                  <a:pt x="290" y="0"/>
                </a:lnTo>
                <a:lnTo>
                  <a:pt x="0" y="700"/>
                </a:lnTo>
                <a:lnTo>
                  <a:pt x="1381" y="700"/>
                </a:lnTo>
                <a:lnTo>
                  <a:pt x="1381" y="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DFCBCC81-40CC-1084-7610-0A4FC71281A8}"/>
              </a:ext>
            </a:extLst>
          </p:cNvPr>
          <p:cNvSpPr>
            <a:spLocks/>
          </p:cNvSpPr>
          <p:nvPr/>
        </p:nvSpPr>
        <p:spPr bwMode="auto">
          <a:xfrm>
            <a:off x="1890911" y="4688582"/>
            <a:ext cx="1614488" cy="1112837"/>
          </a:xfrm>
          <a:custGeom>
            <a:avLst/>
            <a:gdLst>
              <a:gd name="T0" fmla="*/ 1017 w 1017"/>
              <a:gd name="T1" fmla="*/ 0 h 701"/>
              <a:gd name="T2" fmla="*/ 292 w 1017"/>
              <a:gd name="T3" fmla="*/ 0 h 701"/>
              <a:gd name="T4" fmla="*/ 0 w 1017"/>
              <a:gd name="T5" fmla="*/ 701 h 701"/>
              <a:gd name="T6" fmla="*/ 1017 w 1017"/>
              <a:gd name="T7" fmla="*/ 701 h 701"/>
              <a:gd name="T8" fmla="*/ 1017 w 1017"/>
              <a:gd name="T9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701">
                <a:moveTo>
                  <a:pt x="1017" y="0"/>
                </a:moveTo>
                <a:lnTo>
                  <a:pt x="292" y="0"/>
                </a:lnTo>
                <a:lnTo>
                  <a:pt x="0" y="701"/>
                </a:lnTo>
                <a:lnTo>
                  <a:pt x="1017" y="701"/>
                </a:lnTo>
                <a:lnTo>
                  <a:pt x="1017" y="0"/>
                </a:lnTo>
                <a:close/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6" name="TextBox 28">
            <a:extLst>
              <a:ext uri="{FF2B5EF4-FFF2-40B4-BE49-F238E27FC236}">
                <a16:creationId xmlns:a16="http://schemas.microsoft.com/office/drawing/2014/main" id="{CAB68DC5-7A39-CD4D-AA40-F51D05B8F524}"/>
              </a:ext>
            </a:extLst>
          </p:cNvPr>
          <p:cNvSpPr txBox="1"/>
          <p:nvPr/>
        </p:nvSpPr>
        <p:spPr>
          <a:xfrm>
            <a:off x="4003277" y="2698911"/>
            <a:ext cx="4185986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FFFFF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6E684CDE-E42A-A469-E6E4-AAA8FE28A9CB}"/>
              </a:ext>
            </a:extLst>
          </p:cNvPr>
          <p:cNvSpPr txBox="1"/>
          <p:nvPr/>
        </p:nvSpPr>
        <p:spPr>
          <a:xfrm>
            <a:off x="4575923" y="3871019"/>
            <a:ext cx="332933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This Pyramid is full editable from color to size. Suitable for all categories business</a:t>
            </a:r>
            <a:r>
              <a:rPr lang="id-ID" sz="1200" b="1" dirty="0">
                <a:solidFill>
                  <a:srgbClr val="FFFFF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48" name="TextBox 30">
            <a:extLst>
              <a:ext uri="{FF2B5EF4-FFF2-40B4-BE49-F238E27FC236}">
                <a16:creationId xmlns:a16="http://schemas.microsoft.com/office/drawing/2014/main" id="{CADB72EC-CF88-E86A-2DAF-0814B696B39D}"/>
              </a:ext>
            </a:extLst>
          </p:cNvPr>
          <p:cNvSpPr txBox="1"/>
          <p:nvPr/>
        </p:nvSpPr>
        <p:spPr>
          <a:xfrm>
            <a:off x="5102900" y="4980275"/>
            <a:ext cx="332933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This Pyramid is full editable from color to size. Suitable for all categories business</a:t>
            </a:r>
            <a:r>
              <a:rPr lang="id-ID" sz="1200" b="1" dirty="0">
                <a:solidFill>
                  <a:srgbClr val="FFFFF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49" name="TextBox 31">
            <a:extLst>
              <a:ext uri="{FF2B5EF4-FFF2-40B4-BE49-F238E27FC236}">
                <a16:creationId xmlns:a16="http://schemas.microsoft.com/office/drawing/2014/main" id="{67B7D7C3-BE0C-B018-59D2-0D28E3D96883}"/>
              </a:ext>
            </a:extLst>
          </p:cNvPr>
          <p:cNvSpPr txBox="1"/>
          <p:nvPr/>
        </p:nvSpPr>
        <p:spPr>
          <a:xfrm>
            <a:off x="5667846" y="6065204"/>
            <a:ext cx="3329337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This Pyramid is full editable from color to size. Suitable for all categories business</a:t>
            </a:r>
            <a:r>
              <a:rPr lang="id-ID" sz="1200" b="1" dirty="0">
                <a:solidFill>
                  <a:srgbClr val="FFFFF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50" name="TextBox 48">
            <a:extLst>
              <a:ext uri="{FF2B5EF4-FFF2-40B4-BE49-F238E27FC236}">
                <a16:creationId xmlns:a16="http://schemas.microsoft.com/office/drawing/2014/main" id="{62006DD8-6BB7-6382-0994-5182F3FDB70D}"/>
              </a:ext>
            </a:extLst>
          </p:cNvPr>
          <p:cNvSpPr txBox="1"/>
          <p:nvPr/>
        </p:nvSpPr>
        <p:spPr>
          <a:xfrm>
            <a:off x="4003277" y="2422743"/>
            <a:ext cx="181647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1" name="TextBox 49">
            <a:extLst>
              <a:ext uri="{FF2B5EF4-FFF2-40B4-BE49-F238E27FC236}">
                <a16:creationId xmlns:a16="http://schemas.microsoft.com/office/drawing/2014/main" id="{930EF454-9E5A-5DD1-0E6A-F978F80D9BF9}"/>
              </a:ext>
            </a:extLst>
          </p:cNvPr>
          <p:cNvSpPr txBox="1"/>
          <p:nvPr/>
        </p:nvSpPr>
        <p:spPr>
          <a:xfrm>
            <a:off x="4575923" y="3605219"/>
            <a:ext cx="181647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2" name="TextBox 50">
            <a:extLst>
              <a:ext uri="{FF2B5EF4-FFF2-40B4-BE49-F238E27FC236}">
                <a16:creationId xmlns:a16="http://schemas.microsoft.com/office/drawing/2014/main" id="{29330241-46A2-5DB4-B978-050277C73302}"/>
              </a:ext>
            </a:extLst>
          </p:cNvPr>
          <p:cNvSpPr txBox="1"/>
          <p:nvPr/>
        </p:nvSpPr>
        <p:spPr>
          <a:xfrm>
            <a:off x="5102900" y="4688444"/>
            <a:ext cx="181647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3" name="TextBox 51">
            <a:extLst>
              <a:ext uri="{FF2B5EF4-FFF2-40B4-BE49-F238E27FC236}">
                <a16:creationId xmlns:a16="http://schemas.microsoft.com/office/drawing/2014/main" id="{52B454CC-9D5B-D2C6-3FAB-8D508AC0C441}"/>
              </a:ext>
            </a:extLst>
          </p:cNvPr>
          <p:cNvSpPr txBox="1"/>
          <p:nvPr/>
        </p:nvSpPr>
        <p:spPr>
          <a:xfrm>
            <a:off x="5667846" y="5813770"/>
            <a:ext cx="181647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4" name="TextBox 52">
            <a:extLst>
              <a:ext uri="{FF2B5EF4-FFF2-40B4-BE49-F238E27FC236}">
                <a16:creationId xmlns:a16="http://schemas.microsoft.com/office/drawing/2014/main" id="{68EDC291-88B8-E727-0F10-08D34FB11B17}"/>
              </a:ext>
            </a:extLst>
          </p:cNvPr>
          <p:cNvSpPr txBox="1"/>
          <p:nvPr/>
        </p:nvSpPr>
        <p:spPr>
          <a:xfrm>
            <a:off x="3133554" y="2912392"/>
            <a:ext cx="7413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FFFF"/>
                </a:solidFill>
                <a:latin typeface="Poppins"/>
                <a:ea typeface="+mn-ea"/>
              </a:rPr>
              <a:t>01</a:t>
            </a:r>
            <a:endParaRPr lang="id-ID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5" name="TextBox 53">
            <a:extLst>
              <a:ext uri="{FF2B5EF4-FFF2-40B4-BE49-F238E27FC236}">
                <a16:creationId xmlns:a16="http://schemas.microsoft.com/office/drawing/2014/main" id="{F0B1110F-E181-91F2-F507-9388A0EBFEC4}"/>
              </a:ext>
            </a:extLst>
          </p:cNvPr>
          <p:cNvSpPr txBox="1"/>
          <p:nvPr/>
        </p:nvSpPr>
        <p:spPr>
          <a:xfrm>
            <a:off x="3133554" y="3860850"/>
            <a:ext cx="741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02</a:t>
            </a:r>
            <a:endParaRPr lang="id-ID" sz="2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6" name="TextBox 54">
            <a:extLst>
              <a:ext uri="{FF2B5EF4-FFF2-40B4-BE49-F238E27FC236}">
                <a16:creationId xmlns:a16="http://schemas.microsoft.com/office/drawing/2014/main" id="{C2725BBE-0C42-D318-76FF-EA1A3EF5DDBC}"/>
              </a:ext>
            </a:extLst>
          </p:cNvPr>
          <p:cNvSpPr txBox="1"/>
          <p:nvPr/>
        </p:nvSpPr>
        <p:spPr>
          <a:xfrm>
            <a:off x="3133554" y="4944918"/>
            <a:ext cx="741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03</a:t>
            </a:r>
            <a:endParaRPr lang="id-ID" sz="2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7" name="TextBox 55">
            <a:extLst>
              <a:ext uri="{FF2B5EF4-FFF2-40B4-BE49-F238E27FC236}">
                <a16:creationId xmlns:a16="http://schemas.microsoft.com/office/drawing/2014/main" id="{7D70F717-6934-329A-D967-C4164F724A10}"/>
              </a:ext>
            </a:extLst>
          </p:cNvPr>
          <p:cNvSpPr txBox="1"/>
          <p:nvPr/>
        </p:nvSpPr>
        <p:spPr>
          <a:xfrm>
            <a:off x="3133554" y="6049820"/>
            <a:ext cx="741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04</a:t>
            </a:r>
            <a:endParaRPr lang="id-ID" sz="2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39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27">
            <a:extLst>
              <a:ext uri="{FF2B5EF4-FFF2-40B4-BE49-F238E27FC236}">
                <a16:creationId xmlns:a16="http://schemas.microsoft.com/office/drawing/2014/main" id="{D5FB5601-95A6-3ADF-E47B-A297AD9CA361}"/>
              </a:ext>
            </a:extLst>
          </p:cNvPr>
          <p:cNvSpPr>
            <a:spLocks/>
          </p:cNvSpPr>
          <p:nvPr/>
        </p:nvSpPr>
        <p:spPr bwMode="auto">
          <a:xfrm>
            <a:off x="0" y="3002794"/>
            <a:ext cx="4439687" cy="1060106"/>
          </a:xfrm>
          <a:custGeom>
            <a:avLst/>
            <a:gdLst>
              <a:gd name="connsiteX0" fmla="*/ 0 w 4458263"/>
              <a:gd name="connsiteY0" fmla="*/ 0 h 1060106"/>
              <a:gd name="connsiteX1" fmla="*/ 1180805 w 4458263"/>
              <a:gd name="connsiteY1" fmla="*/ 0 h 1060106"/>
              <a:gd name="connsiteX2" fmla="*/ 1459259 w 4458263"/>
              <a:gd name="connsiteY2" fmla="*/ 0 h 1060106"/>
              <a:gd name="connsiteX3" fmla="*/ 1463559 w 4458263"/>
              <a:gd name="connsiteY3" fmla="*/ 0 h 1060106"/>
              <a:gd name="connsiteX4" fmla="*/ 1474797 w 4458263"/>
              <a:gd name="connsiteY4" fmla="*/ 0 h 1060106"/>
              <a:gd name="connsiteX5" fmla="*/ 1493657 w 4458263"/>
              <a:gd name="connsiteY5" fmla="*/ 0 h 1060106"/>
              <a:gd name="connsiteX6" fmla="*/ 1575351 w 4458263"/>
              <a:gd name="connsiteY6" fmla="*/ 0 h 1060106"/>
              <a:gd name="connsiteX7" fmla="*/ 1734440 w 4458263"/>
              <a:gd name="connsiteY7" fmla="*/ 0 h 1060106"/>
              <a:gd name="connsiteX8" fmla="*/ 1813936 w 4458263"/>
              <a:gd name="connsiteY8" fmla="*/ 0 h 1060106"/>
              <a:gd name="connsiteX9" fmla="*/ 1851069 w 4458263"/>
              <a:gd name="connsiteY9" fmla="*/ 0 h 1060106"/>
              <a:gd name="connsiteX10" fmla="*/ 1996722 w 4458263"/>
              <a:gd name="connsiteY10" fmla="*/ 0 h 1060106"/>
              <a:gd name="connsiteX11" fmla="*/ 2174622 w 4458263"/>
              <a:gd name="connsiteY11" fmla="*/ 0 h 1060106"/>
              <a:gd name="connsiteX12" fmla="*/ 2201446 w 4458263"/>
              <a:gd name="connsiteY12" fmla="*/ 0 h 1060106"/>
              <a:gd name="connsiteX13" fmla="*/ 2387994 w 4458263"/>
              <a:gd name="connsiteY13" fmla="*/ 0 h 1060106"/>
              <a:gd name="connsiteX14" fmla="*/ 3660705 w 4458263"/>
              <a:gd name="connsiteY14" fmla="*/ 0 h 1060106"/>
              <a:gd name="connsiteX15" fmla="*/ 4458263 w 4458263"/>
              <a:gd name="connsiteY15" fmla="*/ 1060106 h 1060106"/>
              <a:gd name="connsiteX16" fmla="*/ 3193058 w 4458263"/>
              <a:gd name="connsiteY16" fmla="*/ 1060106 h 1060106"/>
              <a:gd name="connsiteX17" fmla="*/ 2999004 w 4458263"/>
              <a:gd name="connsiteY17" fmla="*/ 1060106 h 1060106"/>
              <a:gd name="connsiteX18" fmla="*/ 2952145 w 4458263"/>
              <a:gd name="connsiteY18" fmla="*/ 1060106 h 1060106"/>
              <a:gd name="connsiteX19" fmla="*/ 2849667 w 4458263"/>
              <a:gd name="connsiteY19" fmla="*/ 1060106 h 1060106"/>
              <a:gd name="connsiteX20" fmla="*/ 2840854 w 4458263"/>
              <a:gd name="connsiteY20" fmla="*/ 1060106 h 1060106"/>
              <a:gd name="connsiteX21" fmla="*/ 2465246 w 4458263"/>
              <a:gd name="connsiteY21" fmla="*/ 1060106 h 1060106"/>
              <a:gd name="connsiteX22" fmla="*/ 2449165 w 4458263"/>
              <a:gd name="connsiteY22" fmla="*/ 1060106 h 1060106"/>
              <a:gd name="connsiteX23" fmla="*/ 2266825 w 4458263"/>
              <a:gd name="connsiteY23" fmla="*/ 1060106 h 1060106"/>
              <a:gd name="connsiteX24" fmla="*/ 2024474 w 4458263"/>
              <a:gd name="connsiteY24" fmla="*/ 1060106 h 1060106"/>
              <a:gd name="connsiteX25" fmla="*/ 1987160 w 4458263"/>
              <a:gd name="connsiteY25" fmla="*/ 1060106 h 1060106"/>
              <a:gd name="connsiteX26" fmla="*/ 1733799 w 4458263"/>
              <a:gd name="connsiteY26" fmla="*/ 1060106 h 1060106"/>
              <a:gd name="connsiteX27" fmla="*/ 1459259 w 4458263"/>
              <a:gd name="connsiteY27" fmla="*/ 1060106 h 1060106"/>
              <a:gd name="connsiteX28" fmla="*/ 1390407 w 4458263"/>
              <a:gd name="connsiteY28" fmla="*/ 1060106 h 1060106"/>
              <a:gd name="connsiteX29" fmla="*/ 0 w 4458263"/>
              <a:gd name="connsiteY29" fmla="*/ 1060106 h 1060106"/>
              <a:gd name="connsiteX30" fmla="*/ 0 w 4458263"/>
              <a:gd name="connsiteY30" fmla="*/ 0 h 106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58263" h="1060106">
                <a:moveTo>
                  <a:pt x="0" y="0"/>
                </a:moveTo>
                <a:cubicBezTo>
                  <a:pt x="0" y="0"/>
                  <a:pt x="0" y="0"/>
                  <a:pt x="1180805" y="0"/>
                </a:cubicBezTo>
                <a:lnTo>
                  <a:pt x="1459259" y="0"/>
                </a:lnTo>
                <a:lnTo>
                  <a:pt x="1463559" y="0"/>
                </a:lnTo>
                <a:lnTo>
                  <a:pt x="1474797" y="0"/>
                </a:lnTo>
                <a:lnTo>
                  <a:pt x="1493657" y="0"/>
                </a:lnTo>
                <a:lnTo>
                  <a:pt x="1575351" y="0"/>
                </a:lnTo>
                <a:lnTo>
                  <a:pt x="1734440" y="0"/>
                </a:lnTo>
                <a:lnTo>
                  <a:pt x="1813936" y="0"/>
                </a:lnTo>
                <a:lnTo>
                  <a:pt x="1851069" y="0"/>
                </a:lnTo>
                <a:lnTo>
                  <a:pt x="1996722" y="0"/>
                </a:lnTo>
                <a:lnTo>
                  <a:pt x="2174622" y="0"/>
                </a:lnTo>
                <a:lnTo>
                  <a:pt x="2201446" y="0"/>
                </a:lnTo>
                <a:lnTo>
                  <a:pt x="2387994" y="0"/>
                </a:lnTo>
                <a:cubicBezTo>
                  <a:pt x="2697573" y="0"/>
                  <a:pt x="3110344" y="0"/>
                  <a:pt x="3660705" y="0"/>
                </a:cubicBezTo>
                <a:cubicBezTo>
                  <a:pt x="3795964" y="140102"/>
                  <a:pt x="4127113" y="504368"/>
                  <a:pt x="4458263" y="1060106"/>
                </a:cubicBezTo>
                <a:cubicBezTo>
                  <a:pt x="4458263" y="1060106"/>
                  <a:pt x="4458263" y="1060106"/>
                  <a:pt x="3193058" y="1060106"/>
                </a:cubicBezTo>
                <a:lnTo>
                  <a:pt x="2999004" y="1060106"/>
                </a:lnTo>
                <a:cubicBezTo>
                  <a:pt x="2999004" y="1060106"/>
                  <a:pt x="2999004" y="1060106"/>
                  <a:pt x="2952145" y="1060106"/>
                </a:cubicBezTo>
                <a:lnTo>
                  <a:pt x="2849667" y="1060106"/>
                </a:lnTo>
                <a:lnTo>
                  <a:pt x="2840854" y="1060106"/>
                </a:lnTo>
                <a:cubicBezTo>
                  <a:pt x="2761778" y="1060106"/>
                  <a:pt x="2643165" y="1060106"/>
                  <a:pt x="2465246" y="1060106"/>
                </a:cubicBezTo>
                <a:lnTo>
                  <a:pt x="2449165" y="1060106"/>
                </a:lnTo>
                <a:lnTo>
                  <a:pt x="2266825" y="1060106"/>
                </a:lnTo>
                <a:cubicBezTo>
                  <a:pt x="2193608" y="1060106"/>
                  <a:pt x="2113068" y="1060106"/>
                  <a:pt x="2024474" y="1060106"/>
                </a:cubicBezTo>
                <a:lnTo>
                  <a:pt x="1987160" y="1060106"/>
                </a:lnTo>
                <a:lnTo>
                  <a:pt x="1733799" y="1060106"/>
                </a:lnTo>
                <a:lnTo>
                  <a:pt x="1459259" y="1060106"/>
                </a:lnTo>
                <a:lnTo>
                  <a:pt x="1390407" y="1060106"/>
                </a:lnTo>
                <a:cubicBezTo>
                  <a:pt x="1019193" y="1060106"/>
                  <a:pt x="562313" y="1060106"/>
                  <a:pt x="0" y="1060106"/>
                </a:cubicBezTo>
                <a:cubicBezTo>
                  <a:pt x="0" y="1060106"/>
                  <a:pt x="0" y="1060106"/>
                  <a:pt x="0" y="0"/>
                </a:cubicBezTo>
                <a:close/>
              </a:path>
            </a:pathLst>
          </a:custGeom>
          <a:solidFill>
            <a:srgbClr val="2980B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7B5EC41B-FBBD-C6DF-600A-6FFB6D605C7F}"/>
              </a:ext>
            </a:extLst>
          </p:cNvPr>
          <p:cNvSpPr txBox="1">
            <a:spLocks/>
          </p:cNvSpPr>
          <p:nvPr/>
        </p:nvSpPr>
        <p:spPr>
          <a:xfrm>
            <a:off x="838200" y="1096515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43" name="Freeform 33">
            <a:extLst>
              <a:ext uri="{FF2B5EF4-FFF2-40B4-BE49-F238E27FC236}">
                <a16:creationId xmlns:a16="http://schemas.microsoft.com/office/drawing/2014/main" id="{52C24C58-5AEA-286C-92E8-E87A09FEB1A4}"/>
              </a:ext>
            </a:extLst>
          </p:cNvPr>
          <p:cNvSpPr>
            <a:spLocks/>
          </p:cNvSpPr>
          <p:nvPr/>
        </p:nvSpPr>
        <p:spPr bwMode="auto">
          <a:xfrm>
            <a:off x="4720869" y="4056111"/>
            <a:ext cx="2722952" cy="1135245"/>
          </a:xfrm>
          <a:custGeom>
            <a:avLst/>
            <a:gdLst>
              <a:gd name="T0" fmla="*/ 287 w 584"/>
              <a:gd name="T1" fmla="*/ 243 h 243"/>
              <a:gd name="T2" fmla="*/ 498 w 584"/>
              <a:gd name="T3" fmla="*/ 208 h 243"/>
              <a:gd name="T4" fmla="*/ 584 w 584"/>
              <a:gd name="T5" fmla="*/ 0 h 243"/>
              <a:gd name="T6" fmla="*/ 291 w 584"/>
              <a:gd name="T7" fmla="*/ 33 h 243"/>
              <a:gd name="T8" fmla="*/ 0 w 584"/>
              <a:gd name="T9" fmla="*/ 0 h 243"/>
              <a:gd name="T10" fmla="*/ 84 w 584"/>
              <a:gd name="T11" fmla="*/ 211 h 243"/>
              <a:gd name="T12" fmla="*/ 287 w 584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4" h="243">
                <a:moveTo>
                  <a:pt x="287" y="243"/>
                </a:moveTo>
                <a:cubicBezTo>
                  <a:pt x="379" y="243"/>
                  <a:pt x="458" y="229"/>
                  <a:pt x="498" y="208"/>
                </a:cubicBezTo>
                <a:cubicBezTo>
                  <a:pt x="519" y="141"/>
                  <a:pt x="547" y="71"/>
                  <a:pt x="584" y="0"/>
                </a:cubicBezTo>
                <a:cubicBezTo>
                  <a:pt x="526" y="19"/>
                  <a:pt x="417" y="33"/>
                  <a:pt x="291" y="33"/>
                </a:cubicBezTo>
                <a:cubicBezTo>
                  <a:pt x="167" y="33"/>
                  <a:pt x="59" y="20"/>
                  <a:pt x="0" y="0"/>
                </a:cubicBezTo>
                <a:cubicBezTo>
                  <a:pt x="29" y="60"/>
                  <a:pt x="59" y="130"/>
                  <a:pt x="84" y="211"/>
                </a:cubicBezTo>
                <a:cubicBezTo>
                  <a:pt x="125" y="231"/>
                  <a:pt x="201" y="243"/>
                  <a:pt x="287" y="243"/>
                </a:cubicBezTo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4" name="Freeform 34">
            <a:extLst>
              <a:ext uri="{FF2B5EF4-FFF2-40B4-BE49-F238E27FC236}">
                <a16:creationId xmlns:a16="http://schemas.microsoft.com/office/drawing/2014/main" id="{6FEA9EAF-4509-A285-5F28-0A7A387DB51A}"/>
              </a:ext>
            </a:extLst>
          </p:cNvPr>
          <p:cNvSpPr>
            <a:spLocks/>
          </p:cNvSpPr>
          <p:nvPr/>
        </p:nvSpPr>
        <p:spPr bwMode="auto">
          <a:xfrm>
            <a:off x="5112665" y="5019918"/>
            <a:ext cx="1930731" cy="1120543"/>
          </a:xfrm>
          <a:custGeom>
            <a:avLst/>
            <a:gdLst>
              <a:gd name="T0" fmla="*/ 203 w 414"/>
              <a:gd name="T1" fmla="*/ 35 h 240"/>
              <a:gd name="T2" fmla="*/ 0 w 414"/>
              <a:gd name="T3" fmla="*/ 3 h 240"/>
              <a:gd name="T4" fmla="*/ 46 w 414"/>
              <a:gd name="T5" fmla="*/ 204 h 240"/>
              <a:gd name="T6" fmla="*/ 49 w 414"/>
              <a:gd name="T7" fmla="*/ 215 h 240"/>
              <a:gd name="T8" fmla="*/ 205 w 414"/>
              <a:gd name="T9" fmla="*/ 240 h 240"/>
              <a:gd name="T10" fmla="*/ 354 w 414"/>
              <a:gd name="T11" fmla="*/ 217 h 240"/>
              <a:gd name="T12" fmla="*/ 362 w 414"/>
              <a:gd name="T13" fmla="*/ 214 h 240"/>
              <a:gd name="T14" fmla="*/ 376 w 414"/>
              <a:gd name="T15" fmla="*/ 139 h 240"/>
              <a:gd name="T16" fmla="*/ 414 w 414"/>
              <a:gd name="T17" fmla="*/ 0 h 240"/>
              <a:gd name="T18" fmla="*/ 203 w 414"/>
              <a:gd name="T19" fmla="*/ 3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240">
                <a:moveTo>
                  <a:pt x="203" y="35"/>
                </a:moveTo>
                <a:cubicBezTo>
                  <a:pt x="117" y="35"/>
                  <a:pt x="41" y="23"/>
                  <a:pt x="0" y="3"/>
                </a:cubicBezTo>
                <a:cubicBezTo>
                  <a:pt x="18" y="64"/>
                  <a:pt x="35" y="131"/>
                  <a:pt x="46" y="204"/>
                </a:cubicBezTo>
                <a:cubicBezTo>
                  <a:pt x="47" y="208"/>
                  <a:pt x="48" y="211"/>
                  <a:pt x="49" y="215"/>
                </a:cubicBezTo>
                <a:cubicBezTo>
                  <a:pt x="85" y="230"/>
                  <a:pt x="142" y="240"/>
                  <a:pt x="205" y="240"/>
                </a:cubicBezTo>
                <a:cubicBezTo>
                  <a:pt x="264" y="240"/>
                  <a:pt x="317" y="231"/>
                  <a:pt x="354" y="217"/>
                </a:cubicBezTo>
                <a:cubicBezTo>
                  <a:pt x="357" y="216"/>
                  <a:pt x="359" y="215"/>
                  <a:pt x="362" y="214"/>
                </a:cubicBezTo>
                <a:cubicBezTo>
                  <a:pt x="366" y="190"/>
                  <a:pt x="371" y="165"/>
                  <a:pt x="376" y="139"/>
                </a:cubicBezTo>
                <a:cubicBezTo>
                  <a:pt x="386" y="96"/>
                  <a:pt x="398" y="49"/>
                  <a:pt x="414" y="0"/>
                </a:cubicBezTo>
                <a:cubicBezTo>
                  <a:pt x="374" y="21"/>
                  <a:pt x="295" y="35"/>
                  <a:pt x="203" y="35"/>
                </a:cubicBezTo>
              </a:path>
            </a:pathLst>
          </a:custGeom>
          <a:solidFill>
            <a:srgbClr val="9BBB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45" name="Group 2">
            <a:extLst>
              <a:ext uri="{FF2B5EF4-FFF2-40B4-BE49-F238E27FC236}">
                <a16:creationId xmlns:a16="http://schemas.microsoft.com/office/drawing/2014/main" id="{56C447B0-5A1D-CC37-D5A5-D38849EA5624}"/>
              </a:ext>
            </a:extLst>
          </p:cNvPr>
          <p:cNvGrpSpPr/>
          <p:nvPr/>
        </p:nvGrpSpPr>
        <p:grpSpPr>
          <a:xfrm>
            <a:off x="3990355" y="2624995"/>
            <a:ext cx="4208222" cy="1585475"/>
            <a:chOff x="3990355" y="1893606"/>
            <a:chExt cx="4208222" cy="1585475"/>
          </a:xfrm>
        </p:grpSpPr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C8D7358E-22F0-39F7-2C77-08A7269E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355" y="1893606"/>
              <a:ext cx="4208222" cy="612542"/>
            </a:xfrm>
            <a:custGeom>
              <a:avLst/>
              <a:gdLst>
                <a:gd name="T0" fmla="*/ 452 w 903"/>
                <a:gd name="T1" fmla="*/ 0 h 131"/>
                <a:gd name="T2" fmla="*/ 0 w 903"/>
                <a:gd name="T3" fmla="*/ 65 h 131"/>
                <a:gd name="T4" fmla="*/ 11 w 903"/>
                <a:gd name="T5" fmla="*/ 80 h 131"/>
                <a:gd name="T6" fmla="*/ 452 w 903"/>
                <a:gd name="T7" fmla="*/ 131 h 131"/>
                <a:gd name="T8" fmla="*/ 686 w 903"/>
                <a:gd name="T9" fmla="*/ 121 h 131"/>
                <a:gd name="T10" fmla="*/ 686 w 903"/>
                <a:gd name="T11" fmla="*/ 121 h 131"/>
                <a:gd name="T12" fmla="*/ 753 w 903"/>
                <a:gd name="T13" fmla="*/ 114 h 131"/>
                <a:gd name="T14" fmla="*/ 753 w 903"/>
                <a:gd name="T15" fmla="*/ 114 h 131"/>
                <a:gd name="T16" fmla="*/ 760 w 903"/>
                <a:gd name="T17" fmla="*/ 113 h 131"/>
                <a:gd name="T18" fmla="*/ 761 w 903"/>
                <a:gd name="T19" fmla="*/ 113 h 131"/>
                <a:gd name="T20" fmla="*/ 768 w 903"/>
                <a:gd name="T21" fmla="*/ 112 h 131"/>
                <a:gd name="T22" fmla="*/ 768 w 903"/>
                <a:gd name="T23" fmla="*/ 112 h 131"/>
                <a:gd name="T24" fmla="*/ 775 w 903"/>
                <a:gd name="T25" fmla="*/ 111 h 131"/>
                <a:gd name="T26" fmla="*/ 776 w 903"/>
                <a:gd name="T27" fmla="*/ 111 h 131"/>
                <a:gd name="T28" fmla="*/ 783 w 903"/>
                <a:gd name="T29" fmla="*/ 110 h 131"/>
                <a:gd name="T30" fmla="*/ 783 w 903"/>
                <a:gd name="T31" fmla="*/ 110 h 131"/>
                <a:gd name="T32" fmla="*/ 893 w 903"/>
                <a:gd name="T33" fmla="*/ 80 h 131"/>
                <a:gd name="T34" fmla="*/ 903 w 903"/>
                <a:gd name="T35" fmla="*/ 65 h 131"/>
                <a:gd name="T36" fmla="*/ 452 w 903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3" h="131">
                  <a:moveTo>
                    <a:pt x="452" y="0"/>
                  </a:moveTo>
                  <a:cubicBezTo>
                    <a:pt x="203" y="0"/>
                    <a:pt x="0" y="29"/>
                    <a:pt x="0" y="65"/>
                  </a:cubicBezTo>
                  <a:cubicBezTo>
                    <a:pt x="0" y="70"/>
                    <a:pt x="4" y="75"/>
                    <a:pt x="11" y="80"/>
                  </a:cubicBezTo>
                  <a:cubicBezTo>
                    <a:pt x="56" y="109"/>
                    <a:pt x="236" y="131"/>
                    <a:pt x="452" y="131"/>
                  </a:cubicBezTo>
                  <a:cubicBezTo>
                    <a:pt x="538" y="131"/>
                    <a:pt x="618" y="127"/>
                    <a:pt x="686" y="121"/>
                  </a:cubicBezTo>
                  <a:cubicBezTo>
                    <a:pt x="686" y="121"/>
                    <a:pt x="686" y="121"/>
                    <a:pt x="686" y="121"/>
                  </a:cubicBezTo>
                  <a:cubicBezTo>
                    <a:pt x="710" y="119"/>
                    <a:pt x="732" y="117"/>
                    <a:pt x="753" y="114"/>
                  </a:cubicBezTo>
                  <a:cubicBezTo>
                    <a:pt x="753" y="114"/>
                    <a:pt x="753" y="114"/>
                    <a:pt x="753" y="114"/>
                  </a:cubicBezTo>
                  <a:cubicBezTo>
                    <a:pt x="756" y="114"/>
                    <a:pt x="758" y="114"/>
                    <a:pt x="760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3" y="113"/>
                    <a:pt x="766" y="113"/>
                    <a:pt x="768" y="112"/>
                  </a:cubicBezTo>
                  <a:cubicBezTo>
                    <a:pt x="768" y="112"/>
                    <a:pt x="768" y="112"/>
                    <a:pt x="768" y="112"/>
                  </a:cubicBezTo>
                  <a:cubicBezTo>
                    <a:pt x="771" y="112"/>
                    <a:pt x="773" y="111"/>
                    <a:pt x="775" y="111"/>
                  </a:cubicBezTo>
                  <a:cubicBezTo>
                    <a:pt x="776" y="111"/>
                    <a:pt x="776" y="111"/>
                    <a:pt x="776" y="111"/>
                  </a:cubicBezTo>
                  <a:cubicBezTo>
                    <a:pt x="778" y="111"/>
                    <a:pt x="780" y="110"/>
                    <a:pt x="783" y="110"/>
                  </a:cubicBezTo>
                  <a:cubicBezTo>
                    <a:pt x="783" y="110"/>
                    <a:pt x="783" y="110"/>
                    <a:pt x="783" y="110"/>
                  </a:cubicBezTo>
                  <a:cubicBezTo>
                    <a:pt x="836" y="102"/>
                    <a:pt x="875" y="91"/>
                    <a:pt x="893" y="80"/>
                  </a:cubicBezTo>
                  <a:cubicBezTo>
                    <a:pt x="900" y="75"/>
                    <a:pt x="903" y="70"/>
                    <a:pt x="903" y="65"/>
                  </a:cubicBezTo>
                  <a:cubicBezTo>
                    <a:pt x="903" y="29"/>
                    <a:pt x="701" y="0"/>
                    <a:pt x="452" y="0"/>
                  </a:cubicBezTo>
                </a:path>
              </a:pathLst>
            </a:custGeom>
            <a:solidFill>
              <a:srgbClr val="2980B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7" name="Oval 32">
              <a:extLst>
                <a:ext uri="{FF2B5EF4-FFF2-40B4-BE49-F238E27FC236}">
                  <a16:creationId xmlns:a16="http://schemas.microsoft.com/office/drawing/2014/main" id="{2BE5B3C4-0333-A829-D613-14CDACAD2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31" y="2053551"/>
              <a:ext cx="2857153" cy="341390"/>
            </a:xfrm>
            <a:prstGeom prst="ellipse">
              <a:avLst/>
            </a:prstGeom>
            <a:solidFill>
              <a:srgbClr val="298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F761BAA3-2694-1240-4148-6AB8FE1AF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625" y="2265431"/>
              <a:ext cx="4108687" cy="1213650"/>
            </a:xfrm>
            <a:custGeom>
              <a:avLst/>
              <a:gdLst>
                <a:gd name="T0" fmla="*/ 882 w 882"/>
                <a:gd name="T1" fmla="*/ 0 h 260"/>
                <a:gd name="T2" fmla="*/ 798 w 882"/>
                <a:gd name="T3" fmla="*/ 25 h 260"/>
                <a:gd name="T4" fmla="*/ 675 w 882"/>
                <a:gd name="T5" fmla="*/ 41 h 260"/>
                <a:gd name="T6" fmla="*/ 441 w 882"/>
                <a:gd name="T7" fmla="*/ 51 h 260"/>
                <a:gd name="T8" fmla="*/ 0 w 882"/>
                <a:gd name="T9" fmla="*/ 0 h 260"/>
                <a:gd name="T10" fmla="*/ 0 w 882"/>
                <a:gd name="T11" fmla="*/ 0 h 260"/>
                <a:gd name="T12" fmla="*/ 146 w 882"/>
                <a:gd name="T13" fmla="*/ 227 h 260"/>
                <a:gd name="T14" fmla="*/ 437 w 882"/>
                <a:gd name="T15" fmla="*/ 260 h 260"/>
                <a:gd name="T16" fmla="*/ 604 w 882"/>
                <a:gd name="T17" fmla="*/ 251 h 260"/>
                <a:gd name="T18" fmla="*/ 683 w 882"/>
                <a:gd name="T19" fmla="*/ 239 h 260"/>
                <a:gd name="T20" fmla="*/ 730 w 882"/>
                <a:gd name="T21" fmla="*/ 227 h 260"/>
                <a:gd name="T22" fmla="*/ 882 w 882"/>
                <a:gd name="T23" fmla="*/ 0 h 260"/>
                <a:gd name="T24" fmla="*/ 882 w 882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2" h="260">
                  <a:moveTo>
                    <a:pt x="882" y="0"/>
                  </a:moveTo>
                  <a:cubicBezTo>
                    <a:pt x="867" y="9"/>
                    <a:pt x="838" y="18"/>
                    <a:pt x="798" y="25"/>
                  </a:cubicBezTo>
                  <a:cubicBezTo>
                    <a:pt x="765" y="32"/>
                    <a:pt x="723" y="37"/>
                    <a:pt x="675" y="41"/>
                  </a:cubicBezTo>
                  <a:cubicBezTo>
                    <a:pt x="607" y="47"/>
                    <a:pt x="527" y="51"/>
                    <a:pt x="441" y="51"/>
                  </a:cubicBezTo>
                  <a:cubicBezTo>
                    <a:pt x="225" y="51"/>
                    <a:pt x="45" y="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3" y="78"/>
                    <a:pt x="146" y="227"/>
                  </a:cubicBezTo>
                  <a:cubicBezTo>
                    <a:pt x="205" y="247"/>
                    <a:pt x="313" y="260"/>
                    <a:pt x="437" y="260"/>
                  </a:cubicBezTo>
                  <a:cubicBezTo>
                    <a:pt x="498" y="260"/>
                    <a:pt x="555" y="257"/>
                    <a:pt x="604" y="251"/>
                  </a:cubicBezTo>
                  <a:cubicBezTo>
                    <a:pt x="634" y="248"/>
                    <a:pt x="660" y="244"/>
                    <a:pt x="683" y="239"/>
                  </a:cubicBezTo>
                  <a:cubicBezTo>
                    <a:pt x="701" y="235"/>
                    <a:pt x="717" y="231"/>
                    <a:pt x="730" y="227"/>
                  </a:cubicBezTo>
                  <a:cubicBezTo>
                    <a:pt x="770" y="150"/>
                    <a:pt x="819" y="73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49" name="Freeform 36">
            <a:extLst>
              <a:ext uri="{FF2B5EF4-FFF2-40B4-BE49-F238E27FC236}">
                <a16:creationId xmlns:a16="http://schemas.microsoft.com/office/drawing/2014/main" id="{17601420-549B-F7A7-BFC2-ECD150C25E04}"/>
              </a:ext>
            </a:extLst>
          </p:cNvPr>
          <p:cNvSpPr>
            <a:spLocks/>
          </p:cNvSpPr>
          <p:nvPr/>
        </p:nvSpPr>
        <p:spPr bwMode="auto">
          <a:xfrm>
            <a:off x="5339846" y="6016317"/>
            <a:ext cx="1463565" cy="1112376"/>
          </a:xfrm>
          <a:custGeom>
            <a:avLst/>
            <a:gdLst>
              <a:gd name="T0" fmla="*/ 314 w 314"/>
              <a:gd name="T1" fmla="*/ 0 h 238"/>
              <a:gd name="T2" fmla="*/ 306 w 314"/>
              <a:gd name="T3" fmla="*/ 3 h 238"/>
              <a:gd name="T4" fmla="*/ 293 w 314"/>
              <a:gd name="T5" fmla="*/ 8 h 238"/>
              <a:gd name="T6" fmla="*/ 248 w 314"/>
              <a:gd name="T7" fmla="*/ 18 h 238"/>
              <a:gd name="T8" fmla="*/ 157 w 314"/>
              <a:gd name="T9" fmla="*/ 26 h 238"/>
              <a:gd name="T10" fmla="*/ 1 w 314"/>
              <a:gd name="T11" fmla="*/ 1 h 238"/>
              <a:gd name="T12" fmla="*/ 0 w 314"/>
              <a:gd name="T13" fmla="*/ 0 h 238"/>
              <a:gd name="T14" fmla="*/ 16 w 314"/>
              <a:gd name="T15" fmla="*/ 153 h 238"/>
              <a:gd name="T16" fmla="*/ 18 w 314"/>
              <a:gd name="T17" fmla="*/ 208 h 238"/>
              <a:gd name="T18" fmla="*/ 31 w 314"/>
              <a:gd name="T19" fmla="*/ 221 h 238"/>
              <a:gd name="T20" fmla="*/ 47 w 314"/>
              <a:gd name="T21" fmla="*/ 227 h 238"/>
              <a:gd name="T22" fmla="*/ 157 w 314"/>
              <a:gd name="T23" fmla="*/ 238 h 238"/>
              <a:gd name="T24" fmla="*/ 235 w 314"/>
              <a:gd name="T25" fmla="*/ 233 h 238"/>
              <a:gd name="T26" fmla="*/ 258 w 314"/>
              <a:gd name="T27" fmla="*/ 229 h 238"/>
              <a:gd name="T28" fmla="*/ 273 w 314"/>
              <a:gd name="T29" fmla="*/ 225 h 238"/>
              <a:gd name="T30" fmla="*/ 279 w 314"/>
              <a:gd name="T31" fmla="*/ 223 h 238"/>
              <a:gd name="T32" fmla="*/ 296 w 314"/>
              <a:gd name="T33" fmla="*/ 208 h 238"/>
              <a:gd name="T34" fmla="*/ 298 w 314"/>
              <a:gd name="T35" fmla="*/ 142 h 238"/>
              <a:gd name="T36" fmla="*/ 314 w 314"/>
              <a:gd name="T3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4" h="238">
                <a:moveTo>
                  <a:pt x="314" y="0"/>
                </a:moveTo>
                <a:cubicBezTo>
                  <a:pt x="311" y="1"/>
                  <a:pt x="309" y="2"/>
                  <a:pt x="306" y="3"/>
                </a:cubicBezTo>
                <a:cubicBezTo>
                  <a:pt x="302" y="5"/>
                  <a:pt x="297" y="6"/>
                  <a:pt x="293" y="8"/>
                </a:cubicBezTo>
                <a:cubicBezTo>
                  <a:pt x="280" y="12"/>
                  <a:pt x="264" y="16"/>
                  <a:pt x="248" y="18"/>
                </a:cubicBezTo>
                <a:cubicBezTo>
                  <a:pt x="220" y="23"/>
                  <a:pt x="189" y="26"/>
                  <a:pt x="157" y="26"/>
                </a:cubicBezTo>
                <a:cubicBezTo>
                  <a:pt x="94" y="26"/>
                  <a:pt x="37" y="16"/>
                  <a:pt x="1" y="1"/>
                </a:cubicBezTo>
                <a:cubicBezTo>
                  <a:pt x="1" y="1"/>
                  <a:pt x="0" y="0"/>
                  <a:pt x="0" y="0"/>
                </a:cubicBezTo>
                <a:cubicBezTo>
                  <a:pt x="7" y="49"/>
                  <a:pt x="13" y="100"/>
                  <a:pt x="16" y="153"/>
                </a:cubicBezTo>
                <a:cubicBezTo>
                  <a:pt x="17" y="171"/>
                  <a:pt x="18" y="190"/>
                  <a:pt x="18" y="208"/>
                </a:cubicBezTo>
                <a:cubicBezTo>
                  <a:pt x="18" y="213"/>
                  <a:pt x="23" y="217"/>
                  <a:pt x="31" y="221"/>
                </a:cubicBezTo>
                <a:cubicBezTo>
                  <a:pt x="35" y="223"/>
                  <a:pt x="41" y="225"/>
                  <a:pt x="47" y="227"/>
                </a:cubicBezTo>
                <a:cubicBezTo>
                  <a:pt x="72" y="234"/>
                  <a:pt x="112" y="238"/>
                  <a:pt x="157" y="238"/>
                </a:cubicBezTo>
                <a:cubicBezTo>
                  <a:pt x="186" y="238"/>
                  <a:pt x="213" y="236"/>
                  <a:pt x="235" y="233"/>
                </a:cubicBezTo>
                <a:cubicBezTo>
                  <a:pt x="244" y="232"/>
                  <a:pt x="251" y="230"/>
                  <a:pt x="258" y="229"/>
                </a:cubicBezTo>
                <a:cubicBezTo>
                  <a:pt x="263" y="228"/>
                  <a:pt x="268" y="226"/>
                  <a:pt x="273" y="225"/>
                </a:cubicBezTo>
                <a:cubicBezTo>
                  <a:pt x="275" y="224"/>
                  <a:pt x="277" y="224"/>
                  <a:pt x="279" y="223"/>
                </a:cubicBezTo>
                <a:cubicBezTo>
                  <a:pt x="290" y="219"/>
                  <a:pt x="296" y="214"/>
                  <a:pt x="296" y="208"/>
                </a:cubicBezTo>
                <a:cubicBezTo>
                  <a:pt x="296" y="208"/>
                  <a:pt x="295" y="184"/>
                  <a:pt x="298" y="142"/>
                </a:cubicBezTo>
                <a:cubicBezTo>
                  <a:pt x="300" y="106"/>
                  <a:pt x="305" y="57"/>
                  <a:pt x="314" y="0"/>
                </a:cubicBezTo>
              </a:path>
            </a:pathLst>
          </a:custGeom>
          <a:solidFill>
            <a:srgbClr val="F39C1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0" name="Freeform 37">
            <a:extLst>
              <a:ext uri="{FF2B5EF4-FFF2-40B4-BE49-F238E27FC236}">
                <a16:creationId xmlns:a16="http://schemas.microsoft.com/office/drawing/2014/main" id="{3F7FBDEC-86A4-2714-9A57-29216A11A667}"/>
              </a:ext>
            </a:extLst>
          </p:cNvPr>
          <p:cNvSpPr>
            <a:spLocks/>
          </p:cNvSpPr>
          <p:nvPr/>
        </p:nvSpPr>
        <p:spPr bwMode="auto">
          <a:xfrm>
            <a:off x="6860317" y="4111297"/>
            <a:ext cx="367138" cy="55537"/>
          </a:xfrm>
          <a:custGeom>
            <a:avLst/>
            <a:gdLst>
              <a:gd name="T0" fmla="*/ 79 w 79"/>
              <a:gd name="T1" fmla="*/ 0 h 12"/>
              <a:gd name="T2" fmla="*/ 0 w 79"/>
              <a:gd name="T3" fmla="*/ 12 h 12"/>
              <a:gd name="T4" fmla="*/ 0 w 79"/>
              <a:gd name="T5" fmla="*/ 12 h 12"/>
              <a:gd name="T6" fmla="*/ 0 w 79"/>
              <a:gd name="T7" fmla="*/ 12 h 12"/>
              <a:gd name="T8" fmla="*/ 79 w 79"/>
              <a:gd name="T9" fmla="*/ 0 h 12"/>
              <a:gd name="T10" fmla="*/ 79 w 79"/>
              <a:gd name="T11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" h="12">
                <a:moveTo>
                  <a:pt x="79" y="0"/>
                </a:moveTo>
                <a:cubicBezTo>
                  <a:pt x="56" y="5"/>
                  <a:pt x="30" y="9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30" y="9"/>
                  <a:pt x="56" y="5"/>
                  <a:pt x="79" y="0"/>
                </a:cubicBezTo>
                <a:cubicBezTo>
                  <a:pt x="79" y="0"/>
                  <a:pt x="79" y="0"/>
                  <a:pt x="79" y="0"/>
                </a:cubicBezTo>
              </a:path>
            </a:pathLst>
          </a:custGeom>
          <a:solidFill>
            <a:srgbClr val="FDFDFD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14082500-053A-DACF-AEC1-E9086A39DF7F}"/>
              </a:ext>
            </a:extLst>
          </p:cNvPr>
          <p:cNvGrpSpPr/>
          <p:nvPr/>
        </p:nvGrpSpPr>
        <p:grpSpPr>
          <a:xfrm>
            <a:off x="6432489" y="3111980"/>
            <a:ext cx="1329624" cy="4003572"/>
            <a:chOff x="6432489" y="2380591"/>
            <a:chExt cx="1329624" cy="4003572"/>
          </a:xfrm>
          <a:solidFill>
            <a:srgbClr val="FFFFFF">
              <a:alpha val="20000"/>
            </a:srgbClr>
          </a:solidFill>
        </p:grpSpPr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876152FE-8F9C-2EDB-2A6D-C97F0B5AB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502" y="3380259"/>
              <a:ext cx="596208" cy="1037238"/>
            </a:xfrm>
            <a:custGeom>
              <a:avLst/>
              <a:gdLst>
                <a:gd name="T0" fmla="*/ 128 w 128"/>
                <a:gd name="T1" fmla="*/ 0 h 222"/>
                <a:gd name="T2" fmla="*/ 49 w 128"/>
                <a:gd name="T3" fmla="*/ 12 h 222"/>
                <a:gd name="T4" fmla="*/ 0 w 128"/>
                <a:gd name="T5" fmla="*/ 222 h 222"/>
                <a:gd name="T6" fmla="*/ 59 w 128"/>
                <a:gd name="T7" fmla="*/ 208 h 222"/>
                <a:gd name="T8" fmla="*/ 128 w 128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22">
                  <a:moveTo>
                    <a:pt x="128" y="0"/>
                  </a:moveTo>
                  <a:cubicBezTo>
                    <a:pt x="105" y="5"/>
                    <a:pt x="79" y="9"/>
                    <a:pt x="49" y="12"/>
                  </a:cubicBezTo>
                  <a:cubicBezTo>
                    <a:pt x="32" y="72"/>
                    <a:pt x="15" y="142"/>
                    <a:pt x="0" y="222"/>
                  </a:cubicBezTo>
                  <a:cubicBezTo>
                    <a:pt x="22" y="218"/>
                    <a:pt x="42" y="214"/>
                    <a:pt x="59" y="208"/>
                  </a:cubicBezTo>
                  <a:cubicBezTo>
                    <a:pt x="76" y="140"/>
                    <a:pt x="99" y="70"/>
                    <a:pt x="1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B6D67911-A512-D44A-35B3-27B775EA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6" y="4352158"/>
              <a:ext cx="409995" cy="1027437"/>
            </a:xfrm>
            <a:custGeom>
              <a:avLst/>
              <a:gdLst>
                <a:gd name="T0" fmla="*/ 88 w 88"/>
                <a:gd name="T1" fmla="*/ 0 h 220"/>
                <a:gd name="T2" fmla="*/ 29 w 88"/>
                <a:gd name="T3" fmla="*/ 14 h 220"/>
                <a:gd name="T4" fmla="*/ 0 w 88"/>
                <a:gd name="T5" fmla="*/ 220 h 220"/>
                <a:gd name="T6" fmla="*/ 0 w 88"/>
                <a:gd name="T7" fmla="*/ 220 h 220"/>
                <a:gd name="T8" fmla="*/ 0 w 88"/>
                <a:gd name="T9" fmla="*/ 220 h 220"/>
                <a:gd name="T10" fmla="*/ 45 w 88"/>
                <a:gd name="T11" fmla="*/ 210 h 220"/>
                <a:gd name="T12" fmla="*/ 45 w 88"/>
                <a:gd name="T13" fmla="*/ 210 h 220"/>
                <a:gd name="T14" fmla="*/ 88 w 88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20">
                  <a:moveTo>
                    <a:pt x="88" y="0"/>
                  </a:moveTo>
                  <a:cubicBezTo>
                    <a:pt x="71" y="6"/>
                    <a:pt x="51" y="10"/>
                    <a:pt x="29" y="14"/>
                  </a:cubicBezTo>
                  <a:cubicBezTo>
                    <a:pt x="18" y="77"/>
                    <a:pt x="7" y="146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6" y="218"/>
                    <a:pt x="32" y="214"/>
                    <a:pt x="45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55" y="145"/>
                    <a:pt x="68" y="74"/>
                    <a:pt x="8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326BC4A-E4C7-7A77-3C94-B95F81D9A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185" y="2380591"/>
              <a:ext cx="904928" cy="1055205"/>
            </a:xfrm>
            <a:custGeom>
              <a:avLst/>
              <a:gdLst>
                <a:gd name="T0" fmla="*/ 194 w 194"/>
                <a:gd name="T1" fmla="*/ 0 h 226"/>
                <a:gd name="T2" fmla="*/ 180 w 194"/>
                <a:gd name="T3" fmla="*/ 3 h 226"/>
                <a:gd name="T4" fmla="*/ 180 w 194"/>
                <a:gd name="T5" fmla="*/ 3 h 226"/>
                <a:gd name="T6" fmla="*/ 180 w 194"/>
                <a:gd name="T7" fmla="*/ 3 h 226"/>
                <a:gd name="T8" fmla="*/ 168 w 194"/>
                <a:gd name="T9" fmla="*/ 5 h 226"/>
                <a:gd name="T10" fmla="*/ 166 w 194"/>
                <a:gd name="T11" fmla="*/ 5 h 226"/>
                <a:gd name="T12" fmla="*/ 164 w 194"/>
                <a:gd name="T13" fmla="*/ 6 h 226"/>
                <a:gd name="T14" fmla="*/ 140 w 194"/>
                <a:gd name="T15" fmla="*/ 9 h 226"/>
                <a:gd name="T16" fmla="*/ 138 w 194"/>
                <a:gd name="T17" fmla="*/ 9 h 226"/>
                <a:gd name="T18" fmla="*/ 71 w 194"/>
                <a:gd name="T19" fmla="*/ 16 h 226"/>
                <a:gd name="T20" fmla="*/ 71 w 194"/>
                <a:gd name="T21" fmla="*/ 16 h 226"/>
                <a:gd name="T22" fmla="*/ 71 w 194"/>
                <a:gd name="T23" fmla="*/ 16 h 226"/>
                <a:gd name="T24" fmla="*/ 0 w 194"/>
                <a:gd name="T25" fmla="*/ 226 h 226"/>
                <a:gd name="T26" fmla="*/ 0 w 194"/>
                <a:gd name="T27" fmla="*/ 226 h 226"/>
                <a:gd name="T28" fmla="*/ 0 w 194"/>
                <a:gd name="T29" fmla="*/ 226 h 226"/>
                <a:gd name="T30" fmla="*/ 79 w 194"/>
                <a:gd name="T31" fmla="*/ 214 h 226"/>
                <a:gd name="T32" fmla="*/ 79 w 194"/>
                <a:gd name="T33" fmla="*/ 214 h 226"/>
                <a:gd name="T34" fmla="*/ 194 w 194"/>
                <a:gd name="T3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26">
                  <a:moveTo>
                    <a:pt x="194" y="0"/>
                  </a:moveTo>
                  <a:cubicBezTo>
                    <a:pt x="190" y="1"/>
                    <a:pt x="185" y="2"/>
                    <a:pt x="180" y="3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76" y="4"/>
                    <a:pt x="172" y="4"/>
                    <a:pt x="168" y="5"/>
                  </a:cubicBezTo>
                  <a:cubicBezTo>
                    <a:pt x="167" y="5"/>
                    <a:pt x="167" y="5"/>
                    <a:pt x="166" y="5"/>
                  </a:cubicBezTo>
                  <a:cubicBezTo>
                    <a:pt x="165" y="5"/>
                    <a:pt x="165" y="5"/>
                    <a:pt x="164" y="6"/>
                  </a:cubicBezTo>
                  <a:cubicBezTo>
                    <a:pt x="156" y="7"/>
                    <a:pt x="148" y="8"/>
                    <a:pt x="140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18" y="12"/>
                    <a:pt x="95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37" y="93"/>
                    <a:pt x="0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0" y="223"/>
                    <a:pt x="56" y="219"/>
                    <a:pt x="79" y="214"/>
                  </a:cubicBezTo>
                  <a:cubicBezTo>
                    <a:pt x="79" y="214"/>
                    <a:pt x="79" y="214"/>
                    <a:pt x="79" y="214"/>
                  </a:cubicBezTo>
                  <a:cubicBezTo>
                    <a:pt x="110" y="140"/>
                    <a:pt x="148" y="68"/>
                    <a:pt x="19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B4EDFCC8-2770-E066-3931-F7170EA77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489" y="5332225"/>
              <a:ext cx="269519" cy="1051938"/>
            </a:xfrm>
            <a:custGeom>
              <a:avLst/>
              <a:gdLst>
                <a:gd name="T0" fmla="*/ 58 w 58"/>
                <a:gd name="T1" fmla="*/ 0 h 225"/>
                <a:gd name="T2" fmla="*/ 13 w 58"/>
                <a:gd name="T3" fmla="*/ 10 h 225"/>
                <a:gd name="T4" fmla="*/ 13 w 58"/>
                <a:gd name="T5" fmla="*/ 10 h 225"/>
                <a:gd name="T6" fmla="*/ 0 w 58"/>
                <a:gd name="T7" fmla="*/ 225 h 225"/>
                <a:gd name="T8" fmla="*/ 23 w 58"/>
                <a:gd name="T9" fmla="*/ 221 h 225"/>
                <a:gd name="T10" fmla="*/ 38 w 58"/>
                <a:gd name="T11" fmla="*/ 217 h 225"/>
                <a:gd name="T12" fmla="*/ 58 w 58"/>
                <a:gd name="T1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25">
                  <a:moveTo>
                    <a:pt x="58" y="0"/>
                  </a:moveTo>
                  <a:cubicBezTo>
                    <a:pt x="45" y="4"/>
                    <a:pt x="29" y="8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6" y="78"/>
                    <a:pt x="1" y="150"/>
                    <a:pt x="0" y="225"/>
                  </a:cubicBezTo>
                  <a:cubicBezTo>
                    <a:pt x="9" y="224"/>
                    <a:pt x="16" y="222"/>
                    <a:pt x="23" y="221"/>
                  </a:cubicBezTo>
                  <a:cubicBezTo>
                    <a:pt x="28" y="220"/>
                    <a:pt x="33" y="218"/>
                    <a:pt x="38" y="217"/>
                  </a:cubicBezTo>
                  <a:cubicBezTo>
                    <a:pt x="40" y="166"/>
                    <a:pt x="45" y="90"/>
                    <a:pt x="5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56" name="Rectangle 23">
            <a:extLst>
              <a:ext uri="{FF2B5EF4-FFF2-40B4-BE49-F238E27FC236}">
                <a16:creationId xmlns:a16="http://schemas.microsoft.com/office/drawing/2014/main" id="{53E1236E-7715-43E9-A90F-CB23247B1BDF}"/>
              </a:ext>
            </a:extLst>
          </p:cNvPr>
          <p:cNvSpPr/>
          <p:nvPr/>
        </p:nvSpPr>
        <p:spPr>
          <a:xfrm>
            <a:off x="418139" y="3317292"/>
            <a:ext cx="280381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57" name="TextBox 24">
            <a:extLst>
              <a:ext uri="{FF2B5EF4-FFF2-40B4-BE49-F238E27FC236}">
                <a16:creationId xmlns:a16="http://schemas.microsoft.com/office/drawing/2014/main" id="{8C88B4A1-DA04-B685-41FA-F10F59BA6CAD}"/>
              </a:ext>
            </a:extLst>
          </p:cNvPr>
          <p:cNvSpPr txBox="1"/>
          <p:nvPr/>
        </p:nvSpPr>
        <p:spPr>
          <a:xfrm>
            <a:off x="436606" y="3123547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58" name="Freeform 25">
            <a:extLst>
              <a:ext uri="{FF2B5EF4-FFF2-40B4-BE49-F238E27FC236}">
                <a16:creationId xmlns:a16="http://schemas.microsoft.com/office/drawing/2014/main" id="{4FE217B3-CA23-5CEE-1B59-C22A7D67BE3F}"/>
              </a:ext>
            </a:extLst>
          </p:cNvPr>
          <p:cNvSpPr>
            <a:spLocks noEditPoints="1"/>
          </p:cNvSpPr>
          <p:nvPr/>
        </p:nvSpPr>
        <p:spPr bwMode="auto">
          <a:xfrm>
            <a:off x="5810306" y="3547588"/>
            <a:ext cx="471128" cy="471624"/>
          </a:xfrm>
          <a:custGeom>
            <a:avLst/>
            <a:gdLst>
              <a:gd name="T0" fmla="*/ 62 w 63"/>
              <a:gd name="T1" fmla="*/ 54 h 63"/>
              <a:gd name="T2" fmla="*/ 51 w 63"/>
              <a:gd name="T3" fmla="*/ 43 h 63"/>
              <a:gd name="T4" fmla="*/ 56 w 63"/>
              <a:gd name="T5" fmla="*/ 28 h 63"/>
              <a:gd name="T6" fmla="*/ 28 w 63"/>
              <a:gd name="T7" fmla="*/ 0 h 63"/>
              <a:gd name="T8" fmla="*/ 0 w 63"/>
              <a:gd name="T9" fmla="*/ 28 h 63"/>
              <a:gd name="T10" fmla="*/ 28 w 63"/>
              <a:gd name="T11" fmla="*/ 56 h 63"/>
              <a:gd name="T12" fmla="*/ 43 w 63"/>
              <a:gd name="T13" fmla="*/ 51 h 63"/>
              <a:gd name="T14" fmla="*/ 54 w 63"/>
              <a:gd name="T15" fmla="*/ 62 h 63"/>
              <a:gd name="T16" fmla="*/ 57 w 63"/>
              <a:gd name="T17" fmla="*/ 62 h 63"/>
              <a:gd name="T18" fmla="*/ 62 w 63"/>
              <a:gd name="T19" fmla="*/ 57 h 63"/>
              <a:gd name="T20" fmla="*/ 62 w 63"/>
              <a:gd name="T21" fmla="*/ 54 h 63"/>
              <a:gd name="T22" fmla="*/ 28 w 63"/>
              <a:gd name="T23" fmla="*/ 48 h 63"/>
              <a:gd name="T24" fmla="*/ 8 w 63"/>
              <a:gd name="T25" fmla="*/ 28 h 63"/>
              <a:gd name="T26" fmla="*/ 28 w 63"/>
              <a:gd name="T27" fmla="*/ 8 h 63"/>
              <a:gd name="T28" fmla="*/ 48 w 63"/>
              <a:gd name="T29" fmla="*/ 28 h 63"/>
              <a:gd name="T30" fmla="*/ 28 w 63"/>
              <a:gd name="T31" fmla="*/ 4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" h="63">
                <a:moveTo>
                  <a:pt x="62" y="54"/>
                </a:moveTo>
                <a:cubicBezTo>
                  <a:pt x="51" y="43"/>
                  <a:pt x="51" y="43"/>
                  <a:pt x="51" y="43"/>
                </a:cubicBezTo>
                <a:cubicBezTo>
                  <a:pt x="54" y="39"/>
                  <a:pt x="56" y="33"/>
                  <a:pt x="56" y="28"/>
                </a:cubicBezTo>
                <a:cubicBezTo>
                  <a:pt x="56" y="12"/>
                  <a:pt x="43" y="0"/>
                  <a:pt x="28" y="0"/>
                </a:cubicBezTo>
                <a:cubicBezTo>
                  <a:pt x="12" y="0"/>
                  <a:pt x="0" y="12"/>
                  <a:pt x="0" y="28"/>
                </a:cubicBezTo>
                <a:cubicBezTo>
                  <a:pt x="0" y="43"/>
                  <a:pt x="12" y="56"/>
                  <a:pt x="28" y="56"/>
                </a:cubicBezTo>
                <a:cubicBezTo>
                  <a:pt x="33" y="56"/>
                  <a:pt x="39" y="54"/>
                  <a:pt x="43" y="51"/>
                </a:cubicBezTo>
                <a:cubicBezTo>
                  <a:pt x="54" y="62"/>
                  <a:pt x="54" y="62"/>
                  <a:pt x="54" y="62"/>
                </a:cubicBezTo>
                <a:cubicBezTo>
                  <a:pt x="55" y="63"/>
                  <a:pt x="56" y="63"/>
                  <a:pt x="57" y="62"/>
                </a:cubicBezTo>
                <a:cubicBezTo>
                  <a:pt x="62" y="57"/>
                  <a:pt x="62" y="57"/>
                  <a:pt x="62" y="57"/>
                </a:cubicBezTo>
                <a:cubicBezTo>
                  <a:pt x="63" y="56"/>
                  <a:pt x="63" y="55"/>
                  <a:pt x="62" y="54"/>
                </a:cubicBezTo>
                <a:close/>
                <a:moveTo>
                  <a:pt x="28" y="48"/>
                </a:moveTo>
                <a:cubicBezTo>
                  <a:pt x="17" y="48"/>
                  <a:pt x="8" y="39"/>
                  <a:pt x="8" y="28"/>
                </a:cubicBezTo>
                <a:cubicBezTo>
                  <a:pt x="8" y="17"/>
                  <a:pt x="17" y="8"/>
                  <a:pt x="28" y="8"/>
                </a:cubicBezTo>
                <a:cubicBezTo>
                  <a:pt x="39" y="8"/>
                  <a:pt x="48" y="17"/>
                  <a:pt x="48" y="28"/>
                </a:cubicBezTo>
                <a:cubicBezTo>
                  <a:pt x="48" y="39"/>
                  <a:pt x="39" y="48"/>
                  <a:pt x="28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9" name="Freeform 64">
            <a:extLst>
              <a:ext uri="{FF2B5EF4-FFF2-40B4-BE49-F238E27FC236}">
                <a16:creationId xmlns:a16="http://schemas.microsoft.com/office/drawing/2014/main" id="{4F883ADB-D73D-E0DD-876F-A1C6DC54BBA6}"/>
              </a:ext>
            </a:extLst>
          </p:cNvPr>
          <p:cNvSpPr>
            <a:spLocks noEditPoints="1"/>
          </p:cNvSpPr>
          <p:nvPr/>
        </p:nvSpPr>
        <p:spPr bwMode="auto">
          <a:xfrm>
            <a:off x="5805587" y="5426437"/>
            <a:ext cx="477954" cy="449466"/>
          </a:xfrm>
          <a:custGeom>
            <a:avLst/>
            <a:gdLst>
              <a:gd name="T0" fmla="*/ 36 w 64"/>
              <a:gd name="T1" fmla="*/ 0 h 60"/>
              <a:gd name="T2" fmla="*/ 0 w 64"/>
              <a:gd name="T3" fmla="*/ 40 h 60"/>
              <a:gd name="T4" fmla="*/ 12 w 64"/>
              <a:gd name="T5" fmla="*/ 40 h 60"/>
              <a:gd name="T6" fmla="*/ 24 w 64"/>
              <a:gd name="T7" fmla="*/ 44 h 60"/>
              <a:gd name="T8" fmla="*/ 36 w 64"/>
              <a:gd name="T9" fmla="*/ 60 h 60"/>
              <a:gd name="T10" fmla="*/ 64 w 64"/>
              <a:gd name="T11" fmla="*/ 28 h 60"/>
              <a:gd name="T12" fmla="*/ 36 w 64"/>
              <a:gd name="T13" fmla="*/ 0 h 60"/>
              <a:gd name="T14" fmla="*/ 16 w 64"/>
              <a:gd name="T15" fmla="*/ 29 h 60"/>
              <a:gd name="T16" fmla="*/ 11 w 64"/>
              <a:gd name="T17" fmla="*/ 24 h 60"/>
              <a:gd name="T18" fmla="*/ 16 w 64"/>
              <a:gd name="T19" fmla="*/ 19 h 60"/>
              <a:gd name="T20" fmla="*/ 21 w 64"/>
              <a:gd name="T21" fmla="*/ 24 h 60"/>
              <a:gd name="T22" fmla="*/ 16 w 64"/>
              <a:gd name="T23" fmla="*/ 29 h 60"/>
              <a:gd name="T24" fmla="*/ 25 w 64"/>
              <a:gd name="T25" fmla="*/ 14 h 60"/>
              <a:gd name="T26" fmla="*/ 30 w 64"/>
              <a:gd name="T27" fmla="*/ 9 h 60"/>
              <a:gd name="T28" fmla="*/ 35 w 64"/>
              <a:gd name="T29" fmla="*/ 14 h 60"/>
              <a:gd name="T30" fmla="*/ 30 w 64"/>
              <a:gd name="T31" fmla="*/ 19 h 60"/>
              <a:gd name="T32" fmla="*/ 25 w 64"/>
              <a:gd name="T33" fmla="*/ 14 h 60"/>
              <a:gd name="T34" fmla="*/ 38 w 64"/>
              <a:gd name="T35" fmla="*/ 49 h 60"/>
              <a:gd name="T36" fmla="*/ 31 w 64"/>
              <a:gd name="T37" fmla="*/ 42 h 60"/>
              <a:gd name="T38" fmla="*/ 38 w 64"/>
              <a:gd name="T39" fmla="*/ 35 h 60"/>
              <a:gd name="T40" fmla="*/ 45 w 64"/>
              <a:gd name="T41" fmla="*/ 42 h 60"/>
              <a:gd name="T42" fmla="*/ 38 w 64"/>
              <a:gd name="T43" fmla="*/ 49 h 60"/>
              <a:gd name="T44" fmla="*/ 50 w 64"/>
              <a:gd name="T45" fmla="*/ 37 h 60"/>
              <a:gd name="T46" fmla="*/ 47 w 64"/>
              <a:gd name="T47" fmla="*/ 34 h 60"/>
              <a:gd name="T48" fmla="*/ 50 w 64"/>
              <a:gd name="T49" fmla="*/ 31 h 60"/>
              <a:gd name="T50" fmla="*/ 53 w 64"/>
              <a:gd name="T51" fmla="*/ 34 h 60"/>
              <a:gd name="T52" fmla="*/ 50 w 64"/>
              <a:gd name="T53" fmla="*/ 37 h 60"/>
              <a:gd name="T54" fmla="*/ 46 w 64"/>
              <a:gd name="T55" fmla="*/ 25 h 60"/>
              <a:gd name="T56" fmla="*/ 39 w 64"/>
              <a:gd name="T57" fmla="*/ 18 h 60"/>
              <a:gd name="T58" fmla="*/ 46 w 64"/>
              <a:gd name="T59" fmla="*/ 11 h 60"/>
              <a:gd name="T60" fmla="*/ 53 w 64"/>
              <a:gd name="T61" fmla="*/ 18 h 60"/>
              <a:gd name="T62" fmla="*/ 46 w 64"/>
              <a:gd name="T63" fmla="*/ 2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0">
                <a:moveTo>
                  <a:pt x="36" y="0"/>
                </a:moveTo>
                <a:cubicBezTo>
                  <a:pt x="12" y="0"/>
                  <a:pt x="0" y="24"/>
                  <a:pt x="0" y="40"/>
                </a:cubicBezTo>
                <a:cubicBezTo>
                  <a:pt x="0" y="44"/>
                  <a:pt x="8" y="52"/>
                  <a:pt x="12" y="40"/>
                </a:cubicBezTo>
                <a:cubicBezTo>
                  <a:pt x="14" y="35"/>
                  <a:pt x="24" y="36"/>
                  <a:pt x="24" y="44"/>
                </a:cubicBezTo>
                <a:cubicBezTo>
                  <a:pt x="24" y="53"/>
                  <a:pt x="28" y="60"/>
                  <a:pt x="36" y="60"/>
                </a:cubicBezTo>
                <a:cubicBezTo>
                  <a:pt x="60" y="60"/>
                  <a:pt x="64" y="40"/>
                  <a:pt x="64" y="28"/>
                </a:cubicBezTo>
                <a:cubicBezTo>
                  <a:pt x="64" y="16"/>
                  <a:pt x="60" y="0"/>
                  <a:pt x="36" y="0"/>
                </a:cubicBezTo>
                <a:close/>
                <a:moveTo>
                  <a:pt x="16" y="29"/>
                </a:moveTo>
                <a:cubicBezTo>
                  <a:pt x="13" y="29"/>
                  <a:pt x="11" y="27"/>
                  <a:pt x="11" y="24"/>
                </a:cubicBezTo>
                <a:cubicBezTo>
                  <a:pt x="11" y="21"/>
                  <a:pt x="13" y="19"/>
                  <a:pt x="16" y="19"/>
                </a:cubicBezTo>
                <a:cubicBezTo>
                  <a:pt x="19" y="19"/>
                  <a:pt x="21" y="21"/>
                  <a:pt x="21" y="24"/>
                </a:cubicBezTo>
                <a:cubicBezTo>
                  <a:pt x="21" y="27"/>
                  <a:pt x="19" y="29"/>
                  <a:pt x="16" y="29"/>
                </a:cubicBezTo>
                <a:close/>
                <a:moveTo>
                  <a:pt x="25" y="14"/>
                </a:moveTo>
                <a:cubicBezTo>
                  <a:pt x="25" y="11"/>
                  <a:pt x="27" y="9"/>
                  <a:pt x="30" y="9"/>
                </a:cubicBezTo>
                <a:cubicBezTo>
                  <a:pt x="33" y="9"/>
                  <a:pt x="35" y="11"/>
                  <a:pt x="35" y="14"/>
                </a:cubicBezTo>
                <a:cubicBezTo>
                  <a:pt x="35" y="17"/>
                  <a:pt x="33" y="19"/>
                  <a:pt x="30" y="19"/>
                </a:cubicBezTo>
                <a:cubicBezTo>
                  <a:pt x="27" y="19"/>
                  <a:pt x="25" y="17"/>
                  <a:pt x="25" y="14"/>
                </a:cubicBezTo>
                <a:close/>
                <a:moveTo>
                  <a:pt x="38" y="49"/>
                </a:moveTo>
                <a:cubicBezTo>
                  <a:pt x="34" y="49"/>
                  <a:pt x="31" y="46"/>
                  <a:pt x="31" y="42"/>
                </a:cubicBezTo>
                <a:cubicBezTo>
                  <a:pt x="31" y="38"/>
                  <a:pt x="34" y="35"/>
                  <a:pt x="38" y="35"/>
                </a:cubicBezTo>
                <a:cubicBezTo>
                  <a:pt x="42" y="35"/>
                  <a:pt x="45" y="38"/>
                  <a:pt x="45" y="42"/>
                </a:cubicBezTo>
                <a:cubicBezTo>
                  <a:pt x="45" y="46"/>
                  <a:pt x="42" y="49"/>
                  <a:pt x="38" y="49"/>
                </a:cubicBezTo>
                <a:close/>
                <a:moveTo>
                  <a:pt x="50" y="37"/>
                </a:moveTo>
                <a:cubicBezTo>
                  <a:pt x="48" y="37"/>
                  <a:pt x="47" y="36"/>
                  <a:pt x="47" y="34"/>
                </a:cubicBezTo>
                <a:cubicBezTo>
                  <a:pt x="47" y="32"/>
                  <a:pt x="48" y="31"/>
                  <a:pt x="50" y="31"/>
                </a:cubicBezTo>
                <a:cubicBezTo>
                  <a:pt x="52" y="31"/>
                  <a:pt x="53" y="32"/>
                  <a:pt x="53" y="34"/>
                </a:cubicBezTo>
                <a:cubicBezTo>
                  <a:pt x="53" y="36"/>
                  <a:pt x="52" y="37"/>
                  <a:pt x="50" y="37"/>
                </a:cubicBezTo>
                <a:close/>
                <a:moveTo>
                  <a:pt x="46" y="25"/>
                </a:moveTo>
                <a:cubicBezTo>
                  <a:pt x="42" y="25"/>
                  <a:pt x="39" y="22"/>
                  <a:pt x="39" y="18"/>
                </a:cubicBezTo>
                <a:cubicBezTo>
                  <a:pt x="39" y="14"/>
                  <a:pt x="42" y="11"/>
                  <a:pt x="46" y="11"/>
                </a:cubicBezTo>
                <a:cubicBezTo>
                  <a:pt x="50" y="11"/>
                  <a:pt x="53" y="14"/>
                  <a:pt x="53" y="18"/>
                </a:cubicBezTo>
                <a:cubicBezTo>
                  <a:pt x="53" y="22"/>
                  <a:pt x="50" y="25"/>
                  <a:pt x="46" y="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60" name="Group 32">
            <a:extLst>
              <a:ext uri="{FF2B5EF4-FFF2-40B4-BE49-F238E27FC236}">
                <a16:creationId xmlns:a16="http://schemas.microsoft.com/office/drawing/2014/main" id="{0763220B-461F-FA26-D242-E1BAEBD91E09}"/>
              </a:ext>
            </a:extLst>
          </p:cNvPr>
          <p:cNvGrpSpPr/>
          <p:nvPr/>
        </p:nvGrpSpPr>
        <p:grpSpPr>
          <a:xfrm>
            <a:off x="5822254" y="4402946"/>
            <a:ext cx="411485" cy="481119"/>
            <a:chOff x="4535488" y="1625601"/>
            <a:chExt cx="206376" cy="241300"/>
          </a:xfrm>
          <a:solidFill>
            <a:srgbClr val="FFFFFF"/>
          </a:solidFill>
        </p:grpSpPr>
        <p:sp>
          <p:nvSpPr>
            <p:cNvPr id="61" name="Freeform 68">
              <a:extLst>
                <a:ext uri="{FF2B5EF4-FFF2-40B4-BE49-F238E27FC236}">
                  <a16:creationId xmlns:a16="http://schemas.microsoft.com/office/drawing/2014/main" id="{638AA8D0-3730-1BCD-CDEB-7A220F8F3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6" y="1625601"/>
              <a:ext cx="198438" cy="188913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2" name="Freeform 69">
              <a:extLst>
                <a:ext uri="{FF2B5EF4-FFF2-40B4-BE49-F238E27FC236}">
                  <a16:creationId xmlns:a16="http://schemas.microsoft.com/office/drawing/2014/main" id="{FA91C100-DF6F-43FD-DB1B-C90F21A42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1779588"/>
              <a:ext cx="96838" cy="87313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3" name="Group 35">
            <a:extLst>
              <a:ext uri="{FF2B5EF4-FFF2-40B4-BE49-F238E27FC236}">
                <a16:creationId xmlns:a16="http://schemas.microsoft.com/office/drawing/2014/main" id="{F95FFA51-C750-EC32-31F1-DE686BC3D616}"/>
              </a:ext>
            </a:extLst>
          </p:cNvPr>
          <p:cNvGrpSpPr/>
          <p:nvPr/>
        </p:nvGrpSpPr>
        <p:grpSpPr>
          <a:xfrm>
            <a:off x="5805587" y="6425084"/>
            <a:ext cx="477954" cy="436805"/>
            <a:chOff x="4054476" y="2609851"/>
            <a:chExt cx="239713" cy="219075"/>
          </a:xfrm>
          <a:solidFill>
            <a:srgbClr val="FFFFFF"/>
          </a:solidFill>
        </p:grpSpPr>
        <p:sp>
          <p:nvSpPr>
            <p:cNvPr id="64" name="Rectangle 160">
              <a:extLst>
                <a:ext uri="{FF2B5EF4-FFF2-40B4-BE49-F238E27FC236}">
                  <a16:creationId xmlns:a16="http://schemas.microsoft.com/office/drawing/2014/main" id="{4A385FC9-DBFB-E608-100B-5B21AA3B8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351" y="2782888"/>
              <a:ext cx="444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5" name="Rectangle 161">
              <a:extLst>
                <a:ext uri="{FF2B5EF4-FFF2-40B4-BE49-F238E27FC236}">
                  <a16:creationId xmlns:a16="http://schemas.microsoft.com/office/drawing/2014/main" id="{0A3C9607-CE57-C1D8-A878-000D9FDA5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088" y="2752726"/>
              <a:ext cx="46038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6" name="Rectangle 162">
              <a:extLst>
                <a:ext uri="{FF2B5EF4-FFF2-40B4-BE49-F238E27FC236}">
                  <a16:creationId xmlns:a16="http://schemas.microsoft.com/office/drawing/2014/main" id="{022760A8-9476-6810-F1DE-10B7DA63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3" y="2722563"/>
              <a:ext cx="46038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7" name="Rectangle 163">
              <a:extLst>
                <a:ext uri="{FF2B5EF4-FFF2-40B4-BE49-F238E27FC236}">
                  <a16:creationId xmlns:a16="http://schemas.microsoft.com/office/drawing/2014/main" id="{639A89F0-0A49-5152-C452-E78491B56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738" y="2692401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8" name="Freeform 164">
              <a:extLst>
                <a:ext uri="{FF2B5EF4-FFF2-40B4-BE49-F238E27FC236}">
                  <a16:creationId xmlns:a16="http://schemas.microsoft.com/office/drawing/2014/main" id="{5AFCF552-50CE-FD82-D201-371158F50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6" y="2609851"/>
              <a:ext cx="239713" cy="142875"/>
            </a:xfrm>
            <a:custGeom>
              <a:avLst/>
              <a:gdLst>
                <a:gd name="T0" fmla="*/ 130 w 151"/>
                <a:gd name="T1" fmla="*/ 22 h 90"/>
                <a:gd name="T2" fmla="*/ 102 w 151"/>
                <a:gd name="T3" fmla="*/ 22 h 90"/>
                <a:gd name="T4" fmla="*/ 66 w 151"/>
                <a:gd name="T5" fmla="*/ 48 h 90"/>
                <a:gd name="T6" fmla="*/ 47 w 151"/>
                <a:gd name="T7" fmla="*/ 38 h 90"/>
                <a:gd name="T8" fmla="*/ 0 w 151"/>
                <a:gd name="T9" fmla="*/ 78 h 90"/>
                <a:gd name="T10" fmla="*/ 0 w 151"/>
                <a:gd name="T11" fmla="*/ 90 h 90"/>
                <a:gd name="T12" fmla="*/ 47 w 151"/>
                <a:gd name="T13" fmla="*/ 50 h 90"/>
                <a:gd name="T14" fmla="*/ 66 w 151"/>
                <a:gd name="T15" fmla="*/ 59 h 90"/>
                <a:gd name="T16" fmla="*/ 107 w 151"/>
                <a:gd name="T17" fmla="*/ 31 h 90"/>
                <a:gd name="T18" fmla="*/ 135 w 151"/>
                <a:gd name="T19" fmla="*/ 31 h 90"/>
                <a:gd name="T20" fmla="*/ 151 w 151"/>
                <a:gd name="T21" fmla="*/ 15 h 90"/>
                <a:gd name="T22" fmla="*/ 151 w 151"/>
                <a:gd name="T23" fmla="*/ 0 h 90"/>
                <a:gd name="T24" fmla="*/ 130 w 151"/>
                <a:gd name="T25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90">
                  <a:moveTo>
                    <a:pt x="130" y="22"/>
                  </a:moveTo>
                  <a:lnTo>
                    <a:pt x="102" y="22"/>
                  </a:lnTo>
                  <a:lnTo>
                    <a:pt x="66" y="48"/>
                  </a:lnTo>
                  <a:lnTo>
                    <a:pt x="47" y="3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47" y="50"/>
                  </a:lnTo>
                  <a:lnTo>
                    <a:pt x="66" y="59"/>
                  </a:lnTo>
                  <a:lnTo>
                    <a:pt x="107" y="31"/>
                  </a:lnTo>
                  <a:lnTo>
                    <a:pt x="135" y="31"/>
                  </a:lnTo>
                  <a:lnTo>
                    <a:pt x="151" y="15"/>
                  </a:lnTo>
                  <a:lnTo>
                    <a:pt x="151" y="0"/>
                  </a:lnTo>
                  <a:lnTo>
                    <a:pt x="13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69" name="TextBox 44">
            <a:extLst>
              <a:ext uri="{FF2B5EF4-FFF2-40B4-BE49-F238E27FC236}">
                <a16:creationId xmlns:a16="http://schemas.microsoft.com/office/drawing/2014/main" id="{B02796AD-C933-0417-FF7F-C5D420B9D3C5}"/>
              </a:ext>
            </a:extLst>
          </p:cNvPr>
          <p:cNvSpPr txBox="1"/>
          <p:nvPr/>
        </p:nvSpPr>
        <p:spPr>
          <a:xfrm>
            <a:off x="7704742" y="4559576"/>
            <a:ext cx="3540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Lorem ipsum dolor sit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amet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consectetur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adipiscing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elit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Nulla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venenatis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metus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metus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ut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congue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mi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iaculis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vel.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Vestibulum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in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enim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urna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Cras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quis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venenatis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turpis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non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sodales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velit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Aenean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vel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turpis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vestibulum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elementum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metus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ac.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Donec condimentum mi mi, nec lobortis metus porta vulputate. Etiam id lobortis ipsum. Aliquam erat volutpat. </a:t>
            </a:r>
          </a:p>
        </p:txBody>
      </p:sp>
      <p:sp>
        <p:nvSpPr>
          <p:cNvPr id="70" name="TextBox 45">
            <a:extLst>
              <a:ext uri="{FF2B5EF4-FFF2-40B4-BE49-F238E27FC236}">
                <a16:creationId xmlns:a16="http://schemas.microsoft.com/office/drawing/2014/main" id="{92C2EAC0-9BEC-C420-FBBE-5FF9557BD636}"/>
              </a:ext>
            </a:extLst>
          </p:cNvPr>
          <p:cNvSpPr txBox="1"/>
          <p:nvPr/>
        </p:nvSpPr>
        <p:spPr>
          <a:xfrm>
            <a:off x="7704742" y="423570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1" name="Freeform 50">
            <a:extLst>
              <a:ext uri="{FF2B5EF4-FFF2-40B4-BE49-F238E27FC236}">
                <a16:creationId xmlns:a16="http://schemas.microsoft.com/office/drawing/2014/main" id="{00F40271-28BB-8E0B-C4DB-9E19AE281C4F}"/>
              </a:ext>
            </a:extLst>
          </p:cNvPr>
          <p:cNvSpPr>
            <a:spLocks/>
          </p:cNvSpPr>
          <p:nvPr/>
        </p:nvSpPr>
        <p:spPr bwMode="auto">
          <a:xfrm>
            <a:off x="-7314" y="4061230"/>
            <a:ext cx="4925289" cy="962292"/>
          </a:xfrm>
          <a:custGeom>
            <a:avLst/>
            <a:gdLst>
              <a:gd name="connsiteX0" fmla="*/ 0 w 4925289"/>
              <a:gd name="connsiteY0" fmla="*/ 0 h 985392"/>
              <a:gd name="connsiteX1" fmla="*/ 2142907 w 4925289"/>
              <a:gd name="connsiteY1" fmla="*/ 0 h 985392"/>
              <a:gd name="connsiteX2" fmla="*/ 2142907 w 4925289"/>
              <a:gd name="connsiteY2" fmla="*/ 425 h 985392"/>
              <a:gd name="connsiteX3" fmla="*/ 2178196 w 4925289"/>
              <a:gd name="connsiteY3" fmla="*/ 425 h 985392"/>
              <a:gd name="connsiteX4" fmla="*/ 4444912 w 4925289"/>
              <a:gd name="connsiteY4" fmla="*/ 425 h 985392"/>
              <a:gd name="connsiteX5" fmla="*/ 4925289 w 4925289"/>
              <a:gd name="connsiteY5" fmla="*/ 985392 h 985392"/>
              <a:gd name="connsiteX6" fmla="*/ 2594473 w 4925289"/>
              <a:gd name="connsiteY6" fmla="*/ 985392 h 985392"/>
              <a:gd name="connsiteX7" fmla="*/ 2142907 w 4925289"/>
              <a:gd name="connsiteY7" fmla="*/ 985392 h 985392"/>
              <a:gd name="connsiteX8" fmla="*/ 2058487 w 4925289"/>
              <a:gd name="connsiteY8" fmla="*/ 985392 h 985392"/>
              <a:gd name="connsiteX9" fmla="*/ 1446053 w 4925289"/>
              <a:gd name="connsiteY9" fmla="*/ 985392 h 985392"/>
              <a:gd name="connsiteX10" fmla="*/ 0 w 4925289"/>
              <a:gd name="connsiteY10" fmla="*/ 985392 h 98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89" h="985392">
                <a:moveTo>
                  <a:pt x="0" y="0"/>
                </a:moveTo>
                <a:lnTo>
                  <a:pt x="2142907" y="0"/>
                </a:lnTo>
                <a:lnTo>
                  <a:pt x="2142907" y="425"/>
                </a:lnTo>
                <a:lnTo>
                  <a:pt x="2178196" y="425"/>
                </a:lnTo>
                <a:cubicBezTo>
                  <a:pt x="2617482" y="425"/>
                  <a:pt x="3320340" y="425"/>
                  <a:pt x="4444912" y="425"/>
                </a:cubicBezTo>
                <a:cubicBezTo>
                  <a:pt x="4612811" y="280511"/>
                  <a:pt x="4785373" y="611945"/>
                  <a:pt x="4925289" y="985392"/>
                </a:cubicBezTo>
                <a:cubicBezTo>
                  <a:pt x="4925289" y="985392"/>
                  <a:pt x="4925289" y="985392"/>
                  <a:pt x="2594473" y="985392"/>
                </a:cubicBezTo>
                <a:lnTo>
                  <a:pt x="2142907" y="985392"/>
                </a:lnTo>
                <a:lnTo>
                  <a:pt x="2058487" y="985392"/>
                </a:lnTo>
                <a:cubicBezTo>
                  <a:pt x="1867367" y="985392"/>
                  <a:pt x="1663505" y="985392"/>
                  <a:pt x="1446053" y="985392"/>
                </a:cubicBezTo>
                <a:lnTo>
                  <a:pt x="0" y="985392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72" name="Freeform 47">
            <a:extLst>
              <a:ext uri="{FF2B5EF4-FFF2-40B4-BE49-F238E27FC236}">
                <a16:creationId xmlns:a16="http://schemas.microsoft.com/office/drawing/2014/main" id="{56E3DCB2-3AB2-0E6B-B6DB-61F0D7038ABC}"/>
              </a:ext>
            </a:extLst>
          </p:cNvPr>
          <p:cNvSpPr/>
          <p:nvPr/>
        </p:nvSpPr>
        <p:spPr>
          <a:xfrm>
            <a:off x="-2" y="5025661"/>
            <a:ext cx="5200872" cy="989869"/>
          </a:xfrm>
          <a:custGeom>
            <a:avLst/>
            <a:gdLst>
              <a:gd name="connsiteX0" fmla="*/ 0 w 5200872"/>
              <a:gd name="connsiteY0" fmla="*/ 0 h 989869"/>
              <a:gd name="connsiteX1" fmla="*/ 2142907 w 5200872"/>
              <a:gd name="connsiteY1" fmla="*/ 0 h 989869"/>
              <a:gd name="connsiteX2" fmla="*/ 2142907 w 5200872"/>
              <a:gd name="connsiteY2" fmla="*/ 1 h 989869"/>
              <a:gd name="connsiteX3" fmla="*/ 4920957 w 5200872"/>
              <a:gd name="connsiteY3" fmla="*/ 1 h 989869"/>
              <a:gd name="connsiteX4" fmla="*/ 5200872 w 5200872"/>
              <a:gd name="connsiteY4" fmla="*/ 989869 h 989869"/>
              <a:gd name="connsiteX5" fmla="*/ 2681840 w 5200872"/>
              <a:gd name="connsiteY5" fmla="*/ 989869 h 989869"/>
              <a:gd name="connsiteX6" fmla="*/ 2142907 w 5200872"/>
              <a:gd name="connsiteY6" fmla="*/ 989869 h 989869"/>
              <a:gd name="connsiteX7" fmla="*/ 2102573 w 5200872"/>
              <a:gd name="connsiteY7" fmla="*/ 989869 h 989869"/>
              <a:gd name="connsiteX8" fmla="*/ 1440684 w 5200872"/>
              <a:gd name="connsiteY8" fmla="*/ 989869 h 989869"/>
              <a:gd name="connsiteX9" fmla="*/ 0 w 5200872"/>
              <a:gd name="connsiteY9" fmla="*/ 989869 h 98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0872" h="989869">
                <a:moveTo>
                  <a:pt x="0" y="0"/>
                </a:moveTo>
                <a:lnTo>
                  <a:pt x="2142907" y="0"/>
                </a:lnTo>
                <a:lnTo>
                  <a:pt x="2142907" y="1"/>
                </a:lnTo>
                <a:lnTo>
                  <a:pt x="4920957" y="1"/>
                </a:lnTo>
                <a:cubicBezTo>
                  <a:pt x="5037589" y="303498"/>
                  <a:pt x="5130893" y="635011"/>
                  <a:pt x="5200872" y="989869"/>
                </a:cubicBezTo>
                <a:cubicBezTo>
                  <a:pt x="5200872" y="989869"/>
                  <a:pt x="5200872" y="989869"/>
                  <a:pt x="2681840" y="989869"/>
                </a:cubicBezTo>
                <a:lnTo>
                  <a:pt x="2142907" y="989869"/>
                </a:lnTo>
                <a:lnTo>
                  <a:pt x="2102573" y="989869"/>
                </a:lnTo>
                <a:lnTo>
                  <a:pt x="1440684" y="989869"/>
                </a:lnTo>
                <a:lnTo>
                  <a:pt x="0" y="989869"/>
                </a:lnTo>
                <a:close/>
              </a:path>
            </a:pathLst>
          </a:cu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64A266FE-0959-4855-A55B-92B17A958C75}"/>
              </a:ext>
            </a:extLst>
          </p:cNvPr>
          <p:cNvSpPr/>
          <p:nvPr/>
        </p:nvSpPr>
        <p:spPr>
          <a:xfrm>
            <a:off x="0" y="6016317"/>
            <a:ext cx="5293980" cy="962100"/>
          </a:xfrm>
          <a:custGeom>
            <a:avLst/>
            <a:gdLst>
              <a:gd name="connsiteX0" fmla="*/ 0 w 5293980"/>
              <a:gd name="connsiteY0" fmla="*/ 0 h 962100"/>
              <a:gd name="connsiteX1" fmla="*/ 1440685 w 5293980"/>
              <a:gd name="connsiteY1" fmla="*/ 0 h 962100"/>
              <a:gd name="connsiteX2" fmla="*/ 1448029 w 5293980"/>
              <a:gd name="connsiteY2" fmla="*/ 0 h 962100"/>
              <a:gd name="connsiteX3" fmla="*/ 1499435 w 5293980"/>
              <a:gd name="connsiteY3" fmla="*/ 0 h 962100"/>
              <a:gd name="connsiteX4" fmla="*/ 1638966 w 5293980"/>
              <a:gd name="connsiteY4" fmla="*/ 0 h 962100"/>
              <a:gd name="connsiteX5" fmla="*/ 1755548 w 5293980"/>
              <a:gd name="connsiteY5" fmla="*/ 0 h 962100"/>
              <a:gd name="connsiteX6" fmla="*/ 1910685 w 5293980"/>
              <a:gd name="connsiteY6" fmla="*/ 0 h 962100"/>
              <a:gd name="connsiteX7" fmla="*/ 2109884 w 5293980"/>
              <a:gd name="connsiteY7" fmla="*/ 0 h 962100"/>
              <a:gd name="connsiteX8" fmla="*/ 2142907 w 5293980"/>
              <a:gd name="connsiteY8" fmla="*/ 0 h 962100"/>
              <a:gd name="connsiteX9" fmla="*/ 2358653 w 5293980"/>
              <a:gd name="connsiteY9" fmla="*/ 0 h 962100"/>
              <a:gd name="connsiteX10" fmla="*/ 5200680 w 5293980"/>
              <a:gd name="connsiteY10" fmla="*/ 0 h 962100"/>
              <a:gd name="connsiteX11" fmla="*/ 5293980 w 5293980"/>
              <a:gd name="connsiteY11" fmla="*/ 962100 h 962100"/>
              <a:gd name="connsiteX12" fmla="*/ 2712574 w 5293980"/>
              <a:gd name="connsiteY12" fmla="*/ 962100 h 962100"/>
              <a:gd name="connsiteX13" fmla="*/ 2142907 w 5293980"/>
              <a:gd name="connsiteY13" fmla="*/ 962100 h 962100"/>
              <a:gd name="connsiteX14" fmla="*/ 2118963 w 5293980"/>
              <a:gd name="connsiteY14" fmla="*/ 962100 h 962100"/>
              <a:gd name="connsiteX15" fmla="*/ 1440685 w 5293980"/>
              <a:gd name="connsiteY15" fmla="*/ 962100 h 962100"/>
              <a:gd name="connsiteX16" fmla="*/ 0 w 5293980"/>
              <a:gd name="connsiteY16" fmla="*/ 962100 h 9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93980" h="962100">
                <a:moveTo>
                  <a:pt x="0" y="0"/>
                </a:moveTo>
                <a:lnTo>
                  <a:pt x="1440685" y="0"/>
                </a:lnTo>
                <a:lnTo>
                  <a:pt x="1448029" y="0"/>
                </a:lnTo>
                <a:lnTo>
                  <a:pt x="1499435" y="0"/>
                </a:lnTo>
                <a:lnTo>
                  <a:pt x="1638966" y="0"/>
                </a:lnTo>
                <a:lnTo>
                  <a:pt x="1755548" y="0"/>
                </a:lnTo>
                <a:lnTo>
                  <a:pt x="1910685" y="0"/>
                </a:lnTo>
                <a:lnTo>
                  <a:pt x="2109884" y="0"/>
                </a:lnTo>
                <a:lnTo>
                  <a:pt x="2142907" y="0"/>
                </a:lnTo>
                <a:lnTo>
                  <a:pt x="2358653" y="0"/>
                </a:lnTo>
                <a:cubicBezTo>
                  <a:pt x="2909433" y="0"/>
                  <a:pt x="3790682" y="0"/>
                  <a:pt x="5200680" y="0"/>
                </a:cubicBezTo>
                <a:cubicBezTo>
                  <a:pt x="5256660" y="303575"/>
                  <a:pt x="5289315" y="621162"/>
                  <a:pt x="5293980" y="962100"/>
                </a:cubicBezTo>
                <a:cubicBezTo>
                  <a:pt x="5293980" y="962100"/>
                  <a:pt x="5293980" y="962100"/>
                  <a:pt x="2712574" y="962100"/>
                </a:cubicBezTo>
                <a:lnTo>
                  <a:pt x="2142907" y="962100"/>
                </a:lnTo>
                <a:lnTo>
                  <a:pt x="2118963" y="962100"/>
                </a:lnTo>
                <a:lnTo>
                  <a:pt x="1440685" y="962100"/>
                </a:lnTo>
                <a:lnTo>
                  <a:pt x="0" y="962100"/>
                </a:lnTo>
                <a:close/>
              </a:path>
            </a:pathLst>
          </a:custGeom>
          <a:solidFill>
            <a:srgbClr val="F39C1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 w="12700">
                <a:solidFill>
                  <a:srgbClr val="313C41">
                    <a:satMod val="155000"/>
                  </a:srgbClr>
                </a:solidFill>
                <a:prstDash val="solid"/>
              </a:ln>
              <a:solidFill>
                <a:srgbClr val="FFFFFF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4" name="Rectangle 43">
            <a:extLst>
              <a:ext uri="{FF2B5EF4-FFF2-40B4-BE49-F238E27FC236}">
                <a16:creationId xmlns:a16="http://schemas.microsoft.com/office/drawing/2014/main" id="{ECD0FE73-7A16-E717-087A-C7DAD1DA0BD4}"/>
              </a:ext>
            </a:extLst>
          </p:cNvPr>
          <p:cNvSpPr/>
          <p:nvPr/>
        </p:nvSpPr>
        <p:spPr>
          <a:xfrm>
            <a:off x="386288" y="4335500"/>
            <a:ext cx="280381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75" name="TextBox 46">
            <a:extLst>
              <a:ext uri="{FF2B5EF4-FFF2-40B4-BE49-F238E27FC236}">
                <a16:creationId xmlns:a16="http://schemas.microsoft.com/office/drawing/2014/main" id="{F0680D26-9624-91C5-D6B9-ABCA419FEC32}"/>
              </a:ext>
            </a:extLst>
          </p:cNvPr>
          <p:cNvSpPr txBox="1"/>
          <p:nvPr/>
        </p:nvSpPr>
        <p:spPr>
          <a:xfrm>
            <a:off x="404755" y="4141755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76" name="Rectangle 51">
            <a:extLst>
              <a:ext uri="{FF2B5EF4-FFF2-40B4-BE49-F238E27FC236}">
                <a16:creationId xmlns:a16="http://schemas.microsoft.com/office/drawing/2014/main" id="{3A0FAA07-A3A8-690D-BB46-AFD65272F49E}"/>
              </a:ext>
            </a:extLst>
          </p:cNvPr>
          <p:cNvSpPr/>
          <p:nvPr/>
        </p:nvSpPr>
        <p:spPr>
          <a:xfrm>
            <a:off x="378413" y="5306283"/>
            <a:ext cx="280381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77" name="TextBox 52">
            <a:extLst>
              <a:ext uri="{FF2B5EF4-FFF2-40B4-BE49-F238E27FC236}">
                <a16:creationId xmlns:a16="http://schemas.microsoft.com/office/drawing/2014/main" id="{BD1D04BA-4C44-8F56-A769-DBF2A466F3E6}"/>
              </a:ext>
            </a:extLst>
          </p:cNvPr>
          <p:cNvSpPr txBox="1"/>
          <p:nvPr/>
        </p:nvSpPr>
        <p:spPr>
          <a:xfrm>
            <a:off x="396880" y="5112538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78" name="Rectangle 53">
            <a:extLst>
              <a:ext uri="{FF2B5EF4-FFF2-40B4-BE49-F238E27FC236}">
                <a16:creationId xmlns:a16="http://schemas.microsoft.com/office/drawing/2014/main" id="{69A7C49A-F64B-F860-7B3F-CEA674DECAB2}"/>
              </a:ext>
            </a:extLst>
          </p:cNvPr>
          <p:cNvSpPr/>
          <p:nvPr/>
        </p:nvSpPr>
        <p:spPr>
          <a:xfrm>
            <a:off x="346562" y="6296781"/>
            <a:ext cx="280381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79" name="TextBox 54">
            <a:extLst>
              <a:ext uri="{FF2B5EF4-FFF2-40B4-BE49-F238E27FC236}">
                <a16:creationId xmlns:a16="http://schemas.microsoft.com/office/drawing/2014/main" id="{2AC31F8C-C70B-AF7E-FCD7-8F0AD981BF96}"/>
              </a:ext>
            </a:extLst>
          </p:cNvPr>
          <p:cNvSpPr txBox="1"/>
          <p:nvPr/>
        </p:nvSpPr>
        <p:spPr>
          <a:xfrm>
            <a:off x="365029" y="6103036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2892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49" grpId="0" animBg="1"/>
      <p:bldP spid="56" grpId="0"/>
      <p:bldP spid="57" grpId="0"/>
      <p:bldP spid="58" grpId="0" animBg="1"/>
      <p:bldP spid="59" grpId="0" animBg="1"/>
      <p:bldP spid="69" grpId="0"/>
      <p:bldP spid="70" grpId="0"/>
      <p:bldP spid="71" grpId="0" animBg="1"/>
      <p:bldP spid="72" grpId="0" animBg="1"/>
      <p:bldP spid="73" grpId="0" animBg="1"/>
      <p:bldP spid="74" grpId="0"/>
      <p:bldP spid="75" grpId="0"/>
      <p:bldP spid="76" grpId="0"/>
      <p:bldP spid="77" grpId="0"/>
      <p:bldP spid="78" grpId="0"/>
      <p:bldP spid="7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45">
            <a:extLst>
              <a:ext uri="{FF2B5EF4-FFF2-40B4-BE49-F238E27FC236}">
                <a16:creationId xmlns:a16="http://schemas.microsoft.com/office/drawing/2014/main" id="{EDF2FAFD-55C5-DFCD-F2CE-B925C098423D}"/>
              </a:ext>
            </a:extLst>
          </p:cNvPr>
          <p:cNvSpPr>
            <a:spLocks/>
          </p:cNvSpPr>
          <p:nvPr/>
        </p:nvSpPr>
        <p:spPr bwMode="auto">
          <a:xfrm>
            <a:off x="8987181" y="5493689"/>
            <a:ext cx="1956627" cy="1218071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gradFill flip="none" rotWithShape="1">
            <a:gsLst>
              <a:gs pos="47000">
                <a:srgbClr val="2980B9"/>
              </a:gs>
              <a:gs pos="27000">
                <a:srgbClr val="2980B9">
                  <a:lumMod val="75000"/>
                </a:srgbClr>
              </a:gs>
              <a:gs pos="100000">
                <a:srgbClr val="2980B9"/>
              </a:gs>
            </a:gsLst>
            <a:lin ang="19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6" name="Freeform: Shape 44">
            <a:extLst>
              <a:ext uri="{FF2B5EF4-FFF2-40B4-BE49-F238E27FC236}">
                <a16:creationId xmlns:a16="http://schemas.microsoft.com/office/drawing/2014/main" id="{D02DC883-A80D-FD59-37F0-C320C90D226B}"/>
              </a:ext>
            </a:extLst>
          </p:cNvPr>
          <p:cNvSpPr>
            <a:spLocks/>
          </p:cNvSpPr>
          <p:nvPr/>
        </p:nvSpPr>
        <p:spPr bwMode="auto">
          <a:xfrm>
            <a:off x="8445920" y="3996215"/>
            <a:ext cx="1956627" cy="1218071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gradFill flip="none" rotWithShape="1">
            <a:gsLst>
              <a:gs pos="47000">
                <a:srgbClr val="41B176"/>
              </a:gs>
              <a:gs pos="27000">
                <a:srgbClr val="41B176">
                  <a:lumMod val="75000"/>
                </a:srgbClr>
              </a:gs>
              <a:gs pos="100000">
                <a:srgbClr val="41B176"/>
              </a:gs>
            </a:gsLst>
            <a:lin ang="19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7" name="Freeform: Shape 42">
            <a:extLst>
              <a:ext uri="{FF2B5EF4-FFF2-40B4-BE49-F238E27FC236}">
                <a16:creationId xmlns:a16="http://schemas.microsoft.com/office/drawing/2014/main" id="{DAA3B4D6-5126-15A6-1863-2A25F643CEBA}"/>
              </a:ext>
            </a:extLst>
          </p:cNvPr>
          <p:cNvSpPr>
            <a:spLocks/>
          </p:cNvSpPr>
          <p:nvPr/>
        </p:nvSpPr>
        <p:spPr bwMode="auto">
          <a:xfrm>
            <a:off x="7804284" y="2368848"/>
            <a:ext cx="1956627" cy="1218071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gradFill flip="none" rotWithShape="1">
            <a:gsLst>
              <a:gs pos="47000">
                <a:srgbClr val="9BBB59"/>
              </a:gs>
              <a:gs pos="27000">
                <a:srgbClr val="9BBB59">
                  <a:lumMod val="75000"/>
                </a:srgbClr>
              </a:gs>
              <a:gs pos="100000">
                <a:srgbClr val="9BBB59"/>
              </a:gs>
            </a:gsLst>
            <a:lin ang="19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8" name="Freeform: Shape 39">
            <a:extLst>
              <a:ext uri="{FF2B5EF4-FFF2-40B4-BE49-F238E27FC236}">
                <a16:creationId xmlns:a16="http://schemas.microsoft.com/office/drawing/2014/main" id="{815E19FD-469A-35BC-BD24-A47D8D8436A5}"/>
              </a:ext>
            </a:extLst>
          </p:cNvPr>
          <p:cNvSpPr>
            <a:spLocks/>
          </p:cNvSpPr>
          <p:nvPr/>
        </p:nvSpPr>
        <p:spPr bwMode="auto">
          <a:xfrm>
            <a:off x="3122812" y="2368848"/>
            <a:ext cx="5197983" cy="1218071"/>
          </a:xfrm>
          <a:custGeom>
            <a:avLst/>
            <a:gdLst>
              <a:gd name="connsiteX0" fmla="*/ 0 w 5197983"/>
              <a:gd name="connsiteY0" fmla="*/ 0 h 1218071"/>
              <a:gd name="connsiteX1" fmla="*/ 2161238 w 5197983"/>
              <a:gd name="connsiteY1" fmla="*/ 0 h 1218071"/>
              <a:gd name="connsiteX2" fmla="*/ 2449371 w 5197983"/>
              <a:gd name="connsiteY2" fmla="*/ 0 h 1218071"/>
              <a:gd name="connsiteX3" fmla="*/ 4695967 w 5197983"/>
              <a:gd name="connsiteY3" fmla="*/ 0 h 1218071"/>
              <a:gd name="connsiteX4" fmla="*/ 5197983 w 5197983"/>
              <a:gd name="connsiteY4" fmla="*/ 1218071 h 1218071"/>
              <a:gd name="connsiteX5" fmla="*/ 2951387 w 5197983"/>
              <a:gd name="connsiteY5" fmla="*/ 1218071 h 1218071"/>
              <a:gd name="connsiteX6" fmla="*/ 1659221 w 5197983"/>
              <a:gd name="connsiteY6" fmla="*/ 1218071 h 1218071"/>
              <a:gd name="connsiteX7" fmla="*/ 0 w 5197983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7983" h="1218071">
                <a:moveTo>
                  <a:pt x="0" y="0"/>
                </a:moveTo>
                <a:lnTo>
                  <a:pt x="2161238" y="0"/>
                </a:lnTo>
                <a:lnTo>
                  <a:pt x="2449371" y="0"/>
                </a:lnTo>
                <a:lnTo>
                  <a:pt x="4695967" y="0"/>
                </a:lnTo>
                <a:lnTo>
                  <a:pt x="5197983" y="1218071"/>
                </a:lnTo>
                <a:lnTo>
                  <a:pt x="2951387" y="1218071"/>
                </a:lnTo>
                <a:lnTo>
                  <a:pt x="1659221" y="1218071"/>
                </a:lnTo>
                <a:lnTo>
                  <a:pt x="0" y="1218071"/>
                </a:lnTo>
                <a:close/>
              </a:path>
            </a:pathLst>
          </a:custGeom>
          <a:gradFill>
            <a:gsLst>
              <a:gs pos="0">
                <a:srgbClr val="9BBB59">
                  <a:lumMod val="75000"/>
                </a:srgbClr>
              </a:gs>
              <a:gs pos="100000">
                <a:srgbClr val="9BBB59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9" name="Freeform: Shape 26">
            <a:extLst>
              <a:ext uri="{FF2B5EF4-FFF2-40B4-BE49-F238E27FC236}">
                <a16:creationId xmlns:a16="http://schemas.microsoft.com/office/drawing/2014/main" id="{6D04E2D0-1DBB-7F50-9CB8-10FF1F5A906D}"/>
              </a:ext>
            </a:extLst>
          </p:cNvPr>
          <p:cNvSpPr>
            <a:spLocks/>
          </p:cNvSpPr>
          <p:nvPr/>
        </p:nvSpPr>
        <p:spPr bwMode="auto">
          <a:xfrm>
            <a:off x="3183368" y="3996215"/>
            <a:ext cx="5785358" cy="1218071"/>
          </a:xfrm>
          <a:custGeom>
            <a:avLst/>
            <a:gdLst>
              <a:gd name="connsiteX0" fmla="*/ 502017 w 5785358"/>
              <a:gd name="connsiteY0" fmla="*/ 0 h 1218071"/>
              <a:gd name="connsiteX1" fmla="*/ 2748613 w 5785358"/>
              <a:gd name="connsiteY1" fmla="*/ 0 h 1218071"/>
              <a:gd name="connsiteX2" fmla="*/ 3036746 w 5785358"/>
              <a:gd name="connsiteY2" fmla="*/ 0 h 1218071"/>
              <a:gd name="connsiteX3" fmla="*/ 5283342 w 5785358"/>
              <a:gd name="connsiteY3" fmla="*/ 0 h 1218071"/>
              <a:gd name="connsiteX4" fmla="*/ 5785358 w 5785358"/>
              <a:gd name="connsiteY4" fmla="*/ 1218071 h 1218071"/>
              <a:gd name="connsiteX5" fmla="*/ 3538762 w 5785358"/>
              <a:gd name="connsiteY5" fmla="*/ 1218071 h 1218071"/>
              <a:gd name="connsiteX6" fmla="*/ 2246596 w 5785358"/>
              <a:gd name="connsiteY6" fmla="*/ 1218071 h 1218071"/>
              <a:gd name="connsiteX7" fmla="*/ 0 w 5785358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5358" h="1218071">
                <a:moveTo>
                  <a:pt x="502017" y="0"/>
                </a:moveTo>
                <a:lnTo>
                  <a:pt x="2748613" y="0"/>
                </a:lnTo>
                <a:lnTo>
                  <a:pt x="3036746" y="0"/>
                </a:lnTo>
                <a:lnTo>
                  <a:pt x="5283342" y="0"/>
                </a:lnTo>
                <a:lnTo>
                  <a:pt x="5785358" y="1218071"/>
                </a:lnTo>
                <a:lnTo>
                  <a:pt x="3538762" y="1218071"/>
                </a:lnTo>
                <a:lnTo>
                  <a:pt x="2246596" y="1218071"/>
                </a:lnTo>
                <a:lnTo>
                  <a:pt x="0" y="1218071"/>
                </a:lnTo>
                <a:close/>
              </a:path>
            </a:pathLst>
          </a:custGeom>
          <a:gradFill>
            <a:gsLst>
              <a:gs pos="0">
                <a:srgbClr val="41B176">
                  <a:lumMod val="75000"/>
                </a:srgbClr>
              </a:gs>
              <a:gs pos="100000">
                <a:srgbClr val="41B176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C66AFBA6-0D60-83FE-E3F0-BF13A9FB01B0}"/>
              </a:ext>
            </a:extLst>
          </p:cNvPr>
          <p:cNvSpPr>
            <a:spLocks/>
          </p:cNvSpPr>
          <p:nvPr/>
        </p:nvSpPr>
        <p:spPr bwMode="auto">
          <a:xfrm>
            <a:off x="3828686" y="5493689"/>
            <a:ext cx="5785358" cy="1218071"/>
          </a:xfrm>
          <a:custGeom>
            <a:avLst/>
            <a:gdLst>
              <a:gd name="connsiteX0" fmla="*/ 502017 w 5785358"/>
              <a:gd name="connsiteY0" fmla="*/ 0 h 1218071"/>
              <a:gd name="connsiteX1" fmla="*/ 2748613 w 5785358"/>
              <a:gd name="connsiteY1" fmla="*/ 0 h 1218071"/>
              <a:gd name="connsiteX2" fmla="*/ 3036746 w 5785358"/>
              <a:gd name="connsiteY2" fmla="*/ 0 h 1218071"/>
              <a:gd name="connsiteX3" fmla="*/ 5283342 w 5785358"/>
              <a:gd name="connsiteY3" fmla="*/ 0 h 1218071"/>
              <a:gd name="connsiteX4" fmla="*/ 5785358 w 5785358"/>
              <a:gd name="connsiteY4" fmla="*/ 1218071 h 1218071"/>
              <a:gd name="connsiteX5" fmla="*/ 3538762 w 5785358"/>
              <a:gd name="connsiteY5" fmla="*/ 1218071 h 1218071"/>
              <a:gd name="connsiteX6" fmla="*/ 2246596 w 5785358"/>
              <a:gd name="connsiteY6" fmla="*/ 1218071 h 1218071"/>
              <a:gd name="connsiteX7" fmla="*/ 0 w 5785358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5358" h="1218071">
                <a:moveTo>
                  <a:pt x="502017" y="0"/>
                </a:moveTo>
                <a:lnTo>
                  <a:pt x="2748613" y="0"/>
                </a:lnTo>
                <a:lnTo>
                  <a:pt x="3036746" y="0"/>
                </a:lnTo>
                <a:lnTo>
                  <a:pt x="5283342" y="0"/>
                </a:lnTo>
                <a:lnTo>
                  <a:pt x="5785358" y="1218071"/>
                </a:lnTo>
                <a:lnTo>
                  <a:pt x="3538762" y="1218071"/>
                </a:lnTo>
                <a:lnTo>
                  <a:pt x="2246596" y="1218071"/>
                </a:lnTo>
                <a:lnTo>
                  <a:pt x="0" y="1218071"/>
                </a:lnTo>
                <a:close/>
              </a:path>
            </a:pathLst>
          </a:custGeom>
          <a:gradFill>
            <a:gsLst>
              <a:gs pos="0">
                <a:srgbClr val="2980B9">
                  <a:lumMod val="75000"/>
                </a:srgbClr>
              </a:gs>
              <a:gs pos="100000">
                <a:srgbClr val="2980B9"/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96A17B30-6638-BDB4-F834-B33397FA91D1}"/>
              </a:ext>
            </a:extLst>
          </p:cNvPr>
          <p:cNvSpPr txBox="1">
            <a:spLocks/>
          </p:cNvSpPr>
          <p:nvPr/>
        </p:nvSpPr>
        <p:spPr>
          <a:xfrm>
            <a:off x="576461" y="1169665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0CB483F0-220C-8D98-37AA-31FA706EF128}"/>
              </a:ext>
            </a:extLst>
          </p:cNvPr>
          <p:cNvSpPr>
            <a:spLocks/>
          </p:cNvSpPr>
          <p:nvPr/>
        </p:nvSpPr>
        <p:spPr bwMode="auto">
          <a:xfrm>
            <a:off x="2354461" y="3838252"/>
            <a:ext cx="1536700" cy="292100"/>
          </a:xfrm>
          <a:custGeom>
            <a:avLst/>
            <a:gdLst>
              <a:gd name="T0" fmla="*/ 0 w 968"/>
              <a:gd name="T1" fmla="*/ 107 h 184"/>
              <a:gd name="T2" fmla="*/ 145 w 968"/>
              <a:gd name="T3" fmla="*/ 0 h 184"/>
              <a:gd name="T4" fmla="*/ 91 w 968"/>
              <a:gd name="T5" fmla="*/ 159 h 184"/>
              <a:gd name="T6" fmla="*/ 868 w 968"/>
              <a:gd name="T7" fmla="*/ 159 h 184"/>
              <a:gd name="T8" fmla="*/ 813 w 968"/>
              <a:gd name="T9" fmla="*/ 0 h 184"/>
              <a:gd name="T10" fmla="*/ 968 w 968"/>
              <a:gd name="T11" fmla="*/ 107 h 184"/>
              <a:gd name="T12" fmla="*/ 919 w 968"/>
              <a:gd name="T13" fmla="*/ 184 h 184"/>
              <a:gd name="T14" fmla="*/ 65 w 968"/>
              <a:gd name="T15" fmla="*/ 184 h 184"/>
              <a:gd name="T16" fmla="*/ 0 w 968"/>
              <a:gd name="T17" fmla="*/ 10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84">
                <a:moveTo>
                  <a:pt x="0" y="107"/>
                </a:moveTo>
                <a:lnTo>
                  <a:pt x="145" y="0"/>
                </a:lnTo>
                <a:lnTo>
                  <a:pt x="91" y="159"/>
                </a:lnTo>
                <a:lnTo>
                  <a:pt x="868" y="159"/>
                </a:lnTo>
                <a:lnTo>
                  <a:pt x="813" y="0"/>
                </a:lnTo>
                <a:lnTo>
                  <a:pt x="968" y="107"/>
                </a:lnTo>
                <a:lnTo>
                  <a:pt x="919" y="184"/>
                </a:lnTo>
                <a:lnTo>
                  <a:pt x="65" y="184"/>
                </a:lnTo>
                <a:lnTo>
                  <a:pt x="0" y="107"/>
                </a:lnTo>
                <a:close/>
              </a:path>
            </a:pathLst>
          </a:cu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4EEBC01C-272A-A4DC-6DF3-7D2B86146FF5}"/>
              </a:ext>
            </a:extLst>
          </p:cNvPr>
          <p:cNvSpPr>
            <a:spLocks/>
          </p:cNvSpPr>
          <p:nvPr/>
        </p:nvSpPr>
        <p:spPr bwMode="auto">
          <a:xfrm>
            <a:off x="1571824" y="5324152"/>
            <a:ext cx="3101975" cy="328613"/>
          </a:xfrm>
          <a:custGeom>
            <a:avLst/>
            <a:gdLst>
              <a:gd name="T0" fmla="*/ 0 w 1954"/>
              <a:gd name="T1" fmla="*/ 107 h 207"/>
              <a:gd name="T2" fmla="*/ 155 w 1954"/>
              <a:gd name="T3" fmla="*/ 0 h 207"/>
              <a:gd name="T4" fmla="*/ 97 w 1954"/>
              <a:gd name="T5" fmla="*/ 145 h 207"/>
              <a:gd name="T6" fmla="*/ 1857 w 1954"/>
              <a:gd name="T7" fmla="*/ 145 h 207"/>
              <a:gd name="T8" fmla="*/ 1793 w 1954"/>
              <a:gd name="T9" fmla="*/ 0 h 207"/>
              <a:gd name="T10" fmla="*/ 1954 w 1954"/>
              <a:gd name="T11" fmla="*/ 107 h 207"/>
              <a:gd name="T12" fmla="*/ 1935 w 1954"/>
              <a:gd name="T13" fmla="*/ 207 h 207"/>
              <a:gd name="T14" fmla="*/ 45 w 1954"/>
              <a:gd name="T15" fmla="*/ 207 h 207"/>
              <a:gd name="T16" fmla="*/ 0 w 1954"/>
              <a:gd name="T17" fmla="*/ 1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207">
                <a:moveTo>
                  <a:pt x="0" y="107"/>
                </a:moveTo>
                <a:lnTo>
                  <a:pt x="155" y="0"/>
                </a:lnTo>
                <a:lnTo>
                  <a:pt x="97" y="145"/>
                </a:lnTo>
                <a:lnTo>
                  <a:pt x="1857" y="145"/>
                </a:lnTo>
                <a:lnTo>
                  <a:pt x="1793" y="0"/>
                </a:lnTo>
                <a:lnTo>
                  <a:pt x="1954" y="107"/>
                </a:lnTo>
                <a:lnTo>
                  <a:pt x="1935" y="207"/>
                </a:lnTo>
                <a:lnTo>
                  <a:pt x="45" y="207"/>
                </a:lnTo>
                <a:lnTo>
                  <a:pt x="0" y="107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18E64322-95F1-E313-8325-8FA492EBA5F6}"/>
              </a:ext>
            </a:extLst>
          </p:cNvPr>
          <p:cNvSpPr>
            <a:spLocks/>
          </p:cNvSpPr>
          <p:nvPr/>
        </p:nvSpPr>
        <p:spPr bwMode="auto">
          <a:xfrm>
            <a:off x="2513211" y="2358702"/>
            <a:ext cx="1193800" cy="1665288"/>
          </a:xfrm>
          <a:custGeom>
            <a:avLst/>
            <a:gdLst>
              <a:gd name="T0" fmla="*/ 752 w 752"/>
              <a:gd name="T1" fmla="*/ 1049 h 1049"/>
              <a:gd name="T2" fmla="*/ 0 w 752"/>
              <a:gd name="T3" fmla="*/ 1049 h 1049"/>
              <a:gd name="T4" fmla="*/ 384 w 752"/>
              <a:gd name="T5" fmla="*/ 0 h 1049"/>
              <a:gd name="T6" fmla="*/ 752 w 752"/>
              <a:gd name="T7" fmla="*/ 1049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049">
                <a:moveTo>
                  <a:pt x="752" y="1049"/>
                </a:moveTo>
                <a:lnTo>
                  <a:pt x="0" y="1049"/>
                </a:lnTo>
                <a:lnTo>
                  <a:pt x="384" y="0"/>
                </a:lnTo>
                <a:lnTo>
                  <a:pt x="752" y="1049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A3F264CB-E141-B871-2987-D154FD20668B}"/>
              </a:ext>
            </a:extLst>
          </p:cNvPr>
          <p:cNvSpPr>
            <a:spLocks/>
          </p:cNvSpPr>
          <p:nvPr/>
        </p:nvSpPr>
        <p:spPr bwMode="auto">
          <a:xfrm>
            <a:off x="2513211" y="2363464"/>
            <a:ext cx="609600" cy="1660525"/>
          </a:xfrm>
          <a:custGeom>
            <a:avLst/>
            <a:gdLst>
              <a:gd name="T0" fmla="*/ 284 w 384"/>
              <a:gd name="T1" fmla="*/ 1046 h 1046"/>
              <a:gd name="T2" fmla="*/ 384 w 384"/>
              <a:gd name="T3" fmla="*/ 0 h 1046"/>
              <a:gd name="T4" fmla="*/ 0 w 384"/>
              <a:gd name="T5" fmla="*/ 1046 h 1046"/>
              <a:gd name="T6" fmla="*/ 284 w 384"/>
              <a:gd name="T7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046">
                <a:moveTo>
                  <a:pt x="284" y="1046"/>
                </a:moveTo>
                <a:lnTo>
                  <a:pt x="384" y="0"/>
                </a:lnTo>
                <a:lnTo>
                  <a:pt x="0" y="1046"/>
                </a:lnTo>
                <a:lnTo>
                  <a:pt x="284" y="1046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141D80B1-BBE0-3C45-CE6A-5116BE4A85B5}"/>
              </a:ext>
            </a:extLst>
          </p:cNvPr>
          <p:cNvSpPr>
            <a:spLocks/>
          </p:cNvSpPr>
          <p:nvPr/>
        </p:nvSpPr>
        <p:spPr bwMode="auto">
          <a:xfrm>
            <a:off x="957461" y="5494014"/>
            <a:ext cx="4330700" cy="1490663"/>
          </a:xfrm>
          <a:custGeom>
            <a:avLst/>
            <a:gdLst>
              <a:gd name="T0" fmla="*/ 2728 w 2728"/>
              <a:gd name="T1" fmla="*/ 939 h 939"/>
              <a:gd name="T2" fmla="*/ 0 w 2728"/>
              <a:gd name="T3" fmla="*/ 939 h 939"/>
              <a:gd name="T4" fmla="*/ 387 w 2728"/>
              <a:gd name="T5" fmla="*/ 0 h 939"/>
              <a:gd name="T6" fmla="*/ 2341 w 2728"/>
              <a:gd name="T7" fmla="*/ 0 h 939"/>
              <a:gd name="T8" fmla="*/ 2728 w 2728"/>
              <a:gd name="T9" fmla="*/ 9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8" h="939">
                <a:moveTo>
                  <a:pt x="2728" y="939"/>
                </a:moveTo>
                <a:lnTo>
                  <a:pt x="0" y="939"/>
                </a:lnTo>
                <a:lnTo>
                  <a:pt x="387" y="0"/>
                </a:lnTo>
                <a:lnTo>
                  <a:pt x="2341" y="0"/>
                </a:lnTo>
                <a:lnTo>
                  <a:pt x="2728" y="939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6AE7278B-4BA6-C4E4-0D77-02A0304FBF13}"/>
              </a:ext>
            </a:extLst>
          </p:cNvPr>
          <p:cNvSpPr>
            <a:spLocks/>
          </p:cNvSpPr>
          <p:nvPr/>
        </p:nvSpPr>
        <p:spPr bwMode="auto">
          <a:xfrm>
            <a:off x="957461" y="5494014"/>
            <a:ext cx="1868488" cy="1490663"/>
          </a:xfrm>
          <a:custGeom>
            <a:avLst/>
            <a:gdLst>
              <a:gd name="T0" fmla="*/ 1177 w 1177"/>
              <a:gd name="T1" fmla="*/ 0 h 939"/>
              <a:gd name="T2" fmla="*/ 387 w 1177"/>
              <a:gd name="T3" fmla="*/ 0 h 939"/>
              <a:gd name="T4" fmla="*/ 0 w 1177"/>
              <a:gd name="T5" fmla="*/ 939 h 939"/>
              <a:gd name="T6" fmla="*/ 1090 w 1177"/>
              <a:gd name="T7" fmla="*/ 939 h 939"/>
              <a:gd name="T8" fmla="*/ 1177 w 1177"/>
              <a:gd name="T9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7" h="939">
                <a:moveTo>
                  <a:pt x="1177" y="0"/>
                </a:moveTo>
                <a:lnTo>
                  <a:pt x="387" y="0"/>
                </a:lnTo>
                <a:lnTo>
                  <a:pt x="0" y="939"/>
                </a:lnTo>
                <a:lnTo>
                  <a:pt x="1090" y="939"/>
                </a:lnTo>
                <a:lnTo>
                  <a:pt x="1177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8" name="Freeform 11">
            <a:extLst>
              <a:ext uri="{FF2B5EF4-FFF2-40B4-BE49-F238E27FC236}">
                <a16:creationId xmlns:a16="http://schemas.microsoft.com/office/drawing/2014/main" id="{74CC6EE2-ED55-B469-286E-63ADAF9ED5FA}"/>
              </a:ext>
            </a:extLst>
          </p:cNvPr>
          <p:cNvSpPr>
            <a:spLocks/>
          </p:cNvSpPr>
          <p:nvPr/>
        </p:nvSpPr>
        <p:spPr bwMode="auto">
          <a:xfrm>
            <a:off x="1746449" y="4008114"/>
            <a:ext cx="2747963" cy="1490663"/>
          </a:xfrm>
          <a:custGeom>
            <a:avLst/>
            <a:gdLst>
              <a:gd name="T0" fmla="*/ 1731 w 1731"/>
              <a:gd name="T1" fmla="*/ 939 h 939"/>
              <a:gd name="T2" fmla="*/ 0 w 1731"/>
              <a:gd name="T3" fmla="*/ 939 h 939"/>
              <a:gd name="T4" fmla="*/ 383 w 1731"/>
              <a:gd name="T5" fmla="*/ 0 h 939"/>
              <a:gd name="T6" fmla="*/ 1351 w 1731"/>
              <a:gd name="T7" fmla="*/ 0 h 939"/>
              <a:gd name="T8" fmla="*/ 1731 w 1731"/>
              <a:gd name="T9" fmla="*/ 9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1" h="939">
                <a:moveTo>
                  <a:pt x="1731" y="939"/>
                </a:moveTo>
                <a:lnTo>
                  <a:pt x="0" y="939"/>
                </a:lnTo>
                <a:lnTo>
                  <a:pt x="383" y="0"/>
                </a:lnTo>
                <a:lnTo>
                  <a:pt x="1351" y="0"/>
                </a:lnTo>
                <a:lnTo>
                  <a:pt x="1731" y="939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id="{E9B09A24-612C-BA06-368A-CC0C2701012B}"/>
              </a:ext>
            </a:extLst>
          </p:cNvPr>
          <p:cNvSpPr>
            <a:spLocks/>
          </p:cNvSpPr>
          <p:nvPr/>
        </p:nvSpPr>
        <p:spPr bwMode="auto">
          <a:xfrm>
            <a:off x="1746449" y="4008114"/>
            <a:ext cx="1222375" cy="1490663"/>
          </a:xfrm>
          <a:custGeom>
            <a:avLst/>
            <a:gdLst>
              <a:gd name="T0" fmla="*/ 770 w 770"/>
              <a:gd name="T1" fmla="*/ 0 h 939"/>
              <a:gd name="T2" fmla="*/ 383 w 770"/>
              <a:gd name="T3" fmla="*/ 0 h 939"/>
              <a:gd name="T4" fmla="*/ 0 w 770"/>
              <a:gd name="T5" fmla="*/ 939 h 939"/>
              <a:gd name="T6" fmla="*/ 680 w 770"/>
              <a:gd name="T7" fmla="*/ 939 h 939"/>
              <a:gd name="T8" fmla="*/ 770 w 770"/>
              <a:gd name="T9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" h="939">
                <a:moveTo>
                  <a:pt x="770" y="0"/>
                </a:moveTo>
                <a:lnTo>
                  <a:pt x="383" y="0"/>
                </a:lnTo>
                <a:lnTo>
                  <a:pt x="0" y="939"/>
                </a:lnTo>
                <a:lnTo>
                  <a:pt x="680" y="939"/>
                </a:lnTo>
                <a:lnTo>
                  <a:pt x="770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0" name="TextBox 24">
            <a:extLst>
              <a:ext uri="{FF2B5EF4-FFF2-40B4-BE49-F238E27FC236}">
                <a16:creationId xmlns:a16="http://schemas.microsoft.com/office/drawing/2014/main" id="{A1D0BFED-B9FE-A392-5E3A-550AE2CFA0D9}"/>
              </a:ext>
            </a:extLst>
          </p:cNvPr>
          <p:cNvSpPr txBox="1"/>
          <p:nvPr/>
        </p:nvSpPr>
        <p:spPr>
          <a:xfrm>
            <a:off x="3624090" y="2759806"/>
            <a:ext cx="418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FFFFF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A1AE152E-4452-BCFC-3404-C0786CDDFC57}"/>
              </a:ext>
            </a:extLst>
          </p:cNvPr>
          <p:cNvSpPr txBox="1"/>
          <p:nvPr/>
        </p:nvSpPr>
        <p:spPr>
          <a:xfrm>
            <a:off x="3624090" y="2483638"/>
            <a:ext cx="181647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2" name="TextBox 34">
            <a:extLst>
              <a:ext uri="{FF2B5EF4-FFF2-40B4-BE49-F238E27FC236}">
                <a16:creationId xmlns:a16="http://schemas.microsoft.com/office/drawing/2014/main" id="{3A6F72C6-EC19-DA1E-AC7D-83D0718D7CF7}"/>
              </a:ext>
            </a:extLst>
          </p:cNvPr>
          <p:cNvSpPr txBox="1"/>
          <p:nvPr/>
        </p:nvSpPr>
        <p:spPr>
          <a:xfrm>
            <a:off x="4327425" y="4343188"/>
            <a:ext cx="418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FFFFF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53" name="TextBox 35">
            <a:extLst>
              <a:ext uri="{FF2B5EF4-FFF2-40B4-BE49-F238E27FC236}">
                <a16:creationId xmlns:a16="http://schemas.microsoft.com/office/drawing/2014/main" id="{F8CE3A90-BAB0-AF17-F266-A5C11779E571}"/>
              </a:ext>
            </a:extLst>
          </p:cNvPr>
          <p:cNvSpPr txBox="1"/>
          <p:nvPr/>
        </p:nvSpPr>
        <p:spPr>
          <a:xfrm>
            <a:off x="4327425" y="4067020"/>
            <a:ext cx="181647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54" name="TextBox 36">
            <a:extLst>
              <a:ext uri="{FF2B5EF4-FFF2-40B4-BE49-F238E27FC236}">
                <a16:creationId xmlns:a16="http://schemas.microsoft.com/office/drawing/2014/main" id="{0CB7BD2B-D6A7-EBA5-4E72-C970861E4438}"/>
              </a:ext>
            </a:extLst>
          </p:cNvPr>
          <p:cNvSpPr txBox="1"/>
          <p:nvPr/>
        </p:nvSpPr>
        <p:spPr>
          <a:xfrm>
            <a:off x="5156100" y="5843326"/>
            <a:ext cx="4185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FFFFFF"/>
                </a:solidFill>
                <a:latin typeface="Open Sans"/>
                <a:ea typeface="+mn-ea"/>
              </a:rPr>
              <a:t>This Pyramid is full editable from color to size. Suitable for all categories business and personal presentation</a:t>
            </a:r>
            <a:r>
              <a:rPr lang="id-ID" sz="1200" b="1" dirty="0">
                <a:solidFill>
                  <a:srgbClr val="FFFFF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55" name="TextBox 37">
            <a:extLst>
              <a:ext uri="{FF2B5EF4-FFF2-40B4-BE49-F238E27FC236}">
                <a16:creationId xmlns:a16="http://schemas.microsoft.com/office/drawing/2014/main" id="{491E7DB7-BED8-3578-7A09-93546658913D}"/>
              </a:ext>
            </a:extLst>
          </p:cNvPr>
          <p:cNvSpPr txBox="1"/>
          <p:nvPr/>
        </p:nvSpPr>
        <p:spPr>
          <a:xfrm>
            <a:off x="5156100" y="5567158"/>
            <a:ext cx="1816471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grpSp>
        <p:nvGrpSpPr>
          <p:cNvPr id="56" name="Group 46">
            <a:extLst>
              <a:ext uri="{FF2B5EF4-FFF2-40B4-BE49-F238E27FC236}">
                <a16:creationId xmlns:a16="http://schemas.microsoft.com/office/drawing/2014/main" id="{C700E35C-DA80-F354-7E20-B8C651BBA18A}"/>
              </a:ext>
            </a:extLst>
          </p:cNvPr>
          <p:cNvGrpSpPr/>
          <p:nvPr/>
        </p:nvGrpSpPr>
        <p:grpSpPr>
          <a:xfrm>
            <a:off x="9152872" y="4261240"/>
            <a:ext cx="568122" cy="660877"/>
            <a:chOff x="9309100" y="825501"/>
            <a:chExt cx="700088" cy="814388"/>
          </a:xfrm>
          <a:solidFill>
            <a:srgbClr val="FFFFFF"/>
          </a:solidFill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834BA76D-3B3C-182A-92DD-0F07E8DD6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3275" y="974726"/>
              <a:ext cx="309563" cy="409575"/>
            </a:xfrm>
            <a:custGeom>
              <a:avLst/>
              <a:gdLst>
                <a:gd name="T0" fmla="*/ 0 w 254"/>
                <a:gd name="T1" fmla="*/ 236 h 336"/>
                <a:gd name="T2" fmla="*/ 236 w 254"/>
                <a:gd name="T3" fmla="*/ 336 h 336"/>
                <a:gd name="T4" fmla="*/ 254 w 254"/>
                <a:gd name="T5" fmla="*/ 240 h 336"/>
                <a:gd name="T6" fmla="*/ 102 w 254"/>
                <a:gd name="T7" fmla="*/ 0 h 336"/>
                <a:gd name="T8" fmla="*/ 0 w 254"/>
                <a:gd name="T9" fmla="*/ 2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36">
                  <a:moveTo>
                    <a:pt x="0" y="236"/>
                  </a:moveTo>
                  <a:cubicBezTo>
                    <a:pt x="236" y="336"/>
                    <a:pt x="236" y="336"/>
                    <a:pt x="236" y="336"/>
                  </a:cubicBezTo>
                  <a:cubicBezTo>
                    <a:pt x="247" y="307"/>
                    <a:pt x="254" y="274"/>
                    <a:pt x="254" y="240"/>
                  </a:cubicBezTo>
                  <a:cubicBezTo>
                    <a:pt x="254" y="134"/>
                    <a:pt x="192" y="43"/>
                    <a:pt x="102" y="0"/>
                  </a:cubicBezTo>
                  <a:lnTo>
                    <a:pt x="0" y="2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3F8B011A-A155-7A89-8AA0-980955F8E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9100" y="920751"/>
              <a:ext cx="700088" cy="719138"/>
            </a:xfrm>
            <a:custGeom>
              <a:avLst/>
              <a:gdLst>
                <a:gd name="T0" fmla="*/ 293 w 574"/>
                <a:gd name="T1" fmla="*/ 296 h 590"/>
                <a:gd name="T2" fmla="*/ 216 w 574"/>
                <a:gd name="T3" fmla="*/ 0 h 590"/>
                <a:gd name="T4" fmla="*/ 0 w 574"/>
                <a:gd name="T5" fmla="*/ 289 h 590"/>
                <a:gd name="T6" fmla="*/ 301 w 574"/>
                <a:gd name="T7" fmla="*/ 590 h 590"/>
                <a:gd name="T8" fmla="*/ 574 w 574"/>
                <a:gd name="T9" fmla="*/ 416 h 590"/>
                <a:gd name="T10" fmla="*/ 293 w 574"/>
                <a:gd name="T11" fmla="*/ 296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590">
                  <a:moveTo>
                    <a:pt x="293" y="296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91" y="37"/>
                    <a:pt x="0" y="152"/>
                    <a:pt x="0" y="289"/>
                  </a:cubicBezTo>
                  <a:cubicBezTo>
                    <a:pt x="0" y="455"/>
                    <a:pt x="135" y="590"/>
                    <a:pt x="301" y="590"/>
                  </a:cubicBezTo>
                  <a:cubicBezTo>
                    <a:pt x="422" y="590"/>
                    <a:pt x="527" y="519"/>
                    <a:pt x="574" y="416"/>
                  </a:cubicBezTo>
                  <a:lnTo>
                    <a:pt x="293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A8F8B441-0601-1F55-3605-1BD69F223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213" y="825501"/>
              <a:ext cx="268288" cy="409575"/>
            </a:xfrm>
            <a:custGeom>
              <a:avLst/>
              <a:gdLst>
                <a:gd name="T0" fmla="*/ 85 w 219"/>
                <a:gd name="T1" fmla="*/ 336 h 336"/>
                <a:gd name="T2" fmla="*/ 219 w 219"/>
                <a:gd name="T3" fmla="*/ 27 h 336"/>
                <a:gd name="T4" fmla="*/ 82 w 219"/>
                <a:gd name="T5" fmla="*/ 0 h 336"/>
                <a:gd name="T6" fmla="*/ 0 w 219"/>
                <a:gd name="T7" fmla="*/ 10 h 336"/>
                <a:gd name="T8" fmla="*/ 85 w 219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336">
                  <a:moveTo>
                    <a:pt x="85" y="336"/>
                  </a:moveTo>
                  <a:cubicBezTo>
                    <a:pt x="219" y="27"/>
                    <a:pt x="219" y="27"/>
                    <a:pt x="219" y="27"/>
                  </a:cubicBezTo>
                  <a:cubicBezTo>
                    <a:pt x="177" y="10"/>
                    <a:pt x="131" y="0"/>
                    <a:pt x="82" y="0"/>
                  </a:cubicBezTo>
                  <a:cubicBezTo>
                    <a:pt x="54" y="0"/>
                    <a:pt x="26" y="4"/>
                    <a:pt x="0" y="10"/>
                  </a:cubicBezTo>
                  <a:lnTo>
                    <a:pt x="85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0" name="Group 50">
            <a:extLst>
              <a:ext uri="{FF2B5EF4-FFF2-40B4-BE49-F238E27FC236}">
                <a16:creationId xmlns:a16="http://schemas.microsoft.com/office/drawing/2014/main" id="{95F2CA53-F054-BF56-84E3-C752A985FEEB}"/>
              </a:ext>
            </a:extLst>
          </p:cNvPr>
          <p:cNvGrpSpPr/>
          <p:nvPr/>
        </p:nvGrpSpPr>
        <p:grpSpPr>
          <a:xfrm>
            <a:off x="9784346" y="5801139"/>
            <a:ext cx="573197" cy="573199"/>
            <a:chOff x="8756835" y="3387391"/>
            <a:chExt cx="380133" cy="380134"/>
          </a:xfrm>
          <a:solidFill>
            <a:srgbClr val="FFFFFF"/>
          </a:solidFill>
        </p:grpSpPr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ACB034E6-AAFC-A2AB-E953-7A7B1F00B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479" y="3387391"/>
              <a:ext cx="179489" cy="179490"/>
            </a:xfrm>
            <a:custGeom>
              <a:avLst/>
              <a:gdLst>
                <a:gd name="T0" fmla="*/ 12 w 117"/>
                <a:gd name="T1" fmla="*/ 98 h 117"/>
                <a:gd name="T2" fmla="*/ 16 w 117"/>
                <a:gd name="T3" fmla="*/ 94 h 117"/>
                <a:gd name="T4" fmla="*/ 23 w 117"/>
                <a:gd name="T5" fmla="*/ 94 h 117"/>
                <a:gd name="T6" fmla="*/ 23 w 117"/>
                <a:gd name="T7" fmla="*/ 101 h 117"/>
                <a:gd name="T8" fmla="*/ 19 w 117"/>
                <a:gd name="T9" fmla="*/ 105 h 117"/>
                <a:gd name="T10" fmla="*/ 31 w 117"/>
                <a:gd name="T11" fmla="*/ 117 h 117"/>
                <a:gd name="T12" fmla="*/ 53 w 117"/>
                <a:gd name="T13" fmla="*/ 95 h 117"/>
                <a:gd name="T14" fmla="*/ 101 w 117"/>
                <a:gd name="T15" fmla="*/ 83 h 117"/>
                <a:gd name="T16" fmla="*/ 113 w 117"/>
                <a:gd name="T17" fmla="*/ 39 h 117"/>
                <a:gd name="T18" fmla="*/ 87 w 117"/>
                <a:gd name="T19" fmla="*/ 65 h 117"/>
                <a:gd name="T20" fmla="*/ 68 w 117"/>
                <a:gd name="T21" fmla="*/ 65 h 117"/>
                <a:gd name="T22" fmla="*/ 52 w 117"/>
                <a:gd name="T23" fmla="*/ 49 h 117"/>
                <a:gd name="T24" fmla="*/ 52 w 117"/>
                <a:gd name="T25" fmla="*/ 30 h 117"/>
                <a:gd name="T26" fmla="*/ 78 w 117"/>
                <a:gd name="T27" fmla="*/ 4 h 117"/>
                <a:gd name="T28" fmla="*/ 34 w 117"/>
                <a:gd name="T29" fmla="*/ 17 h 117"/>
                <a:gd name="T30" fmla="*/ 22 w 117"/>
                <a:gd name="T31" fmla="*/ 64 h 117"/>
                <a:gd name="T32" fmla="*/ 0 w 117"/>
                <a:gd name="T33" fmla="*/ 86 h 117"/>
                <a:gd name="T34" fmla="*/ 12 w 117"/>
                <a:gd name="T35" fmla="*/ 9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7" h="117">
                  <a:moveTo>
                    <a:pt x="12" y="98"/>
                  </a:moveTo>
                  <a:cubicBezTo>
                    <a:pt x="16" y="94"/>
                    <a:pt x="16" y="94"/>
                    <a:pt x="16" y="94"/>
                  </a:cubicBezTo>
                  <a:cubicBezTo>
                    <a:pt x="18" y="92"/>
                    <a:pt x="21" y="92"/>
                    <a:pt x="23" y="94"/>
                  </a:cubicBezTo>
                  <a:cubicBezTo>
                    <a:pt x="25" y="96"/>
                    <a:pt x="25" y="99"/>
                    <a:pt x="23" y="101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69" y="100"/>
                    <a:pt x="88" y="96"/>
                    <a:pt x="101" y="83"/>
                  </a:cubicBezTo>
                  <a:cubicBezTo>
                    <a:pt x="113" y="71"/>
                    <a:pt x="117" y="54"/>
                    <a:pt x="113" y="39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2" y="70"/>
                    <a:pt x="74" y="70"/>
                    <a:pt x="68" y="65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47" y="44"/>
                    <a:pt x="47" y="35"/>
                    <a:pt x="52" y="30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63" y="0"/>
                    <a:pt x="46" y="5"/>
                    <a:pt x="34" y="17"/>
                  </a:cubicBezTo>
                  <a:cubicBezTo>
                    <a:pt x="21" y="29"/>
                    <a:pt x="17" y="48"/>
                    <a:pt x="22" y="64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12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E6D59E8E-3DF9-0D05-1486-96A4CCF5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6835" y="3589958"/>
              <a:ext cx="177566" cy="177567"/>
            </a:xfrm>
            <a:custGeom>
              <a:avLst/>
              <a:gdLst>
                <a:gd name="T0" fmla="*/ 105 w 116"/>
                <a:gd name="T1" fmla="*/ 19 h 116"/>
                <a:gd name="T2" fmla="*/ 101 w 116"/>
                <a:gd name="T3" fmla="*/ 23 h 116"/>
                <a:gd name="T4" fmla="*/ 93 w 116"/>
                <a:gd name="T5" fmla="*/ 23 h 116"/>
                <a:gd name="T6" fmla="*/ 93 w 116"/>
                <a:gd name="T7" fmla="*/ 15 h 116"/>
                <a:gd name="T8" fmla="*/ 97 w 116"/>
                <a:gd name="T9" fmla="*/ 11 h 116"/>
                <a:gd name="T10" fmla="*/ 86 w 116"/>
                <a:gd name="T11" fmla="*/ 0 h 116"/>
                <a:gd name="T12" fmla="*/ 64 w 116"/>
                <a:gd name="T13" fmla="*/ 22 h 116"/>
                <a:gd name="T14" fmla="*/ 16 w 116"/>
                <a:gd name="T15" fmla="*/ 34 h 116"/>
                <a:gd name="T16" fmla="*/ 4 w 116"/>
                <a:gd name="T17" fmla="*/ 78 h 116"/>
                <a:gd name="T18" fmla="*/ 30 w 116"/>
                <a:gd name="T19" fmla="*/ 52 h 116"/>
                <a:gd name="T20" fmla="*/ 48 w 116"/>
                <a:gd name="T21" fmla="*/ 52 h 116"/>
                <a:gd name="T22" fmla="*/ 64 w 116"/>
                <a:gd name="T23" fmla="*/ 68 h 116"/>
                <a:gd name="T24" fmla="*/ 64 w 116"/>
                <a:gd name="T25" fmla="*/ 86 h 116"/>
                <a:gd name="T26" fmla="*/ 38 w 116"/>
                <a:gd name="T27" fmla="*/ 113 h 116"/>
                <a:gd name="T28" fmla="*/ 83 w 116"/>
                <a:gd name="T29" fmla="*/ 100 h 116"/>
                <a:gd name="T30" fmla="*/ 94 w 116"/>
                <a:gd name="T31" fmla="*/ 52 h 116"/>
                <a:gd name="T32" fmla="*/ 116 w 116"/>
                <a:gd name="T33" fmla="*/ 30 h 116"/>
                <a:gd name="T34" fmla="*/ 105 w 116"/>
                <a:gd name="T35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116">
                  <a:moveTo>
                    <a:pt x="105" y="19"/>
                  </a:moveTo>
                  <a:cubicBezTo>
                    <a:pt x="101" y="23"/>
                    <a:pt x="101" y="23"/>
                    <a:pt x="101" y="23"/>
                  </a:cubicBezTo>
                  <a:cubicBezTo>
                    <a:pt x="99" y="25"/>
                    <a:pt x="95" y="25"/>
                    <a:pt x="93" y="23"/>
                  </a:cubicBezTo>
                  <a:cubicBezTo>
                    <a:pt x="91" y="21"/>
                    <a:pt x="91" y="17"/>
                    <a:pt x="93" y="15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47" y="17"/>
                    <a:pt x="29" y="21"/>
                    <a:pt x="16" y="34"/>
                  </a:cubicBezTo>
                  <a:cubicBezTo>
                    <a:pt x="4" y="46"/>
                    <a:pt x="0" y="63"/>
                    <a:pt x="4" y="78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35" y="47"/>
                    <a:pt x="43" y="47"/>
                    <a:pt x="48" y="52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69" y="73"/>
                    <a:pt x="69" y="81"/>
                    <a:pt x="64" y="8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3" y="116"/>
                    <a:pt x="71" y="112"/>
                    <a:pt x="83" y="100"/>
                  </a:cubicBezTo>
                  <a:cubicBezTo>
                    <a:pt x="95" y="87"/>
                    <a:pt x="99" y="69"/>
                    <a:pt x="94" y="52"/>
                  </a:cubicBezTo>
                  <a:cubicBezTo>
                    <a:pt x="116" y="30"/>
                    <a:pt x="116" y="30"/>
                    <a:pt x="116" y="30"/>
                  </a:cubicBezTo>
                  <a:lnTo>
                    <a:pt x="105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55103769-3443-494E-AB42-BCEE57705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6835" y="3387391"/>
              <a:ext cx="380133" cy="380134"/>
            </a:xfrm>
            <a:custGeom>
              <a:avLst/>
              <a:gdLst>
                <a:gd name="T0" fmla="*/ 232 w 248"/>
                <a:gd name="T1" fmla="*/ 166 h 248"/>
                <a:gd name="T2" fmla="*/ 184 w 248"/>
                <a:gd name="T3" fmla="*/ 154 h 248"/>
                <a:gd name="T4" fmla="*/ 94 w 248"/>
                <a:gd name="T5" fmla="*/ 64 h 248"/>
                <a:gd name="T6" fmla="*/ 83 w 248"/>
                <a:gd name="T7" fmla="*/ 17 h 248"/>
                <a:gd name="T8" fmla="*/ 38 w 248"/>
                <a:gd name="T9" fmla="*/ 4 h 248"/>
                <a:gd name="T10" fmla="*/ 64 w 248"/>
                <a:gd name="T11" fmla="*/ 30 h 248"/>
                <a:gd name="T12" fmla="*/ 64 w 248"/>
                <a:gd name="T13" fmla="*/ 49 h 248"/>
                <a:gd name="T14" fmla="*/ 48 w 248"/>
                <a:gd name="T15" fmla="*/ 65 h 248"/>
                <a:gd name="T16" fmla="*/ 30 w 248"/>
                <a:gd name="T17" fmla="*/ 65 h 248"/>
                <a:gd name="T18" fmla="*/ 4 w 248"/>
                <a:gd name="T19" fmla="*/ 39 h 248"/>
                <a:gd name="T20" fmla="*/ 16 w 248"/>
                <a:gd name="T21" fmla="*/ 83 h 248"/>
                <a:gd name="T22" fmla="*/ 64 w 248"/>
                <a:gd name="T23" fmla="*/ 95 h 248"/>
                <a:gd name="T24" fmla="*/ 153 w 248"/>
                <a:gd name="T25" fmla="*/ 184 h 248"/>
                <a:gd name="T26" fmla="*/ 165 w 248"/>
                <a:gd name="T27" fmla="*/ 232 h 248"/>
                <a:gd name="T28" fmla="*/ 209 w 248"/>
                <a:gd name="T29" fmla="*/ 245 h 248"/>
                <a:gd name="T30" fmla="*/ 183 w 248"/>
                <a:gd name="T31" fmla="*/ 218 h 248"/>
                <a:gd name="T32" fmla="*/ 183 w 248"/>
                <a:gd name="T33" fmla="*/ 200 h 248"/>
                <a:gd name="T34" fmla="*/ 199 w 248"/>
                <a:gd name="T35" fmla="*/ 184 h 248"/>
                <a:gd name="T36" fmla="*/ 218 w 248"/>
                <a:gd name="T37" fmla="*/ 184 h 248"/>
                <a:gd name="T38" fmla="*/ 244 w 248"/>
                <a:gd name="T39" fmla="*/ 210 h 248"/>
                <a:gd name="T40" fmla="*/ 232 w 248"/>
                <a:gd name="T41" fmla="*/ 166 h 248"/>
                <a:gd name="T42" fmla="*/ 154 w 248"/>
                <a:gd name="T43" fmla="*/ 155 h 248"/>
                <a:gd name="T44" fmla="*/ 147 w 248"/>
                <a:gd name="T45" fmla="*/ 155 h 248"/>
                <a:gd name="T46" fmla="*/ 93 w 248"/>
                <a:gd name="T47" fmla="*/ 101 h 248"/>
                <a:gd name="T48" fmla="*/ 93 w 248"/>
                <a:gd name="T49" fmla="*/ 94 h 248"/>
                <a:gd name="T50" fmla="*/ 101 w 248"/>
                <a:gd name="T51" fmla="*/ 94 h 248"/>
                <a:gd name="T52" fmla="*/ 154 w 248"/>
                <a:gd name="T53" fmla="*/ 147 h 248"/>
                <a:gd name="T54" fmla="*/ 154 w 248"/>
                <a:gd name="T55" fmla="*/ 155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8" h="248">
                  <a:moveTo>
                    <a:pt x="232" y="166"/>
                  </a:moveTo>
                  <a:cubicBezTo>
                    <a:pt x="219" y="153"/>
                    <a:pt x="200" y="149"/>
                    <a:pt x="184" y="154"/>
                  </a:cubicBezTo>
                  <a:cubicBezTo>
                    <a:pt x="94" y="64"/>
                    <a:pt x="94" y="64"/>
                    <a:pt x="94" y="64"/>
                  </a:cubicBezTo>
                  <a:cubicBezTo>
                    <a:pt x="99" y="48"/>
                    <a:pt x="95" y="29"/>
                    <a:pt x="83" y="17"/>
                  </a:cubicBezTo>
                  <a:cubicBezTo>
                    <a:pt x="71" y="5"/>
                    <a:pt x="53" y="0"/>
                    <a:pt x="38" y="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9" y="35"/>
                    <a:pt x="69" y="44"/>
                    <a:pt x="64" y="49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3" y="70"/>
                    <a:pt x="35" y="70"/>
                    <a:pt x="30" y="65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54"/>
                    <a:pt x="4" y="71"/>
                    <a:pt x="16" y="83"/>
                  </a:cubicBezTo>
                  <a:cubicBezTo>
                    <a:pt x="29" y="96"/>
                    <a:pt x="47" y="100"/>
                    <a:pt x="64" y="95"/>
                  </a:cubicBezTo>
                  <a:cubicBezTo>
                    <a:pt x="153" y="184"/>
                    <a:pt x="153" y="184"/>
                    <a:pt x="153" y="184"/>
                  </a:cubicBezTo>
                  <a:cubicBezTo>
                    <a:pt x="148" y="201"/>
                    <a:pt x="152" y="219"/>
                    <a:pt x="165" y="232"/>
                  </a:cubicBezTo>
                  <a:cubicBezTo>
                    <a:pt x="177" y="244"/>
                    <a:pt x="194" y="248"/>
                    <a:pt x="209" y="245"/>
                  </a:cubicBezTo>
                  <a:cubicBezTo>
                    <a:pt x="183" y="218"/>
                    <a:pt x="183" y="218"/>
                    <a:pt x="183" y="218"/>
                  </a:cubicBezTo>
                  <a:cubicBezTo>
                    <a:pt x="178" y="213"/>
                    <a:pt x="178" y="205"/>
                    <a:pt x="183" y="200"/>
                  </a:cubicBezTo>
                  <a:cubicBezTo>
                    <a:pt x="199" y="184"/>
                    <a:pt x="199" y="184"/>
                    <a:pt x="199" y="184"/>
                  </a:cubicBezTo>
                  <a:cubicBezTo>
                    <a:pt x="205" y="179"/>
                    <a:pt x="213" y="179"/>
                    <a:pt x="218" y="184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8" y="195"/>
                    <a:pt x="244" y="178"/>
                    <a:pt x="232" y="166"/>
                  </a:cubicBezTo>
                  <a:close/>
                  <a:moveTo>
                    <a:pt x="154" y="155"/>
                  </a:moveTo>
                  <a:cubicBezTo>
                    <a:pt x="152" y="157"/>
                    <a:pt x="149" y="157"/>
                    <a:pt x="147" y="155"/>
                  </a:cubicBezTo>
                  <a:cubicBezTo>
                    <a:pt x="93" y="101"/>
                    <a:pt x="93" y="101"/>
                    <a:pt x="93" y="101"/>
                  </a:cubicBezTo>
                  <a:cubicBezTo>
                    <a:pt x="91" y="99"/>
                    <a:pt x="91" y="96"/>
                    <a:pt x="93" y="94"/>
                  </a:cubicBezTo>
                  <a:cubicBezTo>
                    <a:pt x="95" y="92"/>
                    <a:pt x="99" y="92"/>
                    <a:pt x="101" y="94"/>
                  </a:cubicBezTo>
                  <a:cubicBezTo>
                    <a:pt x="154" y="147"/>
                    <a:pt x="154" y="147"/>
                    <a:pt x="154" y="147"/>
                  </a:cubicBezTo>
                  <a:cubicBezTo>
                    <a:pt x="156" y="149"/>
                    <a:pt x="156" y="153"/>
                    <a:pt x="154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4" name="Group 54">
            <a:extLst>
              <a:ext uri="{FF2B5EF4-FFF2-40B4-BE49-F238E27FC236}">
                <a16:creationId xmlns:a16="http://schemas.microsoft.com/office/drawing/2014/main" id="{F0B03BAB-9ECC-77AC-995F-E04935854119}"/>
              </a:ext>
            </a:extLst>
          </p:cNvPr>
          <p:cNvGrpSpPr/>
          <p:nvPr/>
        </p:nvGrpSpPr>
        <p:grpSpPr>
          <a:xfrm>
            <a:off x="8511917" y="2654291"/>
            <a:ext cx="615117" cy="613763"/>
            <a:chOff x="5698585" y="3432349"/>
            <a:chExt cx="720725" cy="719138"/>
          </a:xfrm>
          <a:solidFill>
            <a:srgbClr val="FFFFFF"/>
          </a:solidFill>
        </p:grpSpPr>
        <p:sp>
          <p:nvSpPr>
            <p:cNvPr id="65" name="Freeform 49">
              <a:extLst>
                <a:ext uri="{FF2B5EF4-FFF2-40B4-BE49-F238E27FC236}">
                  <a16:creationId xmlns:a16="http://schemas.microsoft.com/office/drawing/2014/main" id="{450166DB-CE90-9641-ACC3-B7FFCB136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585" y="3526012"/>
              <a:ext cx="622300" cy="625475"/>
            </a:xfrm>
            <a:custGeom>
              <a:avLst/>
              <a:gdLst>
                <a:gd name="T0" fmla="*/ 158 w 166"/>
                <a:gd name="T1" fmla="*/ 51 h 166"/>
                <a:gd name="T2" fmla="*/ 144 w 166"/>
                <a:gd name="T3" fmla="*/ 45 h 166"/>
                <a:gd name="T4" fmla="*/ 133 w 166"/>
                <a:gd name="T5" fmla="*/ 55 h 166"/>
                <a:gd name="T6" fmla="*/ 140 w 166"/>
                <a:gd name="T7" fmla="*/ 83 h 166"/>
                <a:gd name="T8" fmla="*/ 83 w 166"/>
                <a:gd name="T9" fmla="*/ 140 h 166"/>
                <a:gd name="T10" fmla="*/ 26 w 166"/>
                <a:gd name="T11" fmla="*/ 83 h 166"/>
                <a:gd name="T12" fmla="*/ 83 w 166"/>
                <a:gd name="T13" fmla="*/ 26 h 166"/>
                <a:gd name="T14" fmla="*/ 112 w 166"/>
                <a:gd name="T15" fmla="*/ 34 h 166"/>
                <a:gd name="T16" fmla="*/ 122 w 166"/>
                <a:gd name="T17" fmla="*/ 24 h 166"/>
                <a:gd name="T18" fmla="*/ 116 w 166"/>
                <a:gd name="T19" fmla="*/ 9 h 166"/>
                <a:gd name="T20" fmla="*/ 115 w 166"/>
                <a:gd name="T21" fmla="*/ 6 h 166"/>
                <a:gd name="T22" fmla="*/ 83 w 166"/>
                <a:gd name="T23" fmla="*/ 0 h 166"/>
                <a:gd name="T24" fmla="*/ 0 w 166"/>
                <a:gd name="T25" fmla="*/ 83 h 166"/>
                <a:gd name="T26" fmla="*/ 83 w 166"/>
                <a:gd name="T27" fmla="*/ 166 h 166"/>
                <a:gd name="T28" fmla="*/ 166 w 166"/>
                <a:gd name="T29" fmla="*/ 83 h 166"/>
                <a:gd name="T30" fmla="*/ 160 w 166"/>
                <a:gd name="T31" fmla="*/ 52 h 166"/>
                <a:gd name="T32" fmla="*/ 158 w 166"/>
                <a:gd name="T33" fmla="*/ 5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66">
                  <a:moveTo>
                    <a:pt x="158" y="51"/>
                  </a:moveTo>
                  <a:cubicBezTo>
                    <a:pt x="144" y="45"/>
                    <a:pt x="144" y="45"/>
                    <a:pt x="144" y="45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37" y="64"/>
                    <a:pt x="140" y="73"/>
                    <a:pt x="140" y="83"/>
                  </a:cubicBezTo>
                  <a:cubicBezTo>
                    <a:pt x="140" y="114"/>
                    <a:pt x="114" y="140"/>
                    <a:pt x="83" y="140"/>
                  </a:cubicBezTo>
                  <a:cubicBezTo>
                    <a:pt x="51" y="140"/>
                    <a:pt x="26" y="114"/>
                    <a:pt x="26" y="83"/>
                  </a:cubicBezTo>
                  <a:cubicBezTo>
                    <a:pt x="26" y="51"/>
                    <a:pt x="51" y="26"/>
                    <a:pt x="83" y="26"/>
                  </a:cubicBezTo>
                  <a:cubicBezTo>
                    <a:pt x="93" y="26"/>
                    <a:pt x="103" y="29"/>
                    <a:pt x="112" y="3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5" y="6"/>
                    <a:pt x="115" y="6"/>
                    <a:pt x="115" y="6"/>
                  </a:cubicBezTo>
                  <a:cubicBezTo>
                    <a:pt x="105" y="2"/>
                    <a:pt x="94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6" y="129"/>
                    <a:pt x="166" y="83"/>
                  </a:cubicBezTo>
                  <a:cubicBezTo>
                    <a:pt x="166" y="72"/>
                    <a:pt x="164" y="61"/>
                    <a:pt x="160" y="52"/>
                  </a:cubicBezTo>
                  <a:lnTo>
                    <a:pt x="158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6" name="Freeform 50">
              <a:extLst>
                <a:ext uri="{FF2B5EF4-FFF2-40B4-BE49-F238E27FC236}">
                  <a16:creationId xmlns:a16="http://schemas.microsoft.com/office/drawing/2014/main" id="{68551AE1-323E-8AF1-287A-1EE7A369A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3860" y="3432349"/>
              <a:ext cx="425450" cy="425450"/>
            </a:xfrm>
            <a:custGeom>
              <a:avLst/>
              <a:gdLst>
                <a:gd name="T0" fmla="*/ 97 w 113"/>
                <a:gd name="T1" fmla="*/ 16 h 113"/>
                <a:gd name="T2" fmla="*/ 88 w 113"/>
                <a:gd name="T3" fmla="*/ 16 h 113"/>
                <a:gd name="T4" fmla="*/ 84 w 113"/>
                <a:gd name="T5" fmla="*/ 20 h 113"/>
                <a:gd name="T6" fmla="*/ 75 w 113"/>
                <a:gd name="T7" fmla="*/ 0 h 113"/>
                <a:gd name="T8" fmla="*/ 45 w 113"/>
                <a:gd name="T9" fmla="*/ 31 h 113"/>
                <a:gd name="T10" fmla="*/ 53 w 113"/>
                <a:gd name="T11" fmla="*/ 51 h 113"/>
                <a:gd name="T12" fmla="*/ 2 w 113"/>
                <a:gd name="T13" fmla="*/ 102 h 113"/>
                <a:gd name="T14" fmla="*/ 2 w 113"/>
                <a:gd name="T15" fmla="*/ 111 h 113"/>
                <a:gd name="T16" fmla="*/ 11 w 113"/>
                <a:gd name="T17" fmla="*/ 111 h 113"/>
                <a:gd name="T18" fmla="*/ 63 w 113"/>
                <a:gd name="T19" fmla="*/ 60 h 113"/>
                <a:gd name="T20" fmla="*/ 82 w 113"/>
                <a:gd name="T21" fmla="*/ 68 h 113"/>
                <a:gd name="T22" fmla="*/ 113 w 113"/>
                <a:gd name="T23" fmla="*/ 38 h 113"/>
                <a:gd name="T24" fmla="*/ 93 w 113"/>
                <a:gd name="T25" fmla="*/ 29 h 113"/>
                <a:gd name="T26" fmla="*/ 97 w 113"/>
                <a:gd name="T27" fmla="*/ 25 h 113"/>
                <a:gd name="T28" fmla="*/ 97 w 113"/>
                <a:gd name="T29" fmla="*/ 1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3" h="113">
                  <a:moveTo>
                    <a:pt x="97" y="16"/>
                  </a:moveTo>
                  <a:cubicBezTo>
                    <a:pt x="95" y="13"/>
                    <a:pt x="91" y="13"/>
                    <a:pt x="88" y="1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0" y="104"/>
                    <a:pt x="0" y="108"/>
                    <a:pt x="2" y="111"/>
                  </a:cubicBezTo>
                  <a:cubicBezTo>
                    <a:pt x="5" y="113"/>
                    <a:pt x="9" y="113"/>
                    <a:pt x="11" y="111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82" y="68"/>
                    <a:pt x="82" y="68"/>
                    <a:pt x="82" y="6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100" y="22"/>
                    <a:pt x="100" y="18"/>
                    <a:pt x="97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7" name="Freeform 51">
              <a:extLst>
                <a:ext uri="{FF2B5EF4-FFF2-40B4-BE49-F238E27FC236}">
                  <a16:creationId xmlns:a16="http://schemas.microsoft.com/office/drawing/2014/main" id="{BE3D71F9-85D5-2DF4-5785-C8CE8D4BB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748" y="3684762"/>
              <a:ext cx="307975" cy="307975"/>
            </a:xfrm>
            <a:custGeom>
              <a:avLst/>
              <a:gdLst>
                <a:gd name="T0" fmla="*/ 55 w 82"/>
                <a:gd name="T1" fmla="*/ 50 h 82"/>
                <a:gd name="T2" fmla="*/ 33 w 82"/>
                <a:gd name="T3" fmla="*/ 50 h 82"/>
                <a:gd name="T4" fmla="*/ 33 w 82"/>
                <a:gd name="T5" fmla="*/ 28 h 82"/>
                <a:gd name="T6" fmla="*/ 58 w 82"/>
                <a:gd name="T7" fmla="*/ 4 h 82"/>
                <a:gd name="T8" fmla="*/ 41 w 82"/>
                <a:gd name="T9" fmla="*/ 0 h 82"/>
                <a:gd name="T10" fmla="*/ 0 w 82"/>
                <a:gd name="T11" fmla="*/ 41 h 82"/>
                <a:gd name="T12" fmla="*/ 41 w 82"/>
                <a:gd name="T13" fmla="*/ 82 h 82"/>
                <a:gd name="T14" fmla="*/ 82 w 82"/>
                <a:gd name="T15" fmla="*/ 41 h 82"/>
                <a:gd name="T16" fmla="*/ 79 w 82"/>
                <a:gd name="T17" fmla="*/ 26 h 82"/>
                <a:gd name="T18" fmla="*/ 55 w 82"/>
                <a:gd name="T19" fmla="*/ 5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5" y="50"/>
                  </a:moveTo>
                  <a:cubicBezTo>
                    <a:pt x="49" y="56"/>
                    <a:pt x="39" y="56"/>
                    <a:pt x="33" y="50"/>
                  </a:cubicBezTo>
                  <a:cubicBezTo>
                    <a:pt x="27" y="44"/>
                    <a:pt x="27" y="34"/>
                    <a:pt x="33" y="28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3" y="1"/>
                    <a:pt x="47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35"/>
                    <a:pt x="81" y="30"/>
                    <a:pt x="79" y="26"/>
                  </a:cubicBezTo>
                  <a:lnTo>
                    <a:pt x="55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868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E5FC8AFD-35B6-74B3-6D6A-836CFF02ECE6}"/>
              </a:ext>
            </a:extLst>
          </p:cNvPr>
          <p:cNvSpPr txBox="1">
            <a:spLocks/>
          </p:cNvSpPr>
          <p:nvPr/>
        </p:nvSpPr>
        <p:spPr>
          <a:xfrm>
            <a:off x="593206" y="115202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52" name="Freeform 66">
            <a:extLst>
              <a:ext uri="{FF2B5EF4-FFF2-40B4-BE49-F238E27FC236}">
                <a16:creationId xmlns:a16="http://schemas.microsoft.com/office/drawing/2014/main" id="{91A548A1-7811-DA6B-5C88-1E12C5ADE6DE}"/>
              </a:ext>
            </a:extLst>
          </p:cNvPr>
          <p:cNvSpPr>
            <a:spLocks/>
          </p:cNvSpPr>
          <p:nvPr/>
        </p:nvSpPr>
        <p:spPr bwMode="auto">
          <a:xfrm>
            <a:off x="6192955" y="4075157"/>
            <a:ext cx="1724487" cy="1663979"/>
          </a:xfrm>
          <a:custGeom>
            <a:avLst/>
            <a:gdLst>
              <a:gd name="T0" fmla="*/ 256 w 1197"/>
              <a:gd name="T1" fmla="*/ 0 h 1155"/>
              <a:gd name="T2" fmla="*/ 0 w 1197"/>
              <a:gd name="T3" fmla="*/ 353 h 1155"/>
              <a:gd name="T4" fmla="*/ 1197 w 1197"/>
              <a:gd name="T5" fmla="*/ 1155 h 1155"/>
              <a:gd name="T6" fmla="*/ 1197 w 1197"/>
              <a:gd name="T7" fmla="*/ 633 h 1155"/>
              <a:gd name="T8" fmla="*/ 256 w 1197"/>
              <a:gd name="T9" fmla="*/ 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7" h="1155">
                <a:moveTo>
                  <a:pt x="256" y="0"/>
                </a:moveTo>
                <a:lnTo>
                  <a:pt x="0" y="353"/>
                </a:lnTo>
                <a:lnTo>
                  <a:pt x="1197" y="1155"/>
                </a:lnTo>
                <a:lnTo>
                  <a:pt x="1197" y="633"/>
                </a:lnTo>
                <a:lnTo>
                  <a:pt x="256" y="0"/>
                </a:lnTo>
                <a:close/>
              </a:path>
            </a:pathLst>
          </a:custGeom>
          <a:solidFill>
            <a:srgbClr val="F39C12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3" name="Freeform 68">
            <a:extLst>
              <a:ext uri="{FF2B5EF4-FFF2-40B4-BE49-F238E27FC236}">
                <a16:creationId xmlns:a16="http://schemas.microsoft.com/office/drawing/2014/main" id="{AB0F6D14-44C8-DB1F-7CA5-F58DA098C0C8}"/>
              </a:ext>
            </a:extLst>
          </p:cNvPr>
          <p:cNvSpPr>
            <a:spLocks/>
          </p:cNvSpPr>
          <p:nvPr/>
        </p:nvSpPr>
        <p:spPr bwMode="auto">
          <a:xfrm>
            <a:off x="6645326" y="3586769"/>
            <a:ext cx="1263471" cy="1221691"/>
          </a:xfrm>
          <a:custGeom>
            <a:avLst/>
            <a:gdLst>
              <a:gd name="T0" fmla="*/ 191 w 877"/>
              <a:gd name="T1" fmla="*/ 0 h 848"/>
              <a:gd name="T2" fmla="*/ 0 w 877"/>
              <a:gd name="T3" fmla="*/ 261 h 848"/>
              <a:gd name="T4" fmla="*/ 877 w 877"/>
              <a:gd name="T5" fmla="*/ 848 h 848"/>
              <a:gd name="T6" fmla="*/ 877 w 877"/>
              <a:gd name="T7" fmla="*/ 458 h 848"/>
              <a:gd name="T8" fmla="*/ 191 w 877"/>
              <a:gd name="T9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848">
                <a:moveTo>
                  <a:pt x="191" y="0"/>
                </a:moveTo>
                <a:lnTo>
                  <a:pt x="0" y="261"/>
                </a:lnTo>
                <a:lnTo>
                  <a:pt x="877" y="848"/>
                </a:lnTo>
                <a:lnTo>
                  <a:pt x="877" y="458"/>
                </a:lnTo>
                <a:lnTo>
                  <a:pt x="191" y="0"/>
                </a:ln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4" name="Freeform 70">
            <a:extLst>
              <a:ext uri="{FF2B5EF4-FFF2-40B4-BE49-F238E27FC236}">
                <a16:creationId xmlns:a16="http://schemas.microsoft.com/office/drawing/2014/main" id="{AD31984F-E53B-26C4-4F4F-B752019DF640}"/>
              </a:ext>
            </a:extLst>
          </p:cNvPr>
          <p:cNvSpPr>
            <a:spLocks/>
          </p:cNvSpPr>
          <p:nvPr/>
        </p:nvSpPr>
        <p:spPr bwMode="auto">
          <a:xfrm>
            <a:off x="7006935" y="3082532"/>
            <a:ext cx="906184" cy="995506"/>
          </a:xfrm>
          <a:custGeom>
            <a:avLst/>
            <a:gdLst>
              <a:gd name="T0" fmla="*/ 629 w 629"/>
              <a:gd name="T1" fmla="*/ 290 h 691"/>
              <a:gd name="T2" fmla="*/ 195 w 629"/>
              <a:gd name="T3" fmla="*/ 0 h 691"/>
              <a:gd name="T4" fmla="*/ 0 w 629"/>
              <a:gd name="T5" fmla="*/ 272 h 691"/>
              <a:gd name="T6" fmla="*/ 629 w 629"/>
              <a:gd name="T7" fmla="*/ 691 h 691"/>
              <a:gd name="T8" fmla="*/ 629 w 629"/>
              <a:gd name="T9" fmla="*/ 295 h 691"/>
              <a:gd name="T10" fmla="*/ 629 w 629"/>
              <a:gd name="T11" fmla="*/ 2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9" h="691">
                <a:moveTo>
                  <a:pt x="629" y="290"/>
                </a:moveTo>
                <a:lnTo>
                  <a:pt x="195" y="0"/>
                </a:lnTo>
                <a:lnTo>
                  <a:pt x="0" y="272"/>
                </a:lnTo>
                <a:lnTo>
                  <a:pt x="629" y="691"/>
                </a:lnTo>
                <a:lnTo>
                  <a:pt x="629" y="295"/>
                </a:lnTo>
                <a:lnTo>
                  <a:pt x="629" y="290"/>
                </a:lnTo>
                <a:close/>
              </a:path>
            </a:pathLst>
          </a:cu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5" name="Freeform 72">
            <a:extLst>
              <a:ext uri="{FF2B5EF4-FFF2-40B4-BE49-F238E27FC236}">
                <a16:creationId xmlns:a16="http://schemas.microsoft.com/office/drawing/2014/main" id="{34599888-E8E6-9F96-39E1-A0428D543CEE}"/>
              </a:ext>
            </a:extLst>
          </p:cNvPr>
          <p:cNvSpPr>
            <a:spLocks/>
          </p:cNvSpPr>
          <p:nvPr/>
        </p:nvSpPr>
        <p:spPr bwMode="auto">
          <a:xfrm>
            <a:off x="5609481" y="4729222"/>
            <a:ext cx="2299316" cy="2186943"/>
          </a:xfrm>
          <a:custGeom>
            <a:avLst/>
            <a:gdLst>
              <a:gd name="T0" fmla="*/ 330 w 1596"/>
              <a:gd name="T1" fmla="*/ 0 h 1518"/>
              <a:gd name="T2" fmla="*/ 0 w 1596"/>
              <a:gd name="T3" fmla="*/ 451 h 1518"/>
              <a:gd name="T4" fmla="*/ 1596 w 1596"/>
              <a:gd name="T5" fmla="*/ 1518 h 1518"/>
              <a:gd name="T6" fmla="*/ 1596 w 1596"/>
              <a:gd name="T7" fmla="*/ 848 h 1518"/>
              <a:gd name="T8" fmla="*/ 330 w 1596"/>
              <a:gd name="T9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6" h="1518">
                <a:moveTo>
                  <a:pt x="330" y="0"/>
                </a:moveTo>
                <a:lnTo>
                  <a:pt x="0" y="451"/>
                </a:lnTo>
                <a:lnTo>
                  <a:pt x="1596" y="1518"/>
                </a:lnTo>
                <a:lnTo>
                  <a:pt x="1596" y="848"/>
                </a:lnTo>
                <a:lnTo>
                  <a:pt x="330" y="0"/>
                </a:lnTo>
                <a:close/>
              </a:path>
            </a:pathLst>
          </a:custGeom>
          <a:solidFill>
            <a:srgbClr val="C0392B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6" name="Freeform 67">
            <a:extLst>
              <a:ext uri="{FF2B5EF4-FFF2-40B4-BE49-F238E27FC236}">
                <a16:creationId xmlns:a16="http://schemas.microsoft.com/office/drawing/2014/main" id="{EDD38593-DA36-9A73-6E4A-D33210EF4FF7}"/>
              </a:ext>
            </a:extLst>
          </p:cNvPr>
          <p:cNvSpPr>
            <a:spLocks/>
          </p:cNvSpPr>
          <p:nvPr/>
        </p:nvSpPr>
        <p:spPr bwMode="auto">
          <a:xfrm>
            <a:off x="7911231" y="2669051"/>
            <a:ext cx="4029565" cy="3067195"/>
          </a:xfrm>
          <a:custGeom>
            <a:avLst/>
            <a:gdLst>
              <a:gd name="T0" fmla="*/ 0 w 2797"/>
              <a:gd name="T1" fmla="*/ 1607 h 2129"/>
              <a:gd name="T2" fmla="*/ 0 w 2797"/>
              <a:gd name="T3" fmla="*/ 2129 h 2129"/>
              <a:gd name="T4" fmla="*/ 2797 w 2797"/>
              <a:gd name="T5" fmla="*/ 543 h 2129"/>
              <a:gd name="T6" fmla="*/ 2797 w 2797"/>
              <a:gd name="T7" fmla="*/ 0 h 2129"/>
              <a:gd name="T8" fmla="*/ 0 w 2797"/>
              <a:gd name="T9" fmla="*/ 1607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7" h="2129">
                <a:moveTo>
                  <a:pt x="0" y="1607"/>
                </a:moveTo>
                <a:lnTo>
                  <a:pt x="0" y="2129"/>
                </a:lnTo>
                <a:lnTo>
                  <a:pt x="2797" y="543"/>
                </a:lnTo>
                <a:lnTo>
                  <a:pt x="2797" y="0"/>
                </a:lnTo>
                <a:lnTo>
                  <a:pt x="0" y="1607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7" name="Freeform 69">
            <a:extLst>
              <a:ext uri="{FF2B5EF4-FFF2-40B4-BE49-F238E27FC236}">
                <a16:creationId xmlns:a16="http://schemas.microsoft.com/office/drawing/2014/main" id="{547AB1C6-3E93-D91C-1E4F-27743E469562}"/>
              </a:ext>
            </a:extLst>
          </p:cNvPr>
          <p:cNvSpPr>
            <a:spLocks/>
          </p:cNvSpPr>
          <p:nvPr/>
        </p:nvSpPr>
        <p:spPr bwMode="auto">
          <a:xfrm>
            <a:off x="7908797" y="1909824"/>
            <a:ext cx="4038209" cy="2898637"/>
          </a:xfrm>
          <a:custGeom>
            <a:avLst/>
            <a:gdLst>
              <a:gd name="T0" fmla="*/ 0 w 2803"/>
              <a:gd name="T1" fmla="*/ 1622 h 2012"/>
              <a:gd name="T2" fmla="*/ 0 w 2803"/>
              <a:gd name="T3" fmla="*/ 1622 h 2012"/>
              <a:gd name="T4" fmla="*/ 0 w 2803"/>
              <a:gd name="T5" fmla="*/ 2012 h 2012"/>
              <a:gd name="T6" fmla="*/ 2803 w 2803"/>
              <a:gd name="T7" fmla="*/ 405 h 2012"/>
              <a:gd name="T8" fmla="*/ 2803 w 2803"/>
              <a:gd name="T9" fmla="*/ 0 h 2012"/>
              <a:gd name="T10" fmla="*/ 0 w 2803"/>
              <a:gd name="T11" fmla="*/ 1622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3" h="2012">
                <a:moveTo>
                  <a:pt x="0" y="1622"/>
                </a:moveTo>
                <a:lnTo>
                  <a:pt x="0" y="1622"/>
                </a:lnTo>
                <a:lnTo>
                  <a:pt x="0" y="2012"/>
                </a:lnTo>
                <a:lnTo>
                  <a:pt x="2803" y="405"/>
                </a:lnTo>
                <a:lnTo>
                  <a:pt x="2803" y="0"/>
                </a:lnTo>
                <a:lnTo>
                  <a:pt x="0" y="1622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8" name="Freeform 71">
            <a:extLst>
              <a:ext uri="{FF2B5EF4-FFF2-40B4-BE49-F238E27FC236}">
                <a16:creationId xmlns:a16="http://schemas.microsoft.com/office/drawing/2014/main" id="{E04D6FA5-BCB5-B48C-9468-FA45D3FA6C1B}"/>
              </a:ext>
            </a:extLst>
          </p:cNvPr>
          <p:cNvSpPr>
            <a:spLocks/>
          </p:cNvSpPr>
          <p:nvPr/>
        </p:nvSpPr>
        <p:spPr bwMode="auto">
          <a:xfrm>
            <a:off x="7913119" y="1152029"/>
            <a:ext cx="4033886" cy="2926009"/>
          </a:xfrm>
          <a:custGeom>
            <a:avLst/>
            <a:gdLst>
              <a:gd name="T0" fmla="*/ 0 w 2800"/>
              <a:gd name="T1" fmla="*/ 1635 h 2031"/>
              <a:gd name="T2" fmla="*/ 0 w 2800"/>
              <a:gd name="T3" fmla="*/ 2031 h 2031"/>
              <a:gd name="T4" fmla="*/ 2800 w 2800"/>
              <a:gd name="T5" fmla="*/ 409 h 2031"/>
              <a:gd name="T6" fmla="*/ 2800 w 2800"/>
              <a:gd name="T7" fmla="*/ 0 h 2031"/>
              <a:gd name="T8" fmla="*/ 0 w 2800"/>
              <a:gd name="T9" fmla="*/ 1635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0" h="2031">
                <a:moveTo>
                  <a:pt x="0" y="1635"/>
                </a:moveTo>
                <a:lnTo>
                  <a:pt x="0" y="2031"/>
                </a:lnTo>
                <a:lnTo>
                  <a:pt x="2800" y="409"/>
                </a:lnTo>
                <a:lnTo>
                  <a:pt x="2800" y="0"/>
                </a:lnTo>
                <a:lnTo>
                  <a:pt x="0" y="1635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9" name="Freeform 73">
            <a:extLst>
              <a:ext uri="{FF2B5EF4-FFF2-40B4-BE49-F238E27FC236}">
                <a16:creationId xmlns:a16="http://schemas.microsoft.com/office/drawing/2014/main" id="{F321313B-D83A-DC7E-F8F3-8E9F563FF708}"/>
              </a:ext>
            </a:extLst>
          </p:cNvPr>
          <p:cNvSpPr>
            <a:spLocks/>
          </p:cNvSpPr>
          <p:nvPr/>
        </p:nvSpPr>
        <p:spPr bwMode="auto">
          <a:xfrm>
            <a:off x="7908797" y="3660243"/>
            <a:ext cx="4038209" cy="3255923"/>
          </a:xfrm>
          <a:custGeom>
            <a:avLst/>
            <a:gdLst>
              <a:gd name="T0" fmla="*/ 0 w 2803"/>
              <a:gd name="T1" fmla="*/ 1590 h 2260"/>
              <a:gd name="T2" fmla="*/ 0 w 2803"/>
              <a:gd name="T3" fmla="*/ 2260 h 2260"/>
              <a:gd name="T4" fmla="*/ 2803 w 2803"/>
              <a:gd name="T5" fmla="*/ 692 h 2260"/>
              <a:gd name="T6" fmla="*/ 2803 w 2803"/>
              <a:gd name="T7" fmla="*/ 0 h 2260"/>
              <a:gd name="T8" fmla="*/ 0 w 2803"/>
              <a:gd name="T9" fmla="*/ 1590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3" h="2260">
                <a:moveTo>
                  <a:pt x="0" y="1590"/>
                </a:moveTo>
                <a:lnTo>
                  <a:pt x="0" y="2260"/>
                </a:lnTo>
                <a:lnTo>
                  <a:pt x="2803" y="692"/>
                </a:lnTo>
                <a:lnTo>
                  <a:pt x="2803" y="0"/>
                </a:lnTo>
                <a:lnTo>
                  <a:pt x="0" y="1590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0" name="Freeform 53">
            <a:extLst>
              <a:ext uri="{FF2B5EF4-FFF2-40B4-BE49-F238E27FC236}">
                <a16:creationId xmlns:a16="http://schemas.microsoft.com/office/drawing/2014/main" id="{F36DC976-BC26-12FC-D10F-F79EA2D50AF5}"/>
              </a:ext>
            </a:extLst>
          </p:cNvPr>
          <p:cNvSpPr>
            <a:spLocks/>
          </p:cNvSpPr>
          <p:nvPr/>
        </p:nvSpPr>
        <p:spPr bwMode="auto">
          <a:xfrm>
            <a:off x="7919792" y="2213549"/>
            <a:ext cx="645051" cy="1104877"/>
          </a:xfrm>
          <a:custGeom>
            <a:avLst/>
            <a:gdLst>
              <a:gd name="T0" fmla="*/ 0 w 498"/>
              <a:gd name="T1" fmla="*/ 853 h 853"/>
              <a:gd name="T2" fmla="*/ 0 w 498"/>
              <a:gd name="T3" fmla="*/ 0 h 853"/>
              <a:gd name="T4" fmla="*/ 498 w 498"/>
              <a:gd name="T5" fmla="*/ 562 h 853"/>
              <a:gd name="T6" fmla="*/ 0 w 498"/>
              <a:gd name="T7" fmla="*/ 853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8" h="853">
                <a:moveTo>
                  <a:pt x="0" y="853"/>
                </a:moveTo>
                <a:lnTo>
                  <a:pt x="0" y="0"/>
                </a:lnTo>
                <a:lnTo>
                  <a:pt x="498" y="562"/>
                </a:lnTo>
                <a:lnTo>
                  <a:pt x="0" y="853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1" name="Freeform 54">
            <a:extLst>
              <a:ext uri="{FF2B5EF4-FFF2-40B4-BE49-F238E27FC236}">
                <a16:creationId xmlns:a16="http://schemas.microsoft.com/office/drawing/2014/main" id="{9A5879C9-100B-65E1-E40C-2C2BDD506FC4}"/>
              </a:ext>
            </a:extLst>
          </p:cNvPr>
          <p:cNvSpPr>
            <a:spLocks/>
          </p:cNvSpPr>
          <p:nvPr/>
        </p:nvSpPr>
        <p:spPr bwMode="auto">
          <a:xfrm>
            <a:off x="7380955" y="2213549"/>
            <a:ext cx="538837" cy="1104877"/>
          </a:xfrm>
          <a:custGeom>
            <a:avLst/>
            <a:gdLst>
              <a:gd name="T0" fmla="*/ 416 w 416"/>
              <a:gd name="T1" fmla="*/ 0 h 853"/>
              <a:gd name="T2" fmla="*/ 0 w 416"/>
              <a:gd name="T3" fmla="*/ 574 h 853"/>
              <a:gd name="T4" fmla="*/ 416 w 416"/>
              <a:gd name="T5" fmla="*/ 853 h 853"/>
              <a:gd name="T6" fmla="*/ 416 w 416"/>
              <a:gd name="T7" fmla="*/ 0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6" h="853">
                <a:moveTo>
                  <a:pt x="416" y="0"/>
                </a:moveTo>
                <a:lnTo>
                  <a:pt x="0" y="574"/>
                </a:lnTo>
                <a:lnTo>
                  <a:pt x="416" y="853"/>
                </a:lnTo>
                <a:lnTo>
                  <a:pt x="416" y="0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62" name="Group 13">
            <a:extLst>
              <a:ext uri="{FF2B5EF4-FFF2-40B4-BE49-F238E27FC236}">
                <a16:creationId xmlns:a16="http://schemas.microsoft.com/office/drawing/2014/main" id="{7866FFE4-BCD0-9474-AD4A-2E36540E492F}"/>
              </a:ext>
            </a:extLst>
          </p:cNvPr>
          <p:cNvGrpSpPr/>
          <p:nvPr/>
        </p:nvGrpSpPr>
        <p:grpSpPr>
          <a:xfrm>
            <a:off x="8633994" y="3157439"/>
            <a:ext cx="281066" cy="276589"/>
            <a:chOff x="6297613" y="1392238"/>
            <a:chExt cx="498475" cy="490537"/>
          </a:xfrm>
          <a:solidFill>
            <a:srgbClr val="FFFFFF"/>
          </a:solidFill>
        </p:grpSpPr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63207207-4BB2-48D1-F0AF-DAABB4E49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663" y="1454150"/>
              <a:ext cx="160338" cy="160337"/>
            </a:xfrm>
            <a:custGeom>
              <a:avLst/>
              <a:gdLst>
                <a:gd name="T0" fmla="*/ 38 w 42"/>
                <a:gd name="T1" fmla="*/ 40 h 42"/>
                <a:gd name="T2" fmla="*/ 38 w 42"/>
                <a:gd name="T3" fmla="*/ 40 h 42"/>
                <a:gd name="T4" fmla="*/ 40 w 42"/>
                <a:gd name="T5" fmla="*/ 42 h 42"/>
                <a:gd name="T6" fmla="*/ 42 w 42"/>
                <a:gd name="T7" fmla="*/ 40 h 42"/>
                <a:gd name="T8" fmla="*/ 42 w 42"/>
                <a:gd name="T9" fmla="*/ 40 h 42"/>
                <a:gd name="T10" fmla="*/ 2 w 42"/>
                <a:gd name="T11" fmla="*/ 0 h 42"/>
                <a:gd name="T12" fmla="*/ 2 w 42"/>
                <a:gd name="T13" fmla="*/ 0 h 42"/>
                <a:gd name="T14" fmla="*/ 0 w 42"/>
                <a:gd name="T15" fmla="*/ 2 h 42"/>
                <a:gd name="T16" fmla="*/ 2 w 42"/>
                <a:gd name="T17" fmla="*/ 4 h 42"/>
                <a:gd name="T18" fmla="*/ 2 w 42"/>
                <a:gd name="T19" fmla="*/ 4 h 42"/>
                <a:gd name="T20" fmla="*/ 38 w 42"/>
                <a:gd name="T21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42">
                  <a:moveTo>
                    <a:pt x="38" y="40"/>
                  </a:moveTo>
                  <a:cubicBezTo>
                    <a:pt x="38" y="40"/>
                    <a:pt x="38" y="40"/>
                    <a:pt x="38" y="40"/>
                  </a:cubicBezTo>
                  <a:cubicBezTo>
                    <a:pt x="38" y="41"/>
                    <a:pt x="39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18"/>
                    <a:pt x="24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2" y="4"/>
                    <a:pt x="38" y="20"/>
                    <a:pt x="38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4E70A0AB-614D-EF22-CCA2-A23A7BE46A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7613" y="1392238"/>
              <a:ext cx="498475" cy="490537"/>
            </a:xfrm>
            <a:custGeom>
              <a:avLst/>
              <a:gdLst>
                <a:gd name="T0" fmla="*/ 37 w 130"/>
                <a:gd name="T1" fmla="*/ 4 h 128"/>
                <a:gd name="T2" fmla="*/ 29 w 130"/>
                <a:gd name="T3" fmla="*/ 0 h 128"/>
                <a:gd name="T4" fmla="*/ 24 w 130"/>
                <a:gd name="T5" fmla="*/ 1 h 128"/>
                <a:gd name="T6" fmla="*/ 17 w 130"/>
                <a:gd name="T7" fmla="*/ 12 h 128"/>
                <a:gd name="T8" fmla="*/ 17 w 130"/>
                <a:gd name="T9" fmla="*/ 67 h 128"/>
                <a:gd name="T10" fmla="*/ 5 w 130"/>
                <a:gd name="T11" fmla="*/ 80 h 128"/>
                <a:gd name="T12" fmla="*/ 5 w 130"/>
                <a:gd name="T13" fmla="*/ 96 h 128"/>
                <a:gd name="T14" fmla="*/ 33 w 130"/>
                <a:gd name="T15" fmla="*/ 124 h 128"/>
                <a:gd name="T16" fmla="*/ 41 w 130"/>
                <a:gd name="T17" fmla="*/ 128 h 128"/>
                <a:gd name="T18" fmla="*/ 49 w 130"/>
                <a:gd name="T19" fmla="*/ 124 h 128"/>
                <a:gd name="T20" fmla="*/ 62 w 130"/>
                <a:gd name="T21" fmla="*/ 112 h 128"/>
                <a:gd name="T22" fmla="*/ 117 w 130"/>
                <a:gd name="T23" fmla="*/ 112 h 128"/>
                <a:gd name="T24" fmla="*/ 128 w 130"/>
                <a:gd name="T25" fmla="*/ 105 h 128"/>
                <a:gd name="T26" fmla="*/ 125 w 130"/>
                <a:gd name="T27" fmla="*/ 92 h 128"/>
                <a:gd name="T28" fmla="*/ 37 w 130"/>
                <a:gd name="T29" fmla="*/ 4 h 128"/>
                <a:gd name="T30" fmla="*/ 56 w 130"/>
                <a:gd name="T31" fmla="*/ 106 h 128"/>
                <a:gd name="T32" fmla="*/ 44 w 130"/>
                <a:gd name="T33" fmla="*/ 119 h 128"/>
                <a:gd name="T34" fmla="*/ 41 w 130"/>
                <a:gd name="T35" fmla="*/ 120 h 128"/>
                <a:gd name="T36" fmla="*/ 38 w 130"/>
                <a:gd name="T37" fmla="*/ 119 h 128"/>
                <a:gd name="T38" fmla="*/ 10 w 130"/>
                <a:gd name="T39" fmla="*/ 91 h 128"/>
                <a:gd name="T40" fmla="*/ 9 w 130"/>
                <a:gd name="T41" fmla="*/ 88 h 128"/>
                <a:gd name="T42" fmla="*/ 10 w 130"/>
                <a:gd name="T43" fmla="*/ 85 h 128"/>
                <a:gd name="T44" fmla="*/ 23 w 130"/>
                <a:gd name="T45" fmla="*/ 73 h 128"/>
                <a:gd name="T46" fmla="*/ 23 w 130"/>
                <a:gd name="T47" fmla="*/ 73 h 128"/>
                <a:gd name="T48" fmla="*/ 56 w 130"/>
                <a:gd name="T49" fmla="*/ 106 h 128"/>
                <a:gd name="T50" fmla="*/ 56 w 130"/>
                <a:gd name="T51" fmla="*/ 106 h 128"/>
                <a:gd name="T52" fmla="*/ 62 w 130"/>
                <a:gd name="T53" fmla="*/ 104 h 128"/>
                <a:gd name="T54" fmla="*/ 60 w 130"/>
                <a:gd name="T55" fmla="*/ 104 h 128"/>
                <a:gd name="T56" fmla="*/ 25 w 130"/>
                <a:gd name="T57" fmla="*/ 69 h 128"/>
                <a:gd name="T58" fmla="*/ 25 w 130"/>
                <a:gd name="T59" fmla="*/ 67 h 128"/>
                <a:gd name="T60" fmla="*/ 25 w 130"/>
                <a:gd name="T61" fmla="*/ 19 h 128"/>
                <a:gd name="T62" fmla="*/ 110 w 130"/>
                <a:gd name="T63" fmla="*/ 104 h 128"/>
                <a:gd name="T64" fmla="*/ 62 w 130"/>
                <a:gd name="T65" fmla="*/ 104 h 128"/>
                <a:gd name="T66" fmla="*/ 121 w 130"/>
                <a:gd name="T67" fmla="*/ 102 h 128"/>
                <a:gd name="T68" fmla="*/ 117 w 130"/>
                <a:gd name="T69" fmla="*/ 104 h 128"/>
                <a:gd name="T70" fmla="*/ 116 w 130"/>
                <a:gd name="T71" fmla="*/ 104 h 128"/>
                <a:gd name="T72" fmla="*/ 25 w 130"/>
                <a:gd name="T73" fmla="*/ 13 h 128"/>
                <a:gd name="T74" fmla="*/ 25 w 130"/>
                <a:gd name="T75" fmla="*/ 12 h 128"/>
                <a:gd name="T76" fmla="*/ 27 w 130"/>
                <a:gd name="T77" fmla="*/ 8 h 128"/>
                <a:gd name="T78" fmla="*/ 29 w 130"/>
                <a:gd name="T79" fmla="*/ 8 h 128"/>
                <a:gd name="T80" fmla="*/ 32 w 130"/>
                <a:gd name="T81" fmla="*/ 9 h 128"/>
                <a:gd name="T82" fmla="*/ 120 w 130"/>
                <a:gd name="T83" fmla="*/ 97 h 128"/>
                <a:gd name="T84" fmla="*/ 121 w 130"/>
                <a:gd name="T85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128">
                  <a:moveTo>
                    <a:pt x="37" y="4"/>
                  </a:moveTo>
                  <a:cubicBezTo>
                    <a:pt x="35" y="1"/>
                    <a:pt x="32" y="0"/>
                    <a:pt x="29" y="0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20" y="3"/>
                    <a:pt x="17" y="7"/>
                    <a:pt x="17" y="12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0" y="84"/>
                    <a:pt x="0" y="92"/>
                    <a:pt x="5" y="96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5" y="127"/>
                    <a:pt x="38" y="128"/>
                    <a:pt x="41" y="128"/>
                  </a:cubicBezTo>
                  <a:cubicBezTo>
                    <a:pt x="44" y="128"/>
                    <a:pt x="47" y="127"/>
                    <a:pt x="49" y="124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22" y="112"/>
                    <a:pt x="126" y="109"/>
                    <a:pt x="128" y="105"/>
                  </a:cubicBezTo>
                  <a:cubicBezTo>
                    <a:pt x="130" y="100"/>
                    <a:pt x="129" y="95"/>
                    <a:pt x="125" y="92"/>
                  </a:cubicBezTo>
                  <a:lnTo>
                    <a:pt x="37" y="4"/>
                  </a:lnTo>
                  <a:close/>
                  <a:moveTo>
                    <a:pt x="56" y="106"/>
                  </a:moveTo>
                  <a:cubicBezTo>
                    <a:pt x="44" y="119"/>
                    <a:pt x="44" y="119"/>
                    <a:pt x="44" y="119"/>
                  </a:cubicBezTo>
                  <a:cubicBezTo>
                    <a:pt x="43" y="120"/>
                    <a:pt x="42" y="120"/>
                    <a:pt x="41" y="120"/>
                  </a:cubicBezTo>
                  <a:cubicBezTo>
                    <a:pt x="40" y="120"/>
                    <a:pt x="39" y="120"/>
                    <a:pt x="38" y="119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9" y="90"/>
                    <a:pt x="9" y="89"/>
                    <a:pt x="9" y="88"/>
                  </a:cubicBezTo>
                  <a:cubicBezTo>
                    <a:pt x="9" y="87"/>
                    <a:pt x="9" y="86"/>
                    <a:pt x="10" y="85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lose/>
                  <a:moveTo>
                    <a:pt x="62" y="104"/>
                  </a:moveTo>
                  <a:cubicBezTo>
                    <a:pt x="61" y="104"/>
                    <a:pt x="61" y="104"/>
                    <a:pt x="60" y="104"/>
                  </a:cubicBezTo>
                  <a:cubicBezTo>
                    <a:pt x="25" y="69"/>
                    <a:pt x="25" y="69"/>
                    <a:pt x="25" y="69"/>
                  </a:cubicBezTo>
                  <a:cubicBezTo>
                    <a:pt x="25" y="68"/>
                    <a:pt x="25" y="68"/>
                    <a:pt x="25" y="6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10" y="104"/>
                    <a:pt x="110" y="104"/>
                    <a:pt x="110" y="104"/>
                  </a:cubicBezTo>
                  <a:lnTo>
                    <a:pt x="62" y="104"/>
                  </a:lnTo>
                  <a:close/>
                  <a:moveTo>
                    <a:pt x="121" y="102"/>
                  </a:moveTo>
                  <a:cubicBezTo>
                    <a:pt x="120" y="103"/>
                    <a:pt x="119" y="104"/>
                    <a:pt x="117" y="104"/>
                  </a:cubicBezTo>
                  <a:cubicBezTo>
                    <a:pt x="116" y="104"/>
                    <a:pt x="116" y="104"/>
                    <a:pt x="116" y="10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0"/>
                    <a:pt x="26" y="9"/>
                    <a:pt x="27" y="8"/>
                  </a:cubicBezTo>
                  <a:cubicBezTo>
                    <a:pt x="28" y="8"/>
                    <a:pt x="28" y="8"/>
                    <a:pt x="29" y="8"/>
                  </a:cubicBezTo>
                  <a:cubicBezTo>
                    <a:pt x="30" y="8"/>
                    <a:pt x="31" y="8"/>
                    <a:pt x="32" y="9"/>
                  </a:cubicBezTo>
                  <a:cubicBezTo>
                    <a:pt x="120" y="97"/>
                    <a:pt x="120" y="97"/>
                    <a:pt x="120" y="97"/>
                  </a:cubicBezTo>
                  <a:cubicBezTo>
                    <a:pt x="121" y="98"/>
                    <a:pt x="121" y="100"/>
                    <a:pt x="121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A2FDD320-8A27-9D2A-2172-1DC953806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2726" y="1392238"/>
              <a:ext cx="230188" cy="230187"/>
            </a:xfrm>
            <a:custGeom>
              <a:avLst/>
              <a:gdLst>
                <a:gd name="T0" fmla="*/ 4 w 60"/>
                <a:gd name="T1" fmla="*/ 8 h 60"/>
                <a:gd name="T2" fmla="*/ 4 w 60"/>
                <a:gd name="T3" fmla="*/ 8 h 60"/>
                <a:gd name="T4" fmla="*/ 52 w 60"/>
                <a:gd name="T5" fmla="*/ 56 h 60"/>
                <a:gd name="T6" fmla="*/ 52 w 60"/>
                <a:gd name="T7" fmla="*/ 56 h 60"/>
                <a:gd name="T8" fmla="*/ 56 w 60"/>
                <a:gd name="T9" fmla="*/ 60 h 60"/>
                <a:gd name="T10" fmla="*/ 60 w 60"/>
                <a:gd name="T11" fmla="*/ 56 h 60"/>
                <a:gd name="T12" fmla="*/ 60 w 60"/>
                <a:gd name="T13" fmla="*/ 56 h 60"/>
                <a:gd name="T14" fmla="*/ 4 w 60"/>
                <a:gd name="T15" fmla="*/ 0 h 60"/>
                <a:gd name="T16" fmla="*/ 4 w 60"/>
                <a:gd name="T17" fmla="*/ 0 h 60"/>
                <a:gd name="T18" fmla="*/ 0 w 60"/>
                <a:gd name="T19" fmla="*/ 4 h 60"/>
                <a:gd name="T20" fmla="*/ 4 w 60"/>
                <a:gd name="T21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60">
                  <a:moveTo>
                    <a:pt x="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30" y="8"/>
                    <a:pt x="52" y="30"/>
                    <a:pt x="52" y="56"/>
                  </a:cubicBezTo>
                  <a:cubicBezTo>
                    <a:pt x="52" y="56"/>
                    <a:pt x="52" y="56"/>
                    <a:pt x="52" y="56"/>
                  </a:cubicBezTo>
                  <a:cubicBezTo>
                    <a:pt x="52" y="58"/>
                    <a:pt x="54" y="60"/>
                    <a:pt x="56" y="60"/>
                  </a:cubicBezTo>
                  <a:cubicBezTo>
                    <a:pt x="58" y="60"/>
                    <a:pt x="60" y="58"/>
                    <a:pt x="60" y="56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0" y="25"/>
                    <a:pt x="3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6" name="Group 17">
            <a:extLst>
              <a:ext uri="{FF2B5EF4-FFF2-40B4-BE49-F238E27FC236}">
                <a16:creationId xmlns:a16="http://schemas.microsoft.com/office/drawing/2014/main" id="{6C8EB5C3-D663-0359-9A10-82DFA1385302}"/>
              </a:ext>
            </a:extLst>
          </p:cNvPr>
          <p:cNvGrpSpPr/>
          <p:nvPr/>
        </p:nvGrpSpPr>
        <p:grpSpPr>
          <a:xfrm>
            <a:off x="8920234" y="3743062"/>
            <a:ext cx="260477" cy="276591"/>
            <a:chOff x="6881813" y="2154238"/>
            <a:chExt cx="461963" cy="490538"/>
          </a:xfrm>
          <a:solidFill>
            <a:srgbClr val="FFFFFF"/>
          </a:solidFill>
        </p:grpSpPr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FC207EF3-33AD-B451-2713-71688139E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1813" y="2154238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72B20F2F-A3E3-1E43-1F5D-022EA188A9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2138" y="2214563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1A468674-B9B0-A30E-0014-FD6C9122CD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75" y="2260600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70" name="Freeform 28">
            <a:extLst>
              <a:ext uri="{FF2B5EF4-FFF2-40B4-BE49-F238E27FC236}">
                <a16:creationId xmlns:a16="http://schemas.microsoft.com/office/drawing/2014/main" id="{F08F3566-463C-34C4-5FF8-E0FDDAD5A324}"/>
              </a:ext>
            </a:extLst>
          </p:cNvPr>
          <p:cNvSpPr>
            <a:spLocks noEditPoints="1"/>
          </p:cNvSpPr>
          <p:nvPr/>
        </p:nvSpPr>
        <p:spPr bwMode="auto">
          <a:xfrm>
            <a:off x="9215213" y="4402316"/>
            <a:ext cx="277486" cy="277486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71" name="Group 22">
            <a:extLst>
              <a:ext uri="{FF2B5EF4-FFF2-40B4-BE49-F238E27FC236}">
                <a16:creationId xmlns:a16="http://schemas.microsoft.com/office/drawing/2014/main" id="{721EE92A-803A-72AA-4DB7-0BCB734BC988}"/>
              </a:ext>
            </a:extLst>
          </p:cNvPr>
          <p:cNvGrpSpPr/>
          <p:nvPr/>
        </p:nvGrpSpPr>
        <p:grpSpPr>
          <a:xfrm rot="19265840">
            <a:off x="9556148" y="5210092"/>
            <a:ext cx="368982" cy="365435"/>
            <a:chOff x="7219950" y="3429000"/>
            <a:chExt cx="495300" cy="490538"/>
          </a:xfrm>
          <a:solidFill>
            <a:srgbClr val="FFFFFF"/>
          </a:solidFill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94F89A13-A839-BC98-60E5-9797FAD13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9950" y="3475038"/>
              <a:ext cx="452438" cy="444500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EC2A1A6E-09C5-FFA1-4E83-A4FC98201D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9025" y="3675063"/>
              <a:ext cx="76200" cy="7620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A166021B-52E2-2340-04FA-F547D3DE7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9050" y="3429000"/>
              <a:ext cx="76200" cy="762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5" name="Freeform 35">
              <a:extLst>
                <a:ext uri="{FF2B5EF4-FFF2-40B4-BE49-F238E27FC236}">
                  <a16:creationId xmlns:a16="http://schemas.microsoft.com/office/drawing/2014/main" id="{D6BB0C16-F6D1-7B79-6406-F5F6BC3EC6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46950" y="3659188"/>
              <a:ext cx="61913" cy="61913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6" name="Oval 36">
              <a:extLst>
                <a:ext uri="{FF2B5EF4-FFF2-40B4-BE49-F238E27FC236}">
                  <a16:creationId xmlns:a16="http://schemas.microsoft.com/office/drawing/2014/main" id="{3240AB90-BDA9-B60E-8A7B-757FFDE53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8863" y="3767138"/>
              <a:ext cx="30163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7" name="Oval 37">
              <a:extLst>
                <a:ext uri="{FF2B5EF4-FFF2-40B4-BE49-F238E27FC236}">
                  <a16:creationId xmlns:a16="http://schemas.microsoft.com/office/drawing/2014/main" id="{9C34AB78-734E-67A2-58B2-122B25EDE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3338" y="3536950"/>
              <a:ext cx="31750" cy="301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78" name="TextBox 30">
            <a:extLst>
              <a:ext uri="{FF2B5EF4-FFF2-40B4-BE49-F238E27FC236}">
                <a16:creationId xmlns:a16="http://schemas.microsoft.com/office/drawing/2014/main" id="{FFF9C1F3-FAA0-E33E-D3D3-E7425F2E5462}"/>
              </a:ext>
            </a:extLst>
          </p:cNvPr>
          <p:cNvSpPr txBox="1"/>
          <p:nvPr/>
        </p:nvSpPr>
        <p:spPr>
          <a:xfrm rot="19800000">
            <a:off x="8959925" y="2638136"/>
            <a:ext cx="1266929" cy="45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srgbClr val="FFFFFF"/>
                </a:solidFill>
                <a:latin typeface="Open Sans"/>
                <a:ea typeface="+mn-ea"/>
              </a:rPr>
              <a:t>Stage </a:t>
            </a:r>
            <a:r>
              <a:rPr lang="id-ID" b="1" dirty="0">
                <a:solidFill>
                  <a:srgbClr val="FFFFFF"/>
                </a:solidFill>
                <a:latin typeface="Open Sans"/>
                <a:ea typeface="+mn-ea"/>
              </a:rPr>
              <a:t>01</a:t>
            </a:r>
          </a:p>
        </p:txBody>
      </p:sp>
      <p:sp>
        <p:nvSpPr>
          <p:cNvPr id="79" name="TextBox 31">
            <a:extLst>
              <a:ext uri="{FF2B5EF4-FFF2-40B4-BE49-F238E27FC236}">
                <a16:creationId xmlns:a16="http://schemas.microsoft.com/office/drawing/2014/main" id="{8982402F-045D-F821-1120-F9F14FAED528}"/>
              </a:ext>
            </a:extLst>
          </p:cNvPr>
          <p:cNvSpPr txBox="1"/>
          <p:nvPr/>
        </p:nvSpPr>
        <p:spPr>
          <a:xfrm rot="1909079">
            <a:off x="7386435" y="3395705"/>
            <a:ext cx="409092" cy="368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prstClr val="white"/>
                </a:solidFill>
                <a:latin typeface="Open Sans"/>
                <a:ea typeface="+mn-ea"/>
              </a:rPr>
              <a:t>01</a:t>
            </a:r>
          </a:p>
        </p:txBody>
      </p:sp>
      <p:sp>
        <p:nvSpPr>
          <p:cNvPr id="80" name="TextBox 32">
            <a:extLst>
              <a:ext uri="{FF2B5EF4-FFF2-40B4-BE49-F238E27FC236}">
                <a16:creationId xmlns:a16="http://schemas.microsoft.com/office/drawing/2014/main" id="{2019EBD5-BA4E-4352-2384-E129CFDEDC83}"/>
              </a:ext>
            </a:extLst>
          </p:cNvPr>
          <p:cNvSpPr txBox="1"/>
          <p:nvPr/>
        </p:nvSpPr>
        <p:spPr>
          <a:xfrm rot="19800000">
            <a:off x="9258444" y="3207095"/>
            <a:ext cx="1268907" cy="45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srgbClr val="FFFFFF"/>
                </a:solidFill>
                <a:latin typeface="Open Sans"/>
                <a:ea typeface="+mn-ea"/>
              </a:rPr>
              <a:t>Stage</a:t>
            </a:r>
            <a:r>
              <a:rPr lang="id-ID" b="1" dirty="0">
                <a:solidFill>
                  <a:srgbClr val="FFFFFF"/>
                </a:solidFill>
                <a:latin typeface="Open Sans"/>
                <a:ea typeface="+mn-ea"/>
              </a:rPr>
              <a:t> 02</a:t>
            </a:r>
          </a:p>
        </p:txBody>
      </p:sp>
      <p:sp>
        <p:nvSpPr>
          <p:cNvPr id="81" name="TextBox 33">
            <a:extLst>
              <a:ext uri="{FF2B5EF4-FFF2-40B4-BE49-F238E27FC236}">
                <a16:creationId xmlns:a16="http://schemas.microsoft.com/office/drawing/2014/main" id="{0CEDEA87-71F8-3DE7-B19E-177F7A12319E}"/>
              </a:ext>
            </a:extLst>
          </p:cNvPr>
          <p:cNvSpPr txBox="1"/>
          <p:nvPr/>
        </p:nvSpPr>
        <p:spPr>
          <a:xfrm rot="19800000">
            <a:off x="9569211" y="3833581"/>
            <a:ext cx="1266929" cy="45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srgbClr val="FFFFFF"/>
                </a:solidFill>
                <a:latin typeface="Open Sans"/>
                <a:ea typeface="+mn-ea"/>
              </a:rPr>
              <a:t>Stage </a:t>
            </a:r>
            <a:r>
              <a:rPr lang="id-ID" b="1" dirty="0">
                <a:solidFill>
                  <a:srgbClr val="FFFFFF"/>
                </a:solidFill>
                <a:latin typeface="Open Sans"/>
                <a:ea typeface="+mn-ea"/>
              </a:rPr>
              <a:t>03</a:t>
            </a:r>
          </a:p>
        </p:txBody>
      </p:sp>
      <p:sp>
        <p:nvSpPr>
          <p:cNvPr id="82" name="TextBox 34">
            <a:extLst>
              <a:ext uri="{FF2B5EF4-FFF2-40B4-BE49-F238E27FC236}">
                <a16:creationId xmlns:a16="http://schemas.microsoft.com/office/drawing/2014/main" id="{16276032-2988-05A3-4594-89C3A6DBF516}"/>
              </a:ext>
            </a:extLst>
          </p:cNvPr>
          <p:cNvSpPr txBox="1"/>
          <p:nvPr/>
        </p:nvSpPr>
        <p:spPr>
          <a:xfrm rot="19800000">
            <a:off x="10045403" y="4671657"/>
            <a:ext cx="1266929" cy="455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solidFill>
                  <a:srgbClr val="FFFFFF"/>
                </a:solidFill>
                <a:latin typeface="Open Sans"/>
                <a:ea typeface="+mn-ea"/>
              </a:rPr>
              <a:t>Stage </a:t>
            </a:r>
            <a:r>
              <a:rPr lang="id-ID" b="1" dirty="0">
                <a:solidFill>
                  <a:srgbClr val="FFFFFF"/>
                </a:solidFill>
                <a:latin typeface="Open Sans"/>
                <a:ea typeface="+mn-ea"/>
              </a:rPr>
              <a:t>04</a:t>
            </a:r>
          </a:p>
        </p:txBody>
      </p:sp>
      <p:sp>
        <p:nvSpPr>
          <p:cNvPr id="83" name="TextBox 35">
            <a:extLst>
              <a:ext uri="{FF2B5EF4-FFF2-40B4-BE49-F238E27FC236}">
                <a16:creationId xmlns:a16="http://schemas.microsoft.com/office/drawing/2014/main" id="{E4580D41-9274-BB01-EDB5-E12E9E956D46}"/>
              </a:ext>
            </a:extLst>
          </p:cNvPr>
          <p:cNvSpPr txBox="1"/>
          <p:nvPr/>
        </p:nvSpPr>
        <p:spPr>
          <a:xfrm rot="1909079">
            <a:off x="7132058" y="3935291"/>
            <a:ext cx="409092" cy="368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prstClr val="white"/>
                </a:solidFill>
                <a:latin typeface="Open Sans"/>
                <a:ea typeface="+mn-ea"/>
              </a:rPr>
              <a:t>02</a:t>
            </a:r>
          </a:p>
        </p:txBody>
      </p:sp>
      <p:sp>
        <p:nvSpPr>
          <p:cNvPr id="84" name="TextBox 36">
            <a:extLst>
              <a:ext uri="{FF2B5EF4-FFF2-40B4-BE49-F238E27FC236}">
                <a16:creationId xmlns:a16="http://schemas.microsoft.com/office/drawing/2014/main" id="{3A79695F-0A57-00CA-8170-0483E5D50112}"/>
              </a:ext>
            </a:extLst>
          </p:cNvPr>
          <p:cNvSpPr txBox="1"/>
          <p:nvPr/>
        </p:nvSpPr>
        <p:spPr>
          <a:xfrm rot="1909079">
            <a:off x="6817722" y="4568796"/>
            <a:ext cx="409092" cy="368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prstClr val="white"/>
                </a:solidFill>
                <a:latin typeface="Open Sans"/>
                <a:ea typeface="+mn-ea"/>
              </a:rPr>
              <a:t>03</a:t>
            </a:r>
          </a:p>
        </p:txBody>
      </p:sp>
      <p:sp>
        <p:nvSpPr>
          <p:cNvPr id="85" name="TextBox 37">
            <a:extLst>
              <a:ext uri="{FF2B5EF4-FFF2-40B4-BE49-F238E27FC236}">
                <a16:creationId xmlns:a16="http://schemas.microsoft.com/office/drawing/2014/main" id="{6A8EEF26-5A30-21FB-5DBA-1A3C7E670A16}"/>
              </a:ext>
            </a:extLst>
          </p:cNvPr>
          <p:cNvSpPr txBox="1"/>
          <p:nvPr/>
        </p:nvSpPr>
        <p:spPr>
          <a:xfrm rot="1909079">
            <a:off x="6415124" y="5306300"/>
            <a:ext cx="409092" cy="368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b="1" dirty="0">
                <a:solidFill>
                  <a:prstClr val="white"/>
                </a:solidFill>
                <a:latin typeface="Open Sans"/>
                <a:ea typeface="+mn-ea"/>
              </a:rPr>
              <a:t>04</a:t>
            </a:r>
          </a:p>
        </p:txBody>
      </p:sp>
      <p:sp>
        <p:nvSpPr>
          <p:cNvPr id="86" name="TextBox 39">
            <a:extLst>
              <a:ext uri="{FF2B5EF4-FFF2-40B4-BE49-F238E27FC236}">
                <a16:creationId xmlns:a16="http://schemas.microsoft.com/office/drawing/2014/main" id="{8A1BE9FE-8A9B-DF72-E4D5-47C803367E09}"/>
              </a:ext>
            </a:extLst>
          </p:cNvPr>
          <p:cNvSpPr txBox="1"/>
          <p:nvPr/>
        </p:nvSpPr>
        <p:spPr>
          <a:xfrm>
            <a:off x="432445" y="2640982"/>
            <a:ext cx="508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eaque ipsa quae ab illo inventore veritatis et quasi architecto beatae vitae dicta sunt explicabo. 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197852C1-7344-9105-729A-4E300C014676}"/>
              </a:ext>
            </a:extLst>
          </p:cNvPr>
          <p:cNvSpPr txBox="1"/>
          <p:nvPr/>
        </p:nvSpPr>
        <p:spPr>
          <a:xfrm>
            <a:off x="432445" y="2301447"/>
            <a:ext cx="456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solidFill>
                  <a:srgbClr val="3F3F3F"/>
                </a:solidFill>
                <a:latin typeface="Poppins"/>
                <a:ea typeface="+mn-ea"/>
              </a:rPr>
              <a:t>Here are Our</a:t>
            </a:r>
            <a:r>
              <a:rPr lang="en-US" sz="2000" dirty="0">
                <a:solidFill>
                  <a:srgbClr val="3F3F3F"/>
                </a:solidFill>
                <a:latin typeface="Poppins"/>
                <a:ea typeface="+mn-ea"/>
              </a:rPr>
              <a:t> </a:t>
            </a:r>
            <a:r>
              <a:rPr lang="id-ID" sz="2000" dirty="0">
                <a:solidFill>
                  <a:srgbClr val="3F3F3F"/>
                </a:solidFill>
                <a:latin typeface="Poppins"/>
                <a:ea typeface="+mn-ea"/>
              </a:rPr>
              <a:t>Great Structure</a:t>
            </a:r>
            <a:endParaRPr lang="en-US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88" name="TextBox 41">
            <a:extLst>
              <a:ext uri="{FF2B5EF4-FFF2-40B4-BE49-F238E27FC236}">
                <a16:creationId xmlns:a16="http://schemas.microsoft.com/office/drawing/2014/main" id="{A7C9B12F-A0FA-F54F-CB00-F1416B696EFD}"/>
              </a:ext>
            </a:extLst>
          </p:cNvPr>
          <p:cNvSpPr txBox="1"/>
          <p:nvPr/>
        </p:nvSpPr>
        <p:spPr>
          <a:xfrm>
            <a:off x="1527447" y="3613656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Knowledge</a:t>
            </a:r>
          </a:p>
        </p:txBody>
      </p:sp>
      <p:sp>
        <p:nvSpPr>
          <p:cNvPr id="89" name="Rectangle 42">
            <a:extLst>
              <a:ext uri="{FF2B5EF4-FFF2-40B4-BE49-F238E27FC236}">
                <a16:creationId xmlns:a16="http://schemas.microsoft.com/office/drawing/2014/main" id="{E28F5E6F-23CF-8AC8-C415-FBD213EC4966}"/>
              </a:ext>
            </a:extLst>
          </p:cNvPr>
          <p:cNvSpPr/>
          <p:nvPr/>
        </p:nvSpPr>
        <p:spPr>
          <a:xfrm>
            <a:off x="1527447" y="3799624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006AFEFA-A0FC-31A9-71BD-F9971CEF04DF}"/>
              </a:ext>
            </a:extLst>
          </p:cNvPr>
          <p:cNvSpPr txBox="1"/>
          <p:nvPr/>
        </p:nvSpPr>
        <p:spPr>
          <a:xfrm>
            <a:off x="1527447" y="445871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Information</a:t>
            </a:r>
          </a:p>
        </p:txBody>
      </p:sp>
      <p:sp>
        <p:nvSpPr>
          <p:cNvPr id="91" name="Rectangle 44">
            <a:extLst>
              <a:ext uri="{FF2B5EF4-FFF2-40B4-BE49-F238E27FC236}">
                <a16:creationId xmlns:a16="http://schemas.microsoft.com/office/drawing/2014/main" id="{96B9A4DA-00A9-C4A8-A9B9-715A9D8DF8C7}"/>
              </a:ext>
            </a:extLst>
          </p:cNvPr>
          <p:cNvSpPr/>
          <p:nvPr/>
        </p:nvSpPr>
        <p:spPr>
          <a:xfrm>
            <a:off x="1527447" y="4644581"/>
            <a:ext cx="30530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92" name="TextBox 45">
            <a:extLst>
              <a:ext uri="{FF2B5EF4-FFF2-40B4-BE49-F238E27FC236}">
                <a16:creationId xmlns:a16="http://schemas.microsoft.com/office/drawing/2014/main" id="{76A63CD0-2399-E897-DB80-85291AA259A4}"/>
              </a:ext>
            </a:extLst>
          </p:cNvPr>
          <p:cNvSpPr txBox="1"/>
          <p:nvPr/>
        </p:nvSpPr>
        <p:spPr>
          <a:xfrm>
            <a:off x="1527447" y="529636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Data</a:t>
            </a:r>
          </a:p>
        </p:txBody>
      </p:sp>
      <p:sp>
        <p:nvSpPr>
          <p:cNvPr id="93" name="Rectangle 46">
            <a:extLst>
              <a:ext uri="{FF2B5EF4-FFF2-40B4-BE49-F238E27FC236}">
                <a16:creationId xmlns:a16="http://schemas.microsoft.com/office/drawing/2014/main" id="{A499988B-9696-7DF8-7D03-EEBBFFCBDA38}"/>
              </a:ext>
            </a:extLst>
          </p:cNvPr>
          <p:cNvSpPr/>
          <p:nvPr/>
        </p:nvSpPr>
        <p:spPr>
          <a:xfrm>
            <a:off x="1527447" y="5482228"/>
            <a:ext cx="30578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94" name="TextBox 47">
            <a:extLst>
              <a:ext uri="{FF2B5EF4-FFF2-40B4-BE49-F238E27FC236}">
                <a16:creationId xmlns:a16="http://schemas.microsoft.com/office/drawing/2014/main" id="{05A772E1-D039-412B-BA19-4E263B867783}"/>
              </a:ext>
            </a:extLst>
          </p:cNvPr>
          <p:cNvSpPr txBox="1"/>
          <p:nvPr/>
        </p:nvSpPr>
        <p:spPr>
          <a:xfrm>
            <a:off x="1527447" y="616617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Data</a:t>
            </a:r>
          </a:p>
        </p:txBody>
      </p:sp>
      <p:sp>
        <p:nvSpPr>
          <p:cNvPr id="95" name="Rectangle 48">
            <a:extLst>
              <a:ext uri="{FF2B5EF4-FFF2-40B4-BE49-F238E27FC236}">
                <a16:creationId xmlns:a16="http://schemas.microsoft.com/office/drawing/2014/main" id="{156F70F9-94A2-E67B-B0D8-CD8CAD43E21B}"/>
              </a:ext>
            </a:extLst>
          </p:cNvPr>
          <p:cNvSpPr/>
          <p:nvPr/>
        </p:nvSpPr>
        <p:spPr>
          <a:xfrm>
            <a:off x="1527447" y="6352045"/>
            <a:ext cx="30578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96" name="Freeform 41">
            <a:extLst>
              <a:ext uri="{FF2B5EF4-FFF2-40B4-BE49-F238E27FC236}">
                <a16:creationId xmlns:a16="http://schemas.microsoft.com/office/drawing/2014/main" id="{6B842659-60F3-698D-70DA-ECAD91988F86}"/>
              </a:ext>
            </a:extLst>
          </p:cNvPr>
          <p:cNvSpPr>
            <a:spLocks noEditPoints="1"/>
          </p:cNvSpPr>
          <p:nvPr/>
        </p:nvSpPr>
        <p:spPr bwMode="auto">
          <a:xfrm>
            <a:off x="800686" y="4605285"/>
            <a:ext cx="362453" cy="469118"/>
          </a:xfrm>
          <a:custGeom>
            <a:avLst/>
            <a:gdLst>
              <a:gd name="T0" fmla="*/ 130 w 148"/>
              <a:gd name="T1" fmla="*/ 112 h 191"/>
              <a:gd name="T2" fmla="*/ 148 w 148"/>
              <a:gd name="T3" fmla="*/ 67 h 191"/>
              <a:gd name="T4" fmla="*/ 82 w 148"/>
              <a:gd name="T5" fmla="*/ 0 h 191"/>
              <a:gd name="T6" fmla="*/ 45 w 148"/>
              <a:gd name="T7" fmla="*/ 12 h 191"/>
              <a:gd name="T8" fmla="*/ 44 w 148"/>
              <a:gd name="T9" fmla="*/ 12 h 191"/>
              <a:gd name="T10" fmla="*/ 43 w 148"/>
              <a:gd name="T11" fmla="*/ 13 h 191"/>
              <a:gd name="T12" fmla="*/ 28 w 148"/>
              <a:gd name="T13" fmla="*/ 28 h 191"/>
              <a:gd name="T14" fmla="*/ 17 w 148"/>
              <a:gd name="T15" fmla="*/ 53 h 191"/>
              <a:gd name="T16" fmla="*/ 20 w 148"/>
              <a:gd name="T17" fmla="*/ 74 h 191"/>
              <a:gd name="T18" fmla="*/ 2 w 148"/>
              <a:gd name="T19" fmla="*/ 101 h 191"/>
              <a:gd name="T20" fmla="*/ 7 w 148"/>
              <a:gd name="T21" fmla="*/ 110 h 191"/>
              <a:gd name="T22" fmla="*/ 18 w 148"/>
              <a:gd name="T23" fmla="*/ 110 h 191"/>
              <a:gd name="T24" fmla="*/ 19 w 148"/>
              <a:gd name="T25" fmla="*/ 118 h 191"/>
              <a:gd name="T26" fmla="*/ 22 w 148"/>
              <a:gd name="T27" fmla="*/ 122 h 191"/>
              <a:gd name="T28" fmla="*/ 20 w 148"/>
              <a:gd name="T29" fmla="*/ 129 h 191"/>
              <a:gd name="T30" fmla="*/ 25 w 148"/>
              <a:gd name="T31" fmla="*/ 133 h 191"/>
              <a:gd name="T32" fmla="*/ 35 w 148"/>
              <a:gd name="T33" fmla="*/ 152 h 191"/>
              <a:gd name="T34" fmla="*/ 44 w 148"/>
              <a:gd name="T35" fmla="*/ 151 h 191"/>
              <a:gd name="T36" fmla="*/ 51 w 148"/>
              <a:gd name="T37" fmla="*/ 150 h 191"/>
              <a:gd name="T38" fmla="*/ 60 w 148"/>
              <a:gd name="T39" fmla="*/ 159 h 191"/>
              <a:gd name="T40" fmla="*/ 58 w 148"/>
              <a:gd name="T41" fmla="*/ 171 h 191"/>
              <a:gd name="T42" fmla="*/ 49 w 148"/>
              <a:gd name="T43" fmla="*/ 191 h 191"/>
              <a:gd name="T44" fmla="*/ 89 w 148"/>
              <a:gd name="T45" fmla="*/ 171 h 191"/>
              <a:gd name="T46" fmla="*/ 131 w 148"/>
              <a:gd name="T47" fmla="*/ 163 h 191"/>
              <a:gd name="T48" fmla="*/ 130 w 148"/>
              <a:gd name="T49" fmla="*/ 112 h 191"/>
              <a:gd name="T50" fmla="*/ 104 w 148"/>
              <a:gd name="T51" fmla="*/ 76 h 191"/>
              <a:gd name="T52" fmla="*/ 101 w 148"/>
              <a:gd name="T53" fmla="*/ 72 h 191"/>
              <a:gd name="T54" fmla="*/ 70 w 148"/>
              <a:gd name="T55" fmla="*/ 114 h 191"/>
              <a:gd name="T56" fmla="*/ 76 w 148"/>
              <a:gd name="T57" fmla="*/ 78 h 191"/>
              <a:gd name="T58" fmla="*/ 63 w 148"/>
              <a:gd name="T59" fmla="*/ 78 h 191"/>
              <a:gd name="T60" fmla="*/ 68 w 148"/>
              <a:gd name="T61" fmla="*/ 59 h 191"/>
              <a:gd name="T62" fmla="*/ 62 w 148"/>
              <a:gd name="T63" fmla="*/ 59 h 191"/>
              <a:gd name="T64" fmla="*/ 49 w 148"/>
              <a:gd name="T65" fmla="*/ 22 h 191"/>
              <a:gd name="T66" fmla="*/ 49 w 148"/>
              <a:gd name="T67" fmla="*/ 21 h 191"/>
              <a:gd name="T68" fmla="*/ 49 w 148"/>
              <a:gd name="T69" fmla="*/ 21 h 191"/>
              <a:gd name="T70" fmla="*/ 49 w 148"/>
              <a:gd name="T71" fmla="*/ 21 h 191"/>
              <a:gd name="T72" fmla="*/ 50 w 148"/>
              <a:gd name="T73" fmla="*/ 21 h 191"/>
              <a:gd name="T74" fmla="*/ 82 w 148"/>
              <a:gd name="T75" fmla="*/ 11 h 191"/>
              <a:gd name="T76" fmla="*/ 135 w 148"/>
              <a:gd name="T77" fmla="*/ 48 h 191"/>
              <a:gd name="T78" fmla="*/ 135 w 148"/>
              <a:gd name="T79" fmla="*/ 70 h 191"/>
              <a:gd name="T80" fmla="*/ 104 w 148"/>
              <a:gd name="T81" fmla="*/ 76 h 191"/>
              <a:gd name="T82" fmla="*/ 90 w 148"/>
              <a:gd name="T83" fmla="*/ 61 h 191"/>
              <a:gd name="T84" fmla="*/ 103 w 148"/>
              <a:gd name="T85" fmla="*/ 61 h 191"/>
              <a:gd name="T86" fmla="*/ 75 w 148"/>
              <a:gd name="T87" fmla="*/ 102 h 191"/>
              <a:gd name="T88" fmla="*/ 81 w 148"/>
              <a:gd name="T89" fmla="*/ 74 h 191"/>
              <a:gd name="T90" fmla="*/ 68 w 148"/>
              <a:gd name="T91" fmla="*/ 74 h 191"/>
              <a:gd name="T92" fmla="*/ 76 w 148"/>
              <a:gd name="T93" fmla="*/ 40 h 191"/>
              <a:gd name="T94" fmla="*/ 97 w 148"/>
              <a:gd name="T95" fmla="*/ 40 h 191"/>
              <a:gd name="T96" fmla="*/ 90 w 148"/>
              <a:gd name="T97" fmla="*/ 6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" h="191">
                <a:moveTo>
                  <a:pt x="130" y="112"/>
                </a:moveTo>
                <a:cubicBezTo>
                  <a:pt x="142" y="92"/>
                  <a:pt x="148" y="84"/>
                  <a:pt x="148" y="67"/>
                </a:cubicBezTo>
                <a:cubicBezTo>
                  <a:pt x="148" y="30"/>
                  <a:pt x="118" y="0"/>
                  <a:pt x="82" y="0"/>
                </a:cubicBezTo>
                <a:cubicBezTo>
                  <a:pt x="68" y="0"/>
                  <a:pt x="55" y="5"/>
                  <a:pt x="45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3" y="13"/>
                </a:cubicBezTo>
                <a:cubicBezTo>
                  <a:pt x="37" y="17"/>
                  <a:pt x="32" y="22"/>
                  <a:pt x="28" y="28"/>
                </a:cubicBezTo>
                <a:cubicBezTo>
                  <a:pt x="23" y="35"/>
                  <a:pt x="19" y="44"/>
                  <a:pt x="17" y="53"/>
                </a:cubicBezTo>
                <a:cubicBezTo>
                  <a:pt x="14" y="68"/>
                  <a:pt x="20" y="68"/>
                  <a:pt x="20" y="74"/>
                </a:cubicBezTo>
                <a:cubicBezTo>
                  <a:pt x="20" y="79"/>
                  <a:pt x="11" y="89"/>
                  <a:pt x="2" y="101"/>
                </a:cubicBezTo>
                <a:cubicBezTo>
                  <a:pt x="0" y="104"/>
                  <a:pt x="1" y="110"/>
                  <a:pt x="7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25" y="110"/>
                  <a:pt x="20" y="117"/>
                  <a:pt x="19" y="118"/>
                </a:cubicBezTo>
                <a:cubicBezTo>
                  <a:pt x="19" y="119"/>
                  <a:pt x="22" y="122"/>
                  <a:pt x="22" y="122"/>
                </a:cubicBezTo>
                <a:cubicBezTo>
                  <a:pt x="22" y="122"/>
                  <a:pt x="18" y="126"/>
                  <a:pt x="20" y="129"/>
                </a:cubicBezTo>
                <a:cubicBezTo>
                  <a:pt x="20" y="130"/>
                  <a:pt x="26" y="129"/>
                  <a:pt x="25" y="133"/>
                </a:cubicBezTo>
                <a:cubicBezTo>
                  <a:pt x="21" y="150"/>
                  <a:pt x="30" y="152"/>
                  <a:pt x="35" y="152"/>
                </a:cubicBezTo>
                <a:cubicBezTo>
                  <a:pt x="38" y="152"/>
                  <a:pt x="41" y="152"/>
                  <a:pt x="44" y="151"/>
                </a:cubicBezTo>
                <a:cubicBezTo>
                  <a:pt x="46" y="150"/>
                  <a:pt x="49" y="150"/>
                  <a:pt x="51" y="150"/>
                </a:cubicBezTo>
                <a:cubicBezTo>
                  <a:pt x="57" y="150"/>
                  <a:pt x="61" y="153"/>
                  <a:pt x="60" y="159"/>
                </a:cubicBezTo>
                <a:cubicBezTo>
                  <a:pt x="58" y="164"/>
                  <a:pt x="58" y="167"/>
                  <a:pt x="58" y="171"/>
                </a:cubicBezTo>
                <a:cubicBezTo>
                  <a:pt x="57" y="175"/>
                  <a:pt x="49" y="191"/>
                  <a:pt x="49" y="191"/>
                </a:cubicBezTo>
                <a:cubicBezTo>
                  <a:pt x="49" y="191"/>
                  <a:pt x="62" y="182"/>
                  <a:pt x="89" y="171"/>
                </a:cubicBezTo>
                <a:cubicBezTo>
                  <a:pt x="115" y="159"/>
                  <a:pt x="131" y="163"/>
                  <a:pt x="131" y="163"/>
                </a:cubicBezTo>
                <a:cubicBezTo>
                  <a:pt x="131" y="163"/>
                  <a:pt x="118" y="132"/>
                  <a:pt x="130" y="112"/>
                </a:cubicBezTo>
                <a:close/>
                <a:moveTo>
                  <a:pt x="104" y="76"/>
                </a:moveTo>
                <a:cubicBezTo>
                  <a:pt x="103" y="75"/>
                  <a:pt x="102" y="73"/>
                  <a:pt x="101" y="72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6" y="78"/>
                  <a:pt x="76" y="78"/>
                  <a:pt x="76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4" y="59"/>
                  <a:pt x="62" y="59"/>
                </a:cubicBezTo>
                <a:cubicBezTo>
                  <a:pt x="37" y="62"/>
                  <a:pt x="30" y="36"/>
                  <a:pt x="49" y="22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9" y="14"/>
                  <a:pt x="70" y="11"/>
                  <a:pt x="82" y="11"/>
                </a:cubicBezTo>
                <a:cubicBezTo>
                  <a:pt x="106" y="11"/>
                  <a:pt x="127" y="26"/>
                  <a:pt x="135" y="48"/>
                </a:cubicBezTo>
                <a:cubicBezTo>
                  <a:pt x="138" y="57"/>
                  <a:pt x="138" y="63"/>
                  <a:pt x="135" y="70"/>
                </a:cubicBezTo>
                <a:cubicBezTo>
                  <a:pt x="130" y="82"/>
                  <a:pt x="108" y="83"/>
                  <a:pt x="104" y="76"/>
                </a:cubicBezTo>
                <a:close/>
                <a:moveTo>
                  <a:pt x="90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81" y="74"/>
                  <a:pt x="81" y="74"/>
                  <a:pt x="81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76" y="40"/>
                  <a:pt x="76" y="40"/>
                  <a:pt x="76" y="40"/>
                </a:cubicBezTo>
                <a:cubicBezTo>
                  <a:pt x="97" y="40"/>
                  <a:pt x="97" y="40"/>
                  <a:pt x="97" y="40"/>
                </a:cubicBezTo>
                <a:lnTo>
                  <a:pt x="90" y="61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97" name="Freeform 54">
            <a:extLst>
              <a:ext uri="{FF2B5EF4-FFF2-40B4-BE49-F238E27FC236}">
                <a16:creationId xmlns:a16="http://schemas.microsoft.com/office/drawing/2014/main" id="{61BE2036-958E-AB26-5C9A-8D489053E73E}"/>
              </a:ext>
            </a:extLst>
          </p:cNvPr>
          <p:cNvSpPr>
            <a:spLocks noEditPoints="1"/>
          </p:cNvSpPr>
          <p:nvPr/>
        </p:nvSpPr>
        <p:spPr bwMode="auto">
          <a:xfrm>
            <a:off x="806899" y="5464869"/>
            <a:ext cx="350026" cy="456691"/>
          </a:xfrm>
          <a:custGeom>
            <a:avLst/>
            <a:gdLst>
              <a:gd name="T0" fmla="*/ 108 w 143"/>
              <a:gd name="T1" fmla="*/ 72 h 186"/>
              <a:gd name="T2" fmla="*/ 100 w 143"/>
              <a:gd name="T3" fmla="*/ 96 h 186"/>
              <a:gd name="T4" fmla="*/ 92 w 143"/>
              <a:gd name="T5" fmla="*/ 71 h 186"/>
              <a:gd name="T6" fmla="*/ 88 w 143"/>
              <a:gd name="T7" fmla="*/ 65 h 186"/>
              <a:gd name="T8" fmla="*/ 86 w 143"/>
              <a:gd name="T9" fmla="*/ 76 h 186"/>
              <a:gd name="T10" fmla="*/ 70 w 143"/>
              <a:gd name="T11" fmla="*/ 76 h 186"/>
              <a:gd name="T12" fmla="*/ 73 w 143"/>
              <a:gd name="T13" fmla="*/ 60 h 186"/>
              <a:gd name="T14" fmla="*/ 45 w 143"/>
              <a:gd name="T15" fmla="*/ 60 h 186"/>
              <a:gd name="T16" fmla="*/ 0 w 143"/>
              <a:gd name="T17" fmla="*/ 143 h 186"/>
              <a:gd name="T18" fmla="*/ 28 w 143"/>
              <a:gd name="T19" fmla="*/ 186 h 186"/>
              <a:gd name="T20" fmla="*/ 143 w 143"/>
              <a:gd name="T21" fmla="*/ 158 h 186"/>
              <a:gd name="T22" fmla="*/ 133 w 143"/>
              <a:gd name="T23" fmla="*/ 105 h 186"/>
              <a:gd name="T24" fmla="*/ 78 w 143"/>
              <a:gd name="T25" fmla="*/ 171 h 186"/>
              <a:gd name="T26" fmla="*/ 65 w 143"/>
              <a:gd name="T27" fmla="*/ 162 h 186"/>
              <a:gd name="T28" fmla="*/ 52 w 143"/>
              <a:gd name="T29" fmla="*/ 156 h 186"/>
              <a:gd name="T30" fmla="*/ 60 w 143"/>
              <a:gd name="T31" fmla="*/ 146 h 186"/>
              <a:gd name="T32" fmla="*/ 77 w 143"/>
              <a:gd name="T33" fmla="*/ 145 h 186"/>
              <a:gd name="T34" fmla="*/ 53 w 143"/>
              <a:gd name="T35" fmla="*/ 120 h 186"/>
              <a:gd name="T36" fmla="*/ 66 w 143"/>
              <a:gd name="T37" fmla="*/ 94 h 186"/>
              <a:gd name="T38" fmla="*/ 78 w 143"/>
              <a:gd name="T39" fmla="*/ 103 h 186"/>
              <a:gd name="T40" fmla="*/ 90 w 143"/>
              <a:gd name="T41" fmla="*/ 107 h 186"/>
              <a:gd name="T42" fmla="*/ 82 w 143"/>
              <a:gd name="T43" fmla="*/ 118 h 186"/>
              <a:gd name="T44" fmla="*/ 68 w 143"/>
              <a:gd name="T45" fmla="*/ 119 h 186"/>
              <a:gd name="T46" fmla="*/ 91 w 143"/>
              <a:gd name="T47" fmla="*/ 144 h 186"/>
              <a:gd name="T48" fmla="*/ 45 w 143"/>
              <a:gd name="T49" fmla="*/ 42 h 186"/>
              <a:gd name="T50" fmla="*/ 50 w 143"/>
              <a:gd name="T51" fmla="*/ 9 h 186"/>
              <a:gd name="T52" fmla="*/ 93 w 143"/>
              <a:gd name="T53" fmla="*/ 9 h 186"/>
              <a:gd name="T54" fmla="*/ 98 w 143"/>
              <a:gd name="T55" fmla="*/ 42 h 186"/>
              <a:gd name="T56" fmla="*/ 100 w 143"/>
              <a:gd name="T57" fmla="*/ 56 h 186"/>
              <a:gd name="T58" fmla="*/ 104 w 143"/>
              <a:gd name="T59" fmla="*/ 71 h 186"/>
              <a:gd name="T60" fmla="*/ 100 w 143"/>
              <a:gd name="T61" fmla="*/ 92 h 186"/>
              <a:gd name="T62" fmla="*/ 96 w 143"/>
              <a:gd name="T63" fmla="*/ 71 h 186"/>
              <a:gd name="T64" fmla="*/ 88 w 143"/>
              <a:gd name="T65" fmla="*/ 61 h 186"/>
              <a:gd name="T66" fmla="*/ 82 w 143"/>
              <a:gd name="T67" fmla="*/ 71 h 186"/>
              <a:gd name="T68" fmla="*/ 78 w 143"/>
              <a:gd name="T69" fmla="*/ 80 h 186"/>
              <a:gd name="T70" fmla="*/ 74 w 143"/>
              <a:gd name="T71" fmla="*/ 71 h 186"/>
              <a:gd name="T72" fmla="*/ 44 w 143"/>
              <a:gd name="T73" fmla="*/ 56 h 186"/>
              <a:gd name="T74" fmla="*/ 44 w 143"/>
              <a:gd name="T75" fmla="*/ 48 h 186"/>
              <a:gd name="T76" fmla="*/ 88 w 143"/>
              <a:gd name="T77" fmla="*/ 45 h 186"/>
              <a:gd name="T78" fmla="*/ 100 w 143"/>
              <a:gd name="T79" fmla="*/ 48 h 186"/>
              <a:gd name="T80" fmla="*/ 100 w 143"/>
              <a:gd name="T81" fmla="*/ 5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43" h="186">
                <a:moveTo>
                  <a:pt x="133" y="105"/>
                </a:moveTo>
                <a:cubicBezTo>
                  <a:pt x="108" y="72"/>
                  <a:pt x="108" y="72"/>
                  <a:pt x="108" y="72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92"/>
                  <a:pt x="104" y="96"/>
                  <a:pt x="100" y="96"/>
                </a:cubicBezTo>
                <a:cubicBezTo>
                  <a:pt x="95" y="96"/>
                  <a:pt x="92" y="92"/>
                  <a:pt x="92" y="88"/>
                </a:cubicBezTo>
                <a:cubicBezTo>
                  <a:pt x="92" y="71"/>
                  <a:pt x="92" y="71"/>
                  <a:pt x="92" y="71"/>
                </a:cubicBezTo>
                <a:cubicBezTo>
                  <a:pt x="92" y="70"/>
                  <a:pt x="91" y="67"/>
                  <a:pt x="90" y="64"/>
                </a:cubicBezTo>
                <a:cubicBezTo>
                  <a:pt x="89" y="65"/>
                  <a:pt x="89" y="65"/>
                  <a:pt x="88" y="65"/>
                </a:cubicBezTo>
                <a:cubicBezTo>
                  <a:pt x="87" y="67"/>
                  <a:pt x="86" y="70"/>
                  <a:pt x="86" y="71"/>
                </a:cubicBezTo>
                <a:cubicBezTo>
                  <a:pt x="86" y="76"/>
                  <a:pt x="86" y="76"/>
                  <a:pt x="86" y="76"/>
                </a:cubicBezTo>
                <a:cubicBezTo>
                  <a:pt x="86" y="81"/>
                  <a:pt x="83" y="84"/>
                  <a:pt x="78" y="84"/>
                </a:cubicBezTo>
                <a:cubicBezTo>
                  <a:pt x="74" y="84"/>
                  <a:pt x="70" y="81"/>
                  <a:pt x="70" y="76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68"/>
                  <a:pt x="71" y="64"/>
                  <a:pt x="73" y="60"/>
                </a:cubicBezTo>
                <a:cubicBezTo>
                  <a:pt x="65" y="60"/>
                  <a:pt x="65" y="60"/>
                  <a:pt x="6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4" y="115"/>
                  <a:pt x="0" y="132"/>
                  <a:pt x="0" y="143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9"/>
                  <a:pt x="17" y="186"/>
                  <a:pt x="28" y="186"/>
                </a:cubicBezTo>
                <a:cubicBezTo>
                  <a:pt x="115" y="186"/>
                  <a:pt x="115" y="186"/>
                  <a:pt x="115" y="186"/>
                </a:cubicBezTo>
                <a:cubicBezTo>
                  <a:pt x="126" y="186"/>
                  <a:pt x="143" y="169"/>
                  <a:pt x="143" y="158"/>
                </a:cubicBezTo>
                <a:cubicBezTo>
                  <a:pt x="143" y="143"/>
                  <a:pt x="143" y="143"/>
                  <a:pt x="143" y="143"/>
                </a:cubicBezTo>
                <a:cubicBezTo>
                  <a:pt x="143" y="132"/>
                  <a:pt x="139" y="115"/>
                  <a:pt x="133" y="105"/>
                </a:cubicBezTo>
                <a:close/>
                <a:moveTo>
                  <a:pt x="78" y="161"/>
                </a:moveTo>
                <a:cubicBezTo>
                  <a:pt x="78" y="171"/>
                  <a:pt x="78" y="171"/>
                  <a:pt x="78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62"/>
                  <a:pt x="65" y="162"/>
                  <a:pt x="65" y="162"/>
                </a:cubicBezTo>
                <a:cubicBezTo>
                  <a:pt x="61" y="161"/>
                  <a:pt x="57" y="160"/>
                  <a:pt x="54" y="158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63" y="148"/>
                  <a:pt x="67" y="149"/>
                  <a:pt x="70" y="149"/>
                </a:cubicBezTo>
                <a:cubicBezTo>
                  <a:pt x="74" y="149"/>
                  <a:pt x="77" y="147"/>
                  <a:pt x="77" y="145"/>
                </a:cubicBezTo>
                <a:cubicBezTo>
                  <a:pt x="77" y="143"/>
                  <a:pt x="76" y="141"/>
                  <a:pt x="69" y="138"/>
                </a:cubicBezTo>
                <a:cubicBezTo>
                  <a:pt x="61" y="135"/>
                  <a:pt x="53" y="130"/>
                  <a:pt x="53" y="120"/>
                </a:cubicBezTo>
                <a:cubicBezTo>
                  <a:pt x="53" y="112"/>
                  <a:pt x="58" y="106"/>
                  <a:pt x="66" y="103"/>
                </a:cubicBezTo>
                <a:cubicBezTo>
                  <a:pt x="66" y="94"/>
                  <a:pt x="66" y="94"/>
                  <a:pt x="66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82" y="103"/>
                  <a:pt x="85" y="104"/>
                  <a:pt x="88" y="106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2" y="118"/>
                  <a:pt x="82" y="118"/>
                  <a:pt x="82" y="118"/>
                </a:cubicBezTo>
                <a:cubicBezTo>
                  <a:pt x="81" y="117"/>
                  <a:pt x="78" y="115"/>
                  <a:pt x="73" y="115"/>
                </a:cubicBezTo>
                <a:cubicBezTo>
                  <a:pt x="70" y="115"/>
                  <a:pt x="68" y="117"/>
                  <a:pt x="68" y="119"/>
                </a:cubicBezTo>
                <a:cubicBezTo>
                  <a:pt x="68" y="121"/>
                  <a:pt x="68" y="122"/>
                  <a:pt x="76" y="125"/>
                </a:cubicBezTo>
                <a:cubicBezTo>
                  <a:pt x="83" y="128"/>
                  <a:pt x="91" y="133"/>
                  <a:pt x="91" y="144"/>
                </a:cubicBezTo>
                <a:cubicBezTo>
                  <a:pt x="91" y="152"/>
                  <a:pt x="86" y="159"/>
                  <a:pt x="78" y="161"/>
                </a:cubicBezTo>
                <a:close/>
                <a:moveTo>
                  <a:pt x="45" y="42"/>
                </a:moveTo>
                <a:cubicBezTo>
                  <a:pt x="32" y="0"/>
                  <a:pt x="32" y="0"/>
                  <a:pt x="32" y="0"/>
                </a:cubicBezTo>
                <a:cubicBezTo>
                  <a:pt x="40" y="2"/>
                  <a:pt x="41" y="9"/>
                  <a:pt x="50" y="9"/>
                </a:cubicBezTo>
                <a:cubicBezTo>
                  <a:pt x="61" y="9"/>
                  <a:pt x="61" y="0"/>
                  <a:pt x="72" y="0"/>
                </a:cubicBezTo>
                <a:cubicBezTo>
                  <a:pt x="82" y="0"/>
                  <a:pt x="82" y="9"/>
                  <a:pt x="93" y="9"/>
                </a:cubicBezTo>
                <a:cubicBezTo>
                  <a:pt x="102" y="9"/>
                  <a:pt x="103" y="2"/>
                  <a:pt x="111" y="0"/>
                </a:cubicBezTo>
                <a:cubicBezTo>
                  <a:pt x="98" y="42"/>
                  <a:pt x="98" y="42"/>
                  <a:pt x="98" y="42"/>
                </a:cubicBezTo>
                <a:lnTo>
                  <a:pt x="45" y="42"/>
                </a:lnTo>
                <a:close/>
                <a:moveTo>
                  <a:pt x="100" y="56"/>
                </a:moveTo>
                <a:cubicBezTo>
                  <a:pt x="99" y="56"/>
                  <a:pt x="99" y="56"/>
                  <a:pt x="99" y="56"/>
                </a:cubicBezTo>
                <a:cubicBezTo>
                  <a:pt x="101" y="60"/>
                  <a:pt x="104" y="66"/>
                  <a:pt x="104" y="71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90"/>
                  <a:pt x="102" y="92"/>
                  <a:pt x="100" y="92"/>
                </a:cubicBezTo>
                <a:cubicBezTo>
                  <a:pt x="97" y="92"/>
                  <a:pt x="96" y="90"/>
                  <a:pt x="96" y="88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68"/>
                  <a:pt x="94" y="63"/>
                  <a:pt x="92" y="60"/>
                </a:cubicBezTo>
                <a:cubicBezTo>
                  <a:pt x="91" y="60"/>
                  <a:pt x="89" y="61"/>
                  <a:pt x="88" y="61"/>
                </a:cubicBezTo>
                <a:cubicBezTo>
                  <a:pt x="87" y="61"/>
                  <a:pt x="86" y="60"/>
                  <a:pt x="86" y="60"/>
                </a:cubicBezTo>
                <a:cubicBezTo>
                  <a:pt x="84" y="64"/>
                  <a:pt x="82" y="68"/>
                  <a:pt x="82" y="71"/>
                </a:cubicBezTo>
                <a:cubicBezTo>
                  <a:pt x="82" y="76"/>
                  <a:pt x="82" y="76"/>
                  <a:pt x="82" y="76"/>
                </a:cubicBezTo>
                <a:cubicBezTo>
                  <a:pt x="82" y="79"/>
                  <a:pt x="80" y="80"/>
                  <a:pt x="78" y="80"/>
                </a:cubicBezTo>
                <a:cubicBezTo>
                  <a:pt x="76" y="80"/>
                  <a:pt x="74" y="79"/>
                  <a:pt x="74" y="76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66"/>
                  <a:pt x="77" y="60"/>
                  <a:pt x="79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1" y="56"/>
                  <a:pt x="40" y="54"/>
                  <a:pt x="40" y="52"/>
                </a:cubicBezTo>
                <a:cubicBezTo>
                  <a:pt x="40" y="49"/>
                  <a:pt x="41" y="48"/>
                  <a:pt x="44" y="48"/>
                </a:cubicBezTo>
                <a:cubicBezTo>
                  <a:pt x="82" y="48"/>
                  <a:pt x="82" y="48"/>
                  <a:pt x="82" y="48"/>
                </a:cubicBezTo>
                <a:cubicBezTo>
                  <a:pt x="83" y="46"/>
                  <a:pt x="85" y="45"/>
                  <a:pt x="88" y="45"/>
                </a:cubicBezTo>
                <a:cubicBezTo>
                  <a:pt x="90" y="45"/>
                  <a:pt x="92" y="46"/>
                  <a:pt x="9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9"/>
                  <a:pt x="104" y="52"/>
                </a:cubicBezTo>
                <a:cubicBezTo>
                  <a:pt x="104" y="54"/>
                  <a:pt x="102" y="56"/>
                  <a:pt x="100" y="56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98" name="Freeform 57">
            <a:extLst>
              <a:ext uri="{FF2B5EF4-FFF2-40B4-BE49-F238E27FC236}">
                <a16:creationId xmlns:a16="http://schemas.microsoft.com/office/drawing/2014/main" id="{2436AD3D-9A49-6E08-F1E0-A4F3017AEB89}"/>
              </a:ext>
            </a:extLst>
          </p:cNvPr>
          <p:cNvSpPr>
            <a:spLocks noEditPoints="1"/>
          </p:cNvSpPr>
          <p:nvPr/>
        </p:nvSpPr>
        <p:spPr bwMode="auto">
          <a:xfrm>
            <a:off x="702824" y="3721692"/>
            <a:ext cx="558177" cy="441156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99" name="Freeform 59">
            <a:extLst>
              <a:ext uri="{FF2B5EF4-FFF2-40B4-BE49-F238E27FC236}">
                <a16:creationId xmlns:a16="http://schemas.microsoft.com/office/drawing/2014/main" id="{0E761B44-BA83-A9AA-B5DB-BFC8342EFE72}"/>
              </a:ext>
            </a:extLst>
          </p:cNvPr>
          <p:cNvSpPr>
            <a:spLocks noEditPoints="1"/>
          </p:cNvSpPr>
          <p:nvPr/>
        </p:nvSpPr>
        <p:spPr bwMode="auto">
          <a:xfrm>
            <a:off x="738033" y="6334741"/>
            <a:ext cx="487758" cy="455655"/>
          </a:xfrm>
          <a:custGeom>
            <a:avLst/>
            <a:gdLst>
              <a:gd name="T0" fmla="*/ 22 w 199"/>
              <a:gd name="T1" fmla="*/ 84 h 186"/>
              <a:gd name="T2" fmla="*/ 10 w 199"/>
              <a:gd name="T3" fmla="*/ 69 h 186"/>
              <a:gd name="T4" fmla="*/ 60 w 199"/>
              <a:gd name="T5" fmla="*/ 0 h 186"/>
              <a:gd name="T6" fmla="*/ 71 w 199"/>
              <a:gd name="T7" fmla="*/ 37 h 186"/>
              <a:gd name="T8" fmla="*/ 38 w 199"/>
              <a:gd name="T9" fmla="*/ 82 h 186"/>
              <a:gd name="T10" fmla="*/ 49 w 199"/>
              <a:gd name="T11" fmla="*/ 101 h 186"/>
              <a:gd name="T12" fmla="*/ 39 w 199"/>
              <a:gd name="T13" fmla="*/ 111 h 186"/>
              <a:gd name="T14" fmla="*/ 32 w 199"/>
              <a:gd name="T15" fmla="*/ 92 h 186"/>
              <a:gd name="T16" fmla="*/ 128 w 199"/>
              <a:gd name="T17" fmla="*/ 82 h 186"/>
              <a:gd name="T18" fmla="*/ 68 w 199"/>
              <a:gd name="T19" fmla="*/ 97 h 186"/>
              <a:gd name="T20" fmla="*/ 71 w 199"/>
              <a:gd name="T21" fmla="*/ 101 h 186"/>
              <a:gd name="T22" fmla="*/ 81 w 199"/>
              <a:gd name="T23" fmla="*/ 120 h 186"/>
              <a:gd name="T24" fmla="*/ 100 w 199"/>
              <a:gd name="T25" fmla="*/ 130 h 186"/>
              <a:gd name="T26" fmla="*/ 119 w 199"/>
              <a:gd name="T27" fmla="*/ 140 h 186"/>
              <a:gd name="T28" fmla="*/ 103 w 199"/>
              <a:gd name="T29" fmla="*/ 178 h 186"/>
              <a:gd name="T30" fmla="*/ 124 w 199"/>
              <a:gd name="T31" fmla="*/ 170 h 186"/>
              <a:gd name="T32" fmla="*/ 143 w 199"/>
              <a:gd name="T33" fmla="*/ 160 h 186"/>
              <a:gd name="T34" fmla="*/ 159 w 199"/>
              <a:gd name="T35" fmla="*/ 143 h 186"/>
              <a:gd name="T36" fmla="*/ 168 w 199"/>
              <a:gd name="T37" fmla="*/ 122 h 186"/>
              <a:gd name="T38" fmla="*/ 116 w 199"/>
              <a:gd name="T39" fmla="*/ 143 h 186"/>
              <a:gd name="T40" fmla="*/ 94 w 199"/>
              <a:gd name="T41" fmla="*/ 150 h 186"/>
              <a:gd name="T42" fmla="*/ 80 w 199"/>
              <a:gd name="T43" fmla="*/ 135 h 186"/>
              <a:gd name="T44" fmla="*/ 77 w 199"/>
              <a:gd name="T45" fmla="*/ 123 h 186"/>
              <a:gd name="T46" fmla="*/ 65 w 199"/>
              <a:gd name="T47" fmla="*/ 121 h 186"/>
              <a:gd name="T48" fmla="*/ 51 w 199"/>
              <a:gd name="T49" fmla="*/ 106 h 186"/>
              <a:gd name="T50" fmla="*/ 29 w 199"/>
              <a:gd name="T51" fmla="*/ 143 h 186"/>
              <a:gd name="T52" fmla="*/ 41 w 199"/>
              <a:gd name="T53" fmla="*/ 145 h 186"/>
              <a:gd name="T54" fmla="*/ 55 w 199"/>
              <a:gd name="T55" fmla="*/ 160 h 186"/>
              <a:gd name="T56" fmla="*/ 58 w 199"/>
              <a:gd name="T57" fmla="*/ 172 h 186"/>
              <a:gd name="T58" fmla="*/ 79 w 199"/>
              <a:gd name="T59" fmla="*/ 165 h 186"/>
              <a:gd name="T60" fmla="*/ 94 w 199"/>
              <a:gd name="T61" fmla="*/ 180 h 186"/>
              <a:gd name="T62" fmla="*/ 116 w 199"/>
              <a:gd name="T63" fmla="*/ 143 h 186"/>
              <a:gd name="T64" fmla="*/ 119 w 199"/>
              <a:gd name="T65" fmla="*/ 23 h 186"/>
              <a:gd name="T66" fmla="*/ 59 w 199"/>
              <a:gd name="T67" fmla="*/ 54 h 186"/>
              <a:gd name="T68" fmla="*/ 64 w 199"/>
              <a:gd name="T69" fmla="*/ 92 h 186"/>
              <a:gd name="T70" fmla="*/ 103 w 199"/>
              <a:gd name="T71" fmla="*/ 80 h 186"/>
              <a:gd name="T72" fmla="*/ 160 w 199"/>
              <a:gd name="T73" fmla="*/ 110 h 186"/>
              <a:gd name="T74" fmla="*/ 178 w 199"/>
              <a:gd name="T75" fmla="*/ 83 h 186"/>
              <a:gd name="T76" fmla="*/ 142 w 199"/>
              <a:gd name="T77" fmla="*/ 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9" h="186">
                <a:moveTo>
                  <a:pt x="27" y="88"/>
                </a:moveTo>
                <a:cubicBezTo>
                  <a:pt x="25" y="87"/>
                  <a:pt x="23" y="86"/>
                  <a:pt x="22" y="84"/>
                </a:cubicBezTo>
                <a:cubicBezTo>
                  <a:pt x="20" y="82"/>
                  <a:pt x="18" y="80"/>
                  <a:pt x="17" y="78"/>
                </a:cubicBezTo>
                <a:cubicBezTo>
                  <a:pt x="15" y="75"/>
                  <a:pt x="13" y="72"/>
                  <a:pt x="10" y="69"/>
                </a:cubicBezTo>
                <a:cubicBezTo>
                  <a:pt x="0" y="60"/>
                  <a:pt x="0" y="60"/>
                  <a:pt x="0" y="60"/>
                </a:cubicBezTo>
                <a:cubicBezTo>
                  <a:pt x="60" y="0"/>
                  <a:pt x="60" y="0"/>
                  <a:pt x="60" y="0"/>
                </a:cubicBezTo>
                <a:cubicBezTo>
                  <a:pt x="88" y="27"/>
                  <a:pt x="88" y="27"/>
                  <a:pt x="88" y="27"/>
                </a:cubicBezTo>
                <a:cubicBezTo>
                  <a:pt x="84" y="29"/>
                  <a:pt x="77" y="33"/>
                  <a:pt x="71" y="37"/>
                </a:cubicBezTo>
                <a:cubicBezTo>
                  <a:pt x="54" y="48"/>
                  <a:pt x="53" y="50"/>
                  <a:pt x="53" y="53"/>
                </a:cubicBezTo>
                <a:cubicBezTo>
                  <a:pt x="52" y="56"/>
                  <a:pt x="45" y="74"/>
                  <a:pt x="38" y="82"/>
                </a:cubicBezTo>
                <a:cubicBezTo>
                  <a:pt x="36" y="86"/>
                  <a:pt x="35" y="90"/>
                  <a:pt x="37" y="93"/>
                </a:cubicBezTo>
                <a:cubicBezTo>
                  <a:pt x="39" y="97"/>
                  <a:pt x="44" y="100"/>
                  <a:pt x="49" y="101"/>
                </a:cubicBezTo>
                <a:cubicBezTo>
                  <a:pt x="49" y="101"/>
                  <a:pt x="48" y="102"/>
                  <a:pt x="47" y="103"/>
                </a:cubicBezTo>
                <a:cubicBezTo>
                  <a:pt x="39" y="111"/>
                  <a:pt x="39" y="111"/>
                  <a:pt x="39" y="111"/>
                </a:cubicBezTo>
                <a:cubicBezTo>
                  <a:pt x="37" y="108"/>
                  <a:pt x="36" y="104"/>
                  <a:pt x="35" y="100"/>
                </a:cubicBezTo>
                <a:cubicBezTo>
                  <a:pt x="34" y="97"/>
                  <a:pt x="33" y="93"/>
                  <a:pt x="32" y="92"/>
                </a:cubicBezTo>
                <a:cubicBezTo>
                  <a:pt x="31" y="90"/>
                  <a:pt x="29" y="89"/>
                  <a:pt x="27" y="88"/>
                </a:cubicBezTo>
                <a:moveTo>
                  <a:pt x="128" y="82"/>
                </a:moveTo>
                <a:cubicBezTo>
                  <a:pt x="106" y="90"/>
                  <a:pt x="88" y="86"/>
                  <a:pt x="83" y="83"/>
                </a:cubicBezTo>
                <a:cubicBezTo>
                  <a:pt x="80" y="87"/>
                  <a:pt x="75" y="92"/>
                  <a:pt x="68" y="97"/>
                </a:cubicBezTo>
                <a:cubicBezTo>
                  <a:pt x="67" y="97"/>
                  <a:pt x="67" y="98"/>
                  <a:pt x="66" y="98"/>
                </a:cubicBezTo>
                <a:cubicBezTo>
                  <a:pt x="68" y="99"/>
                  <a:pt x="69" y="100"/>
                  <a:pt x="71" y="101"/>
                </a:cubicBezTo>
                <a:cubicBezTo>
                  <a:pt x="75" y="105"/>
                  <a:pt x="75" y="111"/>
                  <a:pt x="74" y="116"/>
                </a:cubicBezTo>
                <a:cubicBezTo>
                  <a:pt x="76" y="117"/>
                  <a:pt x="79" y="118"/>
                  <a:pt x="81" y="120"/>
                </a:cubicBezTo>
                <a:cubicBezTo>
                  <a:pt x="82" y="122"/>
                  <a:pt x="84" y="124"/>
                  <a:pt x="84" y="127"/>
                </a:cubicBezTo>
                <a:cubicBezTo>
                  <a:pt x="90" y="125"/>
                  <a:pt x="96" y="126"/>
                  <a:pt x="100" y="130"/>
                </a:cubicBezTo>
                <a:cubicBezTo>
                  <a:pt x="102" y="132"/>
                  <a:pt x="103" y="134"/>
                  <a:pt x="103" y="137"/>
                </a:cubicBezTo>
                <a:cubicBezTo>
                  <a:pt x="109" y="135"/>
                  <a:pt x="115" y="136"/>
                  <a:pt x="119" y="140"/>
                </a:cubicBezTo>
                <a:cubicBezTo>
                  <a:pt x="125" y="146"/>
                  <a:pt x="124" y="156"/>
                  <a:pt x="117" y="163"/>
                </a:cubicBezTo>
                <a:cubicBezTo>
                  <a:pt x="103" y="178"/>
                  <a:pt x="103" y="178"/>
                  <a:pt x="103" y="178"/>
                </a:cubicBezTo>
                <a:cubicBezTo>
                  <a:pt x="108" y="183"/>
                  <a:pt x="116" y="184"/>
                  <a:pt x="121" y="179"/>
                </a:cubicBezTo>
                <a:cubicBezTo>
                  <a:pt x="123" y="177"/>
                  <a:pt x="124" y="173"/>
                  <a:pt x="124" y="170"/>
                </a:cubicBezTo>
                <a:cubicBezTo>
                  <a:pt x="129" y="173"/>
                  <a:pt x="136" y="173"/>
                  <a:pt x="140" y="169"/>
                </a:cubicBezTo>
                <a:cubicBezTo>
                  <a:pt x="143" y="167"/>
                  <a:pt x="143" y="163"/>
                  <a:pt x="143" y="160"/>
                </a:cubicBezTo>
                <a:cubicBezTo>
                  <a:pt x="148" y="163"/>
                  <a:pt x="155" y="163"/>
                  <a:pt x="159" y="159"/>
                </a:cubicBezTo>
                <a:cubicBezTo>
                  <a:pt x="163" y="155"/>
                  <a:pt x="163" y="149"/>
                  <a:pt x="159" y="143"/>
                </a:cubicBezTo>
                <a:cubicBezTo>
                  <a:pt x="163" y="144"/>
                  <a:pt x="167" y="143"/>
                  <a:pt x="169" y="140"/>
                </a:cubicBezTo>
                <a:cubicBezTo>
                  <a:pt x="174" y="136"/>
                  <a:pt x="174" y="128"/>
                  <a:pt x="168" y="122"/>
                </a:cubicBezTo>
                <a:lnTo>
                  <a:pt x="128" y="82"/>
                </a:lnTo>
                <a:close/>
                <a:moveTo>
                  <a:pt x="116" y="143"/>
                </a:moveTo>
                <a:cubicBezTo>
                  <a:pt x="112" y="139"/>
                  <a:pt x="104" y="140"/>
                  <a:pt x="99" y="145"/>
                </a:cubicBezTo>
                <a:cubicBezTo>
                  <a:pt x="94" y="150"/>
                  <a:pt x="94" y="150"/>
                  <a:pt x="94" y="150"/>
                </a:cubicBezTo>
                <a:cubicBezTo>
                  <a:pt x="99" y="145"/>
                  <a:pt x="100" y="137"/>
                  <a:pt x="96" y="133"/>
                </a:cubicBezTo>
                <a:cubicBezTo>
                  <a:pt x="92" y="129"/>
                  <a:pt x="85" y="130"/>
                  <a:pt x="80" y="135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0" y="135"/>
                  <a:pt x="81" y="127"/>
                  <a:pt x="77" y="123"/>
                </a:cubicBezTo>
                <a:cubicBezTo>
                  <a:pt x="73" y="119"/>
                  <a:pt x="66" y="120"/>
                  <a:pt x="61" y="125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70" y="116"/>
                  <a:pt x="71" y="108"/>
                  <a:pt x="67" y="104"/>
                </a:cubicBezTo>
                <a:cubicBezTo>
                  <a:pt x="63" y="100"/>
                  <a:pt x="56" y="101"/>
                  <a:pt x="51" y="10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26" y="131"/>
                  <a:pt x="25" y="139"/>
                  <a:pt x="29" y="143"/>
                </a:cubicBezTo>
                <a:cubicBezTo>
                  <a:pt x="32" y="146"/>
                  <a:pt x="38" y="146"/>
                  <a:pt x="43" y="143"/>
                </a:cubicBezTo>
                <a:cubicBezTo>
                  <a:pt x="41" y="145"/>
                  <a:pt x="41" y="145"/>
                  <a:pt x="41" y="145"/>
                </a:cubicBezTo>
                <a:cubicBezTo>
                  <a:pt x="36" y="150"/>
                  <a:pt x="35" y="158"/>
                  <a:pt x="39" y="162"/>
                </a:cubicBezTo>
                <a:cubicBezTo>
                  <a:pt x="43" y="166"/>
                  <a:pt x="50" y="165"/>
                  <a:pt x="55" y="160"/>
                </a:cubicBezTo>
                <a:cubicBezTo>
                  <a:pt x="60" y="155"/>
                  <a:pt x="60" y="155"/>
                  <a:pt x="60" y="155"/>
                </a:cubicBezTo>
                <a:cubicBezTo>
                  <a:pt x="55" y="160"/>
                  <a:pt x="54" y="168"/>
                  <a:pt x="58" y="172"/>
                </a:cubicBezTo>
                <a:cubicBezTo>
                  <a:pt x="62" y="176"/>
                  <a:pt x="70" y="175"/>
                  <a:pt x="75" y="170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4" y="170"/>
                  <a:pt x="73" y="178"/>
                  <a:pt x="77" y="182"/>
                </a:cubicBezTo>
                <a:cubicBezTo>
                  <a:pt x="81" y="186"/>
                  <a:pt x="89" y="185"/>
                  <a:pt x="94" y="180"/>
                </a:cubicBezTo>
                <a:cubicBezTo>
                  <a:pt x="114" y="160"/>
                  <a:pt x="114" y="160"/>
                  <a:pt x="114" y="160"/>
                </a:cubicBezTo>
                <a:cubicBezTo>
                  <a:pt x="119" y="155"/>
                  <a:pt x="120" y="147"/>
                  <a:pt x="116" y="143"/>
                </a:cubicBezTo>
                <a:moveTo>
                  <a:pt x="142" y="1"/>
                </a:moveTo>
                <a:cubicBezTo>
                  <a:pt x="119" y="23"/>
                  <a:pt x="119" y="23"/>
                  <a:pt x="119" y="23"/>
                </a:cubicBezTo>
                <a:cubicBezTo>
                  <a:pt x="113" y="29"/>
                  <a:pt x="94" y="32"/>
                  <a:pt x="92" y="33"/>
                </a:cubicBezTo>
                <a:cubicBezTo>
                  <a:pt x="89" y="33"/>
                  <a:pt x="59" y="52"/>
                  <a:pt x="59" y="54"/>
                </a:cubicBezTo>
                <a:cubicBezTo>
                  <a:pt x="59" y="56"/>
                  <a:pt x="51" y="76"/>
                  <a:pt x="44" y="86"/>
                </a:cubicBezTo>
                <a:cubicBezTo>
                  <a:pt x="39" y="93"/>
                  <a:pt x="54" y="98"/>
                  <a:pt x="64" y="92"/>
                </a:cubicBezTo>
                <a:cubicBezTo>
                  <a:pt x="76" y="83"/>
                  <a:pt x="82" y="74"/>
                  <a:pt x="82" y="74"/>
                </a:cubicBezTo>
                <a:cubicBezTo>
                  <a:pt x="82" y="74"/>
                  <a:pt x="88" y="79"/>
                  <a:pt x="103" y="80"/>
                </a:cubicBezTo>
                <a:cubicBezTo>
                  <a:pt x="120" y="81"/>
                  <a:pt x="130" y="77"/>
                  <a:pt x="130" y="77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3" y="103"/>
                  <a:pt x="165" y="94"/>
                  <a:pt x="167" y="91"/>
                </a:cubicBezTo>
                <a:cubicBezTo>
                  <a:pt x="170" y="87"/>
                  <a:pt x="174" y="87"/>
                  <a:pt x="178" y="83"/>
                </a:cubicBezTo>
                <a:cubicBezTo>
                  <a:pt x="181" y="79"/>
                  <a:pt x="194" y="63"/>
                  <a:pt x="199" y="58"/>
                </a:cubicBezTo>
                <a:lnTo>
                  <a:pt x="142" y="1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2359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0BB4219-ADF0-48C5-9291-65BEF3778860}"/>
              </a:ext>
            </a:extLst>
          </p:cNvPr>
          <p:cNvSpPr txBox="1">
            <a:spLocks/>
          </p:cNvSpPr>
          <p:nvPr/>
        </p:nvSpPr>
        <p:spPr>
          <a:xfrm>
            <a:off x="609048" y="1170497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 6 LAYERS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50" name="Group 51">
            <a:extLst>
              <a:ext uri="{FF2B5EF4-FFF2-40B4-BE49-F238E27FC236}">
                <a16:creationId xmlns:a16="http://schemas.microsoft.com/office/drawing/2014/main" id="{C29576BE-78EC-5526-8B53-698317CDD4A4}"/>
              </a:ext>
            </a:extLst>
          </p:cNvPr>
          <p:cNvGrpSpPr/>
          <p:nvPr/>
        </p:nvGrpSpPr>
        <p:grpSpPr>
          <a:xfrm>
            <a:off x="5071601" y="2122638"/>
            <a:ext cx="1686344" cy="1045339"/>
            <a:chOff x="2397586" y="1648335"/>
            <a:chExt cx="2204610" cy="1281139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180054D1-1846-998F-9C8E-4523F77D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586" y="1648335"/>
              <a:ext cx="1091199" cy="1281139"/>
            </a:xfrm>
            <a:custGeom>
              <a:avLst/>
              <a:gdLst>
                <a:gd name="T0" fmla="*/ 0 w 393"/>
                <a:gd name="T1" fmla="*/ 162 h 387"/>
                <a:gd name="T2" fmla="*/ 393 w 393"/>
                <a:gd name="T3" fmla="*/ 0 h 387"/>
                <a:gd name="T4" fmla="*/ 393 w 393"/>
                <a:gd name="T5" fmla="*/ 387 h 387"/>
                <a:gd name="T6" fmla="*/ 0 w 393"/>
                <a:gd name="T7" fmla="*/ 387 h 387"/>
                <a:gd name="T8" fmla="*/ 0 w 393"/>
                <a:gd name="T9" fmla="*/ 162 h 387"/>
                <a:gd name="T10" fmla="*/ 0 w 393"/>
                <a:gd name="T11" fmla="*/ 16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387">
                  <a:moveTo>
                    <a:pt x="0" y="162"/>
                  </a:moveTo>
                  <a:lnTo>
                    <a:pt x="393" y="0"/>
                  </a:lnTo>
                  <a:lnTo>
                    <a:pt x="393" y="387"/>
                  </a:lnTo>
                  <a:lnTo>
                    <a:pt x="0" y="387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gradFill>
              <a:gsLst>
                <a:gs pos="0">
                  <a:srgbClr val="954F72"/>
                </a:gs>
                <a:gs pos="100000">
                  <a:srgbClr val="954F72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61F6E2DD-8B73-FD10-180D-972DCC0E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1648335"/>
              <a:ext cx="1113412" cy="1281139"/>
            </a:xfrm>
            <a:custGeom>
              <a:avLst/>
              <a:gdLst>
                <a:gd name="T0" fmla="*/ 401 w 401"/>
                <a:gd name="T1" fmla="*/ 162 h 387"/>
                <a:gd name="T2" fmla="*/ 0 w 401"/>
                <a:gd name="T3" fmla="*/ 0 h 387"/>
                <a:gd name="T4" fmla="*/ 0 w 401"/>
                <a:gd name="T5" fmla="*/ 387 h 387"/>
                <a:gd name="T6" fmla="*/ 401 w 401"/>
                <a:gd name="T7" fmla="*/ 387 h 387"/>
                <a:gd name="T8" fmla="*/ 401 w 401"/>
                <a:gd name="T9" fmla="*/ 162 h 387"/>
                <a:gd name="T10" fmla="*/ 401 w 401"/>
                <a:gd name="T11" fmla="*/ 16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387">
                  <a:moveTo>
                    <a:pt x="401" y="162"/>
                  </a:moveTo>
                  <a:lnTo>
                    <a:pt x="0" y="0"/>
                  </a:lnTo>
                  <a:lnTo>
                    <a:pt x="0" y="387"/>
                  </a:lnTo>
                  <a:lnTo>
                    <a:pt x="401" y="387"/>
                  </a:lnTo>
                  <a:lnTo>
                    <a:pt x="401" y="162"/>
                  </a:lnTo>
                  <a:lnTo>
                    <a:pt x="401" y="162"/>
                  </a:lnTo>
                  <a:close/>
                </a:path>
              </a:pathLst>
            </a:custGeom>
            <a:gradFill>
              <a:gsLst>
                <a:gs pos="0">
                  <a:srgbClr val="954F72">
                    <a:lumMod val="75000"/>
                  </a:srgbClr>
                </a:gs>
                <a:gs pos="100000">
                  <a:srgbClr val="954F7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53" name="Group 36">
            <a:extLst>
              <a:ext uri="{FF2B5EF4-FFF2-40B4-BE49-F238E27FC236}">
                <a16:creationId xmlns:a16="http://schemas.microsoft.com/office/drawing/2014/main" id="{0395CEB7-95CE-5DBA-50F5-AD9AEF0B0F85}"/>
              </a:ext>
            </a:extLst>
          </p:cNvPr>
          <p:cNvGrpSpPr/>
          <p:nvPr/>
        </p:nvGrpSpPr>
        <p:grpSpPr>
          <a:xfrm>
            <a:off x="4848036" y="2648700"/>
            <a:ext cx="2136535" cy="1324406"/>
            <a:chOff x="2397586" y="1648335"/>
            <a:chExt cx="2204610" cy="1281139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AC500C3-0390-9D31-679C-A1493D9FD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586" y="1648335"/>
              <a:ext cx="1091199" cy="1281139"/>
            </a:xfrm>
            <a:custGeom>
              <a:avLst/>
              <a:gdLst>
                <a:gd name="T0" fmla="*/ 0 w 393"/>
                <a:gd name="T1" fmla="*/ 162 h 387"/>
                <a:gd name="T2" fmla="*/ 393 w 393"/>
                <a:gd name="T3" fmla="*/ 0 h 387"/>
                <a:gd name="T4" fmla="*/ 393 w 393"/>
                <a:gd name="T5" fmla="*/ 387 h 387"/>
                <a:gd name="T6" fmla="*/ 0 w 393"/>
                <a:gd name="T7" fmla="*/ 387 h 387"/>
                <a:gd name="T8" fmla="*/ 0 w 393"/>
                <a:gd name="T9" fmla="*/ 162 h 387"/>
                <a:gd name="T10" fmla="*/ 0 w 393"/>
                <a:gd name="T11" fmla="*/ 16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3" h="387">
                  <a:moveTo>
                    <a:pt x="0" y="162"/>
                  </a:moveTo>
                  <a:lnTo>
                    <a:pt x="393" y="0"/>
                  </a:lnTo>
                  <a:lnTo>
                    <a:pt x="393" y="387"/>
                  </a:lnTo>
                  <a:lnTo>
                    <a:pt x="0" y="387"/>
                  </a:lnTo>
                  <a:lnTo>
                    <a:pt x="0" y="162"/>
                  </a:lnTo>
                  <a:lnTo>
                    <a:pt x="0" y="162"/>
                  </a:lnTo>
                  <a:close/>
                </a:path>
              </a:pathLst>
            </a:custGeom>
            <a:gradFill>
              <a:gsLst>
                <a:gs pos="0">
                  <a:srgbClr val="C0392B"/>
                </a:gs>
                <a:gs pos="100000">
                  <a:srgbClr val="C0392B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87F68100-57DB-DBD3-73E7-7D4291F0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1648335"/>
              <a:ext cx="1113412" cy="1281139"/>
            </a:xfrm>
            <a:custGeom>
              <a:avLst/>
              <a:gdLst>
                <a:gd name="T0" fmla="*/ 401 w 401"/>
                <a:gd name="T1" fmla="*/ 162 h 387"/>
                <a:gd name="T2" fmla="*/ 0 w 401"/>
                <a:gd name="T3" fmla="*/ 0 h 387"/>
                <a:gd name="T4" fmla="*/ 0 w 401"/>
                <a:gd name="T5" fmla="*/ 387 h 387"/>
                <a:gd name="T6" fmla="*/ 401 w 401"/>
                <a:gd name="T7" fmla="*/ 387 h 387"/>
                <a:gd name="T8" fmla="*/ 401 w 401"/>
                <a:gd name="T9" fmla="*/ 162 h 387"/>
                <a:gd name="T10" fmla="*/ 401 w 401"/>
                <a:gd name="T11" fmla="*/ 16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387">
                  <a:moveTo>
                    <a:pt x="401" y="162"/>
                  </a:moveTo>
                  <a:lnTo>
                    <a:pt x="0" y="0"/>
                  </a:lnTo>
                  <a:lnTo>
                    <a:pt x="0" y="387"/>
                  </a:lnTo>
                  <a:lnTo>
                    <a:pt x="401" y="387"/>
                  </a:lnTo>
                  <a:lnTo>
                    <a:pt x="401" y="162"/>
                  </a:lnTo>
                  <a:lnTo>
                    <a:pt x="401" y="162"/>
                  </a:lnTo>
                  <a:close/>
                </a:path>
              </a:pathLst>
            </a:custGeom>
            <a:gradFill>
              <a:gsLst>
                <a:gs pos="0">
                  <a:srgbClr val="C0392B">
                    <a:lumMod val="75000"/>
                  </a:srgbClr>
                </a:gs>
                <a:gs pos="100000">
                  <a:srgbClr val="C0392B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56" name="Group 39">
            <a:extLst>
              <a:ext uri="{FF2B5EF4-FFF2-40B4-BE49-F238E27FC236}">
                <a16:creationId xmlns:a16="http://schemas.microsoft.com/office/drawing/2014/main" id="{198590AC-E33C-AAEC-7319-3016A95FBCD3}"/>
              </a:ext>
            </a:extLst>
          </p:cNvPr>
          <p:cNvGrpSpPr/>
          <p:nvPr/>
        </p:nvGrpSpPr>
        <p:grpSpPr>
          <a:xfrm>
            <a:off x="4482080" y="3367370"/>
            <a:ext cx="2871136" cy="1351784"/>
            <a:chOff x="2019970" y="2343527"/>
            <a:chExt cx="2962617" cy="1307623"/>
          </a:xfrm>
        </p:grpSpPr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139A8F2-066B-31CF-5BFC-60C82EDEF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9970" y="2343527"/>
              <a:ext cx="1468815" cy="1307623"/>
            </a:xfrm>
            <a:custGeom>
              <a:avLst/>
              <a:gdLst>
                <a:gd name="T0" fmla="*/ 0 w 66"/>
                <a:gd name="T1" fmla="*/ 20 h 49"/>
                <a:gd name="T2" fmla="*/ 66 w 66"/>
                <a:gd name="T3" fmla="*/ 0 h 49"/>
                <a:gd name="T4" fmla="*/ 66 w 66"/>
                <a:gd name="T5" fmla="*/ 49 h 49"/>
                <a:gd name="T6" fmla="*/ 0 w 66"/>
                <a:gd name="T7" fmla="*/ 49 h 49"/>
                <a:gd name="T8" fmla="*/ 0 w 66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49">
                  <a:moveTo>
                    <a:pt x="0" y="20"/>
                  </a:moveTo>
                  <a:cubicBezTo>
                    <a:pt x="22" y="14"/>
                    <a:pt x="44" y="7"/>
                    <a:pt x="66" y="0"/>
                  </a:cubicBezTo>
                  <a:cubicBezTo>
                    <a:pt x="66" y="17"/>
                    <a:pt x="66" y="33"/>
                    <a:pt x="66" y="49"/>
                  </a:cubicBezTo>
                  <a:cubicBezTo>
                    <a:pt x="44" y="49"/>
                    <a:pt x="22" y="49"/>
                    <a:pt x="0" y="49"/>
                  </a:cubicBezTo>
                  <a:cubicBezTo>
                    <a:pt x="0" y="40"/>
                    <a:pt x="0" y="30"/>
                    <a:pt x="0" y="20"/>
                  </a:cubicBezTo>
                  <a:close/>
                </a:path>
              </a:pathLst>
            </a:custGeom>
            <a:gradFill>
              <a:gsLst>
                <a:gs pos="0">
                  <a:srgbClr val="F39C12"/>
                </a:gs>
                <a:gs pos="100000">
                  <a:srgbClr val="F39C12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8D2F7E24-7E6A-376B-113B-22623B2C8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2343527"/>
              <a:ext cx="1493803" cy="1307623"/>
            </a:xfrm>
            <a:custGeom>
              <a:avLst/>
              <a:gdLst>
                <a:gd name="T0" fmla="*/ 67 w 67"/>
                <a:gd name="T1" fmla="*/ 20 h 49"/>
                <a:gd name="T2" fmla="*/ 0 w 67"/>
                <a:gd name="T3" fmla="*/ 0 h 49"/>
                <a:gd name="T4" fmla="*/ 0 w 67"/>
                <a:gd name="T5" fmla="*/ 49 h 49"/>
                <a:gd name="T6" fmla="*/ 67 w 67"/>
                <a:gd name="T7" fmla="*/ 49 h 49"/>
                <a:gd name="T8" fmla="*/ 67 w 67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49">
                  <a:moveTo>
                    <a:pt x="67" y="20"/>
                  </a:moveTo>
                  <a:cubicBezTo>
                    <a:pt x="44" y="14"/>
                    <a:pt x="22" y="7"/>
                    <a:pt x="0" y="0"/>
                  </a:cubicBezTo>
                  <a:cubicBezTo>
                    <a:pt x="0" y="17"/>
                    <a:pt x="0" y="33"/>
                    <a:pt x="0" y="49"/>
                  </a:cubicBezTo>
                  <a:cubicBezTo>
                    <a:pt x="22" y="49"/>
                    <a:pt x="44" y="49"/>
                    <a:pt x="67" y="49"/>
                  </a:cubicBezTo>
                  <a:cubicBezTo>
                    <a:pt x="67" y="40"/>
                    <a:pt x="67" y="30"/>
                    <a:pt x="67" y="20"/>
                  </a:cubicBezTo>
                  <a:close/>
                </a:path>
              </a:pathLst>
            </a:custGeom>
            <a:gradFill>
              <a:gsLst>
                <a:gs pos="0">
                  <a:srgbClr val="F39C12">
                    <a:lumMod val="75000"/>
                  </a:srgbClr>
                </a:gs>
                <a:gs pos="100000">
                  <a:srgbClr val="F39C1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59" name="Group 42">
            <a:extLst>
              <a:ext uri="{FF2B5EF4-FFF2-40B4-BE49-F238E27FC236}">
                <a16:creationId xmlns:a16="http://schemas.microsoft.com/office/drawing/2014/main" id="{028B29D1-F551-9DFA-FAF0-A239253E5990}"/>
              </a:ext>
            </a:extLst>
          </p:cNvPr>
          <p:cNvGrpSpPr/>
          <p:nvPr/>
        </p:nvGrpSpPr>
        <p:grpSpPr>
          <a:xfrm>
            <a:off x="4113433" y="4113419"/>
            <a:ext cx="3584213" cy="1351784"/>
            <a:chOff x="1639577" y="3065203"/>
            <a:chExt cx="3698415" cy="1307623"/>
          </a:xfrm>
        </p:grpSpPr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42840BD2-496C-DBDA-8113-65956B564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577" y="3065203"/>
              <a:ext cx="1849208" cy="1307623"/>
            </a:xfrm>
            <a:custGeom>
              <a:avLst/>
              <a:gdLst>
                <a:gd name="T0" fmla="*/ 0 w 83"/>
                <a:gd name="T1" fmla="*/ 20 h 49"/>
                <a:gd name="T2" fmla="*/ 83 w 83"/>
                <a:gd name="T3" fmla="*/ 0 h 49"/>
                <a:gd name="T4" fmla="*/ 83 w 83"/>
                <a:gd name="T5" fmla="*/ 49 h 49"/>
                <a:gd name="T6" fmla="*/ 0 w 83"/>
                <a:gd name="T7" fmla="*/ 49 h 49"/>
                <a:gd name="T8" fmla="*/ 0 w 83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9">
                  <a:moveTo>
                    <a:pt x="0" y="20"/>
                  </a:moveTo>
                  <a:cubicBezTo>
                    <a:pt x="28" y="14"/>
                    <a:pt x="56" y="7"/>
                    <a:pt x="83" y="0"/>
                  </a:cubicBezTo>
                  <a:cubicBezTo>
                    <a:pt x="83" y="17"/>
                    <a:pt x="83" y="33"/>
                    <a:pt x="83" y="49"/>
                  </a:cubicBezTo>
                  <a:cubicBezTo>
                    <a:pt x="56" y="49"/>
                    <a:pt x="28" y="49"/>
                    <a:pt x="0" y="49"/>
                  </a:cubicBezTo>
                  <a:cubicBezTo>
                    <a:pt x="0" y="40"/>
                    <a:pt x="0" y="30"/>
                    <a:pt x="0" y="20"/>
                  </a:cubicBezTo>
                  <a:close/>
                </a:path>
              </a:pathLst>
            </a:custGeom>
            <a:gradFill>
              <a:gsLst>
                <a:gs pos="0">
                  <a:srgbClr val="9BBB59"/>
                </a:gs>
                <a:gs pos="100000">
                  <a:srgbClr val="9BBB59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33EA8373-F30A-9AE2-3277-A5F882A23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3065203"/>
              <a:ext cx="1849208" cy="1307623"/>
            </a:xfrm>
            <a:custGeom>
              <a:avLst/>
              <a:gdLst>
                <a:gd name="T0" fmla="*/ 83 w 83"/>
                <a:gd name="T1" fmla="*/ 20 h 49"/>
                <a:gd name="T2" fmla="*/ 0 w 83"/>
                <a:gd name="T3" fmla="*/ 0 h 49"/>
                <a:gd name="T4" fmla="*/ 0 w 83"/>
                <a:gd name="T5" fmla="*/ 49 h 49"/>
                <a:gd name="T6" fmla="*/ 83 w 83"/>
                <a:gd name="T7" fmla="*/ 49 h 49"/>
                <a:gd name="T8" fmla="*/ 83 w 83"/>
                <a:gd name="T9" fmla="*/ 2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9">
                  <a:moveTo>
                    <a:pt x="83" y="20"/>
                  </a:moveTo>
                  <a:cubicBezTo>
                    <a:pt x="56" y="14"/>
                    <a:pt x="28" y="7"/>
                    <a:pt x="0" y="0"/>
                  </a:cubicBezTo>
                  <a:cubicBezTo>
                    <a:pt x="0" y="17"/>
                    <a:pt x="0" y="33"/>
                    <a:pt x="0" y="49"/>
                  </a:cubicBezTo>
                  <a:cubicBezTo>
                    <a:pt x="28" y="49"/>
                    <a:pt x="56" y="49"/>
                    <a:pt x="83" y="49"/>
                  </a:cubicBezTo>
                  <a:cubicBezTo>
                    <a:pt x="83" y="40"/>
                    <a:pt x="83" y="30"/>
                    <a:pt x="83" y="20"/>
                  </a:cubicBezTo>
                  <a:close/>
                </a:path>
              </a:pathLst>
            </a:custGeom>
            <a:gradFill>
              <a:gsLst>
                <a:gs pos="0">
                  <a:srgbClr val="9BBB59">
                    <a:lumMod val="75000"/>
                  </a:srgbClr>
                </a:gs>
                <a:gs pos="100000">
                  <a:srgbClr val="9BBB5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2" name="Group 45">
            <a:extLst>
              <a:ext uri="{FF2B5EF4-FFF2-40B4-BE49-F238E27FC236}">
                <a16:creationId xmlns:a16="http://schemas.microsoft.com/office/drawing/2014/main" id="{48BC5629-681D-6C6D-8A81-A55A16156B8F}"/>
              </a:ext>
            </a:extLst>
          </p:cNvPr>
          <p:cNvGrpSpPr/>
          <p:nvPr/>
        </p:nvGrpSpPr>
        <p:grpSpPr>
          <a:xfrm>
            <a:off x="3747477" y="4859466"/>
            <a:ext cx="4318815" cy="1379162"/>
            <a:chOff x="1261961" y="3786878"/>
            <a:chExt cx="4456423" cy="1334106"/>
          </a:xfrm>
        </p:grpSpPr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C98F8435-0D72-23DB-00A4-535C17B94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961" y="3786878"/>
              <a:ext cx="2226823" cy="1334106"/>
            </a:xfrm>
            <a:custGeom>
              <a:avLst/>
              <a:gdLst>
                <a:gd name="T0" fmla="*/ 0 w 100"/>
                <a:gd name="T1" fmla="*/ 20 h 50"/>
                <a:gd name="T2" fmla="*/ 100 w 100"/>
                <a:gd name="T3" fmla="*/ 0 h 50"/>
                <a:gd name="T4" fmla="*/ 100 w 100"/>
                <a:gd name="T5" fmla="*/ 50 h 50"/>
                <a:gd name="T6" fmla="*/ 0 w 100"/>
                <a:gd name="T7" fmla="*/ 50 h 50"/>
                <a:gd name="T8" fmla="*/ 0 w 100"/>
                <a:gd name="T9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0">
                  <a:moveTo>
                    <a:pt x="0" y="20"/>
                  </a:moveTo>
                  <a:cubicBezTo>
                    <a:pt x="34" y="13"/>
                    <a:pt x="67" y="7"/>
                    <a:pt x="100" y="0"/>
                  </a:cubicBezTo>
                  <a:cubicBezTo>
                    <a:pt x="100" y="16"/>
                    <a:pt x="100" y="33"/>
                    <a:pt x="100" y="50"/>
                  </a:cubicBezTo>
                  <a:cubicBezTo>
                    <a:pt x="67" y="50"/>
                    <a:pt x="34" y="50"/>
                    <a:pt x="0" y="50"/>
                  </a:cubicBezTo>
                  <a:cubicBezTo>
                    <a:pt x="0" y="40"/>
                    <a:pt x="0" y="30"/>
                    <a:pt x="0" y="20"/>
                  </a:cubicBezTo>
                  <a:close/>
                </a:path>
              </a:pathLst>
            </a:custGeom>
            <a:gradFill>
              <a:gsLst>
                <a:gs pos="0">
                  <a:srgbClr val="41B176"/>
                </a:gs>
                <a:gs pos="100000">
                  <a:srgbClr val="41B176">
                    <a:lumMod val="60000"/>
                    <a:lumOff val="40000"/>
                  </a:srgbClr>
                </a:gs>
              </a:gsLst>
              <a:lin ang="108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993F0FD2-CA0B-A9FD-AEAF-D2E0516E7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3786878"/>
              <a:ext cx="2229600" cy="1334106"/>
            </a:xfrm>
            <a:custGeom>
              <a:avLst/>
              <a:gdLst>
                <a:gd name="T0" fmla="*/ 100 w 100"/>
                <a:gd name="T1" fmla="*/ 20 h 50"/>
                <a:gd name="T2" fmla="*/ 0 w 100"/>
                <a:gd name="T3" fmla="*/ 0 h 50"/>
                <a:gd name="T4" fmla="*/ 0 w 100"/>
                <a:gd name="T5" fmla="*/ 50 h 50"/>
                <a:gd name="T6" fmla="*/ 100 w 100"/>
                <a:gd name="T7" fmla="*/ 50 h 50"/>
                <a:gd name="T8" fmla="*/ 100 w 100"/>
                <a:gd name="T9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0">
                  <a:moveTo>
                    <a:pt x="100" y="20"/>
                  </a:moveTo>
                  <a:cubicBezTo>
                    <a:pt x="67" y="13"/>
                    <a:pt x="33" y="7"/>
                    <a:pt x="0" y="0"/>
                  </a:cubicBezTo>
                  <a:cubicBezTo>
                    <a:pt x="0" y="16"/>
                    <a:pt x="0" y="33"/>
                    <a:pt x="0" y="50"/>
                  </a:cubicBezTo>
                  <a:cubicBezTo>
                    <a:pt x="33" y="50"/>
                    <a:pt x="67" y="50"/>
                    <a:pt x="100" y="50"/>
                  </a:cubicBezTo>
                  <a:cubicBezTo>
                    <a:pt x="100" y="40"/>
                    <a:pt x="100" y="30"/>
                    <a:pt x="100" y="20"/>
                  </a:cubicBezTo>
                  <a:close/>
                </a:path>
              </a:pathLst>
            </a:custGeom>
            <a:gradFill>
              <a:gsLst>
                <a:gs pos="0">
                  <a:srgbClr val="41B176">
                    <a:lumMod val="75000"/>
                  </a:srgbClr>
                </a:gs>
                <a:gs pos="100000">
                  <a:srgbClr val="41B176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5" name="Group 48">
            <a:extLst>
              <a:ext uri="{FF2B5EF4-FFF2-40B4-BE49-F238E27FC236}">
                <a16:creationId xmlns:a16="http://schemas.microsoft.com/office/drawing/2014/main" id="{242402C4-73BF-FF96-A612-F7594F1ABB18}"/>
              </a:ext>
            </a:extLst>
          </p:cNvPr>
          <p:cNvGrpSpPr/>
          <p:nvPr/>
        </p:nvGrpSpPr>
        <p:grpSpPr>
          <a:xfrm>
            <a:off x="3403048" y="5578137"/>
            <a:ext cx="5029200" cy="1406540"/>
            <a:chOff x="906558" y="4482070"/>
            <a:chExt cx="5189442" cy="1360590"/>
          </a:xfrm>
        </p:grpSpPr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D67C7A62-7406-9E48-EF39-04E6F2140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558" y="4482070"/>
              <a:ext cx="2582226" cy="1360590"/>
            </a:xfrm>
            <a:custGeom>
              <a:avLst/>
              <a:gdLst>
                <a:gd name="T0" fmla="*/ 0 w 116"/>
                <a:gd name="T1" fmla="*/ 21 h 51"/>
                <a:gd name="T2" fmla="*/ 116 w 116"/>
                <a:gd name="T3" fmla="*/ 0 h 51"/>
                <a:gd name="T4" fmla="*/ 116 w 116"/>
                <a:gd name="T5" fmla="*/ 51 h 51"/>
                <a:gd name="T6" fmla="*/ 0 w 116"/>
                <a:gd name="T7" fmla="*/ 51 h 51"/>
                <a:gd name="T8" fmla="*/ 0 w 116"/>
                <a:gd name="T9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51">
                  <a:moveTo>
                    <a:pt x="0" y="21"/>
                  </a:moveTo>
                  <a:cubicBezTo>
                    <a:pt x="39" y="14"/>
                    <a:pt x="77" y="7"/>
                    <a:pt x="116" y="0"/>
                  </a:cubicBezTo>
                  <a:cubicBezTo>
                    <a:pt x="116" y="17"/>
                    <a:pt x="116" y="34"/>
                    <a:pt x="116" y="51"/>
                  </a:cubicBezTo>
                  <a:cubicBezTo>
                    <a:pt x="77" y="51"/>
                    <a:pt x="39" y="51"/>
                    <a:pt x="0" y="51"/>
                  </a:cubicBezTo>
                  <a:cubicBezTo>
                    <a:pt x="0" y="41"/>
                    <a:pt x="0" y="31"/>
                    <a:pt x="0" y="2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80B9"/>
                </a:gs>
                <a:gs pos="100000">
                  <a:srgbClr val="2980B9">
                    <a:lumMod val="60000"/>
                    <a:lumOff val="4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7" name="Freeform 14">
              <a:extLst>
                <a:ext uri="{FF2B5EF4-FFF2-40B4-BE49-F238E27FC236}">
                  <a16:creationId xmlns:a16="http://schemas.microsoft.com/office/drawing/2014/main" id="{FC74C57B-A030-E50F-47C0-D42D0056F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784" y="4482070"/>
              <a:ext cx="2607216" cy="1360590"/>
            </a:xfrm>
            <a:custGeom>
              <a:avLst/>
              <a:gdLst>
                <a:gd name="T0" fmla="*/ 117 w 117"/>
                <a:gd name="T1" fmla="*/ 21 h 51"/>
                <a:gd name="T2" fmla="*/ 0 w 117"/>
                <a:gd name="T3" fmla="*/ 0 h 51"/>
                <a:gd name="T4" fmla="*/ 0 w 117"/>
                <a:gd name="T5" fmla="*/ 51 h 51"/>
                <a:gd name="T6" fmla="*/ 117 w 117"/>
                <a:gd name="T7" fmla="*/ 51 h 51"/>
                <a:gd name="T8" fmla="*/ 117 w 117"/>
                <a:gd name="T9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51">
                  <a:moveTo>
                    <a:pt x="117" y="21"/>
                  </a:moveTo>
                  <a:cubicBezTo>
                    <a:pt x="78" y="14"/>
                    <a:pt x="39" y="7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39" y="51"/>
                    <a:pt x="78" y="51"/>
                    <a:pt x="117" y="51"/>
                  </a:cubicBezTo>
                  <a:cubicBezTo>
                    <a:pt x="117" y="41"/>
                    <a:pt x="117" y="31"/>
                    <a:pt x="117" y="2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80B9">
                    <a:lumMod val="75000"/>
                  </a:srgbClr>
                </a:gs>
                <a:gs pos="100000">
                  <a:srgbClr val="2980B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68" name="TextBox 20">
            <a:extLst>
              <a:ext uri="{FF2B5EF4-FFF2-40B4-BE49-F238E27FC236}">
                <a16:creationId xmlns:a16="http://schemas.microsoft.com/office/drawing/2014/main" id="{726C6CA4-C8A7-97EA-8DF4-827D0962C108}"/>
              </a:ext>
            </a:extLst>
          </p:cNvPr>
          <p:cNvSpPr txBox="1"/>
          <p:nvPr/>
        </p:nvSpPr>
        <p:spPr>
          <a:xfrm>
            <a:off x="7622667" y="242858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01</a:t>
            </a:r>
          </a:p>
        </p:txBody>
      </p:sp>
      <p:sp>
        <p:nvSpPr>
          <p:cNvPr id="69" name="TextBox 21">
            <a:extLst>
              <a:ext uri="{FF2B5EF4-FFF2-40B4-BE49-F238E27FC236}">
                <a16:creationId xmlns:a16="http://schemas.microsoft.com/office/drawing/2014/main" id="{AA2719E7-52E9-6297-3797-63596299DFA9}"/>
              </a:ext>
            </a:extLst>
          </p:cNvPr>
          <p:cNvSpPr txBox="1"/>
          <p:nvPr/>
        </p:nvSpPr>
        <p:spPr>
          <a:xfrm>
            <a:off x="7622666" y="2643323"/>
            <a:ext cx="267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6D4F184F-D292-E23E-1B0D-72FE6A48A722}"/>
              </a:ext>
            </a:extLst>
          </p:cNvPr>
          <p:cNvSpPr txBox="1"/>
          <p:nvPr/>
        </p:nvSpPr>
        <p:spPr>
          <a:xfrm>
            <a:off x="2173194" y="4504412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02</a:t>
            </a:r>
          </a:p>
        </p:txBody>
      </p:sp>
      <p:sp>
        <p:nvSpPr>
          <p:cNvPr id="71" name="TextBox 23">
            <a:extLst>
              <a:ext uri="{FF2B5EF4-FFF2-40B4-BE49-F238E27FC236}">
                <a16:creationId xmlns:a16="http://schemas.microsoft.com/office/drawing/2014/main" id="{564F18D9-F548-4093-5426-8B8B497C2D4A}"/>
              </a:ext>
            </a:extLst>
          </p:cNvPr>
          <p:cNvSpPr txBox="1"/>
          <p:nvPr/>
        </p:nvSpPr>
        <p:spPr>
          <a:xfrm>
            <a:off x="782790" y="4719154"/>
            <a:ext cx="25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6DB7B6CC-1B5A-0EBC-81C1-EFB44EFB0A6D}"/>
              </a:ext>
            </a:extLst>
          </p:cNvPr>
          <p:cNvSpPr txBox="1"/>
          <p:nvPr/>
        </p:nvSpPr>
        <p:spPr>
          <a:xfrm>
            <a:off x="8289086" y="3858081"/>
            <a:ext cx="112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03</a:t>
            </a:r>
          </a:p>
        </p:txBody>
      </p:sp>
      <p:sp>
        <p:nvSpPr>
          <p:cNvPr id="73" name="TextBox 25">
            <a:extLst>
              <a:ext uri="{FF2B5EF4-FFF2-40B4-BE49-F238E27FC236}">
                <a16:creationId xmlns:a16="http://schemas.microsoft.com/office/drawing/2014/main" id="{9348FE00-5F48-F7DA-6ADC-A86C2BCBF784}"/>
              </a:ext>
            </a:extLst>
          </p:cNvPr>
          <p:cNvSpPr txBox="1"/>
          <p:nvPr/>
        </p:nvSpPr>
        <p:spPr>
          <a:xfrm>
            <a:off x="8289086" y="4072823"/>
            <a:ext cx="25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4" name="TextBox 26">
            <a:extLst>
              <a:ext uri="{FF2B5EF4-FFF2-40B4-BE49-F238E27FC236}">
                <a16:creationId xmlns:a16="http://schemas.microsoft.com/office/drawing/2014/main" id="{75E54F17-4E89-2DFC-A96D-FF51C28B4CE4}"/>
              </a:ext>
            </a:extLst>
          </p:cNvPr>
          <p:cNvSpPr txBox="1"/>
          <p:nvPr/>
        </p:nvSpPr>
        <p:spPr>
          <a:xfrm>
            <a:off x="1464412" y="6123604"/>
            <a:ext cx="112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04</a:t>
            </a:r>
          </a:p>
        </p:txBody>
      </p:sp>
      <p:sp>
        <p:nvSpPr>
          <p:cNvPr id="75" name="TextBox 27">
            <a:extLst>
              <a:ext uri="{FF2B5EF4-FFF2-40B4-BE49-F238E27FC236}">
                <a16:creationId xmlns:a16="http://schemas.microsoft.com/office/drawing/2014/main" id="{A1772880-5766-9E62-1E68-692C043CE317}"/>
              </a:ext>
            </a:extLst>
          </p:cNvPr>
          <p:cNvSpPr txBox="1"/>
          <p:nvPr/>
        </p:nvSpPr>
        <p:spPr>
          <a:xfrm>
            <a:off x="72405" y="6338346"/>
            <a:ext cx="25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6" name="TextBox 28">
            <a:extLst>
              <a:ext uri="{FF2B5EF4-FFF2-40B4-BE49-F238E27FC236}">
                <a16:creationId xmlns:a16="http://schemas.microsoft.com/office/drawing/2014/main" id="{440C0A3E-5DCC-0EA9-AED6-0A15DF566DA1}"/>
              </a:ext>
            </a:extLst>
          </p:cNvPr>
          <p:cNvSpPr txBox="1"/>
          <p:nvPr/>
        </p:nvSpPr>
        <p:spPr>
          <a:xfrm>
            <a:off x="8962797" y="5357695"/>
            <a:ext cx="1125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05</a:t>
            </a:r>
          </a:p>
        </p:txBody>
      </p:sp>
      <p:sp>
        <p:nvSpPr>
          <p:cNvPr id="77" name="TextBox 29">
            <a:extLst>
              <a:ext uri="{FF2B5EF4-FFF2-40B4-BE49-F238E27FC236}">
                <a16:creationId xmlns:a16="http://schemas.microsoft.com/office/drawing/2014/main" id="{71187C31-1493-DBBD-59AD-5EB96EB27D9E}"/>
              </a:ext>
            </a:extLst>
          </p:cNvPr>
          <p:cNvSpPr txBox="1"/>
          <p:nvPr/>
        </p:nvSpPr>
        <p:spPr>
          <a:xfrm>
            <a:off x="8962797" y="5572437"/>
            <a:ext cx="25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8" name="TextBox 31">
            <a:extLst>
              <a:ext uri="{FF2B5EF4-FFF2-40B4-BE49-F238E27FC236}">
                <a16:creationId xmlns:a16="http://schemas.microsoft.com/office/drawing/2014/main" id="{6AB35FA3-DCD3-C2B2-169C-DD706381C5F8}"/>
              </a:ext>
            </a:extLst>
          </p:cNvPr>
          <p:cNvSpPr txBox="1"/>
          <p:nvPr/>
        </p:nvSpPr>
        <p:spPr>
          <a:xfrm>
            <a:off x="2565485" y="3049537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02</a:t>
            </a:r>
          </a:p>
        </p:txBody>
      </p:sp>
      <p:sp>
        <p:nvSpPr>
          <p:cNvPr id="79" name="TextBox 32">
            <a:extLst>
              <a:ext uri="{FF2B5EF4-FFF2-40B4-BE49-F238E27FC236}">
                <a16:creationId xmlns:a16="http://schemas.microsoft.com/office/drawing/2014/main" id="{CE4EA9E2-4BA5-DB96-CAC3-6C8F3AAF3390}"/>
              </a:ext>
            </a:extLst>
          </p:cNvPr>
          <p:cNvSpPr txBox="1"/>
          <p:nvPr/>
        </p:nvSpPr>
        <p:spPr>
          <a:xfrm>
            <a:off x="1175081" y="3264279"/>
            <a:ext cx="25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80" name="Freeform 64">
            <a:extLst>
              <a:ext uri="{FF2B5EF4-FFF2-40B4-BE49-F238E27FC236}">
                <a16:creationId xmlns:a16="http://schemas.microsoft.com/office/drawing/2014/main" id="{1D44B0B6-C8A3-B778-FD2C-1F0599245774}"/>
              </a:ext>
            </a:extLst>
          </p:cNvPr>
          <p:cNvSpPr>
            <a:spLocks noEditPoints="1"/>
          </p:cNvSpPr>
          <p:nvPr/>
        </p:nvSpPr>
        <p:spPr bwMode="auto">
          <a:xfrm>
            <a:off x="8632151" y="5477636"/>
            <a:ext cx="313332" cy="294656"/>
          </a:xfrm>
          <a:custGeom>
            <a:avLst/>
            <a:gdLst>
              <a:gd name="T0" fmla="*/ 36 w 64"/>
              <a:gd name="T1" fmla="*/ 0 h 60"/>
              <a:gd name="T2" fmla="*/ 0 w 64"/>
              <a:gd name="T3" fmla="*/ 40 h 60"/>
              <a:gd name="T4" fmla="*/ 12 w 64"/>
              <a:gd name="T5" fmla="*/ 40 h 60"/>
              <a:gd name="T6" fmla="*/ 24 w 64"/>
              <a:gd name="T7" fmla="*/ 44 h 60"/>
              <a:gd name="T8" fmla="*/ 36 w 64"/>
              <a:gd name="T9" fmla="*/ 60 h 60"/>
              <a:gd name="T10" fmla="*/ 64 w 64"/>
              <a:gd name="T11" fmla="*/ 28 h 60"/>
              <a:gd name="T12" fmla="*/ 36 w 64"/>
              <a:gd name="T13" fmla="*/ 0 h 60"/>
              <a:gd name="T14" fmla="*/ 16 w 64"/>
              <a:gd name="T15" fmla="*/ 29 h 60"/>
              <a:gd name="T16" fmla="*/ 11 w 64"/>
              <a:gd name="T17" fmla="*/ 24 h 60"/>
              <a:gd name="T18" fmla="*/ 16 w 64"/>
              <a:gd name="T19" fmla="*/ 19 h 60"/>
              <a:gd name="T20" fmla="*/ 21 w 64"/>
              <a:gd name="T21" fmla="*/ 24 h 60"/>
              <a:gd name="T22" fmla="*/ 16 w 64"/>
              <a:gd name="T23" fmla="*/ 29 h 60"/>
              <a:gd name="T24" fmla="*/ 25 w 64"/>
              <a:gd name="T25" fmla="*/ 14 h 60"/>
              <a:gd name="T26" fmla="*/ 30 w 64"/>
              <a:gd name="T27" fmla="*/ 9 h 60"/>
              <a:gd name="T28" fmla="*/ 35 w 64"/>
              <a:gd name="T29" fmla="*/ 14 h 60"/>
              <a:gd name="T30" fmla="*/ 30 w 64"/>
              <a:gd name="T31" fmla="*/ 19 h 60"/>
              <a:gd name="T32" fmla="*/ 25 w 64"/>
              <a:gd name="T33" fmla="*/ 14 h 60"/>
              <a:gd name="T34" fmla="*/ 38 w 64"/>
              <a:gd name="T35" fmla="*/ 49 h 60"/>
              <a:gd name="T36" fmla="*/ 31 w 64"/>
              <a:gd name="T37" fmla="*/ 42 h 60"/>
              <a:gd name="T38" fmla="*/ 38 w 64"/>
              <a:gd name="T39" fmla="*/ 35 h 60"/>
              <a:gd name="T40" fmla="*/ 45 w 64"/>
              <a:gd name="T41" fmla="*/ 42 h 60"/>
              <a:gd name="T42" fmla="*/ 38 w 64"/>
              <a:gd name="T43" fmla="*/ 49 h 60"/>
              <a:gd name="T44" fmla="*/ 50 w 64"/>
              <a:gd name="T45" fmla="*/ 37 h 60"/>
              <a:gd name="T46" fmla="*/ 47 w 64"/>
              <a:gd name="T47" fmla="*/ 34 h 60"/>
              <a:gd name="T48" fmla="*/ 50 w 64"/>
              <a:gd name="T49" fmla="*/ 31 h 60"/>
              <a:gd name="T50" fmla="*/ 53 w 64"/>
              <a:gd name="T51" fmla="*/ 34 h 60"/>
              <a:gd name="T52" fmla="*/ 50 w 64"/>
              <a:gd name="T53" fmla="*/ 37 h 60"/>
              <a:gd name="T54" fmla="*/ 46 w 64"/>
              <a:gd name="T55" fmla="*/ 25 h 60"/>
              <a:gd name="T56" fmla="*/ 39 w 64"/>
              <a:gd name="T57" fmla="*/ 18 h 60"/>
              <a:gd name="T58" fmla="*/ 46 w 64"/>
              <a:gd name="T59" fmla="*/ 11 h 60"/>
              <a:gd name="T60" fmla="*/ 53 w 64"/>
              <a:gd name="T61" fmla="*/ 18 h 60"/>
              <a:gd name="T62" fmla="*/ 46 w 64"/>
              <a:gd name="T63" fmla="*/ 2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0">
                <a:moveTo>
                  <a:pt x="36" y="0"/>
                </a:moveTo>
                <a:cubicBezTo>
                  <a:pt x="12" y="0"/>
                  <a:pt x="0" y="24"/>
                  <a:pt x="0" y="40"/>
                </a:cubicBezTo>
                <a:cubicBezTo>
                  <a:pt x="0" y="44"/>
                  <a:pt x="8" y="52"/>
                  <a:pt x="12" y="40"/>
                </a:cubicBezTo>
                <a:cubicBezTo>
                  <a:pt x="14" y="35"/>
                  <a:pt x="24" y="36"/>
                  <a:pt x="24" y="44"/>
                </a:cubicBezTo>
                <a:cubicBezTo>
                  <a:pt x="24" y="53"/>
                  <a:pt x="28" y="60"/>
                  <a:pt x="36" y="60"/>
                </a:cubicBezTo>
                <a:cubicBezTo>
                  <a:pt x="60" y="60"/>
                  <a:pt x="64" y="40"/>
                  <a:pt x="64" y="28"/>
                </a:cubicBezTo>
                <a:cubicBezTo>
                  <a:pt x="64" y="16"/>
                  <a:pt x="60" y="0"/>
                  <a:pt x="36" y="0"/>
                </a:cubicBezTo>
                <a:close/>
                <a:moveTo>
                  <a:pt x="16" y="29"/>
                </a:moveTo>
                <a:cubicBezTo>
                  <a:pt x="13" y="29"/>
                  <a:pt x="11" y="27"/>
                  <a:pt x="11" y="24"/>
                </a:cubicBezTo>
                <a:cubicBezTo>
                  <a:pt x="11" y="21"/>
                  <a:pt x="13" y="19"/>
                  <a:pt x="16" y="19"/>
                </a:cubicBezTo>
                <a:cubicBezTo>
                  <a:pt x="19" y="19"/>
                  <a:pt x="21" y="21"/>
                  <a:pt x="21" y="24"/>
                </a:cubicBezTo>
                <a:cubicBezTo>
                  <a:pt x="21" y="27"/>
                  <a:pt x="19" y="29"/>
                  <a:pt x="16" y="29"/>
                </a:cubicBezTo>
                <a:close/>
                <a:moveTo>
                  <a:pt x="25" y="14"/>
                </a:moveTo>
                <a:cubicBezTo>
                  <a:pt x="25" y="11"/>
                  <a:pt x="27" y="9"/>
                  <a:pt x="30" y="9"/>
                </a:cubicBezTo>
                <a:cubicBezTo>
                  <a:pt x="33" y="9"/>
                  <a:pt x="35" y="11"/>
                  <a:pt x="35" y="14"/>
                </a:cubicBezTo>
                <a:cubicBezTo>
                  <a:pt x="35" y="17"/>
                  <a:pt x="33" y="19"/>
                  <a:pt x="30" y="19"/>
                </a:cubicBezTo>
                <a:cubicBezTo>
                  <a:pt x="27" y="19"/>
                  <a:pt x="25" y="17"/>
                  <a:pt x="25" y="14"/>
                </a:cubicBezTo>
                <a:close/>
                <a:moveTo>
                  <a:pt x="38" y="49"/>
                </a:moveTo>
                <a:cubicBezTo>
                  <a:pt x="34" y="49"/>
                  <a:pt x="31" y="46"/>
                  <a:pt x="31" y="42"/>
                </a:cubicBezTo>
                <a:cubicBezTo>
                  <a:pt x="31" y="38"/>
                  <a:pt x="34" y="35"/>
                  <a:pt x="38" y="35"/>
                </a:cubicBezTo>
                <a:cubicBezTo>
                  <a:pt x="42" y="35"/>
                  <a:pt x="45" y="38"/>
                  <a:pt x="45" y="42"/>
                </a:cubicBezTo>
                <a:cubicBezTo>
                  <a:pt x="45" y="46"/>
                  <a:pt x="42" y="49"/>
                  <a:pt x="38" y="49"/>
                </a:cubicBezTo>
                <a:close/>
                <a:moveTo>
                  <a:pt x="50" y="37"/>
                </a:moveTo>
                <a:cubicBezTo>
                  <a:pt x="48" y="37"/>
                  <a:pt x="47" y="36"/>
                  <a:pt x="47" y="34"/>
                </a:cubicBezTo>
                <a:cubicBezTo>
                  <a:pt x="47" y="32"/>
                  <a:pt x="48" y="31"/>
                  <a:pt x="50" y="31"/>
                </a:cubicBezTo>
                <a:cubicBezTo>
                  <a:pt x="52" y="31"/>
                  <a:pt x="53" y="32"/>
                  <a:pt x="53" y="34"/>
                </a:cubicBezTo>
                <a:cubicBezTo>
                  <a:pt x="53" y="36"/>
                  <a:pt x="52" y="37"/>
                  <a:pt x="50" y="37"/>
                </a:cubicBezTo>
                <a:close/>
                <a:moveTo>
                  <a:pt x="46" y="25"/>
                </a:moveTo>
                <a:cubicBezTo>
                  <a:pt x="42" y="25"/>
                  <a:pt x="39" y="22"/>
                  <a:pt x="39" y="18"/>
                </a:cubicBezTo>
                <a:cubicBezTo>
                  <a:pt x="39" y="14"/>
                  <a:pt x="42" y="11"/>
                  <a:pt x="46" y="11"/>
                </a:cubicBezTo>
                <a:cubicBezTo>
                  <a:pt x="50" y="11"/>
                  <a:pt x="53" y="14"/>
                  <a:pt x="53" y="18"/>
                </a:cubicBezTo>
                <a:cubicBezTo>
                  <a:pt x="53" y="22"/>
                  <a:pt x="50" y="25"/>
                  <a:pt x="46" y="25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81" name="Group 34">
            <a:extLst>
              <a:ext uri="{FF2B5EF4-FFF2-40B4-BE49-F238E27FC236}">
                <a16:creationId xmlns:a16="http://schemas.microsoft.com/office/drawing/2014/main" id="{DC9AA98F-8062-B125-7F60-5F9C5A595E22}"/>
              </a:ext>
            </a:extLst>
          </p:cNvPr>
          <p:cNvGrpSpPr/>
          <p:nvPr/>
        </p:nvGrpSpPr>
        <p:grpSpPr>
          <a:xfrm>
            <a:off x="3371024" y="4584811"/>
            <a:ext cx="269756" cy="315406"/>
            <a:chOff x="4535488" y="1625601"/>
            <a:chExt cx="206376" cy="241300"/>
          </a:xfrm>
          <a:solidFill>
            <a:srgbClr val="9BBB59"/>
          </a:solidFill>
        </p:grpSpPr>
        <p:sp>
          <p:nvSpPr>
            <p:cNvPr id="82" name="Freeform 68">
              <a:extLst>
                <a:ext uri="{FF2B5EF4-FFF2-40B4-BE49-F238E27FC236}">
                  <a16:creationId xmlns:a16="http://schemas.microsoft.com/office/drawing/2014/main" id="{A856E43C-A5F8-1051-F8D7-DA8DE7491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6" y="1625601"/>
              <a:ext cx="198438" cy="188913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3" name="Freeform 69">
              <a:extLst>
                <a:ext uri="{FF2B5EF4-FFF2-40B4-BE49-F238E27FC236}">
                  <a16:creationId xmlns:a16="http://schemas.microsoft.com/office/drawing/2014/main" id="{F5F17D3A-D789-0625-7A03-D03B1B99B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1779588"/>
              <a:ext cx="96838" cy="87313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84" name="Freeform 120">
            <a:extLst>
              <a:ext uri="{FF2B5EF4-FFF2-40B4-BE49-F238E27FC236}">
                <a16:creationId xmlns:a16="http://schemas.microsoft.com/office/drawing/2014/main" id="{751C2C3E-893E-E87A-96CF-DEE3DDAF569F}"/>
              </a:ext>
            </a:extLst>
          </p:cNvPr>
          <p:cNvSpPr>
            <a:spLocks noEditPoints="1"/>
          </p:cNvSpPr>
          <p:nvPr/>
        </p:nvSpPr>
        <p:spPr bwMode="auto">
          <a:xfrm>
            <a:off x="2639094" y="6238455"/>
            <a:ext cx="315406" cy="275981"/>
          </a:xfrm>
          <a:custGeom>
            <a:avLst/>
            <a:gdLst>
              <a:gd name="T0" fmla="*/ 52 w 64"/>
              <a:gd name="T1" fmla="*/ 4 h 56"/>
              <a:gd name="T2" fmla="*/ 52 w 64"/>
              <a:gd name="T3" fmla="*/ 8 h 56"/>
              <a:gd name="T4" fmla="*/ 8 w 64"/>
              <a:gd name="T5" fmla="*/ 20 h 56"/>
              <a:gd name="T6" fmla="*/ 0 w 64"/>
              <a:gd name="T7" fmla="*/ 16 h 56"/>
              <a:gd name="T8" fmla="*/ 0 w 64"/>
              <a:gd name="T9" fmla="*/ 40 h 56"/>
              <a:gd name="T10" fmla="*/ 8 w 64"/>
              <a:gd name="T11" fmla="*/ 36 h 56"/>
              <a:gd name="T12" fmla="*/ 13 w 64"/>
              <a:gd name="T13" fmla="*/ 37 h 56"/>
              <a:gd name="T14" fmla="*/ 11 w 64"/>
              <a:gd name="T15" fmla="*/ 42 h 56"/>
              <a:gd name="T16" fmla="*/ 16 w 64"/>
              <a:gd name="T17" fmla="*/ 50 h 56"/>
              <a:gd name="T18" fmla="*/ 28 w 64"/>
              <a:gd name="T19" fmla="*/ 53 h 56"/>
              <a:gd name="T20" fmla="*/ 29 w 64"/>
              <a:gd name="T21" fmla="*/ 53 h 56"/>
              <a:gd name="T22" fmla="*/ 35 w 64"/>
              <a:gd name="T23" fmla="*/ 48 h 56"/>
              <a:gd name="T24" fmla="*/ 36 w 64"/>
              <a:gd name="T25" fmla="*/ 44 h 56"/>
              <a:gd name="T26" fmla="*/ 52 w 64"/>
              <a:gd name="T27" fmla="*/ 48 h 56"/>
              <a:gd name="T28" fmla="*/ 52 w 64"/>
              <a:gd name="T29" fmla="*/ 52 h 56"/>
              <a:gd name="T30" fmla="*/ 64 w 64"/>
              <a:gd name="T31" fmla="*/ 56 h 56"/>
              <a:gd name="T32" fmla="*/ 64 w 64"/>
              <a:gd name="T33" fmla="*/ 0 h 56"/>
              <a:gd name="T34" fmla="*/ 52 w 64"/>
              <a:gd name="T35" fmla="*/ 4 h 56"/>
              <a:gd name="T36" fmla="*/ 31 w 64"/>
              <a:gd name="T37" fmla="*/ 47 h 56"/>
              <a:gd name="T38" fmla="*/ 29 w 64"/>
              <a:gd name="T39" fmla="*/ 49 h 56"/>
              <a:gd name="T40" fmla="*/ 17 w 64"/>
              <a:gd name="T41" fmla="*/ 46 h 56"/>
              <a:gd name="T42" fmla="*/ 15 w 64"/>
              <a:gd name="T43" fmla="*/ 43 h 56"/>
              <a:gd name="T44" fmla="*/ 17 w 64"/>
              <a:gd name="T45" fmla="*/ 38 h 56"/>
              <a:gd name="T46" fmla="*/ 32 w 64"/>
              <a:gd name="T47" fmla="*/ 43 h 56"/>
              <a:gd name="T48" fmla="*/ 31 w 64"/>
              <a:gd name="T49" fmla="*/ 47 h 56"/>
              <a:gd name="T50" fmla="*/ 52 w 64"/>
              <a:gd name="T51" fmla="*/ 28 h 56"/>
              <a:gd name="T52" fmla="*/ 8 w 64"/>
              <a:gd name="T53" fmla="*/ 28 h 56"/>
              <a:gd name="T54" fmla="*/ 8 w 64"/>
              <a:gd name="T55" fmla="*/ 24 h 56"/>
              <a:gd name="T56" fmla="*/ 52 w 64"/>
              <a:gd name="T57" fmla="*/ 12 h 56"/>
              <a:gd name="T58" fmla="*/ 52 w 64"/>
              <a:gd name="T59" fmla="*/ 28 h 56"/>
              <a:gd name="T60" fmla="*/ 60 w 64"/>
              <a:gd name="T61" fmla="*/ 28 h 56"/>
              <a:gd name="T62" fmla="*/ 56 w 64"/>
              <a:gd name="T63" fmla="*/ 28 h 56"/>
              <a:gd name="T64" fmla="*/ 56 w 64"/>
              <a:gd name="T65" fmla="*/ 8 h 56"/>
              <a:gd name="T66" fmla="*/ 60 w 64"/>
              <a:gd name="T67" fmla="*/ 8 h 56"/>
              <a:gd name="T68" fmla="*/ 60 w 64"/>
              <a:gd name="T69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56">
                <a:moveTo>
                  <a:pt x="52" y="4"/>
                </a:moveTo>
                <a:cubicBezTo>
                  <a:pt x="52" y="8"/>
                  <a:pt x="52" y="8"/>
                  <a:pt x="52" y="8"/>
                </a:cubicBezTo>
                <a:cubicBezTo>
                  <a:pt x="8" y="20"/>
                  <a:pt x="8" y="20"/>
                  <a:pt x="8" y="2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8" y="36"/>
                  <a:pt x="8" y="36"/>
                  <a:pt x="8" y="36"/>
                </a:cubicBezTo>
                <a:cubicBezTo>
                  <a:pt x="13" y="37"/>
                  <a:pt x="13" y="37"/>
                  <a:pt x="13" y="37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6"/>
                  <a:pt x="13" y="49"/>
                  <a:pt x="16" y="50"/>
                </a:cubicBezTo>
                <a:cubicBezTo>
                  <a:pt x="28" y="53"/>
                  <a:pt x="28" y="53"/>
                  <a:pt x="28" y="53"/>
                </a:cubicBezTo>
                <a:cubicBezTo>
                  <a:pt x="28" y="53"/>
                  <a:pt x="29" y="53"/>
                  <a:pt x="29" y="53"/>
                </a:cubicBezTo>
                <a:cubicBezTo>
                  <a:pt x="32" y="53"/>
                  <a:pt x="34" y="51"/>
                  <a:pt x="35" y="48"/>
                </a:cubicBezTo>
                <a:cubicBezTo>
                  <a:pt x="36" y="44"/>
                  <a:pt x="36" y="44"/>
                  <a:pt x="36" y="44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52"/>
                  <a:pt x="52" y="52"/>
                  <a:pt x="52" y="52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0"/>
                  <a:pt x="64" y="0"/>
                  <a:pt x="64" y="0"/>
                </a:cubicBezTo>
                <a:lnTo>
                  <a:pt x="52" y="4"/>
                </a:lnTo>
                <a:close/>
                <a:moveTo>
                  <a:pt x="31" y="47"/>
                </a:moveTo>
                <a:cubicBezTo>
                  <a:pt x="31" y="48"/>
                  <a:pt x="30" y="49"/>
                  <a:pt x="29" y="49"/>
                </a:cubicBezTo>
                <a:cubicBezTo>
                  <a:pt x="17" y="46"/>
                  <a:pt x="17" y="46"/>
                  <a:pt x="17" y="46"/>
                </a:cubicBezTo>
                <a:cubicBezTo>
                  <a:pt x="16" y="45"/>
                  <a:pt x="15" y="44"/>
                  <a:pt x="15" y="43"/>
                </a:cubicBezTo>
                <a:cubicBezTo>
                  <a:pt x="17" y="38"/>
                  <a:pt x="17" y="38"/>
                  <a:pt x="17" y="38"/>
                </a:cubicBezTo>
                <a:cubicBezTo>
                  <a:pt x="32" y="43"/>
                  <a:pt x="32" y="43"/>
                  <a:pt x="32" y="43"/>
                </a:cubicBezTo>
                <a:lnTo>
                  <a:pt x="31" y="47"/>
                </a:lnTo>
                <a:close/>
                <a:moveTo>
                  <a:pt x="52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24"/>
                  <a:pt x="8" y="24"/>
                  <a:pt x="8" y="24"/>
                </a:cubicBezTo>
                <a:cubicBezTo>
                  <a:pt x="52" y="12"/>
                  <a:pt x="52" y="12"/>
                  <a:pt x="52" y="12"/>
                </a:cubicBezTo>
                <a:lnTo>
                  <a:pt x="52" y="28"/>
                </a:lnTo>
                <a:close/>
                <a:moveTo>
                  <a:pt x="60" y="28"/>
                </a:moveTo>
                <a:cubicBezTo>
                  <a:pt x="56" y="28"/>
                  <a:pt x="56" y="28"/>
                  <a:pt x="56" y="28"/>
                </a:cubicBezTo>
                <a:cubicBezTo>
                  <a:pt x="56" y="8"/>
                  <a:pt x="56" y="8"/>
                  <a:pt x="56" y="8"/>
                </a:cubicBezTo>
                <a:cubicBezTo>
                  <a:pt x="60" y="8"/>
                  <a:pt x="60" y="8"/>
                  <a:pt x="60" y="8"/>
                </a:cubicBezTo>
                <a:lnTo>
                  <a:pt x="60" y="28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85" name="Group 56">
            <a:extLst>
              <a:ext uri="{FF2B5EF4-FFF2-40B4-BE49-F238E27FC236}">
                <a16:creationId xmlns:a16="http://schemas.microsoft.com/office/drawing/2014/main" id="{A58FCA7B-3D17-A3C9-13A9-E69D5F2DB8D2}"/>
              </a:ext>
            </a:extLst>
          </p:cNvPr>
          <p:cNvGrpSpPr/>
          <p:nvPr/>
        </p:nvGrpSpPr>
        <p:grpSpPr>
          <a:xfrm>
            <a:off x="7903011" y="3996490"/>
            <a:ext cx="315406" cy="275981"/>
            <a:chOff x="3580750" y="2617788"/>
            <a:chExt cx="241300" cy="211138"/>
          </a:xfrm>
          <a:solidFill>
            <a:srgbClr val="F39C12"/>
          </a:solidFill>
        </p:grpSpPr>
        <p:sp>
          <p:nvSpPr>
            <p:cNvPr id="86" name="Oval 154">
              <a:extLst>
                <a:ext uri="{FF2B5EF4-FFF2-40B4-BE49-F238E27FC236}">
                  <a16:creationId xmlns:a16="http://schemas.microsoft.com/office/drawing/2014/main" id="{354250DE-FA07-84C2-141E-9E7FA3E92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6" y="27686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7" name="Oval 155">
              <a:extLst>
                <a:ext uri="{FF2B5EF4-FFF2-40B4-BE49-F238E27FC236}">
                  <a16:creationId xmlns:a16="http://schemas.microsoft.com/office/drawing/2014/main" id="{2B1BCA56-E248-A33E-AB69-43EF95BC6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2768601"/>
              <a:ext cx="60325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8" name="Freeform 156">
              <a:extLst>
                <a:ext uri="{FF2B5EF4-FFF2-40B4-BE49-F238E27FC236}">
                  <a16:creationId xmlns:a16="http://schemas.microsoft.com/office/drawing/2014/main" id="{1818613A-903E-4962-C6D5-C963BFE20C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0750" y="2617788"/>
              <a:ext cx="241300" cy="165100"/>
            </a:xfrm>
            <a:custGeom>
              <a:avLst/>
              <a:gdLst>
                <a:gd name="T0" fmla="*/ 62 w 64"/>
                <a:gd name="T1" fmla="*/ 0 h 44"/>
                <a:gd name="T2" fmla="*/ 22 w 64"/>
                <a:gd name="T3" fmla="*/ 0 h 44"/>
                <a:gd name="T4" fmla="*/ 20 w 64"/>
                <a:gd name="T5" fmla="*/ 2 h 44"/>
                <a:gd name="T6" fmla="*/ 20 w 64"/>
                <a:gd name="T7" fmla="*/ 8 h 44"/>
                <a:gd name="T8" fmla="*/ 10 w 64"/>
                <a:gd name="T9" fmla="*/ 8 h 44"/>
                <a:gd name="T10" fmla="*/ 7 w 64"/>
                <a:gd name="T11" fmla="*/ 10 h 44"/>
                <a:gd name="T12" fmla="*/ 1 w 64"/>
                <a:gd name="T13" fmla="*/ 22 h 44"/>
                <a:gd name="T14" fmla="*/ 0 w 64"/>
                <a:gd name="T15" fmla="*/ 26 h 44"/>
                <a:gd name="T16" fmla="*/ 0 w 64"/>
                <a:gd name="T17" fmla="*/ 38 h 44"/>
                <a:gd name="T18" fmla="*/ 1 w 64"/>
                <a:gd name="T19" fmla="*/ 41 h 44"/>
                <a:gd name="T20" fmla="*/ 3 w 64"/>
                <a:gd name="T21" fmla="*/ 43 h 44"/>
                <a:gd name="T22" fmla="*/ 5 w 64"/>
                <a:gd name="T23" fmla="*/ 44 h 44"/>
                <a:gd name="T24" fmla="*/ 16 w 64"/>
                <a:gd name="T25" fmla="*/ 36 h 44"/>
                <a:gd name="T26" fmla="*/ 27 w 64"/>
                <a:gd name="T27" fmla="*/ 44 h 44"/>
                <a:gd name="T28" fmla="*/ 41 w 64"/>
                <a:gd name="T29" fmla="*/ 44 h 44"/>
                <a:gd name="T30" fmla="*/ 52 w 64"/>
                <a:gd name="T31" fmla="*/ 36 h 44"/>
                <a:gd name="T32" fmla="*/ 63 w 64"/>
                <a:gd name="T33" fmla="*/ 44 h 44"/>
                <a:gd name="T34" fmla="*/ 64 w 64"/>
                <a:gd name="T35" fmla="*/ 42 h 44"/>
                <a:gd name="T36" fmla="*/ 64 w 64"/>
                <a:gd name="T37" fmla="*/ 2 h 44"/>
                <a:gd name="T38" fmla="*/ 62 w 64"/>
                <a:gd name="T39" fmla="*/ 0 h 44"/>
                <a:gd name="T40" fmla="*/ 20 w 64"/>
                <a:gd name="T41" fmla="*/ 24 h 44"/>
                <a:gd name="T42" fmla="*/ 8 w 64"/>
                <a:gd name="T43" fmla="*/ 24 h 44"/>
                <a:gd name="T44" fmla="*/ 12 w 64"/>
                <a:gd name="T45" fmla="*/ 12 h 44"/>
                <a:gd name="T46" fmla="*/ 20 w 64"/>
                <a:gd name="T47" fmla="*/ 12 h 44"/>
                <a:gd name="T48" fmla="*/ 20 w 64"/>
                <a:gd name="T49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4" h="44">
                  <a:moveTo>
                    <a:pt x="6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1"/>
                    <a:pt x="20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8" y="9"/>
                    <a:pt x="7" y="10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3"/>
                    <a:pt x="0" y="25"/>
                    <a:pt x="0" y="2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1"/>
                    <a:pt x="1" y="41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3" y="43"/>
                    <a:pt x="4" y="44"/>
                    <a:pt x="5" y="44"/>
                  </a:cubicBezTo>
                  <a:cubicBezTo>
                    <a:pt x="7" y="39"/>
                    <a:pt x="11" y="36"/>
                    <a:pt x="16" y="36"/>
                  </a:cubicBezTo>
                  <a:cubicBezTo>
                    <a:pt x="21" y="36"/>
                    <a:pt x="26" y="39"/>
                    <a:pt x="27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2" y="39"/>
                    <a:pt x="47" y="36"/>
                    <a:pt x="52" y="36"/>
                  </a:cubicBezTo>
                  <a:cubicBezTo>
                    <a:pt x="57" y="36"/>
                    <a:pt x="61" y="39"/>
                    <a:pt x="63" y="44"/>
                  </a:cubicBezTo>
                  <a:cubicBezTo>
                    <a:pt x="64" y="43"/>
                    <a:pt x="64" y="43"/>
                    <a:pt x="64" y="4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4" y="1"/>
                    <a:pt x="63" y="0"/>
                    <a:pt x="62" y="0"/>
                  </a:cubicBezTo>
                  <a:close/>
                  <a:moveTo>
                    <a:pt x="20" y="24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lnTo>
                    <a:pt x="2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89" name="Group 60">
            <a:extLst>
              <a:ext uri="{FF2B5EF4-FFF2-40B4-BE49-F238E27FC236}">
                <a16:creationId xmlns:a16="http://schemas.microsoft.com/office/drawing/2014/main" id="{A9E8D763-4C06-CA4F-C509-E5FD77013357}"/>
              </a:ext>
            </a:extLst>
          </p:cNvPr>
          <p:cNvGrpSpPr/>
          <p:nvPr/>
        </p:nvGrpSpPr>
        <p:grpSpPr>
          <a:xfrm>
            <a:off x="3743325" y="3146476"/>
            <a:ext cx="313331" cy="286355"/>
            <a:chOff x="4054476" y="2609851"/>
            <a:chExt cx="239713" cy="219075"/>
          </a:xfrm>
          <a:solidFill>
            <a:srgbClr val="C0392B"/>
          </a:solidFill>
        </p:grpSpPr>
        <p:sp>
          <p:nvSpPr>
            <p:cNvPr id="90" name="Rectangle 160">
              <a:extLst>
                <a:ext uri="{FF2B5EF4-FFF2-40B4-BE49-F238E27FC236}">
                  <a16:creationId xmlns:a16="http://schemas.microsoft.com/office/drawing/2014/main" id="{4997D3E6-5CA5-85E5-D94F-3442209EF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351" y="2782888"/>
              <a:ext cx="444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1" name="Rectangle 161">
              <a:extLst>
                <a:ext uri="{FF2B5EF4-FFF2-40B4-BE49-F238E27FC236}">
                  <a16:creationId xmlns:a16="http://schemas.microsoft.com/office/drawing/2014/main" id="{F6C7273A-0D18-0534-049E-B6689711A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088" y="2752726"/>
              <a:ext cx="46038" cy="76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2" name="Rectangle 162">
              <a:extLst>
                <a:ext uri="{FF2B5EF4-FFF2-40B4-BE49-F238E27FC236}">
                  <a16:creationId xmlns:a16="http://schemas.microsoft.com/office/drawing/2014/main" id="{37DA26A1-1522-03D5-13B1-B70265C66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413" y="2722563"/>
              <a:ext cx="46038" cy="1063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3" name="Rectangle 163">
              <a:extLst>
                <a:ext uri="{FF2B5EF4-FFF2-40B4-BE49-F238E27FC236}">
                  <a16:creationId xmlns:a16="http://schemas.microsoft.com/office/drawing/2014/main" id="{FFB7E34A-5BA7-11D5-36E2-DB1D89C1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738" y="2692401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4" name="Freeform 164">
              <a:extLst>
                <a:ext uri="{FF2B5EF4-FFF2-40B4-BE49-F238E27FC236}">
                  <a16:creationId xmlns:a16="http://schemas.microsoft.com/office/drawing/2014/main" id="{4D60D64C-A7E4-CBA3-F685-9F144C9D2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476" y="2609851"/>
              <a:ext cx="239713" cy="142875"/>
            </a:xfrm>
            <a:custGeom>
              <a:avLst/>
              <a:gdLst>
                <a:gd name="T0" fmla="*/ 130 w 151"/>
                <a:gd name="T1" fmla="*/ 22 h 90"/>
                <a:gd name="T2" fmla="*/ 102 w 151"/>
                <a:gd name="T3" fmla="*/ 22 h 90"/>
                <a:gd name="T4" fmla="*/ 66 w 151"/>
                <a:gd name="T5" fmla="*/ 48 h 90"/>
                <a:gd name="T6" fmla="*/ 47 w 151"/>
                <a:gd name="T7" fmla="*/ 38 h 90"/>
                <a:gd name="T8" fmla="*/ 0 w 151"/>
                <a:gd name="T9" fmla="*/ 78 h 90"/>
                <a:gd name="T10" fmla="*/ 0 w 151"/>
                <a:gd name="T11" fmla="*/ 90 h 90"/>
                <a:gd name="T12" fmla="*/ 47 w 151"/>
                <a:gd name="T13" fmla="*/ 50 h 90"/>
                <a:gd name="T14" fmla="*/ 66 w 151"/>
                <a:gd name="T15" fmla="*/ 59 h 90"/>
                <a:gd name="T16" fmla="*/ 107 w 151"/>
                <a:gd name="T17" fmla="*/ 31 h 90"/>
                <a:gd name="T18" fmla="*/ 135 w 151"/>
                <a:gd name="T19" fmla="*/ 31 h 90"/>
                <a:gd name="T20" fmla="*/ 151 w 151"/>
                <a:gd name="T21" fmla="*/ 15 h 90"/>
                <a:gd name="T22" fmla="*/ 151 w 151"/>
                <a:gd name="T23" fmla="*/ 0 h 90"/>
                <a:gd name="T24" fmla="*/ 130 w 151"/>
                <a:gd name="T25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90">
                  <a:moveTo>
                    <a:pt x="130" y="22"/>
                  </a:moveTo>
                  <a:lnTo>
                    <a:pt x="102" y="22"/>
                  </a:lnTo>
                  <a:lnTo>
                    <a:pt x="66" y="48"/>
                  </a:lnTo>
                  <a:lnTo>
                    <a:pt x="47" y="38"/>
                  </a:lnTo>
                  <a:lnTo>
                    <a:pt x="0" y="78"/>
                  </a:lnTo>
                  <a:lnTo>
                    <a:pt x="0" y="90"/>
                  </a:lnTo>
                  <a:lnTo>
                    <a:pt x="47" y="50"/>
                  </a:lnTo>
                  <a:lnTo>
                    <a:pt x="66" y="59"/>
                  </a:lnTo>
                  <a:lnTo>
                    <a:pt x="107" y="31"/>
                  </a:lnTo>
                  <a:lnTo>
                    <a:pt x="135" y="31"/>
                  </a:lnTo>
                  <a:lnTo>
                    <a:pt x="151" y="15"/>
                  </a:lnTo>
                  <a:lnTo>
                    <a:pt x="151" y="0"/>
                  </a:lnTo>
                  <a:lnTo>
                    <a:pt x="13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95" name="Freeform 165">
            <a:extLst>
              <a:ext uri="{FF2B5EF4-FFF2-40B4-BE49-F238E27FC236}">
                <a16:creationId xmlns:a16="http://schemas.microsoft.com/office/drawing/2014/main" id="{B4EB83C6-1CFD-3D6A-5325-86DE1A6458D0}"/>
              </a:ext>
            </a:extLst>
          </p:cNvPr>
          <p:cNvSpPr>
            <a:spLocks noEditPoints="1"/>
          </p:cNvSpPr>
          <p:nvPr/>
        </p:nvSpPr>
        <p:spPr bwMode="auto">
          <a:xfrm>
            <a:off x="7260265" y="2503528"/>
            <a:ext cx="313332" cy="315406"/>
          </a:xfrm>
          <a:custGeom>
            <a:avLst/>
            <a:gdLst>
              <a:gd name="T0" fmla="*/ 76 w 151"/>
              <a:gd name="T1" fmla="*/ 0 h 152"/>
              <a:gd name="T2" fmla="*/ 9 w 151"/>
              <a:gd name="T3" fmla="*/ 142 h 152"/>
              <a:gd name="T4" fmla="*/ 0 w 151"/>
              <a:gd name="T5" fmla="*/ 152 h 152"/>
              <a:gd name="T6" fmla="*/ 151 w 151"/>
              <a:gd name="T7" fmla="*/ 38 h 152"/>
              <a:gd name="T8" fmla="*/ 57 w 151"/>
              <a:gd name="T9" fmla="*/ 142 h 152"/>
              <a:gd name="T10" fmla="*/ 28 w 151"/>
              <a:gd name="T11" fmla="*/ 123 h 152"/>
              <a:gd name="T12" fmla="*/ 57 w 151"/>
              <a:gd name="T13" fmla="*/ 142 h 152"/>
              <a:gd name="T14" fmla="*/ 19 w 151"/>
              <a:gd name="T15" fmla="*/ 104 h 152"/>
              <a:gd name="T16" fmla="*/ 66 w 151"/>
              <a:gd name="T17" fmla="*/ 95 h 152"/>
              <a:gd name="T18" fmla="*/ 66 w 151"/>
              <a:gd name="T19" fmla="*/ 85 h 152"/>
              <a:gd name="T20" fmla="*/ 19 w 151"/>
              <a:gd name="T21" fmla="*/ 76 h 152"/>
              <a:gd name="T22" fmla="*/ 66 w 151"/>
              <a:gd name="T23" fmla="*/ 85 h 152"/>
              <a:gd name="T24" fmla="*/ 19 w 151"/>
              <a:gd name="T25" fmla="*/ 66 h 152"/>
              <a:gd name="T26" fmla="*/ 66 w 151"/>
              <a:gd name="T27" fmla="*/ 57 h 152"/>
              <a:gd name="T28" fmla="*/ 66 w 151"/>
              <a:gd name="T29" fmla="*/ 47 h 152"/>
              <a:gd name="T30" fmla="*/ 19 w 151"/>
              <a:gd name="T31" fmla="*/ 38 h 152"/>
              <a:gd name="T32" fmla="*/ 66 w 151"/>
              <a:gd name="T33" fmla="*/ 47 h 152"/>
              <a:gd name="T34" fmla="*/ 19 w 151"/>
              <a:gd name="T35" fmla="*/ 29 h 152"/>
              <a:gd name="T36" fmla="*/ 66 w 151"/>
              <a:gd name="T37" fmla="*/ 19 h 152"/>
              <a:gd name="T38" fmla="*/ 113 w 151"/>
              <a:gd name="T39" fmla="*/ 133 h 152"/>
              <a:gd name="T40" fmla="*/ 95 w 151"/>
              <a:gd name="T41" fmla="*/ 114 h 152"/>
              <a:gd name="T42" fmla="*/ 113 w 151"/>
              <a:gd name="T43" fmla="*/ 133 h 152"/>
              <a:gd name="T44" fmla="*/ 95 w 151"/>
              <a:gd name="T45" fmla="*/ 104 h 152"/>
              <a:gd name="T46" fmla="*/ 113 w 151"/>
              <a:gd name="T47" fmla="*/ 85 h 152"/>
              <a:gd name="T48" fmla="*/ 113 w 151"/>
              <a:gd name="T49" fmla="*/ 76 h 152"/>
              <a:gd name="T50" fmla="*/ 95 w 151"/>
              <a:gd name="T51" fmla="*/ 57 h 152"/>
              <a:gd name="T52" fmla="*/ 113 w 151"/>
              <a:gd name="T53" fmla="*/ 76 h 152"/>
              <a:gd name="T54" fmla="*/ 123 w 151"/>
              <a:gd name="T55" fmla="*/ 133 h 152"/>
              <a:gd name="T56" fmla="*/ 142 w 151"/>
              <a:gd name="T57" fmla="*/ 114 h 152"/>
              <a:gd name="T58" fmla="*/ 142 w 151"/>
              <a:gd name="T59" fmla="*/ 104 h 152"/>
              <a:gd name="T60" fmla="*/ 123 w 151"/>
              <a:gd name="T61" fmla="*/ 85 h 152"/>
              <a:gd name="T62" fmla="*/ 142 w 151"/>
              <a:gd name="T63" fmla="*/ 104 h 152"/>
              <a:gd name="T64" fmla="*/ 123 w 151"/>
              <a:gd name="T65" fmla="*/ 76 h 152"/>
              <a:gd name="T66" fmla="*/ 142 w 151"/>
              <a:gd name="T67" fmla="*/ 5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51" h="152">
                <a:moveTo>
                  <a:pt x="76" y="38"/>
                </a:moveTo>
                <a:lnTo>
                  <a:pt x="76" y="0"/>
                </a:lnTo>
                <a:lnTo>
                  <a:pt x="9" y="0"/>
                </a:lnTo>
                <a:lnTo>
                  <a:pt x="9" y="142"/>
                </a:lnTo>
                <a:lnTo>
                  <a:pt x="0" y="142"/>
                </a:lnTo>
                <a:lnTo>
                  <a:pt x="0" y="152"/>
                </a:lnTo>
                <a:lnTo>
                  <a:pt x="151" y="152"/>
                </a:lnTo>
                <a:lnTo>
                  <a:pt x="151" y="38"/>
                </a:lnTo>
                <a:lnTo>
                  <a:pt x="76" y="38"/>
                </a:lnTo>
                <a:close/>
                <a:moveTo>
                  <a:pt x="57" y="142"/>
                </a:moveTo>
                <a:lnTo>
                  <a:pt x="28" y="142"/>
                </a:lnTo>
                <a:lnTo>
                  <a:pt x="28" y="123"/>
                </a:lnTo>
                <a:lnTo>
                  <a:pt x="57" y="123"/>
                </a:lnTo>
                <a:lnTo>
                  <a:pt x="57" y="142"/>
                </a:lnTo>
                <a:close/>
                <a:moveTo>
                  <a:pt x="66" y="104"/>
                </a:moveTo>
                <a:lnTo>
                  <a:pt x="19" y="104"/>
                </a:lnTo>
                <a:lnTo>
                  <a:pt x="19" y="95"/>
                </a:lnTo>
                <a:lnTo>
                  <a:pt x="66" y="95"/>
                </a:lnTo>
                <a:lnTo>
                  <a:pt x="66" y="104"/>
                </a:lnTo>
                <a:close/>
                <a:moveTo>
                  <a:pt x="66" y="85"/>
                </a:moveTo>
                <a:lnTo>
                  <a:pt x="19" y="85"/>
                </a:lnTo>
                <a:lnTo>
                  <a:pt x="19" y="76"/>
                </a:lnTo>
                <a:lnTo>
                  <a:pt x="66" y="76"/>
                </a:lnTo>
                <a:lnTo>
                  <a:pt x="66" y="85"/>
                </a:lnTo>
                <a:close/>
                <a:moveTo>
                  <a:pt x="66" y="66"/>
                </a:moveTo>
                <a:lnTo>
                  <a:pt x="19" y="66"/>
                </a:lnTo>
                <a:lnTo>
                  <a:pt x="19" y="57"/>
                </a:lnTo>
                <a:lnTo>
                  <a:pt x="66" y="57"/>
                </a:lnTo>
                <a:lnTo>
                  <a:pt x="66" y="66"/>
                </a:lnTo>
                <a:close/>
                <a:moveTo>
                  <a:pt x="66" y="47"/>
                </a:moveTo>
                <a:lnTo>
                  <a:pt x="19" y="47"/>
                </a:lnTo>
                <a:lnTo>
                  <a:pt x="19" y="38"/>
                </a:lnTo>
                <a:lnTo>
                  <a:pt x="66" y="38"/>
                </a:lnTo>
                <a:lnTo>
                  <a:pt x="66" y="47"/>
                </a:lnTo>
                <a:close/>
                <a:moveTo>
                  <a:pt x="66" y="29"/>
                </a:moveTo>
                <a:lnTo>
                  <a:pt x="19" y="29"/>
                </a:lnTo>
                <a:lnTo>
                  <a:pt x="19" y="19"/>
                </a:lnTo>
                <a:lnTo>
                  <a:pt x="66" y="19"/>
                </a:lnTo>
                <a:lnTo>
                  <a:pt x="66" y="29"/>
                </a:lnTo>
                <a:close/>
                <a:moveTo>
                  <a:pt x="113" y="133"/>
                </a:moveTo>
                <a:lnTo>
                  <a:pt x="95" y="133"/>
                </a:lnTo>
                <a:lnTo>
                  <a:pt x="95" y="114"/>
                </a:lnTo>
                <a:lnTo>
                  <a:pt x="113" y="114"/>
                </a:lnTo>
                <a:lnTo>
                  <a:pt x="113" y="133"/>
                </a:lnTo>
                <a:close/>
                <a:moveTo>
                  <a:pt x="113" y="104"/>
                </a:moveTo>
                <a:lnTo>
                  <a:pt x="95" y="104"/>
                </a:lnTo>
                <a:lnTo>
                  <a:pt x="95" y="85"/>
                </a:lnTo>
                <a:lnTo>
                  <a:pt x="113" y="85"/>
                </a:lnTo>
                <a:lnTo>
                  <a:pt x="113" y="104"/>
                </a:lnTo>
                <a:close/>
                <a:moveTo>
                  <a:pt x="113" y="76"/>
                </a:moveTo>
                <a:lnTo>
                  <a:pt x="95" y="76"/>
                </a:lnTo>
                <a:lnTo>
                  <a:pt x="95" y="57"/>
                </a:lnTo>
                <a:lnTo>
                  <a:pt x="113" y="57"/>
                </a:lnTo>
                <a:lnTo>
                  <a:pt x="113" y="76"/>
                </a:lnTo>
                <a:close/>
                <a:moveTo>
                  <a:pt x="142" y="133"/>
                </a:moveTo>
                <a:lnTo>
                  <a:pt x="123" y="133"/>
                </a:lnTo>
                <a:lnTo>
                  <a:pt x="123" y="114"/>
                </a:lnTo>
                <a:lnTo>
                  <a:pt x="142" y="114"/>
                </a:lnTo>
                <a:lnTo>
                  <a:pt x="142" y="133"/>
                </a:lnTo>
                <a:close/>
                <a:moveTo>
                  <a:pt x="142" y="104"/>
                </a:moveTo>
                <a:lnTo>
                  <a:pt x="123" y="104"/>
                </a:lnTo>
                <a:lnTo>
                  <a:pt x="123" y="85"/>
                </a:lnTo>
                <a:lnTo>
                  <a:pt x="142" y="85"/>
                </a:lnTo>
                <a:lnTo>
                  <a:pt x="142" y="104"/>
                </a:lnTo>
                <a:close/>
                <a:moveTo>
                  <a:pt x="142" y="76"/>
                </a:moveTo>
                <a:lnTo>
                  <a:pt x="123" y="76"/>
                </a:lnTo>
                <a:lnTo>
                  <a:pt x="123" y="57"/>
                </a:lnTo>
                <a:lnTo>
                  <a:pt x="142" y="57"/>
                </a:lnTo>
                <a:lnTo>
                  <a:pt x="142" y="76"/>
                </a:lnTo>
                <a:close/>
              </a:path>
            </a:pathLst>
          </a:custGeom>
          <a:solidFill>
            <a:srgbClr val="954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6191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4A4825CD-07FC-3587-ED2B-F0345270B14A}"/>
              </a:ext>
            </a:extLst>
          </p:cNvPr>
          <p:cNvSpPr txBox="1">
            <a:spLocks/>
          </p:cNvSpPr>
          <p:nvPr/>
        </p:nvSpPr>
        <p:spPr>
          <a:xfrm>
            <a:off x="634230" y="1135311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 6 LAYERS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46" name="Group 46">
            <a:extLst>
              <a:ext uri="{FF2B5EF4-FFF2-40B4-BE49-F238E27FC236}">
                <a16:creationId xmlns:a16="http://schemas.microsoft.com/office/drawing/2014/main" id="{2C937452-9D20-79B5-7131-835A53E817C0}"/>
              </a:ext>
            </a:extLst>
          </p:cNvPr>
          <p:cNvGrpSpPr/>
          <p:nvPr/>
        </p:nvGrpSpPr>
        <p:grpSpPr>
          <a:xfrm>
            <a:off x="3675116" y="2739798"/>
            <a:ext cx="4426714" cy="4316887"/>
            <a:chOff x="3550183" y="1969613"/>
            <a:chExt cx="5091634" cy="4363966"/>
          </a:xfrm>
        </p:grpSpPr>
        <p:grpSp>
          <p:nvGrpSpPr>
            <p:cNvPr id="47" name="Group 22">
              <a:extLst>
                <a:ext uri="{FF2B5EF4-FFF2-40B4-BE49-F238E27FC236}">
                  <a16:creationId xmlns:a16="http://schemas.microsoft.com/office/drawing/2014/main" id="{B404892D-8B2B-0B5E-FEF7-56EBFA6EB75B}"/>
                </a:ext>
              </a:extLst>
            </p:cNvPr>
            <p:cNvGrpSpPr/>
            <p:nvPr/>
          </p:nvGrpSpPr>
          <p:grpSpPr>
            <a:xfrm>
              <a:off x="3550183" y="3253523"/>
              <a:ext cx="5091634" cy="3080056"/>
              <a:chOff x="3976658" y="3811409"/>
              <a:chExt cx="3890634" cy="2353541"/>
            </a:xfrm>
            <a:effectLst>
              <a:outerShdw blurRad="50800" dist="508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67" name="Freeform 5">
                <a:extLst>
                  <a:ext uri="{FF2B5EF4-FFF2-40B4-BE49-F238E27FC236}">
                    <a16:creationId xmlns:a16="http://schemas.microsoft.com/office/drawing/2014/main" id="{B4E75C9A-7E2C-B804-A422-E48659C4B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58" y="3811409"/>
                <a:ext cx="3890632" cy="1855062"/>
              </a:xfrm>
              <a:custGeom>
                <a:avLst/>
                <a:gdLst>
                  <a:gd name="T0" fmla="*/ 1401 w 2802"/>
                  <a:gd name="T1" fmla="*/ 0 h 1336"/>
                  <a:gd name="T2" fmla="*/ 2802 w 2802"/>
                  <a:gd name="T3" fmla="*/ 669 h 1336"/>
                  <a:gd name="T4" fmla="*/ 1401 w 2802"/>
                  <a:gd name="T5" fmla="*/ 1336 h 1336"/>
                  <a:gd name="T6" fmla="*/ 0 w 2802"/>
                  <a:gd name="T7" fmla="*/ 669 h 1336"/>
                  <a:gd name="T8" fmla="*/ 1401 w 2802"/>
                  <a:gd name="T9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2" h="1336">
                    <a:moveTo>
                      <a:pt x="1401" y="0"/>
                    </a:moveTo>
                    <a:lnTo>
                      <a:pt x="2802" y="669"/>
                    </a:lnTo>
                    <a:lnTo>
                      <a:pt x="1401" y="1336"/>
                    </a:lnTo>
                    <a:lnTo>
                      <a:pt x="0" y="669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rgbClr val="2980B9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FE09CA3B-AB9F-CF69-C374-C9D09D4C7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975" y="4740329"/>
                <a:ext cx="1945317" cy="1424621"/>
              </a:xfrm>
              <a:custGeom>
                <a:avLst/>
                <a:gdLst>
                  <a:gd name="T0" fmla="*/ 0 w 1401"/>
                  <a:gd name="T1" fmla="*/ 1026 h 1026"/>
                  <a:gd name="T2" fmla="*/ 1401 w 1401"/>
                  <a:gd name="T3" fmla="*/ 357 h 1026"/>
                  <a:gd name="T4" fmla="*/ 1401 w 1401"/>
                  <a:gd name="T5" fmla="*/ 0 h 1026"/>
                  <a:gd name="T6" fmla="*/ 0 w 1401"/>
                  <a:gd name="T7" fmla="*/ 667 h 1026"/>
                  <a:gd name="T8" fmla="*/ 0 w 1401"/>
                  <a:gd name="T9" fmla="*/ 1026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1026">
                    <a:moveTo>
                      <a:pt x="0" y="1026"/>
                    </a:moveTo>
                    <a:lnTo>
                      <a:pt x="1401" y="357"/>
                    </a:lnTo>
                    <a:lnTo>
                      <a:pt x="1401" y="0"/>
                    </a:lnTo>
                    <a:lnTo>
                      <a:pt x="0" y="667"/>
                    </a:lnTo>
                    <a:lnTo>
                      <a:pt x="0" y="1026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BADA0973-77CE-327E-6350-0EA55011D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58" y="4740329"/>
                <a:ext cx="1945317" cy="1424621"/>
              </a:xfrm>
              <a:custGeom>
                <a:avLst/>
                <a:gdLst>
                  <a:gd name="T0" fmla="*/ 1401 w 1401"/>
                  <a:gd name="T1" fmla="*/ 1026 h 1026"/>
                  <a:gd name="T2" fmla="*/ 0 w 1401"/>
                  <a:gd name="T3" fmla="*/ 357 h 1026"/>
                  <a:gd name="T4" fmla="*/ 0 w 1401"/>
                  <a:gd name="T5" fmla="*/ 0 h 1026"/>
                  <a:gd name="T6" fmla="*/ 1401 w 1401"/>
                  <a:gd name="T7" fmla="*/ 667 h 1026"/>
                  <a:gd name="T8" fmla="*/ 1401 w 1401"/>
                  <a:gd name="T9" fmla="*/ 1026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1026">
                    <a:moveTo>
                      <a:pt x="1401" y="1026"/>
                    </a:moveTo>
                    <a:lnTo>
                      <a:pt x="0" y="357"/>
                    </a:lnTo>
                    <a:lnTo>
                      <a:pt x="0" y="0"/>
                    </a:lnTo>
                    <a:lnTo>
                      <a:pt x="1401" y="667"/>
                    </a:lnTo>
                    <a:lnTo>
                      <a:pt x="1401" y="1026"/>
                    </a:lnTo>
                    <a:close/>
                  </a:path>
                </a:pathLst>
              </a:custGeom>
              <a:solidFill>
                <a:srgbClr val="2980B9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8" name="Group 3">
              <a:extLst>
                <a:ext uri="{FF2B5EF4-FFF2-40B4-BE49-F238E27FC236}">
                  <a16:creationId xmlns:a16="http://schemas.microsoft.com/office/drawing/2014/main" id="{B9AF43D4-311C-DF5A-041D-50AE94165C9E}"/>
                </a:ext>
              </a:extLst>
            </p:cNvPr>
            <p:cNvGrpSpPr/>
            <p:nvPr/>
          </p:nvGrpSpPr>
          <p:grpSpPr>
            <a:xfrm>
              <a:off x="3980069" y="2912040"/>
              <a:ext cx="4231861" cy="2559958"/>
              <a:chOff x="3976658" y="3811409"/>
              <a:chExt cx="3890634" cy="2353541"/>
            </a:xfrm>
            <a:effectLst>
              <a:outerShdw blurRad="50800" dist="5080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E76C0846-794F-CFF8-E696-EA74936AB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58" y="3811409"/>
                <a:ext cx="3890632" cy="1855062"/>
              </a:xfrm>
              <a:custGeom>
                <a:avLst/>
                <a:gdLst>
                  <a:gd name="T0" fmla="*/ 1401 w 2802"/>
                  <a:gd name="T1" fmla="*/ 0 h 1336"/>
                  <a:gd name="T2" fmla="*/ 2802 w 2802"/>
                  <a:gd name="T3" fmla="*/ 669 h 1336"/>
                  <a:gd name="T4" fmla="*/ 1401 w 2802"/>
                  <a:gd name="T5" fmla="*/ 1336 h 1336"/>
                  <a:gd name="T6" fmla="*/ 0 w 2802"/>
                  <a:gd name="T7" fmla="*/ 669 h 1336"/>
                  <a:gd name="T8" fmla="*/ 1401 w 2802"/>
                  <a:gd name="T9" fmla="*/ 0 h 1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02" h="1336">
                    <a:moveTo>
                      <a:pt x="1401" y="0"/>
                    </a:moveTo>
                    <a:lnTo>
                      <a:pt x="2802" y="669"/>
                    </a:lnTo>
                    <a:lnTo>
                      <a:pt x="1401" y="1336"/>
                    </a:lnTo>
                    <a:lnTo>
                      <a:pt x="0" y="669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rgbClr val="41B176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0787DA84-74C6-C9FA-AF4D-B05729DD6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975" y="4740329"/>
                <a:ext cx="1945317" cy="1424621"/>
              </a:xfrm>
              <a:custGeom>
                <a:avLst/>
                <a:gdLst>
                  <a:gd name="T0" fmla="*/ 0 w 1401"/>
                  <a:gd name="T1" fmla="*/ 1026 h 1026"/>
                  <a:gd name="T2" fmla="*/ 1401 w 1401"/>
                  <a:gd name="T3" fmla="*/ 357 h 1026"/>
                  <a:gd name="T4" fmla="*/ 1401 w 1401"/>
                  <a:gd name="T5" fmla="*/ 0 h 1026"/>
                  <a:gd name="T6" fmla="*/ 0 w 1401"/>
                  <a:gd name="T7" fmla="*/ 667 h 1026"/>
                  <a:gd name="T8" fmla="*/ 0 w 1401"/>
                  <a:gd name="T9" fmla="*/ 1026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1026">
                    <a:moveTo>
                      <a:pt x="0" y="1026"/>
                    </a:moveTo>
                    <a:lnTo>
                      <a:pt x="1401" y="357"/>
                    </a:lnTo>
                    <a:lnTo>
                      <a:pt x="1401" y="0"/>
                    </a:lnTo>
                    <a:lnTo>
                      <a:pt x="0" y="667"/>
                    </a:lnTo>
                    <a:lnTo>
                      <a:pt x="0" y="1026"/>
                    </a:lnTo>
                    <a:close/>
                  </a:path>
                </a:pathLst>
              </a:custGeom>
              <a:solidFill>
                <a:srgbClr val="41B17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883C32DE-01A7-7C9F-8566-2B0C4DD6D5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658" y="4740329"/>
                <a:ext cx="1945317" cy="1424621"/>
              </a:xfrm>
              <a:custGeom>
                <a:avLst/>
                <a:gdLst>
                  <a:gd name="T0" fmla="*/ 1401 w 1401"/>
                  <a:gd name="T1" fmla="*/ 1026 h 1026"/>
                  <a:gd name="T2" fmla="*/ 0 w 1401"/>
                  <a:gd name="T3" fmla="*/ 357 h 1026"/>
                  <a:gd name="T4" fmla="*/ 0 w 1401"/>
                  <a:gd name="T5" fmla="*/ 0 h 1026"/>
                  <a:gd name="T6" fmla="*/ 1401 w 1401"/>
                  <a:gd name="T7" fmla="*/ 667 h 1026"/>
                  <a:gd name="T8" fmla="*/ 1401 w 1401"/>
                  <a:gd name="T9" fmla="*/ 1026 h 1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1" h="1026">
                    <a:moveTo>
                      <a:pt x="1401" y="1026"/>
                    </a:moveTo>
                    <a:lnTo>
                      <a:pt x="0" y="357"/>
                    </a:lnTo>
                    <a:lnTo>
                      <a:pt x="0" y="0"/>
                    </a:lnTo>
                    <a:lnTo>
                      <a:pt x="1401" y="667"/>
                    </a:lnTo>
                    <a:lnTo>
                      <a:pt x="1401" y="1026"/>
                    </a:lnTo>
                    <a:close/>
                  </a:path>
                </a:pathLst>
              </a:custGeom>
              <a:solidFill>
                <a:srgbClr val="41B176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9" name="Group 7">
              <a:extLst>
                <a:ext uri="{FF2B5EF4-FFF2-40B4-BE49-F238E27FC236}">
                  <a16:creationId xmlns:a16="http://schemas.microsoft.com/office/drawing/2014/main" id="{B0E84C14-BDE8-845D-F71B-2A0201B13047}"/>
                </a:ext>
              </a:extLst>
            </p:cNvPr>
            <p:cNvGrpSpPr/>
            <p:nvPr/>
          </p:nvGrpSpPr>
          <p:grpSpPr>
            <a:xfrm>
              <a:off x="4387096" y="2620552"/>
              <a:ext cx="3417809" cy="2168790"/>
              <a:chOff x="4352947" y="3543425"/>
              <a:chExt cx="3142221" cy="1993914"/>
            </a:xfrm>
          </p:grpSpPr>
          <p:sp>
            <p:nvSpPr>
              <p:cNvPr id="61" name="Freeform 8">
                <a:extLst>
                  <a:ext uri="{FF2B5EF4-FFF2-40B4-BE49-F238E27FC236}">
                    <a16:creationId xmlns:a16="http://schemas.microsoft.com/office/drawing/2014/main" id="{4DC5CF90-B553-FD84-B32D-8BED3897A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47" y="3543425"/>
                <a:ext cx="3142220" cy="1499601"/>
              </a:xfrm>
              <a:custGeom>
                <a:avLst/>
                <a:gdLst>
                  <a:gd name="T0" fmla="*/ 1130 w 2263"/>
                  <a:gd name="T1" fmla="*/ 0 h 1080"/>
                  <a:gd name="T2" fmla="*/ 2263 w 2263"/>
                  <a:gd name="T3" fmla="*/ 540 h 1080"/>
                  <a:gd name="T4" fmla="*/ 1130 w 2263"/>
                  <a:gd name="T5" fmla="*/ 1080 h 1080"/>
                  <a:gd name="T6" fmla="*/ 0 w 2263"/>
                  <a:gd name="T7" fmla="*/ 540 h 1080"/>
                  <a:gd name="T8" fmla="*/ 1130 w 2263"/>
                  <a:gd name="T9" fmla="*/ 0 h 1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3" h="1080">
                    <a:moveTo>
                      <a:pt x="1130" y="0"/>
                    </a:moveTo>
                    <a:lnTo>
                      <a:pt x="2263" y="540"/>
                    </a:lnTo>
                    <a:lnTo>
                      <a:pt x="1130" y="1080"/>
                    </a:lnTo>
                    <a:lnTo>
                      <a:pt x="0" y="540"/>
                    </a:lnTo>
                    <a:lnTo>
                      <a:pt x="1130" y="0"/>
                    </a:lnTo>
                    <a:close/>
                  </a:path>
                </a:pathLst>
              </a:custGeom>
              <a:solidFill>
                <a:srgbClr val="9BBB59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B910EA05-DB15-0A7F-B44D-5F262C65E6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975" y="4293225"/>
                <a:ext cx="1573193" cy="1244114"/>
              </a:xfrm>
              <a:custGeom>
                <a:avLst/>
                <a:gdLst>
                  <a:gd name="T0" fmla="*/ 0 w 1133"/>
                  <a:gd name="T1" fmla="*/ 896 h 896"/>
                  <a:gd name="T2" fmla="*/ 1133 w 1133"/>
                  <a:gd name="T3" fmla="*/ 357 h 896"/>
                  <a:gd name="T4" fmla="*/ 1133 w 1133"/>
                  <a:gd name="T5" fmla="*/ 0 h 896"/>
                  <a:gd name="T6" fmla="*/ 0 w 1133"/>
                  <a:gd name="T7" fmla="*/ 542 h 896"/>
                  <a:gd name="T8" fmla="*/ 0 w 1133"/>
                  <a:gd name="T9" fmla="*/ 89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3" h="896">
                    <a:moveTo>
                      <a:pt x="0" y="896"/>
                    </a:moveTo>
                    <a:lnTo>
                      <a:pt x="1133" y="357"/>
                    </a:lnTo>
                    <a:lnTo>
                      <a:pt x="1133" y="0"/>
                    </a:lnTo>
                    <a:lnTo>
                      <a:pt x="0" y="542"/>
                    </a:lnTo>
                    <a:lnTo>
                      <a:pt x="0" y="896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7986B692-16A0-170B-36DA-0B56A0BD0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947" y="4293225"/>
                <a:ext cx="1569027" cy="1244114"/>
              </a:xfrm>
              <a:custGeom>
                <a:avLst/>
                <a:gdLst>
                  <a:gd name="T0" fmla="*/ 1130 w 1130"/>
                  <a:gd name="T1" fmla="*/ 896 h 896"/>
                  <a:gd name="T2" fmla="*/ 0 w 1130"/>
                  <a:gd name="T3" fmla="*/ 357 h 896"/>
                  <a:gd name="T4" fmla="*/ 0 w 1130"/>
                  <a:gd name="T5" fmla="*/ 0 h 896"/>
                  <a:gd name="T6" fmla="*/ 1130 w 1130"/>
                  <a:gd name="T7" fmla="*/ 542 h 896"/>
                  <a:gd name="T8" fmla="*/ 1130 w 1130"/>
                  <a:gd name="T9" fmla="*/ 896 h 8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0" h="896">
                    <a:moveTo>
                      <a:pt x="1130" y="896"/>
                    </a:moveTo>
                    <a:lnTo>
                      <a:pt x="0" y="357"/>
                    </a:lnTo>
                    <a:lnTo>
                      <a:pt x="0" y="0"/>
                    </a:lnTo>
                    <a:lnTo>
                      <a:pt x="1130" y="542"/>
                    </a:lnTo>
                    <a:lnTo>
                      <a:pt x="1130" y="896"/>
                    </a:lnTo>
                    <a:close/>
                  </a:path>
                </a:pathLst>
              </a:custGeom>
              <a:solidFill>
                <a:srgbClr val="9BBB59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0" name="Group 11">
              <a:extLst>
                <a:ext uri="{FF2B5EF4-FFF2-40B4-BE49-F238E27FC236}">
                  <a16:creationId xmlns:a16="http://schemas.microsoft.com/office/drawing/2014/main" id="{0834A453-C4A7-A248-92A3-D95C0BB01A22}"/>
                </a:ext>
              </a:extLst>
            </p:cNvPr>
            <p:cNvGrpSpPr/>
            <p:nvPr/>
          </p:nvGrpSpPr>
          <p:grpSpPr>
            <a:xfrm>
              <a:off x="4887760" y="2492177"/>
              <a:ext cx="2416481" cy="1619041"/>
              <a:chOff x="4812547" y="3425401"/>
              <a:chExt cx="2221633" cy="1488493"/>
            </a:xfrm>
          </p:grpSpPr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C889C64B-9786-143F-A43D-B4E587F862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2547" y="3425401"/>
                <a:ext cx="2221631" cy="1060829"/>
              </a:xfrm>
              <a:custGeom>
                <a:avLst/>
                <a:gdLst>
                  <a:gd name="T0" fmla="*/ 799 w 1600"/>
                  <a:gd name="T1" fmla="*/ 0 h 764"/>
                  <a:gd name="T2" fmla="*/ 1600 w 1600"/>
                  <a:gd name="T3" fmla="*/ 382 h 764"/>
                  <a:gd name="T4" fmla="*/ 799 w 1600"/>
                  <a:gd name="T5" fmla="*/ 764 h 764"/>
                  <a:gd name="T6" fmla="*/ 0 w 1600"/>
                  <a:gd name="T7" fmla="*/ 382 h 764"/>
                  <a:gd name="T8" fmla="*/ 799 w 1600"/>
                  <a:gd name="T9" fmla="*/ 0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0" h="764">
                    <a:moveTo>
                      <a:pt x="799" y="0"/>
                    </a:moveTo>
                    <a:lnTo>
                      <a:pt x="1600" y="382"/>
                    </a:lnTo>
                    <a:lnTo>
                      <a:pt x="799" y="764"/>
                    </a:lnTo>
                    <a:lnTo>
                      <a:pt x="0" y="382"/>
                    </a:lnTo>
                    <a:lnTo>
                      <a:pt x="799" y="0"/>
                    </a:lnTo>
                    <a:close/>
                  </a:path>
                </a:pathLst>
              </a:custGeom>
              <a:solidFill>
                <a:srgbClr val="F39C12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EFEED545-BCF6-C0CB-E377-802757E32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975" y="3955815"/>
                <a:ext cx="1112205" cy="958079"/>
              </a:xfrm>
              <a:custGeom>
                <a:avLst/>
                <a:gdLst>
                  <a:gd name="T0" fmla="*/ 0 w 801"/>
                  <a:gd name="T1" fmla="*/ 690 h 690"/>
                  <a:gd name="T2" fmla="*/ 801 w 801"/>
                  <a:gd name="T3" fmla="*/ 308 h 690"/>
                  <a:gd name="T4" fmla="*/ 801 w 801"/>
                  <a:gd name="T5" fmla="*/ 0 h 690"/>
                  <a:gd name="T6" fmla="*/ 0 w 801"/>
                  <a:gd name="T7" fmla="*/ 382 h 690"/>
                  <a:gd name="T8" fmla="*/ 0 w 801"/>
                  <a:gd name="T9" fmla="*/ 69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1" h="690">
                    <a:moveTo>
                      <a:pt x="0" y="690"/>
                    </a:moveTo>
                    <a:lnTo>
                      <a:pt x="801" y="308"/>
                    </a:lnTo>
                    <a:lnTo>
                      <a:pt x="801" y="0"/>
                    </a:lnTo>
                    <a:lnTo>
                      <a:pt x="0" y="382"/>
                    </a:lnTo>
                    <a:lnTo>
                      <a:pt x="0" y="690"/>
                    </a:lnTo>
                    <a:close/>
                  </a:path>
                </a:pathLst>
              </a:custGeom>
              <a:solidFill>
                <a:srgbClr val="F39C1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213B87F2-1E91-A9F0-FE66-55791A72B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2547" y="3955815"/>
                <a:ext cx="1109428" cy="958079"/>
              </a:xfrm>
              <a:custGeom>
                <a:avLst/>
                <a:gdLst>
                  <a:gd name="T0" fmla="*/ 799 w 799"/>
                  <a:gd name="T1" fmla="*/ 690 h 690"/>
                  <a:gd name="T2" fmla="*/ 0 w 799"/>
                  <a:gd name="T3" fmla="*/ 308 h 690"/>
                  <a:gd name="T4" fmla="*/ 0 w 799"/>
                  <a:gd name="T5" fmla="*/ 0 h 690"/>
                  <a:gd name="T6" fmla="*/ 799 w 799"/>
                  <a:gd name="T7" fmla="*/ 382 h 690"/>
                  <a:gd name="T8" fmla="*/ 799 w 799"/>
                  <a:gd name="T9" fmla="*/ 69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9" h="690">
                    <a:moveTo>
                      <a:pt x="799" y="690"/>
                    </a:moveTo>
                    <a:lnTo>
                      <a:pt x="0" y="308"/>
                    </a:lnTo>
                    <a:lnTo>
                      <a:pt x="0" y="0"/>
                    </a:lnTo>
                    <a:lnTo>
                      <a:pt x="799" y="382"/>
                    </a:lnTo>
                    <a:lnTo>
                      <a:pt x="799" y="690"/>
                    </a:lnTo>
                    <a:close/>
                  </a:path>
                </a:pathLst>
              </a:custGeom>
              <a:solidFill>
                <a:srgbClr val="F39C12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1" name="Group 15">
              <a:extLst>
                <a:ext uri="{FF2B5EF4-FFF2-40B4-BE49-F238E27FC236}">
                  <a16:creationId xmlns:a16="http://schemas.microsoft.com/office/drawing/2014/main" id="{C2B04A1F-B2AD-5E10-0818-CAF658D22740}"/>
                </a:ext>
              </a:extLst>
            </p:cNvPr>
            <p:cNvGrpSpPr/>
            <p:nvPr/>
          </p:nvGrpSpPr>
          <p:grpSpPr>
            <a:xfrm>
              <a:off x="5242680" y="2226364"/>
              <a:ext cx="1706640" cy="1258080"/>
              <a:chOff x="5137460" y="3181021"/>
              <a:chExt cx="1569029" cy="1156637"/>
            </a:xfrm>
          </p:grpSpPr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BA427B9C-08DA-E6C5-C121-0BCFDDD05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7460" y="3181021"/>
                <a:ext cx="1569027" cy="748412"/>
              </a:xfrm>
              <a:custGeom>
                <a:avLst/>
                <a:gdLst>
                  <a:gd name="T0" fmla="*/ 565 w 1130"/>
                  <a:gd name="T1" fmla="*/ 0 h 539"/>
                  <a:gd name="T2" fmla="*/ 1130 w 1130"/>
                  <a:gd name="T3" fmla="*/ 271 h 539"/>
                  <a:gd name="T4" fmla="*/ 565 w 1130"/>
                  <a:gd name="T5" fmla="*/ 539 h 539"/>
                  <a:gd name="T6" fmla="*/ 0 w 1130"/>
                  <a:gd name="T7" fmla="*/ 271 h 539"/>
                  <a:gd name="T8" fmla="*/ 565 w 1130"/>
                  <a:gd name="T9" fmla="*/ 0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0" h="539">
                    <a:moveTo>
                      <a:pt x="565" y="0"/>
                    </a:moveTo>
                    <a:lnTo>
                      <a:pt x="1130" y="271"/>
                    </a:lnTo>
                    <a:lnTo>
                      <a:pt x="565" y="539"/>
                    </a:lnTo>
                    <a:lnTo>
                      <a:pt x="0" y="271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C0392B">
                  <a:lumMod val="60000"/>
                  <a:lumOff val="4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6" name="Freeform 15">
                <a:extLst>
                  <a:ext uri="{FF2B5EF4-FFF2-40B4-BE49-F238E27FC236}">
                    <a16:creationId xmlns:a16="http://schemas.microsoft.com/office/drawing/2014/main" id="{EAF5D0D0-1871-72D9-84FB-17038C24F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975" y="3557310"/>
                <a:ext cx="784514" cy="780348"/>
              </a:xfrm>
              <a:custGeom>
                <a:avLst/>
                <a:gdLst>
                  <a:gd name="T0" fmla="*/ 0 w 565"/>
                  <a:gd name="T1" fmla="*/ 562 h 562"/>
                  <a:gd name="T2" fmla="*/ 565 w 565"/>
                  <a:gd name="T3" fmla="*/ 294 h 562"/>
                  <a:gd name="T4" fmla="*/ 565 w 565"/>
                  <a:gd name="T5" fmla="*/ 0 h 562"/>
                  <a:gd name="T6" fmla="*/ 0 w 565"/>
                  <a:gd name="T7" fmla="*/ 268 h 562"/>
                  <a:gd name="T8" fmla="*/ 0 w 565"/>
                  <a:gd name="T9" fmla="*/ 56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5" h="562">
                    <a:moveTo>
                      <a:pt x="0" y="562"/>
                    </a:moveTo>
                    <a:lnTo>
                      <a:pt x="565" y="294"/>
                    </a:lnTo>
                    <a:lnTo>
                      <a:pt x="565" y="0"/>
                    </a:lnTo>
                    <a:lnTo>
                      <a:pt x="0" y="268"/>
                    </a:lnTo>
                    <a:lnTo>
                      <a:pt x="0" y="562"/>
                    </a:lnTo>
                    <a:close/>
                  </a:path>
                </a:pathLst>
              </a:custGeom>
              <a:solidFill>
                <a:srgbClr val="C039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7" name="Freeform 16">
                <a:extLst>
                  <a:ext uri="{FF2B5EF4-FFF2-40B4-BE49-F238E27FC236}">
                    <a16:creationId xmlns:a16="http://schemas.microsoft.com/office/drawing/2014/main" id="{939DE697-B0FF-7A06-41F2-17E508E69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7460" y="3557310"/>
                <a:ext cx="784514" cy="780348"/>
              </a:xfrm>
              <a:custGeom>
                <a:avLst/>
                <a:gdLst>
                  <a:gd name="T0" fmla="*/ 565 w 565"/>
                  <a:gd name="T1" fmla="*/ 562 h 562"/>
                  <a:gd name="T2" fmla="*/ 0 w 565"/>
                  <a:gd name="T3" fmla="*/ 294 h 562"/>
                  <a:gd name="T4" fmla="*/ 0 w 565"/>
                  <a:gd name="T5" fmla="*/ 0 h 562"/>
                  <a:gd name="T6" fmla="*/ 565 w 565"/>
                  <a:gd name="T7" fmla="*/ 268 h 562"/>
                  <a:gd name="T8" fmla="*/ 565 w 565"/>
                  <a:gd name="T9" fmla="*/ 562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5" h="562">
                    <a:moveTo>
                      <a:pt x="565" y="562"/>
                    </a:moveTo>
                    <a:lnTo>
                      <a:pt x="0" y="294"/>
                    </a:lnTo>
                    <a:lnTo>
                      <a:pt x="0" y="0"/>
                    </a:lnTo>
                    <a:lnTo>
                      <a:pt x="565" y="268"/>
                    </a:lnTo>
                    <a:lnTo>
                      <a:pt x="565" y="562"/>
                    </a:lnTo>
                    <a:close/>
                  </a:path>
                </a:pathLst>
              </a:custGeom>
              <a:solidFill>
                <a:srgbClr val="C0392B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2" name="Group 19">
              <a:extLst>
                <a:ext uri="{FF2B5EF4-FFF2-40B4-BE49-F238E27FC236}">
                  <a16:creationId xmlns:a16="http://schemas.microsoft.com/office/drawing/2014/main" id="{22007210-2572-6026-28F8-9B985AF7FD9A}"/>
                </a:ext>
              </a:extLst>
            </p:cNvPr>
            <p:cNvGrpSpPr/>
            <p:nvPr/>
          </p:nvGrpSpPr>
          <p:grpSpPr>
            <a:xfrm>
              <a:off x="5408814" y="1969613"/>
              <a:ext cx="1374373" cy="951488"/>
              <a:chOff x="5291587" y="2944973"/>
              <a:chExt cx="1263553" cy="874767"/>
            </a:xfrm>
          </p:grpSpPr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id="{0F302AF3-6259-07E2-75FB-A4089076A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587" y="2944973"/>
                <a:ext cx="1263553" cy="874767"/>
              </a:xfrm>
              <a:custGeom>
                <a:avLst/>
                <a:gdLst>
                  <a:gd name="T0" fmla="*/ 454 w 910"/>
                  <a:gd name="T1" fmla="*/ 0 h 630"/>
                  <a:gd name="T2" fmla="*/ 910 w 910"/>
                  <a:gd name="T3" fmla="*/ 413 h 630"/>
                  <a:gd name="T4" fmla="*/ 454 w 910"/>
                  <a:gd name="T5" fmla="*/ 630 h 630"/>
                  <a:gd name="T6" fmla="*/ 0 w 910"/>
                  <a:gd name="T7" fmla="*/ 413 h 630"/>
                  <a:gd name="T8" fmla="*/ 454 w 910"/>
                  <a:gd name="T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630">
                    <a:moveTo>
                      <a:pt x="454" y="0"/>
                    </a:moveTo>
                    <a:lnTo>
                      <a:pt x="910" y="413"/>
                    </a:lnTo>
                    <a:lnTo>
                      <a:pt x="454" y="630"/>
                    </a:lnTo>
                    <a:lnTo>
                      <a:pt x="0" y="413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954F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4" name="Freeform 18">
                <a:extLst>
                  <a:ext uri="{FF2B5EF4-FFF2-40B4-BE49-F238E27FC236}">
                    <a16:creationId xmlns:a16="http://schemas.microsoft.com/office/drawing/2014/main" id="{8FF54C7B-4F42-95FA-84CD-E1BD6BB64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1587" y="2944973"/>
                <a:ext cx="630388" cy="874767"/>
              </a:xfrm>
              <a:custGeom>
                <a:avLst/>
                <a:gdLst>
                  <a:gd name="T0" fmla="*/ 454 w 454"/>
                  <a:gd name="T1" fmla="*/ 0 h 630"/>
                  <a:gd name="T2" fmla="*/ 454 w 454"/>
                  <a:gd name="T3" fmla="*/ 630 h 630"/>
                  <a:gd name="T4" fmla="*/ 0 w 454"/>
                  <a:gd name="T5" fmla="*/ 413 h 630"/>
                  <a:gd name="T6" fmla="*/ 454 w 454"/>
                  <a:gd name="T7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4" h="630">
                    <a:moveTo>
                      <a:pt x="454" y="0"/>
                    </a:moveTo>
                    <a:lnTo>
                      <a:pt x="454" y="630"/>
                    </a:lnTo>
                    <a:lnTo>
                      <a:pt x="0" y="413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rgbClr val="954F72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cxnSp>
        <p:nvCxnSpPr>
          <p:cNvPr id="70" name="Straight Arrow Connector 26">
            <a:extLst>
              <a:ext uri="{FF2B5EF4-FFF2-40B4-BE49-F238E27FC236}">
                <a16:creationId xmlns:a16="http://schemas.microsoft.com/office/drawing/2014/main" id="{6D17D170-8BAC-E801-819D-3854C4E24671}"/>
              </a:ext>
            </a:extLst>
          </p:cNvPr>
          <p:cNvCxnSpPr>
            <a:cxnSpLocks/>
          </p:cNvCxnSpPr>
          <p:nvPr/>
        </p:nvCxnSpPr>
        <p:spPr>
          <a:xfrm>
            <a:off x="5889764" y="2740911"/>
            <a:ext cx="1188720" cy="0"/>
          </a:xfrm>
          <a:prstGeom prst="straightConnector1">
            <a:avLst/>
          </a:prstGeom>
          <a:noFill/>
          <a:ln w="15875" cap="flat" cmpd="sng" algn="ctr">
            <a:solidFill>
              <a:srgbClr val="954F72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71" name="Straight Arrow Connector 28">
            <a:extLst>
              <a:ext uri="{FF2B5EF4-FFF2-40B4-BE49-F238E27FC236}">
                <a16:creationId xmlns:a16="http://schemas.microsoft.com/office/drawing/2014/main" id="{D70F82C4-78F6-2283-1B84-5FF764FC56B7}"/>
              </a:ext>
            </a:extLst>
          </p:cNvPr>
          <p:cNvCxnSpPr>
            <a:cxnSpLocks/>
          </p:cNvCxnSpPr>
          <p:nvPr/>
        </p:nvCxnSpPr>
        <p:spPr>
          <a:xfrm>
            <a:off x="6897069" y="3841522"/>
            <a:ext cx="1188720" cy="0"/>
          </a:xfrm>
          <a:prstGeom prst="straightConnector1">
            <a:avLst/>
          </a:prstGeom>
          <a:noFill/>
          <a:ln w="15875" cap="flat" cmpd="sng" algn="ctr">
            <a:solidFill>
              <a:srgbClr val="F39C12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72" name="Straight Arrow Connector 29">
            <a:extLst>
              <a:ext uri="{FF2B5EF4-FFF2-40B4-BE49-F238E27FC236}">
                <a16:creationId xmlns:a16="http://schemas.microsoft.com/office/drawing/2014/main" id="{0F61FAA4-EFC6-75EC-210C-87CD71974F6F}"/>
              </a:ext>
            </a:extLst>
          </p:cNvPr>
          <p:cNvCxnSpPr>
            <a:cxnSpLocks/>
          </p:cNvCxnSpPr>
          <p:nvPr/>
        </p:nvCxnSpPr>
        <p:spPr>
          <a:xfrm>
            <a:off x="7718333" y="4702141"/>
            <a:ext cx="1188720" cy="0"/>
          </a:xfrm>
          <a:prstGeom prst="straightConnector1">
            <a:avLst/>
          </a:prstGeom>
          <a:noFill/>
          <a:ln w="15875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73" name="Straight Arrow Connector 30">
            <a:extLst>
              <a:ext uri="{FF2B5EF4-FFF2-40B4-BE49-F238E27FC236}">
                <a16:creationId xmlns:a16="http://schemas.microsoft.com/office/drawing/2014/main" id="{87C142C2-260D-4593-EA5E-4A267CF78ECF}"/>
              </a:ext>
            </a:extLst>
          </p:cNvPr>
          <p:cNvCxnSpPr>
            <a:cxnSpLocks/>
          </p:cNvCxnSpPr>
          <p:nvPr/>
        </p:nvCxnSpPr>
        <p:spPr>
          <a:xfrm rot="10800000">
            <a:off x="2492775" y="5275026"/>
            <a:ext cx="1188720" cy="0"/>
          </a:xfrm>
          <a:prstGeom prst="straightConnector1">
            <a:avLst/>
          </a:prstGeom>
          <a:noFill/>
          <a:ln w="15875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74" name="Straight Arrow Connector 31">
            <a:extLst>
              <a:ext uri="{FF2B5EF4-FFF2-40B4-BE49-F238E27FC236}">
                <a16:creationId xmlns:a16="http://schemas.microsoft.com/office/drawing/2014/main" id="{8CDA72D0-7E94-A53A-EE58-55D31F058DB6}"/>
              </a:ext>
            </a:extLst>
          </p:cNvPr>
          <p:cNvCxnSpPr>
            <a:cxnSpLocks/>
          </p:cNvCxnSpPr>
          <p:nvPr/>
        </p:nvCxnSpPr>
        <p:spPr>
          <a:xfrm rot="10800000">
            <a:off x="3257338" y="4215823"/>
            <a:ext cx="1188720" cy="0"/>
          </a:xfrm>
          <a:prstGeom prst="straightConnector1">
            <a:avLst/>
          </a:prstGeom>
          <a:noFill/>
          <a:ln w="15875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75" name="Straight Arrow Connector 32">
            <a:extLst>
              <a:ext uri="{FF2B5EF4-FFF2-40B4-BE49-F238E27FC236}">
                <a16:creationId xmlns:a16="http://schemas.microsoft.com/office/drawing/2014/main" id="{22BA4D18-DC00-5B2C-AC65-2AD3CAB15883}"/>
              </a:ext>
            </a:extLst>
          </p:cNvPr>
          <p:cNvCxnSpPr>
            <a:cxnSpLocks/>
          </p:cNvCxnSpPr>
          <p:nvPr/>
        </p:nvCxnSpPr>
        <p:spPr>
          <a:xfrm rot="10800000">
            <a:off x="3950594" y="3416711"/>
            <a:ext cx="1188720" cy="0"/>
          </a:xfrm>
          <a:prstGeom prst="straightConnector1">
            <a:avLst/>
          </a:prstGeom>
          <a:noFill/>
          <a:ln w="15875" cap="flat" cmpd="sng" algn="ctr">
            <a:solidFill>
              <a:srgbClr val="C0392B"/>
            </a:solidFill>
            <a:prstDash val="solid"/>
            <a:miter lim="800000"/>
            <a:tailEnd type="oval"/>
          </a:ln>
          <a:effectLst/>
        </p:spPr>
      </p:cxnSp>
      <p:sp>
        <p:nvSpPr>
          <p:cNvPr id="76" name="TextBox 34">
            <a:extLst>
              <a:ext uri="{FF2B5EF4-FFF2-40B4-BE49-F238E27FC236}">
                <a16:creationId xmlns:a16="http://schemas.microsoft.com/office/drawing/2014/main" id="{B3F56828-D37D-0E67-DE05-9618FDAD8CFF}"/>
              </a:ext>
            </a:extLst>
          </p:cNvPr>
          <p:cNvSpPr txBox="1"/>
          <p:nvPr/>
        </p:nvSpPr>
        <p:spPr>
          <a:xfrm>
            <a:off x="7156345" y="245864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01</a:t>
            </a:r>
          </a:p>
        </p:txBody>
      </p:sp>
      <p:sp>
        <p:nvSpPr>
          <p:cNvPr id="77" name="TextBox 35">
            <a:extLst>
              <a:ext uri="{FF2B5EF4-FFF2-40B4-BE49-F238E27FC236}">
                <a16:creationId xmlns:a16="http://schemas.microsoft.com/office/drawing/2014/main" id="{DC520CFB-C756-CF04-70CB-0735B72D79F8}"/>
              </a:ext>
            </a:extLst>
          </p:cNvPr>
          <p:cNvSpPr txBox="1"/>
          <p:nvPr/>
        </p:nvSpPr>
        <p:spPr>
          <a:xfrm>
            <a:off x="7156344" y="2673383"/>
            <a:ext cx="267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8" name="TextBox 36">
            <a:extLst>
              <a:ext uri="{FF2B5EF4-FFF2-40B4-BE49-F238E27FC236}">
                <a16:creationId xmlns:a16="http://schemas.microsoft.com/office/drawing/2014/main" id="{D0E3F539-58F8-8900-1FF1-DF648B5E9785}"/>
              </a:ext>
            </a:extLst>
          </p:cNvPr>
          <p:cNvSpPr txBox="1"/>
          <p:nvPr/>
        </p:nvSpPr>
        <p:spPr>
          <a:xfrm>
            <a:off x="2059909" y="3971749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02</a:t>
            </a:r>
          </a:p>
        </p:txBody>
      </p:sp>
      <p:sp>
        <p:nvSpPr>
          <p:cNvPr id="79" name="TextBox 37">
            <a:extLst>
              <a:ext uri="{FF2B5EF4-FFF2-40B4-BE49-F238E27FC236}">
                <a16:creationId xmlns:a16="http://schemas.microsoft.com/office/drawing/2014/main" id="{90E8E6EC-5163-CA35-B193-DFB0201D8942}"/>
              </a:ext>
            </a:extLst>
          </p:cNvPr>
          <p:cNvSpPr txBox="1"/>
          <p:nvPr/>
        </p:nvSpPr>
        <p:spPr>
          <a:xfrm>
            <a:off x="669505" y="4186491"/>
            <a:ext cx="25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80" name="TextBox 38">
            <a:extLst>
              <a:ext uri="{FF2B5EF4-FFF2-40B4-BE49-F238E27FC236}">
                <a16:creationId xmlns:a16="http://schemas.microsoft.com/office/drawing/2014/main" id="{BD0F45C1-BD5C-9C48-5A9D-B51F8B317CDF}"/>
              </a:ext>
            </a:extLst>
          </p:cNvPr>
          <p:cNvSpPr txBox="1"/>
          <p:nvPr/>
        </p:nvSpPr>
        <p:spPr>
          <a:xfrm>
            <a:off x="8211785" y="3508783"/>
            <a:ext cx="112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03</a:t>
            </a:r>
          </a:p>
        </p:txBody>
      </p:sp>
      <p:sp>
        <p:nvSpPr>
          <p:cNvPr id="81" name="TextBox 39">
            <a:extLst>
              <a:ext uri="{FF2B5EF4-FFF2-40B4-BE49-F238E27FC236}">
                <a16:creationId xmlns:a16="http://schemas.microsoft.com/office/drawing/2014/main" id="{69032C7B-0DA0-BCD3-5711-8BD41F1C6475}"/>
              </a:ext>
            </a:extLst>
          </p:cNvPr>
          <p:cNvSpPr txBox="1"/>
          <p:nvPr/>
        </p:nvSpPr>
        <p:spPr>
          <a:xfrm>
            <a:off x="8211785" y="3723525"/>
            <a:ext cx="25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82" name="TextBox 40">
            <a:extLst>
              <a:ext uri="{FF2B5EF4-FFF2-40B4-BE49-F238E27FC236}">
                <a16:creationId xmlns:a16="http://schemas.microsoft.com/office/drawing/2014/main" id="{6D758AD6-37A6-4E6C-3F86-632CAE57DD4A}"/>
              </a:ext>
            </a:extLst>
          </p:cNvPr>
          <p:cNvSpPr txBox="1"/>
          <p:nvPr/>
        </p:nvSpPr>
        <p:spPr>
          <a:xfrm>
            <a:off x="1367094" y="4990000"/>
            <a:ext cx="112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04</a:t>
            </a:r>
          </a:p>
        </p:txBody>
      </p:sp>
      <p:sp>
        <p:nvSpPr>
          <p:cNvPr id="83" name="TextBox 41">
            <a:extLst>
              <a:ext uri="{FF2B5EF4-FFF2-40B4-BE49-F238E27FC236}">
                <a16:creationId xmlns:a16="http://schemas.microsoft.com/office/drawing/2014/main" id="{AC4F82DF-B8AD-58E9-21CB-5081BED36CF2}"/>
              </a:ext>
            </a:extLst>
          </p:cNvPr>
          <p:cNvSpPr txBox="1"/>
          <p:nvPr/>
        </p:nvSpPr>
        <p:spPr>
          <a:xfrm>
            <a:off x="-24913" y="5204742"/>
            <a:ext cx="25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84" name="TextBox 42">
            <a:extLst>
              <a:ext uri="{FF2B5EF4-FFF2-40B4-BE49-F238E27FC236}">
                <a16:creationId xmlns:a16="http://schemas.microsoft.com/office/drawing/2014/main" id="{36527D59-1C26-E87C-84F0-2FAF95BD5F98}"/>
              </a:ext>
            </a:extLst>
          </p:cNvPr>
          <p:cNvSpPr txBox="1"/>
          <p:nvPr/>
        </p:nvSpPr>
        <p:spPr>
          <a:xfrm>
            <a:off x="8998563" y="4427229"/>
            <a:ext cx="1125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05</a:t>
            </a:r>
          </a:p>
        </p:txBody>
      </p:sp>
      <p:sp>
        <p:nvSpPr>
          <p:cNvPr id="85" name="TextBox 43">
            <a:extLst>
              <a:ext uri="{FF2B5EF4-FFF2-40B4-BE49-F238E27FC236}">
                <a16:creationId xmlns:a16="http://schemas.microsoft.com/office/drawing/2014/main" id="{8C550F66-9F84-8C24-6B19-64CEEE929405}"/>
              </a:ext>
            </a:extLst>
          </p:cNvPr>
          <p:cNvSpPr txBox="1"/>
          <p:nvPr/>
        </p:nvSpPr>
        <p:spPr>
          <a:xfrm>
            <a:off x="8998563" y="4641971"/>
            <a:ext cx="25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86" name="TextBox 44">
            <a:extLst>
              <a:ext uri="{FF2B5EF4-FFF2-40B4-BE49-F238E27FC236}">
                <a16:creationId xmlns:a16="http://schemas.microsoft.com/office/drawing/2014/main" id="{84C39BD5-4899-3554-DC77-24D6EB314A0C}"/>
              </a:ext>
            </a:extLst>
          </p:cNvPr>
          <p:cNvSpPr txBox="1"/>
          <p:nvPr/>
        </p:nvSpPr>
        <p:spPr>
          <a:xfrm>
            <a:off x="2703062" y="3014351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id-ID" sz="1400" b="1" dirty="0">
                <a:solidFill>
                  <a:srgbClr val="3F3F3F"/>
                </a:solidFill>
                <a:latin typeface="Poppins"/>
                <a:ea typeface="+mn-ea"/>
              </a:rPr>
              <a:t>Content 02</a:t>
            </a:r>
          </a:p>
        </p:txBody>
      </p:sp>
      <p:sp>
        <p:nvSpPr>
          <p:cNvPr id="87" name="TextBox 45">
            <a:extLst>
              <a:ext uri="{FF2B5EF4-FFF2-40B4-BE49-F238E27FC236}">
                <a16:creationId xmlns:a16="http://schemas.microsoft.com/office/drawing/2014/main" id="{AB5B57BD-F2D0-7092-C14F-0A8FF287B49C}"/>
              </a:ext>
            </a:extLst>
          </p:cNvPr>
          <p:cNvSpPr txBox="1"/>
          <p:nvPr/>
        </p:nvSpPr>
        <p:spPr>
          <a:xfrm>
            <a:off x="1312658" y="3229093"/>
            <a:ext cx="2519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category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Lorem Ipsum is not simply random text.</a:t>
            </a:r>
            <a:endParaRPr lang="en-US" sz="12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1667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D5D4FC16-3EF0-17C3-6294-F6922514B523}"/>
              </a:ext>
            </a:extLst>
          </p:cNvPr>
          <p:cNvSpPr txBox="1">
            <a:spLocks/>
          </p:cNvSpPr>
          <p:nvPr/>
        </p:nvSpPr>
        <p:spPr>
          <a:xfrm>
            <a:off x="642817" y="1164902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A1ACA4B7-6B2A-91E1-845B-CC74B163CCDB}"/>
              </a:ext>
            </a:extLst>
          </p:cNvPr>
          <p:cNvSpPr>
            <a:spLocks/>
          </p:cNvSpPr>
          <p:nvPr/>
        </p:nvSpPr>
        <p:spPr bwMode="auto">
          <a:xfrm>
            <a:off x="5410762" y="2382514"/>
            <a:ext cx="473723" cy="730250"/>
          </a:xfrm>
          <a:custGeom>
            <a:avLst/>
            <a:gdLst>
              <a:gd name="T0" fmla="*/ 323 w 323"/>
              <a:gd name="T1" fmla="*/ 460 h 460"/>
              <a:gd name="T2" fmla="*/ 323 w 323"/>
              <a:gd name="T3" fmla="*/ 0 h 460"/>
              <a:gd name="T4" fmla="*/ 0 w 323"/>
              <a:gd name="T5" fmla="*/ 460 h 460"/>
              <a:gd name="T6" fmla="*/ 323 w 323"/>
              <a:gd name="T7" fmla="*/ 460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3" h="460">
                <a:moveTo>
                  <a:pt x="323" y="460"/>
                </a:moveTo>
                <a:lnTo>
                  <a:pt x="323" y="0"/>
                </a:lnTo>
                <a:lnTo>
                  <a:pt x="0" y="460"/>
                </a:lnTo>
                <a:lnTo>
                  <a:pt x="323" y="460"/>
                </a:lnTo>
                <a:close/>
              </a:path>
            </a:pathLst>
          </a:custGeom>
          <a:solidFill>
            <a:srgbClr val="954F7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9F73CD16-E4E3-FE56-F348-B0267AB1289D}"/>
              </a:ext>
            </a:extLst>
          </p:cNvPr>
          <p:cNvSpPr>
            <a:spLocks/>
          </p:cNvSpPr>
          <p:nvPr/>
        </p:nvSpPr>
        <p:spPr bwMode="auto">
          <a:xfrm>
            <a:off x="3908930" y="4689151"/>
            <a:ext cx="1975554" cy="736600"/>
          </a:xfrm>
          <a:custGeom>
            <a:avLst/>
            <a:gdLst>
              <a:gd name="T0" fmla="*/ 327 w 1347"/>
              <a:gd name="T1" fmla="*/ 0 h 464"/>
              <a:gd name="T2" fmla="*/ 0 w 1347"/>
              <a:gd name="T3" fmla="*/ 464 h 464"/>
              <a:gd name="T4" fmla="*/ 1347 w 1347"/>
              <a:gd name="T5" fmla="*/ 464 h 464"/>
              <a:gd name="T6" fmla="*/ 1347 w 1347"/>
              <a:gd name="T7" fmla="*/ 0 h 464"/>
              <a:gd name="T8" fmla="*/ 327 w 1347"/>
              <a:gd name="T9" fmla="*/ 0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464">
                <a:moveTo>
                  <a:pt x="327" y="0"/>
                </a:moveTo>
                <a:lnTo>
                  <a:pt x="0" y="464"/>
                </a:lnTo>
                <a:lnTo>
                  <a:pt x="1347" y="464"/>
                </a:lnTo>
                <a:lnTo>
                  <a:pt x="1347" y="0"/>
                </a:lnTo>
                <a:lnTo>
                  <a:pt x="327" y="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3598C4EF-D9BA-B550-35FA-A777704952A7}"/>
              </a:ext>
            </a:extLst>
          </p:cNvPr>
          <p:cNvSpPr>
            <a:spLocks/>
          </p:cNvSpPr>
          <p:nvPr/>
        </p:nvSpPr>
        <p:spPr bwMode="auto">
          <a:xfrm>
            <a:off x="4910640" y="3146101"/>
            <a:ext cx="973844" cy="736600"/>
          </a:xfrm>
          <a:custGeom>
            <a:avLst/>
            <a:gdLst>
              <a:gd name="T0" fmla="*/ 664 w 664"/>
              <a:gd name="T1" fmla="*/ 464 h 464"/>
              <a:gd name="T2" fmla="*/ 664 w 664"/>
              <a:gd name="T3" fmla="*/ 0 h 464"/>
              <a:gd name="T4" fmla="*/ 326 w 664"/>
              <a:gd name="T5" fmla="*/ 0 h 464"/>
              <a:gd name="T6" fmla="*/ 0 w 664"/>
              <a:gd name="T7" fmla="*/ 464 h 464"/>
              <a:gd name="T8" fmla="*/ 664 w 664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464">
                <a:moveTo>
                  <a:pt x="664" y="464"/>
                </a:moveTo>
                <a:lnTo>
                  <a:pt x="664" y="0"/>
                </a:lnTo>
                <a:lnTo>
                  <a:pt x="326" y="0"/>
                </a:lnTo>
                <a:lnTo>
                  <a:pt x="0" y="464"/>
                </a:lnTo>
                <a:lnTo>
                  <a:pt x="664" y="464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6959772E-4B2F-3989-4D18-6123A2E4C3DE}"/>
              </a:ext>
            </a:extLst>
          </p:cNvPr>
          <p:cNvSpPr>
            <a:spLocks/>
          </p:cNvSpPr>
          <p:nvPr/>
        </p:nvSpPr>
        <p:spPr bwMode="auto">
          <a:xfrm>
            <a:off x="3408808" y="5459089"/>
            <a:ext cx="2475675" cy="738188"/>
          </a:xfrm>
          <a:custGeom>
            <a:avLst/>
            <a:gdLst>
              <a:gd name="T0" fmla="*/ 1688 w 1688"/>
              <a:gd name="T1" fmla="*/ 465 h 465"/>
              <a:gd name="T2" fmla="*/ 1688 w 1688"/>
              <a:gd name="T3" fmla="*/ 0 h 465"/>
              <a:gd name="T4" fmla="*/ 326 w 1688"/>
              <a:gd name="T5" fmla="*/ 0 h 465"/>
              <a:gd name="T6" fmla="*/ 0 w 1688"/>
              <a:gd name="T7" fmla="*/ 465 h 465"/>
              <a:gd name="T8" fmla="*/ 1688 w 1688"/>
              <a:gd name="T9" fmla="*/ 465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8" h="465">
                <a:moveTo>
                  <a:pt x="1688" y="465"/>
                </a:moveTo>
                <a:lnTo>
                  <a:pt x="1688" y="0"/>
                </a:lnTo>
                <a:lnTo>
                  <a:pt x="326" y="0"/>
                </a:lnTo>
                <a:lnTo>
                  <a:pt x="0" y="465"/>
                </a:lnTo>
                <a:lnTo>
                  <a:pt x="1688" y="465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" name="Freeform 9">
            <a:extLst>
              <a:ext uri="{FF2B5EF4-FFF2-40B4-BE49-F238E27FC236}">
                <a16:creationId xmlns:a16="http://schemas.microsoft.com/office/drawing/2014/main" id="{E8785C48-788E-B514-51E6-10C97F11AB74}"/>
              </a:ext>
            </a:extLst>
          </p:cNvPr>
          <p:cNvSpPr>
            <a:spLocks/>
          </p:cNvSpPr>
          <p:nvPr/>
        </p:nvSpPr>
        <p:spPr bwMode="auto">
          <a:xfrm>
            <a:off x="4410519" y="3917626"/>
            <a:ext cx="1473966" cy="736600"/>
          </a:xfrm>
          <a:custGeom>
            <a:avLst/>
            <a:gdLst>
              <a:gd name="T0" fmla="*/ 1005 w 1005"/>
              <a:gd name="T1" fmla="*/ 464 h 464"/>
              <a:gd name="T2" fmla="*/ 1005 w 1005"/>
              <a:gd name="T3" fmla="*/ 0 h 464"/>
              <a:gd name="T4" fmla="*/ 326 w 1005"/>
              <a:gd name="T5" fmla="*/ 0 h 464"/>
              <a:gd name="T6" fmla="*/ 0 w 1005"/>
              <a:gd name="T7" fmla="*/ 464 h 464"/>
              <a:gd name="T8" fmla="*/ 1005 w 1005"/>
              <a:gd name="T9" fmla="*/ 46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5" h="464">
                <a:moveTo>
                  <a:pt x="1005" y="464"/>
                </a:moveTo>
                <a:lnTo>
                  <a:pt x="1005" y="0"/>
                </a:lnTo>
                <a:lnTo>
                  <a:pt x="326" y="0"/>
                </a:lnTo>
                <a:lnTo>
                  <a:pt x="0" y="464"/>
                </a:lnTo>
                <a:lnTo>
                  <a:pt x="1005" y="464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271FFBAD-7FEB-CE95-7D16-B5EA4A2A932A}"/>
              </a:ext>
            </a:extLst>
          </p:cNvPr>
          <p:cNvSpPr>
            <a:spLocks/>
          </p:cNvSpPr>
          <p:nvPr/>
        </p:nvSpPr>
        <p:spPr bwMode="auto">
          <a:xfrm>
            <a:off x="2896954" y="6230614"/>
            <a:ext cx="2987531" cy="754063"/>
          </a:xfrm>
          <a:custGeom>
            <a:avLst/>
            <a:gdLst>
              <a:gd name="T0" fmla="*/ 2037 w 2037"/>
              <a:gd name="T1" fmla="*/ 0 h 475"/>
              <a:gd name="T2" fmla="*/ 334 w 2037"/>
              <a:gd name="T3" fmla="*/ 0 h 475"/>
              <a:gd name="T4" fmla="*/ 0 w 2037"/>
              <a:gd name="T5" fmla="*/ 475 h 475"/>
              <a:gd name="T6" fmla="*/ 2037 w 2037"/>
              <a:gd name="T7" fmla="*/ 475 h 475"/>
              <a:gd name="T8" fmla="*/ 2037 w 2037"/>
              <a:gd name="T9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7" h="475">
                <a:moveTo>
                  <a:pt x="2037" y="0"/>
                </a:moveTo>
                <a:lnTo>
                  <a:pt x="334" y="0"/>
                </a:lnTo>
                <a:lnTo>
                  <a:pt x="0" y="475"/>
                </a:lnTo>
                <a:lnTo>
                  <a:pt x="2037" y="475"/>
                </a:lnTo>
                <a:lnTo>
                  <a:pt x="2037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ACAAF741-1E8A-EAF9-C5E4-1F5C4CFF175C}"/>
              </a:ext>
            </a:extLst>
          </p:cNvPr>
          <p:cNvSpPr>
            <a:spLocks/>
          </p:cNvSpPr>
          <p:nvPr/>
        </p:nvSpPr>
        <p:spPr bwMode="auto">
          <a:xfrm>
            <a:off x="5916749" y="5459089"/>
            <a:ext cx="2987531" cy="1525588"/>
          </a:xfrm>
          <a:custGeom>
            <a:avLst/>
            <a:gdLst>
              <a:gd name="T0" fmla="*/ 0 w 2037"/>
              <a:gd name="T1" fmla="*/ 0 h 961"/>
              <a:gd name="T2" fmla="*/ 0 w 2037"/>
              <a:gd name="T3" fmla="*/ 961 h 961"/>
              <a:gd name="T4" fmla="*/ 2037 w 2037"/>
              <a:gd name="T5" fmla="*/ 961 h 961"/>
              <a:gd name="T6" fmla="*/ 1362 w 2037"/>
              <a:gd name="T7" fmla="*/ 0 h 961"/>
              <a:gd name="T8" fmla="*/ 0 w 2037"/>
              <a:gd name="T9" fmla="*/ 0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7" h="961">
                <a:moveTo>
                  <a:pt x="0" y="0"/>
                </a:moveTo>
                <a:lnTo>
                  <a:pt x="0" y="961"/>
                </a:lnTo>
                <a:lnTo>
                  <a:pt x="2037" y="961"/>
                </a:lnTo>
                <a:lnTo>
                  <a:pt x="1362" y="0"/>
                </a:lnTo>
                <a:lnTo>
                  <a:pt x="0" y="0"/>
                </a:lnTo>
                <a:close/>
              </a:path>
            </a:pathLst>
          </a:custGeom>
          <a:solidFill>
            <a:srgbClr val="3F3F3F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3" name="Freeform 12">
            <a:extLst>
              <a:ext uri="{FF2B5EF4-FFF2-40B4-BE49-F238E27FC236}">
                <a16:creationId xmlns:a16="http://schemas.microsoft.com/office/drawing/2014/main" id="{7E220542-AA0C-E99A-7150-6F7905EE74B8}"/>
              </a:ext>
            </a:extLst>
          </p:cNvPr>
          <p:cNvSpPr>
            <a:spLocks/>
          </p:cNvSpPr>
          <p:nvPr/>
        </p:nvSpPr>
        <p:spPr bwMode="auto">
          <a:xfrm>
            <a:off x="5916749" y="2382514"/>
            <a:ext cx="1975554" cy="3043238"/>
          </a:xfrm>
          <a:custGeom>
            <a:avLst/>
            <a:gdLst>
              <a:gd name="T0" fmla="*/ 0 w 1347"/>
              <a:gd name="T1" fmla="*/ 0 h 1917"/>
              <a:gd name="T2" fmla="*/ 0 w 1347"/>
              <a:gd name="T3" fmla="*/ 460 h 1917"/>
              <a:gd name="T4" fmla="*/ 0 w 1347"/>
              <a:gd name="T5" fmla="*/ 481 h 1917"/>
              <a:gd name="T6" fmla="*/ 0 w 1347"/>
              <a:gd name="T7" fmla="*/ 945 h 1917"/>
              <a:gd name="T8" fmla="*/ 0 w 1347"/>
              <a:gd name="T9" fmla="*/ 967 h 1917"/>
              <a:gd name="T10" fmla="*/ 0 w 1347"/>
              <a:gd name="T11" fmla="*/ 1431 h 1917"/>
              <a:gd name="T12" fmla="*/ 0 w 1347"/>
              <a:gd name="T13" fmla="*/ 1453 h 1917"/>
              <a:gd name="T14" fmla="*/ 0 w 1347"/>
              <a:gd name="T15" fmla="*/ 1917 h 1917"/>
              <a:gd name="T16" fmla="*/ 1347 w 1347"/>
              <a:gd name="T17" fmla="*/ 1917 h 1917"/>
              <a:gd name="T18" fmla="*/ 0 w 1347"/>
              <a:gd name="T19" fmla="*/ 0 h 1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7" h="1917">
                <a:moveTo>
                  <a:pt x="0" y="0"/>
                </a:moveTo>
                <a:lnTo>
                  <a:pt x="0" y="460"/>
                </a:lnTo>
                <a:lnTo>
                  <a:pt x="0" y="481"/>
                </a:lnTo>
                <a:lnTo>
                  <a:pt x="0" y="945"/>
                </a:lnTo>
                <a:lnTo>
                  <a:pt x="0" y="967"/>
                </a:lnTo>
                <a:lnTo>
                  <a:pt x="0" y="1431"/>
                </a:lnTo>
                <a:lnTo>
                  <a:pt x="0" y="1453"/>
                </a:lnTo>
                <a:lnTo>
                  <a:pt x="0" y="1917"/>
                </a:lnTo>
                <a:lnTo>
                  <a:pt x="1347" y="1917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cxnSp>
        <p:nvCxnSpPr>
          <p:cNvPr id="44" name="Straight Arrow Connector 13">
            <a:extLst>
              <a:ext uri="{FF2B5EF4-FFF2-40B4-BE49-F238E27FC236}">
                <a16:creationId xmlns:a16="http://schemas.microsoft.com/office/drawing/2014/main" id="{29945291-1D1A-F5BE-5F20-6A1E27B967C2}"/>
              </a:ext>
            </a:extLst>
          </p:cNvPr>
          <p:cNvCxnSpPr>
            <a:cxnSpLocks/>
          </p:cNvCxnSpPr>
          <p:nvPr/>
        </p:nvCxnSpPr>
        <p:spPr>
          <a:xfrm flipH="1">
            <a:off x="1287109" y="6240139"/>
            <a:ext cx="2194749" cy="0"/>
          </a:xfrm>
          <a:prstGeom prst="straightConnector1">
            <a:avLst/>
          </a:prstGeom>
          <a:noFill/>
          <a:ln w="15875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5" name="Straight Arrow Connector 14">
            <a:extLst>
              <a:ext uri="{FF2B5EF4-FFF2-40B4-BE49-F238E27FC236}">
                <a16:creationId xmlns:a16="http://schemas.microsoft.com/office/drawing/2014/main" id="{EEDE164C-D97B-458D-68E8-49C689F28FAE}"/>
              </a:ext>
            </a:extLst>
          </p:cNvPr>
          <p:cNvCxnSpPr>
            <a:cxnSpLocks/>
          </p:cNvCxnSpPr>
          <p:nvPr/>
        </p:nvCxnSpPr>
        <p:spPr>
          <a:xfrm flipH="1">
            <a:off x="1538167" y="5468614"/>
            <a:ext cx="2455545" cy="0"/>
          </a:xfrm>
          <a:prstGeom prst="straightConnector1">
            <a:avLst/>
          </a:prstGeom>
          <a:noFill/>
          <a:ln w="15875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sp>
        <p:nvSpPr>
          <p:cNvPr id="46" name="TextBox 15">
            <a:extLst>
              <a:ext uri="{FF2B5EF4-FFF2-40B4-BE49-F238E27FC236}">
                <a16:creationId xmlns:a16="http://schemas.microsoft.com/office/drawing/2014/main" id="{0985AF79-D826-E90E-7CE1-D9D62484AFC3}"/>
              </a:ext>
            </a:extLst>
          </p:cNvPr>
          <p:cNvSpPr txBox="1"/>
          <p:nvPr/>
        </p:nvSpPr>
        <p:spPr>
          <a:xfrm>
            <a:off x="190334" y="610163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39026582-5E3E-B00D-04CB-A46CFAE665EE}"/>
              </a:ext>
            </a:extLst>
          </p:cNvPr>
          <p:cNvSpPr/>
          <p:nvPr/>
        </p:nvSpPr>
        <p:spPr>
          <a:xfrm>
            <a:off x="190334" y="6287607"/>
            <a:ext cx="2786108" cy="55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05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87B0FB66-B610-31A1-52C7-F6FCF23BD057}"/>
              </a:ext>
            </a:extLst>
          </p:cNvPr>
          <p:cNvSpPr txBox="1"/>
          <p:nvPr/>
        </p:nvSpPr>
        <p:spPr>
          <a:xfrm>
            <a:off x="399884" y="530010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32AB2274-DFFC-DD8F-2C66-168D52C4E00D}"/>
              </a:ext>
            </a:extLst>
          </p:cNvPr>
          <p:cNvSpPr/>
          <p:nvPr/>
        </p:nvSpPr>
        <p:spPr>
          <a:xfrm>
            <a:off x="399884" y="5486077"/>
            <a:ext cx="2786108" cy="55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05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cxnSp>
        <p:nvCxnSpPr>
          <p:cNvPr id="50" name="Straight Arrow Connector 19">
            <a:extLst>
              <a:ext uri="{FF2B5EF4-FFF2-40B4-BE49-F238E27FC236}">
                <a16:creationId xmlns:a16="http://schemas.microsoft.com/office/drawing/2014/main" id="{4438833D-CD87-998C-CC62-BBAE08B7DB27}"/>
              </a:ext>
            </a:extLst>
          </p:cNvPr>
          <p:cNvCxnSpPr>
            <a:cxnSpLocks/>
          </p:cNvCxnSpPr>
          <p:nvPr/>
        </p:nvCxnSpPr>
        <p:spPr>
          <a:xfrm flipH="1">
            <a:off x="2283108" y="4698677"/>
            <a:ext cx="2194749" cy="0"/>
          </a:xfrm>
          <a:prstGeom prst="straightConnector1">
            <a:avLst/>
          </a:prstGeom>
          <a:noFill/>
          <a:ln w="15875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1" name="Straight Arrow Connector 20">
            <a:extLst>
              <a:ext uri="{FF2B5EF4-FFF2-40B4-BE49-F238E27FC236}">
                <a16:creationId xmlns:a16="http://schemas.microsoft.com/office/drawing/2014/main" id="{318299A2-E5C0-DE20-35C4-DF1E9EA9F590}"/>
              </a:ext>
            </a:extLst>
          </p:cNvPr>
          <p:cNvCxnSpPr>
            <a:cxnSpLocks/>
          </p:cNvCxnSpPr>
          <p:nvPr/>
        </p:nvCxnSpPr>
        <p:spPr>
          <a:xfrm flipH="1">
            <a:off x="2534166" y="3927152"/>
            <a:ext cx="2455545" cy="0"/>
          </a:xfrm>
          <a:prstGeom prst="straightConnector1">
            <a:avLst/>
          </a:prstGeom>
          <a:noFill/>
          <a:ln w="15875" cap="flat" cmpd="sng" algn="ctr">
            <a:solidFill>
              <a:srgbClr val="F39C12"/>
            </a:solidFill>
            <a:prstDash val="solid"/>
            <a:miter lim="800000"/>
            <a:tailEnd type="oval"/>
          </a:ln>
          <a:effectLst/>
        </p:spPr>
      </p:cxnSp>
      <p:sp>
        <p:nvSpPr>
          <p:cNvPr id="52" name="TextBox 21">
            <a:extLst>
              <a:ext uri="{FF2B5EF4-FFF2-40B4-BE49-F238E27FC236}">
                <a16:creationId xmlns:a16="http://schemas.microsoft.com/office/drawing/2014/main" id="{8F186D3D-8988-2F1B-949F-7594D9CE4C9D}"/>
              </a:ext>
            </a:extLst>
          </p:cNvPr>
          <p:cNvSpPr txBox="1"/>
          <p:nvPr/>
        </p:nvSpPr>
        <p:spPr>
          <a:xfrm>
            <a:off x="1186333" y="456017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3" name="Rectangle 22">
            <a:extLst>
              <a:ext uri="{FF2B5EF4-FFF2-40B4-BE49-F238E27FC236}">
                <a16:creationId xmlns:a16="http://schemas.microsoft.com/office/drawing/2014/main" id="{861B7DD6-51ED-A983-93DE-4716E5AFF6C7}"/>
              </a:ext>
            </a:extLst>
          </p:cNvPr>
          <p:cNvSpPr/>
          <p:nvPr/>
        </p:nvSpPr>
        <p:spPr>
          <a:xfrm>
            <a:off x="1186333" y="4746145"/>
            <a:ext cx="2786108" cy="55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05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54" name="TextBox 23">
            <a:extLst>
              <a:ext uri="{FF2B5EF4-FFF2-40B4-BE49-F238E27FC236}">
                <a16:creationId xmlns:a16="http://schemas.microsoft.com/office/drawing/2014/main" id="{0FA1AFF4-15A0-F395-C9F8-DAC207450FD7}"/>
              </a:ext>
            </a:extLst>
          </p:cNvPr>
          <p:cNvSpPr txBox="1"/>
          <p:nvPr/>
        </p:nvSpPr>
        <p:spPr>
          <a:xfrm>
            <a:off x="1395883" y="375864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36FB1CCD-211F-B968-6066-3EA33903BDF7}"/>
              </a:ext>
            </a:extLst>
          </p:cNvPr>
          <p:cNvSpPr/>
          <p:nvPr/>
        </p:nvSpPr>
        <p:spPr>
          <a:xfrm>
            <a:off x="1395883" y="3944615"/>
            <a:ext cx="2786108" cy="55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05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cxnSp>
        <p:nvCxnSpPr>
          <p:cNvPr id="56" name="Straight Arrow Connector 25">
            <a:extLst>
              <a:ext uri="{FF2B5EF4-FFF2-40B4-BE49-F238E27FC236}">
                <a16:creationId xmlns:a16="http://schemas.microsoft.com/office/drawing/2014/main" id="{FA81CFE0-3BA2-2DB4-40F5-E8600A2267D2}"/>
              </a:ext>
            </a:extLst>
          </p:cNvPr>
          <p:cNvCxnSpPr>
            <a:cxnSpLocks/>
          </p:cNvCxnSpPr>
          <p:nvPr/>
        </p:nvCxnSpPr>
        <p:spPr>
          <a:xfrm flipH="1">
            <a:off x="3241625" y="3155308"/>
            <a:ext cx="2194749" cy="0"/>
          </a:xfrm>
          <a:prstGeom prst="straightConnector1">
            <a:avLst/>
          </a:prstGeom>
          <a:noFill/>
          <a:ln w="15875" cap="flat" cmpd="sng" algn="ctr">
            <a:solidFill>
              <a:srgbClr val="C0392B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7" name="Straight Arrow Connector 26">
            <a:extLst>
              <a:ext uri="{FF2B5EF4-FFF2-40B4-BE49-F238E27FC236}">
                <a16:creationId xmlns:a16="http://schemas.microsoft.com/office/drawing/2014/main" id="{E81E86E9-9D34-43D6-B70D-1E3BE9E2FD50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492684" y="2382514"/>
            <a:ext cx="2391801" cy="1269"/>
          </a:xfrm>
          <a:prstGeom prst="straightConnector1">
            <a:avLst/>
          </a:prstGeom>
          <a:noFill/>
          <a:ln w="15875" cap="flat" cmpd="sng" algn="ctr">
            <a:solidFill>
              <a:srgbClr val="954F72"/>
            </a:solidFill>
            <a:prstDash val="solid"/>
            <a:miter lim="800000"/>
            <a:tailEnd type="oval"/>
          </a:ln>
          <a:effectLst/>
        </p:spPr>
      </p:cxnSp>
      <p:sp>
        <p:nvSpPr>
          <p:cNvPr id="58" name="TextBox 27">
            <a:extLst>
              <a:ext uri="{FF2B5EF4-FFF2-40B4-BE49-F238E27FC236}">
                <a16:creationId xmlns:a16="http://schemas.microsoft.com/office/drawing/2014/main" id="{C3082FBD-E656-B1C9-A5A7-0B89A33EA26E}"/>
              </a:ext>
            </a:extLst>
          </p:cNvPr>
          <p:cNvSpPr txBox="1"/>
          <p:nvPr/>
        </p:nvSpPr>
        <p:spPr>
          <a:xfrm>
            <a:off x="2144850" y="301680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A3C28195-393D-F778-4C5D-BD4894E25397}"/>
              </a:ext>
            </a:extLst>
          </p:cNvPr>
          <p:cNvSpPr/>
          <p:nvPr/>
        </p:nvSpPr>
        <p:spPr>
          <a:xfrm>
            <a:off x="2144850" y="3202776"/>
            <a:ext cx="2786108" cy="55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05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AB65E31D-EC6F-133B-4BF0-EDA39D741761}"/>
              </a:ext>
            </a:extLst>
          </p:cNvPr>
          <p:cNvSpPr txBox="1"/>
          <p:nvPr/>
        </p:nvSpPr>
        <p:spPr>
          <a:xfrm>
            <a:off x="2354400" y="221527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1" name="Rectangle 30">
            <a:extLst>
              <a:ext uri="{FF2B5EF4-FFF2-40B4-BE49-F238E27FC236}">
                <a16:creationId xmlns:a16="http://schemas.microsoft.com/office/drawing/2014/main" id="{19DE4919-2824-AFCE-F9C2-28EB0028B37F}"/>
              </a:ext>
            </a:extLst>
          </p:cNvPr>
          <p:cNvSpPr/>
          <p:nvPr/>
        </p:nvSpPr>
        <p:spPr>
          <a:xfrm>
            <a:off x="2354400" y="2401246"/>
            <a:ext cx="2786108" cy="55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05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cxnSp>
        <p:nvCxnSpPr>
          <p:cNvPr id="62" name="Straight Arrow Connector 32">
            <a:extLst>
              <a:ext uri="{FF2B5EF4-FFF2-40B4-BE49-F238E27FC236}">
                <a16:creationId xmlns:a16="http://schemas.microsoft.com/office/drawing/2014/main" id="{602503BE-3695-9D32-A557-451571339C34}"/>
              </a:ext>
            </a:extLst>
          </p:cNvPr>
          <p:cNvCxnSpPr>
            <a:cxnSpLocks/>
          </p:cNvCxnSpPr>
          <p:nvPr/>
        </p:nvCxnSpPr>
        <p:spPr>
          <a:xfrm>
            <a:off x="8769555" y="6975152"/>
            <a:ext cx="2455545" cy="0"/>
          </a:xfrm>
          <a:prstGeom prst="straightConnector1">
            <a:avLst/>
          </a:prstGeom>
          <a:noFill/>
          <a:ln w="15875" cap="flat" cmpd="sng" algn="ctr">
            <a:solidFill>
              <a:srgbClr val="3F3F3F">
                <a:lumMod val="60000"/>
                <a:lumOff val="40000"/>
              </a:srgb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63" name="Straight Arrow Connector 33">
            <a:extLst>
              <a:ext uri="{FF2B5EF4-FFF2-40B4-BE49-F238E27FC236}">
                <a16:creationId xmlns:a16="http://schemas.microsoft.com/office/drawing/2014/main" id="{1DF19981-E849-CAC5-87EB-EC7AF49D190D}"/>
              </a:ext>
            </a:extLst>
          </p:cNvPr>
          <p:cNvCxnSpPr>
            <a:cxnSpLocks/>
          </p:cNvCxnSpPr>
          <p:nvPr/>
        </p:nvCxnSpPr>
        <p:spPr>
          <a:xfrm>
            <a:off x="7750380" y="5416226"/>
            <a:ext cx="3474720" cy="0"/>
          </a:xfrm>
          <a:prstGeom prst="straightConnector1">
            <a:avLst/>
          </a:prstGeom>
          <a:noFill/>
          <a:ln w="15875" cap="flat" cmpd="sng" algn="ctr">
            <a:solidFill>
              <a:srgbClr val="3F3F3F"/>
            </a:solidFill>
            <a:prstDash val="solid"/>
            <a:miter lim="800000"/>
            <a:tailEnd type="oval"/>
          </a:ln>
          <a:effectLst/>
        </p:spPr>
      </p:cxnSp>
      <p:sp>
        <p:nvSpPr>
          <p:cNvPr id="64" name="TextBox 35">
            <a:extLst>
              <a:ext uri="{FF2B5EF4-FFF2-40B4-BE49-F238E27FC236}">
                <a16:creationId xmlns:a16="http://schemas.microsoft.com/office/drawing/2014/main" id="{0C4DA283-E23D-F4CF-70A4-9DAD808A08C3}"/>
              </a:ext>
            </a:extLst>
          </p:cNvPr>
          <p:cNvSpPr txBox="1"/>
          <p:nvPr/>
        </p:nvSpPr>
        <p:spPr>
          <a:xfrm>
            <a:off x="8266783" y="4288948"/>
            <a:ext cx="30388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5" name="TextBox 36">
            <a:extLst>
              <a:ext uri="{FF2B5EF4-FFF2-40B4-BE49-F238E27FC236}">
                <a16:creationId xmlns:a16="http://schemas.microsoft.com/office/drawing/2014/main" id="{AD81F568-6400-C077-046E-79D53281EBF7}"/>
              </a:ext>
            </a:extLst>
          </p:cNvPr>
          <p:cNvSpPr txBox="1"/>
          <p:nvPr/>
        </p:nvSpPr>
        <p:spPr>
          <a:xfrm>
            <a:off x="8750504" y="5824061"/>
            <a:ext cx="25551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quae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6" name="TextBox 37">
            <a:extLst>
              <a:ext uri="{FF2B5EF4-FFF2-40B4-BE49-F238E27FC236}">
                <a16:creationId xmlns:a16="http://schemas.microsoft.com/office/drawing/2014/main" id="{A1461190-C19A-602C-6053-815563636629}"/>
              </a:ext>
            </a:extLst>
          </p:cNvPr>
          <p:cNvSpPr txBox="1"/>
          <p:nvPr/>
        </p:nvSpPr>
        <p:spPr>
          <a:xfrm>
            <a:off x="10274602" y="559153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7" name="TextBox 38">
            <a:extLst>
              <a:ext uri="{FF2B5EF4-FFF2-40B4-BE49-F238E27FC236}">
                <a16:creationId xmlns:a16="http://schemas.microsoft.com/office/drawing/2014/main" id="{449CE14A-E3F6-2945-CE03-265249190675}"/>
              </a:ext>
            </a:extLst>
          </p:cNvPr>
          <p:cNvSpPr txBox="1"/>
          <p:nvPr/>
        </p:nvSpPr>
        <p:spPr>
          <a:xfrm>
            <a:off x="10274602" y="4060530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7930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195B235C-4AE6-3203-41FA-276C96C4BCB1}"/>
              </a:ext>
            </a:extLst>
          </p:cNvPr>
          <p:cNvSpPr txBox="1">
            <a:spLocks/>
          </p:cNvSpPr>
          <p:nvPr/>
        </p:nvSpPr>
        <p:spPr>
          <a:xfrm>
            <a:off x="580962" y="1144265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EBB1780-BDCA-D95F-2B40-B9096204C552}"/>
              </a:ext>
            </a:extLst>
          </p:cNvPr>
          <p:cNvSpPr>
            <a:spLocks/>
          </p:cNvSpPr>
          <p:nvPr/>
        </p:nvSpPr>
        <p:spPr bwMode="auto">
          <a:xfrm>
            <a:off x="4773550" y="2395214"/>
            <a:ext cx="2125663" cy="1512888"/>
          </a:xfrm>
          <a:custGeom>
            <a:avLst/>
            <a:gdLst>
              <a:gd name="T0" fmla="*/ 1339 w 1339"/>
              <a:gd name="T1" fmla="*/ 953 h 953"/>
              <a:gd name="T2" fmla="*/ 670 w 1339"/>
              <a:gd name="T3" fmla="*/ 0 h 953"/>
              <a:gd name="T4" fmla="*/ 0 w 1339"/>
              <a:gd name="T5" fmla="*/ 953 h 953"/>
              <a:gd name="T6" fmla="*/ 1339 w 1339"/>
              <a:gd name="T7" fmla="*/ 953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9" h="953">
                <a:moveTo>
                  <a:pt x="1339" y="953"/>
                </a:moveTo>
                <a:lnTo>
                  <a:pt x="670" y="0"/>
                </a:lnTo>
                <a:lnTo>
                  <a:pt x="0" y="953"/>
                </a:lnTo>
                <a:lnTo>
                  <a:pt x="1339" y="953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DDDA73ED-C004-4417-4D6E-C0477A4E4EF4}"/>
              </a:ext>
            </a:extLst>
          </p:cNvPr>
          <p:cNvSpPr>
            <a:spLocks/>
          </p:cNvSpPr>
          <p:nvPr/>
        </p:nvSpPr>
        <p:spPr bwMode="auto">
          <a:xfrm>
            <a:off x="3698813" y="3941439"/>
            <a:ext cx="4275138" cy="1497013"/>
          </a:xfrm>
          <a:custGeom>
            <a:avLst/>
            <a:gdLst>
              <a:gd name="T0" fmla="*/ 0 w 2693"/>
              <a:gd name="T1" fmla="*/ 943 h 943"/>
              <a:gd name="T2" fmla="*/ 1336 w 2693"/>
              <a:gd name="T3" fmla="*/ 943 h 943"/>
              <a:gd name="T4" fmla="*/ 1358 w 2693"/>
              <a:gd name="T5" fmla="*/ 943 h 943"/>
              <a:gd name="T6" fmla="*/ 2693 w 2693"/>
              <a:gd name="T7" fmla="*/ 943 h 943"/>
              <a:gd name="T8" fmla="*/ 2031 w 2693"/>
              <a:gd name="T9" fmla="*/ 0 h 943"/>
              <a:gd name="T10" fmla="*/ 662 w 2693"/>
              <a:gd name="T11" fmla="*/ 0 h 943"/>
              <a:gd name="T12" fmla="*/ 0 w 2693"/>
              <a:gd name="T13" fmla="*/ 94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3" h="943">
                <a:moveTo>
                  <a:pt x="0" y="943"/>
                </a:moveTo>
                <a:lnTo>
                  <a:pt x="1336" y="943"/>
                </a:lnTo>
                <a:lnTo>
                  <a:pt x="1358" y="943"/>
                </a:lnTo>
                <a:lnTo>
                  <a:pt x="2693" y="943"/>
                </a:lnTo>
                <a:lnTo>
                  <a:pt x="2031" y="0"/>
                </a:lnTo>
                <a:lnTo>
                  <a:pt x="662" y="0"/>
                </a:lnTo>
                <a:lnTo>
                  <a:pt x="0" y="943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8FF64FDB-1013-FE16-2692-A53D3F940CBF}"/>
              </a:ext>
            </a:extLst>
          </p:cNvPr>
          <p:cNvSpPr>
            <a:spLocks/>
          </p:cNvSpPr>
          <p:nvPr/>
        </p:nvSpPr>
        <p:spPr bwMode="auto">
          <a:xfrm>
            <a:off x="2612963" y="5471789"/>
            <a:ext cx="3206750" cy="1512888"/>
          </a:xfrm>
          <a:custGeom>
            <a:avLst/>
            <a:gdLst>
              <a:gd name="T0" fmla="*/ 2020 w 2020"/>
              <a:gd name="T1" fmla="*/ 0 h 953"/>
              <a:gd name="T2" fmla="*/ 669 w 2020"/>
              <a:gd name="T3" fmla="*/ 0 h 953"/>
              <a:gd name="T4" fmla="*/ 0 w 2020"/>
              <a:gd name="T5" fmla="*/ 953 h 953"/>
              <a:gd name="T6" fmla="*/ 2020 w 2020"/>
              <a:gd name="T7" fmla="*/ 953 h 953"/>
              <a:gd name="T8" fmla="*/ 2020 w 2020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0" h="953">
                <a:moveTo>
                  <a:pt x="2020" y="0"/>
                </a:moveTo>
                <a:lnTo>
                  <a:pt x="669" y="0"/>
                </a:lnTo>
                <a:lnTo>
                  <a:pt x="0" y="953"/>
                </a:lnTo>
                <a:lnTo>
                  <a:pt x="2020" y="953"/>
                </a:lnTo>
                <a:lnTo>
                  <a:pt x="2020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F14C9993-AA85-C3E7-4C27-8B76BD6DD555}"/>
              </a:ext>
            </a:extLst>
          </p:cNvPr>
          <p:cNvSpPr>
            <a:spLocks/>
          </p:cNvSpPr>
          <p:nvPr/>
        </p:nvSpPr>
        <p:spPr bwMode="auto">
          <a:xfrm>
            <a:off x="5854638" y="5471789"/>
            <a:ext cx="3206750" cy="1512888"/>
          </a:xfrm>
          <a:custGeom>
            <a:avLst/>
            <a:gdLst>
              <a:gd name="T0" fmla="*/ 0 w 2020"/>
              <a:gd name="T1" fmla="*/ 0 h 953"/>
              <a:gd name="T2" fmla="*/ 0 w 2020"/>
              <a:gd name="T3" fmla="*/ 953 h 953"/>
              <a:gd name="T4" fmla="*/ 2020 w 2020"/>
              <a:gd name="T5" fmla="*/ 953 h 953"/>
              <a:gd name="T6" fmla="*/ 1350 w 2020"/>
              <a:gd name="T7" fmla="*/ 0 h 953"/>
              <a:gd name="T8" fmla="*/ 0 w 2020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0" h="953">
                <a:moveTo>
                  <a:pt x="0" y="0"/>
                </a:moveTo>
                <a:lnTo>
                  <a:pt x="0" y="953"/>
                </a:lnTo>
                <a:lnTo>
                  <a:pt x="2020" y="953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9BBAD028-9A19-4B2C-B310-B87B38E0B174}"/>
              </a:ext>
            </a:extLst>
          </p:cNvPr>
          <p:cNvSpPr txBox="1"/>
          <p:nvPr/>
        </p:nvSpPr>
        <p:spPr>
          <a:xfrm>
            <a:off x="3911795" y="626633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2B97504B-55E9-BCED-CE8E-A2CFC86DE6CB}"/>
              </a:ext>
            </a:extLst>
          </p:cNvPr>
          <p:cNvSpPr txBox="1"/>
          <p:nvPr/>
        </p:nvSpPr>
        <p:spPr>
          <a:xfrm>
            <a:off x="6702620" y="626633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4" name="TextBox 11">
            <a:extLst>
              <a:ext uri="{FF2B5EF4-FFF2-40B4-BE49-F238E27FC236}">
                <a16:creationId xmlns:a16="http://schemas.microsoft.com/office/drawing/2014/main" id="{6640AF75-BB87-4A72-42E4-955A01341928}"/>
              </a:ext>
            </a:extLst>
          </p:cNvPr>
          <p:cNvSpPr txBox="1"/>
          <p:nvPr/>
        </p:nvSpPr>
        <p:spPr>
          <a:xfrm>
            <a:off x="5256292" y="4809008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DED7F580-BEB1-7572-AA56-E220AA78AB3E}"/>
              </a:ext>
            </a:extLst>
          </p:cNvPr>
          <p:cNvSpPr txBox="1"/>
          <p:nvPr/>
        </p:nvSpPr>
        <p:spPr>
          <a:xfrm>
            <a:off x="5256292" y="3465883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45FCF7D1-90FF-5ECF-3D33-EC0FB6AA6425}"/>
              </a:ext>
            </a:extLst>
          </p:cNvPr>
          <p:cNvSpPr>
            <a:spLocks noEditPoints="1"/>
          </p:cNvSpPr>
          <p:nvPr/>
        </p:nvSpPr>
        <p:spPr bwMode="auto">
          <a:xfrm>
            <a:off x="5544204" y="2899459"/>
            <a:ext cx="593086" cy="405464"/>
          </a:xfrm>
          <a:custGeom>
            <a:avLst/>
            <a:gdLst>
              <a:gd name="T0" fmla="*/ 99 w 199"/>
              <a:gd name="T1" fmla="*/ 101 h 136"/>
              <a:gd name="T2" fmla="*/ 0 w 199"/>
              <a:gd name="T3" fmla="*/ 51 h 136"/>
              <a:gd name="T4" fmla="*/ 99 w 199"/>
              <a:gd name="T5" fmla="*/ 0 h 136"/>
              <a:gd name="T6" fmla="*/ 199 w 199"/>
              <a:gd name="T7" fmla="*/ 51 h 136"/>
              <a:gd name="T8" fmla="*/ 157 w 199"/>
              <a:gd name="T9" fmla="*/ 72 h 136"/>
              <a:gd name="T10" fmla="*/ 157 w 199"/>
              <a:gd name="T11" fmla="*/ 71 h 136"/>
              <a:gd name="T12" fmla="*/ 107 w 199"/>
              <a:gd name="T13" fmla="*/ 46 h 136"/>
              <a:gd name="T14" fmla="*/ 101 w 199"/>
              <a:gd name="T15" fmla="*/ 44 h 136"/>
              <a:gd name="T16" fmla="*/ 95 w 199"/>
              <a:gd name="T17" fmla="*/ 46 h 136"/>
              <a:gd name="T18" fmla="*/ 93 w 199"/>
              <a:gd name="T19" fmla="*/ 52 h 136"/>
              <a:gd name="T20" fmla="*/ 97 w 199"/>
              <a:gd name="T21" fmla="*/ 59 h 136"/>
              <a:gd name="T22" fmla="*/ 140 w 199"/>
              <a:gd name="T23" fmla="*/ 80 h 136"/>
              <a:gd name="T24" fmla="*/ 99 w 199"/>
              <a:gd name="T25" fmla="*/ 101 h 136"/>
              <a:gd name="T26" fmla="*/ 153 w 199"/>
              <a:gd name="T27" fmla="*/ 117 h 136"/>
              <a:gd name="T28" fmla="*/ 155 w 199"/>
              <a:gd name="T29" fmla="*/ 114 h 136"/>
              <a:gd name="T30" fmla="*/ 153 w 199"/>
              <a:gd name="T31" fmla="*/ 111 h 136"/>
              <a:gd name="T32" fmla="*/ 153 w 199"/>
              <a:gd name="T33" fmla="*/ 74 h 136"/>
              <a:gd name="T34" fmla="*/ 105 w 199"/>
              <a:gd name="T35" fmla="*/ 49 h 136"/>
              <a:gd name="T36" fmla="*/ 98 w 199"/>
              <a:gd name="T37" fmla="*/ 49 h 136"/>
              <a:gd name="T38" fmla="*/ 99 w 199"/>
              <a:gd name="T39" fmla="*/ 55 h 136"/>
              <a:gd name="T40" fmla="*/ 145 w 199"/>
              <a:gd name="T41" fmla="*/ 78 h 136"/>
              <a:gd name="T42" fmla="*/ 145 w 199"/>
              <a:gd name="T43" fmla="*/ 111 h 136"/>
              <a:gd name="T44" fmla="*/ 143 w 199"/>
              <a:gd name="T45" fmla="*/ 114 h 136"/>
              <a:gd name="T46" fmla="*/ 145 w 199"/>
              <a:gd name="T47" fmla="*/ 117 h 136"/>
              <a:gd name="T48" fmla="*/ 142 w 199"/>
              <a:gd name="T49" fmla="*/ 125 h 136"/>
              <a:gd name="T50" fmla="*/ 147 w 199"/>
              <a:gd name="T51" fmla="*/ 132 h 136"/>
              <a:gd name="T52" fmla="*/ 146 w 199"/>
              <a:gd name="T53" fmla="*/ 136 h 136"/>
              <a:gd name="T54" fmla="*/ 157 w 199"/>
              <a:gd name="T55" fmla="*/ 124 h 136"/>
              <a:gd name="T56" fmla="*/ 153 w 199"/>
              <a:gd name="T57" fmla="*/ 117 h 136"/>
              <a:gd name="T58" fmla="*/ 34 w 199"/>
              <a:gd name="T59" fmla="*/ 75 h 136"/>
              <a:gd name="T60" fmla="*/ 34 w 199"/>
              <a:gd name="T61" fmla="*/ 117 h 136"/>
              <a:gd name="T62" fmla="*/ 35 w 199"/>
              <a:gd name="T63" fmla="*/ 117 h 136"/>
              <a:gd name="T64" fmla="*/ 100 w 199"/>
              <a:gd name="T65" fmla="*/ 135 h 136"/>
              <a:gd name="T66" fmla="*/ 139 w 199"/>
              <a:gd name="T67" fmla="*/ 129 h 136"/>
              <a:gd name="T68" fmla="*/ 138 w 199"/>
              <a:gd name="T69" fmla="*/ 125 h 136"/>
              <a:gd name="T70" fmla="*/ 140 w 199"/>
              <a:gd name="T71" fmla="*/ 117 h 136"/>
              <a:gd name="T72" fmla="*/ 139 w 199"/>
              <a:gd name="T73" fmla="*/ 114 h 136"/>
              <a:gd name="T74" fmla="*/ 141 w 199"/>
              <a:gd name="T75" fmla="*/ 109 h 136"/>
              <a:gd name="T76" fmla="*/ 141 w 199"/>
              <a:gd name="T77" fmla="*/ 87 h 136"/>
              <a:gd name="T78" fmla="*/ 99 w 199"/>
              <a:gd name="T79" fmla="*/ 108 h 136"/>
              <a:gd name="T80" fmla="*/ 34 w 199"/>
              <a:gd name="T81" fmla="*/ 75 h 136"/>
              <a:gd name="T82" fmla="*/ 157 w 199"/>
              <a:gd name="T83" fmla="*/ 109 h 136"/>
              <a:gd name="T84" fmla="*/ 159 w 199"/>
              <a:gd name="T85" fmla="*/ 114 h 136"/>
              <a:gd name="T86" fmla="*/ 158 w 199"/>
              <a:gd name="T87" fmla="*/ 117 h 136"/>
              <a:gd name="T88" fmla="*/ 160 w 199"/>
              <a:gd name="T89" fmla="*/ 120 h 136"/>
              <a:gd name="T90" fmla="*/ 164 w 199"/>
              <a:gd name="T91" fmla="*/ 117 h 136"/>
              <a:gd name="T92" fmla="*/ 165 w 199"/>
              <a:gd name="T93" fmla="*/ 117 h 136"/>
              <a:gd name="T94" fmla="*/ 165 w 199"/>
              <a:gd name="T95" fmla="*/ 75 h 136"/>
              <a:gd name="T96" fmla="*/ 157 w 199"/>
              <a:gd name="T97" fmla="*/ 79 h 136"/>
              <a:gd name="T98" fmla="*/ 157 w 199"/>
              <a:gd name="T99" fmla="*/ 10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9" h="136">
                <a:moveTo>
                  <a:pt x="99" y="101"/>
                </a:moveTo>
                <a:cubicBezTo>
                  <a:pt x="0" y="51"/>
                  <a:pt x="0" y="51"/>
                  <a:pt x="0" y="51"/>
                </a:cubicBezTo>
                <a:cubicBezTo>
                  <a:pt x="99" y="0"/>
                  <a:pt x="99" y="0"/>
                  <a:pt x="99" y="0"/>
                </a:cubicBezTo>
                <a:cubicBezTo>
                  <a:pt x="199" y="51"/>
                  <a:pt x="199" y="51"/>
                  <a:pt x="199" y="51"/>
                </a:cubicBezTo>
                <a:cubicBezTo>
                  <a:pt x="157" y="72"/>
                  <a:pt x="157" y="72"/>
                  <a:pt x="157" y="72"/>
                </a:cubicBezTo>
                <a:cubicBezTo>
                  <a:pt x="157" y="71"/>
                  <a:pt x="157" y="71"/>
                  <a:pt x="157" y="71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6" y="45"/>
                  <a:pt x="104" y="44"/>
                  <a:pt x="101" y="44"/>
                </a:cubicBezTo>
                <a:cubicBezTo>
                  <a:pt x="99" y="44"/>
                  <a:pt x="97" y="44"/>
                  <a:pt x="95" y="46"/>
                </a:cubicBezTo>
                <a:cubicBezTo>
                  <a:pt x="93" y="48"/>
                  <a:pt x="92" y="51"/>
                  <a:pt x="93" y="52"/>
                </a:cubicBezTo>
                <a:cubicBezTo>
                  <a:pt x="93" y="56"/>
                  <a:pt x="96" y="58"/>
                  <a:pt x="97" y="59"/>
                </a:cubicBezTo>
                <a:cubicBezTo>
                  <a:pt x="140" y="80"/>
                  <a:pt x="140" y="80"/>
                  <a:pt x="140" y="80"/>
                </a:cubicBezTo>
                <a:lnTo>
                  <a:pt x="99" y="101"/>
                </a:lnTo>
                <a:close/>
                <a:moveTo>
                  <a:pt x="153" y="117"/>
                </a:moveTo>
                <a:cubicBezTo>
                  <a:pt x="154" y="117"/>
                  <a:pt x="155" y="115"/>
                  <a:pt x="155" y="114"/>
                </a:cubicBezTo>
                <a:cubicBezTo>
                  <a:pt x="155" y="113"/>
                  <a:pt x="154" y="112"/>
                  <a:pt x="153" y="111"/>
                </a:cubicBezTo>
                <a:cubicBezTo>
                  <a:pt x="153" y="74"/>
                  <a:pt x="153" y="74"/>
                  <a:pt x="153" y="74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5" y="49"/>
                  <a:pt x="101" y="46"/>
                  <a:pt x="98" y="49"/>
                </a:cubicBezTo>
                <a:cubicBezTo>
                  <a:pt x="94" y="52"/>
                  <a:pt x="99" y="55"/>
                  <a:pt x="99" y="55"/>
                </a:cubicBezTo>
                <a:cubicBezTo>
                  <a:pt x="145" y="78"/>
                  <a:pt x="145" y="78"/>
                  <a:pt x="145" y="78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4" y="112"/>
                  <a:pt x="143" y="113"/>
                  <a:pt x="143" y="114"/>
                </a:cubicBezTo>
                <a:cubicBezTo>
                  <a:pt x="143" y="115"/>
                  <a:pt x="144" y="117"/>
                  <a:pt x="145" y="117"/>
                </a:cubicBezTo>
                <a:cubicBezTo>
                  <a:pt x="144" y="118"/>
                  <a:pt x="142" y="121"/>
                  <a:pt x="142" y="125"/>
                </a:cubicBezTo>
                <a:cubicBezTo>
                  <a:pt x="142" y="129"/>
                  <a:pt x="147" y="129"/>
                  <a:pt x="147" y="132"/>
                </a:cubicBezTo>
                <a:cubicBezTo>
                  <a:pt x="147" y="134"/>
                  <a:pt x="146" y="136"/>
                  <a:pt x="146" y="136"/>
                </a:cubicBezTo>
                <a:cubicBezTo>
                  <a:pt x="146" y="136"/>
                  <a:pt x="157" y="132"/>
                  <a:pt x="157" y="124"/>
                </a:cubicBezTo>
                <a:cubicBezTo>
                  <a:pt x="157" y="120"/>
                  <a:pt x="154" y="118"/>
                  <a:pt x="153" y="117"/>
                </a:cubicBezTo>
                <a:close/>
                <a:moveTo>
                  <a:pt x="34" y="75"/>
                </a:moveTo>
                <a:cubicBezTo>
                  <a:pt x="34" y="117"/>
                  <a:pt x="34" y="117"/>
                  <a:pt x="34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53" y="129"/>
                  <a:pt x="76" y="135"/>
                  <a:pt x="100" y="135"/>
                </a:cubicBezTo>
                <a:cubicBezTo>
                  <a:pt x="113" y="135"/>
                  <a:pt x="127" y="133"/>
                  <a:pt x="139" y="129"/>
                </a:cubicBezTo>
                <a:cubicBezTo>
                  <a:pt x="138" y="128"/>
                  <a:pt x="138" y="126"/>
                  <a:pt x="138" y="125"/>
                </a:cubicBezTo>
                <a:cubicBezTo>
                  <a:pt x="138" y="122"/>
                  <a:pt x="139" y="119"/>
                  <a:pt x="140" y="117"/>
                </a:cubicBezTo>
                <a:cubicBezTo>
                  <a:pt x="139" y="116"/>
                  <a:pt x="139" y="115"/>
                  <a:pt x="139" y="114"/>
                </a:cubicBezTo>
                <a:cubicBezTo>
                  <a:pt x="139" y="112"/>
                  <a:pt x="140" y="110"/>
                  <a:pt x="141" y="109"/>
                </a:cubicBezTo>
                <a:cubicBezTo>
                  <a:pt x="141" y="87"/>
                  <a:pt x="141" y="87"/>
                  <a:pt x="141" y="87"/>
                </a:cubicBezTo>
                <a:cubicBezTo>
                  <a:pt x="99" y="108"/>
                  <a:pt x="99" y="108"/>
                  <a:pt x="99" y="108"/>
                </a:cubicBezTo>
                <a:lnTo>
                  <a:pt x="34" y="75"/>
                </a:lnTo>
                <a:close/>
                <a:moveTo>
                  <a:pt x="157" y="109"/>
                </a:moveTo>
                <a:cubicBezTo>
                  <a:pt x="158" y="111"/>
                  <a:pt x="159" y="112"/>
                  <a:pt x="159" y="114"/>
                </a:cubicBezTo>
                <a:cubicBezTo>
                  <a:pt x="159" y="115"/>
                  <a:pt x="159" y="116"/>
                  <a:pt x="158" y="117"/>
                </a:cubicBezTo>
                <a:cubicBezTo>
                  <a:pt x="159" y="118"/>
                  <a:pt x="159" y="119"/>
                  <a:pt x="160" y="120"/>
                </a:cubicBezTo>
                <a:cubicBezTo>
                  <a:pt x="161" y="119"/>
                  <a:pt x="163" y="118"/>
                  <a:pt x="164" y="117"/>
                </a:cubicBezTo>
                <a:cubicBezTo>
                  <a:pt x="165" y="117"/>
                  <a:pt x="165" y="117"/>
                  <a:pt x="165" y="117"/>
                </a:cubicBezTo>
                <a:cubicBezTo>
                  <a:pt x="165" y="75"/>
                  <a:pt x="165" y="75"/>
                  <a:pt x="165" y="75"/>
                </a:cubicBezTo>
                <a:cubicBezTo>
                  <a:pt x="157" y="79"/>
                  <a:pt x="157" y="79"/>
                  <a:pt x="157" y="79"/>
                </a:cubicBezTo>
                <a:lnTo>
                  <a:pt x="157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7" name="Freeform 14">
            <a:extLst>
              <a:ext uri="{FF2B5EF4-FFF2-40B4-BE49-F238E27FC236}">
                <a16:creationId xmlns:a16="http://schemas.microsoft.com/office/drawing/2014/main" id="{12078B8A-C641-D419-41C3-1917435530C3}"/>
              </a:ext>
            </a:extLst>
          </p:cNvPr>
          <p:cNvSpPr>
            <a:spLocks noEditPoints="1"/>
          </p:cNvSpPr>
          <p:nvPr/>
        </p:nvSpPr>
        <p:spPr bwMode="auto">
          <a:xfrm>
            <a:off x="7010050" y="5730909"/>
            <a:ext cx="554050" cy="416797"/>
          </a:xfrm>
          <a:custGeom>
            <a:avLst/>
            <a:gdLst>
              <a:gd name="T0" fmla="*/ 56 w 186"/>
              <a:gd name="T1" fmla="*/ 67 h 140"/>
              <a:gd name="T2" fmla="*/ 34 w 186"/>
              <a:gd name="T3" fmla="*/ 77 h 140"/>
              <a:gd name="T4" fmla="*/ 15 w 186"/>
              <a:gd name="T5" fmla="*/ 87 h 140"/>
              <a:gd name="T6" fmla="*/ 50 w 186"/>
              <a:gd name="T7" fmla="*/ 61 h 140"/>
              <a:gd name="T8" fmla="*/ 68 w 186"/>
              <a:gd name="T9" fmla="*/ 67 h 140"/>
              <a:gd name="T10" fmla="*/ 59 w 186"/>
              <a:gd name="T11" fmla="*/ 81 h 140"/>
              <a:gd name="T12" fmla="*/ 82 w 186"/>
              <a:gd name="T13" fmla="*/ 68 h 140"/>
              <a:gd name="T14" fmla="*/ 68 w 186"/>
              <a:gd name="T15" fmla="*/ 67 h 140"/>
              <a:gd name="T16" fmla="*/ 82 w 186"/>
              <a:gd name="T17" fmla="*/ 27 h 140"/>
              <a:gd name="T18" fmla="*/ 64 w 186"/>
              <a:gd name="T19" fmla="*/ 40 h 140"/>
              <a:gd name="T20" fmla="*/ 36 w 186"/>
              <a:gd name="T21" fmla="*/ 36 h 140"/>
              <a:gd name="T22" fmla="*/ 15 w 186"/>
              <a:gd name="T23" fmla="*/ 27 h 140"/>
              <a:gd name="T24" fmla="*/ 72 w 186"/>
              <a:gd name="T25" fmla="*/ 40 h 140"/>
              <a:gd name="T26" fmla="*/ 72 w 186"/>
              <a:gd name="T27" fmla="*/ 26 h 140"/>
              <a:gd name="T28" fmla="*/ 106 w 186"/>
              <a:gd name="T29" fmla="*/ 95 h 140"/>
              <a:gd name="T30" fmla="*/ 144 w 186"/>
              <a:gd name="T31" fmla="*/ 95 h 140"/>
              <a:gd name="T32" fmla="*/ 106 w 186"/>
              <a:gd name="T33" fmla="*/ 95 h 140"/>
              <a:gd name="T34" fmla="*/ 106 w 186"/>
              <a:gd name="T35" fmla="*/ 72 h 140"/>
              <a:gd name="T36" fmla="*/ 170 w 186"/>
              <a:gd name="T37" fmla="*/ 68 h 140"/>
              <a:gd name="T38" fmla="*/ 126 w 186"/>
              <a:gd name="T39" fmla="*/ 24 h 140"/>
              <a:gd name="T40" fmla="*/ 170 w 186"/>
              <a:gd name="T41" fmla="*/ 31 h 140"/>
              <a:gd name="T42" fmla="*/ 126 w 186"/>
              <a:gd name="T43" fmla="*/ 24 h 140"/>
              <a:gd name="T44" fmla="*/ 106 w 186"/>
              <a:gd name="T45" fmla="*/ 45 h 140"/>
              <a:gd name="T46" fmla="*/ 170 w 186"/>
              <a:gd name="T47" fmla="*/ 40 h 140"/>
              <a:gd name="T48" fmla="*/ 106 w 186"/>
              <a:gd name="T49" fmla="*/ 81 h 140"/>
              <a:gd name="T50" fmla="*/ 170 w 186"/>
              <a:gd name="T51" fmla="*/ 86 h 140"/>
              <a:gd name="T52" fmla="*/ 106 w 186"/>
              <a:gd name="T53" fmla="*/ 81 h 140"/>
              <a:gd name="T54" fmla="*/ 106 w 186"/>
              <a:gd name="T55" fmla="*/ 59 h 140"/>
              <a:gd name="T56" fmla="*/ 170 w 186"/>
              <a:gd name="T57" fmla="*/ 54 h 140"/>
              <a:gd name="T58" fmla="*/ 186 w 186"/>
              <a:gd name="T59" fmla="*/ 9 h 140"/>
              <a:gd name="T60" fmla="*/ 186 w 186"/>
              <a:gd name="T61" fmla="*/ 134 h 140"/>
              <a:gd name="T62" fmla="*/ 142 w 186"/>
              <a:gd name="T63" fmla="*/ 128 h 140"/>
              <a:gd name="T64" fmla="*/ 93 w 186"/>
              <a:gd name="T65" fmla="*/ 140 h 140"/>
              <a:gd name="T66" fmla="*/ 44 w 186"/>
              <a:gd name="T67" fmla="*/ 128 h 140"/>
              <a:gd name="T68" fmla="*/ 0 w 186"/>
              <a:gd name="T69" fmla="*/ 134 h 140"/>
              <a:gd name="T70" fmla="*/ 0 w 186"/>
              <a:gd name="T71" fmla="*/ 9 h 140"/>
              <a:gd name="T72" fmla="*/ 44 w 186"/>
              <a:gd name="T73" fmla="*/ 0 h 140"/>
              <a:gd name="T74" fmla="*/ 142 w 186"/>
              <a:gd name="T75" fmla="*/ 0 h 140"/>
              <a:gd name="T76" fmla="*/ 186 w 186"/>
              <a:gd name="T77" fmla="*/ 9 h 140"/>
              <a:gd name="T78" fmla="*/ 44 w 186"/>
              <a:gd name="T79" fmla="*/ 8 h 140"/>
              <a:gd name="T80" fmla="*/ 8 w 186"/>
              <a:gd name="T81" fmla="*/ 118 h 140"/>
              <a:gd name="T82" fmla="*/ 89 w 186"/>
              <a:gd name="T83" fmla="*/ 121 h 140"/>
              <a:gd name="T84" fmla="*/ 178 w 186"/>
              <a:gd name="T85" fmla="*/ 14 h 140"/>
              <a:gd name="T86" fmla="*/ 97 w 186"/>
              <a:gd name="T87" fmla="*/ 18 h 140"/>
              <a:gd name="T88" fmla="*/ 142 w 186"/>
              <a:gd name="T89" fmla="*/ 112 h 140"/>
              <a:gd name="T90" fmla="*/ 178 w 186"/>
              <a:gd name="T91" fmla="*/ 1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6" h="140">
                <a:moveTo>
                  <a:pt x="56" y="66"/>
                </a:moveTo>
                <a:cubicBezTo>
                  <a:pt x="56" y="66"/>
                  <a:pt x="56" y="67"/>
                  <a:pt x="56" y="67"/>
                </a:cubicBezTo>
                <a:cubicBezTo>
                  <a:pt x="54" y="69"/>
                  <a:pt x="50" y="70"/>
                  <a:pt x="46" y="71"/>
                </a:cubicBezTo>
                <a:cubicBezTo>
                  <a:pt x="41" y="72"/>
                  <a:pt x="37" y="73"/>
                  <a:pt x="34" y="77"/>
                </a:cubicBezTo>
                <a:cubicBezTo>
                  <a:pt x="32" y="79"/>
                  <a:pt x="31" y="80"/>
                  <a:pt x="29" y="82"/>
                </a:cubicBezTo>
                <a:cubicBezTo>
                  <a:pt x="24" y="83"/>
                  <a:pt x="19" y="85"/>
                  <a:pt x="15" y="87"/>
                </a:cubicBezTo>
                <a:cubicBezTo>
                  <a:pt x="15" y="80"/>
                  <a:pt x="15" y="74"/>
                  <a:pt x="15" y="68"/>
                </a:cubicBezTo>
                <a:cubicBezTo>
                  <a:pt x="26" y="63"/>
                  <a:pt x="38" y="61"/>
                  <a:pt x="50" y="61"/>
                </a:cubicBezTo>
                <a:cubicBezTo>
                  <a:pt x="52" y="62"/>
                  <a:pt x="56" y="64"/>
                  <a:pt x="56" y="66"/>
                </a:cubicBezTo>
                <a:close/>
                <a:moveTo>
                  <a:pt x="68" y="67"/>
                </a:moveTo>
                <a:cubicBezTo>
                  <a:pt x="70" y="73"/>
                  <a:pt x="67" y="75"/>
                  <a:pt x="62" y="77"/>
                </a:cubicBezTo>
                <a:cubicBezTo>
                  <a:pt x="60" y="78"/>
                  <a:pt x="59" y="80"/>
                  <a:pt x="59" y="81"/>
                </a:cubicBezTo>
                <a:cubicBezTo>
                  <a:pt x="67" y="82"/>
                  <a:pt x="74" y="84"/>
                  <a:pt x="82" y="87"/>
                </a:cubicBezTo>
                <a:cubicBezTo>
                  <a:pt x="82" y="80"/>
                  <a:pt x="82" y="74"/>
                  <a:pt x="82" y="68"/>
                </a:cubicBezTo>
                <a:cubicBezTo>
                  <a:pt x="76" y="66"/>
                  <a:pt x="71" y="64"/>
                  <a:pt x="65" y="63"/>
                </a:cubicBezTo>
                <a:cubicBezTo>
                  <a:pt x="66" y="64"/>
                  <a:pt x="67" y="66"/>
                  <a:pt x="68" y="67"/>
                </a:cubicBezTo>
                <a:close/>
                <a:moveTo>
                  <a:pt x="15" y="27"/>
                </a:moveTo>
                <a:cubicBezTo>
                  <a:pt x="36" y="19"/>
                  <a:pt x="60" y="19"/>
                  <a:pt x="82" y="27"/>
                </a:cubicBezTo>
                <a:cubicBezTo>
                  <a:pt x="82" y="39"/>
                  <a:pt x="82" y="51"/>
                  <a:pt x="82" y="63"/>
                </a:cubicBezTo>
                <a:cubicBezTo>
                  <a:pt x="76" y="55"/>
                  <a:pt x="70" y="47"/>
                  <a:pt x="64" y="40"/>
                </a:cubicBezTo>
                <a:cubicBezTo>
                  <a:pt x="60" y="43"/>
                  <a:pt x="55" y="47"/>
                  <a:pt x="51" y="51"/>
                </a:cubicBezTo>
                <a:cubicBezTo>
                  <a:pt x="46" y="45"/>
                  <a:pt x="41" y="41"/>
                  <a:pt x="36" y="36"/>
                </a:cubicBezTo>
                <a:cubicBezTo>
                  <a:pt x="29" y="44"/>
                  <a:pt x="22" y="53"/>
                  <a:pt x="15" y="63"/>
                </a:cubicBezTo>
                <a:cubicBezTo>
                  <a:pt x="15" y="51"/>
                  <a:pt x="15" y="39"/>
                  <a:pt x="15" y="27"/>
                </a:cubicBezTo>
                <a:close/>
                <a:moveTo>
                  <a:pt x="65" y="32"/>
                </a:moveTo>
                <a:cubicBezTo>
                  <a:pt x="65" y="35"/>
                  <a:pt x="68" y="39"/>
                  <a:pt x="72" y="40"/>
                </a:cubicBezTo>
                <a:cubicBezTo>
                  <a:pt x="75" y="41"/>
                  <a:pt x="78" y="39"/>
                  <a:pt x="78" y="35"/>
                </a:cubicBezTo>
                <a:cubicBezTo>
                  <a:pt x="78" y="31"/>
                  <a:pt x="75" y="27"/>
                  <a:pt x="72" y="26"/>
                </a:cubicBezTo>
                <a:cubicBezTo>
                  <a:pt x="68" y="25"/>
                  <a:pt x="65" y="28"/>
                  <a:pt x="65" y="32"/>
                </a:cubicBezTo>
                <a:close/>
                <a:moveTo>
                  <a:pt x="106" y="95"/>
                </a:moveTo>
                <a:cubicBezTo>
                  <a:pt x="106" y="99"/>
                  <a:pt x="106" y="99"/>
                  <a:pt x="106" y="99"/>
                </a:cubicBezTo>
                <a:cubicBezTo>
                  <a:pt x="118" y="96"/>
                  <a:pt x="131" y="95"/>
                  <a:pt x="144" y="95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131" y="90"/>
                  <a:pt x="118" y="92"/>
                  <a:pt x="106" y="95"/>
                </a:cubicBezTo>
                <a:close/>
                <a:moveTo>
                  <a:pt x="106" y="68"/>
                </a:moveTo>
                <a:cubicBezTo>
                  <a:pt x="106" y="72"/>
                  <a:pt x="106" y="72"/>
                  <a:pt x="106" y="72"/>
                </a:cubicBezTo>
                <a:cubicBezTo>
                  <a:pt x="126" y="66"/>
                  <a:pt x="150" y="66"/>
                  <a:pt x="170" y="72"/>
                </a:cubicBezTo>
                <a:cubicBezTo>
                  <a:pt x="170" y="68"/>
                  <a:pt x="170" y="68"/>
                  <a:pt x="170" y="68"/>
                </a:cubicBezTo>
                <a:cubicBezTo>
                  <a:pt x="149" y="62"/>
                  <a:pt x="127" y="62"/>
                  <a:pt x="106" y="68"/>
                </a:cubicBezTo>
                <a:close/>
                <a:moveTo>
                  <a:pt x="126" y="24"/>
                </a:moveTo>
                <a:cubicBezTo>
                  <a:pt x="126" y="28"/>
                  <a:pt x="126" y="28"/>
                  <a:pt x="126" y="28"/>
                </a:cubicBezTo>
                <a:cubicBezTo>
                  <a:pt x="140" y="26"/>
                  <a:pt x="156" y="27"/>
                  <a:pt x="170" y="31"/>
                </a:cubicBezTo>
                <a:cubicBezTo>
                  <a:pt x="170" y="27"/>
                  <a:pt x="170" y="27"/>
                  <a:pt x="170" y="27"/>
                </a:cubicBezTo>
                <a:cubicBezTo>
                  <a:pt x="156" y="23"/>
                  <a:pt x="140" y="22"/>
                  <a:pt x="126" y="24"/>
                </a:cubicBezTo>
                <a:close/>
                <a:moveTo>
                  <a:pt x="106" y="41"/>
                </a:moveTo>
                <a:cubicBezTo>
                  <a:pt x="106" y="45"/>
                  <a:pt x="106" y="45"/>
                  <a:pt x="106" y="45"/>
                </a:cubicBezTo>
                <a:cubicBezTo>
                  <a:pt x="126" y="39"/>
                  <a:pt x="150" y="39"/>
                  <a:pt x="170" y="45"/>
                </a:cubicBezTo>
                <a:cubicBezTo>
                  <a:pt x="170" y="40"/>
                  <a:pt x="170" y="40"/>
                  <a:pt x="170" y="40"/>
                </a:cubicBezTo>
                <a:cubicBezTo>
                  <a:pt x="149" y="35"/>
                  <a:pt x="127" y="35"/>
                  <a:pt x="106" y="41"/>
                </a:cubicBezTo>
                <a:close/>
                <a:moveTo>
                  <a:pt x="106" y="81"/>
                </a:moveTo>
                <a:cubicBezTo>
                  <a:pt x="106" y="86"/>
                  <a:pt x="106" y="86"/>
                  <a:pt x="106" y="86"/>
                </a:cubicBezTo>
                <a:cubicBezTo>
                  <a:pt x="126" y="80"/>
                  <a:pt x="150" y="80"/>
                  <a:pt x="170" y="86"/>
                </a:cubicBezTo>
                <a:cubicBezTo>
                  <a:pt x="170" y="81"/>
                  <a:pt x="170" y="81"/>
                  <a:pt x="170" y="81"/>
                </a:cubicBezTo>
                <a:cubicBezTo>
                  <a:pt x="149" y="76"/>
                  <a:pt x="127" y="76"/>
                  <a:pt x="106" y="81"/>
                </a:cubicBezTo>
                <a:close/>
                <a:moveTo>
                  <a:pt x="106" y="54"/>
                </a:moveTo>
                <a:cubicBezTo>
                  <a:pt x="106" y="59"/>
                  <a:pt x="106" y="59"/>
                  <a:pt x="106" y="59"/>
                </a:cubicBezTo>
                <a:cubicBezTo>
                  <a:pt x="126" y="53"/>
                  <a:pt x="150" y="53"/>
                  <a:pt x="170" y="59"/>
                </a:cubicBezTo>
                <a:cubicBezTo>
                  <a:pt x="170" y="54"/>
                  <a:pt x="170" y="54"/>
                  <a:pt x="170" y="54"/>
                </a:cubicBezTo>
                <a:cubicBezTo>
                  <a:pt x="149" y="48"/>
                  <a:pt x="127" y="49"/>
                  <a:pt x="106" y="54"/>
                </a:cubicBezTo>
                <a:close/>
                <a:moveTo>
                  <a:pt x="186" y="9"/>
                </a:moveTo>
                <a:cubicBezTo>
                  <a:pt x="186" y="126"/>
                  <a:pt x="186" y="126"/>
                  <a:pt x="186" y="126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184" y="136"/>
                  <a:pt x="182" y="136"/>
                  <a:pt x="180" y="135"/>
                </a:cubicBezTo>
                <a:cubicBezTo>
                  <a:pt x="168" y="131"/>
                  <a:pt x="155" y="128"/>
                  <a:pt x="142" y="128"/>
                </a:cubicBezTo>
                <a:cubicBezTo>
                  <a:pt x="126" y="128"/>
                  <a:pt x="110" y="132"/>
                  <a:pt x="96" y="139"/>
                </a:cubicBezTo>
                <a:cubicBezTo>
                  <a:pt x="95" y="140"/>
                  <a:pt x="94" y="140"/>
                  <a:pt x="93" y="140"/>
                </a:cubicBezTo>
                <a:cubicBezTo>
                  <a:pt x="92" y="140"/>
                  <a:pt x="91" y="140"/>
                  <a:pt x="91" y="139"/>
                </a:cubicBezTo>
                <a:cubicBezTo>
                  <a:pt x="76" y="132"/>
                  <a:pt x="60" y="128"/>
                  <a:pt x="44" y="128"/>
                </a:cubicBezTo>
                <a:cubicBezTo>
                  <a:pt x="31" y="128"/>
                  <a:pt x="18" y="131"/>
                  <a:pt x="6" y="135"/>
                </a:cubicBezTo>
                <a:cubicBezTo>
                  <a:pt x="4" y="136"/>
                  <a:pt x="2" y="136"/>
                  <a:pt x="0" y="13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9"/>
                  <a:pt x="0" y="9"/>
                  <a:pt x="0" y="9"/>
                </a:cubicBezTo>
                <a:cubicBezTo>
                  <a:pt x="3" y="8"/>
                  <a:pt x="3" y="8"/>
                  <a:pt x="3" y="8"/>
                </a:cubicBezTo>
                <a:cubicBezTo>
                  <a:pt x="16" y="3"/>
                  <a:pt x="30" y="0"/>
                  <a:pt x="44" y="0"/>
                </a:cubicBezTo>
                <a:cubicBezTo>
                  <a:pt x="61" y="0"/>
                  <a:pt x="78" y="4"/>
                  <a:pt x="93" y="11"/>
                </a:cubicBezTo>
                <a:cubicBezTo>
                  <a:pt x="108" y="4"/>
                  <a:pt x="125" y="0"/>
                  <a:pt x="142" y="0"/>
                </a:cubicBezTo>
                <a:cubicBezTo>
                  <a:pt x="157" y="0"/>
                  <a:pt x="170" y="3"/>
                  <a:pt x="183" y="8"/>
                </a:cubicBezTo>
                <a:lnTo>
                  <a:pt x="186" y="9"/>
                </a:lnTo>
                <a:close/>
                <a:moveTo>
                  <a:pt x="89" y="18"/>
                </a:moveTo>
                <a:cubicBezTo>
                  <a:pt x="75" y="11"/>
                  <a:pt x="60" y="8"/>
                  <a:pt x="44" y="8"/>
                </a:cubicBezTo>
                <a:cubicBezTo>
                  <a:pt x="31" y="8"/>
                  <a:pt x="19" y="10"/>
                  <a:pt x="8" y="14"/>
                </a:cubicBezTo>
                <a:cubicBezTo>
                  <a:pt x="8" y="118"/>
                  <a:pt x="8" y="118"/>
                  <a:pt x="8" y="118"/>
                </a:cubicBezTo>
                <a:cubicBezTo>
                  <a:pt x="19" y="114"/>
                  <a:pt x="31" y="112"/>
                  <a:pt x="44" y="112"/>
                </a:cubicBezTo>
                <a:cubicBezTo>
                  <a:pt x="60" y="112"/>
                  <a:pt x="75" y="115"/>
                  <a:pt x="89" y="121"/>
                </a:cubicBezTo>
                <a:lnTo>
                  <a:pt x="89" y="18"/>
                </a:lnTo>
                <a:close/>
                <a:moveTo>
                  <a:pt x="178" y="14"/>
                </a:moveTo>
                <a:cubicBezTo>
                  <a:pt x="167" y="10"/>
                  <a:pt x="155" y="8"/>
                  <a:pt x="142" y="8"/>
                </a:cubicBezTo>
                <a:cubicBezTo>
                  <a:pt x="126" y="8"/>
                  <a:pt x="111" y="11"/>
                  <a:pt x="97" y="18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11" y="115"/>
                  <a:pt x="127" y="112"/>
                  <a:pt x="142" y="112"/>
                </a:cubicBezTo>
                <a:cubicBezTo>
                  <a:pt x="155" y="112"/>
                  <a:pt x="167" y="114"/>
                  <a:pt x="178" y="118"/>
                </a:cubicBezTo>
                <a:lnTo>
                  <a:pt x="178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710A06C9-427A-9605-AED0-1E87F791114B}"/>
              </a:ext>
            </a:extLst>
          </p:cNvPr>
          <p:cNvSpPr>
            <a:spLocks noEditPoints="1"/>
          </p:cNvSpPr>
          <p:nvPr/>
        </p:nvSpPr>
        <p:spPr bwMode="auto">
          <a:xfrm>
            <a:off x="5596461" y="4202565"/>
            <a:ext cx="488572" cy="551532"/>
          </a:xfrm>
          <a:custGeom>
            <a:avLst/>
            <a:gdLst>
              <a:gd name="T0" fmla="*/ 50 w 164"/>
              <a:gd name="T1" fmla="*/ 67 h 185"/>
              <a:gd name="T2" fmla="*/ 46 w 164"/>
              <a:gd name="T3" fmla="*/ 67 h 185"/>
              <a:gd name="T4" fmla="*/ 42 w 164"/>
              <a:gd name="T5" fmla="*/ 59 h 185"/>
              <a:gd name="T6" fmla="*/ 50 w 164"/>
              <a:gd name="T7" fmla="*/ 63 h 185"/>
              <a:gd name="T8" fmla="*/ 79 w 164"/>
              <a:gd name="T9" fmla="*/ 148 h 185"/>
              <a:gd name="T10" fmla="*/ 82 w 164"/>
              <a:gd name="T11" fmla="*/ 156 h 185"/>
              <a:gd name="T12" fmla="*/ 85 w 164"/>
              <a:gd name="T13" fmla="*/ 148 h 185"/>
              <a:gd name="T14" fmla="*/ 46 w 164"/>
              <a:gd name="T15" fmla="*/ 132 h 185"/>
              <a:gd name="T16" fmla="*/ 42 w 164"/>
              <a:gd name="T17" fmla="*/ 140 h 185"/>
              <a:gd name="T18" fmla="*/ 46 w 164"/>
              <a:gd name="T19" fmla="*/ 140 h 185"/>
              <a:gd name="T20" fmla="*/ 50 w 164"/>
              <a:gd name="T21" fmla="*/ 132 h 185"/>
              <a:gd name="T22" fmla="*/ 33 w 164"/>
              <a:gd name="T23" fmla="*/ 97 h 185"/>
              <a:gd name="T24" fmla="*/ 25 w 164"/>
              <a:gd name="T25" fmla="*/ 100 h 185"/>
              <a:gd name="T26" fmla="*/ 33 w 164"/>
              <a:gd name="T27" fmla="*/ 102 h 185"/>
              <a:gd name="T28" fmla="*/ 33 w 164"/>
              <a:gd name="T29" fmla="*/ 97 h 185"/>
              <a:gd name="T30" fmla="*/ 85 w 164"/>
              <a:gd name="T31" fmla="*/ 51 h 185"/>
              <a:gd name="T32" fmla="*/ 82 w 164"/>
              <a:gd name="T33" fmla="*/ 43 h 185"/>
              <a:gd name="T34" fmla="*/ 79 w 164"/>
              <a:gd name="T35" fmla="*/ 51 h 185"/>
              <a:gd name="T36" fmla="*/ 119 w 164"/>
              <a:gd name="T37" fmla="*/ 132 h 185"/>
              <a:gd name="T38" fmla="*/ 114 w 164"/>
              <a:gd name="T39" fmla="*/ 136 h 185"/>
              <a:gd name="T40" fmla="*/ 120 w 164"/>
              <a:gd name="T41" fmla="*/ 141 h 185"/>
              <a:gd name="T42" fmla="*/ 122 w 164"/>
              <a:gd name="T43" fmla="*/ 136 h 185"/>
              <a:gd name="T44" fmla="*/ 131 w 164"/>
              <a:gd name="T45" fmla="*/ 102 h 185"/>
              <a:gd name="T46" fmla="*/ 139 w 164"/>
              <a:gd name="T47" fmla="*/ 100 h 185"/>
              <a:gd name="T48" fmla="*/ 131 w 164"/>
              <a:gd name="T49" fmla="*/ 97 h 185"/>
              <a:gd name="T50" fmla="*/ 131 w 164"/>
              <a:gd name="T51" fmla="*/ 102 h 185"/>
              <a:gd name="T52" fmla="*/ 111 w 164"/>
              <a:gd name="T53" fmla="*/ 97 h 185"/>
              <a:gd name="T54" fmla="*/ 84 w 164"/>
              <a:gd name="T55" fmla="*/ 95 h 185"/>
              <a:gd name="T56" fmla="*/ 82 w 164"/>
              <a:gd name="T57" fmla="*/ 59 h 185"/>
              <a:gd name="T58" fmla="*/ 80 w 164"/>
              <a:gd name="T59" fmla="*/ 95 h 185"/>
              <a:gd name="T60" fmla="*/ 82 w 164"/>
              <a:gd name="T61" fmla="*/ 105 h 185"/>
              <a:gd name="T62" fmla="*/ 111 w 164"/>
              <a:gd name="T63" fmla="*/ 102 h 185"/>
              <a:gd name="T64" fmla="*/ 159 w 164"/>
              <a:gd name="T65" fmla="*/ 100 h 185"/>
              <a:gd name="T66" fmla="*/ 148 w 164"/>
              <a:gd name="T67" fmla="*/ 170 h 185"/>
              <a:gd name="T68" fmla="*/ 142 w 164"/>
              <a:gd name="T69" fmla="*/ 184 h 185"/>
              <a:gd name="T70" fmla="*/ 128 w 164"/>
              <a:gd name="T71" fmla="*/ 179 h 185"/>
              <a:gd name="T72" fmla="*/ 82 w 164"/>
              <a:gd name="T73" fmla="*/ 177 h 185"/>
              <a:gd name="T74" fmla="*/ 36 w 164"/>
              <a:gd name="T75" fmla="*/ 179 h 185"/>
              <a:gd name="T76" fmla="*/ 22 w 164"/>
              <a:gd name="T77" fmla="*/ 184 h 185"/>
              <a:gd name="T78" fmla="*/ 16 w 164"/>
              <a:gd name="T79" fmla="*/ 170 h 185"/>
              <a:gd name="T80" fmla="*/ 5 w 164"/>
              <a:gd name="T81" fmla="*/ 100 h 185"/>
              <a:gd name="T82" fmla="*/ 159 w 164"/>
              <a:gd name="T83" fmla="*/ 100 h 185"/>
              <a:gd name="T84" fmla="*/ 148 w 164"/>
              <a:gd name="T85" fmla="*/ 100 h 185"/>
              <a:gd name="T86" fmla="*/ 16 w 164"/>
              <a:gd name="T87" fmla="*/ 100 h 185"/>
              <a:gd name="T88" fmla="*/ 118 w 164"/>
              <a:gd name="T89" fmla="*/ 59 h 185"/>
              <a:gd name="T90" fmla="*/ 114 w 164"/>
              <a:gd name="T91" fmla="*/ 67 h 185"/>
              <a:gd name="T92" fmla="*/ 119 w 164"/>
              <a:gd name="T93" fmla="*/ 67 h 185"/>
              <a:gd name="T94" fmla="*/ 122 w 164"/>
              <a:gd name="T95" fmla="*/ 59 h 185"/>
              <a:gd name="T96" fmla="*/ 156 w 164"/>
              <a:gd name="T97" fmla="*/ 47 h 185"/>
              <a:gd name="T98" fmla="*/ 141 w 164"/>
              <a:gd name="T99" fmla="*/ 7 h 185"/>
              <a:gd name="T100" fmla="*/ 110 w 164"/>
              <a:gd name="T101" fmla="*/ 17 h 185"/>
              <a:gd name="T102" fmla="*/ 156 w 164"/>
              <a:gd name="T103" fmla="*/ 47 h 185"/>
              <a:gd name="T104" fmla="*/ 54 w 164"/>
              <a:gd name="T105" fmla="*/ 17 h 185"/>
              <a:gd name="T106" fmla="*/ 23 w 164"/>
              <a:gd name="T107" fmla="*/ 7 h 185"/>
              <a:gd name="T108" fmla="*/ 8 w 164"/>
              <a:gd name="T109" fmla="*/ 4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4" h="185">
                <a:moveTo>
                  <a:pt x="50" y="63"/>
                </a:moveTo>
                <a:cubicBezTo>
                  <a:pt x="51" y="64"/>
                  <a:pt x="51" y="66"/>
                  <a:pt x="50" y="67"/>
                </a:cubicBezTo>
                <a:cubicBezTo>
                  <a:pt x="49" y="68"/>
                  <a:pt x="48" y="68"/>
                  <a:pt x="48" y="68"/>
                </a:cubicBezTo>
                <a:cubicBezTo>
                  <a:pt x="47" y="68"/>
                  <a:pt x="46" y="68"/>
                  <a:pt x="46" y="67"/>
                </a:cubicBezTo>
                <a:cubicBezTo>
                  <a:pt x="42" y="63"/>
                  <a:pt x="42" y="63"/>
                  <a:pt x="42" y="63"/>
                </a:cubicBezTo>
                <a:cubicBezTo>
                  <a:pt x="41" y="62"/>
                  <a:pt x="41" y="60"/>
                  <a:pt x="42" y="59"/>
                </a:cubicBezTo>
                <a:cubicBezTo>
                  <a:pt x="43" y="58"/>
                  <a:pt x="45" y="58"/>
                  <a:pt x="46" y="59"/>
                </a:cubicBezTo>
                <a:lnTo>
                  <a:pt x="50" y="63"/>
                </a:lnTo>
                <a:close/>
                <a:moveTo>
                  <a:pt x="82" y="145"/>
                </a:moveTo>
                <a:cubicBezTo>
                  <a:pt x="80" y="145"/>
                  <a:pt x="79" y="147"/>
                  <a:pt x="79" y="148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9" y="155"/>
                  <a:pt x="80" y="156"/>
                  <a:pt x="82" y="156"/>
                </a:cubicBezTo>
                <a:cubicBezTo>
                  <a:pt x="84" y="156"/>
                  <a:pt x="85" y="155"/>
                  <a:pt x="85" y="153"/>
                </a:cubicBezTo>
                <a:cubicBezTo>
                  <a:pt x="85" y="148"/>
                  <a:pt x="85" y="148"/>
                  <a:pt x="85" y="148"/>
                </a:cubicBezTo>
                <a:cubicBezTo>
                  <a:pt x="85" y="147"/>
                  <a:pt x="84" y="145"/>
                  <a:pt x="82" y="145"/>
                </a:cubicBezTo>
                <a:close/>
                <a:moveTo>
                  <a:pt x="46" y="132"/>
                </a:moveTo>
                <a:cubicBezTo>
                  <a:pt x="42" y="136"/>
                  <a:pt x="42" y="136"/>
                  <a:pt x="42" y="136"/>
                </a:cubicBezTo>
                <a:cubicBezTo>
                  <a:pt x="41" y="137"/>
                  <a:pt x="41" y="139"/>
                  <a:pt x="42" y="140"/>
                </a:cubicBezTo>
                <a:cubicBezTo>
                  <a:pt x="42" y="140"/>
                  <a:pt x="43" y="141"/>
                  <a:pt x="44" y="141"/>
                </a:cubicBezTo>
                <a:cubicBezTo>
                  <a:pt x="45" y="141"/>
                  <a:pt x="45" y="140"/>
                  <a:pt x="46" y="140"/>
                </a:cubicBezTo>
                <a:cubicBezTo>
                  <a:pt x="50" y="136"/>
                  <a:pt x="50" y="136"/>
                  <a:pt x="50" y="136"/>
                </a:cubicBezTo>
                <a:cubicBezTo>
                  <a:pt x="51" y="135"/>
                  <a:pt x="51" y="133"/>
                  <a:pt x="50" y="132"/>
                </a:cubicBezTo>
                <a:cubicBezTo>
                  <a:pt x="49" y="131"/>
                  <a:pt x="47" y="131"/>
                  <a:pt x="46" y="132"/>
                </a:cubicBezTo>
                <a:close/>
                <a:moveTo>
                  <a:pt x="33" y="97"/>
                </a:moveTo>
                <a:cubicBezTo>
                  <a:pt x="28" y="97"/>
                  <a:pt x="28" y="97"/>
                  <a:pt x="28" y="97"/>
                </a:cubicBezTo>
                <a:cubicBezTo>
                  <a:pt x="26" y="97"/>
                  <a:pt x="25" y="98"/>
                  <a:pt x="25" y="100"/>
                </a:cubicBezTo>
                <a:cubicBezTo>
                  <a:pt x="25" y="101"/>
                  <a:pt x="26" y="102"/>
                  <a:pt x="28" y="102"/>
                </a:cubicBezTo>
                <a:cubicBezTo>
                  <a:pt x="33" y="102"/>
                  <a:pt x="33" y="102"/>
                  <a:pt x="33" y="102"/>
                </a:cubicBezTo>
                <a:cubicBezTo>
                  <a:pt x="35" y="102"/>
                  <a:pt x="36" y="101"/>
                  <a:pt x="36" y="100"/>
                </a:cubicBezTo>
                <a:cubicBezTo>
                  <a:pt x="36" y="98"/>
                  <a:pt x="35" y="97"/>
                  <a:pt x="33" y="97"/>
                </a:cubicBezTo>
                <a:close/>
                <a:moveTo>
                  <a:pt x="82" y="54"/>
                </a:moveTo>
                <a:cubicBezTo>
                  <a:pt x="84" y="54"/>
                  <a:pt x="85" y="52"/>
                  <a:pt x="85" y="51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4"/>
                  <a:pt x="84" y="43"/>
                  <a:pt x="82" y="43"/>
                </a:cubicBezTo>
                <a:cubicBezTo>
                  <a:pt x="80" y="43"/>
                  <a:pt x="79" y="44"/>
                  <a:pt x="79" y="46"/>
                </a:cubicBezTo>
                <a:cubicBezTo>
                  <a:pt x="79" y="51"/>
                  <a:pt x="79" y="51"/>
                  <a:pt x="79" y="51"/>
                </a:cubicBezTo>
                <a:cubicBezTo>
                  <a:pt x="79" y="52"/>
                  <a:pt x="80" y="54"/>
                  <a:pt x="82" y="54"/>
                </a:cubicBezTo>
                <a:close/>
                <a:moveTo>
                  <a:pt x="119" y="132"/>
                </a:moveTo>
                <a:cubicBezTo>
                  <a:pt x="117" y="131"/>
                  <a:pt x="116" y="131"/>
                  <a:pt x="114" y="132"/>
                </a:cubicBezTo>
                <a:cubicBezTo>
                  <a:pt x="113" y="133"/>
                  <a:pt x="113" y="135"/>
                  <a:pt x="114" y="136"/>
                </a:cubicBezTo>
                <a:cubicBezTo>
                  <a:pt x="118" y="140"/>
                  <a:pt x="118" y="140"/>
                  <a:pt x="118" y="140"/>
                </a:cubicBezTo>
                <a:cubicBezTo>
                  <a:pt x="119" y="140"/>
                  <a:pt x="119" y="141"/>
                  <a:pt x="120" y="141"/>
                </a:cubicBezTo>
                <a:cubicBezTo>
                  <a:pt x="121" y="141"/>
                  <a:pt x="122" y="140"/>
                  <a:pt x="122" y="140"/>
                </a:cubicBezTo>
                <a:cubicBezTo>
                  <a:pt x="123" y="139"/>
                  <a:pt x="123" y="137"/>
                  <a:pt x="122" y="136"/>
                </a:cubicBezTo>
                <a:lnTo>
                  <a:pt x="119" y="132"/>
                </a:lnTo>
                <a:close/>
                <a:moveTo>
                  <a:pt x="131" y="102"/>
                </a:moveTo>
                <a:cubicBezTo>
                  <a:pt x="136" y="102"/>
                  <a:pt x="136" y="102"/>
                  <a:pt x="136" y="102"/>
                </a:cubicBezTo>
                <a:cubicBezTo>
                  <a:pt x="138" y="102"/>
                  <a:pt x="139" y="101"/>
                  <a:pt x="139" y="100"/>
                </a:cubicBezTo>
                <a:cubicBezTo>
                  <a:pt x="139" y="98"/>
                  <a:pt x="138" y="97"/>
                  <a:pt x="136" y="97"/>
                </a:cubicBezTo>
                <a:cubicBezTo>
                  <a:pt x="131" y="97"/>
                  <a:pt x="131" y="97"/>
                  <a:pt x="131" y="97"/>
                </a:cubicBezTo>
                <a:cubicBezTo>
                  <a:pt x="129" y="97"/>
                  <a:pt x="128" y="98"/>
                  <a:pt x="128" y="100"/>
                </a:cubicBezTo>
                <a:cubicBezTo>
                  <a:pt x="128" y="101"/>
                  <a:pt x="129" y="102"/>
                  <a:pt x="131" y="102"/>
                </a:cubicBezTo>
                <a:close/>
                <a:moveTo>
                  <a:pt x="114" y="100"/>
                </a:moveTo>
                <a:cubicBezTo>
                  <a:pt x="114" y="98"/>
                  <a:pt x="113" y="97"/>
                  <a:pt x="111" y="97"/>
                </a:cubicBezTo>
                <a:cubicBezTo>
                  <a:pt x="87" y="97"/>
                  <a:pt x="87" y="97"/>
                  <a:pt x="87" y="97"/>
                </a:cubicBezTo>
                <a:cubicBezTo>
                  <a:pt x="86" y="96"/>
                  <a:pt x="85" y="95"/>
                  <a:pt x="84" y="95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60"/>
                  <a:pt x="83" y="59"/>
                  <a:pt x="82" y="59"/>
                </a:cubicBezTo>
                <a:cubicBezTo>
                  <a:pt x="81" y="59"/>
                  <a:pt x="80" y="60"/>
                  <a:pt x="80" y="61"/>
                </a:cubicBezTo>
                <a:cubicBezTo>
                  <a:pt x="80" y="95"/>
                  <a:pt x="80" y="95"/>
                  <a:pt x="80" y="95"/>
                </a:cubicBezTo>
                <a:cubicBezTo>
                  <a:pt x="78" y="95"/>
                  <a:pt x="77" y="97"/>
                  <a:pt x="77" y="100"/>
                </a:cubicBezTo>
                <a:cubicBezTo>
                  <a:pt x="77" y="103"/>
                  <a:pt x="79" y="105"/>
                  <a:pt x="82" y="105"/>
                </a:cubicBezTo>
                <a:cubicBezTo>
                  <a:pt x="84" y="105"/>
                  <a:pt x="86" y="104"/>
                  <a:pt x="87" y="102"/>
                </a:cubicBezTo>
                <a:cubicBezTo>
                  <a:pt x="111" y="102"/>
                  <a:pt x="111" y="102"/>
                  <a:pt x="111" y="102"/>
                </a:cubicBezTo>
                <a:cubicBezTo>
                  <a:pt x="113" y="102"/>
                  <a:pt x="114" y="101"/>
                  <a:pt x="114" y="100"/>
                </a:cubicBezTo>
                <a:close/>
                <a:moveTo>
                  <a:pt x="159" y="100"/>
                </a:moveTo>
                <a:cubicBezTo>
                  <a:pt x="159" y="119"/>
                  <a:pt x="152" y="138"/>
                  <a:pt x="139" y="151"/>
                </a:cubicBezTo>
                <a:cubicBezTo>
                  <a:pt x="148" y="170"/>
                  <a:pt x="148" y="170"/>
                  <a:pt x="148" y="170"/>
                </a:cubicBezTo>
                <a:cubicBezTo>
                  <a:pt x="149" y="172"/>
                  <a:pt x="149" y="175"/>
                  <a:pt x="148" y="178"/>
                </a:cubicBezTo>
                <a:cubicBezTo>
                  <a:pt x="147" y="181"/>
                  <a:pt x="145" y="183"/>
                  <a:pt x="142" y="184"/>
                </a:cubicBezTo>
                <a:cubicBezTo>
                  <a:pt x="141" y="184"/>
                  <a:pt x="139" y="185"/>
                  <a:pt x="138" y="185"/>
                </a:cubicBezTo>
                <a:cubicBezTo>
                  <a:pt x="134" y="185"/>
                  <a:pt x="130" y="182"/>
                  <a:pt x="128" y="179"/>
                </a:cubicBezTo>
                <a:cubicBezTo>
                  <a:pt x="122" y="165"/>
                  <a:pt x="122" y="165"/>
                  <a:pt x="122" y="165"/>
                </a:cubicBezTo>
                <a:cubicBezTo>
                  <a:pt x="111" y="172"/>
                  <a:pt x="97" y="177"/>
                  <a:pt x="82" y="177"/>
                </a:cubicBezTo>
                <a:cubicBezTo>
                  <a:pt x="67" y="177"/>
                  <a:pt x="53" y="172"/>
                  <a:pt x="42" y="165"/>
                </a:cubicBezTo>
                <a:cubicBezTo>
                  <a:pt x="36" y="179"/>
                  <a:pt x="36" y="179"/>
                  <a:pt x="36" y="179"/>
                </a:cubicBezTo>
                <a:cubicBezTo>
                  <a:pt x="34" y="182"/>
                  <a:pt x="30" y="185"/>
                  <a:pt x="26" y="185"/>
                </a:cubicBezTo>
                <a:cubicBezTo>
                  <a:pt x="25" y="185"/>
                  <a:pt x="23" y="184"/>
                  <a:pt x="22" y="184"/>
                </a:cubicBezTo>
                <a:cubicBezTo>
                  <a:pt x="19" y="183"/>
                  <a:pt x="17" y="181"/>
                  <a:pt x="16" y="178"/>
                </a:cubicBezTo>
                <a:cubicBezTo>
                  <a:pt x="15" y="175"/>
                  <a:pt x="15" y="172"/>
                  <a:pt x="16" y="170"/>
                </a:cubicBezTo>
                <a:cubicBezTo>
                  <a:pt x="25" y="151"/>
                  <a:pt x="25" y="151"/>
                  <a:pt x="25" y="151"/>
                </a:cubicBezTo>
                <a:cubicBezTo>
                  <a:pt x="12" y="138"/>
                  <a:pt x="5" y="119"/>
                  <a:pt x="5" y="100"/>
                </a:cubicBezTo>
                <a:cubicBezTo>
                  <a:pt x="5" y="57"/>
                  <a:pt x="39" y="22"/>
                  <a:pt x="82" y="22"/>
                </a:cubicBezTo>
                <a:cubicBezTo>
                  <a:pt x="125" y="22"/>
                  <a:pt x="159" y="57"/>
                  <a:pt x="159" y="100"/>
                </a:cubicBezTo>
                <a:close/>
                <a:moveTo>
                  <a:pt x="82" y="165"/>
                </a:moveTo>
                <a:cubicBezTo>
                  <a:pt x="118" y="165"/>
                  <a:pt x="148" y="136"/>
                  <a:pt x="148" y="100"/>
                </a:cubicBezTo>
                <a:cubicBezTo>
                  <a:pt x="148" y="63"/>
                  <a:pt x="118" y="34"/>
                  <a:pt x="82" y="34"/>
                </a:cubicBezTo>
                <a:cubicBezTo>
                  <a:pt x="46" y="34"/>
                  <a:pt x="16" y="63"/>
                  <a:pt x="16" y="100"/>
                </a:cubicBezTo>
                <a:cubicBezTo>
                  <a:pt x="16" y="136"/>
                  <a:pt x="46" y="165"/>
                  <a:pt x="82" y="165"/>
                </a:cubicBezTo>
                <a:close/>
                <a:moveTo>
                  <a:pt x="118" y="59"/>
                </a:moveTo>
                <a:cubicBezTo>
                  <a:pt x="114" y="63"/>
                  <a:pt x="114" y="63"/>
                  <a:pt x="114" y="63"/>
                </a:cubicBezTo>
                <a:cubicBezTo>
                  <a:pt x="113" y="64"/>
                  <a:pt x="113" y="66"/>
                  <a:pt x="114" y="67"/>
                </a:cubicBezTo>
                <a:cubicBezTo>
                  <a:pt x="115" y="68"/>
                  <a:pt x="116" y="68"/>
                  <a:pt x="116" y="68"/>
                </a:cubicBezTo>
                <a:cubicBezTo>
                  <a:pt x="117" y="68"/>
                  <a:pt x="118" y="68"/>
                  <a:pt x="119" y="67"/>
                </a:cubicBezTo>
                <a:cubicBezTo>
                  <a:pt x="122" y="63"/>
                  <a:pt x="122" y="63"/>
                  <a:pt x="122" y="63"/>
                </a:cubicBezTo>
                <a:cubicBezTo>
                  <a:pt x="123" y="62"/>
                  <a:pt x="123" y="60"/>
                  <a:pt x="122" y="59"/>
                </a:cubicBezTo>
                <a:cubicBezTo>
                  <a:pt x="121" y="58"/>
                  <a:pt x="119" y="58"/>
                  <a:pt x="118" y="59"/>
                </a:cubicBezTo>
                <a:close/>
                <a:moveTo>
                  <a:pt x="156" y="47"/>
                </a:moveTo>
                <a:cubicBezTo>
                  <a:pt x="164" y="37"/>
                  <a:pt x="163" y="24"/>
                  <a:pt x="155" y="17"/>
                </a:cubicBezTo>
                <a:cubicBezTo>
                  <a:pt x="141" y="7"/>
                  <a:pt x="141" y="7"/>
                  <a:pt x="141" y="7"/>
                </a:cubicBezTo>
                <a:cubicBezTo>
                  <a:pt x="132" y="0"/>
                  <a:pt x="119" y="4"/>
                  <a:pt x="112" y="14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54" y="50"/>
                  <a:pt x="154" y="50"/>
                  <a:pt x="154" y="50"/>
                </a:cubicBezTo>
                <a:lnTo>
                  <a:pt x="156" y="47"/>
                </a:lnTo>
                <a:close/>
                <a:moveTo>
                  <a:pt x="10" y="50"/>
                </a:moveTo>
                <a:cubicBezTo>
                  <a:pt x="54" y="17"/>
                  <a:pt x="54" y="17"/>
                  <a:pt x="54" y="17"/>
                </a:cubicBezTo>
                <a:cubicBezTo>
                  <a:pt x="52" y="14"/>
                  <a:pt x="52" y="14"/>
                  <a:pt x="52" y="14"/>
                </a:cubicBezTo>
                <a:cubicBezTo>
                  <a:pt x="45" y="4"/>
                  <a:pt x="32" y="0"/>
                  <a:pt x="23" y="7"/>
                </a:cubicBezTo>
                <a:cubicBezTo>
                  <a:pt x="9" y="17"/>
                  <a:pt x="9" y="17"/>
                  <a:pt x="9" y="17"/>
                </a:cubicBezTo>
                <a:cubicBezTo>
                  <a:pt x="1" y="24"/>
                  <a:pt x="0" y="37"/>
                  <a:pt x="8" y="47"/>
                </a:cubicBezTo>
                <a:lnTo>
                  <a:pt x="10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9" name="Freeform 16">
            <a:extLst>
              <a:ext uri="{FF2B5EF4-FFF2-40B4-BE49-F238E27FC236}">
                <a16:creationId xmlns:a16="http://schemas.microsoft.com/office/drawing/2014/main" id="{CCE0F25A-9F34-BD3C-AD28-00B863373985}"/>
              </a:ext>
            </a:extLst>
          </p:cNvPr>
          <p:cNvSpPr>
            <a:spLocks noEditPoints="1"/>
          </p:cNvSpPr>
          <p:nvPr/>
        </p:nvSpPr>
        <p:spPr bwMode="auto">
          <a:xfrm>
            <a:off x="4277422" y="5727131"/>
            <a:ext cx="496128" cy="424353"/>
          </a:xfrm>
          <a:custGeom>
            <a:avLst/>
            <a:gdLst>
              <a:gd name="T0" fmla="*/ 394 w 394"/>
              <a:gd name="T1" fmla="*/ 0 h 337"/>
              <a:gd name="T2" fmla="*/ 298 w 394"/>
              <a:gd name="T3" fmla="*/ 337 h 337"/>
              <a:gd name="T4" fmla="*/ 132 w 394"/>
              <a:gd name="T5" fmla="*/ 218 h 337"/>
              <a:gd name="T6" fmla="*/ 394 w 394"/>
              <a:gd name="T7" fmla="*/ 0 h 337"/>
              <a:gd name="T8" fmla="*/ 113 w 394"/>
              <a:gd name="T9" fmla="*/ 204 h 337"/>
              <a:gd name="T10" fmla="*/ 394 w 394"/>
              <a:gd name="T11" fmla="*/ 0 h 337"/>
              <a:gd name="T12" fmla="*/ 0 w 394"/>
              <a:gd name="T13" fmla="*/ 123 h 337"/>
              <a:gd name="T14" fmla="*/ 113 w 394"/>
              <a:gd name="T15" fmla="*/ 204 h 337"/>
              <a:gd name="T16" fmla="*/ 132 w 394"/>
              <a:gd name="T17" fmla="*/ 322 h 337"/>
              <a:gd name="T18" fmla="*/ 177 w 394"/>
              <a:gd name="T19" fmla="*/ 268 h 337"/>
              <a:gd name="T20" fmla="*/ 132 w 394"/>
              <a:gd name="T21" fmla="*/ 237 h 337"/>
              <a:gd name="T22" fmla="*/ 132 w 394"/>
              <a:gd name="T23" fmla="*/ 322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4" h="337">
                <a:moveTo>
                  <a:pt x="394" y="0"/>
                </a:moveTo>
                <a:lnTo>
                  <a:pt x="298" y="337"/>
                </a:lnTo>
                <a:lnTo>
                  <a:pt x="132" y="218"/>
                </a:lnTo>
                <a:lnTo>
                  <a:pt x="394" y="0"/>
                </a:lnTo>
                <a:close/>
                <a:moveTo>
                  <a:pt x="113" y="204"/>
                </a:moveTo>
                <a:lnTo>
                  <a:pt x="394" y="0"/>
                </a:lnTo>
                <a:lnTo>
                  <a:pt x="0" y="123"/>
                </a:lnTo>
                <a:lnTo>
                  <a:pt x="113" y="204"/>
                </a:lnTo>
                <a:close/>
                <a:moveTo>
                  <a:pt x="132" y="322"/>
                </a:moveTo>
                <a:lnTo>
                  <a:pt x="177" y="268"/>
                </a:lnTo>
                <a:lnTo>
                  <a:pt x="132" y="237"/>
                </a:lnTo>
                <a:lnTo>
                  <a:pt x="132" y="3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2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8AA8ABC4-0F2D-EC35-D664-5830FB0FF301}"/>
              </a:ext>
            </a:extLst>
          </p:cNvPr>
          <p:cNvSpPr txBox="1"/>
          <p:nvPr/>
        </p:nvSpPr>
        <p:spPr>
          <a:xfrm>
            <a:off x="580962" y="4136520"/>
            <a:ext cx="30388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1" name="TextBox 18">
            <a:extLst>
              <a:ext uri="{FF2B5EF4-FFF2-40B4-BE49-F238E27FC236}">
                <a16:creationId xmlns:a16="http://schemas.microsoft.com/office/drawing/2014/main" id="{2251BE56-4FB7-67D0-39B0-8437115DDD7F}"/>
              </a:ext>
            </a:extLst>
          </p:cNvPr>
          <p:cNvSpPr txBox="1"/>
          <p:nvPr/>
        </p:nvSpPr>
        <p:spPr>
          <a:xfrm>
            <a:off x="2588781" y="390810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0E8C1F21-9B08-BC13-335D-01A317AF472B}"/>
              </a:ext>
            </a:extLst>
          </p:cNvPr>
          <p:cNvSpPr txBox="1"/>
          <p:nvPr/>
        </p:nvSpPr>
        <p:spPr>
          <a:xfrm>
            <a:off x="173636" y="5904749"/>
            <a:ext cx="235071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71EC9CD4-23C1-0932-A9C4-86F74A8C8FEB}"/>
              </a:ext>
            </a:extLst>
          </p:cNvPr>
          <p:cNvSpPr txBox="1"/>
          <p:nvPr/>
        </p:nvSpPr>
        <p:spPr>
          <a:xfrm>
            <a:off x="1493305" y="5676331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A2FC442E-9F2D-C69B-7644-4C6BD369C7C1}"/>
              </a:ext>
            </a:extLst>
          </p:cNvPr>
          <p:cNvSpPr txBox="1"/>
          <p:nvPr/>
        </p:nvSpPr>
        <p:spPr>
          <a:xfrm>
            <a:off x="9026942" y="5904749"/>
            <a:ext cx="235071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5" name="TextBox 22">
            <a:extLst>
              <a:ext uri="{FF2B5EF4-FFF2-40B4-BE49-F238E27FC236}">
                <a16:creationId xmlns:a16="http://schemas.microsoft.com/office/drawing/2014/main" id="{EB0F60B2-5F68-C6D4-84BE-6A2BCC7368CD}"/>
              </a:ext>
            </a:extLst>
          </p:cNvPr>
          <p:cNvSpPr txBox="1"/>
          <p:nvPr/>
        </p:nvSpPr>
        <p:spPr>
          <a:xfrm>
            <a:off x="9026942" y="5676331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6" name="TextBox 23">
            <a:extLst>
              <a:ext uri="{FF2B5EF4-FFF2-40B4-BE49-F238E27FC236}">
                <a16:creationId xmlns:a16="http://schemas.microsoft.com/office/drawing/2014/main" id="{EA4CCDC1-D8D7-B02C-A721-A5A25395B731}"/>
              </a:ext>
            </a:extLst>
          </p:cNvPr>
          <p:cNvSpPr txBox="1"/>
          <p:nvPr/>
        </p:nvSpPr>
        <p:spPr>
          <a:xfrm>
            <a:off x="7154341" y="2683644"/>
            <a:ext cx="30388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7" name="TextBox 24">
            <a:extLst>
              <a:ext uri="{FF2B5EF4-FFF2-40B4-BE49-F238E27FC236}">
                <a16:creationId xmlns:a16="http://schemas.microsoft.com/office/drawing/2014/main" id="{0E137B9C-9C5D-7E24-E2F9-2AABD067FE6D}"/>
              </a:ext>
            </a:extLst>
          </p:cNvPr>
          <p:cNvSpPr txBox="1"/>
          <p:nvPr/>
        </p:nvSpPr>
        <p:spPr>
          <a:xfrm>
            <a:off x="7154341" y="245522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cxnSp>
        <p:nvCxnSpPr>
          <p:cNvPr id="48" name="Straight Arrow Connector 25">
            <a:extLst>
              <a:ext uri="{FF2B5EF4-FFF2-40B4-BE49-F238E27FC236}">
                <a16:creationId xmlns:a16="http://schemas.microsoft.com/office/drawing/2014/main" id="{EECD7402-75A6-1A23-6D5D-4B4482F07680}"/>
              </a:ext>
            </a:extLst>
          </p:cNvPr>
          <p:cNvCxnSpPr>
            <a:cxnSpLocks/>
          </p:cNvCxnSpPr>
          <p:nvPr/>
        </p:nvCxnSpPr>
        <p:spPr>
          <a:xfrm flipH="1">
            <a:off x="3769815" y="4202565"/>
            <a:ext cx="1015214" cy="0"/>
          </a:xfrm>
          <a:prstGeom prst="straightConnector1">
            <a:avLst/>
          </a:prstGeom>
          <a:noFill/>
          <a:ln w="15875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64B5E351-8D8D-7D88-07FB-86ADBE62F678}"/>
              </a:ext>
            </a:extLst>
          </p:cNvPr>
          <p:cNvCxnSpPr>
            <a:cxnSpLocks/>
          </p:cNvCxnSpPr>
          <p:nvPr/>
        </p:nvCxnSpPr>
        <p:spPr>
          <a:xfrm flipH="1">
            <a:off x="2754601" y="5957281"/>
            <a:ext cx="1015214" cy="0"/>
          </a:xfrm>
          <a:prstGeom prst="straightConnector1">
            <a:avLst/>
          </a:prstGeom>
          <a:noFill/>
          <a:ln w="15875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0" name="Straight Arrow Connector 27">
            <a:extLst>
              <a:ext uri="{FF2B5EF4-FFF2-40B4-BE49-F238E27FC236}">
                <a16:creationId xmlns:a16="http://schemas.microsoft.com/office/drawing/2014/main" id="{2EDFDEB8-3F60-1DB6-3B24-B5544E73EEED}"/>
              </a:ext>
            </a:extLst>
          </p:cNvPr>
          <p:cNvCxnSpPr>
            <a:cxnSpLocks/>
          </p:cNvCxnSpPr>
          <p:nvPr/>
        </p:nvCxnSpPr>
        <p:spPr>
          <a:xfrm>
            <a:off x="7871530" y="5953330"/>
            <a:ext cx="1015214" cy="0"/>
          </a:xfrm>
          <a:prstGeom prst="straightConnector1">
            <a:avLst/>
          </a:prstGeom>
          <a:noFill/>
          <a:ln w="15875" cap="flat" cmpd="sng" algn="ctr">
            <a:solidFill>
              <a:srgbClr val="2980B9">
                <a:lumMod val="75000"/>
              </a:srgbClr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1" name="Straight Arrow Connector 28">
            <a:extLst>
              <a:ext uri="{FF2B5EF4-FFF2-40B4-BE49-F238E27FC236}">
                <a16:creationId xmlns:a16="http://schemas.microsoft.com/office/drawing/2014/main" id="{309C14AF-DE59-FEBB-6465-51F881B3FCB6}"/>
              </a:ext>
            </a:extLst>
          </p:cNvPr>
          <p:cNvCxnSpPr>
            <a:cxnSpLocks/>
          </p:cNvCxnSpPr>
          <p:nvPr/>
        </p:nvCxnSpPr>
        <p:spPr>
          <a:xfrm>
            <a:off x="5994836" y="2753391"/>
            <a:ext cx="1015214" cy="0"/>
          </a:xfrm>
          <a:prstGeom prst="straightConnector1">
            <a:avLst/>
          </a:prstGeom>
          <a:noFill/>
          <a:ln w="15875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3475290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3574FE6A-3AB7-D0DC-B32D-3839900BE335}"/>
              </a:ext>
            </a:extLst>
          </p:cNvPr>
          <p:cNvSpPr>
            <a:spLocks/>
          </p:cNvSpPr>
          <p:nvPr/>
        </p:nvSpPr>
        <p:spPr bwMode="auto">
          <a:xfrm>
            <a:off x="3357702" y="3971603"/>
            <a:ext cx="1428714" cy="723900"/>
          </a:xfrm>
          <a:custGeom>
            <a:avLst/>
            <a:gdLst>
              <a:gd name="T0" fmla="*/ 0 w 990"/>
              <a:gd name="T1" fmla="*/ 456 h 456"/>
              <a:gd name="T2" fmla="*/ 990 w 990"/>
              <a:gd name="T3" fmla="*/ 456 h 456"/>
              <a:gd name="T4" fmla="*/ 668 w 990"/>
              <a:gd name="T5" fmla="*/ 0 h 456"/>
              <a:gd name="T6" fmla="*/ 0 w 990"/>
              <a:gd name="T7" fmla="*/ 0 h 456"/>
              <a:gd name="T8" fmla="*/ 0 w 990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0" h="456">
                <a:moveTo>
                  <a:pt x="0" y="456"/>
                </a:moveTo>
                <a:lnTo>
                  <a:pt x="990" y="456"/>
                </a:lnTo>
                <a:lnTo>
                  <a:pt x="668" y="0"/>
                </a:lnTo>
                <a:lnTo>
                  <a:pt x="0" y="0"/>
                </a:lnTo>
                <a:lnTo>
                  <a:pt x="0" y="456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E4B68349-AF06-BFCE-69AE-8888AEFC9C81}"/>
              </a:ext>
            </a:extLst>
          </p:cNvPr>
          <p:cNvSpPr>
            <a:spLocks/>
          </p:cNvSpPr>
          <p:nvPr/>
        </p:nvSpPr>
        <p:spPr bwMode="auto">
          <a:xfrm>
            <a:off x="1897238" y="3971603"/>
            <a:ext cx="1428714" cy="723900"/>
          </a:xfrm>
          <a:custGeom>
            <a:avLst/>
            <a:gdLst>
              <a:gd name="T0" fmla="*/ 990 w 990"/>
              <a:gd name="T1" fmla="*/ 456 h 456"/>
              <a:gd name="T2" fmla="*/ 990 w 990"/>
              <a:gd name="T3" fmla="*/ 0 h 456"/>
              <a:gd name="T4" fmla="*/ 322 w 990"/>
              <a:gd name="T5" fmla="*/ 0 h 456"/>
              <a:gd name="T6" fmla="*/ 0 w 990"/>
              <a:gd name="T7" fmla="*/ 456 h 456"/>
              <a:gd name="T8" fmla="*/ 990 w 990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0" h="456">
                <a:moveTo>
                  <a:pt x="990" y="456"/>
                </a:moveTo>
                <a:lnTo>
                  <a:pt x="990" y="0"/>
                </a:lnTo>
                <a:lnTo>
                  <a:pt x="322" y="0"/>
                </a:lnTo>
                <a:lnTo>
                  <a:pt x="0" y="456"/>
                </a:lnTo>
                <a:lnTo>
                  <a:pt x="990" y="456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0" name="Freeform 11">
            <a:extLst>
              <a:ext uri="{FF2B5EF4-FFF2-40B4-BE49-F238E27FC236}">
                <a16:creationId xmlns:a16="http://schemas.microsoft.com/office/drawing/2014/main" id="{14ADF6E9-161F-7765-BD6D-092F319A7952}"/>
              </a:ext>
            </a:extLst>
          </p:cNvPr>
          <p:cNvSpPr>
            <a:spLocks/>
          </p:cNvSpPr>
          <p:nvPr/>
        </p:nvSpPr>
        <p:spPr bwMode="auto">
          <a:xfrm>
            <a:off x="3357702" y="4728840"/>
            <a:ext cx="1913611" cy="723900"/>
          </a:xfrm>
          <a:custGeom>
            <a:avLst/>
            <a:gdLst>
              <a:gd name="T0" fmla="*/ 0 w 1326"/>
              <a:gd name="T1" fmla="*/ 0 h 456"/>
              <a:gd name="T2" fmla="*/ 0 w 1326"/>
              <a:gd name="T3" fmla="*/ 456 h 456"/>
              <a:gd name="T4" fmla="*/ 1326 w 1326"/>
              <a:gd name="T5" fmla="*/ 456 h 456"/>
              <a:gd name="T6" fmla="*/ 1004 w 1326"/>
              <a:gd name="T7" fmla="*/ 0 h 456"/>
              <a:gd name="T8" fmla="*/ 0 w 1326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6" h="456">
                <a:moveTo>
                  <a:pt x="0" y="0"/>
                </a:moveTo>
                <a:lnTo>
                  <a:pt x="0" y="456"/>
                </a:lnTo>
                <a:lnTo>
                  <a:pt x="1326" y="456"/>
                </a:lnTo>
                <a:lnTo>
                  <a:pt x="1004" y="0"/>
                </a:lnTo>
                <a:lnTo>
                  <a:pt x="0" y="0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098051C8-8774-6842-815A-57D1ABFDA2C7}"/>
              </a:ext>
            </a:extLst>
          </p:cNvPr>
          <p:cNvSpPr>
            <a:spLocks/>
          </p:cNvSpPr>
          <p:nvPr/>
        </p:nvSpPr>
        <p:spPr bwMode="auto">
          <a:xfrm>
            <a:off x="1412341" y="4728840"/>
            <a:ext cx="1913611" cy="723900"/>
          </a:xfrm>
          <a:custGeom>
            <a:avLst/>
            <a:gdLst>
              <a:gd name="T0" fmla="*/ 1326 w 1326"/>
              <a:gd name="T1" fmla="*/ 456 h 456"/>
              <a:gd name="T2" fmla="*/ 1326 w 1326"/>
              <a:gd name="T3" fmla="*/ 0 h 456"/>
              <a:gd name="T4" fmla="*/ 322 w 1326"/>
              <a:gd name="T5" fmla="*/ 0 h 456"/>
              <a:gd name="T6" fmla="*/ 0 w 1326"/>
              <a:gd name="T7" fmla="*/ 456 h 456"/>
              <a:gd name="T8" fmla="*/ 1326 w 1326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6" h="456">
                <a:moveTo>
                  <a:pt x="1326" y="456"/>
                </a:moveTo>
                <a:lnTo>
                  <a:pt x="1326" y="0"/>
                </a:lnTo>
                <a:lnTo>
                  <a:pt x="322" y="0"/>
                </a:lnTo>
                <a:lnTo>
                  <a:pt x="0" y="456"/>
                </a:lnTo>
                <a:lnTo>
                  <a:pt x="1326" y="456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E18EAEEE-62A6-FD24-AAC9-64B650B2B61D}"/>
              </a:ext>
            </a:extLst>
          </p:cNvPr>
          <p:cNvSpPr txBox="1">
            <a:spLocks/>
          </p:cNvSpPr>
          <p:nvPr/>
        </p:nvSpPr>
        <p:spPr>
          <a:xfrm>
            <a:off x="651520" y="1166491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53" name="Group 13">
            <a:extLst>
              <a:ext uri="{FF2B5EF4-FFF2-40B4-BE49-F238E27FC236}">
                <a16:creationId xmlns:a16="http://schemas.microsoft.com/office/drawing/2014/main" id="{9E112E3C-E0F2-5665-44B8-02000D672641}"/>
              </a:ext>
            </a:extLst>
          </p:cNvPr>
          <p:cNvGrpSpPr/>
          <p:nvPr/>
        </p:nvGrpSpPr>
        <p:grpSpPr>
          <a:xfrm>
            <a:off x="3870742" y="4145489"/>
            <a:ext cx="264318" cy="302363"/>
            <a:chOff x="5016501" y="1146176"/>
            <a:chExt cx="209550" cy="239712"/>
          </a:xfrm>
          <a:solidFill>
            <a:srgbClr val="FFFFFF"/>
          </a:solidFill>
        </p:grpSpPr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CDDD7115-B5D4-CD44-F7BC-75E45A5F0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1146176"/>
              <a:ext cx="209550" cy="119063"/>
            </a:xfrm>
            <a:custGeom>
              <a:avLst/>
              <a:gdLst>
                <a:gd name="T0" fmla="*/ 4 w 56"/>
                <a:gd name="T1" fmla="*/ 32 h 32"/>
                <a:gd name="T2" fmla="*/ 52 w 56"/>
                <a:gd name="T3" fmla="*/ 32 h 32"/>
                <a:gd name="T4" fmla="*/ 56 w 56"/>
                <a:gd name="T5" fmla="*/ 28 h 32"/>
                <a:gd name="T6" fmla="*/ 52 w 56"/>
                <a:gd name="T7" fmla="*/ 24 h 32"/>
                <a:gd name="T8" fmla="*/ 40 w 56"/>
                <a:gd name="T9" fmla="*/ 24 h 32"/>
                <a:gd name="T10" fmla="*/ 36 w 56"/>
                <a:gd name="T11" fmla="*/ 20 h 32"/>
                <a:gd name="T12" fmla="*/ 36 w 56"/>
                <a:gd name="T13" fmla="*/ 4 h 32"/>
                <a:gd name="T14" fmla="*/ 32 w 56"/>
                <a:gd name="T15" fmla="*/ 0 h 32"/>
                <a:gd name="T16" fmla="*/ 24 w 56"/>
                <a:gd name="T17" fmla="*/ 0 h 32"/>
                <a:gd name="T18" fmla="*/ 20 w 56"/>
                <a:gd name="T19" fmla="*/ 4 h 32"/>
                <a:gd name="T20" fmla="*/ 20 w 56"/>
                <a:gd name="T21" fmla="*/ 20 h 32"/>
                <a:gd name="T22" fmla="*/ 16 w 56"/>
                <a:gd name="T23" fmla="*/ 24 h 32"/>
                <a:gd name="T24" fmla="*/ 4 w 56"/>
                <a:gd name="T25" fmla="*/ 24 h 32"/>
                <a:gd name="T26" fmla="*/ 0 w 56"/>
                <a:gd name="T27" fmla="*/ 28 h 32"/>
                <a:gd name="T28" fmla="*/ 4 w 56"/>
                <a:gd name="T29" fmla="*/ 32 h 32"/>
                <a:gd name="T30" fmla="*/ 26 w 56"/>
                <a:gd name="T31" fmla="*/ 4 h 32"/>
                <a:gd name="T32" fmla="*/ 30 w 56"/>
                <a:gd name="T33" fmla="*/ 4 h 32"/>
                <a:gd name="T34" fmla="*/ 32 w 56"/>
                <a:gd name="T35" fmla="*/ 6 h 32"/>
                <a:gd name="T36" fmla="*/ 30 w 56"/>
                <a:gd name="T37" fmla="*/ 8 h 32"/>
                <a:gd name="T38" fmla="*/ 26 w 56"/>
                <a:gd name="T39" fmla="*/ 8 h 32"/>
                <a:gd name="T40" fmla="*/ 24 w 56"/>
                <a:gd name="T41" fmla="*/ 6 h 32"/>
                <a:gd name="T42" fmla="*/ 26 w 56"/>
                <a:gd name="T43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2">
                  <a:moveTo>
                    <a:pt x="4" y="32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8" y="24"/>
                    <a:pt x="36" y="22"/>
                    <a:pt x="36" y="2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2"/>
                    <a:pt x="18" y="24"/>
                    <a:pt x="1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26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5"/>
                    <a:pt x="32" y="6"/>
                  </a:cubicBezTo>
                  <a:cubicBezTo>
                    <a:pt x="32" y="7"/>
                    <a:pt x="31" y="8"/>
                    <a:pt x="3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4" y="7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F97909CA-B92F-B706-B30F-048E3B3A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1" y="1281113"/>
              <a:ext cx="209550" cy="104775"/>
            </a:xfrm>
            <a:custGeom>
              <a:avLst/>
              <a:gdLst>
                <a:gd name="T0" fmla="*/ 50 w 56"/>
                <a:gd name="T1" fmla="*/ 0 h 28"/>
                <a:gd name="T2" fmla="*/ 6 w 56"/>
                <a:gd name="T3" fmla="*/ 0 h 28"/>
                <a:gd name="T4" fmla="*/ 4 w 56"/>
                <a:gd name="T5" fmla="*/ 2 h 28"/>
                <a:gd name="T6" fmla="*/ 0 w 56"/>
                <a:gd name="T7" fmla="*/ 28 h 28"/>
                <a:gd name="T8" fmla="*/ 12 w 56"/>
                <a:gd name="T9" fmla="*/ 28 h 28"/>
                <a:gd name="T10" fmla="*/ 16 w 56"/>
                <a:gd name="T11" fmla="*/ 16 h 28"/>
                <a:gd name="T12" fmla="*/ 16 w 56"/>
                <a:gd name="T13" fmla="*/ 28 h 28"/>
                <a:gd name="T14" fmla="*/ 40 w 56"/>
                <a:gd name="T15" fmla="*/ 28 h 28"/>
                <a:gd name="T16" fmla="*/ 40 w 56"/>
                <a:gd name="T17" fmla="*/ 16 h 28"/>
                <a:gd name="T18" fmla="*/ 44 w 56"/>
                <a:gd name="T19" fmla="*/ 28 h 28"/>
                <a:gd name="T20" fmla="*/ 56 w 56"/>
                <a:gd name="T21" fmla="*/ 28 h 28"/>
                <a:gd name="T22" fmla="*/ 52 w 56"/>
                <a:gd name="T23" fmla="*/ 2 h 28"/>
                <a:gd name="T24" fmla="*/ 50 w 5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8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56" name="Group 16">
            <a:extLst>
              <a:ext uri="{FF2B5EF4-FFF2-40B4-BE49-F238E27FC236}">
                <a16:creationId xmlns:a16="http://schemas.microsoft.com/office/drawing/2014/main" id="{E2AD1AA3-DFB1-D7EF-12D5-EC2936596C76}"/>
              </a:ext>
            </a:extLst>
          </p:cNvPr>
          <p:cNvGrpSpPr/>
          <p:nvPr/>
        </p:nvGrpSpPr>
        <p:grpSpPr>
          <a:xfrm>
            <a:off x="2619791" y="4187143"/>
            <a:ext cx="260314" cy="304366"/>
            <a:chOff x="4535488" y="1625601"/>
            <a:chExt cx="206376" cy="241300"/>
          </a:xfrm>
          <a:solidFill>
            <a:srgbClr val="FFFFFF"/>
          </a:solidFill>
        </p:grpSpPr>
        <p:sp>
          <p:nvSpPr>
            <p:cNvPr id="57" name="Freeform 68">
              <a:extLst>
                <a:ext uri="{FF2B5EF4-FFF2-40B4-BE49-F238E27FC236}">
                  <a16:creationId xmlns:a16="http://schemas.microsoft.com/office/drawing/2014/main" id="{DC987BCF-E4F1-4D6B-94AF-2A014094C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6" y="1625601"/>
              <a:ext cx="198438" cy="188913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8" name="Freeform 69">
              <a:extLst>
                <a:ext uri="{FF2B5EF4-FFF2-40B4-BE49-F238E27FC236}">
                  <a16:creationId xmlns:a16="http://schemas.microsoft.com/office/drawing/2014/main" id="{AF2883F8-D5AE-4BEC-70C5-E5E5FC737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1779588"/>
              <a:ext cx="96838" cy="87313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59" name="Group 19">
            <a:extLst>
              <a:ext uri="{FF2B5EF4-FFF2-40B4-BE49-F238E27FC236}">
                <a16:creationId xmlns:a16="http://schemas.microsoft.com/office/drawing/2014/main" id="{86FBCDC9-B15C-4E8E-F760-C60AFA2993FE}"/>
              </a:ext>
            </a:extLst>
          </p:cNvPr>
          <p:cNvGrpSpPr/>
          <p:nvPr/>
        </p:nvGrpSpPr>
        <p:grpSpPr>
          <a:xfrm>
            <a:off x="2411541" y="4915805"/>
            <a:ext cx="264318" cy="304366"/>
            <a:chOff x="4565651" y="4991101"/>
            <a:chExt cx="209550" cy="241300"/>
          </a:xfrm>
          <a:solidFill>
            <a:srgbClr val="FFFFFF"/>
          </a:solidFill>
        </p:grpSpPr>
        <p:sp>
          <p:nvSpPr>
            <p:cNvPr id="60" name="Freeform 216">
              <a:extLst>
                <a:ext uri="{FF2B5EF4-FFF2-40B4-BE49-F238E27FC236}">
                  <a16:creationId xmlns:a16="http://schemas.microsoft.com/office/drawing/2014/main" id="{C68210BC-76B1-328B-56BC-BB6DDF5281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1" y="4991101"/>
              <a:ext cx="120650" cy="60325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1" name="Freeform 217">
              <a:extLst>
                <a:ext uri="{FF2B5EF4-FFF2-40B4-BE49-F238E27FC236}">
                  <a16:creationId xmlns:a16="http://schemas.microsoft.com/office/drawing/2014/main" id="{E5BB6A80-2338-1E69-F4EF-6795EE475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5651" y="5021263"/>
              <a:ext cx="209550" cy="211138"/>
            </a:xfrm>
            <a:custGeom>
              <a:avLst/>
              <a:gdLst>
                <a:gd name="T0" fmla="*/ 113 w 132"/>
                <a:gd name="T1" fmla="*/ 0 h 133"/>
                <a:gd name="T2" fmla="*/ 113 w 132"/>
                <a:gd name="T3" fmla="*/ 29 h 133"/>
                <a:gd name="T4" fmla="*/ 19 w 132"/>
                <a:gd name="T5" fmla="*/ 29 h 133"/>
                <a:gd name="T6" fmla="*/ 19 w 132"/>
                <a:gd name="T7" fmla="*/ 0 h 133"/>
                <a:gd name="T8" fmla="*/ 0 w 132"/>
                <a:gd name="T9" fmla="*/ 0 h 133"/>
                <a:gd name="T10" fmla="*/ 0 w 132"/>
                <a:gd name="T11" fmla="*/ 133 h 133"/>
                <a:gd name="T12" fmla="*/ 132 w 132"/>
                <a:gd name="T13" fmla="*/ 133 h 133"/>
                <a:gd name="T14" fmla="*/ 132 w 132"/>
                <a:gd name="T15" fmla="*/ 0 h 133"/>
                <a:gd name="T16" fmla="*/ 113 w 132"/>
                <a:gd name="T17" fmla="*/ 0 h 133"/>
                <a:gd name="T18" fmla="*/ 61 w 132"/>
                <a:gd name="T19" fmla="*/ 111 h 133"/>
                <a:gd name="T20" fmla="*/ 54 w 132"/>
                <a:gd name="T21" fmla="*/ 107 h 133"/>
                <a:gd name="T22" fmla="*/ 28 w 132"/>
                <a:gd name="T23" fmla="*/ 78 h 133"/>
                <a:gd name="T24" fmla="*/ 42 w 132"/>
                <a:gd name="T25" fmla="*/ 66 h 133"/>
                <a:gd name="T26" fmla="*/ 61 w 132"/>
                <a:gd name="T27" fmla="*/ 85 h 133"/>
                <a:gd name="T28" fmla="*/ 99 w 132"/>
                <a:gd name="T29" fmla="*/ 47 h 133"/>
                <a:gd name="T30" fmla="*/ 113 w 132"/>
                <a:gd name="T31" fmla="*/ 62 h 133"/>
                <a:gd name="T32" fmla="*/ 61 w 132"/>
                <a:gd name="T33" fmla="*/ 11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13" y="0"/>
                  </a:moveTo>
                  <a:lnTo>
                    <a:pt x="113" y="29"/>
                  </a:lnTo>
                  <a:lnTo>
                    <a:pt x="19" y="2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132" y="133"/>
                  </a:lnTo>
                  <a:lnTo>
                    <a:pt x="132" y="0"/>
                  </a:lnTo>
                  <a:lnTo>
                    <a:pt x="113" y="0"/>
                  </a:lnTo>
                  <a:close/>
                  <a:moveTo>
                    <a:pt x="61" y="111"/>
                  </a:moveTo>
                  <a:lnTo>
                    <a:pt x="54" y="107"/>
                  </a:lnTo>
                  <a:lnTo>
                    <a:pt x="28" y="78"/>
                  </a:lnTo>
                  <a:lnTo>
                    <a:pt x="42" y="66"/>
                  </a:lnTo>
                  <a:lnTo>
                    <a:pt x="61" y="85"/>
                  </a:lnTo>
                  <a:lnTo>
                    <a:pt x="99" y="47"/>
                  </a:lnTo>
                  <a:lnTo>
                    <a:pt x="113" y="62"/>
                  </a:lnTo>
                  <a:lnTo>
                    <a:pt x="6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62" name="Group 22">
            <a:extLst>
              <a:ext uri="{FF2B5EF4-FFF2-40B4-BE49-F238E27FC236}">
                <a16:creationId xmlns:a16="http://schemas.microsoft.com/office/drawing/2014/main" id="{FC4AA733-913B-D9A7-FB70-3AF178EB249D}"/>
              </a:ext>
            </a:extLst>
          </p:cNvPr>
          <p:cNvGrpSpPr/>
          <p:nvPr/>
        </p:nvGrpSpPr>
        <p:grpSpPr>
          <a:xfrm>
            <a:off x="4076035" y="4916221"/>
            <a:ext cx="264318" cy="302364"/>
            <a:chOff x="8382001" y="3549651"/>
            <a:chExt cx="209550" cy="239713"/>
          </a:xfrm>
          <a:solidFill>
            <a:srgbClr val="FFFFFF"/>
          </a:solidFill>
        </p:grpSpPr>
        <p:sp>
          <p:nvSpPr>
            <p:cNvPr id="63" name="Freeform 384">
              <a:extLst>
                <a:ext uri="{FF2B5EF4-FFF2-40B4-BE49-F238E27FC236}">
                  <a16:creationId xmlns:a16="http://schemas.microsoft.com/office/drawing/2014/main" id="{AA1BB86E-7BE8-3BCE-7EEF-BF7211D6A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1" y="3549651"/>
              <a:ext cx="30163" cy="239713"/>
            </a:xfrm>
            <a:custGeom>
              <a:avLst/>
              <a:gdLst>
                <a:gd name="T0" fmla="*/ 0 w 8"/>
                <a:gd name="T1" fmla="*/ 4 h 64"/>
                <a:gd name="T2" fmla="*/ 0 w 8"/>
                <a:gd name="T3" fmla="*/ 60 h 64"/>
                <a:gd name="T4" fmla="*/ 4 w 8"/>
                <a:gd name="T5" fmla="*/ 64 h 64"/>
                <a:gd name="T6" fmla="*/ 8 w 8"/>
                <a:gd name="T7" fmla="*/ 64 h 64"/>
                <a:gd name="T8" fmla="*/ 8 w 8"/>
                <a:gd name="T9" fmla="*/ 0 h 64"/>
                <a:gd name="T10" fmla="*/ 4 w 8"/>
                <a:gd name="T11" fmla="*/ 0 h 64"/>
                <a:gd name="T12" fmla="*/ 0 w 8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">
                  <a:moveTo>
                    <a:pt x="0" y="4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4" name="Freeform 385">
              <a:extLst>
                <a:ext uri="{FF2B5EF4-FFF2-40B4-BE49-F238E27FC236}">
                  <a16:creationId xmlns:a16="http://schemas.microsoft.com/office/drawing/2014/main" id="{E5CA05FD-9F81-4A7B-A579-295ED75F0F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451" y="3549651"/>
              <a:ext cx="165100" cy="239713"/>
            </a:xfrm>
            <a:custGeom>
              <a:avLst/>
              <a:gdLst>
                <a:gd name="T0" fmla="*/ 0 w 104"/>
                <a:gd name="T1" fmla="*/ 0 h 151"/>
                <a:gd name="T2" fmla="*/ 0 w 104"/>
                <a:gd name="T3" fmla="*/ 151 h 151"/>
                <a:gd name="T4" fmla="*/ 104 w 104"/>
                <a:gd name="T5" fmla="*/ 151 h 151"/>
                <a:gd name="T6" fmla="*/ 104 w 104"/>
                <a:gd name="T7" fmla="*/ 0 h 151"/>
                <a:gd name="T8" fmla="*/ 0 w 104"/>
                <a:gd name="T9" fmla="*/ 0 h 151"/>
                <a:gd name="T10" fmla="*/ 76 w 104"/>
                <a:gd name="T11" fmla="*/ 57 h 151"/>
                <a:gd name="T12" fmla="*/ 38 w 104"/>
                <a:gd name="T13" fmla="*/ 57 h 151"/>
                <a:gd name="T14" fmla="*/ 38 w 104"/>
                <a:gd name="T15" fmla="*/ 28 h 151"/>
                <a:gd name="T16" fmla="*/ 76 w 104"/>
                <a:gd name="T17" fmla="*/ 28 h 151"/>
                <a:gd name="T18" fmla="*/ 76 w 104"/>
                <a:gd name="T1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51">
                  <a:moveTo>
                    <a:pt x="0" y="0"/>
                  </a:moveTo>
                  <a:lnTo>
                    <a:pt x="0" y="151"/>
                  </a:lnTo>
                  <a:lnTo>
                    <a:pt x="104" y="151"/>
                  </a:lnTo>
                  <a:lnTo>
                    <a:pt x="104" y="0"/>
                  </a:lnTo>
                  <a:lnTo>
                    <a:pt x="0" y="0"/>
                  </a:lnTo>
                  <a:close/>
                  <a:moveTo>
                    <a:pt x="76" y="57"/>
                  </a:moveTo>
                  <a:lnTo>
                    <a:pt x="38" y="57"/>
                  </a:lnTo>
                  <a:lnTo>
                    <a:pt x="38" y="28"/>
                  </a:lnTo>
                  <a:lnTo>
                    <a:pt x="76" y="28"/>
                  </a:ln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65" name="Freeform 5">
            <a:extLst>
              <a:ext uri="{FF2B5EF4-FFF2-40B4-BE49-F238E27FC236}">
                <a16:creationId xmlns:a16="http://schemas.microsoft.com/office/drawing/2014/main" id="{ED2DDB18-220E-36A4-5C38-4A58975FA9C3}"/>
              </a:ext>
            </a:extLst>
          </p:cNvPr>
          <p:cNvSpPr>
            <a:spLocks/>
          </p:cNvSpPr>
          <p:nvPr/>
        </p:nvSpPr>
        <p:spPr bwMode="auto">
          <a:xfrm>
            <a:off x="2382135" y="3214365"/>
            <a:ext cx="1919384" cy="723900"/>
          </a:xfrm>
          <a:custGeom>
            <a:avLst/>
            <a:gdLst>
              <a:gd name="T0" fmla="*/ 0 w 1330"/>
              <a:gd name="T1" fmla="*/ 456 h 456"/>
              <a:gd name="T2" fmla="*/ 654 w 1330"/>
              <a:gd name="T3" fmla="*/ 456 h 456"/>
              <a:gd name="T4" fmla="*/ 676 w 1330"/>
              <a:gd name="T5" fmla="*/ 456 h 456"/>
              <a:gd name="T6" fmla="*/ 1330 w 1330"/>
              <a:gd name="T7" fmla="*/ 456 h 456"/>
              <a:gd name="T8" fmla="*/ 1008 w 1330"/>
              <a:gd name="T9" fmla="*/ 0 h 456"/>
              <a:gd name="T10" fmla="*/ 322 w 1330"/>
              <a:gd name="T11" fmla="*/ 0 h 456"/>
              <a:gd name="T12" fmla="*/ 0 w 1330"/>
              <a:gd name="T1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0" h="456">
                <a:moveTo>
                  <a:pt x="0" y="456"/>
                </a:moveTo>
                <a:lnTo>
                  <a:pt x="654" y="456"/>
                </a:lnTo>
                <a:lnTo>
                  <a:pt x="676" y="456"/>
                </a:lnTo>
                <a:lnTo>
                  <a:pt x="1330" y="456"/>
                </a:lnTo>
                <a:lnTo>
                  <a:pt x="1008" y="0"/>
                </a:lnTo>
                <a:lnTo>
                  <a:pt x="322" y="0"/>
                </a:lnTo>
                <a:lnTo>
                  <a:pt x="0" y="456"/>
                </a:lnTo>
                <a:close/>
              </a:path>
            </a:pathLst>
          </a:custGeom>
          <a:solidFill>
            <a:srgbClr val="3F3F3F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6" name="Freeform 7">
            <a:extLst>
              <a:ext uri="{FF2B5EF4-FFF2-40B4-BE49-F238E27FC236}">
                <a16:creationId xmlns:a16="http://schemas.microsoft.com/office/drawing/2014/main" id="{A175391C-5FD5-11E6-6566-C4CF544A12B6}"/>
              </a:ext>
            </a:extLst>
          </p:cNvPr>
          <p:cNvSpPr>
            <a:spLocks/>
          </p:cNvSpPr>
          <p:nvPr/>
        </p:nvSpPr>
        <p:spPr bwMode="auto">
          <a:xfrm>
            <a:off x="927444" y="5486078"/>
            <a:ext cx="4828766" cy="723900"/>
          </a:xfrm>
          <a:custGeom>
            <a:avLst/>
            <a:gdLst>
              <a:gd name="T0" fmla="*/ 0 w 3346"/>
              <a:gd name="T1" fmla="*/ 456 h 456"/>
              <a:gd name="T2" fmla="*/ 3346 w 3346"/>
              <a:gd name="T3" fmla="*/ 456 h 456"/>
              <a:gd name="T4" fmla="*/ 3024 w 3346"/>
              <a:gd name="T5" fmla="*/ 0 h 456"/>
              <a:gd name="T6" fmla="*/ 322 w 3346"/>
              <a:gd name="T7" fmla="*/ 0 h 456"/>
              <a:gd name="T8" fmla="*/ 0 w 3346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6" h="456">
                <a:moveTo>
                  <a:pt x="0" y="456"/>
                </a:moveTo>
                <a:lnTo>
                  <a:pt x="3346" y="456"/>
                </a:lnTo>
                <a:lnTo>
                  <a:pt x="3024" y="0"/>
                </a:lnTo>
                <a:lnTo>
                  <a:pt x="322" y="0"/>
                </a:lnTo>
                <a:lnTo>
                  <a:pt x="0" y="456"/>
                </a:lnTo>
                <a:close/>
              </a:path>
            </a:pathLst>
          </a:custGeom>
          <a:solidFill>
            <a:srgbClr val="3F3F3F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87D439F8-6B34-44A1-2801-133DA4A6ED51}"/>
              </a:ext>
            </a:extLst>
          </p:cNvPr>
          <p:cNvSpPr>
            <a:spLocks/>
          </p:cNvSpPr>
          <p:nvPr/>
        </p:nvSpPr>
        <p:spPr bwMode="auto">
          <a:xfrm>
            <a:off x="2867032" y="2439666"/>
            <a:ext cx="949590" cy="741362"/>
          </a:xfrm>
          <a:custGeom>
            <a:avLst/>
            <a:gdLst>
              <a:gd name="T0" fmla="*/ 658 w 658"/>
              <a:gd name="T1" fmla="*/ 467 h 467"/>
              <a:gd name="T2" fmla="*/ 329 w 658"/>
              <a:gd name="T3" fmla="*/ 0 h 467"/>
              <a:gd name="T4" fmla="*/ 0 w 658"/>
              <a:gd name="T5" fmla="*/ 467 h 467"/>
              <a:gd name="T6" fmla="*/ 658 w 658"/>
              <a:gd name="T7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8" h="467">
                <a:moveTo>
                  <a:pt x="658" y="467"/>
                </a:moveTo>
                <a:lnTo>
                  <a:pt x="329" y="0"/>
                </a:lnTo>
                <a:lnTo>
                  <a:pt x="0" y="467"/>
                </a:lnTo>
                <a:lnTo>
                  <a:pt x="658" y="467"/>
                </a:lnTo>
                <a:close/>
              </a:path>
            </a:pathLst>
          </a:custGeom>
          <a:solidFill>
            <a:srgbClr val="3F3F3F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8" name="Freeform 10">
            <a:extLst>
              <a:ext uri="{FF2B5EF4-FFF2-40B4-BE49-F238E27FC236}">
                <a16:creationId xmlns:a16="http://schemas.microsoft.com/office/drawing/2014/main" id="{FE9E2101-5B74-C917-9614-D2836149C69A}"/>
              </a:ext>
            </a:extLst>
          </p:cNvPr>
          <p:cNvSpPr>
            <a:spLocks/>
          </p:cNvSpPr>
          <p:nvPr/>
        </p:nvSpPr>
        <p:spPr bwMode="auto">
          <a:xfrm>
            <a:off x="432445" y="6243315"/>
            <a:ext cx="5818764" cy="741362"/>
          </a:xfrm>
          <a:custGeom>
            <a:avLst/>
            <a:gdLst>
              <a:gd name="T0" fmla="*/ 329 w 4032"/>
              <a:gd name="T1" fmla="*/ 0 h 467"/>
              <a:gd name="T2" fmla="*/ 0 w 4032"/>
              <a:gd name="T3" fmla="*/ 467 h 467"/>
              <a:gd name="T4" fmla="*/ 4032 w 4032"/>
              <a:gd name="T5" fmla="*/ 467 h 467"/>
              <a:gd name="T6" fmla="*/ 3703 w 4032"/>
              <a:gd name="T7" fmla="*/ 0 h 467"/>
              <a:gd name="T8" fmla="*/ 329 w 4032"/>
              <a:gd name="T9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32" h="467">
                <a:moveTo>
                  <a:pt x="329" y="0"/>
                </a:moveTo>
                <a:lnTo>
                  <a:pt x="0" y="467"/>
                </a:lnTo>
                <a:lnTo>
                  <a:pt x="4032" y="467"/>
                </a:lnTo>
                <a:lnTo>
                  <a:pt x="3703" y="0"/>
                </a:lnTo>
                <a:lnTo>
                  <a:pt x="329" y="0"/>
                </a:lnTo>
                <a:close/>
              </a:path>
            </a:pathLst>
          </a:custGeom>
          <a:solidFill>
            <a:srgbClr val="3F3F3F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9" name="TextBox 25">
            <a:extLst>
              <a:ext uri="{FF2B5EF4-FFF2-40B4-BE49-F238E27FC236}">
                <a16:creationId xmlns:a16="http://schemas.microsoft.com/office/drawing/2014/main" id="{0F3B2F1F-7807-32DE-757F-AE422DA2ACBF}"/>
              </a:ext>
            </a:extLst>
          </p:cNvPr>
          <p:cNvSpPr txBox="1"/>
          <p:nvPr/>
        </p:nvSpPr>
        <p:spPr>
          <a:xfrm>
            <a:off x="2798621" y="6424487"/>
            <a:ext cx="1062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70" name="TextBox 26">
            <a:extLst>
              <a:ext uri="{FF2B5EF4-FFF2-40B4-BE49-F238E27FC236}">
                <a16:creationId xmlns:a16="http://schemas.microsoft.com/office/drawing/2014/main" id="{C2035FBF-DE2E-983D-7719-C18BD004BE76}"/>
              </a:ext>
            </a:extLst>
          </p:cNvPr>
          <p:cNvSpPr txBox="1"/>
          <p:nvPr/>
        </p:nvSpPr>
        <p:spPr>
          <a:xfrm>
            <a:off x="2798621" y="5691064"/>
            <a:ext cx="1062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C07D883B-5938-9637-AFEF-19C18B4836C4}"/>
              </a:ext>
            </a:extLst>
          </p:cNvPr>
          <p:cNvSpPr txBox="1"/>
          <p:nvPr/>
        </p:nvSpPr>
        <p:spPr>
          <a:xfrm>
            <a:off x="2798621" y="3466997"/>
            <a:ext cx="1062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4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72" name="TextBox 29">
            <a:extLst>
              <a:ext uri="{FF2B5EF4-FFF2-40B4-BE49-F238E27FC236}">
                <a16:creationId xmlns:a16="http://schemas.microsoft.com/office/drawing/2014/main" id="{CB2D6AC5-64EB-82B8-7AF8-1DA784E6BFB4}"/>
              </a:ext>
            </a:extLst>
          </p:cNvPr>
          <p:cNvSpPr txBox="1"/>
          <p:nvPr/>
        </p:nvSpPr>
        <p:spPr>
          <a:xfrm>
            <a:off x="6307276" y="2655444"/>
            <a:ext cx="508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eaque ipsa quae ab illo inventore veritatis et quasi architecto beatae vitae dicta sunt explicabo. 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3" name="TextBox 30">
            <a:extLst>
              <a:ext uri="{FF2B5EF4-FFF2-40B4-BE49-F238E27FC236}">
                <a16:creationId xmlns:a16="http://schemas.microsoft.com/office/drawing/2014/main" id="{BF449B80-9BAA-0809-647E-859DB520D2E6}"/>
              </a:ext>
            </a:extLst>
          </p:cNvPr>
          <p:cNvSpPr txBox="1"/>
          <p:nvPr/>
        </p:nvSpPr>
        <p:spPr>
          <a:xfrm>
            <a:off x="6307276" y="2315909"/>
            <a:ext cx="456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solidFill>
                  <a:srgbClr val="3F3F3F"/>
                </a:solidFill>
                <a:latin typeface="Poppins"/>
                <a:ea typeface="+mn-ea"/>
              </a:rPr>
              <a:t>Here are Our</a:t>
            </a:r>
            <a:r>
              <a:rPr lang="en-US" sz="2000" dirty="0">
                <a:solidFill>
                  <a:srgbClr val="3F3F3F"/>
                </a:solidFill>
                <a:latin typeface="Poppins"/>
                <a:ea typeface="+mn-ea"/>
              </a:rPr>
              <a:t> </a:t>
            </a:r>
            <a:r>
              <a:rPr lang="id-ID" sz="2000" dirty="0">
                <a:solidFill>
                  <a:srgbClr val="3F3F3F"/>
                </a:solidFill>
                <a:latin typeface="Poppins"/>
                <a:ea typeface="+mn-ea"/>
              </a:rPr>
              <a:t>Great Structure</a:t>
            </a:r>
            <a:endParaRPr lang="en-US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74" name="TextBox 31">
            <a:extLst>
              <a:ext uri="{FF2B5EF4-FFF2-40B4-BE49-F238E27FC236}">
                <a16:creationId xmlns:a16="http://schemas.microsoft.com/office/drawing/2014/main" id="{35A94892-FCCA-1EAB-6B60-00EBA7874A87}"/>
              </a:ext>
            </a:extLst>
          </p:cNvPr>
          <p:cNvSpPr txBox="1"/>
          <p:nvPr/>
        </p:nvSpPr>
        <p:spPr>
          <a:xfrm>
            <a:off x="7145103" y="3628118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Knowledge</a:t>
            </a:r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8A69046F-BF29-6FF4-5A23-3A53517E119E}"/>
              </a:ext>
            </a:extLst>
          </p:cNvPr>
          <p:cNvSpPr/>
          <p:nvPr/>
        </p:nvSpPr>
        <p:spPr>
          <a:xfrm>
            <a:off x="7145103" y="3814086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6" name="TextBox 33">
            <a:extLst>
              <a:ext uri="{FF2B5EF4-FFF2-40B4-BE49-F238E27FC236}">
                <a16:creationId xmlns:a16="http://schemas.microsoft.com/office/drawing/2014/main" id="{984F7169-2E21-11CC-B0F4-D4F2D0A5F395}"/>
              </a:ext>
            </a:extLst>
          </p:cNvPr>
          <p:cNvSpPr txBox="1"/>
          <p:nvPr/>
        </p:nvSpPr>
        <p:spPr>
          <a:xfrm>
            <a:off x="7145103" y="4473175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Information</a:t>
            </a:r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F53EED70-03EB-287D-BF71-CD0E920F1C07}"/>
              </a:ext>
            </a:extLst>
          </p:cNvPr>
          <p:cNvSpPr/>
          <p:nvPr/>
        </p:nvSpPr>
        <p:spPr>
          <a:xfrm>
            <a:off x="7145103" y="4659043"/>
            <a:ext cx="30530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78" name="TextBox 35">
            <a:extLst>
              <a:ext uri="{FF2B5EF4-FFF2-40B4-BE49-F238E27FC236}">
                <a16:creationId xmlns:a16="http://schemas.microsoft.com/office/drawing/2014/main" id="{D9E1F637-8E7E-D105-7F92-76104A114074}"/>
              </a:ext>
            </a:extLst>
          </p:cNvPr>
          <p:cNvSpPr txBox="1"/>
          <p:nvPr/>
        </p:nvSpPr>
        <p:spPr>
          <a:xfrm>
            <a:off x="7145103" y="5310822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Data</a:t>
            </a:r>
          </a:p>
        </p:txBody>
      </p:sp>
      <p:sp>
        <p:nvSpPr>
          <p:cNvPr id="79" name="Rectangle 36">
            <a:extLst>
              <a:ext uri="{FF2B5EF4-FFF2-40B4-BE49-F238E27FC236}">
                <a16:creationId xmlns:a16="http://schemas.microsoft.com/office/drawing/2014/main" id="{DB5FBCC6-60A4-97DB-9C93-343F31854E18}"/>
              </a:ext>
            </a:extLst>
          </p:cNvPr>
          <p:cNvSpPr/>
          <p:nvPr/>
        </p:nvSpPr>
        <p:spPr>
          <a:xfrm>
            <a:off x="7145103" y="5496690"/>
            <a:ext cx="30578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80" name="TextBox 37">
            <a:extLst>
              <a:ext uri="{FF2B5EF4-FFF2-40B4-BE49-F238E27FC236}">
                <a16:creationId xmlns:a16="http://schemas.microsoft.com/office/drawing/2014/main" id="{481EA6C5-C9FF-DF39-8B12-8BB656DD5C1A}"/>
              </a:ext>
            </a:extLst>
          </p:cNvPr>
          <p:cNvSpPr txBox="1"/>
          <p:nvPr/>
        </p:nvSpPr>
        <p:spPr>
          <a:xfrm>
            <a:off x="7145103" y="618063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Data</a:t>
            </a:r>
          </a:p>
        </p:txBody>
      </p:sp>
      <p:sp>
        <p:nvSpPr>
          <p:cNvPr id="81" name="Rectangle 38">
            <a:extLst>
              <a:ext uri="{FF2B5EF4-FFF2-40B4-BE49-F238E27FC236}">
                <a16:creationId xmlns:a16="http://schemas.microsoft.com/office/drawing/2014/main" id="{0557AC95-B2E6-6701-BA96-464E7A39BFDC}"/>
              </a:ext>
            </a:extLst>
          </p:cNvPr>
          <p:cNvSpPr/>
          <p:nvPr/>
        </p:nvSpPr>
        <p:spPr>
          <a:xfrm>
            <a:off x="7145103" y="6366507"/>
            <a:ext cx="30578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grpSp>
        <p:nvGrpSpPr>
          <p:cNvPr id="82" name="Group 44">
            <a:extLst>
              <a:ext uri="{FF2B5EF4-FFF2-40B4-BE49-F238E27FC236}">
                <a16:creationId xmlns:a16="http://schemas.microsoft.com/office/drawing/2014/main" id="{C516F513-97EF-C267-E644-F4B1EB3CCCA5}"/>
              </a:ext>
            </a:extLst>
          </p:cNvPr>
          <p:cNvGrpSpPr/>
          <p:nvPr/>
        </p:nvGrpSpPr>
        <p:grpSpPr>
          <a:xfrm>
            <a:off x="6544328" y="6345520"/>
            <a:ext cx="366228" cy="418942"/>
            <a:chOff x="5016501" y="1146176"/>
            <a:chExt cx="209550" cy="239712"/>
          </a:xfrm>
          <a:solidFill>
            <a:srgbClr val="F39C12"/>
          </a:solidFill>
        </p:grpSpPr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BE145D18-FD28-85A1-A799-EF7B087B06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6501" y="1146176"/>
              <a:ext cx="209550" cy="119063"/>
            </a:xfrm>
            <a:custGeom>
              <a:avLst/>
              <a:gdLst>
                <a:gd name="T0" fmla="*/ 4 w 56"/>
                <a:gd name="T1" fmla="*/ 32 h 32"/>
                <a:gd name="T2" fmla="*/ 52 w 56"/>
                <a:gd name="T3" fmla="*/ 32 h 32"/>
                <a:gd name="T4" fmla="*/ 56 w 56"/>
                <a:gd name="T5" fmla="*/ 28 h 32"/>
                <a:gd name="T6" fmla="*/ 52 w 56"/>
                <a:gd name="T7" fmla="*/ 24 h 32"/>
                <a:gd name="T8" fmla="*/ 40 w 56"/>
                <a:gd name="T9" fmla="*/ 24 h 32"/>
                <a:gd name="T10" fmla="*/ 36 w 56"/>
                <a:gd name="T11" fmla="*/ 20 h 32"/>
                <a:gd name="T12" fmla="*/ 36 w 56"/>
                <a:gd name="T13" fmla="*/ 4 h 32"/>
                <a:gd name="T14" fmla="*/ 32 w 56"/>
                <a:gd name="T15" fmla="*/ 0 h 32"/>
                <a:gd name="T16" fmla="*/ 24 w 56"/>
                <a:gd name="T17" fmla="*/ 0 h 32"/>
                <a:gd name="T18" fmla="*/ 20 w 56"/>
                <a:gd name="T19" fmla="*/ 4 h 32"/>
                <a:gd name="T20" fmla="*/ 20 w 56"/>
                <a:gd name="T21" fmla="*/ 20 h 32"/>
                <a:gd name="T22" fmla="*/ 16 w 56"/>
                <a:gd name="T23" fmla="*/ 24 h 32"/>
                <a:gd name="T24" fmla="*/ 4 w 56"/>
                <a:gd name="T25" fmla="*/ 24 h 32"/>
                <a:gd name="T26" fmla="*/ 0 w 56"/>
                <a:gd name="T27" fmla="*/ 28 h 32"/>
                <a:gd name="T28" fmla="*/ 4 w 56"/>
                <a:gd name="T29" fmla="*/ 32 h 32"/>
                <a:gd name="T30" fmla="*/ 26 w 56"/>
                <a:gd name="T31" fmla="*/ 4 h 32"/>
                <a:gd name="T32" fmla="*/ 30 w 56"/>
                <a:gd name="T33" fmla="*/ 4 h 32"/>
                <a:gd name="T34" fmla="*/ 32 w 56"/>
                <a:gd name="T35" fmla="*/ 6 h 32"/>
                <a:gd name="T36" fmla="*/ 30 w 56"/>
                <a:gd name="T37" fmla="*/ 8 h 32"/>
                <a:gd name="T38" fmla="*/ 26 w 56"/>
                <a:gd name="T39" fmla="*/ 8 h 32"/>
                <a:gd name="T40" fmla="*/ 24 w 56"/>
                <a:gd name="T41" fmla="*/ 6 h 32"/>
                <a:gd name="T42" fmla="*/ 26 w 56"/>
                <a:gd name="T43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2">
                  <a:moveTo>
                    <a:pt x="4" y="32"/>
                  </a:moveTo>
                  <a:cubicBezTo>
                    <a:pt x="52" y="32"/>
                    <a:pt x="52" y="32"/>
                    <a:pt x="52" y="32"/>
                  </a:cubicBezTo>
                  <a:cubicBezTo>
                    <a:pt x="54" y="32"/>
                    <a:pt x="56" y="30"/>
                    <a:pt x="56" y="28"/>
                  </a:cubicBezTo>
                  <a:cubicBezTo>
                    <a:pt x="56" y="26"/>
                    <a:pt x="54" y="24"/>
                    <a:pt x="52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8" y="24"/>
                    <a:pt x="36" y="22"/>
                    <a:pt x="36" y="2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2"/>
                    <a:pt x="18" y="24"/>
                    <a:pt x="16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6"/>
                    <a:pt x="0" y="28"/>
                  </a:cubicBezTo>
                  <a:cubicBezTo>
                    <a:pt x="0" y="30"/>
                    <a:pt x="2" y="32"/>
                    <a:pt x="4" y="32"/>
                  </a:cubicBezTo>
                  <a:close/>
                  <a:moveTo>
                    <a:pt x="26" y="4"/>
                  </a:move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2" y="5"/>
                    <a:pt x="32" y="6"/>
                  </a:cubicBezTo>
                  <a:cubicBezTo>
                    <a:pt x="32" y="7"/>
                    <a:pt x="31" y="8"/>
                    <a:pt x="30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4" y="7"/>
                    <a:pt x="24" y="6"/>
                  </a:cubicBezTo>
                  <a:cubicBezTo>
                    <a:pt x="24" y="5"/>
                    <a:pt x="25" y="4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DDDBC8E2-AAA0-9A04-331B-E91F1C95F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1" y="1281113"/>
              <a:ext cx="209550" cy="104775"/>
            </a:xfrm>
            <a:custGeom>
              <a:avLst/>
              <a:gdLst>
                <a:gd name="T0" fmla="*/ 50 w 56"/>
                <a:gd name="T1" fmla="*/ 0 h 28"/>
                <a:gd name="T2" fmla="*/ 6 w 56"/>
                <a:gd name="T3" fmla="*/ 0 h 28"/>
                <a:gd name="T4" fmla="*/ 4 w 56"/>
                <a:gd name="T5" fmla="*/ 2 h 28"/>
                <a:gd name="T6" fmla="*/ 0 w 56"/>
                <a:gd name="T7" fmla="*/ 28 h 28"/>
                <a:gd name="T8" fmla="*/ 12 w 56"/>
                <a:gd name="T9" fmla="*/ 28 h 28"/>
                <a:gd name="T10" fmla="*/ 16 w 56"/>
                <a:gd name="T11" fmla="*/ 16 h 28"/>
                <a:gd name="T12" fmla="*/ 16 w 56"/>
                <a:gd name="T13" fmla="*/ 28 h 28"/>
                <a:gd name="T14" fmla="*/ 40 w 56"/>
                <a:gd name="T15" fmla="*/ 28 h 28"/>
                <a:gd name="T16" fmla="*/ 40 w 56"/>
                <a:gd name="T17" fmla="*/ 16 h 28"/>
                <a:gd name="T18" fmla="*/ 44 w 56"/>
                <a:gd name="T19" fmla="*/ 28 h 28"/>
                <a:gd name="T20" fmla="*/ 56 w 56"/>
                <a:gd name="T21" fmla="*/ 28 h 28"/>
                <a:gd name="T22" fmla="*/ 52 w 56"/>
                <a:gd name="T23" fmla="*/ 2 h 28"/>
                <a:gd name="T24" fmla="*/ 50 w 5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" h="28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85" name="Group 47">
            <a:extLst>
              <a:ext uri="{FF2B5EF4-FFF2-40B4-BE49-F238E27FC236}">
                <a16:creationId xmlns:a16="http://schemas.microsoft.com/office/drawing/2014/main" id="{47E3A000-CD34-BFA4-1863-7A594675C449}"/>
              </a:ext>
            </a:extLst>
          </p:cNvPr>
          <p:cNvGrpSpPr/>
          <p:nvPr/>
        </p:nvGrpSpPr>
        <p:grpSpPr>
          <a:xfrm>
            <a:off x="6547102" y="4579308"/>
            <a:ext cx="360680" cy="421717"/>
            <a:chOff x="4535488" y="1625601"/>
            <a:chExt cx="206376" cy="241300"/>
          </a:xfrm>
          <a:solidFill>
            <a:srgbClr val="9BBB59"/>
          </a:solidFill>
        </p:grpSpPr>
        <p:sp>
          <p:nvSpPr>
            <p:cNvPr id="86" name="Freeform 68">
              <a:extLst>
                <a:ext uri="{FF2B5EF4-FFF2-40B4-BE49-F238E27FC236}">
                  <a16:creationId xmlns:a16="http://schemas.microsoft.com/office/drawing/2014/main" id="{FC547681-C9F7-04A7-2F6E-16BC710D9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426" y="1625601"/>
              <a:ext cx="198438" cy="188913"/>
            </a:xfrm>
            <a:custGeom>
              <a:avLst/>
              <a:gdLst>
                <a:gd name="T0" fmla="*/ 49 w 53"/>
                <a:gd name="T1" fmla="*/ 8 h 50"/>
                <a:gd name="T2" fmla="*/ 53 w 53"/>
                <a:gd name="T3" fmla="*/ 4 h 50"/>
                <a:gd name="T4" fmla="*/ 49 w 53"/>
                <a:gd name="T5" fmla="*/ 0 h 50"/>
                <a:gd name="T6" fmla="*/ 45 w 53"/>
                <a:gd name="T7" fmla="*/ 4 h 50"/>
                <a:gd name="T8" fmla="*/ 45 w 53"/>
                <a:gd name="T9" fmla="*/ 6 h 50"/>
                <a:gd name="T10" fmla="*/ 25 w 53"/>
                <a:gd name="T11" fmla="*/ 20 h 50"/>
                <a:gd name="T12" fmla="*/ 7 w 53"/>
                <a:gd name="T13" fmla="*/ 2 h 50"/>
                <a:gd name="T14" fmla="*/ 3 w 53"/>
                <a:gd name="T15" fmla="*/ 1 h 50"/>
                <a:gd name="T16" fmla="*/ 0 w 53"/>
                <a:gd name="T17" fmla="*/ 4 h 50"/>
                <a:gd name="T18" fmla="*/ 14 w 53"/>
                <a:gd name="T19" fmla="*/ 37 h 50"/>
                <a:gd name="T20" fmla="*/ 46 w 53"/>
                <a:gd name="T21" fmla="*/ 50 h 50"/>
                <a:gd name="T22" fmla="*/ 50 w 53"/>
                <a:gd name="T23" fmla="*/ 48 h 50"/>
                <a:gd name="T24" fmla="*/ 49 w 53"/>
                <a:gd name="T25" fmla="*/ 43 h 50"/>
                <a:gd name="T26" fmla="*/ 33 w 53"/>
                <a:gd name="T27" fmla="*/ 27 h 50"/>
                <a:gd name="T28" fmla="*/ 46 w 53"/>
                <a:gd name="T29" fmla="*/ 7 h 50"/>
                <a:gd name="T30" fmla="*/ 49 w 53"/>
                <a:gd name="T31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50">
                  <a:moveTo>
                    <a:pt x="49" y="8"/>
                  </a:moveTo>
                  <a:cubicBezTo>
                    <a:pt x="51" y="8"/>
                    <a:pt x="53" y="6"/>
                    <a:pt x="53" y="4"/>
                  </a:cubicBezTo>
                  <a:cubicBezTo>
                    <a:pt x="53" y="2"/>
                    <a:pt x="51" y="0"/>
                    <a:pt x="49" y="0"/>
                  </a:cubicBezTo>
                  <a:cubicBezTo>
                    <a:pt x="46" y="0"/>
                    <a:pt x="45" y="2"/>
                    <a:pt x="45" y="4"/>
                  </a:cubicBezTo>
                  <a:cubicBezTo>
                    <a:pt x="45" y="5"/>
                    <a:pt x="45" y="6"/>
                    <a:pt x="45" y="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0"/>
                    <a:pt x="4" y="0"/>
                    <a:pt x="3" y="1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16"/>
                    <a:pt x="5" y="28"/>
                    <a:pt x="14" y="37"/>
                  </a:cubicBezTo>
                  <a:cubicBezTo>
                    <a:pt x="22" y="46"/>
                    <a:pt x="34" y="50"/>
                    <a:pt x="46" y="50"/>
                  </a:cubicBezTo>
                  <a:cubicBezTo>
                    <a:pt x="48" y="50"/>
                    <a:pt x="49" y="49"/>
                    <a:pt x="50" y="48"/>
                  </a:cubicBezTo>
                  <a:cubicBezTo>
                    <a:pt x="51" y="46"/>
                    <a:pt x="50" y="44"/>
                    <a:pt x="49" y="43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8"/>
                    <a:pt x="48" y="8"/>
                    <a:pt x="4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7" name="Freeform 69">
              <a:extLst>
                <a:ext uri="{FF2B5EF4-FFF2-40B4-BE49-F238E27FC236}">
                  <a16:creationId xmlns:a16="http://schemas.microsoft.com/office/drawing/2014/main" id="{05D61154-08F3-7AD7-DDE3-B212BC82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5488" y="1779588"/>
              <a:ext cx="96838" cy="87313"/>
            </a:xfrm>
            <a:custGeom>
              <a:avLst/>
              <a:gdLst>
                <a:gd name="T0" fmla="*/ 23 w 26"/>
                <a:gd name="T1" fmla="*/ 9 h 23"/>
                <a:gd name="T2" fmla="*/ 22 w 26"/>
                <a:gd name="T3" fmla="*/ 8 h 23"/>
                <a:gd name="T4" fmla="*/ 12 w 26"/>
                <a:gd name="T5" fmla="*/ 0 h 23"/>
                <a:gd name="T6" fmla="*/ 11 w 26"/>
                <a:gd name="T7" fmla="*/ 0 h 23"/>
                <a:gd name="T8" fmla="*/ 11 w 26"/>
                <a:gd name="T9" fmla="*/ 0 h 23"/>
                <a:gd name="T10" fmla="*/ 0 w 26"/>
                <a:gd name="T11" fmla="*/ 20 h 23"/>
                <a:gd name="T12" fmla="*/ 0 w 26"/>
                <a:gd name="T13" fmla="*/ 22 h 23"/>
                <a:gd name="T14" fmla="*/ 2 w 26"/>
                <a:gd name="T15" fmla="*/ 23 h 23"/>
                <a:gd name="T16" fmla="*/ 24 w 26"/>
                <a:gd name="T17" fmla="*/ 23 h 23"/>
                <a:gd name="T18" fmla="*/ 26 w 26"/>
                <a:gd name="T19" fmla="*/ 22 h 23"/>
                <a:gd name="T20" fmla="*/ 26 w 26"/>
                <a:gd name="T21" fmla="*/ 20 h 23"/>
                <a:gd name="T22" fmla="*/ 23 w 26"/>
                <a:gd name="T23" fmla="*/ 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3">
                  <a:moveTo>
                    <a:pt x="23" y="9"/>
                  </a:moveTo>
                  <a:cubicBezTo>
                    <a:pt x="22" y="8"/>
                    <a:pt x="22" y="8"/>
                    <a:pt x="22" y="8"/>
                  </a:cubicBezTo>
                  <a:cubicBezTo>
                    <a:pt x="18" y="6"/>
                    <a:pt x="15" y="3"/>
                    <a:pt x="1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5" y="23"/>
                    <a:pt x="25" y="23"/>
                    <a:pt x="26" y="22"/>
                  </a:cubicBezTo>
                  <a:cubicBezTo>
                    <a:pt x="26" y="22"/>
                    <a:pt x="26" y="21"/>
                    <a:pt x="26" y="20"/>
                  </a:cubicBezTo>
                  <a:lnTo>
                    <a:pt x="2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88" name="Group 50">
            <a:extLst>
              <a:ext uri="{FF2B5EF4-FFF2-40B4-BE49-F238E27FC236}">
                <a16:creationId xmlns:a16="http://schemas.microsoft.com/office/drawing/2014/main" id="{41D0DFBF-BA8B-8C2C-07F1-A6C630367812}"/>
              </a:ext>
            </a:extLst>
          </p:cNvPr>
          <p:cNvGrpSpPr/>
          <p:nvPr/>
        </p:nvGrpSpPr>
        <p:grpSpPr>
          <a:xfrm>
            <a:off x="6544328" y="3697191"/>
            <a:ext cx="366228" cy="421717"/>
            <a:chOff x="4565651" y="4991101"/>
            <a:chExt cx="209550" cy="241300"/>
          </a:xfrm>
          <a:solidFill>
            <a:srgbClr val="2980B9"/>
          </a:solidFill>
        </p:grpSpPr>
        <p:sp>
          <p:nvSpPr>
            <p:cNvPr id="89" name="Freeform 216">
              <a:extLst>
                <a:ext uri="{FF2B5EF4-FFF2-40B4-BE49-F238E27FC236}">
                  <a16:creationId xmlns:a16="http://schemas.microsoft.com/office/drawing/2014/main" id="{6A12E447-4D4E-847D-823B-44EDA4CBB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1" y="4991101"/>
              <a:ext cx="120650" cy="60325"/>
            </a:xfrm>
            <a:custGeom>
              <a:avLst/>
              <a:gdLst>
                <a:gd name="T0" fmla="*/ 32 w 32"/>
                <a:gd name="T1" fmla="*/ 8 h 16"/>
                <a:gd name="T2" fmla="*/ 24 w 32"/>
                <a:gd name="T3" fmla="*/ 8 h 16"/>
                <a:gd name="T4" fmla="*/ 16 w 32"/>
                <a:gd name="T5" fmla="*/ 0 h 16"/>
                <a:gd name="T6" fmla="*/ 8 w 32"/>
                <a:gd name="T7" fmla="*/ 8 h 16"/>
                <a:gd name="T8" fmla="*/ 0 w 32"/>
                <a:gd name="T9" fmla="*/ 8 h 16"/>
                <a:gd name="T10" fmla="*/ 0 w 32"/>
                <a:gd name="T11" fmla="*/ 16 h 16"/>
                <a:gd name="T12" fmla="*/ 32 w 32"/>
                <a:gd name="T13" fmla="*/ 16 h 16"/>
                <a:gd name="T14" fmla="*/ 32 w 32"/>
                <a:gd name="T15" fmla="*/ 8 h 16"/>
                <a:gd name="T16" fmla="*/ 16 w 32"/>
                <a:gd name="T17" fmla="*/ 12 h 16"/>
                <a:gd name="T18" fmla="*/ 12 w 32"/>
                <a:gd name="T19" fmla="*/ 8 h 16"/>
                <a:gd name="T20" fmla="*/ 16 w 32"/>
                <a:gd name="T21" fmla="*/ 4 h 16"/>
                <a:gd name="T22" fmla="*/ 20 w 32"/>
                <a:gd name="T23" fmla="*/ 8 h 16"/>
                <a:gd name="T24" fmla="*/ 16 w 32"/>
                <a:gd name="T25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16">
                  <a:moveTo>
                    <a:pt x="32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12" y="0"/>
                    <a:pt x="8" y="4"/>
                    <a:pt x="8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8"/>
                  </a:lnTo>
                  <a:close/>
                  <a:moveTo>
                    <a:pt x="16" y="12"/>
                  </a:moveTo>
                  <a:cubicBezTo>
                    <a:pt x="14" y="12"/>
                    <a:pt x="12" y="10"/>
                    <a:pt x="12" y="8"/>
                  </a:cubicBezTo>
                  <a:cubicBezTo>
                    <a:pt x="12" y="6"/>
                    <a:pt x="14" y="4"/>
                    <a:pt x="16" y="4"/>
                  </a:cubicBezTo>
                  <a:cubicBezTo>
                    <a:pt x="18" y="4"/>
                    <a:pt x="20" y="6"/>
                    <a:pt x="20" y="8"/>
                  </a:cubicBezTo>
                  <a:cubicBezTo>
                    <a:pt x="20" y="10"/>
                    <a:pt x="18" y="12"/>
                    <a:pt x="1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0" name="Freeform 217">
              <a:extLst>
                <a:ext uri="{FF2B5EF4-FFF2-40B4-BE49-F238E27FC236}">
                  <a16:creationId xmlns:a16="http://schemas.microsoft.com/office/drawing/2014/main" id="{747627D8-0198-8BE2-EBCE-2A9057BC5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5651" y="5021263"/>
              <a:ext cx="209550" cy="211138"/>
            </a:xfrm>
            <a:custGeom>
              <a:avLst/>
              <a:gdLst>
                <a:gd name="T0" fmla="*/ 113 w 132"/>
                <a:gd name="T1" fmla="*/ 0 h 133"/>
                <a:gd name="T2" fmla="*/ 113 w 132"/>
                <a:gd name="T3" fmla="*/ 29 h 133"/>
                <a:gd name="T4" fmla="*/ 19 w 132"/>
                <a:gd name="T5" fmla="*/ 29 h 133"/>
                <a:gd name="T6" fmla="*/ 19 w 132"/>
                <a:gd name="T7" fmla="*/ 0 h 133"/>
                <a:gd name="T8" fmla="*/ 0 w 132"/>
                <a:gd name="T9" fmla="*/ 0 h 133"/>
                <a:gd name="T10" fmla="*/ 0 w 132"/>
                <a:gd name="T11" fmla="*/ 133 h 133"/>
                <a:gd name="T12" fmla="*/ 132 w 132"/>
                <a:gd name="T13" fmla="*/ 133 h 133"/>
                <a:gd name="T14" fmla="*/ 132 w 132"/>
                <a:gd name="T15" fmla="*/ 0 h 133"/>
                <a:gd name="T16" fmla="*/ 113 w 132"/>
                <a:gd name="T17" fmla="*/ 0 h 133"/>
                <a:gd name="T18" fmla="*/ 61 w 132"/>
                <a:gd name="T19" fmla="*/ 111 h 133"/>
                <a:gd name="T20" fmla="*/ 54 w 132"/>
                <a:gd name="T21" fmla="*/ 107 h 133"/>
                <a:gd name="T22" fmla="*/ 28 w 132"/>
                <a:gd name="T23" fmla="*/ 78 h 133"/>
                <a:gd name="T24" fmla="*/ 42 w 132"/>
                <a:gd name="T25" fmla="*/ 66 h 133"/>
                <a:gd name="T26" fmla="*/ 61 w 132"/>
                <a:gd name="T27" fmla="*/ 85 h 133"/>
                <a:gd name="T28" fmla="*/ 99 w 132"/>
                <a:gd name="T29" fmla="*/ 47 h 133"/>
                <a:gd name="T30" fmla="*/ 113 w 132"/>
                <a:gd name="T31" fmla="*/ 62 h 133"/>
                <a:gd name="T32" fmla="*/ 61 w 132"/>
                <a:gd name="T33" fmla="*/ 11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33">
                  <a:moveTo>
                    <a:pt x="113" y="0"/>
                  </a:moveTo>
                  <a:lnTo>
                    <a:pt x="113" y="29"/>
                  </a:lnTo>
                  <a:lnTo>
                    <a:pt x="19" y="29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132" y="133"/>
                  </a:lnTo>
                  <a:lnTo>
                    <a:pt x="132" y="0"/>
                  </a:lnTo>
                  <a:lnTo>
                    <a:pt x="113" y="0"/>
                  </a:lnTo>
                  <a:close/>
                  <a:moveTo>
                    <a:pt x="61" y="111"/>
                  </a:moveTo>
                  <a:lnTo>
                    <a:pt x="54" y="107"/>
                  </a:lnTo>
                  <a:lnTo>
                    <a:pt x="28" y="78"/>
                  </a:lnTo>
                  <a:lnTo>
                    <a:pt x="42" y="66"/>
                  </a:lnTo>
                  <a:lnTo>
                    <a:pt x="61" y="85"/>
                  </a:lnTo>
                  <a:lnTo>
                    <a:pt x="99" y="47"/>
                  </a:lnTo>
                  <a:lnTo>
                    <a:pt x="113" y="62"/>
                  </a:lnTo>
                  <a:lnTo>
                    <a:pt x="61" y="1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91" name="Group 53">
            <a:extLst>
              <a:ext uri="{FF2B5EF4-FFF2-40B4-BE49-F238E27FC236}">
                <a16:creationId xmlns:a16="http://schemas.microsoft.com/office/drawing/2014/main" id="{A2C8F00F-12AC-0BD2-B846-5AF116844FAD}"/>
              </a:ext>
            </a:extLst>
          </p:cNvPr>
          <p:cNvGrpSpPr/>
          <p:nvPr/>
        </p:nvGrpSpPr>
        <p:grpSpPr>
          <a:xfrm>
            <a:off x="6544328" y="5496690"/>
            <a:ext cx="366228" cy="418943"/>
            <a:chOff x="8382001" y="3549651"/>
            <a:chExt cx="209550" cy="239713"/>
          </a:xfrm>
          <a:solidFill>
            <a:srgbClr val="C0392B"/>
          </a:solidFill>
        </p:grpSpPr>
        <p:sp>
          <p:nvSpPr>
            <p:cNvPr id="92" name="Freeform 384">
              <a:extLst>
                <a:ext uri="{FF2B5EF4-FFF2-40B4-BE49-F238E27FC236}">
                  <a16:creationId xmlns:a16="http://schemas.microsoft.com/office/drawing/2014/main" id="{55A1FB48-BBDF-745A-CDC2-9E307A0D0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1" y="3549651"/>
              <a:ext cx="30163" cy="239713"/>
            </a:xfrm>
            <a:custGeom>
              <a:avLst/>
              <a:gdLst>
                <a:gd name="T0" fmla="*/ 0 w 8"/>
                <a:gd name="T1" fmla="*/ 4 h 64"/>
                <a:gd name="T2" fmla="*/ 0 w 8"/>
                <a:gd name="T3" fmla="*/ 60 h 64"/>
                <a:gd name="T4" fmla="*/ 4 w 8"/>
                <a:gd name="T5" fmla="*/ 64 h 64"/>
                <a:gd name="T6" fmla="*/ 8 w 8"/>
                <a:gd name="T7" fmla="*/ 64 h 64"/>
                <a:gd name="T8" fmla="*/ 8 w 8"/>
                <a:gd name="T9" fmla="*/ 0 h 64"/>
                <a:gd name="T10" fmla="*/ 4 w 8"/>
                <a:gd name="T11" fmla="*/ 0 h 64"/>
                <a:gd name="T12" fmla="*/ 0 w 8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">
                  <a:moveTo>
                    <a:pt x="0" y="4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3" name="Freeform 385">
              <a:extLst>
                <a:ext uri="{FF2B5EF4-FFF2-40B4-BE49-F238E27FC236}">
                  <a16:creationId xmlns:a16="http://schemas.microsoft.com/office/drawing/2014/main" id="{FA331E31-62F3-E1D4-F5B6-33BF4915A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26451" y="3549651"/>
              <a:ext cx="165100" cy="239713"/>
            </a:xfrm>
            <a:custGeom>
              <a:avLst/>
              <a:gdLst>
                <a:gd name="T0" fmla="*/ 0 w 104"/>
                <a:gd name="T1" fmla="*/ 0 h 151"/>
                <a:gd name="T2" fmla="*/ 0 w 104"/>
                <a:gd name="T3" fmla="*/ 151 h 151"/>
                <a:gd name="T4" fmla="*/ 104 w 104"/>
                <a:gd name="T5" fmla="*/ 151 h 151"/>
                <a:gd name="T6" fmla="*/ 104 w 104"/>
                <a:gd name="T7" fmla="*/ 0 h 151"/>
                <a:gd name="T8" fmla="*/ 0 w 104"/>
                <a:gd name="T9" fmla="*/ 0 h 151"/>
                <a:gd name="T10" fmla="*/ 76 w 104"/>
                <a:gd name="T11" fmla="*/ 57 h 151"/>
                <a:gd name="T12" fmla="*/ 38 w 104"/>
                <a:gd name="T13" fmla="*/ 57 h 151"/>
                <a:gd name="T14" fmla="*/ 38 w 104"/>
                <a:gd name="T15" fmla="*/ 28 h 151"/>
                <a:gd name="T16" fmla="*/ 76 w 104"/>
                <a:gd name="T17" fmla="*/ 28 h 151"/>
                <a:gd name="T18" fmla="*/ 76 w 104"/>
                <a:gd name="T19" fmla="*/ 5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51">
                  <a:moveTo>
                    <a:pt x="0" y="0"/>
                  </a:moveTo>
                  <a:lnTo>
                    <a:pt x="0" y="151"/>
                  </a:lnTo>
                  <a:lnTo>
                    <a:pt x="104" y="151"/>
                  </a:lnTo>
                  <a:lnTo>
                    <a:pt x="104" y="0"/>
                  </a:lnTo>
                  <a:lnTo>
                    <a:pt x="0" y="0"/>
                  </a:lnTo>
                  <a:close/>
                  <a:moveTo>
                    <a:pt x="76" y="57"/>
                  </a:moveTo>
                  <a:lnTo>
                    <a:pt x="38" y="57"/>
                  </a:lnTo>
                  <a:lnTo>
                    <a:pt x="38" y="28"/>
                  </a:lnTo>
                  <a:lnTo>
                    <a:pt x="76" y="28"/>
                  </a:lnTo>
                  <a:lnTo>
                    <a:pt x="7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319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4">
            <a:extLst>
              <a:ext uri="{FF2B5EF4-FFF2-40B4-BE49-F238E27FC236}">
                <a16:creationId xmlns:a16="http://schemas.microsoft.com/office/drawing/2014/main" id="{FF005789-4E4C-9CAD-FAF6-AE1E32AE6E77}"/>
              </a:ext>
            </a:extLst>
          </p:cNvPr>
          <p:cNvSpPr txBox="1">
            <a:spLocks/>
          </p:cNvSpPr>
          <p:nvPr/>
        </p:nvSpPr>
        <p:spPr>
          <a:xfrm>
            <a:off x="576770" y="1153790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7C21286A-56DD-5F89-65BF-8DF04EBDECE0}"/>
              </a:ext>
            </a:extLst>
          </p:cNvPr>
          <p:cNvSpPr>
            <a:spLocks/>
          </p:cNvSpPr>
          <p:nvPr/>
        </p:nvSpPr>
        <p:spPr bwMode="auto">
          <a:xfrm>
            <a:off x="5307894" y="2382514"/>
            <a:ext cx="1051953" cy="876300"/>
          </a:xfrm>
          <a:custGeom>
            <a:avLst/>
            <a:gdLst>
              <a:gd name="T0" fmla="*/ 751 w 751"/>
              <a:gd name="T1" fmla="*/ 552 h 552"/>
              <a:gd name="T2" fmla="*/ 375 w 751"/>
              <a:gd name="T3" fmla="*/ 0 h 552"/>
              <a:gd name="T4" fmla="*/ 0 w 751"/>
              <a:gd name="T5" fmla="*/ 552 h 552"/>
              <a:gd name="T6" fmla="*/ 751 w 751"/>
              <a:gd name="T7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1" h="552">
                <a:moveTo>
                  <a:pt x="751" y="552"/>
                </a:moveTo>
                <a:lnTo>
                  <a:pt x="375" y="0"/>
                </a:lnTo>
                <a:lnTo>
                  <a:pt x="0" y="552"/>
                </a:lnTo>
                <a:lnTo>
                  <a:pt x="751" y="552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CF9C56E8-CAAE-A8A3-5CE8-528680C105E3}"/>
              </a:ext>
            </a:extLst>
          </p:cNvPr>
          <p:cNvSpPr>
            <a:spLocks/>
          </p:cNvSpPr>
          <p:nvPr/>
        </p:nvSpPr>
        <p:spPr bwMode="auto">
          <a:xfrm>
            <a:off x="4199912" y="4249414"/>
            <a:ext cx="3266515" cy="855662"/>
          </a:xfrm>
          <a:custGeom>
            <a:avLst/>
            <a:gdLst>
              <a:gd name="T0" fmla="*/ 367 w 2332"/>
              <a:gd name="T1" fmla="*/ 0 h 539"/>
              <a:gd name="T2" fmla="*/ 0 w 2332"/>
              <a:gd name="T3" fmla="*/ 539 h 539"/>
              <a:gd name="T4" fmla="*/ 2332 w 2332"/>
              <a:gd name="T5" fmla="*/ 539 h 539"/>
              <a:gd name="T6" fmla="*/ 1967 w 2332"/>
              <a:gd name="T7" fmla="*/ 0 h 539"/>
              <a:gd name="T8" fmla="*/ 367 w 2332"/>
              <a:gd name="T9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539">
                <a:moveTo>
                  <a:pt x="367" y="0"/>
                </a:moveTo>
                <a:lnTo>
                  <a:pt x="0" y="539"/>
                </a:lnTo>
                <a:lnTo>
                  <a:pt x="2332" y="539"/>
                </a:lnTo>
                <a:lnTo>
                  <a:pt x="1967" y="0"/>
                </a:lnTo>
                <a:lnTo>
                  <a:pt x="367" y="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CCD563E1-E8CD-C0DC-65CE-0A57BE82BD39}"/>
              </a:ext>
            </a:extLst>
          </p:cNvPr>
          <p:cNvSpPr>
            <a:spLocks/>
          </p:cNvSpPr>
          <p:nvPr/>
        </p:nvSpPr>
        <p:spPr bwMode="auto">
          <a:xfrm>
            <a:off x="3646621" y="5171752"/>
            <a:ext cx="4374497" cy="855662"/>
          </a:xfrm>
          <a:custGeom>
            <a:avLst/>
            <a:gdLst>
              <a:gd name="T0" fmla="*/ 2757 w 3123"/>
              <a:gd name="T1" fmla="*/ 0 h 539"/>
              <a:gd name="T2" fmla="*/ 367 w 3123"/>
              <a:gd name="T3" fmla="*/ 0 h 539"/>
              <a:gd name="T4" fmla="*/ 0 w 3123"/>
              <a:gd name="T5" fmla="*/ 539 h 539"/>
              <a:gd name="T6" fmla="*/ 3123 w 3123"/>
              <a:gd name="T7" fmla="*/ 539 h 539"/>
              <a:gd name="T8" fmla="*/ 2757 w 3123"/>
              <a:gd name="T9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3" h="539">
                <a:moveTo>
                  <a:pt x="2757" y="0"/>
                </a:moveTo>
                <a:lnTo>
                  <a:pt x="367" y="0"/>
                </a:lnTo>
                <a:lnTo>
                  <a:pt x="0" y="539"/>
                </a:lnTo>
                <a:lnTo>
                  <a:pt x="3123" y="539"/>
                </a:lnTo>
                <a:lnTo>
                  <a:pt x="2757" y="0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19D342CB-F88C-F4D3-6D35-E30B8BC80044}"/>
              </a:ext>
            </a:extLst>
          </p:cNvPr>
          <p:cNvSpPr>
            <a:spLocks/>
          </p:cNvSpPr>
          <p:nvPr/>
        </p:nvSpPr>
        <p:spPr bwMode="auto">
          <a:xfrm>
            <a:off x="4754604" y="3325489"/>
            <a:ext cx="2159934" cy="855662"/>
          </a:xfrm>
          <a:custGeom>
            <a:avLst/>
            <a:gdLst>
              <a:gd name="T0" fmla="*/ 366 w 1542"/>
              <a:gd name="T1" fmla="*/ 0 h 539"/>
              <a:gd name="T2" fmla="*/ 0 w 1542"/>
              <a:gd name="T3" fmla="*/ 539 h 539"/>
              <a:gd name="T4" fmla="*/ 1542 w 1542"/>
              <a:gd name="T5" fmla="*/ 539 h 539"/>
              <a:gd name="T6" fmla="*/ 1175 w 1542"/>
              <a:gd name="T7" fmla="*/ 0 h 539"/>
              <a:gd name="T8" fmla="*/ 366 w 1542"/>
              <a:gd name="T9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2" h="539">
                <a:moveTo>
                  <a:pt x="366" y="0"/>
                </a:moveTo>
                <a:lnTo>
                  <a:pt x="0" y="539"/>
                </a:lnTo>
                <a:lnTo>
                  <a:pt x="1542" y="539"/>
                </a:lnTo>
                <a:lnTo>
                  <a:pt x="1175" y="0"/>
                </a:lnTo>
                <a:lnTo>
                  <a:pt x="366" y="0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C92ED237-1703-2A28-42A3-D22ABC242AFC}"/>
              </a:ext>
            </a:extLst>
          </p:cNvPr>
          <p:cNvSpPr>
            <a:spLocks/>
          </p:cNvSpPr>
          <p:nvPr/>
        </p:nvSpPr>
        <p:spPr bwMode="auto">
          <a:xfrm>
            <a:off x="5828967" y="6095677"/>
            <a:ext cx="2767853" cy="889000"/>
          </a:xfrm>
          <a:custGeom>
            <a:avLst/>
            <a:gdLst>
              <a:gd name="T0" fmla="*/ 0 w 1976"/>
              <a:gd name="T1" fmla="*/ 0 h 560"/>
              <a:gd name="T2" fmla="*/ 0 w 1976"/>
              <a:gd name="T3" fmla="*/ 560 h 560"/>
              <a:gd name="T4" fmla="*/ 1976 w 1976"/>
              <a:gd name="T5" fmla="*/ 560 h 560"/>
              <a:gd name="T6" fmla="*/ 1594 w 1976"/>
              <a:gd name="T7" fmla="*/ 0 h 560"/>
              <a:gd name="T8" fmla="*/ 0 w 1976"/>
              <a:gd name="T9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6" h="560">
                <a:moveTo>
                  <a:pt x="0" y="0"/>
                </a:moveTo>
                <a:lnTo>
                  <a:pt x="0" y="560"/>
                </a:lnTo>
                <a:lnTo>
                  <a:pt x="1976" y="560"/>
                </a:lnTo>
                <a:lnTo>
                  <a:pt x="1594" y="0"/>
                </a:lnTo>
                <a:lnTo>
                  <a:pt x="0" y="0"/>
                </a:lnTo>
                <a:close/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9ECA9A69-744D-8C36-1AE0-6D347B3723F1}"/>
              </a:ext>
            </a:extLst>
          </p:cNvPr>
          <p:cNvSpPr>
            <a:spLocks/>
          </p:cNvSpPr>
          <p:nvPr/>
        </p:nvSpPr>
        <p:spPr bwMode="auto">
          <a:xfrm>
            <a:off x="3072320" y="6095677"/>
            <a:ext cx="2696416" cy="889000"/>
          </a:xfrm>
          <a:custGeom>
            <a:avLst/>
            <a:gdLst>
              <a:gd name="T0" fmla="*/ 1925 w 1925"/>
              <a:gd name="T1" fmla="*/ 0 h 560"/>
              <a:gd name="T2" fmla="*/ 381 w 1925"/>
              <a:gd name="T3" fmla="*/ 0 h 560"/>
              <a:gd name="T4" fmla="*/ 0 w 1925"/>
              <a:gd name="T5" fmla="*/ 560 h 560"/>
              <a:gd name="T6" fmla="*/ 1925 w 1925"/>
              <a:gd name="T7" fmla="*/ 560 h 560"/>
              <a:gd name="T8" fmla="*/ 1925 w 1925"/>
              <a:gd name="T9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5" h="560">
                <a:moveTo>
                  <a:pt x="1925" y="0"/>
                </a:moveTo>
                <a:lnTo>
                  <a:pt x="381" y="0"/>
                </a:lnTo>
                <a:lnTo>
                  <a:pt x="0" y="560"/>
                </a:lnTo>
                <a:lnTo>
                  <a:pt x="1925" y="560"/>
                </a:lnTo>
                <a:lnTo>
                  <a:pt x="1925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5" name="TextBox 26">
            <a:extLst>
              <a:ext uri="{FF2B5EF4-FFF2-40B4-BE49-F238E27FC236}">
                <a16:creationId xmlns:a16="http://schemas.microsoft.com/office/drawing/2014/main" id="{D6EE0C8D-B5B6-DC97-7C18-8D06157406ED}"/>
              </a:ext>
            </a:extLst>
          </p:cNvPr>
          <p:cNvSpPr txBox="1"/>
          <p:nvPr/>
        </p:nvSpPr>
        <p:spPr>
          <a:xfrm>
            <a:off x="5087913" y="5399834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36" name="TextBox 27">
            <a:extLst>
              <a:ext uri="{FF2B5EF4-FFF2-40B4-BE49-F238E27FC236}">
                <a16:creationId xmlns:a16="http://schemas.microsoft.com/office/drawing/2014/main" id="{FE4FF07C-63BF-59D2-BB9A-7FBFD8763269}"/>
              </a:ext>
            </a:extLst>
          </p:cNvPr>
          <p:cNvSpPr txBox="1"/>
          <p:nvPr/>
        </p:nvSpPr>
        <p:spPr>
          <a:xfrm>
            <a:off x="5087913" y="450289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37" name="TextBox 28">
            <a:extLst>
              <a:ext uri="{FF2B5EF4-FFF2-40B4-BE49-F238E27FC236}">
                <a16:creationId xmlns:a16="http://schemas.microsoft.com/office/drawing/2014/main" id="{A14449CE-EBA7-3C0E-C46C-806D9635767C}"/>
              </a:ext>
            </a:extLst>
          </p:cNvPr>
          <p:cNvSpPr txBox="1"/>
          <p:nvPr/>
        </p:nvSpPr>
        <p:spPr>
          <a:xfrm>
            <a:off x="5087913" y="360677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grpSp>
        <p:nvGrpSpPr>
          <p:cNvPr id="38" name="Group 29">
            <a:extLst>
              <a:ext uri="{FF2B5EF4-FFF2-40B4-BE49-F238E27FC236}">
                <a16:creationId xmlns:a16="http://schemas.microsoft.com/office/drawing/2014/main" id="{016316C4-626D-014A-6590-1C312A1F98C7}"/>
              </a:ext>
            </a:extLst>
          </p:cNvPr>
          <p:cNvGrpSpPr/>
          <p:nvPr/>
        </p:nvGrpSpPr>
        <p:grpSpPr>
          <a:xfrm>
            <a:off x="4322990" y="6303381"/>
            <a:ext cx="485308" cy="509233"/>
            <a:chOff x="7435851" y="2106613"/>
            <a:chExt cx="225425" cy="236538"/>
          </a:xfrm>
          <a:solidFill>
            <a:srgbClr val="FFFFFF"/>
          </a:solidFill>
        </p:grpSpPr>
        <p:sp>
          <p:nvSpPr>
            <p:cNvPr id="39" name="Freeform 141">
              <a:extLst>
                <a:ext uri="{FF2B5EF4-FFF2-40B4-BE49-F238E27FC236}">
                  <a16:creationId xmlns:a16="http://schemas.microsoft.com/office/drawing/2014/main" id="{2D718A64-0C7D-09D4-8FCF-41A679D87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9188" y="2106613"/>
              <a:ext cx="192088" cy="165100"/>
            </a:xfrm>
            <a:custGeom>
              <a:avLst/>
              <a:gdLst>
                <a:gd name="T0" fmla="*/ 47 w 51"/>
                <a:gd name="T1" fmla="*/ 0 h 44"/>
                <a:gd name="T2" fmla="*/ 0 w 51"/>
                <a:gd name="T3" fmla="*/ 0 h 44"/>
                <a:gd name="T4" fmla="*/ 16 w 51"/>
                <a:gd name="T5" fmla="*/ 8 h 44"/>
                <a:gd name="T6" fmla="*/ 43 w 51"/>
                <a:gd name="T7" fmla="*/ 8 h 44"/>
                <a:gd name="T8" fmla="*/ 43 w 51"/>
                <a:gd name="T9" fmla="*/ 12 h 44"/>
                <a:gd name="T10" fmla="*/ 24 w 51"/>
                <a:gd name="T11" fmla="*/ 12 h 44"/>
                <a:gd name="T12" fmla="*/ 29 w 51"/>
                <a:gd name="T13" fmla="*/ 15 h 44"/>
                <a:gd name="T14" fmla="*/ 34 w 51"/>
                <a:gd name="T15" fmla="*/ 20 h 44"/>
                <a:gd name="T16" fmla="*/ 43 w 51"/>
                <a:gd name="T17" fmla="*/ 20 h 44"/>
                <a:gd name="T18" fmla="*/ 43 w 51"/>
                <a:gd name="T19" fmla="*/ 24 h 44"/>
                <a:gd name="T20" fmla="*/ 35 w 51"/>
                <a:gd name="T21" fmla="*/ 24 h 44"/>
                <a:gd name="T22" fmla="*/ 35 w 51"/>
                <a:gd name="T23" fmla="*/ 44 h 44"/>
                <a:gd name="T24" fmla="*/ 47 w 51"/>
                <a:gd name="T25" fmla="*/ 44 h 44"/>
                <a:gd name="T26" fmla="*/ 51 w 51"/>
                <a:gd name="T27" fmla="*/ 40 h 44"/>
                <a:gd name="T28" fmla="*/ 51 w 51"/>
                <a:gd name="T29" fmla="*/ 4 h 44"/>
                <a:gd name="T30" fmla="*/ 47 w 51"/>
                <a:gd name="T3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44">
                  <a:moveTo>
                    <a:pt x="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6"/>
                    <a:pt x="33" y="18"/>
                    <a:pt x="3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49" y="44"/>
                    <a:pt x="51" y="42"/>
                    <a:pt x="51" y="40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2"/>
                    <a:pt x="49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" name="Freeform 142">
              <a:extLst>
                <a:ext uri="{FF2B5EF4-FFF2-40B4-BE49-F238E27FC236}">
                  <a16:creationId xmlns:a16="http://schemas.microsoft.com/office/drawing/2014/main" id="{C87CB31D-07ED-9A86-4C0A-026AC84457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5851" y="2111376"/>
              <a:ext cx="149225" cy="231775"/>
            </a:xfrm>
            <a:custGeom>
              <a:avLst/>
              <a:gdLst>
                <a:gd name="T0" fmla="*/ 36 w 40"/>
                <a:gd name="T1" fmla="*/ 17 h 62"/>
                <a:gd name="T2" fmla="*/ 4 w 40"/>
                <a:gd name="T3" fmla="*/ 1 h 62"/>
                <a:gd name="T4" fmla="*/ 2 w 40"/>
                <a:gd name="T5" fmla="*/ 0 h 62"/>
                <a:gd name="T6" fmla="*/ 0 w 40"/>
                <a:gd name="T7" fmla="*/ 3 h 62"/>
                <a:gd name="T8" fmla="*/ 0 w 40"/>
                <a:gd name="T9" fmla="*/ 39 h 62"/>
                <a:gd name="T10" fmla="*/ 4 w 40"/>
                <a:gd name="T11" fmla="*/ 45 h 62"/>
                <a:gd name="T12" fmla="*/ 36 w 40"/>
                <a:gd name="T13" fmla="*/ 61 h 62"/>
                <a:gd name="T14" fmla="*/ 38 w 40"/>
                <a:gd name="T15" fmla="*/ 62 h 62"/>
                <a:gd name="T16" fmla="*/ 40 w 40"/>
                <a:gd name="T17" fmla="*/ 59 h 62"/>
                <a:gd name="T18" fmla="*/ 40 w 40"/>
                <a:gd name="T19" fmla="*/ 23 h 62"/>
                <a:gd name="T20" fmla="*/ 36 w 40"/>
                <a:gd name="T21" fmla="*/ 17 h 62"/>
                <a:gd name="T22" fmla="*/ 28 w 40"/>
                <a:gd name="T23" fmla="*/ 43 h 62"/>
                <a:gd name="T24" fmla="*/ 24 w 40"/>
                <a:gd name="T25" fmla="*/ 37 h 62"/>
                <a:gd name="T26" fmla="*/ 28 w 40"/>
                <a:gd name="T27" fmla="*/ 31 h 62"/>
                <a:gd name="T28" fmla="*/ 32 w 40"/>
                <a:gd name="T29" fmla="*/ 37 h 62"/>
                <a:gd name="T30" fmla="*/ 28 w 40"/>
                <a:gd name="T31" fmla="*/ 4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" h="62">
                  <a:moveTo>
                    <a:pt x="36" y="17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1"/>
                    <a:pt x="2" y="44"/>
                    <a:pt x="4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7" y="61"/>
                    <a:pt x="37" y="62"/>
                    <a:pt x="38" y="62"/>
                  </a:cubicBezTo>
                  <a:cubicBezTo>
                    <a:pt x="39" y="62"/>
                    <a:pt x="40" y="61"/>
                    <a:pt x="40" y="59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1"/>
                    <a:pt x="38" y="18"/>
                    <a:pt x="36" y="17"/>
                  </a:cubicBezTo>
                  <a:close/>
                  <a:moveTo>
                    <a:pt x="28" y="43"/>
                  </a:moveTo>
                  <a:cubicBezTo>
                    <a:pt x="26" y="43"/>
                    <a:pt x="24" y="40"/>
                    <a:pt x="24" y="37"/>
                  </a:cubicBezTo>
                  <a:cubicBezTo>
                    <a:pt x="24" y="34"/>
                    <a:pt x="26" y="31"/>
                    <a:pt x="28" y="31"/>
                  </a:cubicBezTo>
                  <a:cubicBezTo>
                    <a:pt x="30" y="31"/>
                    <a:pt x="32" y="34"/>
                    <a:pt x="32" y="37"/>
                  </a:cubicBezTo>
                  <a:cubicBezTo>
                    <a:pt x="32" y="40"/>
                    <a:pt x="30" y="43"/>
                    <a:pt x="28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41" name="Freeform 152">
            <a:extLst>
              <a:ext uri="{FF2B5EF4-FFF2-40B4-BE49-F238E27FC236}">
                <a16:creationId xmlns:a16="http://schemas.microsoft.com/office/drawing/2014/main" id="{71ECAF3C-0C67-A60B-8E3F-2D9D6E4DE4C5}"/>
              </a:ext>
            </a:extLst>
          </p:cNvPr>
          <p:cNvSpPr>
            <a:spLocks noEditPoints="1"/>
          </p:cNvSpPr>
          <p:nvPr/>
        </p:nvSpPr>
        <p:spPr bwMode="auto">
          <a:xfrm>
            <a:off x="6761372" y="6303381"/>
            <a:ext cx="516068" cy="519485"/>
          </a:xfrm>
          <a:custGeom>
            <a:avLst/>
            <a:gdLst>
              <a:gd name="T0" fmla="*/ 56 w 64"/>
              <a:gd name="T1" fmla="*/ 20 h 64"/>
              <a:gd name="T2" fmla="*/ 44 w 64"/>
              <a:gd name="T3" fmla="*/ 16 h 64"/>
              <a:gd name="T4" fmla="*/ 52 w 64"/>
              <a:gd name="T5" fmla="*/ 12 h 64"/>
              <a:gd name="T6" fmla="*/ 28 w 64"/>
              <a:gd name="T7" fmla="*/ 0 h 64"/>
              <a:gd name="T8" fmla="*/ 37 w 64"/>
              <a:gd name="T9" fmla="*/ 12 h 64"/>
              <a:gd name="T10" fmla="*/ 12 w 64"/>
              <a:gd name="T11" fmla="*/ 16 h 64"/>
              <a:gd name="T12" fmla="*/ 4 w 64"/>
              <a:gd name="T13" fmla="*/ 48 h 64"/>
              <a:gd name="T14" fmla="*/ 0 w 64"/>
              <a:gd name="T15" fmla="*/ 64 h 64"/>
              <a:gd name="T16" fmla="*/ 64 w 64"/>
              <a:gd name="T17" fmla="*/ 48 h 64"/>
              <a:gd name="T18" fmla="*/ 44 w 64"/>
              <a:gd name="T19" fmla="*/ 24 h 64"/>
              <a:gd name="T20" fmla="*/ 48 w 64"/>
              <a:gd name="T21" fmla="*/ 28 h 64"/>
              <a:gd name="T22" fmla="*/ 44 w 64"/>
              <a:gd name="T23" fmla="*/ 24 h 64"/>
              <a:gd name="T24" fmla="*/ 48 w 64"/>
              <a:gd name="T25" fmla="*/ 32 h 64"/>
              <a:gd name="T26" fmla="*/ 44 w 64"/>
              <a:gd name="T27" fmla="*/ 36 h 64"/>
              <a:gd name="T28" fmla="*/ 44 w 64"/>
              <a:gd name="T29" fmla="*/ 40 h 64"/>
              <a:gd name="T30" fmla="*/ 48 w 64"/>
              <a:gd name="T31" fmla="*/ 44 h 64"/>
              <a:gd name="T32" fmla="*/ 44 w 64"/>
              <a:gd name="T33" fmla="*/ 40 h 64"/>
              <a:gd name="T34" fmla="*/ 32 w 64"/>
              <a:gd name="T35" fmla="*/ 4 h 64"/>
              <a:gd name="T36" fmla="*/ 48 w 64"/>
              <a:gd name="T37" fmla="*/ 8 h 64"/>
              <a:gd name="T38" fmla="*/ 36 w 64"/>
              <a:gd name="T39" fmla="*/ 24 h 64"/>
              <a:gd name="T40" fmla="*/ 40 w 64"/>
              <a:gd name="T41" fmla="*/ 28 h 64"/>
              <a:gd name="T42" fmla="*/ 36 w 64"/>
              <a:gd name="T43" fmla="*/ 24 h 64"/>
              <a:gd name="T44" fmla="*/ 40 w 64"/>
              <a:gd name="T45" fmla="*/ 32 h 64"/>
              <a:gd name="T46" fmla="*/ 36 w 64"/>
              <a:gd name="T47" fmla="*/ 36 h 64"/>
              <a:gd name="T48" fmla="*/ 36 w 64"/>
              <a:gd name="T49" fmla="*/ 40 h 64"/>
              <a:gd name="T50" fmla="*/ 40 w 64"/>
              <a:gd name="T51" fmla="*/ 44 h 64"/>
              <a:gd name="T52" fmla="*/ 36 w 64"/>
              <a:gd name="T53" fmla="*/ 40 h 64"/>
              <a:gd name="T54" fmla="*/ 28 w 64"/>
              <a:gd name="T55" fmla="*/ 24 h 64"/>
              <a:gd name="T56" fmla="*/ 12 w 64"/>
              <a:gd name="T57" fmla="*/ 32 h 64"/>
              <a:gd name="T58" fmla="*/ 60 w 64"/>
              <a:gd name="T59" fmla="*/ 56 h 64"/>
              <a:gd name="T60" fmla="*/ 4 w 64"/>
              <a:gd name="T61" fmla="*/ 52 h 64"/>
              <a:gd name="T62" fmla="*/ 60 w 64"/>
              <a:gd name="T63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4" h="64">
                <a:moveTo>
                  <a:pt x="60" y="48"/>
                </a:moveTo>
                <a:cubicBezTo>
                  <a:pt x="56" y="20"/>
                  <a:pt x="56" y="20"/>
                  <a:pt x="56" y="20"/>
                </a:cubicBezTo>
                <a:cubicBezTo>
                  <a:pt x="56" y="18"/>
                  <a:pt x="54" y="16"/>
                  <a:pt x="5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4" y="12"/>
                  <a:pt x="44" y="12"/>
                  <a:pt x="44" y="12"/>
                </a:cubicBezTo>
                <a:cubicBezTo>
                  <a:pt x="52" y="12"/>
                  <a:pt x="52" y="12"/>
                  <a:pt x="52" y="12"/>
                </a:cubicBezTo>
                <a:cubicBezTo>
                  <a:pt x="52" y="0"/>
                  <a:pt x="52" y="0"/>
                  <a:pt x="52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12"/>
                  <a:pt x="28" y="12"/>
                  <a:pt x="28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6"/>
                  <a:pt x="37" y="16"/>
                  <a:pt x="37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0" y="16"/>
                  <a:pt x="8" y="18"/>
                  <a:pt x="8" y="20"/>
                </a:cubicBezTo>
                <a:cubicBezTo>
                  <a:pt x="4" y="48"/>
                  <a:pt x="4" y="48"/>
                  <a:pt x="4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64"/>
                  <a:pt x="0" y="64"/>
                  <a:pt x="0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48"/>
                  <a:pt x="64" y="48"/>
                  <a:pt x="64" y="48"/>
                </a:cubicBezTo>
                <a:lnTo>
                  <a:pt x="60" y="48"/>
                </a:lnTo>
                <a:close/>
                <a:moveTo>
                  <a:pt x="44" y="24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28"/>
                  <a:pt x="48" y="28"/>
                  <a:pt x="48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24"/>
                </a:lnTo>
                <a:close/>
                <a:moveTo>
                  <a:pt x="44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6"/>
                  <a:pt x="44" y="36"/>
                  <a:pt x="44" y="36"/>
                </a:cubicBezTo>
                <a:lnTo>
                  <a:pt x="44" y="32"/>
                </a:lnTo>
                <a:close/>
                <a:moveTo>
                  <a:pt x="44" y="40"/>
                </a:moveTo>
                <a:cubicBezTo>
                  <a:pt x="48" y="40"/>
                  <a:pt x="48" y="40"/>
                  <a:pt x="48" y="40"/>
                </a:cubicBezTo>
                <a:cubicBezTo>
                  <a:pt x="48" y="44"/>
                  <a:pt x="48" y="44"/>
                  <a:pt x="48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40"/>
                </a:lnTo>
                <a:close/>
                <a:moveTo>
                  <a:pt x="32" y="8"/>
                </a:moveTo>
                <a:cubicBezTo>
                  <a:pt x="32" y="4"/>
                  <a:pt x="32" y="4"/>
                  <a:pt x="32" y="4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8"/>
                  <a:pt x="48" y="8"/>
                  <a:pt x="48" y="8"/>
                </a:cubicBezTo>
                <a:lnTo>
                  <a:pt x="32" y="8"/>
                </a:lnTo>
                <a:close/>
                <a:moveTo>
                  <a:pt x="36" y="24"/>
                </a:moveTo>
                <a:cubicBezTo>
                  <a:pt x="40" y="24"/>
                  <a:pt x="40" y="24"/>
                  <a:pt x="40" y="24"/>
                </a:cubicBezTo>
                <a:cubicBezTo>
                  <a:pt x="40" y="28"/>
                  <a:pt x="40" y="28"/>
                  <a:pt x="40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24"/>
                </a:lnTo>
                <a:close/>
                <a:moveTo>
                  <a:pt x="36" y="32"/>
                </a:moveTo>
                <a:cubicBezTo>
                  <a:pt x="40" y="32"/>
                  <a:pt x="40" y="32"/>
                  <a:pt x="40" y="32"/>
                </a:cubicBezTo>
                <a:cubicBezTo>
                  <a:pt x="40" y="36"/>
                  <a:pt x="40" y="36"/>
                  <a:pt x="40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2"/>
                </a:lnTo>
                <a:close/>
                <a:moveTo>
                  <a:pt x="36" y="40"/>
                </a:moveTo>
                <a:cubicBezTo>
                  <a:pt x="40" y="40"/>
                  <a:pt x="40" y="40"/>
                  <a:pt x="40" y="40"/>
                </a:cubicBezTo>
                <a:cubicBezTo>
                  <a:pt x="40" y="44"/>
                  <a:pt x="40" y="44"/>
                  <a:pt x="40" y="44"/>
                </a:cubicBezTo>
                <a:cubicBezTo>
                  <a:pt x="36" y="44"/>
                  <a:pt x="36" y="44"/>
                  <a:pt x="36" y="44"/>
                </a:cubicBezTo>
                <a:lnTo>
                  <a:pt x="36" y="40"/>
                </a:lnTo>
                <a:close/>
                <a:moveTo>
                  <a:pt x="12" y="24"/>
                </a:moveTo>
                <a:cubicBezTo>
                  <a:pt x="28" y="24"/>
                  <a:pt x="28" y="24"/>
                  <a:pt x="28" y="24"/>
                </a:cubicBezTo>
                <a:cubicBezTo>
                  <a:pt x="28" y="32"/>
                  <a:pt x="28" y="32"/>
                  <a:pt x="28" y="32"/>
                </a:cubicBezTo>
                <a:cubicBezTo>
                  <a:pt x="12" y="32"/>
                  <a:pt x="12" y="32"/>
                  <a:pt x="12" y="32"/>
                </a:cubicBezTo>
                <a:lnTo>
                  <a:pt x="12" y="24"/>
                </a:lnTo>
                <a:close/>
                <a:moveTo>
                  <a:pt x="60" y="56"/>
                </a:moveTo>
                <a:cubicBezTo>
                  <a:pt x="4" y="56"/>
                  <a:pt x="4" y="56"/>
                  <a:pt x="4" y="56"/>
                </a:cubicBezTo>
                <a:cubicBezTo>
                  <a:pt x="4" y="52"/>
                  <a:pt x="4" y="52"/>
                  <a:pt x="4" y="52"/>
                </a:cubicBezTo>
                <a:cubicBezTo>
                  <a:pt x="60" y="52"/>
                  <a:pt x="60" y="52"/>
                  <a:pt x="60" y="52"/>
                </a:cubicBezTo>
                <a:lnTo>
                  <a:pt x="60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cxnSp>
        <p:nvCxnSpPr>
          <p:cNvPr id="42" name="Straight Arrow Connector 33">
            <a:extLst>
              <a:ext uri="{FF2B5EF4-FFF2-40B4-BE49-F238E27FC236}">
                <a16:creationId xmlns:a16="http://schemas.microsoft.com/office/drawing/2014/main" id="{401BC161-2322-0938-8DDF-53BBF5C2F398}"/>
              </a:ext>
            </a:extLst>
          </p:cNvPr>
          <p:cNvCxnSpPr>
            <a:cxnSpLocks/>
          </p:cNvCxnSpPr>
          <p:nvPr/>
        </p:nvCxnSpPr>
        <p:spPr>
          <a:xfrm>
            <a:off x="8198918" y="6081390"/>
            <a:ext cx="785252" cy="0"/>
          </a:xfrm>
          <a:prstGeom prst="straightConnector1">
            <a:avLst/>
          </a:prstGeom>
          <a:noFill/>
          <a:ln w="19050" cap="flat" cmpd="sng" algn="ctr">
            <a:solidFill>
              <a:srgbClr val="3F3F3F"/>
            </a:solidFill>
            <a:prstDash val="sysDash"/>
            <a:miter lim="800000"/>
            <a:tailEnd type="oval"/>
          </a:ln>
          <a:effectLst/>
        </p:spPr>
      </p:cxnSp>
      <p:sp>
        <p:nvSpPr>
          <p:cNvPr id="43" name="TextBox 35">
            <a:extLst>
              <a:ext uri="{FF2B5EF4-FFF2-40B4-BE49-F238E27FC236}">
                <a16:creationId xmlns:a16="http://schemas.microsoft.com/office/drawing/2014/main" id="{1D11B5CB-C8C8-903B-FA9D-B75C41EA3A89}"/>
              </a:ext>
            </a:extLst>
          </p:cNvPr>
          <p:cNvSpPr txBox="1"/>
          <p:nvPr/>
        </p:nvSpPr>
        <p:spPr>
          <a:xfrm>
            <a:off x="9098950" y="6095677"/>
            <a:ext cx="235071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919A8C35-E7CC-7742-7F90-08AF68574AC9}"/>
              </a:ext>
            </a:extLst>
          </p:cNvPr>
          <p:cNvSpPr txBox="1"/>
          <p:nvPr/>
        </p:nvSpPr>
        <p:spPr>
          <a:xfrm>
            <a:off x="9098950" y="586725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38C06DF5-BB90-1685-475E-3DF0F14FEC94}"/>
              </a:ext>
            </a:extLst>
          </p:cNvPr>
          <p:cNvSpPr txBox="1"/>
          <p:nvPr/>
        </p:nvSpPr>
        <p:spPr>
          <a:xfrm>
            <a:off x="8021118" y="4285621"/>
            <a:ext cx="235071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6" name="TextBox 39">
            <a:extLst>
              <a:ext uri="{FF2B5EF4-FFF2-40B4-BE49-F238E27FC236}">
                <a16:creationId xmlns:a16="http://schemas.microsoft.com/office/drawing/2014/main" id="{58E993C7-3507-5168-7341-D88F5D5FE362}"/>
              </a:ext>
            </a:extLst>
          </p:cNvPr>
          <p:cNvSpPr txBox="1"/>
          <p:nvPr/>
        </p:nvSpPr>
        <p:spPr>
          <a:xfrm>
            <a:off x="8021118" y="405720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B5D6C87B-B676-3FE9-86E0-C6C1DA665C1E}"/>
              </a:ext>
            </a:extLst>
          </p:cNvPr>
          <p:cNvSpPr txBox="1"/>
          <p:nvPr/>
        </p:nvSpPr>
        <p:spPr>
          <a:xfrm>
            <a:off x="706963" y="5105076"/>
            <a:ext cx="235071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8" name="TextBox 41">
            <a:extLst>
              <a:ext uri="{FF2B5EF4-FFF2-40B4-BE49-F238E27FC236}">
                <a16:creationId xmlns:a16="http://schemas.microsoft.com/office/drawing/2014/main" id="{4A916288-5C97-408A-9075-35FC7F44BCB7}"/>
              </a:ext>
            </a:extLst>
          </p:cNvPr>
          <p:cNvSpPr txBox="1"/>
          <p:nvPr/>
        </p:nvSpPr>
        <p:spPr>
          <a:xfrm>
            <a:off x="2026631" y="487665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49" name="TextBox 42">
            <a:extLst>
              <a:ext uri="{FF2B5EF4-FFF2-40B4-BE49-F238E27FC236}">
                <a16:creationId xmlns:a16="http://schemas.microsoft.com/office/drawing/2014/main" id="{4899C9F8-DB93-16C1-092D-3798F8B17A04}"/>
              </a:ext>
            </a:extLst>
          </p:cNvPr>
          <p:cNvSpPr txBox="1"/>
          <p:nvPr/>
        </p:nvSpPr>
        <p:spPr>
          <a:xfrm>
            <a:off x="1649415" y="3402565"/>
            <a:ext cx="235071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3F3F3F"/>
                </a:solidFill>
                <a:latin typeface="Open Sans"/>
                <a:ea typeface="+mn-ea"/>
              </a:rPr>
              <a:t>eaque ipsa quae ab illo inventore veritatis et quasi architecto beatae vitae dicta sunt explicabo. </a:t>
            </a:r>
            <a:endParaRPr lang="en-US" sz="105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50" name="TextBox 43">
            <a:extLst>
              <a:ext uri="{FF2B5EF4-FFF2-40B4-BE49-F238E27FC236}">
                <a16:creationId xmlns:a16="http://schemas.microsoft.com/office/drawing/2014/main" id="{63EE43D5-985B-2BCF-0C29-F5E5EEF32546}"/>
              </a:ext>
            </a:extLst>
          </p:cNvPr>
          <p:cNvSpPr txBox="1"/>
          <p:nvPr/>
        </p:nvSpPr>
        <p:spPr>
          <a:xfrm>
            <a:off x="2969083" y="317414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cxnSp>
        <p:nvCxnSpPr>
          <p:cNvPr id="51" name="Straight Arrow Connector 44">
            <a:extLst>
              <a:ext uri="{FF2B5EF4-FFF2-40B4-BE49-F238E27FC236}">
                <a16:creationId xmlns:a16="http://schemas.microsoft.com/office/drawing/2014/main" id="{D27D2CFA-E3A2-3613-6626-F36FA79C40F0}"/>
              </a:ext>
            </a:extLst>
          </p:cNvPr>
          <p:cNvCxnSpPr>
            <a:cxnSpLocks/>
          </p:cNvCxnSpPr>
          <p:nvPr/>
        </p:nvCxnSpPr>
        <p:spPr>
          <a:xfrm>
            <a:off x="7073801" y="4227841"/>
            <a:ext cx="785252" cy="0"/>
          </a:xfrm>
          <a:prstGeom prst="straightConnector1">
            <a:avLst/>
          </a:prstGeom>
          <a:noFill/>
          <a:ln w="19050" cap="flat" cmpd="sng" algn="ctr">
            <a:solidFill>
              <a:srgbClr val="3F3F3F"/>
            </a:solidFill>
            <a:prstDash val="sysDash"/>
            <a:miter lim="800000"/>
            <a:tailEnd type="oval"/>
          </a:ln>
          <a:effectLst/>
        </p:spPr>
      </p:cxnSp>
      <p:cxnSp>
        <p:nvCxnSpPr>
          <p:cNvPr id="52" name="Straight Arrow Connector 45">
            <a:extLst>
              <a:ext uri="{FF2B5EF4-FFF2-40B4-BE49-F238E27FC236}">
                <a16:creationId xmlns:a16="http://schemas.microsoft.com/office/drawing/2014/main" id="{A1AFC36B-4358-4E8A-F571-A3C4C3DAD827}"/>
              </a:ext>
            </a:extLst>
          </p:cNvPr>
          <p:cNvCxnSpPr>
            <a:cxnSpLocks/>
          </p:cNvCxnSpPr>
          <p:nvPr/>
        </p:nvCxnSpPr>
        <p:spPr>
          <a:xfrm flipH="1">
            <a:off x="3253995" y="5171752"/>
            <a:ext cx="785252" cy="0"/>
          </a:xfrm>
          <a:prstGeom prst="straightConnector1">
            <a:avLst/>
          </a:prstGeom>
          <a:noFill/>
          <a:ln w="19050" cap="flat" cmpd="sng" algn="ctr">
            <a:solidFill>
              <a:srgbClr val="3F3F3F"/>
            </a:solidFill>
            <a:prstDash val="sysDash"/>
            <a:miter lim="800000"/>
            <a:tailEnd type="oval"/>
          </a:ln>
          <a:effectLst/>
        </p:spPr>
      </p:cxnSp>
      <p:cxnSp>
        <p:nvCxnSpPr>
          <p:cNvPr id="53" name="Straight Arrow Connector 46">
            <a:extLst>
              <a:ext uri="{FF2B5EF4-FFF2-40B4-BE49-F238E27FC236}">
                <a16:creationId xmlns:a16="http://schemas.microsoft.com/office/drawing/2014/main" id="{2322E56A-1074-DA6F-E602-002EBA7CBEAA}"/>
              </a:ext>
            </a:extLst>
          </p:cNvPr>
          <p:cNvCxnSpPr>
            <a:cxnSpLocks/>
          </p:cNvCxnSpPr>
          <p:nvPr/>
        </p:nvCxnSpPr>
        <p:spPr>
          <a:xfrm flipH="1">
            <a:off x="4251624" y="3325489"/>
            <a:ext cx="785252" cy="0"/>
          </a:xfrm>
          <a:prstGeom prst="straightConnector1">
            <a:avLst/>
          </a:prstGeom>
          <a:noFill/>
          <a:ln w="19050" cap="flat" cmpd="sng" algn="ctr">
            <a:solidFill>
              <a:srgbClr val="3F3F3F"/>
            </a:solidFill>
            <a:prstDash val="sysDash"/>
            <a:miter lim="800000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2972931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44D3C8A1-82E0-2761-B5CE-E367750700B5}"/>
              </a:ext>
            </a:extLst>
          </p:cNvPr>
          <p:cNvSpPr txBox="1">
            <a:spLocks/>
          </p:cNvSpPr>
          <p:nvPr/>
        </p:nvSpPr>
        <p:spPr>
          <a:xfrm>
            <a:off x="538546" y="1188715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4143B1D6-C953-3A9B-B41F-B5BB63DDEC99}"/>
              </a:ext>
            </a:extLst>
          </p:cNvPr>
          <p:cNvSpPr>
            <a:spLocks/>
          </p:cNvSpPr>
          <p:nvPr/>
        </p:nvSpPr>
        <p:spPr bwMode="auto">
          <a:xfrm>
            <a:off x="6801234" y="3325489"/>
            <a:ext cx="1187450" cy="855662"/>
          </a:xfrm>
          <a:custGeom>
            <a:avLst/>
            <a:gdLst>
              <a:gd name="T0" fmla="*/ 748 w 748"/>
              <a:gd name="T1" fmla="*/ 539 h 539"/>
              <a:gd name="T2" fmla="*/ 748 w 748"/>
              <a:gd name="T3" fmla="*/ 0 h 539"/>
              <a:gd name="T4" fmla="*/ 366 w 748"/>
              <a:gd name="T5" fmla="*/ 0 h 539"/>
              <a:gd name="T6" fmla="*/ 0 w 748"/>
              <a:gd name="T7" fmla="*/ 539 h 539"/>
              <a:gd name="T8" fmla="*/ 748 w 748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8" h="539">
                <a:moveTo>
                  <a:pt x="748" y="539"/>
                </a:moveTo>
                <a:lnTo>
                  <a:pt x="748" y="0"/>
                </a:lnTo>
                <a:lnTo>
                  <a:pt x="366" y="0"/>
                </a:lnTo>
                <a:lnTo>
                  <a:pt x="0" y="539"/>
                </a:lnTo>
                <a:lnTo>
                  <a:pt x="748" y="539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36E97A62-4FFF-3D7D-CF55-AF7B68D34B2B}"/>
              </a:ext>
            </a:extLst>
          </p:cNvPr>
          <p:cNvSpPr>
            <a:spLocks/>
          </p:cNvSpPr>
          <p:nvPr/>
        </p:nvSpPr>
        <p:spPr bwMode="auto">
          <a:xfrm>
            <a:off x="4896234" y="6095677"/>
            <a:ext cx="3092450" cy="889000"/>
          </a:xfrm>
          <a:custGeom>
            <a:avLst/>
            <a:gdLst>
              <a:gd name="T0" fmla="*/ 1948 w 1948"/>
              <a:gd name="T1" fmla="*/ 0 h 560"/>
              <a:gd name="T2" fmla="*/ 380 w 1948"/>
              <a:gd name="T3" fmla="*/ 0 h 560"/>
              <a:gd name="T4" fmla="*/ 0 w 1948"/>
              <a:gd name="T5" fmla="*/ 560 h 560"/>
              <a:gd name="T6" fmla="*/ 1948 w 1948"/>
              <a:gd name="T7" fmla="*/ 560 h 560"/>
              <a:gd name="T8" fmla="*/ 1948 w 1948"/>
              <a:gd name="T9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8" h="560">
                <a:moveTo>
                  <a:pt x="1948" y="0"/>
                </a:moveTo>
                <a:lnTo>
                  <a:pt x="380" y="0"/>
                </a:lnTo>
                <a:lnTo>
                  <a:pt x="0" y="560"/>
                </a:lnTo>
                <a:lnTo>
                  <a:pt x="1948" y="560"/>
                </a:lnTo>
                <a:lnTo>
                  <a:pt x="1948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4" name="Freeform 7">
            <a:extLst>
              <a:ext uri="{FF2B5EF4-FFF2-40B4-BE49-F238E27FC236}">
                <a16:creationId xmlns:a16="http://schemas.microsoft.com/office/drawing/2014/main" id="{280CD2BD-0AF1-9C19-DD98-854417D1BE3A}"/>
              </a:ext>
            </a:extLst>
          </p:cNvPr>
          <p:cNvSpPr>
            <a:spLocks/>
          </p:cNvSpPr>
          <p:nvPr/>
        </p:nvSpPr>
        <p:spPr bwMode="auto">
          <a:xfrm>
            <a:off x="7426709" y="2431727"/>
            <a:ext cx="561975" cy="827087"/>
          </a:xfrm>
          <a:custGeom>
            <a:avLst/>
            <a:gdLst>
              <a:gd name="T0" fmla="*/ 354 w 354"/>
              <a:gd name="T1" fmla="*/ 521 h 521"/>
              <a:gd name="T2" fmla="*/ 354 w 354"/>
              <a:gd name="T3" fmla="*/ 0 h 521"/>
              <a:gd name="T4" fmla="*/ 0 w 354"/>
              <a:gd name="T5" fmla="*/ 521 h 521"/>
              <a:gd name="T6" fmla="*/ 354 w 354"/>
              <a:gd name="T7" fmla="*/ 521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4" h="521">
                <a:moveTo>
                  <a:pt x="354" y="521"/>
                </a:moveTo>
                <a:lnTo>
                  <a:pt x="354" y="0"/>
                </a:lnTo>
                <a:lnTo>
                  <a:pt x="0" y="521"/>
                </a:lnTo>
                <a:lnTo>
                  <a:pt x="354" y="521"/>
                </a:lnTo>
                <a:close/>
              </a:path>
            </a:pathLst>
          </a:custGeom>
          <a:solidFill>
            <a:srgbClr val="C0392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5" name="Freeform 8">
            <a:extLst>
              <a:ext uri="{FF2B5EF4-FFF2-40B4-BE49-F238E27FC236}">
                <a16:creationId xmlns:a16="http://schemas.microsoft.com/office/drawing/2014/main" id="{1FF7AD78-BD9E-127F-CEDD-D317AD109523}"/>
              </a:ext>
            </a:extLst>
          </p:cNvPr>
          <p:cNvSpPr>
            <a:spLocks/>
          </p:cNvSpPr>
          <p:nvPr/>
        </p:nvSpPr>
        <p:spPr bwMode="auto">
          <a:xfrm>
            <a:off x="6174171" y="4249414"/>
            <a:ext cx="1814512" cy="855662"/>
          </a:xfrm>
          <a:custGeom>
            <a:avLst/>
            <a:gdLst>
              <a:gd name="T0" fmla="*/ 1143 w 1143"/>
              <a:gd name="T1" fmla="*/ 539 h 539"/>
              <a:gd name="T2" fmla="*/ 1143 w 1143"/>
              <a:gd name="T3" fmla="*/ 0 h 539"/>
              <a:gd name="T4" fmla="*/ 366 w 1143"/>
              <a:gd name="T5" fmla="*/ 0 h 539"/>
              <a:gd name="T6" fmla="*/ 0 w 1143"/>
              <a:gd name="T7" fmla="*/ 539 h 539"/>
              <a:gd name="T8" fmla="*/ 1143 w 1143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3" h="539">
                <a:moveTo>
                  <a:pt x="1143" y="539"/>
                </a:moveTo>
                <a:lnTo>
                  <a:pt x="1143" y="0"/>
                </a:lnTo>
                <a:lnTo>
                  <a:pt x="366" y="0"/>
                </a:lnTo>
                <a:lnTo>
                  <a:pt x="0" y="539"/>
                </a:lnTo>
                <a:lnTo>
                  <a:pt x="1143" y="539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11D710C1-EFAA-B166-56E7-C31956E5A9AB}"/>
              </a:ext>
            </a:extLst>
          </p:cNvPr>
          <p:cNvSpPr>
            <a:spLocks/>
          </p:cNvSpPr>
          <p:nvPr/>
        </p:nvSpPr>
        <p:spPr bwMode="auto">
          <a:xfrm>
            <a:off x="5545521" y="5171752"/>
            <a:ext cx="2443162" cy="855662"/>
          </a:xfrm>
          <a:custGeom>
            <a:avLst/>
            <a:gdLst>
              <a:gd name="T0" fmla="*/ 1539 w 1539"/>
              <a:gd name="T1" fmla="*/ 539 h 539"/>
              <a:gd name="T2" fmla="*/ 1539 w 1539"/>
              <a:gd name="T3" fmla="*/ 0 h 539"/>
              <a:gd name="T4" fmla="*/ 366 w 1539"/>
              <a:gd name="T5" fmla="*/ 0 h 539"/>
              <a:gd name="T6" fmla="*/ 0 w 1539"/>
              <a:gd name="T7" fmla="*/ 539 h 539"/>
              <a:gd name="T8" fmla="*/ 1539 w 1539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39" h="539">
                <a:moveTo>
                  <a:pt x="1539" y="539"/>
                </a:moveTo>
                <a:lnTo>
                  <a:pt x="1539" y="0"/>
                </a:lnTo>
                <a:lnTo>
                  <a:pt x="366" y="0"/>
                </a:lnTo>
                <a:lnTo>
                  <a:pt x="0" y="539"/>
                </a:lnTo>
                <a:lnTo>
                  <a:pt x="1539" y="539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7" name="Freeform 10">
            <a:extLst>
              <a:ext uri="{FF2B5EF4-FFF2-40B4-BE49-F238E27FC236}">
                <a16:creationId xmlns:a16="http://schemas.microsoft.com/office/drawing/2014/main" id="{E72285FF-5B42-9D4D-223F-827894B012DC}"/>
              </a:ext>
            </a:extLst>
          </p:cNvPr>
          <p:cNvSpPr>
            <a:spLocks/>
          </p:cNvSpPr>
          <p:nvPr/>
        </p:nvSpPr>
        <p:spPr bwMode="auto">
          <a:xfrm>
            <a:off x="8055359" y="2431727"/>
            <a:ext cx="3092450" cy="4552949"/>
          </a:xfrm>
          <a:custGeom>
            <a:avLst/>
            <a:gdLst>
              <a:gd name="T0" fmla="*/ 0 w 1948"/>
              <a:gd name="T1" fmla="*/ 0 h 2868"/>
              <a:gd name="T2" fmla="*/ 0 w 1948"/>
              <a:gd name="T3" fmla="*/ 2868 h 2868"/>
              <a:gd name="T4" fmla="*/ 1948 w 1948"/>
              <a:gd name="T5" fmla="*/ 2868 h 2868"/>
              <a:gd name="T6" fmla="*/ 0 w 1948"/>
              <a:gd name="T7" fmla="*/ 0 h 2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48" h="2868">
                <a:moveTo>
                  <a:pt x="0" y="0"/>
                </a:moveTo>
                <a:lnTo>
                  <a:pt x="0" y="2868"/>
                </a:lnTo>
                <a:lnTo>
                  <a:pt x="1948" y="2868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8" name="TextBox 12">
            <a:extLst>
              <a:ext uri="{FF2B5EF4-FFF2-40B4-BE49-F238E27FC236}">
                <a16:creationId xmlns:a16="http://schemas.microsoft.com/office/drawing/2014/main" id="{42284AD3-975B-C505-896F-A45FDF181E74}"/>
              </a:ext>
            </a:extLst>
          </p:cNvPr>
          <p:cNvSpPr txBox="1"/>
          <p:nvPr/>
        </p:nvSpPr>
        <p:spPr>
          <a:xfrm>
            <a:off x="8055358" y="5685949"/>
            <a:ext cx="235071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prstClr val="white"/>
                </a:solidFill>
                <a:latin typeface="Open Sans"/>
                <a:ea typeface="+mn-ea"/>
              </a:rPr>
              <a:t>eaque ipsa quae ab illo inventore veritatis et quasi architecto beatae vitae dicta sunt explicabo. </a:t>
            </a:r>
            <a:endParaRPr lang="en-US" sz="1050" dirty="0">
              <a:solidFill>
                <a:prstClr val="white"/>
              </a:solidFill>
              <a:latin typeface="Open Sans"/>
              <a:ea typeface="+mn-ea"/>
            </a:endParaRP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A14CAE0F-4AA6-FDEB-36CB-3B7D5D7ACD87}"/>
              </a:ext>
            </a:extLst>
          </p:cNvPr>
          <p:cNvSpPr txBox="1"/>
          <p:nvPr/>
        </p:nvSpPr>
        <p:spPr>
          <a:xfrm>
            <a:off x="8715192" y="5457531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prstClr val="white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prstClr val="white"/>
              </a:solidFill>
              <a:latin typeface="Poppins"/>
              <a:ea typeface="+mn-ea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F58A0EE-4631-3054-40A9-7D8D9A733C55}"/>
              </a:ext>
            </a:extLst>
          </p:cNvPr>
          <p:cNvSpPr>
            <a:spLocks noEditPoints="1"/>
          </p:cNvSpPr>
          <p:nvPr/>
        </p:nvSpPr>
        <p:spPr bwMode="auto">
          <a:xfrm>
            <a:off x="8976373" y="4806302"/>
            <a:ext cx="508688" cy="537020"/>
          </a:xfrm>
          <a:custGeom>
            <a:avLst/>
            <a:gdLst>
              <a:gd name="T0" fmla="*/ 101 w 167"/>
              <a:gd name="T1" fmla="*/ 151 h 176"/>
              <a:gd name="T2" fmla="*/ 64 w 167"/>
              <a:gd name="T3" fmla="*/ 148 h 176"/>
              <a:gd name="T4" fmla="*/ 103 w 167"/>
              <a:gd name="T5" fmla="*/ 148 h 176"/>
              <a:gd name="T6" fmla="*/ 64 w 167"/>
              <a:gd name="T7" fmla="*/ 166 h 176"/>
              <a:gd name="T8" fmla="*/ 70 w 167"/>
              <a:gd name="T9" fmla="*/ 171 h 176"/>
              <a:gd name="T10" fmla="*/ 94 w 167"/>
              <a:gd name="T11" fmla="*/ 176 h 176"/>
              <a:gd name="T12" fmla="*/ 101 w 167"/>
              <a:gd name="T13" fmla="*/ 171 h 176"/>
              <a:gd name="T14" fmla="*/ 101 w 167"/>
              <a:gd name="T15" fmla="*/ 163 h 176"/>
              <a:gd name="T16" fmla="*/ 64 w 167"/>
              <a:gd name="T17" fmla="*/ 157 h 176"/>
              <a:gd name="T18" fmla="*/ 101 w 167"/>
              <a:gd name="T19" fmla="*/ 161 h 176"/>
              <a:gd name="T20" fmla="*/ 101 w 167"/>
              <a:gd name="T21" fmla="*/ 153 h 176"/>
              <a:gd name="T22" fmla="*/ 102 w 167"/>
              <a:gd name="T23" fmla="*/ 141 h 176"/>
              <a:gd name="T24" fmla="*/ 40 w 167"/>
              <a:gd name="T25" fmla="*/ 84 h 176"/>
              <a:gd name="T26" fmla="*/ 100 w 167"/>
              <a:gd name="T27" fmla="*/ 96 h 176"/>
              <a:gd name="T28" fmla="*/ 85 w 167"/>
              <a:gd name="T29" fmla="*/ 72 h 176"/>
              <a:gd name="T30" fmla="*/ 99 w 167"/>
              <a:gd name="T31" fmla="*/ 67 h 176"/>
              <a:gd name="T32" fmla="*/ 90 w 167"/>
              <a:gd name="T33" fmla="*/ 56 h 176"/>
              <a:gd name="T34" fmla="*/ 69 w 167"/>
              <a:gd name="T35" fmla="*/ 77 h 176"/>
              <a:gd name="T36" fmla="*/ 83 w 167"/>
              <a:gd name="T37" fmla="*/ 101 h 176"/>
              <a:gd name="T38" fmla="*/ 68 w 167"/>
              <a:gd name="T39" fmla="*/ 106 h 176"/>
              <a:gd name="T40" fmla="*/ 79 w 167"/>
              <a:gd name="T41" fmla="*/ 118 h 176"/>
              <a:gd name="T42" fmla="*/ 100 w 167"/>
              <a:gd name="T43" fmla="*/ 96 h 176"/>
              <a:gd name="T44" fmla="*/ 121 w 167"/>
              <a:gd name="T45" fmla="*/ 27 h 176"/>
              <a:gd name="T46" fmla="*/ 121 w 167"/>
              <a:gd name="T47" fmla="*/ 12 h 176"/>
              <a:gd name="T48" fmla="*/ 24 w 167"/>
              <a:gd name="T49" fmla="*/ 113 h 176"/>
              <a:gd name="T50" fmla="*/ 15 w 167"/>
              <a:gd name="T51" fmla="*/ 126 h 176"/>
              <a:gd name="T52" fmla="*/ 29 w 167"/>
              <a:gd name="T53" fmla="*/ 114 h 176"/>
              <a:gd name="T54" fmla="*/ 143 w 167"/>
              <a:gd name="T55" fmla="*/ 52 h 176"/>
              <a:gd name="T56" fmla="*/ 152 w 167"/>
              <a:gd name="T57" fmla="*/ 40 h 176"/>
              <a:gd name="T58" fmla="*/ 142 w 167"/>
              <a:gd name="T59" fmla="*/ 53 h 176"/>
              <a:gd name="T60" fmla="*/ 4 w 167"/>
              <a:gd name="T61" fmla="*/ 79 h 176"/>
              <a:gd name="T62" fmla="*/ 17 w 167"/>
              <a:gd name="T63" fmla="*/ 86 h 176"/>
              <a:gd name="T64" fmla="*/ 151 w 167"/>
              <a:gd name="T65" fmla="*/ 79 h 176"/>
              <a:gd name="T66" fmla="*/ 163 w 167"/>
              <a:gd name="T67" fmla="*/ 86 h 176"/>
              <a:gd name="T68" fmla="*/ 28 w 167"/>
              <a:gd name="T69" fmla="*/ 46 h 176"/>
              <a:gd name="T70" fmla="*/ 13 w 167"/>
              <a:gd name="T71" fmla="*/ 46 h 176"/>
              <a:gd name="T72" fmla="*/ 29 w 167"/>
              <a:gd name="T73" fmla="*/ 52 h 176"/>
              <a:gd name="T74" fmla="*/ 143 w 167"/>
              <a:gd name="T75" fmla="*/ 113 h 176"/>
              <a:gd name="T76" fmla="*/ 152 w 167"/>
              <a:gd name="T77" fmla="*/ 126 h 176"/>
              <a:gd name="T78" fmla="*/ 155 w 167"/>
              <a:gd name="T79" fmla="*/ 120 h 176"/>
              <a:gd name="T80" fmla="*/ 52 w 167"/>
              <a:gd name="T81" fmla="*/ 28 h 176"/>
              <a:gd name="T82" fmla="*/ 42 w 167"/>
              <a:gd name="T83" fmla="*/ 11 h 176"/>
              <a:gd name="T84" fmla="*/ 47 w 167"/>
              <a:gd name="T85" fmla="*/ 27 h 176"/>
              <a:gd name="T86" fmla="*/ 88 w 167"/>
              <a:gd name="T87" fmla="*/ 3 h 176"/>
              <a:gd name="T88" fmla="*/ 81 w 167"/>
              <a:gd name="T8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7" h="176">
                <a:moveTo>
                  <a:pt x="103" y="148"/>
                </a:moveTo>
                <a:cubicBezTo>
                  <a:pt x="103" y="148"/>
                  <a:pt x="103" y="148"/>
                  <a:pt x="103" y="148"/>
                </a:cubicBezTo>
                <a:cubicBezTo>
                  <a:pt x="103" y="150"/>
                  <a:pt x="102" y="151"/>
                  <a:pt x="101" y="151"/>
                </a:cubicBezTo>
                <a:cubicBezTo>
                  <a:pt x="68" y="151"/>
                  <a:pt x="68" y="151"/>
                  <a:pt x="68" y="151"/>
                </a:cubicBezTo>
                <a:cubicBezTo>
                  <a:pt x="66" y="151"/>
                  <a:pt x="64" y="150"/>
                  <a:pt x="64" y="148"/>
                </a:cubicBezTo>
                <a:cubicBezTo>
                  <a:pt x="64" y="148"/>
                  <a:pt x="64" y="148"/>
                  <a:pt x="64" y="148"/>
                </a:cubicBezTo>
                <a:cubicBezTo>
                  <a:pt x="64" y="146"/>
                  <a:pt x="66" y="144"/>
                  <a:pt x="68" y="144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2" y="144"/>
                  <a:pt x="103" y="146"/>
                  <a:pt x="103" y="148"/>
                </a:cubicBezTo>
                <a:close/>
                <a:moveTo>
                  <a:pt x="101" y="163"/>
                </a:moveTo>
                <a:cubicBezTo>
                  <a:pt x="68" y="163"/>
                  <a:pt x="68" y="163"/>
                  <a:pt x="68" y="163"/>
                </a:cubicBezTo>
                <a:cubicBezTo>
                  <a:pt x="66" y="163"/>
                  <a:pt x="64" y="164"/>
                  <a:pt x="64" y="166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70"/>
                  <a:pt x="66" y="171"/>
                  <a:pt x="68" y="171"/>
                </a:cubicBezTo>
                <a:cubicBezTo>
                  <a:pt x="70" y="171"/>
                  <a:pt x="70" y="171"/>
                  <a:pt x="70" y="171"/>
                </a:cubicBezTo>
                <a:cubicBezTo>
                  <a:pt x="70" y="172"/>
                  <a:pt x="70" y="172"/>
                  <a:pt x="70" y="172"/>
                </a:cubicBezTo>
                <a:cubicBezTo>
                  <a:pt x="70" y="174"/>
                  <a:pt x="72" y="176"/>
                  <a:pt x="74" y="176"/>
                </a:cubicBezTo>
                <a:cubicBezTo>
                  <a:pt x="94" y="176"/>
                  <a:pt x="94" y="176"/>
                  <a:pt x="94" y="176"/>
                </a:cubicBezTo>
                <a:cubicBezTo>
                  <a:pt x="96" y="176"/>
                  <a:pt x="97" y="174"/>
                  <a:pt x="97" y="172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101" y="171"/>
                  <a:pt x="101" y="171"/>
                  <a:pt x="101" y="171"/>
                </a:cubicBezTo>
                <a:cubicBezTo>
                  <a:pt x="102" y="171"/>
                  <a:pt x="103" y="170"/>
                  <a:pt x="103" y="168"/>
                </a:cubicBezTo>
                <a:cubicBezTo>
                  <a:pt x="103" y="166"/>
                  <a:pt x="103" y="166"/>
                  <a:pt x="103" y="166"/>
                </a:cubicBezTo>
                <a:cubicBezTo>
                  <a:pt x="103" y="164"/>
                  <a:pt x="102" y="163"/>
                  <a:pt x="101" y="163"/>
                </a:cubicBezTo>
                <a:close/>
                <a:moveTo>
                  <a:pt x="101" y="153"/>
                </a:moveTo>
                <a:cubicBezTo>
                  <a:pt x="68" y="153"/>
                  <a:pt x="68" y="153"/>
                  <a:pt x="68" y="153"/>
                </a:cubicBezTo>
                <a:cubicBezTo>
                  <a:pt x="66" y="153"/>
                  <a:pt x="64" y="155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64" y="159"/>
                  <a:pt x="66" y="161"/>
                  <a:pt x="68" y="161"/>
                </a:cubicBezTo>
                <a:cubicBezTo>
                  <a:pt x="101" y="161"/>
                  <a:pt x="101" y="161"/>
                  <a:pt x="101" y="161"/>
                </a:cubicBezTo>
                <a:cubicBezTo>
                  <a:pt x="102" y="161"/>
                  <a:pt x="103" y="159"/>
                  <a:pt x="103" y="157"/>
                </a:cubicBezTo>
                <a:cubicBezTo>
                  <a:pt x="103" y="157"/>
                  <a:pt x="103" y="157"/>
                  <a:pt x="103" y="157"/>
                </a:cubicBezTo>
                <a:cubicBezTo>
                  <a:pt x="103" y="155"/>
                  <a:pt x="102" y="153"/>
                  <a:pt x="101" y="153"/>
                </a:cubicBezTo>
                <a:close/>
                <a:moveTo>
                  <a:pt x="128" y="84"/>
                </a:moveTo>
                <a:cubicBezTo>
                  <a:pt x="128" y="96"/>
                  <a:pt x="123" y="106"/>
                  <a:pt x="116" y="114"/>
                </a:cubicBezTo>
                <a:cubicBezTo>
                  <a:pt x="101" y="131"/>
                  <a:pt x="110" y="141"/>
                  <a:pt x="102" y="141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58" y="141"/>
                  <a:pt x="66" y="131"/>
                  <a:pt x="52" y="114"/>
                </a:cubicBezTo>
                <a:cubicBezTo>
                  <a:pt x="45" y="106"/>
                  <a:pt x="40" y="96"/>
                  <a:pt x="40" y="84"/>
                </a:cubicBezTo>
                <a:cubicBezTo>
                  <a:pt x="40" y="61"/>
                  <a:pt x="60" y="41"/>
                  <a:pt x="84" y="41"/>
                </a:cubicBezTo>
                <a:cubicBezTo>
                  <a:pt x="108" y="41"/>
                  <a:pt x="128" y="61"/>
                  <a:pt x="128" y="84"/>
                </a:cubicBezTo>
                <a:close/>
                <a:moveTo>
                  <a:pt x="100" y="96"/>
                </a:moveTo>
                <a:cubicBezTo>
                  <a:pt x="100" y="87"/>
                  <a:pt x="93" y="83"/>
                  <a:pt x="88" y="81"/>
                </a:cubicBezTo>
                <a:cubicBezTo>
                  <a:pt x="81" y="79"/>
                  <a:pt x="81" y="77"/>
                  <a:pt x="81" y="76"/>
                </a:cubicBezTo>
                <a:cubicBezTo>
                  <a:pt x="81" y="74"/>
                  <a:pt x="82" y="72"/>
                  <a:pt x="85" y="72"/>
                </a:cubicBezTo>
                <a:cubicBezTo>
                  <a:pt x="89" y="72"/>
                  <a:pt x="91" y="74"/>
                  <a:pt x="92" y="75"/>
                </a:cubicBezTo>
                <a:cubicBezTo>
                  <a:pt x="95" y="76"/>
                  <a:pt x="95" y="76"/>
                  <a:pt x="95" y="76"/>
                </a:cubicBezTo>
                <a:cubicBezTo>
                  <a:pt x="99" y="67"/>
                  <a:pt x="99" y="67"/>
                  <a:pt x="99" y="67"/>
                </a:cubicBezTo>
                <a:cubicBezTo>
                  <a:pt x="97" y="65"/>
                  <a:pt x="97" y="65"/>
                  <a:pt x="97" y="65"/>
                </a:cubicBezTo>
                <a:cubicBezTo>
                  <a:pt x="95" y="64"/>
                  <a:pt x="92" y="63"/>
                  <a:pt x="90" y="62"/>
                </a:cubicBezTo>
                <a:cubicBezTo>
                  <a:pt x="90" y="56"/>
                  <a:pt x="90" y="56"/>
                  <a:pt x="90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63"/>
                  <a:pt x="80" y="63"/>
                  <a:pt x="80" y="63"/>
                </a:cubicBezTo>
                <a:cubicBezTo>
                  <a:pt x="73" y="65"/>
                  <a:pt x="69" y="71"/>
                  <a:pt x="69" y="77"/>
                </a:cubicBezTo>
                <a:cubicBezTo>
                  <a:pt x="69" y="85"/>
                  <a:pt x="76" y="89"/>
                  <a:pt x="82" y="91"/>
                </a:cubicBezTo>
                <a:cubicBezTo>
                  <a:pt x="88" y="93"/>
                  <a:pt x="88" y="95"/>
                  <a:pt x="88" y="97"/>
                </a:cubicBezTo>
                <a:cubicBezTo>
                  <a:pt x="88" y="99"/>
                  <a:pt x="86" y="101"/>
                  <a:pt x="83" y="101"/>
                </a:cubicBezTo>
                <a:cubicBezTo>
                  <a:pt x="80" y="101"/>
                  <a:pt x="77" y="100"/>
                  <a:pt x="74" y="98"/>
                </a:cubicBezTo>
                <a:cubicBezTo>
                  <a:pt x="71" y="96"/>
                  <a:pt x="71" y="96"/>
                  <a:pt x="71" y="96"/>
                </a:cubicBezTo>
                <a:cubicBezTo>
                  <a:pt x="68" y="106"/>
                  <a:pt x="68" y="106"/>
                  <a:pt x="68" y="106"/>
                </a:cubicBezTo>
                <a:cubicBezTo>
                  <a:pt x="70" y="108"/>
                  <a:pt x="70" y="108"/>
                  <a:pt x="70" y="108"/>
                </a:cubicBezTo>
                <a:cubicBezTo>
                  <a:pt x="72" y="109"/>
                  <a:pt x="75" y="111"/>
                  <a:pt x="79" y="111"/>
                </a:cubicBezTo>
                <a:cubicBezTo>
                  <a:pt x="79" y="118"/>
                  <a:pt x="79" y="118"/>
                  <a:pt x="79" y="118"/>
                </a:cubicBezTo>
                <a:cubicBezTo>
                  <a:pt x="89" y="118"/>
                  <a:pt x="89" y="118"/>
                  <a:pt x="89" y="118"/>
                </a:cubicBezTo>
                <a:cubicBezTo>
                  <a:pt x="89" y="111"/>
                  <a:pt x="89" y="111"/>
                  <a:pt x="89" y="111"/>
                </a:cubicBezTo>
                <a:cubicBezTo>
                  <a:pt x="96" y="108"/>
                  <a:pt x="100" y="103"/>
                  <a:pt x="100" y="96"/>
                </a:cubicBezTo>
                <a:close/>
                <a:moveTo>
                  <a:pt x="116" y="28"/>
                </a:moveTo>
                <a:cubicBezTo>
                  <a:pt x="116" y="28"/>
                  <a:pt x="117" y="29"/>
                  <a:pt x="118" y="29"/>
                </a:cubicBezTo>
                <a:cubicBezTo>
                  <a:pt x="119" y="29"/>
                  <a:pt x="120" y="28"/>
                  <a:pt x="121" y="27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8" y="13"/>
                  <a:pt x="127" y="12"/>
                  <a:pt x="126" y="11"/>
                </a:cubicBezTo>
                <a:cubicBezTo>
                  <a:pt x="124" y="10"/>
                  <a:pt x="121" y="10"/>
                  <a:pt x="121" y="12"/>
                </a:cubicBezTo>
                <a:cubicBezTo>
                  <a:pt x="114" y="23"/>
                  <a:pt x="114" y="23"/>
                  <a:pt x="114" y="23"/>
                </a:cubicBezTo>
                <a:cubicBezTo>
                  <a:pt x="113" y="24"/>
                  <a:pt x="114" y="27"/>
                  <a:pt x="116" y="28"/>
                </a:cubicBezTo>
                <a:close/>
                <a:moveTo>
                  <a:pt x="24" y="113"/>
                </a:moveTo>
                <a:cubicBezTo>
                  <a:pt x="13" y="120"/>
                  <a:pt x="13" y="120"/>
                  <a:pt x="13" y="120"/>
                </a:cubicBezTo>
                <a:cubicBezTo>
                  <a:pt x="11" y="121"/>
                  <a:pt x="10" y="122"/>
                  <a:pt x="11" y="124"/>
                </a:cubicBezTo>
                <a:cubicBezTo>
                  <a:pt x="12" y="125"/>
                  <a:pt x="13" y="126"/>
                  <a:pt x="15" y="126"/>
                </a:cubicBezTo>
                <a:cubicBezTo>
                  <a:pt x="15" y="126"/>
                  <a:pt x="16" y="126"/>
                  <a:pt x="17" y="126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30" y="119"/>
                  <a:pt x="30" y="116"/>
                  <a:pt x="29" y="114"/>
                </a:cubicBezTo>
                <a:cubicBezTo>
                  <a:pt x="28" y="112"/>
                  <a:pt x="26" y="112"/>
                  <a:pt x="24" y="113"/>
                </a:cubicBezTo>
                <a:close/>
                <a:moveTo>
                  <a:pt x="142" y="53"/>
                </a:moveTo>
                <a:cubicBezTo>
                  <a:pt x="142" y="53"/>
                  <a:pt x="143" y="52"/>
                  <a:pt x="143" y="52"/>
                </a:cubicBezTo>
                <a:cubicBezTo>
                  <a:pt x="155" y="46"/>
                  <a:pt x="155" y="46"/>
                  <a:pt x="155" y="46"/>
                </a:cubicBezTo>
                <a:cubicBezTo>
                  <a:pt x="157" y="45"/>
                  <a:pt x="157" y="42"/>
                  <a:pt x="156" y="41"/>
                </a:cubicBezTo>
                <a:cubicBezTo>
                  <a:pt x="155" y="40"/>
                  <a:pt x="153" y="39"/>
                  <a:pt x="152" y="40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39" y="47"/>
                  <a:pt x="138" y="50"/>
                  <a:pt x="139" y="52"/>
                </a:cubicBezTo>
                <a:cubicBezTo>
                  <a:pt x="140" y="52"/>
                  <a:pt x="141" y="53"/>
                  <a:pt x="142" y="53"/>
                </a:cubicBezTo>
                <a:close/>
                <a:moveTo>
                  <a:pt x="20" y="82"/>
                </a:moveTo>
                <a:cubicBezTo>
                  <a:pt x="20" y="81"/>
                  <a:pt x="19" y="79"/>
                  <a:pt x="17" y="79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9"/>
                  <a:pt x="0" y="81"/>
                  <a:pt x="0" y="82"/>
                </a:cubicBezTo>
                <a:cubicBezTo>
                  <a:pt x="0" y="85"/>
                  <a:pt x="2" y="86"/>
                  <a:pt x="4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9" y="86"/>
                  <a:pt x="20" y="85"/>
                  <a:pt x="20" y="82"/>
                </a:cubicBezTo>
                <a:close/>
                <a:moveTo>
                  <a:pt x="163" y="79"/>
                </a:moveTo>
                <a:cubicBezTo>
                  <a:pt x="151" y="79"/>
                  <a:pt x="151" y="79"/>
                  <a:pt x="151" y="79"/>
                </a:cubicBezTo>
                <a:cubicBezTo>
                  <a:pt x="149" y="79"/>
                  <a:pt x="147" y="81"/>
                  <a:pt x="147" y="82"/>
                </a:cubicBezTo>
                <a:cubicBezTo>
                  <a:pt x="147" y="85"/>
                  <a:pt x="149" y="86"/>
                  <a:pt x="151" y="86"/>
                </a:cubicBezTo>
                <a:cubicBezTo>
                  <a:pt x="163" y="86"/>
                  <a:pt x="163" y="86"/>
                  <a:pt x="163" y="86"/>
                </a:cubicBezTo>
                <a:cubicBezTo>
                  <a:pt x="166" y="86"/>
                  <a:pt x="167" y="85"/>
                  <a:pt x="167" y="82"/>
                </a:cubicBezTo>
                <a:cubicBezTo>
                  <a:pt x="167" y="81"/>
                  <a:pt x="166" y="79"/>
                  <a:pt x="163" y="79"/>
                </a:cubicBezTo>
                <a:close/>
                <a:moveTo>
                  <a:pt x="28" y="46"/>
                </a:moveTo>
                <a:cubicBezTo>
                  <a:pt x="17" y="40"/>
                  <a:pt x="17" y="40"/>
                  <a:pt x="17" y="40"/>
                </a:cubicBezTo>
                <a:cubicBezTo>
                  <a:pt x="15" y="39"/>
                  <a:pt x="12" y="40"/>
                  <a:pt x="11" y="41"/>
                </a:cubicBezTo>
                <a:cubicBezTo>
                  <a:pt x="10" y="42"/>
                  <a:pt x="11" y="45"/>
                  <a:pt x="13" y="46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3"/>
                  <a:pt x="26" y="53"/>
                </a:cubicBezTo>
                <a:cubicBezTo>
                  <a:pt x="27" y="53"/>
                  <a:pt x="29" y="52"/>
                  <a:pt x="29" y="52"/>
                </a:cubicBezTo>
                <a:cubicBezTo>
                  <a:pt x="30" y="50"/>
                  <a:pt x="30" y="47"/>
                  <a:pt x="28" y="46"/>
                </a:cubicBezTo>
                <a:close/>
                <a:moveTo>
                  <a:pt x="155" y="120"/>
                </a:moveTo>
                <a:cubicBezTo>
                  <a:pt x="143" y="113"/>
                  <a:pt x="143" y="113"/>
                  <a:pt x="143" y="113"/>
                </a:cubicBezTo>
                <a:cubicBezTo>
                  <a:pt x="142" y="112"/>
                  <a:pt x="140" y="112"/>
                  <a:pt x="139" y="114"/>
                </a:cubicBezTo>
                <a:cubicBezTo>
                  <a:pt x="138" y="116"/>
                  <a:pt x="139" y="119"/>
                  <a:pt x="140" y="120"/>
                </a:cubicBezTo>
                <a:cubicBezTo>
                  <a:pt x="152" y="126"/>
                  <a:pt x="152" y="126"/>
                  <a:pt x="152" y="126"/>
                </a:cubicBezTo>
                <a:cubicBezTo>
                  <a:pt x="152" y="126"/>
                  <a:pt x="152" y="126"/>
                  <a:pt x="153" y="126"/>
                </a:cubicBezTo>
                <a:cubicBezTo>
                  <a:pt x="154" y="126"/>
                  <a:pt x="155" y="125"/>
                  <a:pt x="156" y="124"/>
                </a:cubicBezTo>
                <a:cubicBezTo>
                  <a:pt x="157" y="122"/>
                  <a:pt x="157" y="121"/>
                  <a:pt x="155" y="120"/>
                </a:cubicBezTo>
                <a:close/>
                <a:moveTo>
                  <a:pt x="47" y="27"/>
                </a:moveTo>
                <a:cubicBezTo>
                  <a:pt x="48" y="28"/>
                  <a:pt x="50" y="29"/>
                  <a:pt x="50" y="29"/>
                </a:cubicBezTo>
                <a:cubicBezTo>
                  <a:pt x="51" y="29"/>
                  <a:pt x="51" y="28"/>
                  <a:pt x="52" y="28"/>
                </a:cubicBezTo>
                <a:cubicBezTo>
                  <a:pt x="54" y="27"/>
                  <a:pt x="54" y="24"/>
                  <a:pt x="53" y="23"/>
                </a:cubicBezTo>
                <a:cubicBezTo>
                  <a:pt x="47" y="12"/>
                  <a:pt x="47" y="12"/>
                  <a:pt x="47" y="12"/>
                </a:cubicBezTo>
                <a:cubicBezTo>
                  <a:pt x="46" y="10"/>
                  <a:pt x="44" y="10"/>
                  <a:pt x="42" y="11"/>
                </a:cubicBezTo>
                <a:cubicBezTo>
                  <a:pt x="40" y="12"/>
                  <a:pt x="40" y="13"/>
                  <a:pt x="40" y="15"/>
                </a:cubicBezTo>
                <a:cubicBezTo>
                  <a:pt x="47" y="27"/>
                  <a:pt x="47" y="27"/>
                  <a:pt x="47" y="27"/>
                </a:cubicBezTo>
                <a:cubicBezTo>
                  <a:pt x="47" y="27"/>
                  <a:pt x="47" y="27"/>
                  <a:pt x="47" y="27"/>
                </a:cubicBezTo>
                <a:close/>
                <a:moveTo>
                  <a:pt x="84" y="20"/>
                </a:moveTo>
                <a:cubicBezTo>
                  <a:pt x="86" y="20"/>
                  <a:pt x="88" y="18"/>
                  <a:pt x="88" y="16"/>
                </a:cubicBezTo>
                <a:cubicBezTo>
                  <a:pt x="88" y="3"/>
                  <a:pt x="88" y="3"/>
                  <a:pt x="88" y="3"/>
                </a:cubicBezTo>
                <a:cubicBezTo>
                  <a:pt x="88" y="1"/>
                  <a:pt x="86" y="0"/>
                  <a:pt x="84" y="0"/>
                </a:cubicBezTo>
                <a:cubicBezTo>
                  <a:pt x="81" y="0"/>
                  <a:pt x="81" y="1"/>
                  <a:pt x="81" y="3"/>
                </a:cubicBezTo>
                <a:cubicBezTo>
                  <a:pt x="81" y="16"/>
                  <a:pt x="81" y="16"/>
                  <a:pt x="81" y="16"/>
                </a:cubicBezTo>
                <a:cubicBezTo>
                  <a:pt x="81" y="18"/>
                  <a:pt x="81" y="20"/>
                  <a:pt x="84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F892C814-E356-AA11-D2A9-E0D03AC4897B}"/>
              </a:ext>
            </a:extLst>
          </p:cNvPr>
          <p:cNvSpPr txBox="1"/>
          <p:nvPr/>
        </p:nvSpPr>
        <p:spPr>
          <a:xfrm>
            <a:off x="288429" y="6006777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F491BFCF-3DED-9796-2086-A0B017A0B4B1}"/>
              </a:ext>
            </a:extLst>
          </p:cNvPr>
          <p:cNvSpPr/>
          <p:nvPr/>
        </p:nvSpPr>
        <p:spPr>
          <a:xfrm>
            <a:off x="288429" y="6192745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53" name="TextBox 17">
            <a:extLst>
              <a:ext uri="{FF2B5EF4-FFF2-40B4-BE49-F238E27FC236}">
                <a16:creationId xmlns:a16="http://schemas.microsoft.com/office/drawing/2014/main" id="{4E3C551A-F0F5-BE3D-295A-87143235D7A9}"/>
              </a:ext>
            </a:extLst>
          </p:cNvPr>
          <p:cNvSpPr txBox="1"/>
          <p:nvPr/>
        </p:nvSpPr>
        <p:spPr>
          <a:xfrm>
            <a:off x="288429" y="508443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C83AF67E-8D17-D430-7601-167755A8F521}"/>
              </a:ext>
            </a:extLst>
          </p:cNvPr>
          <p:cNvSpPr/>
          <p:nvPr/>
        </p:nvSpPr>
        <p:spPr>
          <a:xfrm>
            <a:off x="288429" y="5270407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C7F1D09F-306D-27AF-11C4-E88848A777E2}"/>
              </a:ext>
            </a:extLst>
          </p:cNvPr>
          <p:cNvSpPr txBox="1"/>
          <p:nvPr/>
        </p:nvSpPr>
        <p:spPr>
          <a:xfrm>
            <a:off x="288429" y="4156840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6" name="Rectangle 20">
            <a:extLst>
              <a:ext uri="{FF2B5EF4-FFF2-40B4-BE49-F238E27FC236}">
                <a16:creationId xmlns:a16="http://schemas.microsoft.com/office/drawing/2014/main" id="{37C0B168-A436-A675-2614-BA07A9C60007}"/>
              </a:ext>
            </a:extLst>
          </p:cNvPr>
          <p:cNvSpPr/>
          <p:nvPr/>
        </p:nvSpPr>
        <p:spPr>
          <a:xfrm>
            <a:off x="288429" y="4342808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02A46766-57CA-E944-B2AE-273BDCC986DE}"/>
              </a:ext>
            </a:extLst>
          </p:cNvPr>
          <p:cNvSpPr txBox="1"/>
          <p:nvPr/>
        </p:nvSpPr>
        <p:spPr>
          <a:xfrm>
            <a:off x="288429" y="323450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8" name="Rectangle 22">
            <a:extLst>
              <a:ext uri="{FF2B5EF4-FFF2-40B4-BE49-F238E27FC236}">
                <a16:creationId xmlns:a16="http://schemas.microsoft.com/office/drawing/2014/main" id="{ACE96F16-BFA2-A4CF-205E-071072540130}"/>
              </a:ext>
            </a:extLst>
          </p:cNvPr>
          <p:cNvSpPr/>
          <p:nvPr/>
        </p:nvSpPr>
        <p:spPr>
          <a:xfrm>
            <a:off x="288429" y="3420470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59" name="TextBox 23">
            <a:extLst>
              <a:ext uri="{FF2B5EF4-FFF2-40B4-BE49-F238E27FC236}">
                <a16:creationId xmlns:a16="http://schemas.microsoft.com/office/drawing/2014/main" id="{A2B66948-5BFF-D2EE-4A69-6AC73DB8A829}"/>
              </a:ext>
            </a:extLst>
          </p:cNvPr>
          <p:cNvSpPr txBox="1"/>
          <p:nvPr/>
        </p:nvSpPr>
        <p:spPr>
          <a:xfrm>
            <a:off x="288429" y="229420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0" name="Rectangle 24">
            <a:extLst>
              <a:ext uri="{FF2B5EF4-FFF2-40B4-BE49-F238E27FC236}">
                <a16:creationId xmlns:a16="http://schemas.microsoft.com/office/drawing/2014/main" id="{6880ACBE-35B3-1036-0964-79914657855B}"/>
              </a:ext>
            </a:extLst>
          </p:cNvPr>
          <p:cNvSpPr/>
          <p:nvPr/>
        </p:nvSpPr>
        <p:spPr>
          <a:xfrm>
            <a:off x="288429" y="2480171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cxnSp>
        <p:nvCxnSpPr>
          <p:cNvPr id="61" name="Straight Arrow Connector 25">
            <a:extLst>
              <a:ext uri="{FF2B5EF4-FFF2-40B4-BE49-F238E27FC236}">
                <a16:creationId xmlns:a16="http://schemas.microsoft.com/office/drawing/2014/main" id="{13226274-4636-E46C-574D-45EA06D9EAD0}"/>
              </a:ext>
            </a:extLst>
          </p:cNvPr>
          <p:cNvCxnSpPr>
            <a:cxnSpLocks/>
          </p:cNvCxnSpPr>
          <p:nvPr/>
        </p:nvCxnSpPr>
        <p:spPr>
          <a:xfrm flipH="1">
            <a:off x="1516446" y="6095677"/>
            <a:ext cx="4242953" cy="0"/>
          </a:xfrm>
          <a:prstGeom prst="straightConnector1">
            <a:avLst/>
          </a:prstGeom>
          <a:noFill/>
          <a:ln w="19050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62" name="Straight Arrow Connector 27">
            <a:extLst>
              <a:ext uri="{FF2B5EF4-FFF2-40B4-BE49-F238E27FC236}">
                <a16:creationId xmlns:a16="http://schemas.microsoft.com/office/drawing/2014/main" id="{055318FF-7D27-F14F-330F-3EA902F278F4}"/>
              </a:ext>
            </a:extLst>
          </p:cNvPr>
          <p:cNvCxnSpPr>
            <a:cxnSpLocks/>
          </p:cNvCxnSpPr>
          <p:nvPr/>
        </p:nvCxnSpPr>
        <p:spPr>
          <a:xfrm flipH="1">
            <a:off x="1516446" y="5195564"/>
            <a:ext cx="4952999" cy="0"/>
          </a:xfrm>
          <a:prstGeom prst="straightConnector1">
            <a:avLst/>
          </a:prstGeom>
          <a:noFill/>
          <a:ln w="19050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7BD99842-C89D-AD80-1E5A-A3206BE9F523}"/>
              </a:ext>
            </a:extLst>
          </p:cNvPr>
          <p:cNvCxnSpPr>
            <a:cxnSpLocks/>
          </p:cNvCxnSpPr>
          <p:nvPr/>
        </p:nvCxnSpPr>
        <p:spPr>
          <a:xfrm flipH="1">
            <a:off x="1516446" y="4258440"/>
            <a:ext cx="5422901" cy="0"/>
          </a:xfrm>
          <a:prstGeom prst="straightConnector1">
            <a:avLst/>
          </a:prstGeom>
          <a:noFill/>
          <a:ln w="19050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64" name="Straight Arrow Connector 30">
            <a:extLst>
              <a:ext uri="{FF2B5EF4-FFF2-40B4-BE49-F238E27FC236}">
                <a16:creationId xmlns:a16="http://schemas.microsoft.com/office/drawing/2014/main" id="{DB4B50E7-01DE-AE06-6E78-C5062BAB2BEE}"/>
              </a:ext>
            </a:extLst>
          </p:cNvPr>
          <p:cNvCxnSpPr>
            <a:cxnSpLocks/>
          </p:cNvCxnSpPr>
          <p:nvPr/>
        </p:nvCxnSpPr>
        <p:spPr>
          <a:xfrm flipH="1">
            <a:off x="1516446" y="3332927"/>
            <a:ext cx="6032501" cy="0"/>
          </a:xfrm>
          <a:prstGeom prst="straightConnector1">
            <a:avLst/>
          </a:prstGeom>
          <a:noFill/>
          <a:ln w="19050" cap="flat" cmpd="sng" algn="ctr">
            <a:solidFill>
              <a:srgbClr val="F39C12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0597F447-7EFA-DBF5-D1A2-75A30147CECA}"/>
              </a:ext>
            </a:extLst>
          </p:cNvPr>
          <p:cNvCxnSpPr>
            <a:cxnSpLocks/>
          </p:cNvCxnSpPr>
          <p:nvPr/>
        </p:nvCxnSpPr>
        <p:spPr>
          <a:xfrm flipH="1">
            <a:off x="1516446" y="2444427"/>
            <a:ext cx="6472237" cy="0"/>
          </a:xfrm>
          <a:prstGeom prst="straightConnector1">
            <a:avLst/>
          </a:prstGeom>
          <a:noFill/>
          <a:ln w="19050" cap="flat" cmpd="sng" algn="ctr">
            <a:solidFill>
              <a:srgbClr val="C0392B"/>
            </a:solidFill>
            <a:prstDash val="solid"/>
            <a:miter lim="800000"/>
            <a:tailEnd type="oval"/>
          </a:ln>
          <a:effectLst/>
        </p:spPr>
      </p:cxnSp>
      <p:grpSp>
        <p:nvGrpSpPr>
          <p:cNvPr id="66" name="Group 36">
            <a:extLst>
              <a:ext uri="{FF2B5EF4-FFF2-40B4-BE49-F238E27FC236}">
                <a16:creationId xmlns:a16="http://schemas.microsoft.com/office/drawing/2014/main" id="{48893033-6CAB-F3CC-D99D-CEE298496784}"/>
              </a:ext>
            </a:extLst>
          </p:cNvPr>
          <p:cNvGrpSpPr/>
          <p:nvPr/>
        </p:nvGrpSpPr>
        <p:grpSpPr>
          <a:xfrm>
            <a:off x="7411603" y="3598220"/>
            <a:ext cx="348136" cy="395252"/>
            <a:chOff x="2882901" y="6341744"/>
            <a:chExt cx="211138" cy="239713"/>
          </a:xfrm>
          <a:solidFill>
            <a:srgbClr val="FFFFFF"/>
          </a:solidFill>
        </p:grpSpPr>
        <p:sp>
          <p:nvSpPr>
            <p:cNvPr id="67" name="Freeform 245">
              <a:extLst>
                <a:ext uri="{FF2B5EF4-FFF2-40B4-BE49-F238E27FC236}">
                  <a16:creationId xmlns:a16="http://schemas.microsoft.com/office/drawing/2014/main" id="{1869FF96-E5CE-0F3B-820A-80F11F2FFF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2901" y="6386194"/>
              <a:ext cx="211138" cy="195263"/>
            </a:xfrm>
            <a:custGeom>
              <a:avLst/>
              <a:gdLst>
                <a:gd name="T0" fmla="*/ 28 w 56"/>
                <a:gd name="T1" fmla="*/ 8 h 52"/>
                <a:gd name="T2" fmla="*/ 0 w 56"/>
                <a:gd name="T3" fmla="*/ 24 h 52"/>
                <a:gd name="T4" fmla="*/ 20 w 56"/>
                <a:gd name="T5" fmla="*/ 52 h 52"/>
                <a:gd name="T6" fmla="*/ 28 w 56"/>
                <a:gd name="T7" fmla="*/ 48 h 52"/>
                <a:gd name="T8" fmla="*/ 36 w 56"/>
                <a:gd name="T9" fmla="*/ 52 h 52"/>
                <a:gd name="T10" fmla="*/ 56 w 56"/>
                <a:gd name="T11" fmla="*/ 24 h 52"/>
                <a:gd name="T12" fmla="*/ 28 w 56"/>
                <a:gd name="T13" fmla="*/ 8 h 52"/>
                <a:gd name="T14" fmla="*/ 12 w 56"/>
                <a:gd name="T15" fmla="*/ 40 h 52"/>
                <a:gd name="T16" fmla="*/ 12 w 56"/>
                <a:gd name="T17" fmla="*/ 12 h 52"/>
                <a:gd name="T18" fmla="*/ 20 w 56"/>
                <a:gd name="T19" fmla="*/ 12 h 52"/>
                <a:gd name="T20" fmla="*/ 12 w 56"/>
                <a:gd name="T21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2">
                  <a:moveTo>
                    <a:pt x="28" y="8"/>
                  </a:moveTo>
                  <a:cubicBezTo>
                    <a:pt x="7" y="0"/>
                    <a:pt x="0" y="12"/>
                    <a:pt x="0" y="24"/>
                  </a:cubicBezTo>
                  <a:cubicBezTo>
                    <a:pt x="0" y="36"/>
                    <a:pt x="14" y="52"/>
                    <a:pt x="20" y="52"/>
                  </a:cubicBezTo>
                  <a:cubicBezTo>
                    <a:pt x="28" y="52"/>
                    <a:pt x="28" y="48"/>
                    <a:pt x="28" y="48"/>
                  </a:cubicBezTo>
                  <a:cubicBezTo>
                    <a:pt x="28" y="48"/>
                    <a:pt x="28" y="52"/>
                    <a:pt x="36" y="52"/>
                  </a:cubicBezTo>
                  <a:cubicBezTo>
                    <a:pt x="42" y="52"/>
                    <a:pt x="56" y="36"/>
                    <a:pt x="56" y="24"/>
                  </a:cubicBezTo>
                  <a:cubicBezTo>
                    <a:pt x="56" y="12"/>
                    <a:pt x="49" y="0"/>
                    <a:pt x="28" y="8"/>
                  </a:cubicBezTo>
                  <a:close/>
                  <a:moveTo>
                    <a:pt x="12" y="40"/>
                  </a:moveTo>
                  <a:cubicBezTo>
                    <a:pt x="0" y="24"/>
                    <a:pt x="12" y="12"/>
                    <a:pt x="12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12" y="20"/>
                    <a:pt x="12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8" name="Freeform 246">
              <a:extLst>
                <a:ext uri="{FF2B5EF4-FFF2-40B4-BE49-F238E27FC236}">
                  <a16:creationId xmlns:a16="http://schemas.microsoft.com/office/drawing/2014/main" id="{40D1B175-2C59-9BA7-ED04-C035DB6E46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938" y="6341744"/>
              <a:ext cx="60325" cy="60325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0 h 16"/>
                <a:gd name="T4" fmla="*/ 0 w 16"/>
                <a:gd name="T5" fmla="*/ 0 h 16"/>
                <a:gd name="T6" fmla="*/ 12 w 16"/>
                <a:gd name="T7" fmla="*/ 16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cubicBezTo>
                    <a:pt x="12" y="8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16"/>
                    <a:pt x="12" y="16"/>
                    <a:pt x="12" y="16"/>
                  </a:cubicBez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9" name="Freeform 247">
              <a:extLst>
                <a:ext uri="{FF2B5EF4-FFF2-40B4-BE49-F238E27FC236}">
                  <a16:creationId xmlns:a16="http://schemas.microsoft.com/office/drawing/2014/main" id="{E8A9119C-9089-30B2-6005-73FF48563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263" y="6341744"/>
              <a:ext cx="74613" cy="60325"/>
            </a:xfrm>
            <a:custGeom>
              <a:avLst/>
              <a:gdLst>
                <a:gd name="T0" fmla="*/ 20 w 20"/>
                <a:gd name="T1" fmla="*/ 0 h 16"/>
                <a:gd name="T2" fmla="*/ 0 w 20"/>
                <a:gd name="T3" fmla="*/ 16 h 16"/>
                <a:gd name="T4" fmla="*/ 20 w 2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6">
                  <a:moveTo>
                    <a:pt x="20" y="0"/>
                  </a:moveTo>
                  <a:cubicBezTo>
                    <a:pt x="20" y="0"/>
                    <a:pt x="0" y="0"/>
                    <a:pt x="0" y="16"/>
                  </a:cubicBezTo>
                  <a:cubicBezTo>
                    <a:pt x="0" y="16"/>
                    <a:pt x="20" y="16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70" name="Freeform 248">
            <a:extLst>
              <a:ext uri="{FF2B5EF4-FFF2-40B4-BE49-F238E27FC236}">
                <a16:creationId xmlns:a16="http://schemas.microsoft.com/office/drawing/2014/main" id="{FB7F5DC2-DF45-0390-F57A-CF04ABAE3CCA}"/>
              </a:ext>
            </a:extLst>
          </p:cNvPr>
          <p:cNvSpPr>
            <a:spLocks noEditPoints="1"/>
          </p:cNvSpPr>
          <p:nvPr/>
        </p:nvSpPr>
        <p:spPr bwMode="auto">
          <a:xfrm>
            <a:off x="7398880" y="5343322"/>
            <a:ext cx="373582" cy="427356"/>
          </a:xfrm>
          <a:custGeom>
            <a:avLst/>
            <a:gdLst>
              <a:gd name="T0" fmla="*/ 48 w 56"/>
              <a:gd name="T1" fmla="*/ 60 h 64"/>
              <a:gd name="T2" fmla="*/ 45 w 56"/>
              <a:gd name="T3" fmla="*/ 60 h 64"/>
              <a:gd name="T4" fmla="*/ 56 w 56"/>
              <a:gd name="T5" fmla="*/ 40 h 64"/>
              <a:gd name="T6" fmla="*/ 38 w 56"/>
              <a:gd name="T7" fmla="*/ 17 h 64"/>
              <a:gd name="T8" fmla="*/ 42 w 56"/>
              <a:gd name="T9" fmla="*/ 8 h 64"/>
              <a:gd name="T10" fmla="*/ 42 w 56"/>
              <a:gd name="T11" fmla="*/ 5 h 64"/>
              <a:gd name="T12" fmla="*/ 31 w 56"/>
              <a:gd name="T13" fmla="*/ 0 h 64"/>
              <a:gd name="T14" fmla="*/ 29 w 56"/>
              <a:gd name="T15" fmla="*/ 0 h 64"/>
              <a:gd name="T16" fmla="*/ 28 w 56"/>
              <a:gd name="T17" fmla="*/ 1 h 64"/>
              <a:gd name="T18" fmla="*/ 15 w 56"/>
              <a:gd name="T19" fmla="*/ 25 h 64"/>
              <a:gd name="T20" fmla="*/ 17 w 56"/>
              <a:gd name="T21" fmla="*/ 31 h 64"/>
              <a:gd name="T22" fmla="*/ 15 w 56"/>
              <a:gd name="T23" fmla="*/ 35 h 64"/>
              <a:gd name="T24" fmla="*/ 22 w 56"/>
              <a:gd name="T25" fmla="*/ 38 h 64"/>
              <a:gd name="T26" fmla="*/ 24 w 56"/>
              <a:gd name="T27" fmla="*/ 35 h 64"/>
              <a:gd name="T28" fmla="*/ 24 w 56"/>
              <a:gd name="T29" fmla="*/ 35 h 64"/>
              <a:gd name="T30" fmla="*/ 30 w 56"/>
              <a:gd name="T31" fmla="*/ 32 h 64"/>
              <a:gd name="T32" fmla="*/ 34 w 56"/>
              <a:gd name="T33" fmla="*/ 24 h 64"/>
              <a:gd name="T34" fmla="*/ 48 w 56"/>
              <a:gd name="T35" fmla="*/ 40 h 64"/>
              <a:gd name="T36" fmla="*/ 32 w 56"/>
              <a:gd name="T37" fmla="*/ 56 h 64"/>
              <a:gd name="T38" fmla="*/ 20 w 56"/>
              <a:gd name="T39" fmla="*/ 52 h 64"/>
              <a:gd name="T40" fmla="*/ 20 w 56"/>
              <a:gd name="T41" fmla="*/ 50 h 64"/>
              <a:gd name="T42" fmla="*/ 22 w 56"/>
              <a:gd name="T43" fmla="*/ 48 h 64"/>
              <a:gd name="T44" fmla="*/ 32 w 56"/>
              <a:gd name="T45" fmla="*/ 48 h 64"/>
              <a:gd name="T46" fmla="*/ 32 w 56"/>
              <a:gd name="T47" fmla="*/ 44 h 64"/>
              <a:gd name="T48" fmla="*/ 17 w 56"/>
              <a:gd name="T49" fmla="*/ 44 h 64"/>
              <a:gd name="T50" fmla="*/ 8 w 56"/>
              <a:gd name="T51" fmla="*/ 44 h 64"/>
              <a:gd name="T52" fmla="*/ 0 w 56"/>
              <a:gd name="T53" fmla="*/ 44 h 64"/>
              <a:gd name="T54" fmla="*/ 0 w 56"/>
              <a:gd name="T55" fmla="*/ 48 h 64"/>
              <a:gd name="T56" fmla="*/ 9 w 56"/>
              <a:gd name="T57" fmla="*/ 48 h 64"/>
              <a:gd name="T58" fmla="*/ 10 w 56"/>
              <a:gd name="T59" fmla="*/ 48 h 64"/>
              <a:gd name="T60" fmla="*/ 12 w 56"/>
              <a:gd name="T61" fmla="*/ 50 h 64"/>
              <a:gd name="T62" fmla="*/ 12 w 56"/>
              <a:gd name="T63" fmla="*/ 52 h 64"/>
              <a:gd name="T64" fmla="*/ 12 w 56"/>
              <a:gd name="T65" fmla="*/ 60 h 64"/>
              <a:gd name="T66" fmla="*/ 4 w 56"/>
              <a:gd name="T67" fmla="*/ 64 h 64"/>
              <a:gd name="T68" fmla="*/ 56 w 56"/>
              <a:gd name="T69" fmla="*/ 64 h 64"/>
              <a:gd name="T70" fmla="*/ 48 w 56"/>
              <a:gd name="T71" fmla="*/ 60 h 64"/>
              <a:gd name="T72" fmla="*/ 34 w 56"/>
              <a:gd name="T73" fmla="*/ 5 h 64"/>
              <a:gd name="T74" fmla="*/ 33 w 56"/>
              <a:gd name="T75" fmla="*/ 7 h 64"/>
              <a:gd name="T76" fmla="*/ 24 w 56"/>
              <a:gd name="T77" fmla="*/ 24 h 64"/>
              <a:gd name="T78" fmla="*/ 20 w 56"/>
              <a:gd name="T79" fmla="*/ 22 h 64"/>
              <a:gd name="T80" fmla="*/ 20 w 56"/>
              <a:gd name="T81" fmla="*/ 22 h 64"/>
              <a:gd name="T82" fmla="*/ 29 w 56"/>
              <a:gd name="T83" fmla="*/ 5 h 64"/>
              <a:gd name="T84" fmla="*/ 30 w 56"/>
              <a:gd name="T85" fmla="*/ 4 h 64"/>
              <a:gd name="T86" fmla="*/ 32 w 56"/>
              <a:gd name="T87" fmla="*/ 4 h 64"/>
              <a:gd name="T88" fmla="*/ 34 w 56"/>
              <a:gd name="T89" fmla="*/ 5 h 64"/>
              <a:gd name="T90" fmla="*/ 34 w 56"/>
              <a:gd name="T91" fmla="*/ 5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6" h="64">
                <a:moveTo>
                  <a:pt x="48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52" y="56"/>
                  <a:pt x="56" y="48"/>
                  <a:pt x="56" y="40"/>
                </a:cubicBezTo>
                <a:cubicBezTo>
                  <a:pt x="56" y="29"/>
                  <a:pt x="48" y="19"/>
                  <a:pt x="38" y="17"/>
                </a:cubicBezTo>
                <a:cubicBezTo>
                  <a:pt x="42" y="8"/>
                  <a:pt x="42" y="8"/>
                  <a:pt x="42" y="8"/>
                </a:cubicBezTo>
                <a:cubicBezTo>
                  <a:pt x="43" y="7"/>
                  <a:pt x="43" y="6"/>
                  <a:pt x="42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  <a:cubicBezTo>
                  <a:pt x="29" y="0"/>
                  <a:pt x="28" y="1"/>
                  <a:pt x="28" y="1"/>
                </a:cubicBezTo>
                <a:cubicBezTo>
                  <a:pt x="15" y="25"/>
                  <a:pt x="15" y="25"/>
                  <a:pt x="15" y="25"/>
                </a:cubicBezTo>
                <a:cubicBezTo>
                  <a:pt x="14" y="28"/>
                  <a:pt x="15" y="30"/>
                  <a:pt x="17" y="31"/>
                </a:cubicBezTo>
                <a:cubicBezTo>
                  <a:pt x="15" y="35"/>
                  <a:pt x="15" y="35"/>
                  <a:pt x="15" y="35"/>
                </a:cubicBezTo>
                <a:cubicBezTo>
                  <a:pt x="22" y="38"/>
                  <a:pt x="22" y="38"/>
                  <a:pt x="22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6" y="35"/>
                  <a:pt x="29" y="35"/>
                  <a:pt x="30" y="32"/>
                </a:cubicBezTo>
                <a:cubicBezTo>
                  <a:pt x="34" y="24"/>
                  <a:pt x="34" y="24"/>
                  <a:pt x="34" y="24"/>
                </a:cubicBezTo>
                <a:cubicBezTo>
                  <a:pt x="42" y="25"/>
                  <a:pt x="48" y="32"/>
                  <a:pt x="48" y="40"/>
                </a:cubicBezTo>
                <a:cubicBezTo>
                  <a:pt x="48" y="49"/>
                  <a:pt x="41" y="56"/>
                  <a:pt x="32" y="56"/>
                </a:cubicBezTo>
                <a:cubicBezTo>
                  <a:pt x="28" y="56"/>
                  <a:pt x="23" y="54"/>
                  <a:pt x="20" y="52"/>
                </a:cubicBezTo>
                <a:cubicBezTo>
                  <a:pt x="20" y="50"/>
                  <a:pt x="20" y="50"/>
                  <a:pt x="20" y="50"/>
                </a:cubicBezTo>
                <a:cubicBezTo>
                  <a:pt x="20" y="49"/>
                  <a:pt x="21" y="48"/>
                  <a:pt x="22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2" y="44"/>
                  <a:pt x="32" y="44"/>
                  <a:pt x="32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8" y="44"/>
                  <a:pt x="8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0" y="48"/>
                  <a:pt x="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11" y="48"/>
                  <a:pt x="12" y="49"/>
                  <a:pt x="12" y="50"/>
                </a:cubicBezTo>
                <a:cubicBezTo>
                  <a:pt x="12" y="52"/>
                  <a:pt x="12" y="52"/>
                  <a:pt x="12" y="52"/>
                </a:cubicBezTo>
                <a:cubicBezTo>
                  <a:pt x="12" y="60"/>
                  <a:pt x="12" y="60"/>
                  <a:pt x="12" y="60"/>
                </a:cubicBezTo>
                <a:cubicBezTo>
                  <a:pt x="8" y="60"/>
                  <a:pt x="4" y="60"/>
                  <a:pt x="4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0"/>
                  <a:pt x="52" y="60"/>
                  <a:pt x="48" y="60"/>
                </a:cubicBezTo>
                <a:close/>
                <a:moveTo>
                  <a:pt x="34" y="5"/>
                </a:moveTo>
                <a:cubicBezTo>
                  <a:pt x="33" y="6"/>
                  <a:pt x="33" y="6"/>
                  <a:pt x="33" y="7"/>
                </a:cubicBezTo>
                <a:cubicBezTo>
                  <a:pt x="24" y="24"/>
                  <a:pt x="24" y="24"/>
                  <a:pt x="24" y="24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29" y="5"/>
                  <a:pt x="29" y="5"/>
                  <a:pt x="29" y="5"/>
                </a:cubicBezTo>
                <a:cubicBezTo>
                  <a:pt x="29" y="5"/>
                  <a:pt x="30" y="4"/>
                  <a:pt x="30" y="4"/>
                </a:cubicBezTo>
                <a:cubicBezTo>
                  <a:pt x="31" y="4"/>
                  <a:pt x="31" y="4"/>
                  <a:pt x="32" y="4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5"/>
                  <a:pt x="34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71" name="Group 41">
            <a:extLst>
              <a:ext uri="{FF2B5EF4-FFF2-40B4-BE49-F238E27FC236}">
                <a16:creationId xmlns:a16="http://schemas.microsoft.com/office/drawing/2014/main" id="{BC83D85D-3C7F-6FCC-2D5C-E3375F27BE22}"/>
              </a:ext>
            </a:extLst>
          </p:cNvPr>
          <p:cNvGrpSpPr/>
          <p:nvPr/>
        </p:nvGrpSpPr>
        <p:grpSpPr>
          <a:xfrm>
            <a:off x="7370578" y="6365553"/>
            <a:ext cx="430186" cy="427356"/>
            <a:chOff x="3573463" y="5472113"/>
            <a:chExt cx="241300" cy="239713"/>
          </a:xfrm>
          <a:solidFill>
            <a:srgbClr val="FFFFFF"/>
          </a:solidFill>
        </p:grpSpPr>
        <p:sp>
          <p:nvSpPr>
            <p:cNvPr id="72" name="Freeform 273">
              <a:extLst>
                <a:ext uri="{FF2B5EF4-FFF2-40B4-BE49-F238E27FC236}">
                  <a16:creationId xmlns:a16="http://schemas.microsoft.com/office/drawing/2014/main" id="{72DA9366-8709-329C-8B7D-21A86202C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5546726"/>
              <a:ext cx="241300" cy="165100"/>
            </a:xfrm>
            <a:custGeom>
              <a:avLst/>
              <a:gdLst>
                <a:gd name="T0" fmla="*/ 123 w 152"/>
                <a:gd name="T1" fmla="*/ 0 h 104"/>
                <a:gd name="T2" fmla="*/ 123 w 152"/>
                <a:gd name="T3" fmla="*/ 10 h 104"/>
                <a:gd name="T4" fmla="*/ 142 w 152"/>
                <a:gd name="T5" fmla="*/ 10 h 104"/>
                <a:gd name="T6" fmla="*/ 142 w 152"/>
                <a:gd name="T7" fmla="*/ 95 h 104"/>
                <a:gd name="T8" fmla="*/ 95 w 152"/>
                <a:gd name="T9" fmla="*/ 95 h 104"/>
                <a:gd name="T10" fmla="*/ 95 w 152"/>
                <a:gd name="T11" fmla="*/ 67 h 104"/>
                <a:gd name="T12" fmla="*/ 57 w 152"/>
                <a:gd name="T13" fmla="*/ 67 h 104"/>
                <a:gd name="T14" fmla="*/ 57 w 152"/>
                <a:gd name="T15" fmla="*/ 95 h 104"/>
                <a:gd name="T16" fmla="*/ 10 w 152"/>
                <a:gd name="T17" fmla="*/ 95 h 104"/>
                <a:gd name="T18" fmla="*/ 10 w 152"/>
                <a:gd name="T19" fmla="*/ 10 h 104"/>
                <a:gd name="T20" fmla="*/ 29 w 152"/>
                <a:gd name="T21" fmla="*/ 10 h 104"/>
                <a:gd name="T22" fmla="*/ 29 w 152"/>
                <a:gd name="T23" fmla="*/ 0 h 104"/>
                <a:gd name="T24" fmla="*/ 0 w 152"/>
                <a:gd name="T25" fmla="*/ 0 h 104"/>
                <a:gd name="T26" fmla="*/ 0 w 152"/>
                <a:gd name="T27" fmla="*/ 104 h 104"/>
                <a:gd name="T28" fmla="*/ 152 w 152"/>
                <a:gd name="T29" fmla="*/ 104 h 104"/>
                <a:gd name="T30" fmla="*/ 152 w 152"/>
                <a:gd name="T31" fmla="*/ 0 h 104"/>
                <a:gd name="T32" fmla="*/ 123 w 152"/>
                <a:gd name="T3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2" h="104">
                  <a:moveTo>
                    <a:pt x="123" y="0"/>
                  </a:moveTo>
                  <a:lnTo>
                    <a:pt x="123" y="10"/>
                  </a:lnTo>
                  <a:lnTo>
                    <a:pt x="142" y="10"/>
                  </a:lnTo>
                  <a:lnTo>
                    <a:pt x="142" y="95"/>
                  </a:lnTo>
                  <a:lnTo>
                    <a:pt x="95" y="95"/>
                  </a:lnTo>
                  <a:lnTo>
                    <a:pt x="95" y="67"/>
                  </a:lnTo>
                  <a:lnTo>
                    <a:pt x="57" y="67"/>
                  </a:lnTo>
                  <a:lnTo>
                    <a:pt x="57" y="95"/>
                  </a:lnTo>
                  <a:lnTo>
                    <a:pt x="10" y="95"/>
                  </a:lnTo>
                  <a:lnTo>
                    <a:pt x="10" y="10"/>
                  </a:lnTo>
                  <a:lnTo>
                    <a:pt x="29" y="10"/>
                  </a:lnTo>
                  <a:lnTo>
                    <a:pt x="29" y="0"/>
                  </a:lnTo>
                  <a:lnTo>
                    <a:pt x="0" y="0"/>
                  </a:lnTo>
                  <a:lnTo>
                    <a:pt x="0" y="104"/>
                  </a:lnTo>
                  <a:lnTo>
                    <a:pt x="152" y="104"/>
                  </a:lnTo>
                  <a:lnTo>
                    <a:pt x="152" y="0"/>
                  </a:lnTo>
                  <a:lnTo>
                    <a:pt x="1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3" name="Freeform 274">
              <a:extLst>
                <a:ext uri="{FF2B5EF4-FFF2-40B4-BE49-F238E27FC236}">
                  <a16:creationId xmlns:a16="http://schemas.microsoft.com/office/drawing/2014/main" id="{B02881E7-C659-13C5-8D40-1BC1E1EDC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3788" y="5472113"/>
              <a:ext cx="120650" cy="104775"/>
            </a:xfrm>
            <a:custGeom>
              <a:avLst/>
              <a:gdLst>
                <a:gd name="T0" fmla="*/ 0 w 76"/>
                <a:gd name="T1" fmla="*/ 57 h 66"/>
                <a:gd name="T2" fmla="*/ 0 w 76"/>
                <a:gd name="T3" fmla="*/ 66 h 66"/>
                <a:gd name="T4" fmla="*/ 76 w 76"/>
                <a:gd name="T5" fmla="*/ 66 h 66"/>
                <a:gd name="T6" fmla="*/ 76 w 76"/>
                <a:gd name="T7" fmla="*/ 57 h 66"/>
                <a:gd name="T8" fmla="*/ 76 w 76"/>
                <a:gd name="T9" fmla="*/ 38 h 66"/>
                <a:gd name="T10" fmla="*/ 76 w 76"/>
                <a:gd name="T11" fmla="*/ 0 h 66"/>
                <a:gd name="T12" fmla="*/ 0 w 76"/>
                <a:gd name="T13" fmla="*/ 0 h 66"/>
                <a:gd name="T14" fmla="*/ 0 w 76"/>
                <a:gd name="T15" fmla="*/ 38 h 66"/>
                <a:gd name="T16" fmla="*/ 0 w 76"/>
                <a:gd name="T17" fmla="*/ 57 h 66"/>
                <a:gd name="T18" fmla="*/ 28 w 76"/>
                <a:gd name="T19" fmla="*/ 9 h 66"/>
                <a:gd name="T20" fmla="*/ 28 w 76"/>
                <a:gd name="T21" fmla="*/ 28 h 66"/>
                <a:gd name="T22" fmla="*/ 47 w 76"/>
                <a:gd name="T23" fmla="*/ 28 h 66"/>
                <a:gd name="T24" fmla="*/ 47 w 76"/>
                <a:gd name="T25" fmla="*/ 9 h 66"/>
                <a:gd name="T26" fmla="*/ 57 w 76"/>
                <a:gd name="T27" fmla="*/ 9 h 66"/>
                <a:gd name="T28" fmla="*/ 57 w 76"/>
                <a:gd name="T29" fmla="*/ 57 h 66"/>
                <a:gd name="T30" fmla="*/ 47 w 76"/>
                <a:gd name="T31" fmla="*/ 57 h 66"/>
                <a:gd name="T32" fmla="*/ 47 w 76"/>
                <a:gd name="T33" fmla="*/ 38 h 66"/>
                <a:gd name="T34" fmla="*/ 28 w 76"/>
                <a:gd name="T35" fmla="*/ 38 h 66"/>
                <a:gd name="T36" fmla="*/ 28 w 76"/>
                <a:gd name="T37" fmla="*/ 57 h 66"/>
                <a:gd name="T38" fmla="*/ 19 w 76"/>
                <a:gd name="T39" fmla="*/ 57 h 66"/>
                <a:gd name="T40" fmla="*/ 19 w 76"/>
                <a:gd name="T41" fmla="*/ 9 h 66"/>
                <a:gd name="T42" fmla="*/ 28 w 76"/>
                <a:gd name="T43" fmla="*/ 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6" h="66">
                  <a:moveTo>
                    <a:pt x="0" y="57"/>
                  </a:moveTo>
                  <a:lnTo>
                    <a:pt x="0" y="66"/>
                  </a:lnTo>
                  <a:lnTo>
                    <a:pt x="76" y="66"/>
                  </a:lnTo>
                  <a:lnTo>
                    <a:pt x="76" y="57"/>
                  </a:lnTo>
                  <a:lnTo>
                    <a:pt x="76" y="38"/>
                  </a:lnTo>
                  <a:lnTo>
                    <a:pt x="76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0" y="57"/>
                  </a:lnTo>
                  <a:close/>
                  <a:moveTo>
                    <a:pt x="28" y="9"/>
                  </a:moveTo>
                  <a:lnTo>
                    <a:pt x="28" y="28"/>
                  </a:lnTo>
                  <a:lnTo>
                    <a:pt x="47" y="28"/>
                  </a:lnTo>
                  <a:lnTo>
                    <a:pt x="47" y="9"/>
                  </a:lnTo>
                  <a:lnTo>
                    <a:pt x="57" y="9"/>
                  </a:lnTo>
                  <a:lnTo>
                    <a:pt x="57" y="57"/>
                  </a:lnTo>
                  <a:lnTo>
                    <a:pt x="47" y="57"/>
                  </a:lnTo>
                  <a:lnTo>
                    <a:pt x="47" y="38"/>
                  </a:lnTo>
                  <a:lnTo>
                    <a:pt x="28" y="38"/>
                  </a:lnTo>
                  <a:lnTo>
                    <a:pt x="28" y="57"/>
                  </a:lnTo>
                  <a:lnTo>
                    <a:pt x="19" y="57"/>
                  </a:lnTo>
                  <a:lnTo>
                    <a:pt x="19" y="9"/>
                  </a:lnTo>
                  <a:lnTo>
                    <a:pt x="2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4" name="Rectangle 275">
              <a:extLst>
                <a:ext uri="{FF2B5EF4-FFF2-40B4-BE49-F238E27FC236}">
                  <a16:creationId xmlns:a16="http://schemas.microsoft.com/office/drawing/2014/main" id="{37935BDA-3979-FD9D-7AB3-AE80E1478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6" y="5607051"/>
              <a:ext cx="44450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5" name="Rectangle 276">
              <a:extLst>
                <a:ext uri="{FF2B5EF4-FFF2-40B4-BE49-F238E27FC236}">
                  <a16:creationId xmlns:a16="http://schemas.microsoft.com/office/drawing/2014/main" id="{6EE7F60D-6A01-24DF-5A08-672E1DE16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6" y="5653088"/>
              <a:ext cx="44450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6" name="Rectangle 277">
              <a:extLst>
                <a:ext uri="{FF2B5EF4-FFF2-40B4-BE49-F238E27FC236}">
                  <a16:creationId xmlns:a16="http://schemas.microsoft.com/office/drawing/2014/main" id="{E98E373C-3084-3A66-169E-C9D27EF1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5607051"/>
              <a:ext cx="460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7" name="Rectangle 278">
              <a:extLst>
                <a:ext uri="{FF2B5EF4-FFF2-40B4-BE49-F238E27FC236}">
                  <a16:creationId xmlns:a16="http://schemas.microsoft.com/office/drawing/2014/main" id="{9C43E338-E415-3359-A02F-8945E91B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563" y="5653088"/>
              <a:ext cx="4603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8" name="Rectangle 279">
              <a:extLst>
                <a:ext uri="{FF2B5EF4-FFF2-40B4-BE49-F238E27FC236}">
                  <a16:creationId xmlns:a16="http://schemas.microsoft.com/office/drawing/2014/main" id="{D3D7A30B-4223-6B3B-27D4-678D5015A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951" y="5607051"/>
              <a:ext cx="60325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79" name="Freeform 280">
            <a:extLst>
              <a:ext uri="{FF2B5EF4-FFF2-40B4-BE49-F238E27FC236}">
                <a16:creationId xmlns:a16="http://schemas.microsoft.com/office/drawing/2014/main" id="{F49CFBDF-6FA1-5E52-C0C0-DA9D6FBFA9C8}"/>
              </a:ext>
            </a:extLst>
          </p:cNvPr>
          <p:cNvSpPr>
            <a:spLocks noEditPoints="1"/>
          </p:cNvSpPr>
          <p:nvPr/>
        </p:nvSpPr>
        <p:spPr bwMode="auto">
          <a:xfrm>
            <a:off x="7371993" y="4583943"/>
            <a:ext cx="427356" cy="348112"/>
          </a:xfrm>
          <a:custGeom>
            <a:avLst/>
            <a:gdLst>
              <a:gd name="T0" fmla="*/ 56 w 64"/>
              <a:gd name="T1" fmla="*/ 12 h 52"/>
              <a:gd name="T2" fmla="*/ 46 w 64"/>
              <a:gd name="T3" fmla="*/ 12 h 52"/>
              <a:gd name="T4" fmla="*/ 45 w 64"/>
              <a:gd name="T5" fmla="*/ 4 h 52"/>
              <a:gd name="T6" fmla="*/ 40 w 64"/>
              <a:gd name="T7" fmla="*/ 0 h 52"/>
              <a:gd name="T8" fmla="*/ 24 w 64"/>
              <a:gd name="T9" fmla="*/ 0 h 52"/>
              <a:gd name="T10" fmla="*/ 19 w 64"/>
              <a:gd name="T11" fmla="*/ 4 h 52"/>
              <a:gd name="T12" fmla="*/ 18 w 64"/>
              <a:gd name="T13" fmla="*/ 12 h 52"/>
              <a:gd name="T14" fmla="*/ 8 w 64"/>
              <a:gd name="T15" fmla="*/ 12 h 52"/>
              <a:gd name="T16" fmla="*/ 0 w 64"/>
              <a:gd name="T17" fmla="*/ 20 h 52"/>
              <a:gd name="T18" fmla="*/ 0 w 64"/>
              <a:gd name="T19" fmla="*/ 44 h 52"/>
              <a:gd name="T20" fmla="*/ 8 w 64"/>
              <a:gd name="T21" fmla="*/ 52 h 52"/>
              <a:gd name="T22" fmla="*/ 56 w 64"/>
              <a:gd name="T23" fmla="*/ 52 h 52"/>
              <a:gd name="T24" fmla="*/ 64 w 64"/>
              <a:gd name="T25" fmla="*/ 44 h 52"/>
              <a:gd name="T26" fmla="*/ 64 w 64"/>
              <a:gd name="T27" fmla="*/ 20 h 52"/>
              <a:gd name="T28" fmla="*/ 56 w 64"/>
              <a:gd name="T29" fmla="*/ 12 h 52"/>
              <a:gd name="T30" fmla="*/ 23 w 64"/>
              <a:gd name="T31" fmla="*/ 5 h 52"/>
              <a:gd name="T32" fmla="*/ 24 w 64"/>
              <a:gd name="T33" fmla="*/ 4 h 52"/>
              <a:gd name="T34" fmla="*/ 40 w 64"/>
              <a:gd name="T35" fmla="*/ 4 h 52"/>
              <a:gd name="T36" fmla="*/ 41 w 64"/>
              <a:gd name="T37" fmla="*/ 5 h 52"/>
              <a:gd name="T38" fmla="*/ 42 w 64"/>
              <a:gd name="T39" fmla="*/ 12 h 52"/>
              <a:gd name="T40" fmla="*/ 22 w 64"/>
              <a:gd name="T41" fmla="*/ 12 h 52"/>
              <a:gd name="T42" fmla="*/ 23 w 64"/>
              <a:gd name="T43" fmla="*/ 5 h 52"/>
              <a:gd name="T44" fmla="*/ 44 w 64"/>
              <a:gd name="T45" fmla="*/ 36 h 52"/>
              <a:gd name="T46" fmla="*/ 36 w 64"/>
              <a:gd name="T47" fmla="*/ 36 h 52"/>
              <a:gd name="T48" fmla="*/ 36 w 64"/>
              <a:gd name="T49" fmla="*/ 44 h 52"/>
              <a:gd name="T50" fmla="*/ 28 w 64"/>
              <a:gd name="T51" fmla="*/ 44 h 52"/>
              <a:gd name="T52" fmla="*/ 28 w 64"/>
              <a:gd name="T53" fmla="*/ 36 h 52"/>
              <a:gd name="T54" fmla="*/ 20 w 64"/>
              <a:gd name="T55" fmla="*/ 36 h 52"/>
              <a:gd name="T56" fmla="*/ 20 w 64"/>
              <a:gd name="T57" fmla="*/ 28 h 52"/>
              <a:gd name="T58" fmla="*/ 28 w 64"/>
              <a:gd name="T59" fmla="*/ 28 h 52"/>
              <a:gd name="T60" fmla="*/ 28 w 64"/>
              <a:gd name="T61" fmla="*/ 20 h 52"/>
              <a:gd name="T62" fmla="*/ 36 w 64"/>
              <a:gd name="T63" fmla="*/ 20 h 52"/>
              <a:gd name="T64" fmla="*/ 36 w 64"/>
              <a:gd name="T65" fmla="*/ 28 h 52"/>
              <a:gd name="T66" fmla="*/ 44 w 64"/>
              <a:gd name="T67" fmla="*/ 28 h 52"/>
              <a:gd name="T68" fmla="*/ 44 w 64"/>
              <a:gd name="T69" fmla="*/ 3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4" h="52">
                <a:moveTo>
                  <a:pt x="56" y="12"/>
                </a:moveTo>
                <a:cubicBezTo>
                  <a:pt x="46" y="12"/>
                  <a:pt x="46" y="12"/>
                  <a:pt x="46" y="12"/>
                </a:cubicBezTo>
                <a:cubicBezTo>
                  <a:pt x="45" y="4"/>
                  <a:pt x="45" y="4"/>
                  <a:pt x="45" y="4"/>
                </a:cubicBezTo>
                <a:cubicBezTo>
                  <a:pt x="44" y="2"/>
                  <a:pt x="42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0" y="2"/>
                  <a:pt x="19" y="4"/>
                </a:cubicBezTo>
                <a:cubicBezTo>
                  <a:pt x="18" y="12"/>
                  <a:pt x="18" y="12"/>
                  <a:pt x="18" y="12"/>
                </a:cubicBezTo>
                <a:cubicBezTo>
                  <a:pt x="8" y="12"/>
                  <a:pt x="8" y="12"/>
                  <a:pt x="8" y="12"/>
                </a:cubicBezTo>
                <a:cubicBezTo>
                  <a:pt x="4" y="12"/>
                  <a:pt x="0" y="16"/>
                  <a:pt x="0" y="2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8"/>
                  <a:pt x="4" y="52"/>
                  <a:pt x="8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60" y="52"/>
                  <a:pt x="64" y="48"/>
                  <a:pt x="64" y="44"/>
                </a:cubicBezTo>
                <a:cubicBezTo>
                  <a:pt x="64" y="20"/>
                  <a:pt x="64" y="20"/>
                  <a:pt x="64" y="20"/>
                </a:cubicBezTo>
                <a:cubicBezTo>
                  <a:pt x="64" y="16"/>
                  <a:pt x="60" y="12"/>
                  <a:pt x="56" y="12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4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5"/>
                  <a:pt x="41" y="5"/>
                  <a:pt x="41" y="5"/>
                </a:cubicBezTo>
                <a:cubicBezTo>
                  <a:pt x="42" y="12"/>
                  <a:pt x="42" y="12"/>
                  <a:pt x="42" y="12"/>
                </a:cubicBezTo>
                <a:cubicBezTo>
                  <a:pt x="22" y="12"/>
                  <a:pt x="22" y="12"/>
                  <a:pt x="22" y="12"/>
                </a:cubicBezTo>
                <a:lnTo>
                  <a:pt x="23" y="5"/>
                </a:lnTo>
                <a:close/>
                <a:moveTo>
                  <a:pt x="44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36" y="44"/>
                  <a:pt x="36" y="44"/>
                  <a:pt x="36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36"/>
                  <a:pt x="28" y="36"/>
                  <a:pt x="28" y="36"/>
                </a:cubicBezTo>
                <a:cubicBezTo>
                  <a:pt x="20" y="36"/>
                  <a:pt x="20" y="36"/>
                  <a:pt x="20" y="36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cubicBezTo>
                  <a:pt x="28" y="20"/>
                  <a:pt x="28" y="20"/>
                  <a:pt x="28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28"/>
                  <a:pt x="36" y="28"/>
                  <a:pt x="36" y="28"/>
                </a:cubicBezTo>
                <a:cubicBezTo>
                  <a:pt x="44" y="28"/>
                  <a:pt x="44" y="28"/>
                  <a:pt x="44" y="28"/>
                </a:cubicBezTo>
                <a:lnTo>
                  <a:pt x="44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3433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7">
            <a:extLst>
              <a:ext uri="{FF2B5EF4-FFF2-40B4-BE49-F238E27FC236}">
                <a16:creationId xmlns:a16="http://schemas.microsoft.com/office/drawing/2014/main" id="{4F8C1BBC-1F5D-DC78-0723-F010AFF26622}"/>
              </a:ext>
            </a:extLst>
          </p:cNvPr>
          <p:cNvSpPr txBox="1">
            <a:spLocks/>
          </p:cNvSpPr>
          <p:nvPr/>
        </p:nvSpPr>
        <p:spPr>
          <a:xfrm>
            <a:off x="602743" y="115202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6AD3D6C7-AAEC-16A8-CA55-288A56862ACF}"/>
              </a:ext>
            </a:extLst>
          </p:cNvPr>
          <p:cNvGrpSpPr/>
          <p:nvPr/>
        </p:nvGrpSpPr>
        <p:grpSpPr>
          <a:xfrm flipH="1">
            <a:off x="405099" y="2091828"/>
            <a:ext cx="6694488" cy="4876801"/>
            <a:chOff x="2748756" y="1304925"/>
            <a:chExt cx="6694488" cy="4876801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61C21A0-9CDC-AB49-6675-1232AFE3B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181" y="1304925"/>
              <a:ext cx="1941513" cy="2862263"/>
            </a:xfrm>
            <a:custGeom>
              <a:avLst/>
              <a:gdLst>
                <a:gd name="T0" fmla="*/ 1223 w 1223"/>
                <a:gd name="T1" fmla="*/ 1803 h 1803"/>
                <a:gd name="T2" fmla="*/ 1223 w 1223"/>
                <a:gd name="T3" fmla="*/ 0 h 1803"/>
                <a:gd name="T4" fmla="*/ 0 w 1223"/>
                <a:gd name="T5" fmla="*/ 1803 h 1803"/>
                <a:gd name="T6" fmla="*/ 1223 w 1223"/>
                <a:gd name="T7" fmla="*/ 1803 h 1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3" h="1803">
                  <a:moveTo>
                    <a:pt x="1223" y="1803"/>
                  </a:moveTo>
                  <a:lnTo>
                    <a:pt x="1223" y="0"/>
                  </a:lnTo>
                  <a:lnTo>
                    <a:pt x="0" y="1803"/>
                  </a:lnTo>
                  <a:lnTo>
                    <a:pt x="1223" y="1803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4F3A73E-C5AF-B9CF-B3D9-3057D28A1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8756" y="4240213"/>
              <a:ext cx="3309938" cy="1941513"/>
            </a:xfrm>
            <a:custGeom>
              <a:avLst/>
              <a:gdLst>
                <a:gd name="T0" fmla="*/ 2085 w 2085"/>
                <a:gd name="T1" fmla="*/ 0 h 1223"/>
                <a:gd name="T2" fmla="*/ 830 w 2085"/>
                <a:gd name="T3" fmla="*/ 0 h 1223"/>
                <a:gd name="T4" fmla="*/ 0 w 2085"/>
                <a:gd name="T5" fmla="*/ 1223 h 1223"/>
                <a:gd name="T6" fmla="*/ 2085 w 2085"/>
                <a:gd name="T7" fmla="*/ 1223 h 1223"/>
                <a:gd name="T8" fmla="*/ 2085 w 2085"/>
                <a:gd name="T9" fmla="*/ 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5" h="1223">
                  <a:moveTo>
                    <a:pt x="2085" y="0"/>
                  </a:moveTo>
                  <a:lnTo>
                    <a:pt x="830" y="0"/>
                  </a:lnTo>
                  <a:lnTo>
                    <a:pt x="0" y="1223"/>
                  </a:lnTo>
                  <a:lnTo>
                    <a:pt x="2085" y="1223"/>
                  </a:lnTo>
                  <a:lnTo>
                    <a:pt x="2085" y="0"/>
                  </a:lnTo>
                  <a:close/>
                </a:path>
              </a:pathLst>
            </a:custGeom>
            <a:solidFill>
              <a:srgbClr val="41B1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EAEC42F-4EE0-DC79-1CCF-27991E1DC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1719" y="1304925"/>
              <a:ext cx="3311525" cy="4876801"/>
            </a:xfrm>
            <a:custGeom>
              <a:avLst/>
              <a:gdLst>
                <a:gd name="T0" fmla="*/ 0 w 2086"/>
                <a:gd name="T1" fmla="*/ 0 h 3072"/>
                <a:gd name="T2" fmla="*/ 0 w 2086"/>
                <a:gd name="T3" fmla="*/ 3072 h 3072"/>
                <a:gd name="T4" fmla="*/ 2086 w 2086"/>
                <a:gd name="T5" fmla="*/ 3072 h 3072"/>
                <a:gd name="T6" fmla="*/ 0 w 2086"/>
                <a:gd name="T7" fmla="*/ 0 h 3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6" h="3072">
                  <a:moveTo>
                    <a:pt x="0" y="0"/>
                  </a:moveTo>
                  <a:lnTo>
                    <a:pt x="0" y="3072"/>
                  </a:lnTo>
                  <a:lnTo>
                    <a:pt x="2086" y="3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22" name="TextBox 10">
            <a:extLst>
              <a:ext uri="{FF2B5EF4-FFF2-40B4-BE49-F238E27FC236}">
                <a16:creationId xmlns:a16="http://schemas.microsoft.com/office/drawing/2014/main" id="{8EC3F322-AD1F-ED03-4C4E-D3BB13922BFB}"/>
              </a:ext>
            </a:extLst>
          </p:cNvPr>
          <p:cNvSpPr txBox="1"/>
          <p:nvPr/>
        </p:nvSpPr>
        <p:spPr>
          <a:xfrm>
            <a:off x="1236155" y="5776263"/>
            <a:ext cx="2350719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050" dirty="0">
                <a:solidFill>
                  <a:srgbClr val="FFFFFF"/>
                </a:solidFill>
                <a:latin typeface="Open Sans"/>
                <a:ea typeface="+mn-ea"/>
              </a:rPr>
              <a:t>eaque ipsa quae ab illo inventore veritatis et quasi architecto beatae vitae dicta sunt explicabo. </a:t>
            </a:r>
            <a:endParaRPr lang="en-US" sz="1050" dirty="0">
              <a:solidFill>
                <a:srgbClr val="FFFFFF"/>
              </a:solidFill>
              <a:latin typeface="Open Sans"/>
              <a:ea typeface="+mn-ea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4B4890D3-B5DB-F4D2-E53C-595E7996B5C9}"/>
              </a:ext>
            </a:extLst>
          </p:cNvPr>
          <p:cNvSpPr txBox="1"/>
          <p:nvPr/>
        </p:nvSpPr>
        <p:spPr>
          <a:xfrm>
            <a:off x="1895989" y="554784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E8C4B0F8-73EA-1C08-82D5-347A7DFDB269}"/>
              </a:ext>
            </a:extLst>
          </p:cNvPr>
          <p:cNvSpPr>
            <a:spLocks noEditPoints="1"/>
          </p:cNvSpPr>
          <p:nvPr/>
        </p:nvSpPr>
        <p:spPr bwMode="auto">
          <a:xfrm>
            <a:off x="2087079" y="4815466"/>
            <a:ext cx="450736" cy="583382"/>
          </a:xfrm>
          <a:custGeom>
            <a:avLst/>
            <a:gdLst>
              <a:gd name="T0" fmla="*/ 130 w 148"/>
              <a:gd name="T1" fmla="*/ 112 h 191"/>
              <a:gd name="T2" fmla="*/ 148 w 148"/>
              <a:gd name="T3" fmla="*/ 67 h 191"/>
              <a:gd name="T4" fmla="*/ 82 w 148"/>
              <a:gd name="T5" fmla="*/ 0 h 191"/>
              <a:gd name="T6" fmla="*/ 45 w 148"/>
              <a:gd name="T7" fmla="*/ 12 h 191"/>
              <a:gd name="T8" fmla="*/ 44 w 148"/>
              <a:gd name="T9" fmla="*/ 12 h 191"/>
              <a:gd name="T10" fmla="*/ 43 w 148"/>
              <a:gd name="T11" fmla="*/ 13 h 191"/>
              <a:gd name="T12" fmla="*/ 28 w 148"/>
              <a:gd name="T13" fmla="*/ 28 h 191"/>
              <a:gd name="T14" fmla="*/ 17 w 148"/>
              <a:gd name="T15" fmla="*/ 53 h 191"/>
              <a:gd name="T16" fmla="*/ 20 w 148"/>
              <a:gd name="T17" fmla="*/ 74 h 191"/>
              <a:gd name="T18" fmla="*/ 2 w 148"/>
              <a:gd name="T19" fmla="*/ 101 h 191"/>
              <a:gd name="T20" fmla="*/ 7 w 148"/>
              <a:gd name="T21" fmla="*/ 110 h 191"/>
              <a:gd name="T22" fmla="*/ 18 w 148"/>
              <a:gd name="T23" fmla="*/ 110 h 191"/>
              <a:gd name="T24" fmla="*/ 19 w 148"/>
              <a:gd name="T25" fmla="*/ 118 h 191"/>
              <a:gd name="T26" fmla="*/ 22 w 148"/>
              <a:gd name="T27" fmla="*/ 122 h 191"/>
              <a:gd name="T28" fmla="*/ 20 w 148"/>
              <a:gd name="T29" fmla="*/ 129 h 191"/>
              <a:gd name="T30" fmla="*/ 25 w 148"/>
              <a:gd name="T31" fmla="*/ 133 h 191"/>
              <a:gd name="T32" fmla="*/ 35 w 148"/>
              <a:gd name="T33" fmla="*/ 152 h 191"/>
              <a:gd name="T34" fmla="*/ 44 w 148"/>
              <a:gd name="T35" fmla="*/ 151 h 191"/>
              <a:gd name="T36" fmla="*/ 51 w 148"/>
              <a:gd name="T37" fmla="*/ 150 h 191"/>
              <a:gd name="T38" fmla="*/ 60 w 148"/>
              <a:gd name="T39" fmla="*/ 159 h 191"/>
              <a:gd name="T40" fmla="*/ 58 w 148"/>
              <a:gd name="T41" fmla="*/ 171 h 191"/>
              <a:gd name="T42" fmla="*/ 49 w 148"/>
              <a:gd name="T43" fmla="*/ 191 h 191"/>
              <a:gd name="T44" fmla="*/ 89 w 148"/>
              <a:gd name="T45" fmla="*/ 171 h 191"/>
              <a:gd name="T46" fmla="*/ 131 w 148"/>
              <a:gd name="T47" fmla="*/ 163 h 191"/>
              <a:gd name="T48" fmla="*/ 130 w 148"/>
              <a:gd name="T49" fmla="*/ 112 h 191"/>
              <a:gd name="T50" fmla="*/ 104 w 148"/>
              <a:gd name="T51" fmla="*/ 76 h 191"/>
              <a:gd name="T52" fmla="*/ 101 w 148"/>
              <a:gd name="T53" fmla="*/ 72 h 191"/>
              <a:gd name="T54" fmla="*/ 70 w 148"/>
              <a:gd name="T55" fmla="*/ 114 h 191"/>
              <a:gd name="T56" fmla="*/ 76 w 148"/>
              <a:gd name="T57" fmla="*/ 78 h 191"/>
              <a:gd name="T58" fmla="*/ 63 w 148"/>
              <a:gd name="T59" fmla="*/ 78 h 191"/>
              <a:gd name="T60" fmla="*/ 68 w 148"/>
              <a:gd name="T61" fmla="*/ 59 h 191"/>
              <a:gd name="T62" fmla="*/ 62 w 148"/>
              <a:gd name="T63" fmla="*/ 59 h 191"/>
              <a:gd name="T64" fmla="*/ 49 w 148"/>
              <a:gd name="T65" fmla="*/ 22 h 191"/>
              <a:gd name="T66" fmla="*/ 49 w 148"/>
              <a:gd name="T67" fmla="*/ 21 h 191"/>
              <a:gd name="T68" fmla="*/ 49 w 148"/>
              <a:gd name="T69" fmla="*/ 21 h 191"/>
              <a:gd name="T70" fmla="*/ 49 w 148"/>
              <a:gd name="T71" fmla="*/ 21 h 191"/>
              <a:gd name="T72" fmla="*/ 50 w 148"/>
              <a:gd name="T73" fmla="*/ 21 h 191"/>
              <a:gd name="T74" fmla="*/ 82 w 148"/>
              <a:gd name="T75" fmla="*/ 11 h 191"/>
              <a:gd name="T76" fmla="*/ 135 w 148"/>
              <a:gd name="T77" fmla="*/ 48 h 191"/>
              <a:gd name="T78" fmla="*/ 135 w 148"/>
              <a:gd name="T79" fmla="*/ 70 h 191"/>
              <a:gd name="T80" fmla="*/ 104 w 148"/>
              <a:gd name="T81" fmla="*/ 76 h 191"/>
              <a:gd name="T82" fmla="*/ 90 w 148"/>
              <a:gd name="T83" fmla="*/ 61 h 191"/>
              <a:gd name="T84" fmla="*/ 103 w 148"/>
              <a:gd name="T85" fmla="*/ 61 h 191"/>
              <a:gd name="T86" fmla="*/ 75 w 148"/>
              <a:gd name="T87" fmla="*/ 102 h 191"/>
              <a:gd name="T88" fmla="*/ 81 w 148"/>
              <a:gd name="T89" fmla="*/ 74 h 191"/>
              <a:gd name="T90" fmla="*/ 68 w 148"/>
              <a:gd name="T91" fmla="*/ 74 h 191"/>
              <a:gd name="T92" fmla="*/ 76 w 148"/>
              <a:gd name="T93" fmla="*/ 40 h 191"/>
              <a:gd name="T94" fmla="*/ 97 w 148"/>
              <a:gd name="T95" fmla="*/ 40 h 191"/>
              <a:gd name="T96" fmla="*/ 90 w 148"/>
              <a:gd name="T97" fmla="*/ 6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8" h="191">
                <a:moveTo>
                  <a:pt x="130" y="112"/>
                </a:moveTo>
                <a:cubicBezTo>
                  <a:pt x="142" y="92"/>
                  <a:pt x="148" y="84"/>
                  <a:pt x="148" y="67"/>
                </a:cubicBezTo>
                <a:cubicBezTo>
                  <a:pt x="148" y="30"/>
                  <a:pt x="118" y="0"/>
                  <a:pt x="82" y="0"/>
                </a:cubicBezTo>
                <a:cubicBezTo>
                  <a:pt x="68" y="0"/>
                  <a:pt x="55" y="5"/>
                  <a:pt x="45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3" y="13"/>
                </a:cubicBezTo>
                <a:cubicBezTo>
                  <a:pt x="37" y="17"/>
                  <a:pt x="32" y="22"/>
                  <a:pt x="28" y="28"/>
                </a:cubicBezTo>
                <a:cubicBezTo>
                  <a:pt x="23" y="35"/>
                  <a:pt x="19" y="44"/>
                  <a:pt x="17" y="53"/>
                </a:cubicBezTo>
                <a:cubicBezTo>
                  <a:pt x="14" y="68"/>
                  <a:pt x="20" y="68"/>
                  <a:pt x="20" y="74"/>
                </a:cubicBezTo>
                <a:cubicBezTo>
                  <a:pt x="20" y="79"/>
                  <a:pt x="11" y="89"/>
                  <a:pt x="2" y="101"/>
                </a:cubicBezTo>
                <a:cubicBezTo>
                  <a:pt x="0" y="104"/>
                  <a:pt x="1" y="110"/>
                  <a:pt x="7" y="110"/>
                </a:cubicBezTo>
                <a:cubicBezTo>
                  <a:pt x="18" y="110"/>
                  <a:pt x="18" y="110"/>
                  <a:pt x="18" y="110"/>
                </a:cubicBezTo>
                <a:cubicBezTo>
                  <a:pt x="25" y="110"/>
                  <a:pt x="20" y="117"/>
                  <a:pt x="19" y="118"/>
                </a:cubicBezTo>
                <a:cubicBezTo>
                  <a:pt x="19" y="119"/>
                  <a:pt x="22" y="122"/>
                  <a:pt x="22" y="122"/>
                </a:cubicBezTo>
                <a:cubicBezTo>
                  <a:pt x="22" y="122"/>
                  <a:pt x="18" y="126"/>
                  <a:pt x="20" y="129"/>
                </a:cubicBezTo>
                <a:cubicBezTo>
                  <a:pt x="20" y="130"/>
                  <a:pt x="26" y="129"/>
                  <a:pt x="25" y="133"/>
                </a:cubicBezTo>
                <a:cubicBezTo>
                  <a:pt x="21" y="150"/>
                  <a:pt x="30" y="152"/>
                  <a:pt x="35" y="152"/>
                </a:cubicBezTo>
                <a:cubicBezTo>
                  <a:pt x="38" y="152"/>
                  <a:pt x="41" y="152"/>
                  <a:pt x="44" y="151"/>
                </a:cubicBezTo>
                <a:cubicBezTo>
                  <a:pt x="46" y="150"/>
                  <a:pt x="49" y="150"/>
                  <a:pt x="51" y="150"/>
                </a:cubicBezTo>
                <a:cubicBezTo>
                  <a:pt x="57" y="150"/>
                  <a:pt x="61" y="153"/>
                  <a:pt x="60" y="159"/>
                </a:cubicBezTo>
                <a:cubicBezTo>
                  <a:pt x="58" y="164"/>
                  <a:pt x="58" y="167"/>
                  <a:pt x="58" y="171"/>
                </a:cubicBezTo>
                <a:cubicBezTo>
                  <a:pt x="57" y="175"/>
                  <a:pt x="49" y="191"/>
                  <a:pt x="49" y="191"/>
                </a:cubicBezTo>
                <a:cubicBezTo>
                  <a:pt x="49" y="191"/>
                  <a:pt x="62" y="182"/>
                  <a:pt x="89" y="171"/>
                </a:cubicBezTo>
                <a:cubicBezTo>
                  <a:pt x="115" y="159"/>
                  <a:pt x="131" y="163"/>
                  <a:pt x="131" y="163"/>
                </a:cubicBezTo>
                <a:cubicBezTo>
                  <a:pt x="131" y="163"/>
                  <a:pt x="118" y="132"/>
                  <a:pt x="130" y="112"/>
                </a:cubicBezTo>
                <a:close/>
                <a:moveTo>
                  <a:pt x="104" y="76"/>
                </a:moveTo>
                <a:cubicBezTo>
                  <a:pt x="103" y="75"/>
                  <a:pt x="102" y="73"/>
                  <a:pt x="101" y="72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6" y="78"/>
                  <a:pt x="76" y="78"/>
                  <a:pt x="76" y="78"/>
                </a:cubicBezTo>
                <a:cubicBezTo>
                  <a:pt x="63" y="78"/>
                  <a:pt x="63" y="78"/>
                  <a:pt x="63" y="78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59"/>
                  <a:pt x="64" y="59"/>
                  <a:pt x="62" y="59"/>
                </a:cubicBezTo>
                <a:cubicBezTo>
                  <a:pt x="37" y="62"/>
                  <a:pt x="30" y="36"/>
                  <a:pt x="49" y="22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50" y="21"/>
                  <a:pt x="50" y="21"/>
                  <a:pt x="50" y="21"/>
                </a:cubicBezTo>
                <a:cubicBezTo>
                  <a:pt x="59" y="14"/>
                  <a:pt x="70" y="11"/>
                  <a:pt x="82" y="11"/>
                </a:cubicBezTo>
                <a:cubicBezTo>
                  <a:pt x="106" y="11"/>
                  <a:pt x="127" y="26"/>
                  <a:pt x="135" y="48"/>
                </a:cubicBezTo>
                <a:cubicBezTo>
                  <a:pt x="138" y="57"/>
                  <a:pt x="138" y="63"/>
                  <a:pt x="135" y="70"/>
                </a:cubicBezTo>
                <a:cubicBezTo>
                  <a:pt x="130" y="82"/>
                  <a:pt x="108" y="83"/>
                  <a:pt x="104" y="76"/>
                </a:cubicBezTo>
                <a:close/>
                <a:moveTo>
                  <a:pt x="90" y="61"/>
                </a:moveTo>
                <a:cubicBezTo>
                  <a:pt x="103" y="61"/>
                  <a:pt x="103" y="61"/>
                  <a:pt x="103" y="61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81" y="74"/>
                  <a:pt x="81" y="74"/>
                  <a:pt x="81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76" y="40"/>
                  <a:pt x="76" y="40"/>
                  <a:pt x="76" y="40"/>
                </a:cubicBezTo>
                <a:cubicBezTo>
                  <a:pt x="97" y="40"/>
                  <a:pt x="97" y="40"/>
                  <a:pt x="97" y="40"/>
                </a:cubicBezTo>
                <a:lnTo>
                  <a:pt x="90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DFBDFE3A-4EDF-D6A8-87DC-6D928D1778B1}"/>
              </a:ext>
            </a:extLst>
          </p:cNvPr>
          <p:cNvSpPr txBox="1"/>
          <p:nvPr/>
        </p:nvSpPr>
        <p:spPr>
          <a:xfrm>
            <a:off x="5447794" y="3031420"/>
            <a:ext cx="5022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757F4D97-B046-6772-573C-EE03D3749A5A}"/>
              </a:ext>
            </a:extLst>
          </p:cNvPr>
          <p:cNvSpPr txBox="1"/>
          <p:nvPr/>
        </p:nvSpPr>
        <p:spPr>
          <a:xfrm>
            <a:off x="5447794" y="2793096"/>
            <a:ext cx="456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19398A7D-CD4E-1705-0AC8-310A71F5A46A}"/>
              </a:ext>
            </a:extLst>
          </p:cNvPr>
          <p:cNvSpPr txBox="1"/>
          <p:nvPr/>
        </p:nvSpPr>
        <p:spPr>
          <a:xfrm>
            <a:off x="7099588" y="5547845"/>
            <a:ext cx="4158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C053E1D2-4C9C-10EF-E165-E313058A729C}"/>
              </a:ext>
            </a:extLst>
          </p:cNvPr>
          <p:cNvSpPr txBox="1"/>
          <p:nvPr/>
        </p:nvSpPr>
        <p:spPr>
          <a:xfrm>
            <a:off x="7099587" y="5309521"/>
            <a:ext cx="456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cxnSp>
        <p:nvCxnSpPr>
          <p:cNvPr id="29" name="Straight Arrow Connector 18">
            <a:extLst>
              <a:ext uri="{FF2B5EF4-FFF2-40B4-BE49-F238E27FC236}">
                <a16:creationId xmlns:a16="http://schemas.microsoft.com/office/drawing/2014/main" id="{3E64C4E7-624C-9390-F4B9-111F5944B212}"/>
              </a:ext>
            </a:extLst>
          </p:cNvPr>
          <p:cNvCxnSpPr>
            <a:cxnSpLocks/>
          </p:cNvCxnSpPr>
          <p:nvPr/>
        </p:nvCxnSpPr>
        <p:spPr>
          <a:xfrm>
            <a:off x="5926191" y="4954091"/>
            <a:ext cx="5331853" cy="0"/>
          </a:xfrm>
          <a:prstGeom prst="straightConnector1">
            <a:avLst/>
          </a:prstGeom>
          <a:noFill/>
          <a:ln w="15875" cap="flat" cmpd="sng" algn="ctr">
            <a:solidFill>
              <a:srgbClr val="3F3F3F"/>
            </a:solidFill>
            <a:prstDash val="sysDash"/>
            <a:miter lim="800000"/>
            <a:tailEnd type="oval"/>
          </a:ln>
          <a:effectLst/>
        </p:spPr>
      </p:cxnSp>
      <p:sp>
        <p:nvSpPr>
          <p:cNvPr id="30" name="Freeform 21">
            <a:extLst>
              <a:ext uri="{FF2B5EF4-FFF2-40B4-BE49-F238E27FC236}">
                <a16:creationId xmlns:a16="http://schemas.microsoft.com/office/drawing/2014/main" id="{4CECE7D4-F353-ECBF-DFCC-DFF26EB11DFF}"/>
              </a:ext>
            </a:extLst>
          </p:cNvPr>
          <p:cNvSpPr>
            <a:spLocks noEditPoints="1"/>
          </p:cNvSpPr>
          <p:nvPr/>
        </p:nvSpPr>
        <p:spPr bwMode="auto">
          <a:xfrm>
            <a:off x="4805146" y="5719693"/>
            <a:ext cx="455888" cy="454600"/>
          </a:xfrm>
          <a:custGeom>
            <a:avLst/>
            <a:gdLst>
              <a:gd name="T0" fmla="*/ 131 w 150"/>
              <a:gd name="T1" fmla="*/ 19 h 149"/>
              <a:gd name="T2" fmla="*/ 62 w 150"/>
              <a:gd name="T3" fmla="*/ 19 h 149"/>
              <a:gd name="T4" fmla="*/ 49 w 150"/>
              <a:gd name="T5" fmla="*/ 65 h 149"/>
              <a:gd name="T6" fmla="*/ 36 w 150"/>
              <a:gd name="T7" fmla="*/ 78 h 149"/>
              <a:gd name="T8" fmla="*/ 40 w 150"/>
              <a:gd name="T9" fmla="*/ 81 h 149"/>
              <a:gd name="T10" fmla="*/ 37 w 150"/>
              <a:gd name="T11" fmla="*/ 84 h 149"/>
              <a:gd name="T12" fmla="*/ 41 w 150"/>
              <a:gd name="T13" fmla="*/ 88 h 149"/>
              <a:gd name="T14" fmla="*/ 34 w 150"/>
              <a:gd name="T15" fmla="*/ 95 h 149"/>
              <a:gd name="T16" fmla="*/ 30 w 150"/>
              <a:gd name="T17" fmla="*/ 91 h 149"/>
              <a:gd name="T18" fmla="*/ 16 w 150"/>
              <a:gd name="T19" fmla="*/ 105 h 149"/>
              <a:gd name="T20" fmla="*/ 20 w 150"/>
              <a:gd name="T21" fmla="*/ 109 h 149"/>
              <a:gd name="T22" fmla="*/ 13 w 150"/>
              <a:gd name="T23" fmla="*/ 116 h 149"/>
              <a:gd name="T24" fmla="*/ 9 w 150"/>
              <a:gd name="T25" fmla="*/ 112 h 149"/>
              <a:gd name="T26" fmla="*/ 2 w 150"/>
              <a:gd name="T27" fmla="*/ 119 h 149"/>
              <a:gd name="T28" fmla="*/ 0 w 150"/>
              <a:gd name="T29" fmla="*/ 143 h 149"/>
              <a:gd name="T30" fmla="*/ 6 w 150"/>
              <a:gd name="T31" fmla="*/ 149 h 149"/>
              <a:gd name="T32" fmla="*/ 30 w 150"/>
              <a:gd name="T33" fmla="*/ 147 h 149"/>
              <a:gd name="T34" fmla="*/ 44 w 150"/>
              <a:gd name="T35" fmla="*/ 133 h 149"/>
              <a:gd name="T36" fmla="*/ 40 w 150"/>
              <a:gd name="T37" fmla="*/ 129 h 149"/>
              <a:gd name="T38" fmla="*/ 54 w 150"/>
              <a:gd name="T39" fmla="*/ 115 h 149"/>
              <a:gd name="T40" fmla="*/ 58 w 150"/>
              <a:gd name="T41" fmla="*/ 119 h 149"/>
              <a:gd name="T42" fmla="*/ 68 w 150"/>
              <a:gd name="T43" fmla="*/ 109 h 149"/>
              <a:gd name="T44" fmla="*/ 71 w 150"/>
              <a:gd name="T45" fmla="*/ 113 h 149"/>
              <a:gd name="T46" fmla="*/ 84 w 150"/>
              <a:gd name="T47" fmla="*/ 100 h 149"/>
              <a:gd name="T48" fmla="*/ 131 w 150"/>
              <a:gd name="T49" fmla="*/ 87 h 149"/>
              <a:gd name="T50" fmla="*/ 131 w 150"/>
              <a:gd name="T51" fmla="*/ 19 h 149"/>
              <a:gd name="T52" fmla="*/ 17 w 150"/>
              <a:gd name="T53" fmla="*/ 134 h 149"/>
              <a:gd name="T54" fmla="*/ 15 w 150"/>
              <a:gd name="T55" fmla="*/ 132 h 149"/>
              <a:gd name="T56" fmla="*/ 53 w 150"/>
              <a:gd name="T57" fmla="*/ 94 h 149"/>
              <a:gd name="T58" fmla="*/ 55 w 150"/>
              <a:gd name="T59" fmla="*/ 97 h 149"/>
              <a:gd name="T60" fmla="*/ 17 w 150"/>
              <a:gd name="T61" fmla="*/ 134 h 149"/>
              <a:gd name="T62" fmla="*/ 117 w 150"/>
              <a:gd name="T63" fmla="*/ 48 h 149"/>
              <a:gd name="T64" fmla="*/ 101 w 150"/>
              <a:gd name="T65" fmla="*/ 48 h 149"/>
              <a:gd name="T66" fmla="*/ 101 w 150"/>
              <a:gd name="T67" fmla="*/ 32 h 149"/>
              <a:gd name="T68" fmla="*/ 117 w 150"/>
              <a:gd name="T69" fmla="*/ 32 h 149"/>
              <a:gd name="T70" fmla="*/ 117 w 150"/>
              <a:gd name="T71" fmla="*/ 4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0" h="149">
                <a:moveTo>
                  <a:pt x="131" y="19"/>
                </a:moveTo>
                <a:cubicBezTo>
                  <a:pt x="112" y="0"/>
                  <a:pt x="81" y="0"/>
                  <a:pt x="62" y="19"/>
                </a:cubicBezTo>
                <a:cubicBezTo>
                  <a:pt x="49" y="31"/>
                  <a:pt x="45" y="49"/>
                  <a:pt x="49" y="65"/>
                </a:cubicBezTo>
                <a:cubicBezTo>
                  <a:pt x="36" y="78"/>
                  <a:pt x="36" y="78"/>
                  <a:pt x="36" y="78"/>
                </a:cubicBezTo>
                <a:cubicBezTo>
                  <a:pt x="40" y="81"/>
                  <a:pt x="40" y="81"/>
                  <a:pt x="40" y="81"/>
                </a:cubicBezTo>
                <a:cubicBezTo>
                  <a:pt x="37" y="84"/>
                  <a:pt x="37" y="84"/>
                  <a:pt x="37" y="84"/>
                </a:cubicBezTo>
                <a:cubicBezTo>
                  <a:pt x="41" y="88"/>
                  <a:pt x="41" y="88"/>
                  <a:pt x="41" y="88"/>
                </a:cubicBezTo>
                <a:cubicBezTo>
                  <a:pt x="34" y="95"/>
                  <a:pt x="34" y="95"/>
                  <a:pt x="34" y="95"/>
                </a:cubicBezTo>
                <a:cubicBezTo>
                  <a:pt x="30" y="91"/>
                  <a:pt x="30" y="91"/>
                  <a:pt x="30" y="91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13" y="116"/>
                  <a:pt x="13" y="116"/>
                  <a:pt x="13" y="116"/>
                </a:cubicBezTo>
                <a:cubicBezTo>
                  <a:pt x="9" y="112"/>
                  <a:pt x="9" y="112"/>
                  <a:pt x="9" y="112"/>
                </a:cubicBezTo>
                <a:cubicBezTo>
                  <a:pt x="2" y="119"/>
                  <a:pt x="2" y="119"/>
                  <a:pt x="2" y="119"/>
                </a:cubicBezTo>
                <a:cubicBezTo>
                  <a:pt x="0" y="143"/>
                  <a:pt x="0" y="143"/>
                  <a:pt x="0" y="143"/>
                </a:cubicBezTo>
                <a:cubicBezTo>
                  <a:pt x="6" y="149"/>
                  <a:pt x="6" y="149"/>
                  <a:pt x="6" y="149"/>
                </a:cubicBezTo>
                <a:cubicBezTo>
                  <a:pt x="30" y="147"/>
                  <a:pt x="30" y="147"/>
                  <a:pt x="30" y="147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40" y="129"/>
                  <a:pt x="40" y="129"/>
                  <a:pt x="40" y="129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8" y="119"/>
                  <a:pt x="58" y="119"/>
                  <a:pt x="58" y="11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71" y="113"/>
                  <a:pt x="71" y="113"/>
                  <a:pt x="71" y="11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101" y="104"/>
                  <a:pt x="118" y="100"/>
                  <a:pt x="131" y="87"/>
                </a:cubicBezTo>
                <a:cubicBezTo>
                  <a:pt x="150" y="68"/>
                  <a:pt x="150" y="38"/>
                  <a:pt x="131" y="19"/>
                </a:cubicBezTo>
                <a:close/>
                <a:moveTo>
                  <a:pt x="17" y="134"/>
                </a:moveTo>
                <a:cubicBezTo>
                  <a:pt x="15" y="132"/>
                  <a:pt x="15" y="132"/>
                  <a:pt x="15" y="132"/>
                </a:cubicBezTo>
                <a:cubicBezTo>
                  <a:pt x="53" y="94"/>
                  <a:pt x="53" y="94"/>
                  <a:pt x="53" y="94"/>
                </a:cubicBezTo>
                <a:cubicBezTo>
                  <a:pt x="55" y="97"/>
                  <a:pt x="55" y="97"/>
                  <a:pt x="55" y="97"/>
                </a:cubicBezTo>
                <a:lnTo>
                  <a:pt x="17" y="134"/>
                </a:lnTo>
                <a:close/>
                <a:moveTo>
                  <a:pt x="117" y="48"/>
                </a:moveTo>
                <a:cubicBezTo>
                  <a:pt x="112" y="53"/>
                  <a:pt x="105" y="53"/>
                  <a:pt x="101" y="48"/>
                </a:cubicBezTo>
                <a:cubicBezTo>
                  <a:pt x="97" y="44"/>
                  <a:pt x="97" y="37"/>
                  <a:pt x="101" y="32"/>
                </a:cubicBezTo>
                <a:cubicBezTo>
                  <a:pt x="105" y="28"/>
                  <a:pt x="112" y="28"/>
                  <a:pt x="117" y="32"/>
                </a:cubicBezTo>
                <a:cubicBezTo>
                  <a:pt x="121" y="37"/>
                  <a:pt x="121" y="44"/>
                  <a:pt x="117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1DBA00C5-CC1B-2878-748A-E4283AC19D2E}"/>
              </a:ext>
            </a:extLst>
          </p:cNvPr>
          <p:cNvSpPr>
            <a:spLocks noEditPoints="1"/>
          </p:cNvSpPr>
          <p:nvPr/>
        </p:nvSpPr>
        <p:spPr bwMode="auto">
          <a:xfrm>
            <a:off x="4357069" y="3974518"/>
            <a:ext cx="392784" cy="516415"/>
          </a:xfrm>
          <a:custGeom>
            <a:avLst/>
            <a:gdLst>
              <a:gd name="T0" fmla="*/ 121 w 129"/>
              <a:gd name="T1" fmla="*/ 56 h 169"/>
              <a:gd name="T2" fmla="*/ 65 w 129"/>
              <a:gd name="T3" fmla="*/ 0 h 169"/>
              <a:gd name="T4" fmla="*/ 9 w 129"/>
              <a:gd name="T5" fmla="*/ 56 h 169"/>
              <a:gd name="T6" fmla="*/ 24 w 129"/>
              <a:gd name="T7" fmla="*/ 56 h 169"/>
              <a:gd name="T8" fmla="*/ 65 w 129"/>
              <a:gd name="T9" fmla="*/ 16 h 169"/>
              <a:gd name="T10" fmla="*/ 105 w 129"/>
              <a:gd name="T11" fmla="*/ 56 h 169"/>
              <a:gd name="T12" fmla="*/ 105 w 129"/>
              <a:gd name="T13" fmla="*/ 84 h 169"/>
              <a:gd name="T14" fmla="*/ 0 w 129"/>
              <a:gd name="T15" fmla="*/ 84 h 169"/>
              <a:gd name="T16" fmla="*/ 0 w 129"/>
              <a:gd name="T17" fmla="*/ 169 h 169"/>
              <a:gd name="T18" fmla="*/ 129 w 129"/>
              <a:gd name="T19" fmla="*/ 169 h 169"/>
              <a:gd name="T20" fmla="*/ 129 w 129"/>
              <a:gd name="T21" fmla="*/ 84 h 169"/>
              <a:gd name="T22" fmla="*/ 121 w 129"/>
              <a:gd name="T23" fmla="*/ 84 h 169"/>
              <a:gd name="T24" fmla="*/ 121 w 129"/>
              <a:gd name="T25" fmla="*/ 56 h 169"/>
              <a:gd name="T26" fmla="*/ 72 w 129"/>
              <a:gd name="T27" fmla="*/ 142 h 169"/>
              <a:gd name="T28" fmla="*/ 57 w 129"/>
              <a:gd name="T29" fmla="*/ 142 h 169"/>
              <a:gd name="T30" fmla="*/ 57 w 129"/>
              <a:gd name="T31" fmla="*/ 121 h 169"/>
              <a:gd name="T32" fmla="*/ 72 w 129"/>
              <a:gd name="T33" fmla="*/ 121 h 169"/>
              <a:gd name="T34" fmla="*/ 72 w 129"/>
              <a:gd name="T35" fmla="*/ 142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9" h="169">
                <a:moveTo>
                  <a:pt x="121" y="56"/>
                </a:moveTo>
                <a:cubicBezTo>
                  <a:pt x="121" y="25"/>
                  <a:pt x="96" y="0"/>
                  <a:pt x="65" y="0"/>
                </a:cubicBezTo>
                <a:cubicBezTo>
                  <a:pt x="34" y="0"/>
                  <a:pt x="9" y="25"/>
                  <a:pt x="9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34"/>
                  <a:pt x="43" y="16"/>
                  <a:pt x="65" y="16"/>
                </a:cubicBezTo>
                <a:cubicBezTo>
                  <a:pt x="87" y="16"/>
                  <a:pt x="105" y="34"/>
                  <a:pt x="105" y="56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69"/>
                  <a:pt x="0" y="169"/>
                  <a:pt x="0" y="169"/>
                </a:cubicBezTo>
                <a:cubicBezTo>
                  <a:pt x="129" y="169"/>
                  <a:pt x="129" y="169"/>
                  <a:pt x="129" y="169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21" y="84"/>
                  <a:pt x="121" y="84"/>
                  <a:pt x="121" y="84"/>
                </a:cubicBezTo>
                <a:lnTo>
                  <a:pt x="121" y="56"/>
                </a:lnTo>
                <a:close/>
                <a:moveTo>
                  <a:pt x="72" y="142"/>
                </a:moveTo>
                <a:cubicBezTo>
                  <a:pt x="57" y="142"/>
                  <a:pt x="57" y="142"/>
                  <a:pt x="57" y="142"/>
                </a:cubicBezTo>
                <a:cubicBezTo>
                  <a:pt x="57" y="121"/>
                  <a:pt x="57" y="121"/>
                  <a:pt x="57" y="121"/>
                </a:cubicBezTo>
                <a:cubicBezTo>
                  <a:pt x="72" y="121"/>
                  <a:pt x="72" y="121"/>
                  <a:pt x="72" y="121"/>
                </a:cubicBezTo>
                <a:lnTo>
                  <a:pt x="72" y="1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88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5">
            <a:extLst>
              <a:ext uri="{FF2B5EF4-FFF2-40B4-BE49-F238E27FC236}">
                <a16:creationId xmlns:a16="http://schemas.microsoft.com/office/drawing/2014/main" id="{D890B20A-7BE5-4363-EBAA-0270BB52F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895" y="3567098"/>
            <a:ext cx="260563" cy="1128529"/>
          </a:xfrm>
          <a:prstGeom prst="rect">
            <a:avLst/>
          </a:pr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47" name="Rectangle 6">
            <a:extLst>
              <a:ext uri="{FF2B5EF4-FFF2-40B4-BE49-F238E27FC236}">
                <a16:creationId xmlns:a16="http://schemas.microsoft.com/office/drawing/2014/main" id="{37E13057-E489-3F0F-4585-9A711D65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895" y="3567098"/>
            <a:ext cx="260563" cy="112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48" name="Rectangle 7">
            <a:extLst>
              <a:ext uri="{FF2B5EF4-FFF2-40B4-BE49-F238E27FC236}">
                <a16:creationId xmlns:a16="http://schemas.microsoft.com/office/drawing/2014/main" id="{10E92473-C718-0055-7BD8-6DC666DE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895" y="4695627"/>
            <a:ext cx="260563" cy="1128529"/>
          </a:xfrm>
          <a:prstGeom prst="rect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49" name="Freeform 9">
            <a:extLst>
              <a:ext uri="{FF2B5EF4-FFF2-40B4-BE49-F238E27FC236}">
                <a16:creationId xmlns:a16="http://schemas.microsoft.com/office/drawing/2014/main" id="{FC63E64E-CBBB-6F72-B667-440C96E98787}"/>
              </a:ext>
            </a:extLst>
          </p:cNvPr>
          <p:cNvSpPr>
            <a:spLocks/>
          </p:cNvSpPr>
          <p:nvPr/>
        </p:nvSpPr>
        <p:spPr bwMode="auto">
          <a:xfrm>
            <a:off x="6326895" y="2262560"/>
            <a:ext cx="260563" cy="1304538"/>
          </a:xfrm>
          <a:custGeom>
            <a:avLst/>
            <a:gdLst>
              <a:gd name="T0" fmla="*/ 113 w 113"/>
              <a:gd name="T1" fmla="*/ 76 h 564"/>
              <a:gd name="T2" fmla="*/ 113 w 113"/>
              <a:gd name="T3" fmla="*/ 57 h 564"/>
              <a:gd name="T4" fmla="*/ 57 w 113"/>
              <a:gd name="T5" fmla="*/ 0 h 564"/>
              <a:gd name="T6" fmla="*/ 0 w 113"/>
              <a:gd name="T7" fmla="*/ 57 h 564"/>
              <a:gd name="T8" fmla="*/ 0 w 113"/>
              <a:gd name="T9" fmla="*/ 76 h 564"/>
              <a:gd name="T10" fmla="*/ 0 w 113"/>
              <a:gd name="T11" fmla="*/ 341 h 564"/>
              <a:gd name="T12" fmla="*/ 0 w 113"/>
              <a:gd name="T13" fmla="*/ 564 h 564"/>
              <a:gd name="T14" fmla="*/ 113 w 113"/>
              <a:gd name="T15" fmla="*/ 564 h 564"/>
              <a:gd name="T16" fmla="*/ 113 w 113"/>
              <a:gd name="T17" fmla="*/ 76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564">
                <a:moveTo>
                  <a:pt x="113" y="76"/>
                </a:moveTo>
                <a:cubicBezTo>
                  <a:pt x="113" y="57"/>
                  <a:pt x="113" y="57"/>
                  <a:pt x="113" y="57"/>
                </a:cubicBezTo>
                <a:cubicBezTo>
                  <a:pt x="113" y="26"/>
                  <a:pt x="88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1"/>
                  <a:pt x="0" y="341"/>
                  <a:pt x="0" y="341"/>
                </a:cubicBezTo>
                <a:cubicBezTo>
                  <a:pt x="0" y="564"/>
                  <a:pt x="0" y="564"/>
                  <a:pt x="0" y="564"/>
                </a:cubicBezTo>
                <a:cubicBezTo>
                  <a:pt x="113" y="564"/>
                  <a:pt x="113" y="564"/>
                  <a:pt x="113" y="564"/>
                </a:cubicBezTo>
                <a:cubicBezTo>
                  <a:pt x="113" y="76"/>
                  <a:pt x="113" y="76"/>
                  <a:pt x="113" y="76"/>
                </a:cubicBezTo>
              </a:path>
            </a:pathLst>
          </a:cu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50" name="Freeform 10">
            <a:extLst>
              <a:ext uri="{FF2B5EF4-FFF2-40B4-BE49-F238E27FC236}">
                <a16:creationId xmlns:a16="http://schemas.microsoft.com/office/drawing/2014/main" id="{3931340D-F789-91FF-0280-D493F1BA1CF9}"/>
              </a:ext>
            </a:extLst>
          </p:cNvPr>
          <p:cNvSpPr>
            <a:spLocks/>
          </p:cNvSpPr>
          <p:nvPr/>
        </p:nvSpPr>
        <p:spPr bwMode="auto">
          <a:xfrm>
            <a:off x="6326895" y="5824155"/>
            <a:ext cx="260563" cy="1304538"/>
          </a:xfrm>
          <a:custGeom>
            <a:avLst/>
            <a:gdLst>
              <a:gd name="T0" fmla="*/ 113 w 113"/>
              <a:gd name="T1" fmla="*/ 507 h 564"/>
              <a:gd name="T2" fmla="*/ 113 w 113"/>
              <a:gd name="T3" fmla="*/ 488 h 564"/>
              <a:gd name="T4" fmla="*/ 113 w 113"/>
              <a:gd name="T5" fmla="*/ 0 h 564"/>
              <a:gd name="T6" fmla="*/ 0 w 113"/>
              <a:gd name="T7" fmla="*/ 0 h 564"/>
              <a:gd name="T8" fmla="*/ 0 w 113"/>
              <a:gd name="T9" fmla="*/ 299 h 564"/>
              <a:gd name="T10" fmla="*/ 0 w 113"/>
              <a:gd name="T11" fmla="*/ 488 h 564"/>
              <a:gd name="T12" fmla="*/ 0 w 113"/>
              <a:gd name="T13" fmla="*/ 507 h 564"/>
              <a:gd name="T14" fmla="*/ 57 w 113"/>
              <a:gd name="T15" fmla="*/ 564 h 564"/>
              <a:gd name="T16" fmla="*/ 113 w 113"/>
              <a:gd name="T17" fmla="*/ 507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" h="564">
                <a:moveTo>
                  <a:pt x="113" y="507"/>
                </a:moveTo>
                <a:cubicBezTo>
                  <a:pt x="113" y="488"/>
                  <a:pt x="113" y="488"/>
                  <a:pt x="113" y="488"/>
                </a:cubicBezTo>
                <a:cubicBezTo>
                  <a:pt x="113" y="0"/>
                  <a:pt x="113" y="0"/>
                  <a:pt x="1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7"/>
                  <a:pt x="0" y="507"/>
                  <a:pt x="0" y="507"/>
                </a:cubicBezTo>
                <a:cubicBezTo>
                  <a:pt x="0" y="538"/>
                  <a:pt x="25" y="564"/>
                  <a:pt x="57" y="564"/>
                </a:cubicBezTo>
                <a:cubicBezTo>
                  <a:pt x="88" y="564"/>
                  <a:pt x="113" y="538"/>
                  <a:pt x="113" y="507"/>
                </a:cubicBezTo>
              </a:path>
            </a:pathLst>
          </a:custGeom>
          <a:solidFill>
            <a:srgbClr val="F39C12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51" name="Freeform 14">
            <a:extLst>
              <a:ext uri="{FF2B5EF4-FFF2-40B4-BE49-F238E27FC236}">
                <a16:creationId xmlns:a16="http://schemas.microsoft.com/office/drawing/2014/main" id="{50B15B6F-9F36-D849-9005-3EFF242443AA}"/>
              </a:ext>
            </a:extLst>
          </p:cNvPr>
          <p:cNvSpPr>
            <a:spLocks/>
          </p:cNvSpPr>
          <p:nvPr/>
        </p:nvSpPr>
        <p:spPr bwMode="auto">
          <a:xfrm>
            <a:off x="5846321" y="2778508"/>
            <a:ext cx="1221710" cy="388256"/>
          </a:xfrm>
          <a:custGeom>
            <a:avLst/>
            <a:gdLst>
              <a:gd name="T0" fmla="*/ 528 w 528"/>
              <a:gd name="T1" fmla="*/ 152 h 168"/>
              <a:gd name="T2" fmla="*/ 511 w 528"/>
              <a:gd name="T3" fmla="*/ 168 h 168"/>
              <a:gd name="T4" fmla="*/ 19 w 528"/>
              <a:gd name="T5" fmla="*/ 168 h 168"/>
              <a:gd name="T6" fmla="*/ 0 w 528"/>
              <a:gd name="T7" fmla="*/ 152 h 168"/>
              <a:gd name="T8" fmla="*/ 0 w 528"/>
              <a:gd name="T9" fmla="*/ 18 h 168"/>
              <a:gd name="T10" fmla="*/ 19 w 528"/>
              <a:gd name="T11" fmla="*/ 0 h 168"/>
              <a:gd name="T12" fmla="*/ 511 w 528"/>
              <a:gd name="T13" fmla="*/ 0 h 168"/>
              <a:gd name="T14" fmla="*/ 528 w 528"/>
              <a:gd name="T15" fmla="*/ 18 h 168"/>
              <a:gd name="T16" fmla="*/ 528 w 528"/>
              <a:gd name="T17" fmla="*/ 15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168">
                <a:moveTo>
                  <a:pt x="528" y="152"/>
                </a:moveTo>
                <a:cubicBezTo>
                  <a:pt x="528" y="162"/>
                  <a:pt x="521" y="168"/>
                  <a:pt x="511" y="168"/>
                </a:cubicBezTo>
                <a:cubicBezTo>
                  <a:pt x="19" y="168"/>
                  <a:pt x="19" y="168"/>
                  <a:pt x="19" y="168"/>
                </a:cubicBezTo>
                <a:cubicBezTo>
                  <a:pt x="9" y="168"/>
                  <a:pt x="0" y="162"/>
                  <a:pt x="0" y="15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9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21" y="0"/>
                  <a:pt x="528" y="8"/>
                  <a:pt x="528" y="18"/>
                </a:cubicBezTo>
                <a:lnTo>
                  <a:pt x="528" y="152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52" name="Freeform 18">
            <a:extLst>
              <a:ext uri="{FF2B5EF4-FFF2-40B4-BE49-F238E27FC236}">
                <a16:creationId xmlns:a16="http://schemas.microsoft.com/office/drawing/2014/main" id="{70500F49-BBA0-0C37-CBD6-66942B66890E}"/>
              </a:ext>
            </a:extLst>
          </p:cNvPr>
          <p:cNvSpPr>
            <a:spLocks/>
          </p:cNvSpPr>
          <p:nvPr/>
        </p:nvSpPr>
        <p:spPr bwMode="auto">
          <a:xfrm>
            <a:off x="5846321" y="3934646"/>
            <a:ext cx="1221710" cy="388256"/>
          </a:xfrm>
          <a:custGeom>
            <a:avLst/>
            <a:gdLst>
              <a:gd name="T0" fmla="*/ 528 w 528"/>
              <a:gd name="T1" fmla="*/ 152 h 168"/>
              <a:gd name="T2" fmla="*/ 511 w 528"/>
              <a:gd name="T3" fmla="*/ 168 h 168"/>
              <a:gd name="T4" fmla="*/ 19 w 528"/>
              <a:gd name="T5" fmla="*/ 168 h 168"/>
              <a:gd name="T6" fmla="*/ 0 w 528"/>
              <a:gd name="T7" fmla="*/ 152 h 168"/>
              <a:gd name="T8" fmla="*/ 0 w 528"/>
              <a:gd name="T9" fmla="*/ 15 h 168"/>
              <a:gd name="T10" fmla="*/ 19 w 528"/>
              <a:gd name="T11" fmla="*/ 0 h 168"/>
              <a:gd name="T12" fmla="*/ 511 w 528"/>
              <a:gd name="T13" fmla="*/ 0 h 168"/>
              <a:gd name="T14" fmla="*/ 528 w 528"/>
              <a:gd name="T15" fmla="*/ 15 h 168"/>
              <a:gd name="T16" fmla="*/ 528 w 528"/>
              <a:gd name="T17" fmla="*/ 15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8" h="168">
                <a:moveTo>
                  <a:pt x="528" y="152"/>
                </a:moveTo>
                <a:cubicBezTo>
                  <a:pt x="528" y="161"/>
                  <a:pt x="521" y="168"/>
                  <a:pt x="511" y="168"/>
                </a:cubicBezTo>
                <a:cubicBezTo>
                  <a:pt x="19" y="168"/>
                  <a:pt x="19" y="168"/>
                  <a:pt x="19" y="168"/>
                </a:cubicBezTo>
                <a:cubicBezTo>
                  <a:pt x="9" y="168"/>
                  <a:pt x="0" y="161"/>
                  <a:pt x="0" y="152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6"/>
                  <a:pt x="9" y="0"/>
                  <a:pt x="19" y="0"/>
                </a:cubicBezTo>
                <a:cubicBezTo>
                  <a:pt x="511" y="0"/>
                  <a:pt x="511" y="0"/>
                  <a:pt x="511" y="0"/>
                </a:cubicBezTo>
                <a:cubicBezTo>
                  <a:pt x="521" y="0"/>
                  <a:pt x="528" y="6"/>
                  <a:pt x="528" y="15"/>
                </a:cubicBezTo>
                <a:lnTo>
                  <a:pt x="528" y="152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53" name="Freeform 22">
            <a:extLst>
              <a:ext uri="{FF2B5EF4-FFF2-40B4-BE49-F238E27FC236}">
                <a16:creationId xmlns:a16="http://schemas.microsoft.com/office/drawing/2014/main" id="{47EEBE92-0385-14C4-EBC4-F6FFA4A1F12D}"/>
              </a:ext>
            </a:extLst>
          </p:cNvPr>
          <p:cNvSpPr>
            <a:spLocks/>
          </p:cNvSpPr>
          <p:nvPr/>
        </p:nvSpPr>
        <p:spPr bwMode="auto">
          <a:xfrm>
            <a:off x="5837693" y="5054547"/>
            <a:ext cx="1238966" cy="388256"/>
          </a:xfrm>
          <a:custGeom>
            <a:avLst/>
            <a:gdLst>
              <a:gd name="T0" fmla="*/ 536 w 536"/>
              <a:gd name="T1" fmla="*/ 150 h 168"/>
              <a:gd name="T2" fmla="*/ 518 w 536"/>
              <a:gd name="T3" fmla="*/ 168 h 168"/>
              <a:gd name="T4" fmla="*/ 18 w 536"/>
              <a:gd name="T5" fmla="*/ 168 h 168"/>
              <a:gd name="T6" fmla="*/ 0 w 536"/>
              <a:gd name="T7" fmla="*/ 150 h 168"/>
              <a:gd name="T8" fmla="*/ 0 w 536"/>
              <a:gd name="T9" fmla="*/ 18 h 168"/>
              <a:gd name="T10" fmla="*/ 18 w 536"/>
              <a:gd name="T11" fmla="*/ 0 h 168"/>
              <a:gd name="T12" fmla="*/ 518 w 536"/>
              <a:gd name="T13" fmla="*/ 0 h 168"/>
              <a:gd name="T14" fmla="*/ 536 w 536"/>
              <a:gd name="T15" fmla="*/ 18 h 168"/>
              <a:gd name="T16" fmla="*/ 536 w 536"/>
              <a:gd name="T17" fmla="*/ 1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6" h="168">
                <a:moveTo>
                  <a:pt x="536" y="150"/>
                </a:moveTo>
                <a:cubicBezTo>
                  <a:pt x="536" y="160"/>
                  <a:pt x="528" y="168"/>
                  <a:pt x="518" y="168"/>
                </a:cubicBezTo>
                <a:cubicBezTo>
                  <a:pt x="18" y="168"/>
                  <a:pt x="18" y="168"/>
                  <a:pt x="18" y="168"/>
                </a:cubicBezTo>
                <a:cubicBezTo>
                  <a:pt x="8" y="168"/>
                  <a:pt x="0" y="160"/>
                  <a:pt x="0" y="15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518" y="0"/>
                  <a:pt x="518" y="0"/>
                  <a:pt x="518" y="0"/>
                </a:cubicBezTo>
                <a:cubicBezTo>
                  <a:pt x="528" y="0"/>
                  <a:pt x="536" y="8"/>
                  <a:pt x="536" y="18"/>
                </a:cubicBezTo>
                <a:lnTo>
                  <a:pt x="536" y="15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54" name="Freeform 26">
            <a:extLst>
              <a:ext uri="{FF2B5EF4-FFF2-40B4-BE49-F238E27FC236}">
                <a16:creationId xmlns:a16="http://schemas.microsoft.com/office/drawing/2014/main" id="{6C095445-C025-C144-C692-133005D7311B}"/>
              </a:ext>
            </a:extLst>
          </p:cNvPr>
          <p:cNvSpPr>
            <a:spLocks/>
          </p:cNvSpPr>
          <p:nvPr/>
        </p:nvSpPr>
        <p:spPr bwMode="auto">
          <a:xfrm>
            <a:off x="5829065" y="6227941"/>
            <a:ext cx="1256222" cy="388256"/>
          </a:xfrm>
          <a:custGeom>
            <a:avLst/>
            <a:gdLst>
              <a:gd name="T0" fmla="*/ 544 w 544"/>
              <a:gd name="T1" fmla="*/ 150 h 168"/>
              <a:gd name="T2" fmla="*/ 526 w 544"/>
              <a:gd name="T3" fmla="*/ 168 h 168"/>
              <a:gd name="T4" fmla="*/ 18 w 544"/>
              <a:gd name="T5" fmla="*/ 168 h 168"/>
              <a:gd name="T6" fmla="*/ 0 w 544"/>
              <a:gd name="T7" fmla="*/ 150 h 168"/>
              <a:gd name="T8" fmla="*/ 0 w 544"/>
              <a:gd name="T9" fmla="*/ 18 h 168"/>
              <a:gd name="T10" fmla="*/ 18 w 544"/>
              <a:gd name="T11" fmla="*/ 0 h 168"/>
              <a:gd name="T12" fmla="*/ 526 w 544"/>
              <a:gd name="T13" fmla="*/ 0 h 168"/>
              <a:gd name="T14" fmla="*/ 544 w 544"/>
              <a:gd name="T15" fmla="*/ 18 h 168"/>
              <a:gd name="T16" fmla="*/ 544 w 544"/>
              <a:gd name="T17" fmla="*/ 15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4" h="168">
                <a:moveTo>
                  <a:pt x="544" y="150"/>
                </a:moveTo>
                <a:cubicBezTo>
                  <a:pt x="544" y="160"/>
                  <a:pt x="536" y="168"/>
                  <a:pt x="526" y="168"/>
                </a:cubicBezTo>
                <a:cubicBezTo>
                  <a:pt x="18" y="168"/>
                  <a:pt x="18" y="168"/>
                  <a:pt x="18" y="168"/>
                </a:cubicBezTo>
                <a:cubicBezTo>
                  <a:pt x="8" y="168"/>
                  <a:pt x="0" y="160"/>
                  <a:pt x="0" y="15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526" y="0"/>
                  <a:pt x="526" y="0"/>
                  <a:pt x="526" y="0"/>
                </a:cubicBezTo>
                <a:cubicBezTo>
                  <a:pt x="536" y="0"/>
                  <a:pt x="544" y="8"/>
                  <a:pt x="544" y="18"/>
                </a:cubicBezTo>
                <a:lnTo>
                  <a:pt x="544" y="150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55" name="Title 1">
            <a:extLst>
              <a:ext uri="{FF2B5EF4-FFF2-40B4-BE49-F238E27FC236}">
                <a16:creationId xmlns:a16="http://schemas.microsoft.com/office/drawing/2014/main" id="{6638D8D6-1675-AA61-0F55-05A96F7A07A3}"/>
              </a:ext>
            </a:extLst>
          </p:cNvPr>
          <p:cNvSpPr txBox="1">
            <a:spLocks/>
          </p:cNvSpPr>
          <p:nvPr/>
        </p:nvSpPr>
        <p:spPr>
          <a:xfrm>
            <a:off x="555811" y="1115617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256" name="Rectangle 110">
            <a:extLst>
              <a:ext uri="{FF2B5EF4-FFF2-40B4-BE49-F238E27FC236}">
                <a16:creationId xmlns:a16="http://schemas.microsoft.com/office/drawing/2014/main" id="{49972281-8755-9179-3B97-292459C3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92" y="2880301"/>
            <a:ext cx="10803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57" name="Rectangle 110">
            <a:extLst>
              <a:ext uri="{FF2B5EF4-FFF2-40B4-BE49-F238E27FC236}">
                <a16:creationId xmlns:a16="http://schemas.microsoft.com/office/drawing/2014/main" id="{BB4F6ABE-1ACF-C1D9-CB3B-2DF419610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92" y="4019751"/>
            <a:ext cx="10803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58" name="Rectangle 110">
            <a:extLst>
              <a:ext uri="{FF2B5EF4-FFF2-40B4-BE49-F238E27FC236}">
                <a16:creationId xmlns:a16="http://schemas.microsoft.com/office/drawing/2014/main" id="{72D2E42A-2E6A-7745-4CDC-3CE5E17C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92" y="5156340"/>
            <a:ext cx="10803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59" name="Rectangle 110">
            <a:extLst>
              <a:ext uri="{FF2B5EF4-FFF2-40B4-BE49-F238E27FC236}">
                <a16:creationId xmlns:a16="http://schemas.microsoft.com/office/drawing/2014/main" id="{D7927EF7-DF36-29A8-99B8-67E1D3685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992" y="6323517"/>
            <a:ext cx="108036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60" name="Rectangle 193">
            <a:extLst>
              <a:ext uri="{FF2B5EF4-FFF2-40B4-BE49-F238E27FC236}">
                <a16:creationId xmlns:a16="http://schemas.microsoft.com/office/drawing/2014/main" id="{3D22ADEB-09BA-E35C-B74B-BD31D9E351BB}"/>
              </a:ext>
            </a:extLst>
          </p:cNvPr>
          <p:cNvSpPr/>
          <p:nvPr/>
        </p:nvSpPr>
        <p:spPr>
          <a:xfrm>
            <a:off x="7970767" y="2514344"/>
            <a:ext cx="3118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</a:t>
            </a: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61" name="Rectangle 195">
            <a:extLst>
              <a:ext uri="{FF2B5EF4-FFF2-40B4-BE49-F238E27FC236}">
                <a16:creationId xmlns:a16="http://schemas.microsoft.com/office/drawing/2014/main" id="{96F3DE4F-5972-90EC-17BA-017E731ADFD0}"/>
              </a:ext>
            </a:extLst>
          </p:cNvPr>
          <p:cNvSpPr/>
          <p:nvPr/>
        </p:nvSpPr>
        <p:spPr>
          <a:xfrm>
            <a:off x="7970767" y="3675874"/>
            <a:ext cx="3051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</a:t>
            </a: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62" name="Rectangle 197">
            <a:extLst>
              <a:ext uri="{FF2B5EF4-FFF2-40B4-BE49-F238E27FC236}">
                <a16:creationId xmlns:a16="http://schemas.microsoft.com/office/drawing/2014/main" id="{CD5DD3FB-B00A-C9CA-9902-A74D73734473}"/>
              </a:ext>
            </a:extLst>
          </p:cNvPr>
          <p:cNvSpPr/>
          <p:nvPr/>
        </p:nvSpPr>
        <p:spPr>
          <a:xfrm>
            <a:off x="7970767" y="4825172"/>
            <a:ext cx="3051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</a:t>
            </a: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63" name="Rectangle 208">
            <a:extLst>
              <a:ext uri="{FF2B5EF4-FFF2-40B4-BE49-F238E27FC236}">
                <a16:creationId xmlns:a16="http://schemas.microsoft.com/office/drawing/2014/main" id="{7360825C-EA9A-2FC2-479A-5A53E418F1C3}"/>
              </a:ext>
            </a:extLst>
          </p:cNvPr>
          <p:cNvSpPr/>
          <p:nvPr/>
        </p:nvSpPr>
        <p:spPr>
          <a:xfrm>
            <a:off x="7970767" y="5975568"/>
            <a:ext cx="3051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</a:t>
            </a:r>
            <a:r>
              <a:rPr lang="en-ID" sz="1200" dirty="0">
                <a:solidFill>
                  <a:srgbClr val="3F3F3F"/>
                </a:solidFill>
                <a:latin typeface="Open Sans"/>
                <a:ea typeface="+mn-ea"/>
              </a:rPr>
              <a:t>.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cxnSp>
        <p:nvCxnSpPr>
          <p:cNvPr id="264" name="Straight Connector 66">
            <a:extLst>
              <a:ext uri="{FF2B5EF4-FFF2-40B4-BE49-F238E27FC236}">
                <a16:creationId xmlns:a16="http://schemas.microsoft.com/office/drawing/2014/main" id="{9F7D7026-1B14-4A2A-FA5E-AE2306246546}"/>
              </a:ext>
            </a:extLst>
          </p:cNvPr>
          <p:cNvCxnSpPr>
            <a:cxnSpLocks/>
          </p:cNvCxnSpPr>
          <p:nvPr/>
        </p:nvCxnSpPr>
        <p:spPr>
          <a:xfrm flipH="1">
            <a:off x="780574" y="2610668"/>
            <a:ext cx="2478245" cy="0"/>
          </a:xfrm>
          <a:prstGeom prst="line">
            <a:avLst/>
          </a:prstGeom>
          <a:noFill/>
          <a:ln w="19050" cap="flat" cmpd="sng" algn="ctr">
            <a:solidFill>
              <a:srgbClr val="3F3F3F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265" name="Straight Connector 67">
            <a:extLst>
              <a:ext uri="{FF2B5EF4-FFF2-40B4-BE49-F238E27FC236}">
                <a16:creationId xmlns:a16="http://schemas.microsoft.com/office/drawing/2014/main" id="{2EC6EE9A-47CD-5D7D-2DC9-77C69E7B66DA}"/>
              </a:ext>
            </a:extLst>
          </p:cNvPr>
          <p:cNvCxnSpPr>
            <a:cxnSpLocks/>
          </p:cNvCxnSpPr>
          <p:nvPr/>
        </p:nvCxnSpPr>
        <p:spPr>
          <a:xfrm>
            <a:off x="3310887" y="2601310"/>
            <a:ext cx="0" cy="1333336"/>
          </a:xfrm>
          <a:prstGeom prst="line">
            <a:avLst/>
          </a:prstGeom>
          <a:noFill/>
          <a:ln w="19050" cap="flat" cmpd="sng" algn="ctr">
            <a:solidFill>
              <a:srgbClr val="3F3F3F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sp>
        <p:nvSpPr>
          <p:cNvPr id="266" name="Freeform 29">
            <a:extLst>
              <a:ext uri="{FF2B5EF4-FFF2-40B4-BE49-F238E27FC236}">
                <a16:creationId xmlns:a16="http://schemas.microsoft.com/office/drawing/2014/main" id="{6B92E25C-909E-CC75-A99A-19D50B85C512}"/>
              </a:ext>
            </a:extLst>
          </p:cNvPr>
          <p:cNvSpPr>
            <a:spLocks/>
          </p:cNvSpPr>
          <p:nvPr/>
        </p:nvSpPr>
        <p:spPr bwMode="auto">
          <a:xfrm>
            <a:off x="4392427" y="2343662"/>
            <a:ext cx="449558" cy="1399445"/>
          </a:xfrm>
          <a:custGeom>
            <a:avLst/>
            <a:gdLst>
              <a:gd name="T0" fmla="*/ 0 w 209"/>
              <a:gd name="T1" fmla="*/ 728 h 811"/>
              <a:gd name="T2" fmla="*/ 0 w 209"/>
              <a:gd name="T3" fmla="*/ 0 h 811"/>
              <a:gd name="T4" fmla="*/ 209 w 209"/>
              <a:gd name="T5" fmla="*/ 0 h 811"/>
              <a:gd name="T6" fmla="*/ 209 w 209"/>
              <a:gd name="T7" fmla="*/ 728 h 811"/>
              <a:gd name="T8" fmla="*/ 105 w 209"/>
              <a:gd name="T9" fmla="*/ 811 h 811"/>
              <a:gd name="T10" fmla="*/ 0 w 209"/>
              <a:gd name="T11" fmla="*/ 728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811">
                <a:moveTo>
                  <a:pt x="0" y="728"/>
                </a:moveTo>
                <a:lnTo>
                  <a:pt x="0" y="0"/>
                </a:lnTo>
                <a:lnTo>
                  <a:pt x="209" y="0"/>
                </a:lnTo>
                <a:lnTo>
                  <a:pt x="209" y="728"/>
                </a:lnTo>
                <a:lnTo>
                  <a:pt x="105" y="811"/>
                </a:lnTo>
                <a:lnTo>
                  <a:pt x="0" y="728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67" name="Freeform 31">
            <a:extLst>
              <a:ext uri="{FF2B5EF4-FFF2-40B4-BE49-F238E27FC236}">
                <a16:creationId xmlns:a16="http://schemas.microsoft.com/office/drawing/2014/main" id="{F577B489-FDE0-DED7-DB1D-30A821529E27}"/>
              </a:ext>
            </a:extLst>
          </p:cNvPr>
          <p:cNvSpPr>
            <a:spLocks/>
          </p:cNvSpPr>
          <p:nvPr/>
        </p:nvSpPr>
        <p:spPr bwMode="auto">
          <a:xfrm>
            <a:off x="1848924" y="2343662"/>
            <a:ext cx="449558" cy="1399445"/>
          </a:xfrm>
          <a:custGeom>
            <a:avLst/>
            <a:gdLst>
              <a:gd name="T0" fmla="*/ 0 w 209"/>
              <a:gd name="T1" fmla="*/ 722 h 811"/>
              <a:gd name="T2" fmla="*/ 0 w 209"/>
              <a:gd name="T3" fmla="*/ 0 h 811"/>
              <a:gd name="T4" fmla="*/ 209 w 209"/>
              <a:gd name="T5" fmla="*/ 0 h 811"/>
              <a:gd name="T6" fmla="*/ 209 w 209"/>
              <a:gd name="T7" fmla="*/ 729 h 811"/>
              <a:gd name="T8" fmla="*/ 109 w 209"/>
              <a:gd name="T9" fmla="*/ 811 h 811"/>
              <a:gd name="T10" fmla="*/ 0 w 209"/>
              <a:gd name="T11" fmla="*/ 722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811">
                <a:moveTo>
                  <a:pt x="0" y="722"/>
                </a:moveTo>
                <a:lnTo>
                  <a:pt x="0" y="0"/>
                </a:lnTo>
                <a:lnTo>
                  <a:pt x="209" y="0"/>
                </a:lnTo>
                <a:lnTo>
                  <a:pt x="209" y="729"/>
                </a:lnTo>
                <a:lnTo>
                  <a:pt x="109" y="811"/>
                </a:lnTo>
                <a:lnTo>
                  <a:pt x="0" y="722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68" name="Freeform 33">
            <a:extLst>
              <a:ext uri="{FF2B5EF4-FFF2-40B4-BE49-F238E27FC236}">
                <a16:creationId xmlns:a16="http://schemas.microsoft.com/office/drawing/2014/main" id="{0417CB8C-D91B-AE72-0537-10B006086D78}"/>
              </a:ext>
            </a:extLst>
          </p:cNvPr>
          <p:cNvSpPr>
            <a:spLocks/>
          </p:cNvSpPr>
          <p:nvPr/>
        </p:nvSpPr>
        <p:spPr bwMode="auto">
          <a:xfrm>
            <a:off x="2709988" y="2343662"/>
            <a:ext cx="438802" cy="1399445"/>
          </a:xfrm>
          <a:custGeom>
            <a:avLst/>
            <a:gdLst>
              <a:gd name="T0" fmla="*/ 0 w 204"/>
              <a:gd name="T1" fmla="*/ 725 h 811"/>
              <a:gd name="T2" fmla="*/ 0 w 204"/>
              <a:gd name="T3" fmla="*/ 0 h 811"/>
              <a:gd name="T4" fmla="*/ 204 w 204"/>
              <a:gd name="T5" fmla="*/ 0 h 811"/>
              <a:gd name="T6" fmla="*/ 204 w 204"/>
              <a:gd name="T7" fmla="*/ 731 h 811"/>
              <a:gd name="T8" fmla="*/ 104 w 204"/>
              <a:gd name="T9" fmla="*/ 811 h 811"/>
              <a:gd name="T10" fmla="*/ 0 w 204"/>
              <a:gd name="T11" fmla="*/ 725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811">
                <a:moveTo>
                  <a:pt x="0" y="725"/>
                </a:moveTo>
                <a:lnTo>
                  <a:pt x="0" y="0"/>
                </a:lnTo>
                <a:lnTo>
                  <a:pt x="204" y="0"/>
                </a:lnTo>
                <a:lnTo>
                  <a:pt x="204" y="731"/>
                </a:lnTo>
                <a:lnTo>
                  <a:pt x="104" y="811"/>
                </a:lnTo>
                <a:lnTo>
                  <a:pt x="0" y="725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69" name="Freeform 35">
            <a:extLst>
              <a:ext uri="{FF2B5EF4-FFF2-40B4-BE49-F238E27FC236}">
                <a16:creationId xmlns:a16="http://schemas.microsoft.com/office/drawing/2014/main" id="{DADADC56-5563-6A0F-87C5-0FEB1C4142C2}"/>
              </a:ext>
            </a:extLst>
          </p:cNvPr>
          <p:cNvSpPr>
            <a:spLocks/>
          </p:cNvSpPr>
          <p:nvPr/>
        </p:nvSpPr>
        <p:spPr bwMode="auto">
          <a:xfrm>
            <a:off x="3560698" y="2343662"/>
            <a:ext cx="438802" cy="1399445"/>
          </a:xfrm>
          <a:custGeom>
            <a:avLst/>
            <a:gdLst>
              <a:gd name="T0" fmla="*/ 0 w 204"/>
              <a:gd name="T1" fmla="*/ 724 h 811"/>
              <a:gd name="T2" fmla="*/ 0 w 204"/>
              <a:gd name="T3" fmla="*/ 0 h 811"/>
              <a:gd name="T4" fmla="*/ 204 w 204"/>
              <a:gd name="T5" fmla="*/ 0 h 811"/>
              <a:gd name="T6" fmla="*/ 204 w 204"/>
              <a:gd name="T7" fmla="*/ 732 h 811"/>
              <a:gd name="T8" fmla="*/ 107 w 204"/>
              <a:gd name="T9" fmla="*/ 811 h 811"/>
              <a:gd name="T10" fmla="*/ 0 w 204"/>
              <a:gd name="T11" fmla="*/ 724 h 8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4" h="811">
                <a:moveTo>
                  <a:pt x="0" y="724"/>
                </a:moveTo>
                <a:lnTo>
                  <a:pt x="0" y="0"/>
                </a:lnTo>
                <a:lnTo>
                  <a:pt x="204" y="0"/>
                </a:lnTo>
                <a:lnTo>
                  <a:pt x="204" y="732"/>
                </a:lnTo>
                <a:lnTo>
                  <a:pt x="107" y="811"/>
                </a:lnTo>
                <a:lnTo>
                  <a:pt x="0" y="724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70" name="Freeform 39">
            <a:extLst>
              <a:ext uri="{FF2B5EF4-FFF2-40B4-BE49-F238E27FC236}">
                <a16:creationId xmlns:a16="http://schemas.microsoft.com/office/drawing/2014/main" id="{EC4ADB8D-CB94-169D-EACD-8051E23B521D}"/>
              </a:ext>
            </a:extLst>
          </p:cNvPr>
          <p:cNvSpPr>
            <a:spLocks/>
          </p:cNvSpPr>
          <p:nvPr/>
        </p:nvSpPr>
        <p:spPr bwMode="auto">
          <a:xfrm>
            <a:off x="2485663" y="5863279"/>
            <a:ext cx="1732481" cy="683329"/>
          </a:xfrm>
          <a:custGeom>
            <a:avLst/>
            <a:gdLst>
              <a:gd name="T0" fmla="*/ 198 w 1004"/>
              <a:gd name="T1" fmla="*/ 396 h 396"/>
              <a:gd name="T2" fmla="*/ 0 w 1004"/>
              <a:gd name="T3" fmla="*/ 0 h 396"/>
              <a:gd name="T4" fmla="*/ 1004 w 1004"/>
              <a:gd name="T5" fmla="*/ 0 h 396"/>
              <a:gd name="T6" fmla="*/ 807 w 1004"/>
              <a:gd name="T7" fmla="*/ 396 h 396"/>
              <a:gd name="T8" fmla="*/ 198 w 1004"/>
              <a:gd name="T9" fmla="*/ 396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4" h="396">
                <a:moveTo>
                  <a:pt x="198" y="396"/>
                </a:moveTo>
                <a:lnTo>
                  <a:pt x="0" y="0"/>
                </a:lnTo>
                <a:lnTo>
                  <a:pt x="1004" y="0"/>
                </a:lnTo>
                <a:lnTo>
                  <a:pt x="807" y="396"/>
                </a:lnTo>
                <a:lnTo>
                  <a:pt x="198" y="3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71" name="Freeform 40">
            <a:extLst>
              <a:ext uri="{FF2B5EF4-FFF2-40B4-BE49-F238E27FC236}">
                <a16:creationId xmlns:a16="http://schemas.microsoft.com/office/drawing/2014/main" id="{D82C62C3-B112-F796-D7B1-00D8521B222E}"/>
              </a:ext>
            </a:extLst>
          </p:cNvPr>
          <p:cNvSpPr>
            <a:spLocks/>
          </p:cNvSpPr>
          <p:nvPr/>
        </p:nvSpPr>
        <p:spPr bwMode="auto">
          <a:xfrm>
            <a:off x="2587472" y="6038826"/>
            <a:ext cx="1525412" cy="560814"/>
          </a:xfrm>
          <a:custGeom>
            <a:avLst/>
            <a:gdLst>
              <a:gd name="T0" fmla="*/ 0 w 884"/>
              <a:gd name="T1" fmla="*/ 0 h 325"/>
              <a:gd name="T2" fmla="*/ 161 w 884"/>
              <a:gd name="T3" fmla="*/ 325 h 325"/>
              <a:gd name="T4" fmla="*/ 723 w 884"/>
              <a:gd name="T5" fmla="*/ 325 h 325"/>
              <a:gd name="T6" fmla="*/ 884 w 884"/>
              <a:gd name="T7" fmla="*/ 0 h 325"/>
              <a:gd name="T8" fmla="*/ 0 w 884"/>
              <a:gd name="T9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325">
                <a:moveTo>
                  <a:pt x="0" y="0"/>
                </a:moveTo>
                <a:lnTo>
                  <a:pt x="161" y="325"/>
                </a:lnTo>
                <a:lnTo>
                  <a:pt x="723" y="325"/>
                </a:lnTo>
                <a:lnTo>
                  <a:pt x="8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72" name="Freeform 41">
            <a:extLst>
              <a:ext uri="{FF2B5EF4-FFF2-40B4-BE49-F238E27FC236}">
                <a16:creationId xmlns:a16="http://schemas.microsoft.com/office/drawing/2014/main" id="{0C7E7E1B-F9D6-62F8-9203-900824CAE46A}"/>
              </a:ext>
            </a:extLst>
          </p:cNvPr>
          <p:cNvSpPr>
            <a:spLocks/>
          </p:cNvSpPr>
          <p:nvPr/>
        </p:nvSpPr>
        <p:spPr bwMode="auto">
          <a:xfrm>
            <a:off x="2587472" y="5921949"/>
            <a:ext cx="1525412" cy="560814"/>
          </a:xfrm>
          <a:custGeom>
            <a:avLst/>
            <a:gdLst>
              <a:gd name="T0" fmla="*/ 0 w 884"/>
              <a:gd name="T1" fmla="*/ 0 h 325"/>
              <a:gd name="T2" fmla="*/ 161 w 884"/>
              <a:gd name="T3" fmla="*/ 325 h 325"/>
              <a:gd name="T4" fmla="*/ 723 w 884"/>
              <a:gd name="T5" fmla="*/ 325 h 325"/>
              <a:gd name="T6" fmla="*/ 884 w 884"/>
              <a:gd name="T7" fmla="*/ 0 h 325"/>
              <a:gd name="T8" fmla="*/ 0 w 884"/>
              <a:gd name="T9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325">
                <a:moveTo>
                  <a:pt x="0" y="0"/>
                </a:moveTo>
                <a:lnTo>
                  <a:pt x="161" y="325"/>
                </a:lnTo>
                <a:lnTo>
                  <a:pt x="723" y="325"/>
                </a:lnTo>
                <a:lnTo>
                  <a:pt x="884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73" name="Freeform 48">
            <a:extLst>
              <a:ext uri="{FF2B5EF4-FFF2-40B4-BE49-F238E27FC236}">
                <a16:creationId xmlns:a16="http://schemas.microsoft.com/office/drawing/2014/main" id="{40ED9311-4031-9866-0E1D-6FB60E631D7F}"/>
              </a:ext>
            </a:extLst>
          </p:cNvPr>
          <p:cNvSpPr>
            <a:spLocks/>
          </p:cNvSpPr>
          <p:nvPr/>
        </p:nvSpPr>
        <p:spPr bwMode="auto">
          <a:xfrm>
            <a:off x="2283770" y="5400442"/>
            <a:ext cx="2132816" cy="600502"/>
          </a:xfrm>
          <a:custGeom>
            <a:avLst/>
            <a:gdLst>
              <a:gd name="T0" fmla="*/ 0 w 1236"/>
              <a:gd name="T1" fmla="*/ 0 h 348"/>
              <a:gd name="T2" fmla="*/ 173 w 1236"/>
              <a:gd name="T3" fmla="*/ 348 h 348"/>
              <a:gd name="T4" fmla="*/ 1062 w 1236"/>
              <a:gd name="T5" fmla="*/ 348 h 348"/>
              <a:gd name="T6" fmla="*/ 1236 w 1236"/>
              <a:gd name="T7" fmla="*/ 0 h 348"/>
              <a:gd name="T8" fmla="*/ 0 w 1236"/>
              <a:gd name="T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6" h="348">
                <a:moveTo>
                  <a:pt x="0" y="0"/>
                </a:moveTo>
                <a:lnTo>
                  <a:pt x="173" y="348"/>
                </a:lnTo>
                <a:lnTo>
                  <a:pt x="1062" y="348"/>
                </a:lnTo>
                <a:lnTo>
                  <a:pt x="1236" y="0"/>
                </a:lnTo>
                <a:lnTo>
                  <a:pt x="0" y="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74" name="Freeform 57">
            <a:extLst>
              <a:ext uri="{FF2B5EF4-FFF2-40B4-BE49-F238E27FC236}">
                <a16:creationId xmlns:a16="http://schemas.microsoft.com/office/drawing/2014/main" id="{357ECDAA-CDDC-2E35-09D5-AB7286A9E301}"/>
              </a:ext>
            </a:extLst>
          </p:cNvPr>
          <p:cNvSpPr>
            <a:spLocks/>
          </p:cNvSpPr>
          <p:nvPr/>
        </p:nvSpPr>
        <p:spPr bwMode="auto">
          <a:xfrm>
            <a:off x="1930027" y="4722290"/>
            <a:ext cx="2840303" cy="638464"/>
          </a:xfrm>
          <a:custGeom>
            <a:avLst/>
            <a:gdLst>
              <a:gd name="T0" fmla="*/ 0 w 1646"/>
              <a:gd name="T1" fmla="*/ 0 h 370"/>
              <a:gd name="T2" fmla="*/ 184 w 1646"/>
              <a:gd name="T3" fmla="*/ 370 h 370"/>
              <a:gd name="T4" fmla="*/ 1461 w 1646"/>
              <a:gd name="T5" fmla="*/ 370 h 370"/>
              <a:gd name="T6" fmla="*/ 1646 w 1646"/>
              <a:gd name="T7" fmla="*/ 0 h 370"/>
              <a:gd name="T8" fmla="*/ 0 w 1646"/>
              <a:gd name="T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6" h="370">
                <a:moveTo>
                  <a:pt x="0" y="0"/>
                </a:moveTo>
                <a:lnTo>
                  <a:pt x="184" y="370"/>
                </a:lnTo>
                <a:lnTo>
                  <a:pt x="1461" y="370"/>
                </a:lnTo>
                <a:lnTo>
                  <a:pt x="1646" y="0"/>
                </a:lnTo>
                <a:lnTo>
                  <a:pt x="0" y="0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75" name="Freeform 58">
            <a:extLst>
              <a:ext uri="{FF2B5EF4-FFF2-40B4-BE49-F238E27FC236}">
                <a16:creationId xmlns:a16="http://schemas.microsoft.com/office/drawing/2014/main" id="{2C126EFA-44D1-C332-3600-BDA10EF7C530}"/>
              </a:ext>
            </a:extLst>
          </p:cNvPr>
          <p:cNvSpPr>
            <a:spLocks/>
          </p:cNvSpPr>
          <p:nvPr/>
        </p:nvSpPr>
        <p:spPr bwMode="auto">
          <a:xfrm>
            <a:off x="1930027" y="4682983"/>
            <a:ext cx="2840303" cy="638464"/>
          </a:xfrm>
          <a:custGeom>
            <a:avLst/>
            <a:gdLst>
              <a:gd name="T0" fmla="*/ 0 w 1646"/>
              <a:gd name="T1" fmla="*/ 0 h 370"/>
              <a:gd name="T2" fmla="*/ 184 w 1646"/>
              <a:gd name="T3" fmla="*/ 370 h 370"/>
              <a:gd name="T4" fmla="*/ 1461 w 1646"/>
              <a:gd name="T5" fmla="*/ 370 h 370"/>
              <a:gd name="T6" fmla="*/ 1646 w 1646"/>
              <a:gd name="T7" fmla="*/ 0 h 370"/>
              <a:gd name="T8" fmla="*/ 0 w 1646"/>
              <a:gd name="T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6" h="370">
                <a:moveTo>
                  <a:pt x="0" y="0"/>
                </a:moveTo>
                <a:lnTo>
                  <a:pt x="184" y="370"/>
                </a:lnTo>
                <a:lnTo>
                  <a:pt x="1461" y="370"/>
                </a:lnTo>
                <a:lnTo>
                  <a:pt x="1646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76" name="Freeform 67">
            <a:extLst>
              <a:ext uri="{FF2B5EF4-FFF2-40B4-BE49-F238E27FC236}">
                <a16:creationId xmlns:a16="http://schemas.microsoft.com/office/drawing/2014/main" id="{46A0C8E8-C078-FE17-7BDF-7554AD5C7F12}"/>
              </a:ext>
            </a:extLst>
          </p:cNvPr>
          <p:cNvSpPr>
            <a:spLocks/>
          </p:cNvSpPr>
          <p:nvPr/>
        </p:nvSpPr>
        <p:spPr bwMode="auto">
          <a:xfrm>
            <a:off x="1576282" y="4008281"/>
            <a:ext cx="3547791" cy="674702"/>
          </a:xfrm>
          <a:custGeom>
            <a:avLst/>
            <a:gdLst>
              <a:gd name="T0" fmla="*/ 1861 w 2056"/>
              <a:gd name="T1" fmla="*/ 391 h 391"/>
              <a:gd name="T2" fmla="*/ 2056 w 2056"/>
              <a:gd name="T3" fmla="*/ 0 h 391"/>
              <a:gd name="T4" fmla="*/ 0 w 2056"/>
              <a:gd name="T5" fmla="*/ 0 h 391"/>
              <a:gd name="T6" fmla="*/ 195 w 2056"/>
              <a:gd name="T7" fmla="*/ 391 h 391"/>
              <a:gd name="T8" fmla="*/ 1861 w 2056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6" h="391">
                <a:moveTo>
                  <a:pt x="1861" y="391"/>
                </a:moveTo>
                <a:lnTo>
                  <a:pt x="2056" y="0"/>
                </a:lnTo>
                <a:lnTo>
                  <a:pt x="0" y="0"/>
                </a:lnTo>
                <a:lnTo>
                  <a:pt x="195" y="391"/>
                </a:lnTo>
                <a:lnTo>
                  <a:pt x="1861" y="391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77" name="Freeform 68">
            <a:extLst>
              <a:ext uri="{FF2B5EF4-FFF2-40B4-BE49-F238E27FC236}">
                <a16:creationId xmlns:a16="http://schemas.microsoft.com/office/drawing/2014/main" id="{EEF753E0-EF0A-9521-A492-59EAB10F9EFA}"/>
              </a:ext>
            </a:extLst>
          </p:cNvPr>
          <p:cNvSpPr>
            <a:spLocks/>
          </p:cNvSpPr>
          <p:nvPr/>
        </p:nvSpPr>
        <p:spPr bwMode="auto">
          <a:xfrm>
            <a:off x="1576282" y="4008281"/>
            <a:ext cx="3547791" cy="674702"/>
          </a:xfrm>
          <a:custGeom>
            <a:avLst/>
            <a:gdLst>
              <a:gd name="T0" fmla="*/ 1861 w 2056"/>
              <a:gd name="T1" fmla="*/ 391 h 391"/>
              <a:gd name="T2" fmla="*/ 2056 w 2056"/>
              <a:gd name="T3" fmla="*/ 0 h 391"/>
              <a:gd name="T4" fmla="*/ 0 w 2056"/>
              <a:gd name="T5" fmla="*/ 0 h 391"/>
              <a:gd name="T6" fmla="*/ 195 w 2056"/>
              <a:gd name="T7" fmla="*/ 391 h 391"/>
              <a:gd name="T8" fmla="*/ 1861 w 2056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6" h="391">
                <a:moveTo>
                  <a:pt x="1861" y="391"/>
                </a:moveTo>
                <a:lnTo>
                  <a:pt x="2056" y="0"/>
                </a:lnTo>
                <a:lnTo>
                  <a:pt x="0" y="0"/>
                </a:lnTo>
                <a:lnTo>
                  <a:pt x="195" y="391"/>
                </a:lnTo>
                <a:lnTo>
                  <a:pt x="1861" y="39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78" name="Oval 75">
            <a:extLst>
              <a:ext uri="{FF2B5EF4-FFF2-40B4-BE49-F238E27FC236}">
                <a16:creationId xmlns:a16="http://schemas.microsoft.com/office/drawing/2014/main" id="{BEB7545E-1D56-921F-1C9F-B87E1FD93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733" y="4127636"/>
            <a:ext cx="522851" cy="521125"/>
          </a:xfrm>
          <a:prstGeom prst="ellipse">
            <a:avLst/>
          </a:prstGeom>
          <a:solidFill>
            <a:srgbClr val="2980B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79" name="Rectangle 76">
            <a:extLst>
              <a:ext uri="{FF2B5EF4-FFF2-40B4-BE49-F238E27FC236}">
                <a16:creationId xmlns:a16="http://schemas.microsoft.com/office/drawing/2014/main" id="{0321B35A-BF3A-03F9-99AC-47360D47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582" y="4295606"/>
            <a:ext cx="289639" cy="2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sz="1400" b="1" dirty="0">
                <a:solidFill>
                  <a:srgbClr val="FFFFFF"/>
                </a:solidFill>
                <a:latin typeface="Poppins"/>
                <a:ea typeface="+mn-ea"/>
              </a:rPr>
              <a:t>01</a:t>
            </a:r>
            <a:endParaRPr lang="id-ID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80" name="Oval 95">
            <a:extLst>
              <a:ext uri="{FF2B5EF4-FFF2-40B4-BE49-F238E27FC236}">
                <a16:creationId xmlns:a16="http://schemas.microsoft.com/office/drawing/2014/main" id="{F51AA253-4EA1-81CD-3F7B-D9EAAFF9E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84" y="4810772"/>
            <a:ext cx="521125" cy="521125"/>
          </a:xfrm>
          <a:prstGeom prst="ellipse">
            <a:avLst/>
          </a:prstGeom>
          <a:solidFill>
            <a:srgbClr val="41B176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81" name="Rectangle 96">
            <a:extLst>
              <a:ext uri="{FF2B5EF4-FFF2-40B4-BE49-F238E27FC236}">
                <a16:creationId xmlns:a16="http://schemas.microsoft.com/office/drawing/2014/main" id="{DA9EBF87-CB3F-D6D8-49DB-D865449A0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598" y="4989804"/>
            <a:ext cx="320006" cy="2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sz="1400" b="1" dirty="0">
                <a:solidFill>
                  <a:srgbClr val="FFFFFF"/>
                </a:solidFill>
                <a:latin typeface="Poppins"/>
                <a:ea typeface="+mn-ea"/>
              </a:rPr>
              <a:t>02</a:t>
            </a:r>
            <a:endParaRPr lang="id-ID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pic>
        <p:nvPicPr>
          <p:cNvPr id="282" name="Picture 105">
            <a:extLst>
              <a:ext uri="{FF2B5EF4-FFF2-40B4-BE49-F238E27FC236}">
                <a16:creationId xmlns:a16="http://schemas.microsoft.com/office/drawing/2014/main" id="{77103D63-2898-D16D-F6CF-CD29E85A6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26" y="5450509"/>
            <a:ext cx="17256" cy="1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3" name="Oval 111">
            <a:extLst>
              <a:ext uri="{FF2B5EF4-FFF2-40B4-BE49-F238E27FC236}">
                <a16:creationId xmlns:a16="http://schemas.microsoft.com/office/drawing/2014/main" id="{38A04655-BE30-157E-EBFF-397CC079B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411" y="5474596"/>
            <a:ext cx="522851" cy="522851"/>
          </a:xfrm>
          <a:prstGeom prst="ellipse">
            <a:avLst/>
          </a:prstGeom>
          <a:solidFill>
            <a:srgbClr val="9BBB59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84" name="Rectangle 112">
            <a:extLst>
              <a:ext uri="{FF2B5EF4-FFF2-40B4-BE49-F238E27FC236}">
                <a16:creationId xmlns:a16="http://schemas.microsoft.com/office/drawing/2014/main" id="{75D85F95-C82A-17A1-26D0-7AC471D9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603" y="5631043"/>
            <a:ext cx="329350" cy="2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sz="1400" b="1" dirty="0">
                <a:solidFill>
                  <a:srgbClr val="FFFFFF"/>
                </a:solidFill>
                <a:latin typeface="Poppins"/>
                <a:ea typeface="+mn-ea"/>
              </a:rPr>
              <a:t>03</a:t>
            </a:r>
            <a:endParaRPr lang="id-ID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pic>
        <p:nvPicPr>
          <p:cNvPr id="285" name="Picture 126">
            <a:extLst>
              <a:ext uri="{FF2B5EF4-FFF2-40B4-BE49-F238E27FC236}">
                <a16:creationId xmlns:a16="http://schemas.microsoft.com/office/drawing/2014/main" id="{F15593D2-747B-BB55-A43E-A3ECC93C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103" y="5942248"/>
            <a:ext cx="6902" cy="8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" name="Oval 131">
            <a:extLst>
              <a:ext uri="{FF2B5EF4-FFF2-40B4-BE49-F238E27FC236}">
                <a16:creationId xmlns:a16="http://schemas.microsoft.com/office/drawing/2014/main" id="{4CE231F2-2E0D-B9EB-52A9-E53161FA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855" y="6086404"/>
            <a:ext cx="519400" cy="522851"/>
          </a:xfrm>
          <a:prstGeom prst="ellipse">
            <a:avLst/>
          </a:prstGeom>
          <a:solidFill>
            <a:srgbClr val="F39C12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87" name="Rectangle 132">
            <a:extLst>
              <a:ext uri="{FF2B5EF4-FFF2-40B4-BE49-F238E27FC236}">
                <a16:creationId xmlns:a16="http://schemas.microsoft.com/office/drawing/2014/main" id="{1AD1CD18-A772-A831-2C6D-DA29B7E9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278" y="6237420"/>
            <a:ext cx="348035" cy="21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sz="1400" b="1" dirty="0">
                <a:solidFill>
                  <a:srgbClr val="FFFFFF"/>
                </a:solidFill>
                <a:latin typeface="Poppins"/>
                <a:ea typeface="+mn-ea"/>
              </a:rPr>
              <a:t>04</a:t>
            </a:r>
            <a:endParaRPr lang="id-ID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88" name="Freeform 136">
            <a:extLst>
              <a:ext uri="{FF2B5EF4-FFF2-40B4-BE49-F238E27FC236}">
                <a16:creationId xmlns:a16="http://schemas.microsoft.com/office/drawing/2014/main" id="{7AFD78ED-85D2-847F-3C47-7F064C21D0E1}"/>
              </a:ext>
            </a:extLst>
          </p:cNvPr>
          <p:cNvSpPr>
            <a:spLocks noEditPoints="1"/>
          </p:cNvSpPr>
          <p:nvPr/>
        </p:nvSpPr>
        <p:spPr bwMode="auto">
          <a:xfrm>
            <a:off x="3182607" y="5585341"/>
            <a:ext cx="352326" cy="241861"/>
          </a:xfrm>
          <a:custGeom>
            <a:avLst/>
            <a:gdLst>
              <a:gd name="T0" fmla="*/ 120 w 128"/>
              <a:gd name="T1" fmla="*/ 4 h 88"/>
              <a:gd name="T2" fmla="*/ 116 w 128"/>
              <a:gd name="T3" fmla="*/ 4 h 88"/>
              <a:gd name="T4" fmla="*/ 111 w 128"/>
              <a:gd name="T5" fmla="*/ 6 h 88"/>
              <a:gd name="T6" fmla="*/ 100 w 128"/>
              <a:gd name="T7" fmla="*/ 17 h 88"/>
              <a:gd name="T8" fmla="*/ 100 w 128"/>
              <a:gd name="T9" fmla="*/ 12 h 88"/>
              <a:gd name="T10" fmla="*/ 88 w 128"/>
              <a:gd name="T11" fmla="*/ 0 h 88"/>
              <a:gd name="T12" fmla="*/ 12 w 128"/>
              <a:gd name="T13" fmla="*/ 0 h 88"/>
              <a:gd name="T14" fmla="*/ 0 w 128"/>
              <a:gd name="T15" fmla="*/ 12 h 88"/>
              <a:gd name="T16" fmla="*/ 0 w 128"/>
              <a:gd name="T17" fmla="*/ 40 h 88"/>
              <a:gd name="T18" fmla="*/ 0 w 128"/>
              <a:gd name="T19" fmla="*/ 76 h 88"/>
              <a:gd name="T20" fmla="*/ 12 w 128"/>
              <a:gd name="T21" fmla="*/ 88 h 88"/>
              <a:gd name="T22" fmla="*/ 88 w 128"/>
              <a:gd name="T23" fmla="*/ 88 h 88"/>
              <a:gd name="T24" fmla="*/ 100 w 128"/>
              <a:gd name="T25" fmla="*/ 76 h 88"/>
              <a:gd name="T26" fmla="*/ 100 w 128"/>
              <a:gd name="T27" fmla="*/ 71 h 88"/>
              <a:gd name="T28" fmla="*/ 111 w 128"/>
              <a:gd name="T29" fmla="*/ 82 h 88"/>
              <a:gd name="T30" fmla="*/ 116 w 128"/>
              <a:gd name="T31" fmla="*/ 84 h 88"/>
              <a:gd name="T32" fmla="*/ 120 w 128"/>
              <a:gd name="T33" fmla="*/ 84 h 88"/>
              <a:gd name="T34" fmla="*/ 128 w 128"/>
              <a:gd name="T35" fmla="*/ 76 h 88"/>
              <a:gd name="T36" fmla="*/ 128 w 128"/>
              <a:gd name="T37" fmla="*/ 12 h 88"/>
              <a:gd name="T38" fmla="*/ 120 w 128"/>
              <a:gd name="T39" fmla="*/ 4 h 88"/>
              <a:gd name="T40" fmla="*/ 12 w 128"/>
              <a:gd name="T41" fmla="*/ 80 h 88"/>
              <a:gd name="T42" fmla="*/ 8 w 128"/>
              <a:gd name="T43" fmla="*/ 76 h 88"/>
              <a:gd name="T44" fmla="*/ 8 w 128"/>
              <a:gd name="T45" fmla="*/ 12 h 88"/>
              <a:gd name="T46" fmla="*/ 12 w 128"/>
              <a:gd name="T47" fmla="*/ 8 h 88"/>
              <a:gd name="T48" fmla="*/ 88 w 128"/>
              <a:gd name="T49" fmla="*/ 8 h 88"/>
              <a:gd name="T50" fmla="*/ 92 w 128"/>
              <a:gd name="T51" fmla="*/ 12 h 88"/>
              <a:gd name="T52" fmla="*/ 92 w 128"/>
              <a:gd name="T53" fmla="*/ 76 h 88"/>
              <a:gd name="T54" fmla="*/ 88 w 128"/>
              <a:gd name="T55" fmla="*/ 80 h 88"/>
              <a:gd name="T56" fmla="*/ 12 w 128"/>
              <a:gd name="T57" fmla="*/ 80 h 88"/>
              <a:gd name="T58" fmla="*/ 120 w 128"/>
              <a:gd name="T59" fmla="*/ 76 h 88"/>
              <a:gd name="T60" fmla="*/ 116 w 128"/>
              <a:gd name="T61" fmla="*/ 76 h 88"/>
              <a:gd name="T62" fmla="*/ 116 w 128"/>
              <a:gd name="T63" fmla="*/ 76 h 88"/>
              <a:gd name="T64" fmla="*/ 100 w 128"/>
              <a:gd name="T65" fmla="*/ 60 h 88"/>
              <a:gd name="T66" fmla="*/ 100 w 128"/>
              <a:gd name="T67" fmla="*/ 60 h 88"/>
              <a:gd name="T68" fmla="*/ 96 w 128"/>
              <a:gd name="T69" fmla="*/ 56 h 88"/>
              <a:gd name="T70" fmla="*/ 96 w 128"/>
              <a:gd name="T71" fmla="*/ 32 h 88"/>
              <a:gd name="T72" fmla="*/ 116 w 128"/>
              <a:gd name="T73" fmla="*/ 12 h 88"/>
              <a:gd name="T74" fmla="*/ 116 w 128"/>
              <a:gd name="T75" fmla="*/ 12 h 88"/>
              <a:gd name="T76" fmla="*/ 120 w 128"/>
              <a:gd name="T77" fmla="*/ 12 h 88"/>
              <a:gd name="T78" fmla="*/ 120 w 128"/>
              <a:gd name="T79" fmla="*/ 7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" h="88">
                <a:moveTo>
                  <a:pt x="120" y="4"/>
                </a:moveTo>
                <a:cubicBezTo>
                  <a:pt x="116" y="4"/>
                  <a:pt x="116" y="4"/>
                  <a:pt x="116" y="4"/>
                </a:cubicBezTo>
                <a:cubicBezTo>
                  <a:pt x="114" y="4"/>
                  <a:pt x="112" y="5"/>
                  <a:pt x="111" y="6"/>
                </a:cubicBezTo>
                <a:cubicBezTo>
                  <a:pt x="100" y="17"/>
                  <a:pt x="100" y="17"/>
                  <a:pt x="100" y="17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5"/>
                  <a:pt x="95" y="0"/>
                  <a:pt x="8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3"/>
                  <a:pt x="5" y="88"/>
                  <a:pt x="12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5" y="88"/>
                  <a:pt x="100" y="83"/>
                  <a:pt x="100" y="76"/>
                </a:cubicBezTo>
                <a:cubicBezTo>
                  <a:pt x="100" y="71"/>
                  <a:pt x="100" y="71"/>
                  <a:pt x="100" y="71"/>
                </a:cubicBezTo>
                <a:cubicBezTo>
                  <a:pt x="111" y="82"/>
                  <a:pt x="111" y="82"/>
                  <a:pt x="111" y="82"/>
                </a:cubicBezTo>
                <a:cubicBezTo>
                  <a:pt x="112" y="83"/>
                  <a:pt x="114" y="84"/>
                  <a:pt x="116" y="84"/>
                </a:cubicBezTo>
                <a:cubicBezTo>
                  <a:pt x="120" y="84"/>
                  <a:pt x="120" y="84"/>
                  <a:pt x="120" y="84"/>
                </a:cubicBezTo>
                <a:cubicBezTo>
                  <a:pt x="124" y="84"/>
                  <a:pt x="128" y="81"/>
                  <a:pt x="128" y="76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8"/>
                  <a:pt x="124" y="4"/>
                  <a:pt x="120" y="4"/>
                </a:cubicBezTo>
                <a:close/>
                <a:moveTo>
                  <a:pt x="12" y="80"/>
                </a:moveTo>
                <a:cubicBezTo>
                  <a:pt x="10" y="80"/>
                  <a:pt x="8" y="78"/>
                  <a:pt x="8" y="7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0" y="8"/>
                  <a:pt x="92" y="10"/>
                  <a:pt x="92" y="12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78"/>
                  <a:pt x="90" y="80"/>
                  <a:pt x="88" y="80"/>
                </a:cubicBezTo>
                <a:lnTo>
                  <a:pt x="12" y="80"/>
                </a:lnTo>
                <a:close/>
                <a:moveTo>
                  <a:pt x="120" y="76"/>
                </a:moveTo>
                <a:cubicBezTo>
                  <a:pt x="116" y="76"/>
                  <a:pt x="116" y="76"/>
                  <a:pt x="116" y="76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32"/>
                  <a:pt x="96" y="32"/>
                  <a:pt x="96" y="3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16" y="12"/>
                  <a:pt x="116" y="12"/>
                  <a:pt x="116" y="12"/>
                </a:cubicBezTo>
                <a:cubicBezTo>
                  <a:pt x="120" y="12"/>
                  <a:pt x="120" y="12"/>
                  <a:pt x="120" y="12"/>
                </a:cubicBezTo>
                <a:lnTo>
                  <a:pt x="120" y="7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89" name="Freeform 48">
            <a:extLst>
              <a:ext uri="{FF2B5EF4-FFF2-40B4-BE49-F238E27FC236}">
                <a16:creationId xmlns:a16="http://schemas.microsoft.com/office/drawing/2014/main" id="{7DF729E8-FCCA-E1C2-6227-DFDC0412C6B7}"/>
              </a:ext>
            </a:extLst>
          </p:cNvPr>
          <p:cNvSpPr>
            <a:spLocks noEditPoints="1"/>
          </p:cNvSpPr>
          <p:nvPr/>
        </p:nvSpPr>
        <p:spPr bwMode="auto">
          <a:xfrm>
            <a:off x="3144964" y="4885543"/>
            <a:ext cx="331846" cy="328593"/>
          </a:xfrm>
          <a:custGeom>
            <a:avLst/>
            <a:gdLst>
              <a:gd name="T0" fmla="*/ 126 w 129"/>
              <a:gd name="T1" fmla="*/ 2 h 128"/>
              <a:gd name="T2" fmla="*/ 121 w 129"/>
              <a:gd name="T3" fmla="*/ 0 h 128"/>
              <a:gd name="T4" fmla="*/ 120 w 129"/>
              <a:gd name="T5" fmla="*/ 0 h 128"/>
              <a:gd name="T6" fmla="*/ 52 w 129"/>
              <a:gd name="T7" fmla="*/ 12 h 128"/>
              <a:gd name="T8" fmla="*/ 45 w 129"/>
              <a:gd name="T9" fmla="*/ 20 h 128"/>
              <a:gd name="T10" fmla="*/ 45 w 129"/>
              <a:gd name="T11" fmla="*/ 28 h 128"/>
              <a:gd name="T12" fmla="*/ 45 w 129"/>
              <a:gd name="T13" fmla="*/ 32 h 128"/>
              <a:gd name="T14" fmla="*/ 45 w 129"/>
              <a:gd name="T15" fmla="*/ 89 h 128"/>
              <a:gd name="T16" fmla="*/ 30 w 129"/>
              <a:gd name="T17" fmla="*/ 84 h 128"/>
              <a:gd name="T18" fmla="*/ 20 w 129"/>
              <a:gd name="T19" fmla="*/ 86 h 128"/>
              <a:gd name="T20" fmla="*/ 3 w 129"/>
              <a:gd name="T21" fmla="*/ 100 h 128"/>
              <a:gd name="T22" fmla="*/ 2 w 129"/>
              <a:gd name="T23" fmla="*/ 115 h 128"/>
              <a:gd name="T24" fmla="*/ 24 w 129"/>
              <a:gd name="T25" fmla="*/ 128 h 128"/>
              <a:gd name="T26" fmla="*/ 34 w 129"/>
              <a:gd name="T27" fmla="*/ 126 h 128"/>
              <a:gd name="T28" fmla="*/ 51 w 129"/>
              <a:gd name="T29" fmla="*/ 112 h 128"/>
              <a:gd name="T30" fmla="*/ 53 w 129"/>
              <a:gd name="T31" fmla="*/ 104 h 128"/>
              <a:gd name="T32" fmla="*/ 53 w 129"/>
              <a:gd name="T33" fmla="*/ 104 h 128"/>
              <a:gd name="T34" fmla="*/ 53 w 129"/>
              <a:gd name="T35" fmla="*/ 40 h 128"/>
              <a:gd name="T36" fmla="*/ 54 w 129"/>
              <a:gd name="T37" fmla="*/ 40 h 128"/>
              <a:gd name="T38" fmla="*/ 121 w 129"/>
              <a:gd name="T39" fmla="*/ 28 h 128"/>
              <a:gd name="T40" fmla="*/ 121 w 129"/>
              <a:gd name="T41" fmla="*/ 77 h 128"/>
              <a:gd name="T42" fmla="*/ 106 w 129"/>
              <a:gd name="T43" fmla="*/ 72 h 128"/>
              <a:gd name="T44" fmla="*/ 96 w 129"/>
              <a:gd name="T45" fmla="*/ 74 h 128"/>
              <a:gd name="T46" fmla="*/ 79 w 129"/>
              <a:gd name="T47" fmla="*/ 88 h 128"/>
              <a:gd name="T48" fmla="*/ 78 w 129"/>
              <a:gd name="T49" fmla="*/ 103 h 128"/>
              <a:gd name="T50" fmla="*/ 100 w 129"/>
              <a:gd name="T51" fmla="*/ 116 h 128"/>
              <a:gd name="T52" fmla="*/ 110 w 129"/>
              <a:gd name="T53" fmla="*/ 114 h 128"/>
              <a:gd name="T54" fmla="*/ 127 w 129"/>
              <a:gd name="T55" fmla="*/ 100 h 128"/>
              <a:gd name="T56" fmla="*/ 129 w 129"/>
              <a:gd name="T57" fmla="*/ 92 h 128"/>
              <a:gd name="T58" fmla="*/ 129 w 129"/>
              <a:gd name="T59" fmla="*/ 92 h 128"/>
              <a:gd name="T60" fmla="*/ 129 w 129"/>
              <a:gd name="T61" fmla="*/ 20 h 128"/>
              <a:gd name="T62" fmla="*/ 129 w 129"/>
              <a:gd name="T63" fmla="*/ 16 h 128"/>
              <a:gd name="T64" fmla="*/ 129 w 129"/>
              <a:gd name="T65" fmla="*/ 8 h 128"/>
              <a:gd name="T66" fmla="*/ 126 w 129"/>
              <a:gd name="T67" fmla="*/ 2 h 128"/>
              <a:gd name="T68" fmla="*/ 32 w 129"/>
              <a:gd name="T69" fmla="*/ 119 h 128"/>
              <a:gd name="T70" fmla="*/ 10 w 129"/>
              <a:gd name="T71" fmla="*/ 112 h 128"/>
              <a:gd name="T72" fmla="*/ 22 w 129"/>
              <a:gd name="T73" fmla="*/ 93 h 128"/>
              <a:gd name="T74" fmla="*/ 44 w 129"/>
              <a:gd name="T75" fmla="*/ 100 h 128"/>
              <a:gd name="T76" fmla="*/ 32 w 129"/>
              <a:gd name="T77" fmla="*/ 119 h 128"/>
              <a:gd name="T78" fmla="*/ 108 w 129"/>
              <a:gd name="T79" fmla="*/ 107 h 128"/>
              <a:gd name="T80" fmla="*/ 85 w 129"/>
              <a:gd name="T81" fmla="*/ 100 h 128"/>
              <a:gd name="T82" fmla="*/ 98 w 129"/>
              <a:gd name="T83" fmla="*/ 81 h 128"/>
              <a:gd name="T84" fmla="*/ 120 w 129"/>
              <a:gd name="T85" fmla="*/ 88 h 128"/>
              <a:gd name="T86" fmla="*/ 108 w 129"/>
              <a:gd name="T87" fmla="*/ 107 h 128"/>
              <a:gd name="T88" fmla="*/ 121 w 129"/>
              <a:gd name="T89" fmla="*/ 20 h 128"/>
              <a:gd name="T90" fmla="*/ 53 w 129"/>
              <a:gd name="T91" fmla="*/ 32 h 128"/>
              <a:gd name="T92" fmla="*/ 53 w 129"/>
              <a:gd name="T93" fmla="*/ 28 h 128"/>
              <a:gd name="T94" fmla="*/ 53 w 129"/>
              <a:gd name="T95" fmla="*/ 20 h 128"/>
              <a:gd name="T96" fmla="*/ 121 w 129"/>
              <a:gd name="T97" fmla="*/ 8 h 128"/>
              <a:gd name="T98" fmla="*/ 121 w 129"/>
              <a:gd name="T99" fmla="*/ 16 h 128"/>
              <a:gd name="T100" fmla="*/ 121 w 129"/>
              <a:gd name="T101" fmla="*/ 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9" h="128">
                <a:moveTo>
                  <a:pt x="126" y="2"/>
                </a:moveTo>
                <a:cubicBezTo>
                  <a:pt x="125" y="1"/>
                  <a:pt x="123" y="0"/>
                  <a:pt x="121" y="0"/>
                </a:cubicBezTo>
                <a:cubicBezTo>
                  <a:pt x="121" y="0"/>
                  <a:pt x="120" y="0"/>
                  <a:pt x="120" y="0"/>
                </a:cubicBezTo>
                <a:cubicBezTo>
                  <a:pt x="52" y="12"/>
                  <a:pt x="52" y="12"/>
                  <a:pt x="52" y="12"/>
                </a:cubicBezTo>
                <a:cubicBezTo>
                  <a:pt x="48" y="13"/>
                  <a:pt x="45" y="16"/>
                  <a:pt x="45" y="20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89"/>
                  <a:pt x="45" y="89"/>
                  <a:pt x="45" y="89"/>
                </a:cubicBezTo>
                <a:cubicBezTo>
                  <a:pt x="41" y="86"/>
                  <a:pt x="36" y="84"/>
                  <a:pt x="30" y="84"/>
                </a:cubicBezTo>
                <a:cubicBezTo>
                  <a:pt x="26" y="84"/>
                  <a:pt x="23" y="85"/>
                  <a:pt x="20" y="86"/>
                </a:cubicBezTo>
                <a:cubicBezTo>
                  <a:pt x="12" y="88"/>
                  <a:pt x="6" y="93"/>
                  <a:pt x="3" y="100"/>
                </a:cubicBezTo>
                <a:cubicBezTo>
                  <a:pt x="1" y="104"/>
                  <a:pt x="0" y="110"/>
                  <a:pt x="2" y="115"/>
                </a:cubicBezTo>
                <a:cubicBezTo>
                  <a:pt x="5" y="123"/>
                  <a:pt x="14" y="128"/>
                  <a:pt x="24" y="128"/>
                </a:cubicBezTo>
                <a:cubicBezTo>
                  <a:pt x="28" y="128"/>
                  <a:pt x="31" y="127"/>
                  <a:pt x="34" y="126"/>
                </a:cubicBezTo>
                <a:cubicBezTo>
                  <a:pt x="42" y="124"/>
                  <a:pt x="48" y="119"/>
                  <a:pt x="51" y="112"/>
                </a:cubicBezTo>
                <a:cubicBezTo>
                  <a:pt x="52" y="110"/>
                  <a:pt x="53" y="107"/>
                  <a:pt x="53" y="104"/>
                </a:cubicBezTo>
                <a:cubicBezTo>
                  <a:pt x="53" y="104"/>
                  <a:pt x="53" y="104"/>
                  <a:pt x="53" y="104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4" y="40"/>
                  <a:pt x="54" y="40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17" y="74"/>
                  <a:pt x="112" y="72"/>
                  <a:pt x="106" y="72"/>
                </a:cubicBezTo>
                <a:cubicBezTo>
                  <a:pt x="102" y="72"/>
                  <a:pt x="99" y="73"/>
                  <a:pt x="96" y="74"/>
                </a:cubicBezTo>
                <a:cubicBezTo>
                  <a:pt x="88" y="76"/>
                  <a:pt x="82" y="81"/>
                  <a:pt x="79" y="88"/>
                </a:cubicBezTo>
                <a:cubicBezTo>
                  <a:pt x="77" y="92"/>
                  <a:pt x="76" y="98"/>
                  <a:pt x="78" y="103"/>
                </a:cubicBezTo>
                <a:cubicBezTo>
                  <a:pt x="81" y="111"/>
                  <a:pt x="90" y="116"/>
                  <a:pt x="100" y="116"/>
                </a:cubicBezTo>
                <a:cubicBezTo>
                  <a:pt x="104" y="116"/>
                  <a:pt x="107" y="115"/>
                  <a:pt x="110" y="114"/>
                </a:cubicBezTo>
                <a:cubicBezTo>
                  <a:pt x="118" y="112"/>
                  <a:pt x="124" y="107"/>
                  <a:pt x="127" y="100"/>
                </a:cubicBezTo>
                <a:cubicBezTo>
                  <a:pt x="128" y="98"/>
                  <a:pt x="129" y="95"/>
                  <a:pt x="129" y="92"/>
                </a:cubicBezTo>
                <a:cubicBezTo>
                  <a:pt x="129" y="92"/>
                  <a:pt x="129" y="92"/>
                  <a:pt x="129" y="92"/>
                </a:cubicBezTo>
                <a:cubicBezTo>
                  <a:pt x="129" y="20"/>
                  <a:pt x="129" y="20"/>
                  <a:pt x="129" y="20"/>
                </a:cubicBezTo>
                <a:cubicBezTo>
                  <a:pt x="129" y="16"/>
                  <a:pt x="129" y="16"/>
                  <a:pt x="129" y="16"/>
                </a:cubicBezTo>
                <a:cubicBezTo>
                  <a:pt x="129" y="8"/>
                  <a:pt x="129" y="8"/>
                  <a:pt x="129" y="8"/>
                </a:cubicBezTo>
                <a:cubicBezTo>
                  <a:pt x="129" y="6"/>
                  <a:pt x="128" y="3"/>
                  <a:pt x="126" y="2"/>
                </a:cubicBezTo>
                <a:close/>
                <a:moveTo>
                  <a:pt x="32" y="119"/>
                </a:moveTo>
                <a:cubicBezTo>
                  <a:pt x="22" y="122"/>
                  <a:pt x="12" y="119"/>
                  <a:pt x="10" y="112"/>
                </a:cubicBezTo>
                <a:cubicBezTo>
                  <a:pt x="7" y="105"/>
                  <a:pt x="13" y="96"/>
                  <a:pt x="22" y="93"/>
                </a:cubicBezTo>
                <a:cubicBezTo>
                  <a:pt x="32" y="90"/>
                  <a:pt x="42" y="93"/>
                  <a:pt x="44" y="100"/>
                </a:cubicBezTo>
                <a:cubicBezTo>
                  <a:pt x="47" y="107"/>
                  <a:pt x="41" y="116"/>
                  <a:pt x="32" y="119"/>
                </a:cubicBezTo>
                <a:close/>
                <a:moveTo>
                  <a:pt x="108" y="107"/>
                </a:moveTo>
                <a:cubicBezTo>
                  <a:pt x="98" y="110"/>
                  <a:pt x="88" y="107"/>
                  <a:pt x="85" y="100"/>
                </a:cubicBezTo>
                <a:cubicBezTo>
                  <a:pt x="83" y="93"/>
                  <a:pt x="88" y="84"/>
                  <a:pt x="98" y="81"/>
                </a:cubicBezTo>
                <a:cubicBezTo>
                  <a:pt x="108" y="78"/>
                  <a:pt x="118" y="81"/>
                  <a:pt x="120" y="88"/>
                </a:cubicBezTo>
                <a:cubicBezTo>
                  <a:pt x="123" y="95"/>
                  <a:pt x="117" y="104"/>
                  <a:pt x="108" y="107"/>
                </a:cubicBezTo>
                <a:close/>
                <a:moveTo>
                  <a:pt x="121" y="20"/>
                </a:moveTo>
                <a:cubicBezTo>
                  <a:pt x="53" y="32"/>
                  <a:pt x="53" y="32"/>
                  <a:pt x="53" y="32"/>
                </a:cubicBezTo>
                <a:cubicBezTo>
                  <a:pt x="53" y="28"/>
                  <a:pt x="53" y="28"/>
                  <a:pt x="53" y="28"/>
                </a:cubicBezTo>
                <a:cubicBezTo>
                  <a:pt x="53" y="20"/>
                  <a:pt x="53" y="20"/>
                  <a:pt x="53" y="20"/>
                </a:cubicBezTo>
                <a:cubicBezTo>
                  <a:pt x="121" y="8"/>
                  <a:pt x="121" y="8"/>
                  <a:pt x="121" y="8"/>
                </a:cubicBezTo>
                <a:cubicBezTo>
                  <a:pt x="121" y="16"/>
                  <a:pt x="121" y="16"/>
                  <a:pt x="121" y="16"/>
                </a:cubicBezTo>
                <a:lnTo>
                  <a:pt x="121" y="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90" name="Freeform 10">
            <a:extLst>
              <a:ext uri="{FF2B5EF4-FFF2-40B4-BE49-F238E27FC236}">
                <a16:creationId xmlns:a16="http://schemas.microsoft.com/office/drawing/2014/main" id="{1DB3C8CB-A99C-F875-3C63-BAA31224AA60}"/>
              </a:ext>
            </a:extLst>
          </p:cNvPr>
          <p:cNvSpPr>
            <a:spLocks noEditPoints="1"/>
          </p:cNvSpPr>
          <p:nvPr/>
        </p:nvSpPr>
        <p:spPr bwMode="auto">
          <a:xfrm>
            <a:off x="3178348" y="6160988"/>
            <a:ext cx="331322" cy="319752"/>
          </a:xfrm>
          <a:custGeom>
            <a:avLst/>
            <a:gdLst>
              <a:gd name="T0" fmla="*/ 94 w 132"/>
              <a:gd name="T1" fmla="*/ 0 h 128"/>
              <a:gd name="T2" fmla="*/ 56 w 132"/>
              <a:gd name="T3" fmla="*/ 27 h 128"/>
              <a:gd name="T4" fmla="*/ 55 w 132"/>
              <a:gd name="T5" fmla="*/ 27 h 128"/>
              <a:gd name="T6" fmla="*/ 14 w 132"/>
              <a:gd name="T7" fmla="*/ 69 h 128"/>
              <a:gd name="T8" fmla="*/ 1 w 132"/>
              <a:gd name="T9" fmla="*/ 110 h 128"/>
              <a:gd name="T10" fmla="*/ 14 w 132"/>
              <a:gd name="T11" fmla="*/ 128 h 128"/>
              <a:gd name="T12" fmla="*/ 53 w 132"/>
              <a:gd name="T13" fmla="*/ 118 h 128"/>
              <a:gd name="T14" fmla="*/ 120 w 132"/>
              <a:gd name="T15" fmla="*/ 53 h 128"/>
              <a:gd name="T16" fmla="*/ 64 w 132"/>
              <a:gd name="T17" fmla="*/ 95 h 128"/>
              <a:gd name="T18" fmla="*/ 99 w 132"/>
              <a:gd name="T19" fmla="*/ 47 h 128"/>
              <a:gd name="T20" fmla="*/ 95 w 132"/>
              <a:gd name="T21" fmla="*/ 67 h 128"/>
              <a:gd name="T22" fmla="*/ 64 w 132"/>
              <a:gd name="T23" fmla="*/ 98 h 128"/>
              <a:gd name="T24" fmla="*/ 59 w 132"/>
              <a:gd name="T25" fmla="*/ 81 h 128"/>
              <a:gd name="T26" fmla="*/ 46 w 132"/>
              <a:gd name="T27" fmla="*/ 68 h 128"/>
              <a:gd name="T28" fmla="*/ 92 w 132"/>
              <a:gd name="T29" fmla="*/ 36 h 128"/>
              <a:gd name="T30" fmla="*/ 59 w 132"/>
              <a:gd name="T31" fmla="*/ 81 h 128"/>
              <a:gd name="T32" fmla="*/ 30 w 132"/>
              <a:gd name="T33" fmla="*/ 64 h 128"/>
              <a:gd name="T34" fmla="*/ 80 w 132"/>
              <a:gd name="T35" fmla="*/ 29 h 128"/>
              <a:gd name="T36" fmla="*/ 17 w 132"/>
              <a:gd name="T37" fmla="*/ 119 h 128"/>
              <a:gd name="T38" fmla="*/ 8 w 132"/>
              <a:gd name="T39" fmla="*/ 114 h 128"/>
              <a:gd name="T40" fmla="*/ 13 w 132"/>
              <a:gd name="T41" fmla="*/ 96 h 128"/>
              <a:gd name="T42" fmla="*/ 32 w 132"/>
              <a:gd name="T43" fmla="*/ 116 h 128"/>
              <a:gd name="T44" fmla="*/ 35 w 132"/>
              <a:gd name="T45" fmla="*/ 115 h 128"/>
              <a:gd name="T46" fmla="*/ 14 w 132"/>
              <a:gd name="T47" fmla="*/ 92 h 128"/>
              <a:gd name="T48" fmla="*/ 19 w 132"/>
              <a:gd name="T49" fmla="*/ 75 h 128"/>
              <a:gd name="T50" fmla="*/ 52 w 132"/>
              <a:gd name="T51" fmla="*/ 110 h 128"/>
              <a:gd name="T52" fmla="*/ 35 w 132"/>
              <a:gd name="T53" fmla="*/ 115 h 128"/>
              <a:gd name="T54" fmla="*/ 108 w 132"/>
              <a:gd name="T55" fmla="*/ 54 h 128"/>
              <a:gd name="T56" fmla="*/ 98 w 132"/>
              <a:gd name="T57" fmla="*/ 30 h 128"/>
              <a:gd name="T58" fmla="*/ 81 w 132"/>
              <a:gd name="T59" fmla="*/ 13 h 128"/>
              <a:gd name="T60" fmla="*/ 112 w 132"/>
              <a:gd name="T61" fmla="*/ 16 h 128"/>
              <a:gd name="T62" fmla="*/ 115 w 132"/>
              <a:gd name="T63" fmla="*/ 4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32" h="128">
                <a:moveTo>
                  <a:pt x="118" y="10"/>
                </a:moveTo>
                <a:cubicBezTo>
                  <a:pt x="111" y="4"/>
                  <a:pt x="102" y="0"/>
                  <a:pt x="94" y="0"/>
                </a:cubicBezTo>
                <a:cubicBezTo>
                  <a:pt x="87" y="0"/>
                  <a:pt x="80" y="3"/>
                  <a:pt x="75" y="8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71"/>
                  <a:pt x="11" y="73"/>
                  <a:pt x="10" y="76"/>
                </a:cubicBezTo>
                <a:cubicBezTo>
                  <a:pt x="1" y="110"/>
                  <a:pt x="1" y="110"/>
                  <a:pt x="1" y="110"/>
                </a:cubicBezTo>
                <a:cubicBezTo>
                  <a:pt x="1" y="110"/>
                  <a:pt x="0" y="113"/>
                  <a:pt x="0" y="114"/>
                </a:cubicBezTo>
                <a:cubicBezTo>
                  <a:pt x="0" y="122"/>
                  <a:pt x="6" y="128"/>
                  <a:pt x="14" y="128"/>
                </a:cubicBezTo>
                <a:cubicBezTo>
                  <a:pt x="16" y="128"/>
                  <a:pt x="19" y="127"/>
                  <a:pt x="19" y="127"/>
                </a:cubicBezTo>
                <a:cubicBezTo>
                  <a:pt x="53" y="118"/>
                  <a:pt x="53" y="118"/>
                  <a:pt x="53" y="118"/>
                </a:cubicBezTo>
                <a:cubicBezTo>
                  <a:pt x="55" y="118"/>
                  <a:pt x="57" y="116"/>
                  <a:pt x="59" y="114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32" y="42"/>
                  <a:pt x="130" y="23"/>
                  <a:pt x="118" y="10"/>
                </a:cubicBezTo>
                <a:close/>
                <a:moveTo>
                  <a:pt x="64" y="95"/>
                </a:moveTo>
                <a:cubicBezTo>
                  <a:pt x="64" y="92"/>
                  <a:pt x="63" y="88"/>
                  <a:pt x="61" y="85"/>
                </a:cubicBezTo>
                <a:cubicBezTo>
                  <a:pt x="99" y="47"/>
                  <a:pt x="99" y="47"/>
                  <a:pt x="99" y="47"/>
                </a:cubicBezTo>
                <a:cubicBezTo>
                  <a:pt x="101" y="54"/>
                  <a:pt x="100" y="62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95" y="67"/>
                  <a:pt x="95" y="67"/>
                  <a:pt x="95" y="67"/>
                </a:cubicBezTo>
                <a:cubicBezTo>
                  <a:pt x="64" y="98"/>
                  <a:pt x="64" y="98"/>
                  <a:pt x="64" y="98"/>
                </a:cubicBezTo>
                <a:cubicBezTo>
                  <a:pt x="64" y="97"/>
                  <a:pt x="64" y="96"/>
                  <a:pt x="64" y="95"/>
                </a:cubicBezTo>
                <a:close/>
                <a:moveTo>
                  <a:pt x="59" y="81"/>
                </a:moveTo>
                <a:cubicBezTo>
                  <a:pt x="58" y="79"/>
                  <a:pt x="56" y="76"/>
                  <a:pt x="54" y="74"/>
                </a:cubicBezTo>
                <a:cubicBezTo>
                  <a:pt x="51" y="72"/>
                  <a:pt x="49" y="70"/>
                  <a:pt x="46" y="68"/>
                </a:cubicBezTo>
                <a:cubicBezTo>
                  <a:pt x="84" y="30"/>
                  <a:pt x="84" y="30"/>
                  <a:pt x="84" y="30"/>
                </a:cubicBezTo>
                <a:cubicBezTo>
                  <a:pt x="87" y="31"/>
                  <a:pt x="90" y="33"/>
                  <a:pt x="92" y="36"/>
                </a:cubicBezTo>
                <a:cubicBezTo>
                  <a:pt x="94" y="38"/>
                  <a:pt x="96" y="40"/>
                  <a:pt x="97" y="43"/>
                </a:cubicBezTo>
                <a:lnTo>
                  <a:pt x="59" y="81"/>
                </a:lnTo>
                <a:close/>
                <a:moveTo>
                  <a:pt x="42" y="66"/>
                </a:moveTo>
                <a:cubicBezTo>
                  <a:pt x="38" y="65"/>
                  <a:pt x="34" y="64"/>
                  <a:pt x="30" y="64"/>
                </a:cubicBezTo>
                <a:cubicBezTo>
                  <a:pt x="61" y="33"/>
                  <a:pt x="61" y="33"/>
                  <a:pt x="61" y="33"/>
                </a:cubicBezTo>
                <a:cubicBezTo>
                  <a:pt x="66" y="28"/>
                  <a:pt x="73" y="27"/>
                  <a:pt x="80" y="29"/>
                </a:cubicBezTo>
                <a:lnTo>
                  <a:pt x="42" y="66"/>
                </a:lnTo>
                <a:close/>
                <a:moveTo>
                  <a:pt x="17" y="119"/>
                </a:moveTo>
                <a:cubicBezTo>
                  <a:pt x="16" y="120"/>
                  <a:pt x="15" y="120"/>
                  <a:pt x="14" y="120"/>
                </a:cubicBezTo>
                <a:cubicBezTo>
                  <a:pt x="11" y="120"/>
                  <a:pt x="8" y="117"/>
                  <a:pt x="8" y="114"/>
                </a:cubicBezTo>
                <a:cubicBezTo>
                  <a:pt x="8" y="113"/>
                  <a:pt x="8" y="112"/>
                  <a:pt x="8" y="112"/>
                </a:cubicBezTo>
                <a:cubicBezTo>
                  <a:pt x="13" y="96"/>
                  <a:pt x="13" y="96"/>
                  <a:pt x="13" y="96"/>
                </a:cubicBezTo>
                <a:cubicBezTo>
                  <a:pt x="17" y="96"/>
                  <a:pt x="22" y="98"/>
                  <a:pt x="26" y="102"/>
                </a:cubicBezTo>
                <a:cubicBezTo>
                  <a:pt x="30" y="106"/>
                  <a:pt x="32" y="111"/>
                  <a:pt x="32" y="116"/>
                </a:cubicBezTo>
                <a:lnTo>
                  <a:pt x="17" y="119"/>
                </a:lnTo>
                <a:close/>
                <a:moveTo>
                  <a:pt x="35" y="115"/>
                </a:moveTo>
                <a:cubicBezTo>
                  <a:pt x="35" y="109"/>
                  <a:pt x="33" y="104"/>
                  <a:pt x="29" y="99"/>
                </a:cubicBezTo>
                <a:cubicBezTo>
                  <a:pt x="25" y="95"/>
                  <a:pt x="19" y="93"/>
                  <a:pt x="14" y="92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7"/>
                  <a:pt x="19" y="76"/>
                  <a:pt x="19" y="75"/>
                </a:cubicBezTo>
                <a:cubicBezTo>
                  <a:pt x="27" y="69"/>
                  <a:pt x="40" y="71"/>
                  <a:pt x="48" y="80"/>
                </a:cubicBezTo>
                <a:cubicBezTo>
                  <a:pt x="57" y="89"/>
                  <a:pt x="59" y="102"/>
                  <a:pt x="52" y="110"/>
                </a:cubicBezTo>
                <a:cubicBezTo>
                  <a:pt x="51" y="110"/>
                  <a:pt x="51" y="111"/>
                  <a:pt x="50" y="111"/>
                </a:cubicBezTo>
                <a:lnTo>
                  <a:pt x="35" y="115"/>
                </a:lnTo>
                <a:close/>
                <a:moveTo>
                  <a:pt x="115" y="47"/>
                </a:moveTo>
                <a:cubicBezTo>
                  <a:pt x="108" y="54"/>
                  <a:pt x="108" y="54"/>
                  <a:pt x="108" y="54"/>
                </a:cubicBezTo>
                <a:cubicBezTo>
                  <a:pt x="108" y="53"/>
                  <a:pt x="108" y="52"/>
                  <a:pt x="108" y="51"/>
                </a:cubicBezTo>
                <a:cubicBezTo>
                  <a:pt x="107" y="43"/>
                  <a:pt x="104" y="36"/>
                  <a:pt x="98" y="30"/>
                </a:cubicBezTo>
                <a:cubicBezTo>
                  <a:pt x="91" y="24"/>
                  <a:pt x="83" y="20"/>
                  <a:pt x="74" y="20"/>
                </a:cubicBezTo>
                <a:cubicBezTo>
                  <a:pt x="81" y="13"/>
                  <a:pt x="81" y="13"/>
                  <a:pt x="81" y="13"/>
                </a:cubicBezTo>
                <a:cubicBezTo>
                  <a:pt x="84" y="10"/>
                  <a:pt x="89" y="8"/>
                  <a:pt x="94" y="8"/>
                </a:cubicBezTo>
                <a:cubicBezTo>
                  <a:pt x="100" y="8"/>
                  <a:pt x="107" y="11"/>
                  <a:pt x="112" y="16"/>
                </a:cubicBezTo>
                <a:cubicBezTo>
                  <a:pt x="117" y="21"/>
                  <a:pt x="120" y="27"/>
                  <a:pt x="120" y="33"/>
                </a:cubicBezTo>
                <a:cubicBezTo>
                  <a:pt x="120" y="38"/>
                  <a:pt x="118" y="43"/>
                  <a:pt x="115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291" name="Group 164">
            <a:extLst>
              <a:ext uri="{FF2B5EF4-FFF2-40B4-BE49-F238E27FC236}">
                <a16:creationId xmlns:a16="http://schemas.microsoft.com/office/drawing/2014/main" id="{37F80606-75FB-E759-C72B-84BD63988E48}"/>
              </a:ext>
            </a:extLst>
          </p:cNvPr>
          <p:cNvGrpSpPr/>
          <p:nvPr/>
        </p:nvGrpSpPr>
        <p:grpSpPr>
          <a:xfrm>
            <a:off x="3174061" y="4185391"/>
            <a:ext cx="359469" cy="342915"/>
            <a:chOff x="8875713" y="2687638"/>
            <a:chExt cx="1447800" cy="1381125"/>
          </a:xfrm>
          <a:solidFill>
            <a:srgbClr val="FFFFFF"/>
          </a:solidFill>
        </p:grpSpPr>
        <p:sp>
          <p:nvSpPr>
            <p:cNvPr id="292" name="Freeform 18">
              <a:extLst>
                <a:ext uri="{FF2B5EF4-FFF2-40B4-BE49-F238E27FC236}">
                  <a16:creationId xmlns:a16="http://schemas.microsoft.com/office/drawing/2014/main" id="{69C2399B-2BEA-F3B7-26CF-EDDEA9B56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75713" y="2687638"/>
              <a:ext cx="1447800" cy="1381125"/>
            </a:xfrm>
            <a:custGeom>
              <a:avLst/>
              <a:gdLst>
                <a:gd name="T0" fmla="*/ 117 w 128"/>
                <a:gd name="T1" fmla="*/ 0 h 122"/>
                <a:gd name="T2" fmla="*/ 11 w 128"/>
                <a:gd name="T3" fmla="*/ 0 h 122"/>
                <a:gd name="T4" fmla="*/ 0 w 128"/>
                <a:gd name="T5" fmla="*/ 11 h 122"/>
                <a:gd name="T6" fmla="*/ 0 w 128"/>
                <a:gd name="T7" fmla="*/ 93 h 122"/>
                <a:gd name="T8" fmla="*/ 11 w 128"/>
                <a:gd name="T9" fmla="*/ 104 h 122"/>
                <a:gd name="T10" fmla="*/ 43 w 128"/>
                <a:gd name="T11" fmla="*/ 104 h 122"/>
                <a:gd name="T12" fmla="*/ 37 w 128"/>
                <a:gd name="T13" fmla="*/ 110 h 122"/>
                <a:gd name="T14" fmla="*/ 34 w 128"/>
                <a:gd name="T15" fmla="*/ 113 h 122"/>
                <a:gd name="T16" fmla="*/ 34 w 128"/>
                <a:gd name="T17" fmla="*/ 118 h 122"/>
                <a:gd name="T18" fmla="*/ 42 w 128"/>
                <a:gd name="T19" fmla="*/ 122 h 122"/>
                <a:gd name="T20" fmla="*/ 86 w 128"/>
                <a:gd name="T21" fmla="*/ 122 h 122"/>
                <a:gd name="T22" fmla="*/ 94 w 128"/>
                <a:gd name="T23" fmla="*/ 118 h 122"/>
                <a:gd name="T24" fmla="*/ 94 w 128"/>
                <a:gd name="T25" fmla="*/ 113 h 122"/>
                <a:gd name="T26" fmla="*/ 91 w 128"/>
                <a:gd name="T27" fmla="*/ 110 h 122"/>
                <a:gd name="T28" fmla="*/ 85 w 128"/>
                <a:gd name="T29" fmla="*/ 104 h 122"/>
                <a:gd name="T30" fmla="*/ 117 w 128"/>
                <a:gd name="T31" fmla="*/ 104 h 122"/>
                <a:gd name="T32" fmla="*/ 128 w 128"/>
                <a:gd name="T33" fmla="*/ 93 h 122"/>
                <a:gd name="T34" fmla="*/ 128 w 128"/>
                <a:gd name="T35" fmla="*/ 11 h 122"/>
                <a:gd name="T36" fmla="*/ 117 w 128"/>
                <a:gd name="T37" fmla="*/ 0 h 122"/>
                <a:gd name="T38" fmla="*/ 88 w 128"/>
                <a:gd name="T39" fmla="*/ 113 h 122"/>
                <a:gd name="T40" fmla="*/ 90 w 128"/>
                <a:gd name="T41" fmla="*/ 116 h 122"/>
                <a:gd name="T42" fmla="*/ 90 w 128"/>
                <a:gd name="T43" fmla="*/ 116 h 122"/>
                <a:gd name="T44" fmla="*/ 86 w 128"/>
                <a:gd name="T45" fmla="*/ 118 h 122"/>
                <a:gd name="T46" fmla="*/ 42 w 128"/>
                <a:gd name="T47" fmla="*/ 118 h 122"/>
                <a:gd name="T48" fmla="*/ 38 w 128"/>
                <a:gd name="T49" fmla="*/ 116 h 122"/>
                <a:gd name="T50" fmla="*/ 38 w 128"/>
                <a:gd name="T51" fmla="*/ 116 h 122"/>
                <a:gd name="T52" fmla="*/ 38 w 128"/>
                <a:gd name="T53" fmla="*/ 116 h 122"/>
                <a:gd name="T54" fmla="*/ 40 w 128"/>
                <a:gd name="T55" fmla="*/ 113 h 122"/>
                <a:gd name="T56" fmla="*/ 48 w 128"/>
                <a:gd name="T57" fmla="*/ 104 h 122"/>
                <a:gd name="T58" fmla="*/ 80 w 128"/>
                <a:gd name="T59" fmla="*/ 104 h 122"/>
                <a:gd name="T60" fmla="*/ 88 w 128"/>
                <a:gd name="T61" fmla="*/ 113 h 122"/>
                <a:gd name="T62" fmla="*/ 120 w 128"/>
                <a:gd name="T63" fmla="*/ 93 h 122"/>
                <a:gd name="T64" fmla="*/ 117 w 128"/>
                <a:gd name="T65" fmla="*/ 96 h 122"/>
                <a:gd name="T66" fmla="*/ 11 w 128"/>
                <a:gd name="T67" fmla="*/ 96 h 122"/>
                <a:gd name="T68" fmla="*/ 8 w 128"/>
                <a:gd name="T69" fmla="*/ 93 h 122"/>
                <a:gd name="T70" fmla="*/ 8 w 128"/>
                <a:gd name="T71" fmla="*/ 11 h 122"/>
                <a:gd name="T72" fmla="*/ 11 w 128"/>
                <a:gd name="T73" fmla="*/ 8 h 122"/>
                <a:gd name="T74" fmla="*/ 117 w 128"/>
                <a:gd name="T75" fmla="*/ 8 h 122"/>
                <a:gd name="T76" fmla="*/ 120 w 128"/>
                <a:gd name="T77" fmla="*/ 11 h 122"/>
                <a:gd name="T78" fmla="*/ 120 w 128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8" h="122">
                  <a:moveTo>
                    <a:pt x="1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9"/>
                    <a:pt x="5" y="104"/>
                    <a:pt x="11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1" y="106"/>
                    <a:pt x="39" y="109"/>
                    <a:pt x="37" y="110"/>
                  </a:cubicBezTo>
                  <a:cubicBezTo>
                    <a:pt x="36" y="111"/>
                    <a:pt x="35" y="112"/>
                    <a:pt x="34" y="113"/>
                  </a:cubicBezTo>
                  <a:cubicBezTo>
                    <a:pt x="34" y="114"/>
                    <a:pt x="33" y="116"/>
                    <a:pt x="34" y="118"/>
                  </a:cubicBezTo>
                  <a:cubicBezTo>
                    <a:pt x="35" y="120"/>
                    <a:pt x="37" y="122"/>
                    <a:pt x="42" y="122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91" y="122"/>
                    <a:pt x="93" y="120"/>
                    <a:pt x="94" y="118"/>
                  </a:cubicBezTo>
                  <a:cubicBezTo>
                    <a:pt x="95" y="116"/>
                    <a:pt x="94" y="114"/>
                    <a:pt x="94" y="113"/>
                  </a:cubicBezTo>
                  <a:cubicBezTo>
                    <a:pt x="93" y="112"/>
                    <a:pt x="92" y="111"/>
                    <a:pt x="91" y="110"/>
                  </a:cubicBezTo>
                  <a:cubicBezTo>
                    <a:pt x="89" y="109"/>
                    <a:pt x="87" y="106"/>
                    <a:pt x="85" y="104"/>
                  </a:cubicBezTo>
                  <a:cubicBezTo>
                    <a:pt x="117" y="104"/>
                    <a:pt x="117" y="104"/>
                    <a:pt x="117" y="104"/>
                  </a:cubicBezTo>
                  <a:cubicBezTo>
                    <a:pt x="123" y="104"/>
                    <a:pt x="128" y="99"/>
                    <a:pt x="128" y="93"/>
                  </a:cubicBezTo>
                  <a:cubicBezTo>
                    <a:pt x="128" y="11"/>
                    <a:pt x="128" y="11"/>
                    <a:pt x="128" y="11"/>
                  </a:cubicBezTo>
                  <a:cubicBezTo>
                    <a:pt x="128" y="5"/>
                    <a:pt x="123" y="0"/>
                    <a:pt x="117" y="0"/>
                  </a:cubicBezTo>
                  <a:close/>
                  <a:moveTo>
                    <a:pt x="88" y="113"/>
                  </a:moveTo>
                  <a:cubicBezTo>
                    <a:pt x="89" y="114"/>
                    <a:pt x="90" y="115"/>
                    <a:pt x="90" y="116"/>
                  </a:cubicBezTo>
                  <a:cubicBezTo>
                    <a:pt x="90" y="116"/>
                    <a:pt x="91" y="116"/>
                    <a:pt x="90" y="116"/>
                  </a:cubicBezTo>
                  <a:cubicBezTo>
                    <a:pt x="90" y="117"/>
                    <a:pt x="88" y="118"/>
                    <a:pt x="86" y="118"/>
                  </a:cubicBezTo>
                  <a:cubicBezTo>
                    <a:pt x="42" y="118"/>
                    <a:pt x="42" y="118"/>
                    <a:pt x="42" y="118"/>
                  </a:cubicBezTo>
                  <a:cubicBezTo>
                    <a:pt x="40" y="118"/>
                    <a:pt x="38" y="117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6"/>
                    <a:pt x="38" y="116"/>
                    <a:pt x="38" y="116"/>
                  </a:cubicBezTo>
                  <a:cubicBezTo>
                    <a:pt x="38" y="115"/>
                    <a:pt x="39" y="114"/>
                    <a:pt x="40" y="113"/>
                  </a:cubicBezTo>
                  <a:cubicBezTo>
                    <a:pt x="44" y="109"/>
                    <a:pt x="47" y="106"/>
                    <a:pt x="48" y="104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81" y="106"/>
                    <a:pt x="84" y="109"/>
                    <a:pt x="88" y="113"/>
                  </a:cubicBezTo>
                  <a:close/>
                  <a:moveTo>
                    <a:pt x="120" y="93"/>
                  </a:moveTo>
                  <a:cubicBezTo>
                    <a:pt x="120" y="95"/>
                    <a:pt x="119" y="96"/>
                    <a:pt x="117" y="96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9" y="96"/>
                    <a:pt x="8" y="95"/>
                    <a:pt x="8" y="93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9"/>
                    <a:pt x="9" y="8"/>
                    <a:pt x="11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9" y="8"/>
                    <a:pt x="120" y="9"/>
                    <a:pt x="120" y="11"/>
                  </a:cubicBezTo>
                  <a:lnTo>
                    <a:pt x="12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3" name="Freeform 19">
              <a:extLst>
                <a:ext uri="{FF2B5EF4-FFF2-40B4-BE49-F238E27FC236}">
                  <a16:creationId xmlns:a16="http://schemas.microsoft.com/office/drawing/2014/main" id="{A89D211C-E39C-4C41-C869-E93D8E3A87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6688" y="2868613"/>
              <a:ext cx="1085850" cy="723900"/>
            </a:xfrm>
            <a:custGeom>
              <a:avLst/>
              <a:gdLst>
                <a:gd name="T0" fmla="*/ 89 w 96"/>
                <a:gd name="T1" fmla="*/ 0 h 64"/>
                <a:gd name="T2" fmla="*/ 7 w 96"/>
                <a:gd name="T3" fmla="*/ 0 h 64"/>
                <a:gd name="T4" fmla="*/ 0 w 96"/>
                <a:gd name="T5" fmla="*/ 7 h 64"/>
                <a:gd name="T6" fmla="*/ 0 w 96"/>
                <a:gd name="T7" fmla="*/ 57 h 64"/>
                <a:gd name="T8" fmla="*/ 7 w 96"/>
                <a:gd name="T9" fmla="*/ 64 h 64"/>
                <a:gd name="T10" fmla="*/ 89 w 96"/>
                <a:gd name="T11" fmla="*/ 64 h 64"/>
                <a:gd name="T12" fmla="*/ 96 w 96"/>
                <a:gd name="T13" fmla="*/ 57 h 64"/>
                <a:gd name="T14" fmla="*/ 96 w 96"/>
                <a:gd name="T15" fmla="*/ 7 h 64"/>
                <a:gd name="T16" fmla="*/ 89 w 96"/>
                <a:gd name="T17" fmla="*/ 0 h 64"/>
                <a:gd name="T18" fmla="*/ 92 w 96"/>
                <a:gd name="T19" fmla="*/ 57 h 64"/>
                <a:gd name="T20" fmla="*/ 89 w 96"/>
                <a:gd name="T21" fmla="*/ 60 h 64"/>
                <a:gd name="T22" fmla="*/ 7 w 96"/>
                <a:gd name="T23" fmla="*/ 60 h 64"/>
                <a:gd name="T24" fmla="*/ 4 w 96"/>
                <a:gd name="T25" fmla="*/ 57 h 64"/>
                <a:gd name="T26" fmla="*/ 4 w 96"/>
                <a:gd name="T27" fmla="*/ 7 h 64"/>
                <a:gd name="T28" fmla="*/ 7 w 96"/>
                <a:gd name="T29" fmla="*/ 4 h 64"/>
                <a:gd name="T30" fmla="*/ 89 w 96"/>
                <a:gd name="T31" fmla="*/ 4 h 64"/>
                <a:gd name="T32" fmla="*/ 92 w 96"/>
                <a:gd name="T33" fmla="*/ 7 h 64"/>
                <a:gd name="T34" fmla="*/ 92 w 96"/>
                <a:gd name="T3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6" h="64">
                  <a:moveTo>
                    <a:pt x="8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3" y="64"/>
                    <a:pt x="7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93" y="64"/>
                    <a:pt x="96" y="61"/>
                    <a:pt x="96" y="5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3"/>
                    <a:pt x="93" y="0"/>
                    <a:pt x="89" y="0"/>
                  </a:cubicBezTo>
                  <a:close/>
                  <a:moveTo>
                    <a:pt x="92" y="57"/>
                  </a:moveTo>
                  <a:cubicBezTo>
                    <a:pt x="92" y="59"/>
                    <a:pt x="91" y="60"/>
                    <a:pt x="89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5" y="60"/>
                    <a:pt x="4" y="59"/>
                    <a:pt x="4" y="5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5" y="4"/>
                    <a:pt x="7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1" y="4"/>
                    <a:pt x="92" y="5"/>
                    <a:pt x="92" y="7"/>
                  </a:cubicBezTo>
                  <a:lnTo>
                    <a:pt x="9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4" name="Freeform 20">
              <a:extLst>
                <a:ext uri="{FF2B5EF4-FFF2-40B4-BE49-F238E27FC236}">
                  <a16:creationId xmlns:a16="http://schemas.microsoft.com/office/drawing/2014/main" id="{ADD89A33-0297-C863-D052-BB7B133645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31350" y="3616325"/>
              <a:ext cx="136525" cy="134938"/>
            </a:xfrm>
            <a:custGeom>
              <a:avLst/>
              <a:gdLst>
                <a:gd name="T0" fmla="*/ 6 w 12"/>
                <a:gd name="T1" fmla="*/ 0 h 12"/>
                <a:gd name="T2" fmla="*/ 0 w 12"/>
                <a:gd name="T3" fmla="*/ 6 h 12"/>
                <a:gd name="T4" fmla="*/ 6 w 12"/>
                <a:gd name="T5" fmla="*/ 12 h 12"/>
                <a:gd name="T6" fmla="*/ 12 w 12"/>
                <a:gd name="T7" fmla="*/ 6 h 12"/>
                <a:gd name="T8" fmla="*/ 6 w 12"/>
                <a:gd name="T9" fmla="*/ 0 h 12"/>
                <a:gd name="T10" fmla="*/ 6 w 12"/>
                <a:gd name="T11" fmla="*/ 8 h 12"/>
                <a:gd name="T12" fmla="*/ 4 w 12"/>
                <a:gd name="T13" fmla="*/ 6 h 12"/>
                <a:gd name="T14" fmla="*/ 6 w 12"/>
                <a:gd name="T15" fmla="*/ 4 h 12"/>
                <a:gd name="T16" fmla="*/ 8 w 12"/>
                <a:gd name="T17" fmla="*/ 6 h 12"/>
                <a:gd name="T18" fmla="*/ 6 w 12"/>
                <a:gd name="T1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9" y="12"/>
                    <a:pt x="12" y="9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lose/>
                  <a:moveTo>
                    <a:pt x="6" y="8"/>
                  </a:moveTo>
                  <a:cubicBezTo>
                    <a:pt x="5" y="8"/>
                    <a:pt x="4" y="7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8" y="5"/>
                    <a:pt x="8" y="6"/>
                  </a:cubicBezTo>
                  <a:cubicBezTo>
                    <a:pt x="8" y="7"/>
                    <a:pt x="7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5" name="Freeform 21">
              <a:extLst>
                <a:ext uri="{FF2B5EF4-FFF2-40B4-BE49-F238E27FC236}">
                  <a16:creationId xmlns:a16="http://schemas.microsoft.com/office/drawing/2014/main" id="{D24E7198-A811-8A90-6C3A-8B06970AD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9125" y="3095625"/>
              <a:ext cx="227013" cy="271463"/>
            </a:xfrm>
            <a:custGeom>
              <a:avLst/>
              <a:gdLst>
                <a:gd name="T0" fmla="*/ 2 w 20"/>
                <a:gd name="T1" fmla="*/ 0 h 24"/>
                <a:gd name="T2" fmla="*/ 0 w 20"/>
                <a:gd name="T3" fmla="*/ 1 h 24"/>
                <a:gd name="T4" fmla="*/ 0 w 20"/>
                <a:gd name="T5" fmla="*/ 23 h 24"/>
                <a:gd name="T6" fmla="*/ 2 w 20"/>
                <a:gd name="T7" fmla="*/ 24 h 24"/>
                <a:gd name="T8" fmla="*/ 19 w 20"/>
                <a:gd name="T9" fmla="*/ 13 h 24"/>
                <a:gd name="T10" fmla="*/ 19 w 20"/>
                <a:gd name="T11" fmla="*/ 11 h 24"/>
                <a:gd name="T12" fmla="*/ 2 w 20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4">
                  <a:moveTo>
                    <a:pt x="2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0" y="21"/>
                    <a:pt x="0" y="23"/>
                  </a:cubicBezTo>
                  <a:cubicBezTo>
                    <a:pt x="0" y="24"/>
                    <a:pt x="1" y="24"/>
                    <a:pt x="2" y="24"/>
                  </a:cubicBezTo>
                  <a:cubicBezTo>
                    <a:pt x="3" y="23"/>
                    <a:pt x="18" y="14"/>
                    <a:pt x="19" y="13"/>
                  </a:cubicBezTo>
                  <a:cubicBezTo>
                    <a:pt x="20" y="13"/>
                    <a:pt x="20" y="11"/>
                    <a:pt x="19" y="11"/>
                  </a:cubicBezTo>
                  <a:cubicBezTo>
                    <a:pt x="18" y="10"/>
                    <a:pt x="3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296" name="Rectangle 110">
            <a:extLst>
              <a:ext uri="{FF2B5EF4-FFF2-40B4-BE49-F238E27FC236}">
                <a16:creationId xmlns:a16="http://schemas.microsoft.com/office/drawing/2014/main" id="{FCDBA344-CE2B-EAB1-8656-A7CC14117B5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56906" y="2967455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97" name="Rectangle 110">
            <a:extLst>
              <a:ext uri="{FF2B5EF4-FFF2-40B4-BE49-F238E27FC236}">
                <a16:creationId xmlns:a16="http://schemas.microsoft.com/office/drawing/2014/main" id="{8286DD20-117F-39B8-82F9-F58B61BF6B3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94013" y="2955609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98" name="Rectangle 110">
            <a:extLst>
              <a:ext uri="{FF2B5EF4-FFF2-40B4-BE49-F238E27FC236}">
                <a16:creationId xmlns:a16="http://schemas.microsoft.com/office/drawing/2014/main" id="{D70AA65B-D093-FD88-F1F0-99651497BE5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50510" y="2953374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299" name="Rectangle 110">
            <a:extLst>
              <a:ext uri="{FF2B5EF4-FFF2-40B4-BE49-F238E27FC236}">
                <a16:creationId xmlns:a16="http://schemas.microsoft.com/office/drawing/2014/main" id="{064E4E05-4346-E594-C330-56C111A8DEE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06196" y="2941528"/>
            <a:ext cx="84638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2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  <a:endParaRPr lang="id-ID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BA813CD3-AD88-20E4-9E31-E31AC6DEBA7D}"/>
              </a:ext>
            </a:extLst>
          </p:cNvPr>
          <p:cNvCxnSpPr/>
          <p:nvPr/>
        </p:nvCxnSpPr>
        <p:spPr>
          <a:xfrm>
            <a:off x="3310887" y="6613577"/>
            <a:ext cx="0" cy="458478"/>
          </a:xfrm>
          <a:prstGeom prst="line">
            <a:avLst/>
          </a:prstGeom>
          <a:noFill/>
          <a:ln w="19050" cap="flat" cmpd="sng" algn="ctr">
            <a:solidFill>
              <a:srgbClr val="3F3F3F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301" name="Straight Connector 62">
            <a:extLst>
              <a:ext uri="{FF2B5EF4-FFF2-40B4-BE49-F238E27FC236}">
                <a16:creationId xmlns:a16="http://schemas.microsoft.com/office/drawing/2014/main" id="{FF8882C0-C423-E18E-FBF8-A0B02F047258}"/>
              </a:ext>
            </a:extLst>
          </p:cNvPr>
          <p:cNvCxnSpPr>
            <a:cxnSpLocks/>
          </p:cNvCxnSpPr>
          <p:nvPr/>
        </p:nvCxnSpPr>
        <p:spPr>
          <a:xfrm flipH="1">
            <a:off x="780574" y="7089954"/>
            <a:ext cx="2478245" cy="0"/>
          </a:xfrm>
          <a:prstGeom prst="line">
            <a:avLst/>
          </a:prstGeom>
          <a:noFill/>
          <a:ln w="19050" cap="flat" cmpd="sng" algn="ctr">
            <a:solidFill>
              <a:srgbClr val="3F3F3F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cxnSp>
        <p:nvCxnSpPr>
          <p:cNvPr id="302" name="Straight Connector 64">
            <a:extLst>
              <a:ext uri="{FF2B5EF4-FFF2-40B4-BE49-F238E27FC236}">
                <a16:creationId xmlns:a16="http://schemas.microsoft.com/office/drawing/2014/main" id="{44A7EAFD-2CF1-D2DA-B0FD-C2F5DDFC1FCF}"/>
              </a:ext>
            </a:extLst>
          </p:cNvPr>
          <p:cNvCxnSpPr>
            <a:cxnSpLocks/>
          </p:cNvCxnSpPr>
          <p:nvPr/>
        </p:nvCxnSpPr>
        <p:spPr>
          <a:xfrm>
            <a:off x="765626" y="2610668"/>
            <a:ext cx="0" cy="4461387"/>
          </a:xfrm>
          <a:prstGeom prst="line">
            <a:avLst/>
          </a:prstGeom>
          <a:noFill/>
          <a:ln w="19050" cap="flat" cmpd="sng" algn="ctr">
            <a:solidFill>
              <a:srgbClr val="3F3F3F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  <p:sp>
        <p:nvSpPr>
          <p:cNvPr id="303" name="Isosceles Triangle 1176">
            <a:extLst>
              <a:ext uri="{FF2B5EF4-FFF2-40B4-BE49-F238E27FC236}">
                <a16:creationId xmlns:a16="http://schemas.microsoft.com/office/drawing/2014/main" id="{C9EC73A6-EB69-AE99-A33A-85F2F2450E6B}"/>
              </a:ext>
            </a:extLst>
          </p:cNvPr>
          <p:cNvSpPr/>
          <p:nvPr/>
        </p:nvSpPr>
        <p:spPr>
          <a:xfrm>
            <a:off x="567082" y="4118108"/>
            <a:ext cx="415637" cy="395939"/>
          </a:xfrm>
          <a:prstGeom prst="triangl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304" name="Isosceles Triangle 210">
            <a:extLst>
              <a:ext uri="{FF2B5EF4-FFF2-40B4-BE49-F238E27FC236}">
                <a16:creationId xmlns:a16="http://schemas.microsoft.com/office/drawing/2014/main" id="{829D6579-95C4-91DA-95AD-388F07656D3A}"/>
              </a:ext>
            </a:extLst>
          </p:cNvPr>
          <p:cNvSpPr/>
          <p:nvPr/>
        </p:nvSpPr>
        <p:spPr>
          <a:xfrm>
            <a:off x="578429" y="5138426"/>
            <a:ext cx="415637" cy="395939"/>
          </a:xfrm>
          <a:prstGeom prst="triangle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cxnSp>
        <p:nvCxnSpPr>
          <p:cNvPr id="305" name="Straight Arrow Connector 192">
            <a:extLst>
              <a:ext uri="{FF2B5EF4-FFF2-40B4-BE49-F238E27FC236}">
                <a16:creationId xmlns:a16="http://schemas.microsoft.com/office/drawing/2014/main" id="{18CB67C5-BDC9-B4BA-6D87-6510AE487308}"/>
              </a:ext>
            </a:extLst>
          </p:cNvPr>
          <p:cNvCxnSpPr>
            <a:cxnSpLocks/>
          </p:cNvCxnSpPr>
          <p:nvPr/>
        </p:nvCxnSpPr>
        <p:spPr>
          <a:xfrm>
            <a:off x="7030857" y="2960620"/>
            <a:ext cx="83342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194">
            <a:extLst>
              <a:ext uri="{FF2B5EF4-FFF2-40B4-BE49-F238E27FC236}">
                <a16:creationId xmlns:a16="http://schemas.microsoft.com/office/drawing/2014/main" id="{85C1DD0F-8A90-67A8-8BE2-F2EDF9C9E7F4}"/>
              </a:ext>
            </a:extLst>
          </p:cNvPr>
          <p:cNvCxnSpPr>
            <a:cxnSpLocks/>
          </p:cNvCxnSpPr>
          <p:nvPr/>
        </p:nvCxnSpPr>
        <p:spPr>
          <a:xfrm>
            <a:off x="7042651" y="4124832"/>
            <a:ext cx="821633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196">
            <a:extLst>
              <a:ext uri="{FF2B5EF4-FFF2-40B4-BE49-F238E27FC236}">
                <a16:creationId xmlns:a16="http://schemas.microsoft.com/office/drawing/2014/main" id="{AA4E5F18-59BC-6381-3BA0-097948976F3C}"/>
              </a:ext>
            </a:extLst>
          </p:cNvPr>
          <p:cNvCxnSpPr>
            <a:cxnSpLocks/>
          </p:cNvCxnSpPr>
          <p:nvPr/>
        </p:nvCxnSpPr>
        <p:spPr>
          <a:xfrm>
            <a:off x="7018778" y="5249233"/>
            <a:ext cx="845506" cy="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206">
            <a:extLst>
              <a:ext uri="{FF2B5EF4-FFF2-40B4-BE49-F238E27FC236}">
                <a16:creationId xmlns:a16="http://schemas.microsoft.com/office/drawing/2014/main" id="{1A6F662D-F79A-A1F5-FBC4-9C2CF55BB691}"/>
              </a:ext>
            </a:extLst>
          </p:cNvPr>
          <p:cNvCxnSpPr>
            <a:cxnSpLocks/>
          </p:cNvCxnSpPr>
          <p:nvPr/>
        </p:nvCxnSpPr>
        <p:spPr>
          <a:xfrm>
            <a:off x="7020203" y="6426563"/>
            <a:ext cx="845506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3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5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6" grpId="0" animBg="1"/>
      <p:bldP spid="267" grpId="0" animBg="1"/>
      <p:bldP spid="268" grpId="0" animBg="1"/>
      <p:bldP spid="269" grpId="0" animBg="1"/>
      <p:bldP spid="271" grpId="0" animBg="1"/>
      <p:bldP spid="273" grpId="0" animBg="1"/>
      <p:bldP spid="274" grpId="0" animBg="1"/>
      <p:bldP spid="276" grpId="0" animBg="1"/>
      <p:bldP spid="278" grpId="0" animBg="1"/>
      <p:bldP spid="279" grpId="0"/>
      <p:bldP spid="280" grpId="0" animBg="1"/>
      <p:bldP spid="281" grpId="0"/>
      <p:bldP spid="283" grpId="0" animBg="1"/>
      <p:bldP spid="284" grpId="0"/>
      <p:bldP spid="286" grpId="0" animBg="1"/>
      <p:bldP spid="287" grpId="0"/>
      <p:bldP spid="288" grpId="0" animBg="1"/>
      <p:bldP spid="289" grpId="0" animBg="1"/>
      <p:bldP spid="290" grpId="0" animBg="1"/>
      <p:bldP spid="296" grpId="0"/>
      <p:bldP spid="297" grpId="0"/>
      <p:bldP spid="298" grpId="0"/>
      <p:bldP spid="299" grpId="0"/>
      <p:bldP spid="303" grpId="0" animBg="1"/>
      <p:bldP spid="30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>
            <a:extLst>
              <a:ext uri="{FF2B5EF4-FFF2-40B4-BE49-F238E27FC236}">
                <a16:creationId xmlns:a16="http://schemas.microsoft.com/office/drawing/2014/main" id="{F9CFD68E-70D4-EFDE-C805-9BDEE2751DA2}"/>
              </a:ext>
            </a:extLst>
          </p:cNvPr>
          <p:cNvSpPr txBox="1">
            <a:spLocks/>
          </p:cNvSpPr>
          <p:nvPr/>
        </p:nvSpPr>
        <p:spPr>
          <a:xfrm>
            <a:off x="576461" y="1164893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 TRIANGLES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89BE7BC4-E476-F29E-2FD2-77419C381163}"/>
              </a:ext>
            </a:extLst>
          </p:cNvPr>
          <p:cNvSpPr>
            <a:spLocks/>
          </p:cNvSpPr>
          <p:nvPr/>
        </p:nvSpPr>
        <p:spPr bwMode="auto">
          <a:xfrm>
            <a:off x="1464291" y="5445348"/>
            <a:ext cx="1779916" cy="1539329"/>
          </a:xfrm>
          <a:custGeom>
            <a:avLst/>
            <a:gdLst>
              <a:gd name="T0" fmla="*/ 419 w 836"/>
              <a:gd name="T1" fmla="*/ 723 h 723"/>
              <a:gd name="T2" fmla="*/ 0 w 836"/>
              <a:gd name="T3" fmla="*/ 0 h 723"/>
              <a:gd name="T4" fmla="*/ 836 w 836"/>
              <a:gd name="T5" fmla="*/ 0 h 723"/>
              <a:gd name="T6" fmla="*/ 419 w 836"/>
              <a:gd name="T7" fmla="*/ 723 h 723"/>
              <a:gd name="T8" fmla="*/ 419 w 836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9" y="723"/>
                </a:moveTo>
                <a:lnTo>
                  <a:pt x="0" y="0"/>
                </a:lnTo>
                <a:lnTo>
                  <a:pt x="836" y="0"/>
                </a:lnTo>
                <a:lnTo>
                  <a:pt x="419" y="723"/>
                </a:lnTo>
                <a:lnTo>
                  <a:pt x="419" y="723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DD7A0054-E5F8-0701-1BD9-CBCDBC5D7A1F}"/>
              </a:ext>
            </a:extLst>
          </p:cNvPr>
          <p:cNvSpPr>
            <a:spLocks/>
          </p:cNvSpPr>
          <p:nvPr/>
        </p:nvSpPr>
        <p:spPr bwMode="auto">
          <a:xfrm>
            <a:off x="3244206" y="5445348"/>
            <a:ext cx="1775658" cy="1539329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E401B20E-7BEC-B43E-36D4-05ED30766BB0}"/>
              </a:ext>
            </a:extLst>
          </p:cNvPr>
          <p:cNvSpPr>
            <a:spLocks/>
          </p:cNvSpPr>
          <p:nvPr/>
        </p:nvSpPr>
        <p:spPr bwMode="auto">
          <a:xfrm>
            <a:off x="2356377" y="2360300"/>
            <a:ext cx="1775658" cy="1539331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01BB9866-8F72-E890-2A17-6EC950151DD6}"/>
              </a:ext>
            </a:extLst>
          </p:cNvPr>
          <p:cNvSpPr>
            <a:spLocks/>
          </p:cNvSpPr>
          <p:nvPr/>
        </p:nvSpPr>
        <p:spPr bwMode="auto">
          <a:xfrm>
            <a:off x="2356377" y="3899631"/>
            <a:ext cx="1775658" cy="1545717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C7F7DAB-D650-3644-48C5-6B9997A428D9}"/>
              </a:ext>
            </a:extLst>
          </p:cNvPr>
          <p:cNvSpPr>
            <a:spLocks/>
          </p:cNvSpPr>
          <p:nvPr/>
        </p:nvSpPr>
        <p:spPr bwMode="auto">
          <a:xfrm>
            <a:off x="1464291" y="3899631"/>
            <a:ext cx="1779916" cy="1545717"/>
          </a:xfrm>
          <a:custGeom>
            <a:avLst/>
            <a:gdLst>
              <a:gd name="T0" fmla="*/ 419 w 836"/>
              <a:gd name="T1" fmla="*/ 0 h 726"/>
              <a:gd name="T2" fmla="*/ 0 w 836"/>
              <a:gd name="T3" fmla="*/ 726 h 726"/>
              <a:gd name="T4" fmla="*/ 836 w 836"/>
              <a:gd name="T5" fmla="*/ 726 h 726"/>
              <a:gd name="T6" fmla="*/ 419 w 836"/>
              <a:gd name="T7" fmla="*/ 0 h 726"/>
              <a:gd name="T8" fmla="*/ 419 w 836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6">
                <a:moveTo>
                  <a:pt x="419" y="0"/>
                </a:moveTo>
                <a:lnTo>
                  <a:pt x="0" y="726"/>
                </a:lnTo>
                <a:lnTo>
                  <a:pt x="836" y="726"/>
                </a:lnTo>
                <a:lnTo>
                  <a:pt x="419" y="0"/>
                </a:lnTo>
                <a:lnTo>
                  <a:pt x="419" y="0"/>
                </a:lnTo>
                <a:close/>
              </a:path>
            </a:pathLst>
          </a:custGeom>
          <a:solidFill>
            <a:srgbClr val="FFFFFF">
              <a:lumMod val="6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6CAC5FA7-0E9A-03F4-6491-BC52F4CE1C99}"/>
              </a:ext>
            </a:extLst>
          </p:cNvPr>
          <p:cNvSpPr>
            <a:spLocks/>
          </p:cNvSpPr>
          <p:nvPr/>
        </p:nvSpPr>
        <p:spPr bwMode="auto">
          <a:xfrm>
            <a:off x="2356377" y="5445348"/>
            <a:ext cx="1775658" cy="1539329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FFFFFF">
              <a:lumMod val="6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A20DF42A-1A13-7FBC-9907-B2D59D8FBE10}"/>
              </a:ext>
            </a:extLst>
          </p:cNvPr>
          <p:cNvSpPr>
            <a:spLocks/>
          </p:cNvSpPr>
          <p:nvPr/>
        </p:nvSpPr>
        <p:spPr bwMode="auto">
          <a:xfrm>
            <a:off x="3244206" y="3899631"/>
            <a:ext cx="1775658" cy="1545717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FFFFFF">
              <a:lumMod val="6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9A7B8C88-5F62-B7F6-2FED-707CA7FDF83A}"/>
              </a:ext>
            </a:extLst>
          </p:cNvPr>
          <p:cNvSpPr>
            <a:spLocks/>
          </p:cNvSpPr>
          <p:nvPr/>
        </p:nvSpPr>
        <p:spPr bwMode="auto">
          <a:xfrm>
            <a:off x="4132035" y="5445348"/>
            <a:ext cx="1779916" cy="1539329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7C056550-1ECF-5A21-08C8-479C3C3E0D2D}"/>
              </a:ext>
            </a:extLst>
          </p:cNvPr>
          <p:cNvSpPr>
            <a:spLocks/>
          </p:cNvSpPr>
          <p:nvPr/>
        </p:nvSpPr>
        <p:spPr bwMode="auto">
          <a:xfrm>
            <a:off x="576461" y="5445348"/>
            <a:ext cx="1779916" cy="1539329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C0546BBF-A44B-2BD3-CBF2-802AE43B04EB}"/>
              </a:ext>
            </a:extLst>
          </p:cNvPr>
          <p:cNvSpPr txBox="1"/>
          <p:nvPr/>
        </p:nvSpPr>
        <p:spPr>
          <a:xfrm>
            <a:off x="6168717" y="3072946"/>
            <a:ext cx="5089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</a:t>
            </a: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 eaque ipsa quae ab illo inventore veritatis et quasi architecto beatae vitae dicta sunt explicabo. </a:t>
            </a:r>
            <a:endParaRPr lang="en-US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37" name="TextBox 15">
            <a:extLst>
              <a:ext uri="{FF2B5EF4-FFF2-40B4-BE49-F238E27FC236}">
                <a16:creationId xmlns:a16="http://schemas.microsoft.com/office/drawing/2014/main" id="{0ED00D75-E0E7-E341-1AD8-34BC0573E409}"/>
              </a:ext>
            </a:extLst>
          </p:cNvPr>
          <p:cNvSpPr txBox="1"/>
          <p:nvPr/>
        </p:nvSpPr>
        <p:spPr>
          <a:xfrm>
            <a:off x="6168717" y="2733411"/>
            <a:ext cx="4566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2000" dirty="0">
                <a:solidFill>
                  <a:srgbClr val="3F3F3F"/>
                </a:solidFill>
                <a:latin typeface="Poppins"/>
                <a:ea typeface="+mn-ea"/>
              </a:rPr>
              <a:t>Here are Our</a:t>
            </a:r>
            <a:r>
              <a:rPr lang="en-US" sz="2000" dirty="0">
                <a:solidFill>
                  <a:srgbClr val="3F3F3F"/>
                </a:solidFill>
                <a:latin typeface="Poppins"/>
                <a:ea typeface="+mn-ea"/>
              </a:rPr>
              <a:t> </a:t>
            </a:r>
            <a:r>
              <a:rPr lang="id-ID" sz="2000" dirty="0">
                <a:solidFill>
                  <a:srgbClr val="3F3F3F"/>
                </a:solidFill>
                <a:latin typeface="Poppins"/>
                <a:ea typeface="+mn-ea"/>
              </a:rPr>
              <a:t>Great Structure</a:t>
            </a:r>
            <a:endParaRPr lang="en-US" sz="2000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7303A15F-0928-71B7-E0AF-12195BD88A9A}"/>
              </a:ext>
            </a:extLst>
          </p:cNvPr>
          <p:cNvSpPr txBox="1"/>
          <p:nvPr/>
        </p:nvSpPr>
        <p:spPr>
          <a:xfrm>
            <a:off x="7006544" y="4096420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Knowledge</a:t>
            </a: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FE47A045-E2B9-2AC3-C403-D829A6590992}"/>
              </a:ext>
            </a:extLst>
          </p:cNvPr>
          <p:cNvSpPr/>
          <p:nvPr/>
        </p:nvSpPr>
        <p:spPr>
          <a:xfrm>
            <a:off x="7006544" y="4282388"/>
            <a:ext cx="29577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BAEC6CC9-5F68-F3B0-CFC7-260D86C55BDC}"/>
              </a:ext>
            </a:extLst>
          </p:cNvPr>
          <p:cNvSpPr txBox="1"/>
          <p:nvPr/>
        </p:nvSpPr>
        <p:spPr>
          <a:xfrm>
            <a:off x="7006544" y="4941477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Information</a:t>
            </a:r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B39B83F3-391B-4664-D411-F550954D6993}"/>
              </a:ext>
            </a:extLst>
          </p:cNvPr>
          <p:cNvSpPr/>
          <p:nvPr/>
        </p:nvSpPr>
        <p:spPr>
          <a:xfrm>
            <a:off x="7006544" y="5127345"/>
            <a:ext cx="305301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5FC0CC4C-571B-2B65-CE2C-1FC5CBD2064E}"/>
              </a:ext>
            </a:extLst>
          </p:cNvPr>
          <p:cNvSpPr txBox="1"/>
          <p:nvPr/>
        </p:nvSpPr>
        <p:spPr>
          <a:xfrm>
            <a:off x="7006544" y="5779124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1200" b="1" dirty="0">
                <a:solidFill>
                  <a:srgbClr val="3F3F3F"/>
                </a:solidFill>
                <a:latin typeface="Poppins"/>
                <a:ea typeface="+mn-ea"/>
              </a:rPr>
              <a:t>Data</a:t>
            </a: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1B6401DC-E501-E93F-E713-86AD4C43508E}"/>
              </a:ext>
            </a:extLst>
          </p:cNvPr>
          <p:cNvSpPr/>
          <p:nvPr/>
        </p:nvSpPr>
        <p:spPr>
          <a:xfrm>
            <a:off x="7006544" y="5964992"/>
            <a:ext cx="30578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3F3F3F"/>
                </a:solidFill>
                <a:latin typeface="Open Sans"/>
                <a:ea typeface="+mn-ea"/>
              </a:rPr>
              <a:t>Contrary to It has roots in a piece of classical Latin literature from 45 BC. </a:t>
            </a:r>
            <a:endParaRPr lang="en-US" sz="1100" b="1" dirty="0">
              <a:solidFill>
                <a:srgbClr val="3F3F3F"/>
              </a:solidFill>
              <a:latin typeface="Signika Negative" pitchFamily="2" charset="0"/>
              <a:ea typeface="+mn-ea"/>
            </a:endParaRPr>
          </a:p>
        </p:txBody>
      </p:sp>
      <p:sp>
        <p:nvSpPr>
          <p:cNvPr id="44" name="Freeform 31">
            <a:extLst>
              <a:ext uri="{FF2B5EF4-FFF2-40B4-BE49-F238E27FC236}">
                <a16:creationId xmlns:a16="http://schemas.microsoft.com/office/drawing/2014/main" id="{02235117-4263-A95F-5AB7-B66700A59C23}"/>
              </a:ext>
            </a:extLst>
          </p:cNvPr>
          <p:cNvSpPr>
            <a:spLocks/>
          </p:cNvSpPr>
          <p:nvPr/>
        </p:nvSpPr>
        <p:spPr bwMode="auto">
          <a:xfrm>
            <a:off x="3049567" y="3072946"/>
            <a:ext cx="414677" cy="613001"/>
          </a:xfrm>
          <a:custGeom>
            <a:avLst/>
            <a:gdLst>
              <a:gd name="T0" fmla="*/ 128 w 136"/>
              <a:gd name="T1" fmla="*/ 185 h 201"/>
              <a:gd name="T2" fmla="*/ 117 w 136"/>
              <a:gd name="T3" fmla="*/ 177 h 201"/>
              <a:gd name="T4" fmla="*/ 117 w 136"/>
              <a:gd name="T5" fmla="*/ 155 h 201"/>
              <a:gd name="T6" fmla="*/ 126 w 136"/>
              <a:gd name="T7" fmla="*/ 150 h 201"/>
              <a:gd name="T8" fmla="*/ 110 w 136"/>
              <a:gd name="T9" fmla="*/ 142 h 201"/>
              <a:gd name="T10" fmla="*/ 111 w 136"/>
              <a:gd name="T11" fmla="*/ 103 h 201"/>
              <a:gd name="T12" fmla="*/ 112 w 136"/>
              <a:gd name="T13" fmla="*/ 91 h 201"/>
              <a:gd name="T14" fmla="*/ 42 w 136"/>
              <a:gd name="T15" fmla="*/ 6 h 201"/>
              <a:gd name="T16" fmla="*/ 9 w 136"/>
              <a:gd name="T17" fmla="*/ 22 h 201"/>
              <a:gd name="T18" fmla="*/ 8 w 136"/>
              <a:gd name="T19" fmla="*/ 33 h 201"/>
              <a:gd name="T20" fmla="*/ 22 w 136"/>
              <a:gd name="T21" fmla="*/ 30 h 201"/>
              <a:gd name="T22" fmla="*/ 22 w 136"/>
              <a:gd name="T23" fmla="*/ 30 h 201"/>
              <a:gd name="T24" fmla="*/ 10 w 136"/>
              <a:gd name="T25" fmla="*/ 55 h 201"/>
              <a:gd name="T26" fmla="*/ 3 w 136"/>
              <a:gd name="T27" fmla="*/ 78 h 201"/>
              <a:gd name="T28" fmla="*/ 19 w 136"/>
              <a:gd name="T29" fmla="*/ 84 h 201"/>
              <a:gd name="T30" fmla="*/ 33 w 136"/>
              <a:gd name="T31" fmla="*/ 69 h 201"/>
              <a:gd name="T32" fmla="*/ 44 w 136"/>
              <a:gd name="T33" fmla="*/ 90 h 201"/>
              <a:gd name="T34" fmla="*/ 20 w 136"/>
              <a:gd name="T35" fmla="*/ 124 h 201"/>
              <a:gd name="T36" fmla="*/ 23 w 136"/>
              <a:gd name="T37" fmla="*/ 135 h 201"/>
              <a:gd name="T38" fmla="*/ 25 w 136"/>
              <a:gd name="T39" fmla="*/ 137 h 201"/>
              <a:gd name="T40" fmla="*/ 27 w 136"/>
              <a:gd name="T41" fmla="*/ 139 h 201"/>
              <a:gd name="T42" fmla="*/ 29 w 136"/>
              <a:gd name="T43" fmla="*/ 141 h 201"/>
              <a:gd name="T44" fmla="*/ 30 w 136"/>
              <a:gd name="T45" fmla="*/ 142 h 201"/>
              <a:gd name="T46" fmla="*/ 23 w 136"/>
              <a:gd name="T47" fmla="*/ 142 h 201"/>
              <a:gd name="T48" fmla="*/ 11 w 136"/>
              <a:gd name="T49" fmla="*/ 150 h 201"/>
              <a:gd name="T50" fmla="*/ 13 w 136"/>
              <a:gd name="T51" fmla="*/ 154 h 201"/>
              <a:gd name="T52" fmla="*/ 16 w 136"/>
              <a:gd name="T53" fmla="*/ 155 h 201"/>
              <a:gd name="T54" fmla="*/ 20 w 136"/>
              <a:gd name="T55" fmla="*/ 155 h 201"/>
              <a:gd name="T56" fmla="*/ 20 w 136"/>
              <a:gd name="T57" fmla="*/ 177 h 201"/>
              <a:gd name="T58" fmla="*/ 20 w 136"/>
              <a:gd name="T59" fmla="*/ 177 h 201"/>
              <a:gd name="T60" fmla="*/ 9 w 136"/>
              <a:gd name="T61" fmla="*/ 187 h 201"/>
              <a:gd name="T62" fmla="*/ 7 w 136"/>
              <a:gd name="T63" fmla="*/ 189 h 201"/>
              <a:gd name="T64" fmla="*/ 6 w 136"/>
              <a:gd name="T65" fmla="*/ 190 h 201"/>
              <a:gd name="T66" fmla="*/ 5 w 136"/>
              <a:gd name="T67" fmla="*/ 190 h 201"/>
              <a:gd name="T68" fmla="*/ 4 w 136"/>
              <a:gd name="T69" fmla="*/ 191 h 201"/>
              <a:gd name="T70" fmla="*/ 4 w 136"/>
              <a:gd name="T71" fmla="*/ 191 h 201"/>
              <a:gd name="T72" fmla="*/ 3 w 136"/>
              <a:gd name="T73" fmla="*/ 193 h 201"/>
              <a:gd name="T74" fmla="*/ 2 w 136"/>
              <a:gd name="T75" fmla="*/ 193 h 201"/>
              <a:gd name="T76" fmla="*/ 2 w 136"/>
              <a:gd name="T77" fmla="*/ 194 h 201"/>
              <a:gd name="T78" fmla="*/ 2 w 136"/>
              <a:gd name="T79" fmla="*/ 195 h 201"/>
              <a:gd name="T80" fmla="*/ 2 w 136"/>
              <a:gd name="T81" fmla="*/ 197 h 201"/>
              <a:gd name="T82" fmla="*/ 2 w 136"/>
              <a:gd name="T83" fmla="*/ 198 h 201"/>
              <a:gd name="T84" fmla="*/ 2 w 136"/>
              <a:gd name="T85" fmla="*/ 199 h 201"/>
              <a:gd name="T86" fmla="*/ 3 w 136"/>
              <a:gd name="T87" fmla="*/ 200 h 201"/>
              <a:gd name="T88" fmla="*/ 6 w 136"/>
              <a:gd name="T89" fmla="*/ 201 h 201"/>
              <a:gd name="T90" fmla="*/ 52 w 136"/>
              <a:gd name="T91" fmla="*/ 201 h 201"/>
              <a:gd name="T92" fmla="*/ 136 w 136"/>
              <a:gd name="T93" fmla="*/ 19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6" h="201">
                <a:moveTo>
                  <a:pt x="128" y="188"/>
                </a:moveTo>
                <a:cubicBezTo>
                  <a:pt x="128" y="187"/>
                  <a:pt x="128" y="187"/>
                  <a:pt x="128" y="185"/>
                </a:cubicBezTo>
                <a:cubicBezTo>
                  <a:pt x="128" y="182"/>
                  <a:pt x="124" y="177"/>
                  <a:pt x="117" y="177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15" y="174"/>
                  <a:pt x="111" y="170"/>
                  <a:pt x="111" y="165"/>
                </a:cubicBezTo>
                <a:cubicBezTo>
                  <a:pt x="111" y="161"/>
                  <a:pt x="115" y="157"/>
                  <a:pt x="117" y="155"/>
                </a:cubicBezTo>
                <a:cubicBezTo>
                  <a:pt x="120" y="155"/>
                  <a:pt x="121" y="155"/>
                  <a:pt x="122" y="155"/>
                </a:cubicBezTo>
                <a:cubicBezTo>
                  <a:pt x="123" y="155"/>
                  <a:pt x="126" y="154"/>
                  <a:pt x="126" y="150"/>
                </a:cubicBezTo>
                <a:cubicBezTo>
                  <a:pt x="126" y="147"/>
                  <a:pt x="122" y="142"/>
                  <a:pt x="114" y="142"/>
                </a:cubicBezTo>
                <a:cubicBezTo>
                  <a:pt x="113" y="142"/>
                  <a:pt x="112" y="142"/>
                  <a:pt x="110" y="14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11" y="115"/>
                  <a:pt x="111" y="103"/>
                </a:cubicBezTo>
                <a:cubicBezTo>
                  <a:pt x="111" y="103"/>
                  <a:pt x="111" y="103"/>
                  <a:pt x="111" y="102"/>
                </a:cubicBezTo>
                <a:cubicBezTo>
                  <a:pt x="111" y="99"/>
                  <a:pt x="111" y="95"/>
                  <a:pt x="112" y="91"/>
                </a:cubicBezTo>
                <a:cubicBezTo>
                  <a:pt x="112" y="79"/>
                  <a:pt x="113" y="53"/>
                  <a:pt x="102" y="33"/>
                </a:cubicBezTo>
                <a:cubicBezTo>
                  <a:pt x="91" y="12"/>
                  <a:pt x="69" y="0"/>
                  <a:pt x="42" y="6"/>
                </a:cubicBezTo>
                <a:cubicBezTo>
                  <a:pt x="30" y="9"/>
                  <a:pt x="21" y="16"/>
                  <a:pt x="16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11" y="23"/>
                  <a:pt x="12" y="24"/>
                  <a:pt x="13" y="25"/>
                </a:cubicBezTo>
                <a:cubicBezTo>
                  <a:pt x="9" y="29"/>
                  <a:pt x="8" y="33"/>
                  <a:pt x="8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2" y="31"/>
                  <a:pt x="22" y="30"/>
                  <a:pt x="22" y="30"/>
                </a:cubicBezTo>
                <a:cubicBezTo>
                  <a:pt x="21" y="29"/>
                  <a:pt x="20" y="29"/>
                  <a:pt x="19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13" y="43"/>
                  <a:pt x="12" y="44"/>
                </a:cubicBezTo>
                <a:cubicBezTo>
                  <a:pt x="12" y="45"/>
                  <a:pt x="12" y="52"/>
                  <a:pt x="10" y="55"/>
                </a:cubicBezTo>
                <a:cubicBezTo>
                  <a:pt x="9" y="57"/>
                  <a:pt x="2" y="69"/>
                  <a:pt x="1" y="70"/>
                </a:cubicBezTo>
                <a:cubicBezTo>
                  <a:pt x="0" y="71"/>
                  <a:pt x="2" y="75"/>
                  <a:pt x="3" y="78"/>
                </a:cubicBezTo>
                <a:cubicBezTo>
                  <a:pt x="5" y="81"/>
                  <a:pt x="7" y="82"/>
                  <a:pt x="9" y="82"/>
                </a:cubicBezTo>
                <a:cubicBezTo>
                  <a:pt x="12" y="83"/>
                  <a:pt x="18" y="84"/>
                  <a:pt x="19" y="84"/>
                </a:cubicBezTo>
                <a:cubicBezTo>
                  <a:pt x="20" y="85"/>
                  <a:pt x="24" y="83"/>
                  <a:pt x="25" y="82"/>
                </a:cubicBezTo>
                <a:cubicBezTo>
                  <a:pt x="26" y="81"/>
                  <a:pt x="29" y="72"/>
                  <a:pt x="33" y="69"/>
                </a:cubicBezTo>
                <a:cubicBezTo>
                  <a:pt x="37" y="66"/>
                  <a:pt x="43" y="65"/>
                  <a:pt x="47" y="64"/>
                </a:cubicBezTo>
                <a:cubicBezTo>
                  <a:pt x="48" y="68"/>
                  <a:pt x="49" y="82"/>
                  <a:pt x="44" y="90"/>
                </a:cubicBezTo>
                <a:cubicBezTo>
                  <a:pt x="36" y="103"/>
                  <a:pt x="23" y="117"/>
                  <a:pt x="20" y="123"/>
                </a:cubicBezTo>
                <a:cubicBezTo>
                  <a:pt x="20" y="123"/>
                  <a:pt x="20" y="123"/>
                  <a:pt x="20" y="124"/>
                </a:cubicBezTo>
                <a:cubicBezTo>
                  <a:pt x="17" y="129"/>
                  <a:pt x="18" y="133"/>
                  <a:pt x="18" y="133"/>
                </a:cubicBezTo>
                <a:cubicBezTo>
                  <a:pt x="18" y="133"/>
                  <a:pt x="21" y="134"/>
                  <a:pt x="23" y="135"/>
                </a:cubicBezTo>
                <a:cubicBezTo>
                  <a:pt x="24" y="136"/>
                  <a:pt x="25" y="136"/>
                  <a:pt x="25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6" y="137"/>
                  <a:pt x="27" y="138"/>
                  <a:pt x="27" y="139"/>
                </a:cubicBezTo>
                <a:cubicBezTo>
                  <a:pt x="27" y="139"/>
                  <a:pt x="27" y="139"/>
                  <a:pt x="27" y="139"/>
                </a:cubicBezTo>
                <a:cubicBezTo>
                  <a:pt x="28" y="139"/>
                  <a:pt x="28" y="140"/>
                  <a:pt x="28" y="140"/>
                </a:cubicBezTo>
                <a:cubicBezTo>
                  <a:pt x="29" y="140"/>
                  <a:pt x="29" y="140"/>
                  <a:pt x="29" y="141"/>
                </a:cubicBezTo>
                <a:cubicBezTo>
                  <a:pt x="29" y="141"/>
                  <a:pt x="29" y="142"/>
                  <a:pt x="30" y="142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2"/>
                  <a:pt x="25" y="142"/>
                  <a:pt x="24" y="142"/>
                </a:cubicBezTo>
                <a:cubicBezTo>
                  <a:pt x="23" y="142"/>
                  <a:pt x="23" y="142"/>
                  <a:pt x="23" y="142"/>
                </a:cubicBezTo>
                <a:cubicBezTo>
                  <a:pt x="20" y="142"/>
                  <a:pt x="17" y="143"/>
                  <a:pt x="15" y="145"/>
                </a:cubicBezTo>
                <a:cubicBezTo>
                  <a:pt x="12" y="146"/>
                  <a:pt x="11" y="149"/>
                  <a:pt x="11" y="150"/>
                </a:cubicBezTo>
                <a:cubicBezTo>
                  <a:pt x="11" y="152"/>
                  <a:pt x="12" y="154"/>
                  <a:pt x="13" y="154"/>
                </a:cubicBezTo>
                <a:cubicBezTo>
                  <a:pt x="13" y="154"/>
                  <a:pt x="13" y="154"/>
                  <a:pt x="13" y="154"/>
                </a:cubicBezTo>
                <a:cubicBezTo>
                  <a:pt x="14" y="155"/>
                  <a:pt x="15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8" y="155"/>
                  <a:pt x="20" y="155"/>
                </a:cubicBezTo>
                <a:cubicBezTo>
                  <a:pt x="23" y="157"/>
                  <a:pt x="26" y="161"/>
                  <a:pt x="26" y="165"/>
                </a:cubicBezTo>
                <a:cubicBezTo>
                  <a:pt x="26" y="170"/>
                  <a:pt x="23" y="174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14" y="177"/>
                  <a:pt x="9" y="182"/>
                  <a:pt x="9" y="185"/>
                </a:cubicBezTo>
                <a:cubicBezTo>
                  <a:pt x="9" y="186"/>
                  <a:pt x="9" y="187"/>
                  <a:pt x="9" y="187"/>
                </a:cubicBezTo>
                <a:cubicBezTo>
                  <a:pt x="10" y="187"/>
                  <a:pt x="10" y="188"/>
                  <a:pt x="10" y="188"/>
                </a:cubicBezTo>
                <a:cubicBezTo>
                  <a:pt x="9" y="188"/>
                  <a:pt x="8" y="189"/>
                  <a:pt x="7" y="189"/>
                </a:cubicBezTo>
                <a:cubicBezTo>
                  <a:pt x="6" y="189"/>
                  <a:pt x="6" y="189"/>
                  <a:pt x="6" y="189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5" y="190"/>
                  <a:pt x="5" y="190"/>
                </a:cubicBezTo>
                <a:cubicBezTo>
                  <a:pt x="5" y="190"/>
                  <a:pt x="5" y="190"/>
                  <a:pt x="5" y="190"/>
                </a:cubicBezTo>
                <a:cubicBezTo>
                  <a:pt x="5" y="190"/>
                  <a:pt x="5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3" y="192"/>
                  <a:pt x="3" y="192"/>
                  <a:pt x="3" y="192"/>
                </a:cubicBezTo>
                <a:cubicBezTo>
                  <a:pt x="3" y="192"/>
                  <a:pt x="3" y="192"/>
                  <a:pt x="3" y="193"/>
                </a:cubicBezTo>
                <a:cubicBezTo>
                  <a:pt x="3" y="193"/>
                  <a:pt x="3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2" y="193"/>
                  <a:pt x="2" y="194"/>
                  <a:pt x="2" y="194"/>
                </a:cubicBezTo>
                <a:cubicBezTo>
                  <a:pt x="2" y="194"/>
                  <a:pt x="2" y="194"/>
                  <a:pt x="2" y="194"/>
                </a:cubicBezTo>
                <a:cubicBezTo>
                  <a:pt x="2" y="194"/>
                  <a:pt x="2" y="194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1" y="196"/>
                  <a:pt x="1" y="196"/>
                </a:cubicBezTo>
                <a:cubicBezTo>
                  <a:pt x="1" y="196"/>
                  <a:pt x="2" y="197"/>
                  <a:pt x="2" y="197"/>
                </a:cubicBezTo>
                <a:cubicBezTo>
                  <a:pt x="2" y="197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9"/>
                </a:cubicBezTo>
                <a:cubicBezTo>
                  <a:pt x="2" y="199"/>
                  <a:pt x="2" y="199"/>
                  <a:pt x="2" y="199"/>
                </a:cubicBezTo>
                <a:cubicBezTo>
                  <a:pt x="3" y="199"/>
                  <a:pt x="3" y="199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4" y="201"/>
                  <a:pt x="5" y="201"/>
                  <a:pt x="6" y="201"/>
                </a:cubicBezTo>
                <a:cubicBezTo>
                  <a:pt x="6" y="201"/>
                  <a:pt x="6" y="201"/>
                  <a:pt x="6" y="201"/>
                </a:cubicBezTo>
                <a:cubicBezTo>
                  <a:pt x="7" y="201"/>
                  <a:pt x="28" y="201"/>
                  <a:pt x="52" y="201"/>
                </a:cubicBezTo>
                <a:cubicBezTo>
                  <a:pt x="87" y="201"/>
                  <a:pt x="130" y="201"/>
                  <a:pt x="131" y="201"/>
                </a:cubicBezTo>
                <a:cubicBezTo>
                  <a:pt x="133" y="201"/>
                  <a:pt x="136" y="200"/>
                  <a:pt x="136" y="196"/>
                </a:cubicBezTo>
                <a:cubicBezTo>
                  <a:pt x="136" y="193"/>
                  <a:pt x="133" y="189"/>
                  <a:pt x="128" y="1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5" name="Freeform 32">
            <a:extLst>
              <a:ext uri="{FF2B5EF4-FFF2-40B4-BE49-F238E27FC236}">
                <a16:creationId xmlns:a16="http://schemas.microsoft.com/office/drawing/2014/main" id="{08AE33A4-4E2C-6EC0-4F5A-39EC05DD014E}"/>
              </a:ext>
            </a:extLst>
          </p:cNvPr>
          <p:cNvSpPr>
            <a:spLocks noEditPoints="1"/>
          </p:cNvSpPr>
          <p:nvPr/>
        </p:nvSpPr>
        <p:spPr bwMode="auto">
          <a:xfrm>
            <a:off x="4718513" y="6092948"/>
            <a:ext cx="602699" cy="603987"/>
          </a:xfrm>
          <a:custGeom>
            <a:avLst/>
            <a:gdLst>
              <a:gd name="T0" fmla="*/ 192 w 198"/>
              <a:gd name="T1" fmla="*/ 19 h 198"/>
              <a:gd name="T2" fmla="*/ 184 w 198"/>
              <a:gd name="T3" fmla="*/ 17 h 198"/>
              <a:gd name="T4" fmla="*/ 190 w 198"/>
              <a:gd name="T5" fmla="*/ 22 h 198"/>
              <a:gd name="T6" fmla="*/ 177 w 198"/>
              <a:gd name="T7" fmla="*/ 25 h 198"/>
              <a:gd name="T8" fmla="*/ 182 w 198"/>
              <a:gd name="T9" fmla="*/ 29 h 198"/>
              <a:gd name="T10" fmla="*/ 169 w 198"/>
              <a:gd name="T11" fmla="*/ 33 h 198"/>
              <a:gd name="T12" fmla="*/ 98 w 198"/>
              <a:gd name="T13" fmla="*/ 104 h 198"/>
              <a:gd name="T14" fmla="*/ 94 w 198"/>
              <a:gd name="T15" fmla="*/ 100 h 198"/>
              <a:gd name="T16" fmla="*/ 165 w 198"/>
              <a:gd name="T17" fmla="*/ 29 h 198"/>
              <a:gd name="T18" fmla="*/ 168 w 198"/>
              <a:gd name="T19" fmla="*/ 16 h 198"/>
              <a:gd name="T20" fmla="*/ 173 w 198"/>
              <a:gd name="T21" fmla="*/ 21 h 198"/>
              <a:gd name="T22" fmla="*/ 176 w 198"/>
              <a:gd name="T23" fmla="*/ 8 h 198"/>
              <a:gd name="T24" fmla="*/ 181 w 198"/>
              <a:gd name="T25" fmla="*/ 14 h 198"/>
              <a:gd name="T26" fmla="*/ 178 w 198"/>
              <a:gd name="T27" fmla="*/ 5 h 198"/>
              <a:gd name="T28" fmla="*/ 186 w 198"/>
              <a:gd name="T29" fmla="*/ 8 h 198"/>
              <a:gd name="T30" fmla="*/ 193 w 198"/>
              <a:gd name="T31" fmla="*/ 9 h 198"/>
              <a:gd name="T32" fmla="*/ 198 w 198"/>
              <a:gd name="T33" fmla="*/ 14 h 198"/>
              <a:gd name="T34" fmla="*/ 104 w 198"/>
              <a:gd name="T35" fmla="*/ 81 h 198"/>
              <a:gd name="T36" fmla="*/ 71 w 198"/>
              <a:gd name="T37" fmla="*/ 103 h 198"/>
              <a:gd name="T38" fmla="*/ 119 w 198"/>
              <a:gd name="T39" fmla="*/ 103 h 198"/>
              <a:gd name="T40" fmla="*/ 102 w 198"/>
              <a:gd name="T41" fmla="*/ 108 h 198"/>
              <a:gd name="T42" fmla="*/ 96 w 198"/>
              <a:gd name="T43" fmla="*/ 111 h 198"/>
              <a:gd name="T44" fmla="*/ 87 w 198"/>
              <a:gd name="T45" fmla="*/ 103 h 198"/>
              <a:gd name="T46" fmla="*/ 90 w 198"/>
              <a:gd name="T47" fmla="*/ 96 h 198"/>
              <a:gd name="T48" fmla="*/ 95 w 198"/>
              <a:gd name="T49" fmla="*/ 44 h 198"/>
              <a:gd name="T50" fmla="*/ 95 w 198"/>
              <a:gd name="T51" fmla="*/ 162 h 198"/>
              <a:gd name="T52" fmla="*/ 143 w 198"/>
              <a:gd name="T53" fmla="*/ 68 h 198"/>
              <a:gd name="T54" fmla="*/ 138 w 198"/>
              <a:gd name="T55" fmla="*/ 103 h 198"/>
              <a:gd name="T56" fmla="*/ 52 w 198"/>
              <a:gd name="T57" fmla="*/ 103 h 198"/>
              <a:gd name="T58" fmla="*/ 119 w 198"/>
              <a:gd name="T59" fmla="*/ 67 h 198"/>
              <a:gd name="T60" fmla="*/ 157 w 198"/>
              <a:gd name="T61" fmla="*/ 54 h 198"/>
              <a:gd name="T62" fmla="*/ 95 w 198"/>
              <a:gd name="T63" fmla="*/ 182 h 198"/>
              <a:gd name="T64" fmla="*/ 95 w 198"/>
              <a:gd name="T65" fmla="*/ 24 h 198"/>
              <a:gd name="T66" fmla="*/ 156 w 198"/>
              <a:gd name="T67" fmla="*/ 30 h 198"/>
              <a:gd name="T68" fmla="*/ 0 w 198"/>
              <a:gd name="T69" fmla="*/ 103 h 198"/>
              <a:gd name="T70" fmla="*/ 190 w 198"/>
              <a:gd name="T71" fmla="*/ 103 h 198"/>
              <a:gd name="T72" fmla="*/ 157 w 198"/>
              <a:gd name="T73" fmla="*/ 5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8" h="198">
                <a:moveTo>
                  <a:pt x="198" y="14"/>
                </a:moveTo>
                <a:cubicBezTo>
                  <a:pt x="192" y="19"/>
                  <a:pt x="192" y="19"/>
                  <a:pt x="192" y="19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84" y="17"/>
                  <a:pt x="184" y="17"/>
                  <a:pt x="184" y="17"/>
                </a:cubicBezTo>
                <a:cubicBezTo>
                  <a:pt x="183" y="19"/>
                  <a:pt x="183" y="19"/>
                  <a:pt x="183" y="19"/>
                </a:cubicBezTo>
                <a:cubicBezTo>
                  <a:pt x="190" y="22"/>
                  <a:pt x="190" y="22"/>
                  <a:pt x="190" y="22"/>
                </a:cubicBezTo>
                <a:cubicBezTo>
                  <a:pt x="184" y="27"/>
                  <a:pt x="184" y="27"/>
                  <a:pt x="184" y="27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82" y="29"/>
                  <a:pt x="182" y="29"/>
                  <a:pt x="182" y="29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69" y="33"/>
                  <a:pt x="169" y="33"/>
                  <a:pt x="169" y="33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7" y="105"/>
                  <a:pt x="95" y="105"/>
                  <a:pt x="94" y="104"/>
                </a:cubicBezTo>
                <a:cubicBezTo>
                  <a:pt x="93" y="103"/>
                  <a:pt x="93" y="101"/>
                  <a:pt x="94" y="100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3" y="21"/>
                  <a:pt x="163" y="21"/>
                  <a:pt x="163" y="21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3" y="21"/>
                  <a:pt x="173" y="21"/>
                  <a:pt x="173" y="21"/>
                </a:cubicBezTo>
                <a:cubicBezTo>
                  <a:pt x="170" y="13"/>
                  <a:pt x="170" y="13"/>
                  <a:pt x="170" y="13"/>
                </a:cubicBezTo>
                <a:cubicBezTo>
                  <a:pt x="176" y="8"/>
                  <a:pt x="176" y="8"/>
                  <a:pt x="176" y="8"/>
                </a:cubicBezTo>
                <a:cubicBezTo>
                  <a:pt x="178" y="16"/>
                  <a:pt x="178" y="16"/>
                  <a:pt x="178" y="16"/>
                </a:cubicBezTo>
                <a:cubicBezTo>
                  <a:pt x="181" y="14"/>
                  <a:pt x="181" y="14"/>
                  <a:pt x="181" y="14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78" y="5"/>
                  <a:pt x="178" y="5"/>
                  <a:pt x="178" y="5"/>
                </a:cubicBezTo>
                <a:cubicBezTo>
                  <a:pt x="184" y="0"/>
                  <a:pt x="184" y="0"/>
                  <a:pt x="184" y="0"/>
                </a:cubicBezTo>
                <a:cubicBezTo>
                  <a:pt x="186" y="8"/>
                  <a:pt x="186" y="8"/>
                  <a:pt x="186" y="8"/>
                </a:cubicBezTo>
                <a:cubicBezTo>
                  <a:pt x="189" y="5"/>
                  <a:pt x="189" y="5"/>
                  <a:pt x="189" y="5"/>
                </a:cubicBezTo>
                <a:cubicBezTo>
                  <a:pt x="193" y="9"/>
                  <a:pt x="193" y="9"/>
                  <a:pt x="193" y="9"/>
                </a:cubicBezTo>
                <a:cubicBezTo>
                  <a:pt x="190" y="11"/>
                  <a:pt x="190" y="11"/>
                  <a:pt x="190" y="11"/>
                </a:cubicBezTo>
                <a:lnTo>
                  <a:pt x="198" y="14"/>
                </a:lnTo>
                <a:close/>
                <a:moveTo>
                  <a:pt x="90" y="96"/>
                </a:moveTo>
                <a:cubicBezTo>
                  <a:pt x="104" y="81"/>
                  <a:pt x="104" y="81"/>
                  <a:pt x="104" y="81"/>
                </a:cubicBezTo>
                <a:cubicBezTo>
                  <a:pt x="102" y="80"/>
                  <a:pt x="98" y="79"/>
                  <a:pt x="95" y="79"/>
                </a:cubicBezTo>
                <a:cubicBezTo>
                  <a:pt x="82" y="79"/>
                  <a:pt x="71" y="90"/>
                  <a:pt x="71" y="103"/>
                </a:cubicBezTo>
                <a:cubicBezTo>
                  <a:pt x="71" y="116"/>
                  <a:pt x="82" y="127"/>
                  <a:pt x="95" y="127"/>
                </a:cubicBezTo>
                <a:cubicBezTo>
                  <a:pt x="108" y="127"/>
                  <a:pt x="119" y="116"/>
                  <a:pt x="119" y="103"/>
                </a:cubicBezTo>
                <a:cubicBezTo>
                  <a:pt x="119" y="100"/>
                  <a:pt x="118" y="96"/>
                  <a:pt x="117" y="94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10"/>
                  <a:pt x="98" y="111"/>
                  <a:pt x="96" y="111"/>
                </a:cubicBezTo>
                <a:cubicBezTo>
                  <a:pt x="96" y="111"/>
                  <a:pt x="96" y="111"/>
                  <a:pt x="96" y="111"/>
                </a:cubicBezTo>
                <a:cubicBezTo>
                  <a:pt x="96" y="111"/>
                  <a:pt x="95" y="111"/>
                  <a:pt x="95" y="111"/>
                </a:cubicBezTo>
                <a:cubicBezTo>
                  <a:pt x="91" y="111"/>
                  <a:pt x="87" y="107"/>
                  <a:pt x="87" y="103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87" y="100"/>
                  <a:pt x="88" y="98"/>
                  <a:pt x="90" y="96"/>
                </a:cubicBezTo>
                <a:close/>
                <a:moveTo>
                  <a:pt x="130" y="55"/>
                </a:moveTo>
                <a:cubicBezTo>
                  <a:pt x="120" y="48"/>
                  <a:pt x="108" y="44"/>
                  <a:pt x="95" y="44"/>
                </a:cubicBezTo>
                <a:cubicBezTo>
                  <a:pt x="62" y="44"/>
                  <a:pt x="36" y="70"/>
                  <a:pt x="36" y="103"/>
                </a:cubicBezTo>
                <a:cubicBezTo>
                  <a:pt x="36" y="136"/>
                  <a:pt x="62" y="162"/>
                  <a:pt x="95" y="162"/>
                </a:cubicBezTo>
                <a:cubicBezTo>
                  <a:pt x="128" y="162"/>
                  <a:pt x="154" y="136"/>
                  <a:pt x="154" y="103"/>
                </a:cubicBezTo>
                <a:cubicBezTo>
                  <a:pt x="154" y="90"/>
                  <a:pt x="150" y="78"/>
                  <a:pt x="143" y="68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6" y="86"/>
                  <a:pt x="138" y="94"/>
                  <a:pt x="138" y="103"/>
                </a:cubicBezTo>
                <a:cubicBezTo>
                  <a:pt x="138" y="127"/>
                  <a:pt x="119" y="146"/>
                  <a:pt x="95" y="146"/>
                </a:cubicBezTo>
                <a:cubicBezTo>
                  <a:pt x="71" y="146"/>
                  <a:pt x="52" y="127"/>
                  <a:pt x="52" y="103"/>
                </a:cubicBezTo>
                <a:cubicBezTo>
                  <a:pt x="52" y="79"/>
                  <a:pt x="71" y="60"/>
                  <a:pt x="95" y="60"/>
                </a:cubicBezTo>
                <a:cubicBezTo>
                  <a:pt x="104" y="60"/>
                  <a:pt x="112" y="62"/>
                  <a:pt x="119" y="67"/>
                </a:cubicBezTo>
                <a:lnTo>
                  <a:pt x="130" y="55"/>
                </a:lnTo>
                <a:close/>
                <a:moveTo>
                  <a:pt x="157" y="54"/>
                </a:moveTo>
                <a:cubicBezTo>
                  <a:pt x="167" y="67"/>
                  <a:pt x="174" y="84"/>
                  <a:pt x="174" y="103"/>
                </a:cubicBezTo>
                <a:cubicBezTo>
                  <a:pt x="174" y="147"/>
                  <a:pt x="139" y="182"/>
                  <a:pt x="95" y="182"/>
                </a:cubicBezTo>
                <a:cubicBezTo>
                  <a:pt x="52" y="182"/>
                  <a:pt x="16" y="147"/>
                  <a:pt x="16" y="103"/>
                </a:cubicBezTo>
                <a:cubicBezTo>
                  <a:pt x="16" y="59"/>
                  <a:pt x="52" y="24"/>
                  <a:pt x="95" y="24"/>
                </a:cubicBezTo>
                <a:cubicBezTo>
                  <a:pt x="114" y="24"/>
                  <a:pt x="131" y="31"/>
                  <a:pt x="144" y="41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39" y="16"/>
                  <a:pt x="118" y="8"/>
                  <a:pt x="95" y="8"/>
                </a:cubicBezTo>
                <a:cubicBezTo>
                  <a:pt x="43" y="8"/>
                  <a:pt x="0" y="51"/>
                  <a:pt x="0" y="103"/>
                </a:cubicBezTo>
                <a:cubicBezTo>
                  <a:pt x="0" y="155"/>
                  <a:pt x="43" y="198"/>
                  <a:pt x="95" y="198"/>
                </a:cubicBezTo>
                <a:cubicBezTo>
                  <a:pt x="147" y="198"/>
                  <a:pt x="190" y="155"/>
                  <a:pt x="190" y="103"/>
                </a:cubicBezTo>
                <a:cubicBezTo>
                  <a:pt x="190" y="80"/>
                  <a:pt x="182" y="59"/>
                  <a:pt x="168" y="42"/>
                </a:cubicBezTo>
                <a:lnTo>
                  <a:pt x="157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6" name="Freeform 33">
            <a:extLst>
              <a:ext uri="{FF2B5EF4-FFF2-40B4-BE49-F238E27FC236}">
                <a16:creationId xmlns:a16="http://schemas.microsoft.com/office/drawing/2014/main" id="{5C934B8D-5487-FEF2-5915-4C61528E5A09}"/>
              </a:ext>
            </a:extLst>
          </p:cNvPr>
          <p:cNvSpPr>
            <a:spLocks noEditPoints="1"/>
          </p:cNvSpPr>
          <p:nvPr/>
        </p:nvSpPr>
        <p:spPr bwMode="auto">
          <a:xfrm>
            <a:off x="1168626" y="6126431"/>
            <a:ext cx="508688" cy="537020"/>
          </a:xfrm>
          <a:custGeom>
            <a:avLst/>
            <a:gdLst>
              <a:gd name="T0" fmla="*/ 0 w 395"/>
              <a:gd name="T1" fmla="*/ 303 h 417"/>
              <a:gd name="T2" fmla="*/ 86 w 395"/>
              <a:gd name="T3" fmla="*/ 303 h 417"/>
              <a:gd name="T4" fmla="*/ 86 w 395"/>
              <a:gd name="T5" fmla="*/ 417 h 417"/>
              <a:gd name="T6" fmla="*/ 0 w 395"/>
              <a:gd name="T7" fmla="*/ 417 h 417"/>
              <a:gd name="T8" fmla="*/ 0 w 395"/>
              <a:gd name="T9" fmla="*/ 303 h 417"/>
              <a:gd name="T10" fmla="*/ 156 w 395"/>
              <a:gd name="T11" fmla="*/ 417 h 417"/>
              <a:gd name="T12" fmla="*/ 241 w 395"/>
              <a:gd name="T13" fmla="*/ 417 h 417"/>
              <a:gd name="T14" fmla="*/ 241 w 395"/>
              <a:gd name="T15" fmla="*/ 247 h 417"/>
              <a:gd name="T16" fmla="*/ 156 w 395"/>
              <a:gd name="T17" fmla="*/ 247 h 417"/>
              <a:gd name="T18" fmla="*/ 156 w 395"/>
              <a:gd name="T19" fmla="*/ 417 h 417"/>
              <a:gd name="T20" fmla="*/ 310 w 395"/>
              <a:gd name="T21" fmla="*/ 152 h 417"/>
              <a:gd name="T22" fmla="*/ 310 w 395"/>
              <a:gd name="T23" fmla="*/ 417 h 417"/>
              <a:gd name="T24" fmla="*/ 395 w 395"/>
              <a:gd name="T25" fmla="*/ 417 h 417"/>
              <a:gd name="T26" fmla="*/ 395 w 395"/>
              <a:gd name="T27" fmla="*/ 152 h 417"/>
              <a:gd name="T28" fmla="*/ 310 w 395"/>
              <a:gd name="T29" fmla="*/ 152 h 417"/>
              <a:gd name="T30" fmla="*/ 319 w 395"/>
              <a:gd name="T31" fmla="*/ 62 h 417"/>
              <a:gd name="T32" fmla="*/ 338 w 395"/>
              <a:gd name="T33" fmla="*/ 83 h 417"/>
              <a:gd name="T34" fmla="*/ 360 w 395"/>
              <a:gd name="T35" fmla="*/ 0 h 417"/>
              <a:gd name="T36" fmla="*/ 279 w 395"/>
              <a:gd name="T37" fmla="*/ 22 h 417"/>
              <a:gd name="T38" fmla="*/ 298 w 395"/>
              <a:gd name="T39" fmla="*/ 43 h 417"/>
              <a:gd name="T40" fmla="*/ 190 w 395"/>
              <a:gd name="T41" fmla="*/ 152 h 417"/>
              <a:gd name="T42" fmla="*/ 119 w 395"/>
              <a:gd name="T43" fmla="*/ 83 h 417"/>
              <a:gd name="T44" fmla="*/ 12 w 395"/>
              <a:gd name="T45" fmla="*/ 190 h 417"/>
              <a:gd name="T46" fmla="*/ 34 w 395"/>
              <a:gd name="T47" fmla="*/ 209 h 417"/>
              <a:gd name="T48" fmla="*/ 119 w 395"/>
              <a:gd name="T49" fmla="*/ 123 h 417"/>
              <a:gd name="T50" fmla="*/ 190 w 395"/>
              <a:gd name="T51" fmla="*/ 192 h 417"/>
              <a:gd name="T52" fmla="*/ 319 w 395"/>
              <a:gd name="T53" fmla="*/ 6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5" h="417">
                <a:moveTo>
                  <a:pt x="0" y="303"/>
                </a:moveTo>
                <a:lnTo>
                  <a:pt x="86" y="303"/>
                </a:lnTo>
                <a:lnTo>
                  <a:pt x="86" y="417"/>
                </a:lnTo>
                <a:lnTo>
                  <a:pt x="0" y="417"/>
                </a:lnTo>
                <a:lnTo>
                  <a:pt x="0" y="303"/>
                </a:lnTo>
                <a:close/>
                <a:moveTo>
                  <a:pt x="156" y="417"/>
                </a:moveTo>
                <a:lnTo>
                  <a:pt x="241" y="417"/>
                </a:lnTo>
                <a:lnTo>
                  <a:pt x="241" y="247"/>
                </a:lnTo>
                <a:lnTo>
                  <a:pt x="156" y="247"/>
                </a:lnTo>
                <a:lnTo>
                  <a:pt x="156" y="417"/>
                </a:lnTo>
                <a:close/>
                <a:moveTo>
                  <a:pt x="310" y="152"/>
                </a:moveTo>
                <a:lnTo>
                  <a:pt x="310" y="417"/>
                </a:lnTo>
                <a:lnTo>
                  <a:pt x="395" y="417"/>
                </a:lnTo>
                <a:lnTo>
                  <a:pt x="395" y="152"/>
                </a:lnTo>
                <a:lnTo>
                  <a:pt x="310" y="152"/>
                </a:lnTo>
                <a:close/>
                <a:moveTo>
                  <a:pt x="319" y="62"/>
                </a:moveTo>
                <a:lnTo>
                  <a:pt x="338" y="83"/>
                </a:lnTo>
                <a:lnTo>
                  <a:pt x="360" y="0"/>
                </a:lnTo>
                <a:lnTo>
                  <a:pt x="279" y="22"/>
                </a:lnTo>
                <a:lnTo>
                  <a:pt x="298" y="43"/>
                </a:lnTo>
                <a:lnTo>
                  <a:pt x="190" y="152"/>
                </a:lnTo>
                <a:lnTo>
                  <a:pt x="119" y="83"/>
                </a:lnTo>
                <a:lnTo>
                  <a:pt x="12" y="190"/>
                </a:lnTo>
                <a:lnTo>
                  <a:pt x="34" y="209"/>
                </a:lnTo>
                <a:lnTo>
                  <a:pt x="119" y="123"/>
                </a:lnTo>
                <a:lnTo>
                  <a:pt x="190" y="192"/>
                </a:lnTo>
                <a:lnTo>
                  <a:pt x="31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7" name="Freeform 34">
            <a:extLst>
              <a:ext uri="{FF2B5EF4-FFF2-40B4-BE49-F238E27FC236}">
                <a16:creationId xmlns:a16="http://schemas.microsoft.com/office/drawing/2014/main" id="{A4F1D49B-8724-0DB1-9F39-CC882C1225C1}"/>
              </a:ext>
            </a:extLst>
          </p:cNvPr>
          <p:cNvSpPr>
            <a:spLocks/>
          </p:cNvSpPr>
          <p:nvPr/>
        </p:nvSpPr>
        <p:spPr bwMode="auto">
          <a:xfrm>
            <a:off x="6437771" y="5079977"/>
            <a:ext cx="345206" cy="510304"/>
          </a:xfrm>
          <a:custGeom>
            <a:avLst/>
            <a:gdLst>
              <a:gd name="T0" fmla="*/ 128 w 136"/>
              <a:gd name="T1" fmla="*/ 185 h 201"/>
              <a:gd name="T2" fmla="*/ 117 w 136"/>
              <a:gd name="T3" fmla="*/ 177 h 201"/>
              <a:gd name="T4" fmla="*/ 117 w 136"/>
              <a:gd name="T5" fmla="*/ 155 h 201"/>
              <a:gd name="T6" fmla="*/ 126 w 136"/>
              <a:gd name="T7" fmla="*/ 150 h 201"/>
              <a:gd name="T8" fmla="*/ 110 w 136"/>
              <a:gd name="T9" fmla="*/ 142 h 201"/>
              <a:gd name="T10" fmla="*/ 111 w 136"/>
              <a:gd name="T11" fmla="*/ 103 h 201"/>
              <a:gd name="T12" fmla="*/ 112 w 136"/>
              <a:gd name="T13" fmla="*/ 91 h 201"/>
              <a:gd name="T14" fmla="*/ 42 w 136"/>
              <a:gd name="T15" fmla="*/ 6 h 201"/>
              <a:gd name="T16" fmla="*/ 9 w 136"/>
              <a:gd name="T17" fmla="*/ 22 h 201"/>
              <a:gd name="T18" fmla="*/ 8 w 136"/>
              <a:gd name="T19" fmla="*/ 33 h 201"/>
              <a:gd name="T20" fmla="*/ 22 w 136"/>
              <a:gd name="T21" fmla="*/ 30 h 201"/>
              <a:gd name="T22" fmla="*/ 22 w 136"/>
              <a:gd name="T23" fmla="*/ 30 h 201"/>
              <a:gd name="T24" fmla="*/ 10 w 136"/>
              <a:gd name="T25" fmla="*/ 55 h 201"/>
              <a:gd name="T26" fmla="*/ 3 w 136"/>
              <a:gd name="T27" fmla="*/ 78 h 201"/>
              <a:gd name="T28" fmla="*/ 19 w 136"/>
              <a:gd name="T29" fmla="*/ 84 h 201"/>
              <a:gd name="T30" fmla="*/ 33 w 136"/>
              <a:gd name="T31" fmla="*/ 69 h 201"/>
              <a:gd name="T32" fmla="*/ 44 w 136"/>
              <a:gd name="T33" fmla="*/ 90 h 201"/>
              <a:gd name="T34" fmla="*/ 20 w 136"/>
              <a:gd name="T35" fmla="*/ 124 h 201"/>
              <a:gd name="T36" fmla="*/ 23 w 136"/>
              <a:gd name="T37" fmla="*/ 135 h 201"/>
              <a:gd name="T38" fmla="*/ 25 w 136"/>
              <a:gd name="T39" fmla="*/ 137 h 201"/>
              <a:gd name="T40" fmla="*/ 27 w 136"/>
              <a:gd name="T41" fmla="*/ 139 h 201"/>
              <a:gd name="T42" fmla="*/ 29 w 136"/>
              <a:gd name="T43" fmla="*/ 141 h 201"/>
              <a:gd name="T44" fmla="*/ 30 w 136"/>
              <a:gd name="T45" fmla="*/ 142 h 201"/>
              <a:gd name="T46" fmla="*/ 23 w 136"/>
              <a:gd name="T47" fmla="*/ 142 h 201"/>
              <a:gd name="T48" fmla="*/ 11 w 136"/>
              <a:gd name="T49" fmla="*/ 150 h 201"/>
              <a:gd name="T50" fmla="*/ 13 w 136"/>
              <a:gd name="T51" fmla="*/ 154 h 201"/>
              <a:gd name="T52" fmla="*/ 16 w 136"/>
              <a:gd name="T53" fmla="*/ 155 h 201"/>
              <a:gd name="T54" fmla="*/ 20 w 136"/>
              <a:gd name="T55" fmla="*/ 155 h 201"/>
              <a:gd name="T56" fmla="*/ 20 w 136"/>
              <a:gd name="T57" fmla="*/ 177 h 201"/>
              <a:gd name="T58" fmla="*/ 20 w 136"/>
              <a:gd name="T59" fmla="*/ 177 h 201"/>
              <a:gd name="T60" fmla="*/ 9 w 136"/>
              <a:gd name="T61" fmla="*/ 187 h 201"/>
              <a:gd name="T62" fmla="*/ 7 w 136"/>
              <a:gd name="T63" fmla="*/ 189 h 201"/>
              <a:gd name="T64" fmla="*/ 6 w 136"/>
              <a:gd name="T65" fmla="*/ 190 h 201"/>
              <a:gd name="T66" fmla="*/ 5 w 136"/>
              <a:gd name="T67" fmla="*/ 190 h 201"/>
              <a:gd name="T68" fmla="*/ 4 w 136"/>
              <a:gd name="T69" fmla="*/ 191 h 201"/>
              <a:gd name="T70" fmla="*/ 4 w 136"/>
              <a:gd name="T71" fmla="*/ 191 h 201"/>
              <a:gd name="T72" fmla="*/ 3 w 136"/>
              <a:gd name="T73" fmla="*/ 193 h 201"/>
              <a:gd name="T74" fmla="*/ 2 w 136"/>
              <a:gd name="T75" fmla="*/ 193 h 201"/>
              <a:gd name="T76" fmla="*/ 2 w 136"/>
              <a:gd name="T77" fmla="*/ 194 h 201"/>
              <a:gd name="T78" fmla="*/ 2 w 136"/>
              <a:gd name="T79" fmla="*/ 195 h 201"/>
              <a:gd name="T80" fmla="*/ 2 w 136"/>
              <a:gd name="T81" fmla="*/ 197 h 201"/>
              <a:gd name="T82" fmla="*/ 2 w 136"/>
              <a:gd name="T83" fmla="*/ 198 h 201"/>
              <a:gd name="T84" fmla="*/ 2 w 136"/>
              <a:gd name="T85" fmla="*/ 199 h 201"/>
              <a:gd name="T86" fmla="*/ 3 w 136"/>
              <a:gd name="T87" fmla="*/ 200 h 201"/>
              <a:gd name="T88" fmla="*/ 6 w 136"/>
              <a:gd name="T89" fmla="*/ 201 h 201"/>
              <a:gd name="T90" fmla="*/ 52 w 136"/>
              <a:gd name="T91" fmla="*/ 201 h 201"/>
              <a:gd name="T92" fmla="*/ 136 w 136"/>
              <a:gd name="T93" fmla="*/ 19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6" h="201">
                <a:moveTo>
                  <a:pt x="128" y="188"/>
                </a:moveTo>
                <a:cubicBezTo>
                  <a:pt x="128" y="187"/>
                  <a:pt x="128" y="187"/>
                  <a:pt x="128" y="185"/>
                </a:cubicBezTo>
                <a:cubicBezTo>
                  <a:pt x="128" y="182"/>
                  <a:pt x="124" y="177"/>
                  <a:pt x="117" y="177"/>
                </a:cubicBezTo>
                <a:cubicBezTo>
                  <a:pt x="117" y="177"/>
                  <a:pt x="117" y="177"/>
                  <a:pt x="117" y="177"/>
                </a:cubicBezTo>
                <a:cubicBezTo>
                  <a:pt x="115" y="174"/>
                  <a:pt x="111" y="170"/>
                  <a:pt x="111" y="165"/>
                </a:cubicBezTo>
                <a:cubicBezTo>
                  <a:pt x="111" y="161"/>
                  <a:pt x="115" y="157"/>
                  <a:pt x="117" y="155"/>
                </a:cubicBezTo>
                <a:cubicBezTo>
                  <a:pt x="120" y="155"/>
                  <a:pt x="121" y="155"/>
                  <a:pt x="122" y="155"/>
                </a:cubicBezTo>
                <a:cubicBezTo>
                  <a:pt x="123" y="155"/>
                  <a:pt x="126" y="154"/>
                  <a:pt x="126" y="150"/>
                </a:cubicBezTo>
                <a:cubicBezTo>
                  <a:pt x="126" y="147"/>
                  <a:pt x="122" y="142"/>
                  <a:pt x="114" y="142"/>
                </a:cubicBezTo>
                <a:cubicBezTo>
                  <a:pt x="113" y="142"/>
                  <a:pt x="112" y="142"/>
                  <a:pt x="110" y="142"/>
                </a:cubicBezTo>
                <a:cubicBezTo>
                  <a:pt x="123" y="132"/>
                  <a:pt x="123" y="132"/>
                  <a:pt x="123" y="132"/>
                </a:cubicBezTo>
                <a:cubicBezTo>
                  <a:pt x="123" y="132"/>
                  <a:pt x="111" y="115"/>
                  <a:pt x="111" y="103"/>
                </a:cubicBezTo>
                <a:cubicBezTo>
                  <a:pt x="111" y="103"/>
                  <a:pt x="111" y="103"/>
                  <a:pt x="111" y="102"/>
                </a:cubicBezTo>
                <a:cubicBezTo>
                  <a:pt x="111" y="99"/>
                  <a:pt x="111" y="95"/>
                  <a:pt x="112" y="91"/>
                </a:cubicBezTo>
                <a:cubicBezTo>
                  <a:pt x="112" y="79"/>
                  <a:pt x="113" y="53"/>
                  <a:pt x="102" y="33"/>
                </a:cubicBezTo>
                <a:cubicBezTo>
                  <a:pt x="91" y="12"/>
                  <a:pt x="69" y="0"/>
                  <a:pt x="42" y="6"/>
                </a:cubicBezTo>
                <a:cubicBezTo>
                  <a:pt x="30" y="9"/>
                  <a:pt x="21" y="16"/>
                  <a:pt x="16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11" y="23"/>
                  <a:pt x="12" y="24"/>
                  <a:pt x="13" y="25"/>
                </a:cubicBezTo>
                <a:cubicBezTo>
                  <a:pt x="9" y="29"/>
                  <a:pt x="8" y="33"/>
                  <a:pt x="8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22" y="31"/>
                  <a:pt x="22" y="30"/>
                  <a:pt x="22" y="30"/>
                </a:cubicBezTo>
                <a:cubicBezTo>
                  <a:pt x="21" y="29"/>
                  <a:pt x="20" y="29"/>
                  <a:pt x="19" y="28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13" y="43"/>
                  <a:pt x="12" y="44"/>
                </a:cubicBezTo>
                <a:cubicBezTo>
                  <a:pt x="12" y="45"/>
                  <a:pt x="12" y="52"/>
                  <a:pt x="10" y="55"/>
                </a:cubicBezTo>
                <a:cubicBezTo>
                  <a:pt x="9" y="57"/>
                  <a:pt x="2" y="69"/>
                  <a:pt x="1" y="70"/>
                </a:cubicBezTo>
                <a:cubicBezTo>
                  <a:pt x="0" y="71"/>
                  <a:pt x="2" y="75"/>
                  <a:pt x="3" y="78"/>
                </a:cubicBezTo>
                <a:cubicBezTo>
                  <a:pt x="5" y="81"/>
                  <a:pt x="7" y="82"/>
                  <a:pt x="9" y="82"/>
                </a:cubicBezTo>
                <a:cubicBezTo>
                  <a:pt x="12" y="83"/>
                  <a:pt x="18" y="84"/>
                  <a:pt x="19" y="84"/>
                </a:cubicBezTo>
                <a:cubicBezTo>
                  <a:pt x="20" y="85"/>
                  <a:pt x="24" y="83"/>
                  <a:pt x="25" y="82"/>
                </a:cubicBezTo>
                <a:cubicBezTo>
                  <a:pt x="26" y="81"/>
                  <a:pt x="29" y="72"/>
                  <a:pt x="33" y="69"/>
                </a:cubicBezTo>
                <a:cubicBezTo>
                  <a:pt x="37" y="66"/>
                  <a:pt x="43" y="65"/>
                  <a:pt x="47" y="64"/>
                </a:cubicBezTo>
                <a:cubicBezTo>
                  <a:pt x="48" y="68"/>
                  <a:pt x="49" y="82"/>
                  <a:pt x="44" y="90"/>
                </a:cubicBezTo>
                <a:cubicBezTo>
                  <a:pt x="36" y="103"/>
                  <a:pt x="23" y="117"/>
                  <a:pt x="20" y="123"/>
                </a:cubicBezTo>
                <a:cubicBezTo>
                  <a:pt x="20" y="123"/>
                  <a:pt x="20" y="123"/>
                  <a:pt x="20" y="124"/>
                </a:cubicBezTo>
                <a:cubicBezTo>
                  <a:pt x="17" y="129"/>
                  <a:pt x="18" y="133"/>
                  <a:pt x="18" y="133"/>
                </a:cubicBezTo>
                <a:cubicBezTo>
                  <a:pt x="18" y="133"/>
                  <a:pt x="21" y="134"/>
                  <a:pt x="23" y="135"/>
                </a:cubicBezTo>
                <a:cubicBezTo>
                  <a:pt x="24" y="136"/>
                  <a:pt x="25" y="136"/>
                  <a:pt x="25" y="137"/>
                </a:cubicBezTo>
                <a:cubicBezTo>
                  <a:pt x="25" y="137"/>
                  <a:pt x="25" y="137"/>
                  <a:pt x="25" y="137"/>
                </a:cubicBezTo>
                <a:cubicBezTo>
                  <a:pt x="26" y="137"/>
                  <a:pt x="27" y="138"/>
                  <a:pt x="27" y="139"/>
                </a:cubicBezTo>
                <a:cubicBezTo>
                  <a:pt x="27" y="139"/>
                  <a:pt x="27" y="139"/>
                  <a:pt x="27" y="139"/>
                </a:cubicBezTo>
                <a:cubicBezTo>
                  <a:pt x="28" y="139"/>
                  <a:pt x="28" y="140"/>
                  <a:pt x="28" y="140"/>
                </a:cubicBezTo>
                <a:cubicBezTo>
                  <a:pt x="29" y="140"/>
                  <a:pt x="29" y="140"/>
                  <a:pt x="29" y="141"/>
                </a:cubicBezTo>
                <a:cubicBezTo>
                  <a:pt x="29" y="141"/>
                  <a:pt x="29" y="142"/>
                  <a:pt x="30" y="142"/>
                </a:cubicBezTo>
                <a:cubicBezTo>
                  <a:pt x="30" y="142"/>
                  <a:pt x="30" y="142"/>
                  <a:pt x="30" y="142"/>
                </a:cubicBezTo>
                <a:cubicBezTo>
                  <a:pt x="27" y="142"/>
                  <a:pt x="25" y="142"/>
                  <a:pt x="24" y="142"/>
                </a:cubicBezTo>
                <a:cubicBezTo>
                  <a:pt x="23" y="142"/>
                  <a:pt x="23" y="142"/>
                  <a:pt x="23" y="142"/>
                </a:cubicBezTo>
                <a:cubicBezTo>
                  <a:pt x="20" y="142"/>
                  <a:pt x="17" y="143"/>
                  <a:pt x="15" y="145"/>
                </a:cubicBezTo>
                <a:cubicBezTo>
                  <a:pt x="12" y="146"/>
                  <a:pt x="11" y="149"/>
                  <a:pt x="11" y="150"/>
                </a:cubicBezTo>
                <a:cubicBezTo>
                  <a:pt x="11" y="152"/>
                  <a:pt x="12" y="154"/>
                  <a:pt x="13" y="154"/>
                </a:cubicBezTo>
                <a:cubicBezTo>
                  <a:pt x="13" y="154"/>
                  <a:pt x="13" y="154"/>
                  <a:pt x="13" y="154"/>
                </a:cubicBezTo>
                <a:cubicBezTo>
                  <a:pt x="14" y="155"/>
                  <a:pt x="15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6" y="155"/>
                  <a:pt x="16" y="155"/>
                </a:cubicBezTo>
                <a:cubicBezTo>
                  <a:pt x="16" y="155"/>
                  <a:pt x="18" y="155"/>
                  <a:pt x="20" y="155"/>
                </a:cubicBezTo>
                <a:cubicBezTo>
                  <a:pt x="23" y="157"/>
                  <a:pt x="26" y="161"/>
                  <a:pt x="26" y="165"/>
                </a:cubicBezTo>
                <a:cubicBezTo>
                  <a:pt x="26" y="170"/>
                  <a:pt x="23" y="174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20" y="177"/>
                  <a:pt x="20" y="177"/>
                  <a:pt x="20" y="177"/>
                </a:cubicBezTo>
                <a:cubicBezTo>
                  <a:pt x="14" y="177"/>
                  <a:pt x="9" y="182"/>
                  <a:pt x="9" y="185"/>
                </a:cubicBezTo>
                <a:cubicBezTo>
                  <a:pt x="9" y="186"/>
                  <a:pt x="9" y="187"/>
                  <a:pt x="9" y="187"/>
                </a:cubicBezTo>
                <a:cubicBezTo>
                  <a:pt x="10" y="187"/>
                  <a:pt x="10" y="188"/>
                  <a:pt x="10" y="188"/>
                </a:cubicBezTo>
                <a:cubicBezTo>
                  <a:pt x="9" y="188"/>
                  <a:pt x="8" y="189"/>
                  <a:pt x="7" y="189"/>
                </a:cubicBezTo>
                <a:cubicBezTo>
                  <a:pt x="6" y="189"/>
                  <a:pt x="6" y="189"/>
                  <a:pt x="6" y="189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6" y="190"/>
                  <a:pt x="6" y="190"/>
                </a:cubicBezTo>
                <a:cubicBezTo>
                  <a:pt x="6" y="190"/>
                  <a:pt x="5" y="190"/>
                  <a:pt x="5" y="190"/>
                </a:cubicBezTo>
                <a:cubicBezTo>
                  <a:pt x="5" y="190"/>
                  <a:pt x="5" y="190"/>
                  <a:pt x="5" y="190"/>
                </a:cubicBezTo>
                <a:cubicBezTo>
                  <a:pt x="5" y="190"/>
                  <a:pt x="5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4" y="191"/>
                  <a:pt x="4" y="191"/>
                  <a:pt x="4" y="191"/>
                </a:cubicBezTo>
                <a:cubicBezTo>
                  <a:pt x="3" y="192"/>
                  <a:pt x="3" y="192"/>
                  <a:pt x="3" y="192"/>
                </a:cubicBezTo>
                <a:cubicBezTo>
                  <a:pt x="3" y="192"/>
                  <a:pt x="3" y="192"/>
                  <a:pt x="3" y="193"/>
                </a:cubicBezTo>
                <a:cubicBezTo>
                  <a:pt x="3" y="193"/>
                  <a:pt x="3" y="193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2" y="193"/>
                  <a:pt x="2" y="194"/>
                  <a:pt x="2" y="194"/>
                </a:cubicBezTo>
                <a:cubicBezTo>
                  <a:pt x="2" y="194"/>
                  <a:pt x="2" y="194"/>
                  <a:pt x="2" y="194"/>
                </a:cubicBezTo>
                <a:cubicBezTo>
                  <a:pt x="2" y="194"/>
                  <a:pt x="2" y="194"/>
                  <a:pt x="2" y="195"/>
                </a:cubicBezTo>
                <a:cubicBezTo>
                  <a:pt x="2" y="195"/>
                  <a:pt x="2" y="195"/>
                  <a:pt x="2" y="195"/>
                </a:cubicBezTo>
                <a:cubicBezTo>
                  <a:pt x="1" y="195"/>
                  <a:pt x="1" y="196"/>
                  <a:pt x="1" y="196"/>
                </a:cubicBezTo>
                <a:cubicBezTo>
                  <a:pt x="1" y="196"/>
                  <a:pt x="2" y="197"/>
                  <a:pt x="2" y="197"/>
                </a:cubicBezTo>
                <a:cubicBezTo>
                  <a:pt x="2" y="197"/>
                  <a:pt x="2" y="198"/>
                  <a:pt x="2" y="198"/>
                </a:cubicBezTo>
                <a:cubicBezTo>
                  <a:pt x="2" y="198"/>
                  <a:pt x="2" y="198"/>
                  <a:pt x="2" y="198"/>
                </a:cubicBezTo>
                <a:cubicBezTo>
                  <a:pt x="2" y="198"/>
                  <a:pt x="2" y="198"/>
                  <a:pt x="2" y="199"/>
                </a:cubicBezTo>
                <a:cubicBezTo>
                  <a:pt x="2" y="199"/>
                  <a:pt x="2" y="199"/>
                  <a:pt x="2" y="199"/>
                </a:cubicBezTo>
                <a:cubicBezTo>
                  <a:pt x="3" y="199"/>
                  <a:pt x="3" y="199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3" y="200"/>
                  <a:pt x="3" y="200"/>
                  <a:pt x="3" y="200"/>
                </a:cubicBezTo>
                <a:cubicBezTo>
                  <a:pt x="4" y="201"/>
                  <a:pt x="5" y="201"/>
                  <a:pt x="6" y="201"/>
                </a:cubicBezTo>
                <a:cubicBezTo>
                  <a:pt x="6" y="201"/>
                  <a:pt x="6" y="201"/>
                  <a:pt x="6" y="201"/>
                </a:cubicBezTo>
                <a:cubicBezTo>
                  <a:pt x="7" y="201"/>
                  <a:pt x="28" y="201"/>
                  <a:pt x="52" y="201"/>
                </a:cubicBezTo>
                <a:cubicBezTo>
                  <a:pt x="87" y="201"/>
                  <a:pt x="130" y="201"/>
                  <a:pt x="131" y="201"/>
                </a:cubicBezTo>
                <a:cubicBezTo>
                  <a:pt x="133" y="201"/>
                  <a:pt x="136" y="200"/>
                  <a:pt x="136" y="196"/>
                </a:cubicBezTo>
                <a:cubicBezTo>
                  <a:pt x="136" y="193"/>
                  <a:pt x="133" y="189"/>
                  <a:pt x="128" y="188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8" name="Freeform 35">
            <a:extLst>
              <a:ext uri="{FF2B5EF4-FFF2-40B4-BE49-F238E27FC236}">
                <a16:creationId xmlns:a16="http://schemas.microsoft.com/office/drawing/2014/main" id="{6F4764D1-8177-E419-DB26-087FC4B63A41}"/>
              </a:ext>
            </a:extLst>
          </p:cNvPr>
          <p:cNvSpPr>
            <a:spLocks noEditPoints="1"/>
          </p:cNvSpPr>
          <p:nvPr/>
        </p:nvSpPr>
        <p:spPr bwMode="auto">
          <a:xfrm>
            <a:off x="6359510" y="5948468"/>
            <a:ext cx="501728" cy="502800"/>
          </a:xfrm>
          <a:custGeom>
            <a:avLst/>
            <a:gdLst>
              <a:gd name="T0" fmla="*/ 192 w 198"/>
              <a:gd name="T1" fmla="*/ 19 h 198"/>
              <a:gd name="T2" fmla="*/ 184 w 198"/>
              <a:gd name="T3" fmla="*/ 17 h 198"/>
              <a:gd name="T4" fmla="*/ 190 w 198"/>
              <a:gd name="T5" fmla="*/ 22 h 198"/>
              <a:gd name="T6" fmla="*/ 177 w 198"/>
              <a:gd name="T7" fmla="*/ 25 h 198"/>
              <a:gd name="T8" fmla="*/ 182 w 198"/>
              <a:gd name="T9" fmla="*/ 29 h 198"/>
              <a:gd name="T10" fmla="*/ 169 w 198"/>
              <a:gd name="T11" fmla="*/ 33 h 198"/>
              <a:gd name="T12" fmla="*/ 98 w 198"/>
              <a:gd name="T13" fmla="*/ 104 h 198"/>
              <a:gd name="T14" fmla="*/ 94 w 198"/>
              <a:gd name="T15" fmla="*/ 100 h 198"/>
              <a:gd name="T16" fmla="*/ 165 w 198"/>
              <a:gd name="T17" fmla="*/ 29 h 198"/>
              <a:gd name="T18" fmla="*/ 168 w 198"/>
              <a:gd name="T19" fmla="*/ 16 h 198"/>
              <a:gd name="T20" fmla="*/ 173 w 198"/>
              <a:gd name="T21" fmla="*/ 21 h 198"/>
              <a:gd name="T22" fmla="*/ 176 w 198"/>
              <a:gd name="T23" fmla="*/ 8 h 198"/>
              <a:gd name="T24" fmla="*/ 181 w 198"/>
              <a:gd name="T25" fmla="*/ 14 h 198"/>
              <a:gd name="T26" fmla="*/ 178 w 198"/>
              <a:gd name="T27" fmla="*/ 5 h 198"/>
              <a:gd name="T28" fmla="*/ 186 w 198"/>
              <a:gd name="T29" fmla="*/ 8 h 198"/>
              <a:gd name="T30" fmla="*/ 193 w 198"/>
              <a:gd name="T31" fmla="*/ 9 h 198"/>
              <a:gd name="T32" fmla="*/ 198 w 198"/>
              <a:gd name="T33" fmla="*/ 14 h 198"/>
              <a:gd name="T34" fmla="*/ 104 w 198"/>
              <a:gd name="T35" fmla="*/ 81 h 198"/>
              <a:gd name="T36" fmla="*/ 71 w 198"/>
              <a:gd name="T37" fmla="*/ 103 h 198"/>
              <a:gd name="T38" fmla="*/ 119 w 198"/>
              <a:gd name="T39" fmla="*/ 103 h 198"/>
              <a:gd name="T40" fmla="*/ 102 w 198"/>
              <a:gd name="T41" fmla="*/ 108 h 198"/>
              <a:gd name="T42" fmla="*/ 96 w 198"/>
              <a:gd name="T43" fmla="*/ 111 h 198"/>
              <a:gd name="T44" fmla="*/ 87 w 198"/>
              <a:gd name="T45" fmla="*/ 103 h 198"/>
              <a:gd name="T46" fmla="*/ 90 w 198"/>
              <a:gd name="T47" fmla="*/ 96 h 198"/>
              <a:gd name="T48" fmla="*/ 95 w 198"/>
              <a:gd name="T49" fmla="*/ 44 h 198"/>
              <a:gd name="T50" fmla="*/ 95 w 198"/>
              <a:gd name="T51" fmla="*/ 162 h 198"/>
              <a:gd name="T52" fmla="*/ 143 w 198"/>
              <a:gd name="T53" fmla="*/ 68 h 198"/>
              <a:gd name="T54" fmla="*/ 138 w 198"/>
              <a:gd name="T55" fmla="*/ 103 h 198"/>
              <a:gd name="T56" fmla="*/ 52 w 198"/>
              <a:gd name="T57" fmla="*/ 103 h 198"/>
              <a:gd name="T58" fmla="*/ 119 w 198"/>
              <a:gd name="T59" fmla="*/ 67 h 198"/>
              <a:gd name="T60" fmla="*/ 157 w 198"/>
              <a:gd name="T61" fmla="*/ 54 h 198"/>
              <a:gd name="T62" fmla="*/ 95 w 198"/>
              <a:gd name="T63" fmla="*/ 182 h 198"/>
              <a:gd name="T64" fmla="*/ 95 w 198"/>
              <a:gd name="T65" fmla="*/ 24 h 198"/>
              <a:gd name="T66" fmla="*/ 156 w 198"/>
              <a:gd name="T67" fmla="*/ 30 h 198"/>
              <a:gd name="T68" fmla="*/ 0 w 198"/>
              <a:gd name="T69" fmla="*/ 103 h 198"/>
              <a:gd name="T70" fmla="*/ 190 w 198"/>
              <a:gd name="T71" fmla="*/ 103 h 198"/>
              <a:gd name="T72" fmla="*/ 157 w 198"/>
              <a:gd name="T73" fmla="*/ 54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8" h="198">
                <a:moveTo>
                  <a:pt x="198" y="14"/>
                </a:moveTo>
                <a:cubicBezTo>
                  <a:pt x="192" y="19"/>
                  <a:pt x="192" y="19"/>
                  <a:pt x="192" y="19"/>
                </a:cubicBezTo>
                <a:cubicBezTo>
                  <a:pt x="185" y="17"/>
                  <a:pt x="185" y="17"/>
                  <a:pt x="185" y="17"/>
                </a:cubicBezTo>
                <a:cubicBezTo>
                  <a:pt x="184" y="17"/>
                  <a:pt x="184" y="17"/>
                  <a:pt x="184" y="17"/>
                </a:cubicBezTo>
                <a:cubicBezTo>
                  <a:pt x="183" y="19"/>
                  <a:pt x="183" y="19"/>
                  <a:pt x="183" y="19"/>
                </a:cubicBezTo>
                <a:cubicBezTo>
                  <a:pt x="190" y="22"/>
                  <a:pt x="190" y="22"/>
                  <a:pt x="190" y="22"/>
                </a:cubicBezTo>
                <a:cubicBezTo>
                  <a:pt x="184" y="27"/>
                  <a:pt x="184" y="27"/>
                  <a:pt x="184" y="27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82" y="29"/>
                  <a:pt x="182" y="29"/>
                  <a:pt x="182" y="29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69" y="33"/>
                  <a:pt x="169" y="33"/>
                  <a:pt x="169" y="33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7" y="105"/>
                  <a:pt x="95" y="105"/>
                  <a:pt x="94" y="104"/>
                </a:cubicBezTo>
                <a:cubicBezTo>
                  <a:pt x="93" y="103"/>
                  <a:pt x="93" y="101"/>
                  <a:pt x="94" y="100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65" y="29"/>
                  <a:pt x="165" y="29"/>
                  <a:pt x="165" y="29"/>
                </a:cubicBezTo>
                <a:cubicBezTo>
                  <a:pt x="163" y="21"/>
                  <a:pt x="163" y="21"/>
                  <a:pt x="163" y="21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71" y="24"/>
                  <a:pt x="171" y="24"/>
                  <a:pt x="171" y="24"/>
                </a:cubicBezTo>
                <a:cubicBezTo>
                  <a:pt x="173" y="21"/>
                  <a:pt x="173" y="21"/>
                  <a:pt x="173" y="21"/>
                </a:cubicBezTo>
                <a:cubicBezTo>
                  <a:pt x="170" y="13"/>
                  <a:pt x="170" y="13"/>
                  <a:pt x="170" y="13"/>
                </a:cubicBezTo>
                <a:cubicBezTo>
                  <a:pt x="176" y="8"/>
                  <a:pt x="176" y="8"/>
                  <a:pt x="176" y="8"/>
                </a:cubicBezTo>
                <a:cubicBezTo>
                  <a:pt x="178" y="16"/>
                  <a:pt x="178" y="16"/>
                  <a:pt x="178" y="16"/>
                </a:cubicBezTo>
                <a:cubicBezTo>
                  <a:pt x="181" y="14"/>
                  <a:pt x="181" y="14"/>
                  <a:pt x="181" y="14"/>
                </a:cubicBezTo>
                <a:cubicBezTo>
                  <a:pt x="181" y="13"/>
                  <a:pt x="181" y="13"/>
                  <a:pt x="181" y="13"/>
                </a:cubicBezTo>
                <a:cubicBezTo>
                  <a:pt x="178" y="5"/>
                  <a:pt x="178" y="5"/>
                  <a:pt x="178" y="5"/>
                </a:cubicBezTo>
                <a:cubicBezTo>
                  <a:pt x="184" y="0"/>
                  <a:pt x="184" y="0"/>
                  <a:pt x="184" y="0"/>
                </a:cubicBezTo>
                <a:cubicBezTo>
                  <a:pt x="186" y="8"/>
                  <a:pt x="186" y="8"/>
                  <a:pt x="186" y="8"/>
                </a:cubicBezTo>
                <a:cubicBezTo>
                  <a:pt x="189" y="5"/>
                  <a:pt x="189" y="5"/>
                  <a:pt x="189" y="5"/>
                </a:cubicBezTo>
                <a:cubicBezTo>
                  <a:pt x="193" y="9"/>
                  <a:pt x="193" y="9"/>
                  <a:pt x="193" y="9"/>
                </a:cubicBezTo>
                <a:cubicBezTo>
                  <a:pt x="190" y="11"/>
                  <a:pt x="190" y="11"/>
                  <a:pt x="190" y="11"/>
                </a:cubicBezTo>
                <a:lnTo>
                  <a:pt x="198" y="14"/>
                </a:lnTo>
                <a:close/>
                <a:moveTo>
                  <a:pt x="90" y="96"/>
                </a:moveTo>
                <a:cubicBezTo>
                  <a:pt x="104" y="81"/>
                  <a:pt x="104" y="81"/>
                  <a:pt x="104" y="81"/>
                </a:cubicBezTo>
                <a:cubicBezTo>
                  <a:pt x="102" y="80"/>
                  <a:pt x="98" y="79"/>
                  <a:pt x="95" y="79"/>
                </a:cubicBezTo>
                <a:cubicBezTo>
                  <a:pt x="82" y="79"/>
                  <a:pt x="71" y="90"/>
                  <a:pt x="71" y="103"/>
                </a:cubicBezTo>
                <a:cubicBezTo>
                  <a:pt x="71" y="116"/>
                  <a:pt x="82" y="127"/>
                  <a:pt x="95" y="127"/>
                </a:cubicBezTo>
                <a:cubicBezTo>
                  <a:pt x="108" y="127"/>
                  <a:pt x="119" y="116"/>
                  <a:pt x="119" y="103"/>
                </a:cubicBezTo>
                <a:cubicBezTo>
                  <a:pt x="119" y="100"/>
                  <a:pt x="118" y="96"/>
                  <a:pt x="117" y="94"/>
                </a:cubicBezTo>
                <a:cubicBezTo>
                  <a:pt x="102" y="108"/>
                  <a:pt x="102" y="108"/>
                  <a:pt x="102" y="108"/>
                </a:cubicBezTo>
                <a:cubicBezTo>
                  <a:pt x="101" y="110"/>
                  <a:pt x="98" y="111"/>
                  <a:pt x="96" y="111"/>
                </a:cubicBezTo>
                <a:cubicBezTo>
                  <a:pt x="96" y="111"/>
                  <a:pt x="96" y="111"/>
                  <a:pt x="96" y="111"/>
                </a:cubicBezTo>
                <a:cubicBezTo>
                  <a:pt x="96" y="111"/>
                  <a:pt x="95" y="111"/>
                  <a:pt x="95" y="111"/>
                </a:cubicBezTo>
                <a:cubicBezTo>
                  <a:pt x="91" y="111"/>
                  <a:pt x="87" y="107"/>
                  <a:pt x="87" y="103"/>
                </a:cubicBezTo>
                <a:cubicBezTo>
                  <a:pt x="87" y="103"/>
                  <a:pt x="87" y="103"/>
                  <a:pt x="87" y="103"/>
                </a:cubicBezTo>
                <a:cubicBezTo>
                  <a:pt x="87" y="100"/>
                  <a:pt x="88" y="98"/>
                  <a:pt x="90" y="96"/>
                </a:cubicBezTo>
                <a:close/>
                <a:moveTo>
                  <a:pt x="130" y="55"/>
                </a:moveTo>
                <a:cubicBezTo>
                  <a:pt x="120" y="48"/>
                  <a:pt x="108" y="44"/>
                  <a:pt x="95" y="44"/>
                </a:cubicBezTo>
                <a:cubicBezTo>
                  <a:pt x="62" y="44"/>
                  <a:pt x="36" y="70"/>
                  <a:pt x="36" y="103"/>
                </a:cubicBezTo>
                <a:cubicBezTo>
                  <a:pt x="36" y="136"/>
                  <a:pt x="62" y="162"/>
                  <a:pt x="95" y="162"/>
                </a:cubicBezTo>
                <a:cubicBezTo>
                  <a:pt x="128" y="162"/>
                  <a:pt x="154" y="136"/>
                  <a:pt x="154" y="103"/>
                </a:cubicBezTo>
                <a:cubicBezTo>
                  <a:pt x="154" y="90"/>
                  <a:pt x="150" y="78"/>
                  <a:pt x="143" y="68"/>
                </a:cubicBezTo>
                <a:cubicBezTo>
                  <a:pt x="131" y="79"/>
                  <a:pt x="131" y="79"/>
                  <a:pt x="131" y="79"/>
                </a:cubicBezTo>
                <a:cubicBezTo>
                  <a:pt x="136" y="86"/>
                  <a:pt x="138" y="94"/>
                  <a:pt x="138" y="103"/>
                </a:cubicBezTo>
                <a:cubicBezTo>
                  <a:pt x="138" y="127"/>
                  <a:pt x="119" y="146"/>
                  <a:pt x="95" y="146"/>
                </a:cubicBezTo>
                <a:cubicBezTo>
                  <a:pt x="71" y="146"/>
                  <a:pt x="52" y="127"/>
                  <a:pt x="52" y="103"/>
                </a:cubicBezTo>
                <a:cubicBezTo>
                  <a:pt x="52" y="79"/>
                  <a:pt x="71" y="60"/>
                  <a:pt x="95" y="60"/>
                </a:cubicBezTo>
                <a:cubicBezTo>
                  <a:pt x="104" y="60"/>
                  <a:pt x="112" y="62"/>
                  <a:pt x="119" y="67"/>
                </a:cubicBezTo>
                <a:lnTo>
                  <a:pt x="130" y="55"/>
                </a:lnTo>
                <a:close/>
                <a:moveTo>
                  <a:pt x="157" y="54"/>
                </a:moveTo>
                <a:cubicBezTo>
                  <a:pt x="167" y="67"/>
                  <a:pt x="174" y="84"/>
                  <a:pt x="174" y="103"/>
                </a:cubicBezTo>
                <a:cubicBezTo>
                  <a:pt x="174" y="147"/>
                  <a:pt x="139" y="182"/>
                  <a:pt x="95" y="182"/>
                </a:cubicBezTo>
                <a:cubicBezTo>
                  <a:pt x="52" y="182"/>
                  <a:pt x="16" y="147"/>
                  <a:pt x="16" y="103"/>
                </a:cubicBezTo>
                <a:cubicBezTo>
                  <a:pt x="16" y="59"/>
                  <a:pt x="52" y="24"/>
                  <a:pt x="95" y="24"/>
                </a:cubicBezTo>
                <a:cubicBezTo>
                  <a:pt x="114" y="24"/>
                  <a:pt x="131" y="31"/>
                  <a:pt x="144" y="41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39" y="16"/>
                  <a:pt x="118" y="8"/>
                  <a:pt x="95" y="8"/>
                </a:cubicBezTo>
                <a:cubicBezTo>
                  <a:pt x="43" y="8"/>
                  <a:pt x="0" y="51"/>
                  <a:pt x="0" y="103"/>
                </a:cubicBezTo>
                <a:cubicBezTo>
                  <a:pt x="0" y="155"/>
                  <a:pt x="43" y="198"/>
                  <a:pt x="95" y="198"/>
                </a:cubicBezTo>
                <a:cubicBezTo>
                  <a:pt x="147" y="198"/>
                  <a:pt x="190" y="155"/>
                  <a:pt x="190" y="103"/>
                </a:cubicBezTo>
                <a:cubicBezTo>
                  <a:pt x="190" y="80"/>
                  <a:pt x="182" y="59"/>
                  <a:pt x="168" y="42"/>
                </a:cubicBezTo>
                <a:lnTo>
                  <a:pt x="157" y="54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id="{4CA084D2-6C37-24A3-89FD-AD7F4F66CAC5}"/>
              </a:ext>
            </a:extLst>
          </p:cNvPr>
          <p:cNvSpPr>
            <a:spLocks noEditPoints="1"/>
          </p:cNvSpPr>
          <p:nvPr/>
        </p:nvSpPr>
        <p:spPr bwMode="auto">
          <a:xfrm>
            <a:off x="6398641" y="4180743"/>
            <a:ext cx="423467" cy="447052"/>
          </a:xfrm>
          <a:custGeom>
            <a:avLst/>
            <a:gdLst>
              <a:gd name="T0" fmla="*/ 0 w 395"/>
              <a:gd name="T1" fmla="*/ 303 h 417"/>
              <a:gd name="T2" fmla="*/ 86 w 395"/>
              <a:gd name="T3" fmla="*/ 303 h 417"/>
              <a:gd name="T4" fmla="*/ 86 w 395"/>
              <a:gd name="T5" fmla="*/ 417 h 417"/>
              <a:gd name="T6" fmla="*/ 0 w 395"/>
              <a:gd name="T7" fmla="*/ 417 h 417"/>
              <a:gd name="T8" fmla="*/ 0 w 395"/>
              <a:gd name="T9" fmla="*/ 303 h 417"/>
              <a:gd name="T10" fmla="*/ 156 w 395"/>
              <a:gd name="T11" fmla="*/ 417 h 417"/>
              <a:gd name="T12" fmla="*/ 241 w 395"/>
              <a:gd name="T13" fmla="*/ 417 h 417"/>
              <a:gd name="T14" fmla="*/ 241 w 395"/>
              <a:gd name="T15" fmla="*/ 247 h 417"/>
              <a:gd name="T16" fmla="*/ 156 w 395"/>
              <a:gd name="T17" fmla="*/ 247 h 417"/>
              <a:gd name="T18" fmla="*/ 156 w 395"/>
              <a:gd name="T19" fmla="*/ 417 h 417"/>
              <a:gd name="T20" fmla="*/ 310 w 395"/>
              <a:gd name="T21" fmla="*/ 152 h 417"/>
              <a:gd name="T22" fmla="*/ 310 w 395"/>
              <a:gd name="T23" fmla="*/ 417 h 417"/>
              <a:gd name="T24" fmla="*/ 395 w 395"/>
              <a:gd name="T25" fmla="*/ 417 h 417"/>
              <a:gd name="T26" fmla="*/ 395 w 395"/>
              <a:gd name="T27" fmla="*/ 152 h 417"/>
              <a:gd name="T28" fmla="*/ 310 w 395"/>
              <a:gd name="T29" fmla="*/ 152 h 417"/>
              <a:gd name="T30" fmla="*/ 319 w 395"/>
              <a:gd name="T31" fmla="*/ 62 h 417"/>
              <a:gd name="T32" fmla="*/ 338 w 395"/>
              <a:gd name="T33" fmla="*/ 83 h 417"/>
              <a:gd name="T34" fmla="*/ 360 w 395"/>
              <a:gd name="T35" fmla="*/ 0 h 417"/>
              <a:gd name="T36" fmla="*/ 279 w 395"/>
              <a:gd name="T37" fmla="*/ 22 h 417"/>
              <a:gd name="T38" fmla="*/ 298 w 395"/>
              <a:gd name="T39" fmla="*/ 43 h 417"/>
              <a:gd name="T40" fmla="*/ 190 w 395"/>
              <a:gd name="T41" fmla="*/ 152 h 417"/>
              <a:gd name="T42" fmla="*/ 119 w 395"/>
              <a:gd name="T43" fmla="*/ 83 h 417"/>
              <a:gd name="T44" fmla="*/ 12 w 395"/>
              <a:gd name="T45" fmla="*/ 190 h 417"/>
              <a:gd name="T46" fmla="*/ 34 w 395"/>
              <a:gd name="T47" fmla="*/ 209 h 417"/>
              <a:gd name="T48" fmla="*/ 119 w 395"/>
              <a:gd name="T49" fmla="*/ 123 h 417"/>
              <a:gd name="T50" fmla="*/ 190 w 395"/>
              <a:gd name="T51" fmla="*/ 192 h 417"/>
              <a:gd name="T52" fmla="*/ 319 w 395"/>
              <a:gd name="T53" fmla="*/ 6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5" h="417">
                <a:moveTo>
                  <a:pt x="0" y="303"/>
                </a:moveTo>
                <a:lnTo>
                  <a:pt x="86" y="303"/>
                </a:lnTo>
                <a:lnTo>
                  <a:pt x="86" y="417"/>
                </a:lnTo>
                <a:lnTo>
                  <a:pt x="0" y="417"/>
                </a:lnTo>
                <a:lnTo>
                  <a:pt x="0" y="303"/>
                </a:lnTo>
                <a:close/>
                <a:moveTo>
                  <a:pt x="156" y="417"/>
                </a:moveTo>
                <a:lnTo>
                  <a:pt x="241" y="417"/>
                </a:lnTo>
                <a:lnTo>
                  <a:pt x="241" y="247"/>
                </a:lnTo>
                <a:lnTo>
                  <a:pt x="156" y="247"/>
                </a:lnTo>
                <a:lnTo>
                  <a:pt x="156" y="417"/>
                </a:lnTo>
                <a:close/>
                <a:moveTo>
                  <a:pt x="310" y="152"/>
                </a:moveTo>
                <a:lnTo>
                  <a:pt x="310" y="417"/>
                </a:lnTo>
                <a:lnTo>
                  <a:pt x="395" y="417"/>
                </a:lnTo>
                <a:lnTo>
                  <a:pt x="395" y="152"/>
                </a:lnTo>
                <a:lnTo>
                  <a:pt x="310" y="152"/>
                </a:lnTo>
                <a:close/>
                <a:moveTo>
                  <a:pt x="319" y="62"/>
                </a:moveTo>
                <a:lnTo>
                  <a:pt x="338" y="83"/>
                </a:lnTo>
                <a:lnTo>
                  <a:pt x="360" y="0"/>
                </a:lnTo>
                <a:lnTo>
                  <a:pt x="279" y="22"/>
                </a:lnTo>
                <a:lnTo>
                  <a:pt x="298" y="43"/>
                </a:lnTo>
                <a:lnTo>
                  <a:pt x="190" y="152"/>
                </a:lnTo>
                <a:lnTo>
                  <a:pt x="119" y="83"/>
                </a:lnTo>
                <a:lnTo>
                  <a:pt x="12" y="190"/>
                </a:lnTo>
                <a:lnTo>
                  <a:pt x="34" y="209"/>
                </a:lnTo>
                <a:lnTo>
                  <a:pt x="119" y="123"/>
                </a:lnTo>
                <a:lnTo>
                  <a:pt x="190" y="192"/>
                </a:lnTo>
                <a:lnTo>
                  <a:pt x="319" y="62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8733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">
            <a:extLst>
              <a:ext uri="{FF2B5EF4-FFF2-40B4-BE49-F238E27FC236}">
                <a16:creationId xmlns:a16="http://schemas.microsoft.com/office/drawing/2014/main" id="{84B31D08-EC72-DCD2-412C-0D6AAA428C3E}"/>
              </a:ext>
            </a:extLst>
          </p:cNvPr>
          <p:cNvSpPr txBox="1">
            <a:spLocks/>
          </p:cNvSpPr>
          <p:nvPr/>
        </p:nvSpPr>
        <p:spPr>
          <a:xfrm>
            <a:off x="603545" y="1118294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PYRAMID TRIANGLES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2104DE97-3873-10CA-A087-05B78936AEC8}"/>
              </a:ext>
            </a:extLst>
          </p:cNvPr>
          <p:cNvSpPr>
            <a:spLocks/>
          </p:cNvSpPr>
          <p:nvPr/>
        </p:nvSpPr>
        <p:spPr bwMode="auto">
          <a:xfrm>
            <a:off x="6527483" y="5757711"/>
            <a:ext cx="1335471" cy="1154958"/>
          </a:xfrm>
          <a:custGeom>
            <a:avLst/>
            <a:gdLst>
              <a:gd name="T0" fmla="*/ 419 w 836"/>
              <a:gd name="T1" fmla="*/ 723 h 723"/>
              <a:gd name="T2" fmla="*/ 0 w 836"/>
              <a:gd name="T3" fmla="*/ 0 h 723"/>
              <a:gd name="T4" fmla="*/ 836 w 836"/>
              <a:gd name="T5" fmla="*/ 0 h 723"/>
              <a:gd name="T6" fmla="*/ 419 w 836"/>
              <a:gd name="T7" fmla="*/ 723 h 723"/>
              <a:gd name="T8" fmla="*/ 419 w 836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9" y="723"/>
                </a:moveTo>
                <a:lnTo>
                  <a:pt x="0" y="0"/>
                </a:lnTo>
                <a:lnTo>
                  <a:pt x="836" y="0"/>
                </a:lnTo>
                <a:lnTo>
                  <a:pt x="419" y="723"/>
                </a:lnTo>
                <a:lnTo>
                  <a:pt x="419" y="723"/>
                </a:lnTo>
                <a:close/>
              </a:path>
            </a:pathLst>
          </a:custGeom>
          <a:solidFill>
            <a:srgbClr val="41B176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135609E5-BF7D-DBB7-3A74-4A72EC08507A}"/>
              </a:ext>
            </a:extLst>
          </p:cNvPr>
          <p:cNvSpPr>
            <a:spLocks/>
          </p:cNvSpPr>
          <p:nvPr/>
        </p:nvSpPr>
        <p:spPr bwMode="auto">
          <a:xfrm>
            <a:off x="7862953" y="5757711"/>
            <a:ext cx="1332276" cy="1154958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4CFC16D2-EF78-CC0F-B3BF-BDB5EAE9A594}"/>
              </a:ext>
            </a:extLst>
          </p:cNvPr>
          <p:cNvSpPr>
            <a:spLocks/>
          </p:cNvSpPr>
          <p:nvPr/>
        </p:nvSpPr>
        <p:spPr bwMode="auto">
          <a:xfrm>
            <a:off x="7196816" y="3443001"/>
            <a:ext cx="1332276" cy="1154959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39" name="Freeform 8">
            <a:extLst>
              <a:ext uri="{FF2B5EF4-FFF2-40B4-BE49-F238E27FC236}">
                <a16:creationId xmlns:a16="http://schemas.microsoft.com/office/drawing/2014/main" id="{61393538-99C2-46AB-EE07-372FBA51F3EE}"/>
              </a:ext>
            </a:extLst>
          </p:cNvPr>
          <p:cNvSpPr>
            <a:spLocks/>
          </p:cNvSpPr>
          <p:nvPr/>
        </p:nvSpPr>
        <p:spPr bwMode="auto">
          <a:xfrm>
            <a:off x="7196816" y="4597960"/>
            <a:ext cx="1332276" cy="1159751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rgbClr val="9BBB59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" name="Freeform 13">
            <a:extLst>
              <a:ext uri="{FF2B5EF4-FFF2-40B4-BE49-F238E27FC236}">
                <a16:creationId xmlns:a16="http://schemas.microsoft.com/office/drawing/2014/main" id="{0ED89E75-3EDC-879F-FA8C-652E28DE213B}"/>
              </a:ext>
            </a:extLst>
          </p:cNvPr>
          <p:cNvSpPr>
            <a:spLocks/>
          </p:cNvSpPr>
          <p:nvPr/>
        </p:nvSpPr>
        <p:spPr bwMode="auto">
          <a:xfrm>
            <a:off x="6527483" y="4597960"/>
            <a:ext cx="1335471" cy="1159751"/>
          </a:xfrm>
          <a:custGeom>
            <a:avLst/>
            <a:gdLst>
              <a:gd name="T0" fmla="*/ 419 w 836"/>
              <a:gd name="T1" fmla="*/ 0 h 726"/>
              <a:gd name="T2" fmla="*/ 0 w 836"/>
              <a:gd name="T3" fmla="*/ 726 h 726"/>
              <a:gd name="T4" fmla="*/ 836 w 836"/>
              <a:gd name="T5" fmla="*/ 726 h 726"/>
              <a:gd name="T6" fmla="*/ 419 w 836"/>
              <a:gd name="T7" fmla="*/ 0 h 726"/>
              <a:gd name="T8" fmla="*/ 419 w 836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6">
                <a:moveTo>
                  <a:pt x="419" y="0"/>
                </a:moveTo>
                <a:lnTo>
                  <a:pt x="0" y="726"/>
                </a:lnTo>
                <a:lnTo>
                  <a:pt x="836" y="726"/>
                </a:lnTo>
                <a:lnTo>
                  <a:pt x="419" y="0"/>
                </a:lnTo>
                <a:lnTo>
                  <a:pt x="419" y="0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1" name="Freeform 7">
            <a:extLst>
              <a:ext uri="{FF2B5EF4-FFF2-40B4-BE49-F238E27FC236}">
                <a16:creationId xmlns:a16="http://schemas.microsoft.com/office/drawing/2014/main" id="{74F07BED-2B28-22D6-7BF1-054DF990DECA}"/>
              </a:ext>
            </a:extLst>
          </p:cNvPr>
          <p:cNvSpPr>
            <a:spLocks/>
          </p:cNvSpPr>
          <p:nvPr/>
        </p:nvSpPr>
        <p:spPr bwMode="auto">
          <a:xfrm>
            <a:off x="7196816" y="5757711"/>
            <a:ext cx="1332276" cy="1154958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F79076E9-A585-B749-BFAA-2FC2B92E09DD}"/>
              </a:ext>
            </a:extLst>
          </p:cNvPr>
          <p:cNvSpPr>
            <a:spLocks/>
          </p:cNvSpPr>
          <p:nvPr/>
        </p:nvSpPr>
        <p:spPr bwMode="auto">
          <a:xfrm>
            <a:off x="7862953" y="4597960"/>
            <a:ext cx="1332276" cy="1159751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9B029563-EB38-ABE8-0166-ED22CEC3E3C5}"/>
              </a:ext>
            </a:extLst>
          </p:cNvPr>
          <p:cNvSpPr>
            <a:spLocks/>
          </p:cNvSpPr>
          <p:nvPr/>
        </p:nvSpPr>
        <p:spPr bwMode="auto">
          <a:xfrm>
            <a:off x="8529090" y="5757711"/>
            <a:ext cx="1335471" cy="1154958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66AF6815-07C8-2440-CCD9-5D488FDCE116}"/>
              </a:ext>
            </a:extLst>
          </p:cNvPr>
          <p:cNvSpPr>
            <a:spLocks/>
          </p:cNvSpPr>
          <p:nvPr/>
        </p:nvSpPr>
        <p:spPr bwMode="auto">
          <a:xfrm>
            <a:off x="5861345" y="5757711"/>
            <a:ext cx="1335471" cy="1154958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D7E5E0B0-1843-7D2B-6424-05CCE392AF5D}"/>
              </a:ext>
            </a:extLst>
          </p:cNvPr>
          <p:cNvSpPr>
            <a:spLocks/>
          </p:cNvSpPr>
          <p:nvPr/>
        </p:nvSpPr>
        <p:spPr bwMode="auto">
          <a:xfrm>
            <a:off x="9861364" y="5757711"/>
            <a:ext cx="1335471" cy="1154958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6" name="Freeform 10">
            <a:extLst>
              <a:ext uri="{FF2B5EF4-FFF2-40B4-BE49-F238E27FC236}">
                <a16:creationId xmlns:a16="http://schemas.microsoft.com/office/drawing/2014/main" id="{DF88A377-DE8D-88AF-33C4-C0C78DD5DDFF}"/>
              </a:ext>
            </a:extLst>
          </p:cNvPr>
          <p:cNvSpPr>
            <a:spLocks/>
          </p:cNvSpPr>
          <p:nvPr/>
        </p:nvSpPr>
        <p:spPr bwMode="auto">
          <a:xfrm rot="10800000">
            <a:off x="8535480" y="3442999"/>
            <a:ext cx="1332276" cy="1154958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7" name="Freeform 27">
            <a:extLst>
              <a:ext uri="{FF2B5EF4-FFF2-40B4-BE49-F238E27FC236}">
                <a16:creationId xmlns:a16="http://schemas.microsoft.com/office/drawing/2014/main" id="{834A2908-99DA-7DB3-3227-741A3A191D10}"/>
              </a:ext>
            </a:extLst>
          </p:cNvPr>
          <p:cNvSpPr>
            <a:spLocks/>
          </p:cNvSpPr>
          <p:nvPr/>
        </p:nvSpPr>
        <p:spPr bwMode="auto">
          <a:xfrm rot="10800000">
            <a:off x="9201619" y="5757708"/>
            <a:ext cx="1332276" cy="1154959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F39C12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8" name="Freeform 28">
            <a:extLst>
              <a:ext uri="{FF2B5EF4-FFF2-40B4-BE49-F238E27FC236}">
                <a16:creationId xmlns:a16="http://schemas.microsoft.com/office/drawing/2014/main" id="{ADB22775-9E60-F453-A0C0-301EABBD9499}"/>
              </a:ext>
            </a:extLst>
          </p:cNvPr>
          <p:cNvSpPr>
            <a:spLocks/>
          </p:cNvSpPr>
          <p:nvPr/>
        </p:nvSpPr>
        <p:spPr bwMode="auto">
          <a:xfrm rot="10800000">
            <a:off x="9201619" y="4597958"/>
            <a:ext cx="1332276" cy="1159751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9" name="Freeform 31">
            <a:extLst>
              <a:ext uri="{FF2B5EF4-FFF2-40B4-BE49-F238E27FC236}">
                <a16:creationId xmlns:a16="http://schemas.microsoft.com/office/drawing/2014/main" id="{0461B89A-3506-CDC7-B59B-CCB65F2F39DD}"/>
              </a:ext>
            </a:extLst>
          </p:cNvPr>
          <p:cNvSpPr>
            <a:spLocks/>
          </p:cNvSpPr>
          <p:nvPr/>
        </p:nvSpPr>
        <p:spPr bwMode="auto">
          <a:xfrm rot="10800000">
            <a:off x="8535480" y="4597958"/>
            <a:ext cx="1332276" cy="1159751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F39C12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AC742856-DF58-A65B-6DB9-FF65147FE0D1}"/>
              </a:ext>
            </a:extLst>
          </p:cNvPr>
          <p:cNvSpPr>
            <a:spLocks/>
          </p:cNvSpPr>
          <p:nvPr/>
        </p:nvSpPr>
        <p:spPr bwMode="auto">
          <a:xfrm rot="10800000">
            <a:off x="7866147" y="3442999"/>
            <a:ext cx="1335471" cy="1154958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F39C12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D3650F51-3BCF-6942-19D1-B5F435350FDC}"/>
              </a:ext>
            </a:extLst>
          </p:cNvPr>
          <p:cNvSpPr>
            <a:spLocks/>
          </p:cNvSpPr>
          <p:nvPr/>
        </p:nvSpPr>
        <p:spPr bwMode="auto">
          <a:xfrm>
            <a:off x="7861355" y="2288040"/>
            <a:ext cx="1335471" cy="1154958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cxnSp>
        <p:nvCxnSpPr>
          <p:cNvPr id="52" name="Straight Arrow Connector 48">
            <a:extLst>
              <a:ext uri="{FF2B5EF4-FFF2-40B4-BE49-F238E27FC236}">
                <a16:creationId xmlns:a16="http://schemas.microsoft.com/office/drawing/2014/main" id="{90D21B3F-BA88-00DD-76AC-36AFC199400F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1536996" y="5757708"/>
            <a:ext cx="4990487" cy="3"/>
          </a:xfrm>
          <a:prstGeom prst="straightConnector1">
            <a:avLst/>
          </a:prstGeom>
          <a:noFill/>
          <a:ln w="19050" cap="flat" cmpd="sng" algn="ctr">
            <a:solidFill>
              <a:srgbClr val="2980B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3" name="Straight Arrow Connector 49">
            <a:extLst>
              <a:ext uri="{FF2B5EF4-FFF2-40B4-BE49-F238E27FC236}">
                <a16:creationId xmlns:a16="http://schemas.microsoft.com/office/drawing/2014/main" id="{0E1779EB-45D3-95BC-D7E9-E8FBC2AB41E5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1536996" y="4597957"/>
            <a:ext cx="5659820" cy="3"/>
          </a:xfrm>
          <a:prstGeom prst="straightConnector1">
            <a:avLst/>
          </a:prstGeom>
          <a:noFill/>
          <a:ln w="19050" cap="flat" cmpd="sng" algn="ctr">
            <a:solidFill>
              <a:srgbClr val="41B176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4" name="Straight Arrow Connector 50">
            <a:extLst>
              <a:ext uri="{FF2B5EF4-FFF2-40B4-BE49-F238E27FC236}">
                <a16:creationId xmlns:a16="http://schemas.microsoft.com/office/drawing/2014/main" id="{1E515FFE-CC35-ADB9-E6CB-54687CC3DC4E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536997" y="3442998"/>
            <a:ext cx="6324358" cy="1"/>
          </a:xfrm>
          <a:prstGeom prst="straightConnector1">
            <a:avLst/>
          </a:prstGeom>
          <a:noFill/>
          <a:ln w="19050" cap="flat" cmpd="sng" algn="ctr">
            <a:solidFill>
              <a:srgbClr val="9BBB59"/>
            </a:solidFill>
            <a:prstDash val="solid"/>
            <a:miter lim="800000"/>
            <a:tailEnd type="oval"/>
          </a:ln>
          <a:effectLst/>
        </p:spPr>
      </p:cxnSp>
      <p:cxnSp>
        <p:nvCxnSpPr>
          <p:cNvPr id="55" name="Straight Arrow Connector 51">
            <a:extLst>
              <a:ext uri="{FF2B5EF4-FFF2-40B4-BE49-F238E27FC236}">
                <a16:creationId xmlns:a16="http://schemas.microsoft.com/office/drawing/2014/main" id="{57B18E14-C70D-261E-711C-941C2FAD957A}"/>
              </a:ext>
            </a:extLst>
          </p:cNvPr>
          <p:cNvCxnSpPr>
            <a:cxnSpLocks/>
          </p:cNvCxnSpPr>
          <p:nvPr/>
        </p:nvCxnSpPr>
        <p:spPr>
          <a:xfrm flipH="1">
            <a:off x="1536996" y="2288040"/>
            <a:ext cx="7000022" cy="0"/>
          </a:xfrm>
          <a:prstGeom prst="straightConnector1">
            <a:avLst/>
          </a:prstGeom>
          <a:noFill/>
          <a:ln w="19050" cap="flat" cmpd="sng" algn="ctr">
            <a:solidFill>
              <a:srgbClr val="F39C12"/>
            </a:solidFill>
            <a:prstDash val="solid"/>
            <a:miter lim="800000"/>
            <a:tailEnd type="oval"/>
          </a:ln>
          <a:effectLst/>
        </p:spPr>
      </p:cxnSp>
      <p:sp>
        <p:nvSpPr>
          <p:cNvPr id="56" name="TextBox 54">
            <a:extLst>
              <a:ext uri="{FF2B5EF4-FFF2-40B4-BE49-F238E27FC236}">
                <a16:creationId xmlns:a16="http://schemas.microsoft.com/office/drawing/2014/main" id="{6EEA27A8-591A-2959-A04B-0D7047E7656E}"/>
              </a:ext>
            </a:extLst>
          </p:cNvPr>
          <p:cNvSpPr txBox="1"/>
          <p:nvPr/>
        </p:nvSpPr>
        <p:spPr>
          <a:xfrm>
            <a:off x="288430" y="5663064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B7CCC754-3091-6DF2-B5ED-37C4C9A60750}"/>
              </a:ext>
            </a:extLst>
          </p:cNvPr>
          <p:cNvSpPr/>
          <p:nvPr/>
        </p:nvSpPr>
        <p:spPr>
          <a:xfrm>
            <a:off x="288430" y="5849032"/>
            <a:ext cx="389162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1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58" name="TextBox 56">
            <a:extLst>
              <a:ext uri="{FF2B5EF4-FFF2-40B4-BE49-F238E27FC236}">
                <a16:creationId xmlns:a16="http://schemas.microsoft.com/office/drawing/2014/main" id="{C0BA9DB5-6EDC-F3C5-0202-F8CABA924DD5}"/>
              </a:ext>
            </a:extLst>
          </p:cNvPr>
          <p:cNvSpPr txBox="1"/>
          <p:nvPr/>
        </p:nvSpPr>
        <p:spPr>
          <a:xfrm>
            <a:off x="288430" y="4493076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84A75561-3D87-478A-E88B-C2819C212924}"/>
              </a:ext>
            </a:extLst>
          </p:cNvPr>
          <p:cNvSpPr/>
          <p:nvPr/>
        </p:nvSpPr>
        <p:spPr>
          <a:xfrm>
            <a:off x="288430" y="4679044"/>
            <a:ext cx="389162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1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0" name="TextBox 58">
            <a:extLst>
              <a:ext uri="{FF2B5EF4-FFF2-40B4-BE49-F238E27FC236}">
                <a16:creationId xmlns:a16="http://schemas.microsoft.com/office/drawing/2014/main" id="{69448763-FA99-189F-8315-6477F67DB51C}"/>
              </a:ext>
            </a:extLst>
          </p:cNvPr>
          <p:cNvSpPr txBox="1"/>
          <p:nvPr/>
        </p:nvSpPr>
        <p:spPr>
          <a:xfrm>
            <a:off x="288430" y="3323088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6F5F50F6-B8B8-23E6-7334-BBFC48958EC5}"/>
              </a:ext>
            </a:extLst>
          </p:cNvPr>
          <p:cNvSpPr/>
          <p:nvPr/>
        </p:nvSpPr>
        <p:spPr>
          <a:xfrm>
            <a:off x="288429" y="3509056"/>
            <a:ext cx="389162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1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2" name="TextBox 60">
            <a:extLst>
              <a:ext uri="{FF2B5EF4-FFF2-40B4-BE49-F238E27FC236}">
                <a16:creationId xmlns:a16="http://schemas.microsoft.com/office/drawing/2014/main" id="{EA848B97-292B-0DC3-FA39-E526D268427A}"/>
              </a:ext>
            </a:extLst>
          </p:cNvPr>
          <p:cNvSpPr txBox="1"/>
          <p:nvPr/>
        </p:nvSpPr>
        <p:spPr>
          <a:xfrm>
            <a:off x="288430" y="2223782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sz="1200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6508366E-2CB8-1ABA-C5C5-70B25F5DF628}"/>
              </a:ext>
            </a:extLst>
          </p:cNvPr>
          <p:cNvSpPr/>
          <p:nvPr/>
        </p:nvSpPr>
        <p:spPr>
          <a:xfrm>
            <a:off x="288430" y="2409750"/>
            <a:ext cx="389162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1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presentation, eaque ipsa quae ab illo inventore veritatis et quasi architecto beatae vitae dicta sunt explicabo. </a:t>
            </a:r>
            <a:endParaRPr lang="en-US" sz="11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4" name="Freeform 66">
            <a:extLst>
              <a:ext uri="{FF2B5EF4-FFF2-40B4-BE49-F238E27FC236}">
                <a16:creationId xmlns:a16="http://schemas.microsoft.com/office/drawing/2014/main" id="{28AF0C0A-F8D5-808D-DD37-E8C52801C857}"/>
              </a:ext>
            </a:extLst>
          </p:cNvPr>
          <p:cNvSpPr>
            <a:spLocks noEditPoints="1"/>
          </p:cNvSpPr>
          <p:nvPr/>
        </p:nvSpPr>
        <p:spPr bwMode="auto">
          <a:xfrm>
            <a:off x="6527483" y="3701980"/>
            <a:ext cx="551186" cy="552474"/>
          </a:xfrm>
          <a:custGeom>
            <a:avLst/>
            <a:gdLst>
              <a:gd name="T0" fmla="*/ 103 w 181"/>
              <a:gd name="T1" fmla="*/ 23 h 181"/>
              <a:gd name="T2" fmla="*/ 23 w 181"/>
              <a:gd name="T3" fmla="*/ 23 h 181"/>
              <a:gd name="T4" fmla="*/ 23 w 181"/>
              <a:gd name="T5" fmla="*/ 103 h 181"/>
              <a:gd name="T6" fmla="*/ 95 w 181"/>
              <a:gd name="T7" fmla="*/ 110 h 181"/>
              <a:gd name="T8" fmla="*/ 97 w 181"/>
              <a:gd name="T9" fmla="*/ 113 h 181"/>
              <a:gd name="T10" fmla="*/ 97 w 181"/>
              <a:gd name="T11" fmla="*/ 114 h 181"/>
              <a:gd name="T12" fmla="*/ 97 w 181"/>
              <a:gd name="T13" fmla="*/ 122 h 181"/>
              <a:gd name="T14" fmla="*/ 153 w 181"/>
              <a:gd name="T15" fmla="*/ 178 h 181"/>
              <a:gd name="T16" fmla="*/ 161 w 181"/>
              <a:gd name="T17" fmla="*/ 178 h 181"/>
              <a:gd name="T18" fmla="*/ 162 w 181"/>
              <a:gd name="T19" fmla="*/ 178 h 181"/>
              <a:gd name="T20" fmla="*/ 162 w 181"/>
              <a:gd name="T21" fmla="*/ 178 h 181"/>
              <a:gd name="T22" fmla="*/ 168 w 181"/>
              <a:gd name="T23" fmla="*/ 178 h 181"/>
              <a:gd name="T24" fmla="*/ 178 w 181"/>
              <a:gd name="T25" fmla="*/ 168 h 181"/>
              <a:gd name="T26" fmla="*/ 178 w 181"/>
              <a:gd name="T27" fmla="*/ 163 h 181"/>
              <a:gd name="T28" fmla="*/ 178 w 181"/>
              <a:gd name="T29" fmla="*/ 162 h 181"/>
              <a:gd name="T30" fmla="*/ 178 w 181"/>
              <a:gd name="T31" fmla="*/ 161 h 181"/>
              <a:gd name="T32" fmla="*/ 178 w 181"/>
              <a:gd name="T33" fmla="*/ 153 h 181"/>
              <a:gd name="T34" fmla="*/ 122 w 181"/>
              <a:gd name="T35" fmla="*/ 97 h 181"/>
              <a:gd name="T36" fmla="*/ 113 w 181"/>
              <a:gd name="T37" fmla="*/ 97 h 181"/>
              <a:gd name="T38" fmla="*/ 113 w 181"/>
              <a:gd name="T39" fmla="*/ 97 h 181"/>
              <a:gd name="T40" fmla="*/ 110 w 181"/>
              <a:gd name="T41" fmla="*/ 95 h 181"/>
              <a:gd name="T42" fmla="*/ 103 w 181"/>
              <a:gd name="T43" fmla="*/ 23 h 181"/>
              <a:gd name="T44" fmla="*/ 35 w 181"/>
              <a:gd name="T45" fmla="*/ 35 h 181"/>
              <a:gd name="T46" fmla="*/ 91 w 181"/>
              <a:gd name="T47" fmla="*/ 35 h 181"/>
              <a:gd name="T48" fmla="*/ 91 w 181"/>
              <a:gd name="T49" fmla="*/ 91 h 181"/>
              <a:gd name="T50" fmla="*/ 35 w 181"/>
              <a:gd name="T51" fmla="*/ 92 h 181"/>
              <a:gd name="T52" fmla="*/ 35 w 181"/>
              <a:gd name="T53" fmla="*/ 35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81" h="181">
                <a:moveTo>
                  <a:pt x="103" y="23"/>
                </a:moveTo>
                <a:cubicBezTo>
                  <a:pt x="81" y="0"/>
                  <a:pt x="45" y="0"/>
                  <a:pt x="23" y="23"/>
                </a:cubicBezTo>
                <a:cubicBezTo>
                  <a:pt x="0" y="45"/>
                  <a:pt x="0" y="81"/>
                  <a:pt x="23" y="103"/>
                </a:cubicBezTo>
                <a:cubicBezTo>
                  <a:pt x="42" y="123"/>
                  <a:pt x="72" y="125"/>
                  <a:pt x="95" y="110"/>
                </a:cubicBezTo>
                <a:cubicBezTo>
                  <a:pt x="97" y="113"/>
                  <a:pt x="97" y="113"/>
                  <a:pt x="97" y="113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4" y="116"/>
                  <a:pt x="94" y="120"/>
                  <a:pt x="97" y="122"/>
                </a:cubicBezTo>
                <a:cubicBezTo>
                  <a:pt x="153" y="178"/>
                  <a:pt x="153" y="178"/>
                  <a:pt x="153" y="178"/>
                </a:cubicBezTo>
                <a:cubicBezTo>
                  <a:pt x="155" y="181"/>
                  <a:pt x="159" y="181"/>
                  <a:pt x="161" y="178"/>
                </a:cubicBezTo>
                <a:cubicBezTo>
                  <a:pt x="162" y="178"/>
                  <a:pt x="162" y="178"/>
                  <a:pt x="162" y="178"/>
                </a:cubicBezTo>
                <a:cubicBezTo>
                  <a:pt x="162" y="178"/>
                  <a:pt x="162" y="178"/>
                  <a:pt x="162" y="178"/>
                </a:cubicBezTo>
                <a:cubicBezTo>
                  <a:pt x="164" y="180"/>
                  <a:pt x="166" y="180"/>
                  <a:pt x="168" y="178"/>
                </a:cubicBezTo>
                <a:cubicBezTo>
                  <a:pt x="178" y="168"/>
                  <a:pt x="178" y="168"/>
                  <a:pt x="178" y="168"/>
                </a:cubicBezTo>
                <a:cubicBezTo>
                  <a:pt x="180" y="166"/>
                  <a:pt x="180" y="164"/>
                  <a:pt x="178" y="163"/>
                </a:cubicBezTo>
                <a:cubicBezTo>
                  <a:pt x="178" y="162"/>
                  <a:pt x="178" y="162"/>
                  <a:pt x="178" y="162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81" y="159"/>
                  <a:pt x="181" y="155"/>
                  <a:pt x="178" y="153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0" y="94"/>
                  <a:pt x="116" y="94"/>
                  <a:pt x="113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25" y="73"/>
                  <a:pt x="123" y="42"/>
                  <a:pt x="103" y="23"/>
                </a:cubicBezTo>
                <a:moveTo>
                  <a:pt x="35" y="35"/>
                </a:moveTo>
                <a:cubicBezTo>
                  <a:pt x="50" y="19"/>
                  <a:pt x="76" y="19"/>
                  <a:pt x="91" y="35"/>
                </a:cubicBezTo>
                <a:cubicBezTo>
                  <a:pt x="107" y="50"/>
                  <a:pt x="107" y="76"/>
                  <a:pt x="91" y="91"/>
                </a:cubicBezTo>
                <a:cubicBezTo>
                  <a:pt x="76" y="107"/>
                  <a:pt x="50" y="107"/>
                  <a:pt x="35" y="92"/>
                </a:cubicBezTo>
                <a:cubicBezTo>
                  <a:pt x="19" y="76"/>
                  <a:pt x="19" y="50"/>
                  <a:pt x="35" y="35"/>
                </a:cubicBezTo>
              </a:path>
            </a:pathLst>
          </a:custGeom>
          <a:solidFill>
            <a:srgbClr val="9BBB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5" name="Freeform 67">
            <a:extLst>
              <a:ext uri="{FF2B5EF4-FFF2-40B4-BE49-F238E27FC236}">
                <a16:creationId xmlns:a16="http://schemas.microsoft.com/office/drawing/2014/main" id="{60178D40-D2EB-2EED-A3F1-54E0EF366557}"/>
              </a:ext>
            </a:extLst>
          </p:cNvPr>
          <p:cNvSpPr>
            <a:spLocks noEditPoints="1"/>
          </p:cNvSpPr>
          <p:nvPr/>
        </p:nvSpPr>
        <p:spPr bwMode="auto">
          <a:xfrm>
            <a:off x="5179732" y="5964739"/>
            <a:ext cx="578230" cy="616865"/>
          </a:xfrm>
          <a:custGeom>
            <a:avLst/>
            <a:gdLst>
              <a:gd name="T0" fmla="*/ 34 w 190"/>
              <a:gd name="T1" fmla="*/ 145 h 202"/>
              <a:gd name="T2" fmla="*/ 78 w 190"/>
              <a:gd name="T3" fmla="*/ 30 h 202"/>
              <a:gd name="T4" fmla="*/ 181 w 190"/>
              <a:gd name="T5" fmla="*/ 60 h 202"/>
              <a:gd name="T6" fmla="*/ 127 w 190"/>
              <a:gd name="T7" fmla="*/ 109 h 202"/>
              <a:gd name="T8" fmla="*/ 69 w 190"/>
              <a:gd name="T9" fmla="*/ 39 h 202"/>
              <a:gd name="T10" fmla="*/ 78 w 190"/>
              <a:gd name="T11" fmla="*/ 47 h 202"/>
              <a:gd name="T12" fmla="*/ 127 w 190"/>
              <a:gd name="T13" fmla="*/ 103 h 202"/>
              <a:gd name="T14" fmla="*/ 173 w 190"/>
              <a:gd name="T15" fmla="*/ 75 h 202"/>
              <a:gd name="T16" fmla="*/ 177 w 190"/>
              <a:gd name="T17" fmla="*/ 65 h 202"/>
              <a:gd name="T18" fmla="*/ 175 w 190"/>
              <a:gd name="T19" fmla="*/ 69 h 202"/>
              <a:gd name="T20" fmla="*/ 78 w 190"/>
              <a:gd name="T21" fmla="*/ 44 h 202"/>
              <a:gd name="T22" fmla="*/ 79 w 190"/>
              <a:gd name="T23" fmla="*/ 36 h 202"/>
              <a:gd name="T24" fmla="*/ 76 w 190"/>
              <a:gd name="T25" fmla="*/ 46 h 202"/>
              <a:gd name="T26" fmla="*/ 96 w 190"/>
              <a:gd name="T27" fmla="*/ 64 h 202"/>
              <a:gd name="T28" fmla="*/ 143 w 190"/>
              <a:gd name="T29" fmla="*/ 187 h 202"/>
              <a:gd name="T30" fmla="*/ 190 w 190"/>
              <a:gd name="T31" fmla="*/ 185 h 202"/>
              <a:gd name="T32" fmla="*/ 121 w 190"/>
              <a:gd name="T33" fmla="*/ 197 h 202"/>
              <a:gd name="T34" fmla="*/ 93 w 190"/>
              <a:gd name="T35" fmla="*/ 173 h 202"/>
              <a:gd name="T36" fmla="*/ 87 w 190"/>
              <a:gd name="T37" fmla="*/ 150 h 202"/>
              <a:gd name="T38" fmla="*/ 127 w 190"/>
              <a:gd name="T39" fmla="*/ 113 h 202"/>
              <a:gd name="T40" fmla="*/ 189 w 190"/>
              <a:gd name="T41" fmla="*/ 142 h 202"/>
              <a:gd name="T42" fmla="*/ 190 w 190"/>
              <a:gd name="T43" fmla="*/ 185 h 202"/>
              <a:gd name="T44" fmla="*/ 179 w 190"/>
              <a:gd name="T45" fmla="*/ 139 h 202"/>
              <a:gd name="T46" fmla="*/ 180 w 190"/>
              <a:gd name="T47" fmla="*/ 143 h 202"/>
              <a:gd name="T48" fmla="*/ 92 w 190"/>
              <a:gd name="T49" fmla="*/ 159 h 202"/>
              <a:gd name="T50" fmla="*/ 89 w 190"/>
              <a:gd name="T51" fmla="*/ 160 h 202"/>
              <a:gd name="T52" fmla="*/ 94 w 190"/>
              <a:gd name="T53" fmla="*/ 164 h 202"/>
              <a:gd name="T54" fmla="*/ 136 w 190"/>
              <a:gd name="T55" fmla="*/ 194 h 202"/>
              <a:gd name="T56" fmla="*/ 179 w 190"/>
              <a:gd name="T57" fmla="*/ 148 h 202"/>
              <a:gd name="T58" fmla="*/ 183 w 190"/>
              <a:gd name="T59" fmla="*/ 143 h 202"/>
              <a:gd name="T60" fmla="*/ 52 w 190"/>
              <a:gd name="T61" fmla="*/ 165 h 202"/>
              <a:gd name="T62" fmla="*/ 12 w 190"/>
              <a:gd name="T63" fmla="*/ 140 h 202"/>
              <a:gd name="T64" fmla="*/ 7 w 190"/>
              <a:gd name="T65" fmla="*/ 137 h 202"/>
              <a:gd name="T66" fmla="*/ 8 w 190"/>
              <a:gd name="T67" fmla="*/ 132 h 202"/>
              <a:gd name="T68" fmla="*/ 11 w 190"/>
              <a:gd name="T69" fmla="*/ 139 h 202"/>
              <a:gd name="T70" fmla="*/ 95 w 190"/>
              <a:gd name="T71" fmla="*/ 109 h 202"/>
              <a:gd name="T72" fmla="*/ 98 w 190"/>
              <a:gd name="T73" fmla="*/ 109 h 202"/>
              <a:gd name="T74" fmla="*/ 95 w 190"/>
              <a:gd name="T75" fmla="*/ 115 h 202"/>
              <a:gd name="T76" fmla="*/ 104 w 190"/>
              <a:gd name="T77" fmla="*/ 109 h 202"/>
              <a:gd name="T78" fmla="*/ 52 w 190"/>
              <a:gd name="T79" fmla="*/ 73 h 202"/>
              <a:gd name="T80" fmla="*/ 2 w 190"/>
              <a:gd name="T81" fmla="*/ 129 h 202"/>
              <a:gd name="T82" fmla="*/ 52 w 190"/>
              <a:gd name="T83" fmla="*/ 171 h 202"/>
              <a:gd name="T84" fmla="*/ 79 w 190"/>
              <a:gd name="T85" fmla="*/ 16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0" h="202">
                <a:moveTo>
                  <a:pt x="80" y="130"/>
                </a:moveTo>
                <a:cubicBezTo>
                  <a:pt x="83" y="141"/>
                  <a:pt x="76" y="153"/>
                  <a:pt x="63" y="157"/>
                </a:cubicBezTo>
                <a:cubicBezTo>
                  <a:pt x="50" y="161"/>
                  <a:pt x="37" y="155"/>
                  <a:pt x="34" y="145"/>
                </a:cubicBezTo>
                <a:lnTo>
                  <a:pt x="80" y="130"/>
                </a:lnTo>
                <a:close/>
                <a:moveTo>
                  <a:pt x="69" y="39"/>
                </a:moveTo>
                <a:cubicBezTo>
                  <a:pt x="70" y="34"/>
                  <a:pt x="74" y="30"/>
                  <a:pt x="78" y="30"/>
                </a:cubicBezTo>
                <a:cubicBezTo>
                  <a:pt x="88" y="12"/>
                  <a:pt x="106" y="0"/>
                  <a:pt x="126" y="0"/>
                </a:cubicBezTo>
                <a:cubicBezTo>
                  <a:pt x="132" y="0"/>
                  <a:pt x="137" y="1"/>
                  <a:pt x="142" y="3"/>
                </a:cubicBezTo>
                <a:cubicBezTo>
                  <a:pt x="167" y="10"/>
                  <a:pt x="183" y="34"/>
                  <a:pt x="181" y="60"/>
                </a:cubicBezTo>
                <a:cubicBezTo>
                  <a:pt x="184" y="62"/>
                  <a:pt x="185" y="67"/>
                  <a:pt x="184" y="72"/>
                </a:cubicBezTo>
                <a:cubicBezTo>
                  <a:pt x="182" y="78"/>
                  <a:pt x="178" y="81"/>
                  <a:pt x="174" y="81"/>
                </a:cubicBezTo>
                <a:cubicBezTo>
                  <a:pt x="164" y="98"/>
                  <a:pt x="146" y="109"/>
                  <a:pt x="127" y="109"/>
                </a:cubicBezTo>
                <a:cubicBezTo>
                  <a:pt x="121" y="109"/>
                  <a:pt x="116" y="108"/>
                  <a:pt x="111" y="107"/>
                </a:cubicBezTo>
                <a:cubicBezTo>
                  <a:pt x="87" y="100"/>
                  <a:pt x="71" y="77"/>
                  <a:pt x="72" y="51"/>
                </a:cubicBezTo>
                <a:cubicBezTo>
                  <a:pt x="69" y="49"/>
                  <a:pt x="67" y="44"/>
                  <a:pt x="69" y="39"/>
                </a:cubicBezTo>
                <a:close/>
                <a:moveTo>
                  <a:pt x="76" y="46"/>
                </a:moveTo>
                <a:cubicBezTo>
                  <a:pt x="76" y="46"/>
                  <a:pt x="76" y="46"/>
                  <a:pt x="76" y="46"/>
                </a:cubicBezTo>
                <a:cubicBezTo>
                  <a:pt x="77" y="46"/>
                  <a:pt x="78" y="46"/>
                  <a:pt x="78" y="47"/>
                </a:cubicBezTo>
                <a:cubicBezTo>
                  <a:pt x="78" y="47"/>
                  <a:pt x="79" y="48"/>
                  <a:pt x="79" y="49"/>
                </a:cubicBezTo>
                <a:cubicBezTo>
                  <a:pt x="76" y="72"/>
                  <a:pt x="90" y="94"/>
                  <a:pt x="113" y="101"/>
                </a:cubicBezTo>
                <a:cubicBezTo>
                  <a:pt x="117" y="102"/>
                  <a:pt x="122" y="103"/>
                  <a:pt x="127" y="103"/>
                </a:cubicBezTo>
                <a:cubicBezTo>
                  <a:pt x="145" y="103"/>
                  <a:pt x="162" y="92"/>
                  <a:pt x="170" y="75"/>
                </a:cubicBezTo>
                <a:cubicBezTo>
                  <a:pt x="170" y="75"/>
                  <a:pt x="171" y="74"/>
                  <a:pt x="171" y="74"/>
                </a:cubicBezTo>
                <a:cubicBezTo>
                  <a:pt x="172" y="74"/>
                  <a:pt x="173" y="74"/>
                  <a:pt x="173" y="75"/>
                </a:cubicBezTo>
                <a:cubicBezTo>
                  <a:pt x="173" y="75"/>
                  <a:pt x="174" y="75"/>
                  <a:pt x="174" y="75"/>
                </a:cubicBezTo>
                <a:cubicBezTo>
                  <a:pt x="175" y="75"/>
                  <a:pt x="177" y="73"/>
                  <a:pt x="178" y="71"/>
                </a:cubicBezTo>
                <a:cubicBezTo>
                  <a:pt x="179" y="68"/>
                  <a:pt x="178" y="65"/>
                  <a:pt x="177" y="65"/>
                </a:cubicBezTo>
                <a:cubicBezTo>
                  <a:pt x="177" y="65"/>
                  <a:pt x="176" y="65"/>
                  <a:pt x="176" y="65"/>
                </a:cubicBezTo>
                <a:cubicBezTo>
                  <a:pt x="176" y="65"/>
                  <a:pt x="176" y="65"/>
                  <a:pt x="176" y="65"/>
                </a:cubicBezTo>
                <a:cubicBezTo>
                  <a:pt x="175" y="66"/>
                  <a:pt x="175" y="67"/>
                  <a:pt x="175" y="69"/>
                </a:cubicBezTo>
                <a:cubicBezTo>
                  <a:pt x="174" y="70"/>
                  <a:pt x="174" y="71"/>
                  <a:pt x="174" y="72"/>
                </a:cubicBezTo>
                <a:cubicBezTo>
                  <a:pt x="155" y="63"/>
                  <a:pt x="141" y="46"/>
                  <a:pt x="135" y="27"/>
                </a:cubicBezTo>
                <a:cubicBezTo>
                  <a:pt x="119" y="40"/>
                  <a:pt x="99" y="46"/>
                  <a:pt x="78" y="44"/>
                </a:cubicBezTo>
                <a:cubicBezTo>
                  <a:pt x="78" y="43"/>
                  <a:pt x="78" y="42"/>
                  <a:pt x="79" y="41"/>
                </a:cubicBezTo>
                <a:cubicBezTo>
                  <a:pt x="79" y="39"/>
                  <a:pt x="79" y="38"/>
                  <a:pt x="80" y="37"/>
                </a:cubicBezTo>
                <a:cubicBezTo>
                  <a:pt x="80" y="36"/>
                  <a:pt x="79" y="36"/>
                  <a:pt x="79" y="36"/>
                </a:cubicBezTo>
                <a:cubicBezTo>
                  <a:pt x="79" y="36"/>
                  <a:pt x="79" y="36"/>
                  <a:pt x="79" y="36"/>
                </a:cubicBezTo>
                <a:cubicBezTo>
                  <a:pt x="77" y="36"/>
                  <a:pt x="76" y="38"/>
                  <a:pt x="75" y="40"/>
                </a:cubicBezTo>
                <a:cubicBezTo>
                  <a:pt x="74" y="43"/>
                  <a:pt x="75" y="46"/>
                  <a:pt x="76" y="46"/>
                </a:cubicBezTo>
                <a:close/>
                <a:moveTo>
                  <a:pt x="115" y="94"/>
                </a:moveTo>
                <a:cubicBezTo>
                  <a:pt x="130" y="98"/>
                  <a:pt x="144" y="91"/>
                  <a:pt x="147" y="79"/>
                </a:cubicBezTo>
                <a:cubicBezTo>
                  <a:pt x="96" y="64"/>
                  <a:pt x="96" y="64"/>
                  <a:pt x="96" y="64"/>
                </a:cubicBezTo>
                <a:cubicBezTo>
                  <a:pt x="92" y="76"/>
                  <a:pt x="101" y="89"/>
                  <a:pt x="115" y="94"/>
                </a:cubicBezTo>
                <a:close/>
                <a:moveTo>
                  <a:pt x="115" y="171"/>
                </a:moveTo>
                <a:cubicBezTo>
                  <a:pt x="117" y="182"/>
                  <a:pt x="130" y="189"/>
                  <a:pt x="143" y="187"/>
                </a:cubicBezTo>
                <a:cubicBezTo>
                  <a:pt x="156" y="184"/>
                  <a:pt x="165" y="173"/>
                  <a:pt x="163" y="162"/>
                </a:cubicBezTo>
                <a:lnTo>
                  <a:pt x="115" y="171"/>
                </a:lnTo>
                <a:close/>
                <a:moveTo>
                  <a:pt x="190" y="185"/>
                </a:moveTo>
                <a:cubicBezTo>
                  <a:pt x="167" y="189"/>
                  <a:pt x="167" y="189"/>
                  <a:pt x="167" y="189"/>
                </a:cubicBezTo>
                <a:cubicBezTo>
                  <a:pt x="160" y="194"/>
                  <a:pt x="153" y="197"/>
                  <a:pt x="145" y="199"/>
                </a:cubicBezTo>
                <a:cubicBezTo>
                  <a:pt x="137" y="200"/>
                  <a:pt x="129" y="200"/>
                  <a:pt x="121" y="197"/>
                </a:cubicBezTo>
                <a:cubicBezTo>
                  <a:pt x="98" y="202"/>
                  <a:pt x="98" y="202"/>
                  <a:pt x="98" y="202"/>
                </a:cubicBezTo>
                <a:cubicBezTo>
                  <a:pt x="98" y="200"/>
                  <a:pt x="98" y="200"/>
                  <a:pt x="98" y="200"/>
                </a:cubicBezTo>
                <a:cubicBezTo>
                  <a:pt x="98" y="200"/>
                  <a:pt x="97" y="198"/>
                  <a:pt x="93" y="173"/>
                </a:cubicBezTo>
                <a:cubicBezTo>
                  <a:pt x="92" y="172"/>
                  <a:pt x="92" y="171"/>
                  <a:pt x="91" y="171"/>
                </a:cubicBezTo>
                <a:cubicBezTo>
                  <a:pt x="88" y="170"/>
                  <a:pt x="84" y="166"/>
                  <a:pt x="83" y="161"/>
                </a:cubicBezTo>
                <a:cubicBezTo>
                  <a:pt x="83" y="157"/>
                  <a:pt x="84" y="152"/>
                  <a:pt x="87" y="150"/>
                </a:cubicBezTo>
                <a:cubicBezTo>
                  <a:pt x="87" y="134"/>
                  <a:pt x="96" y="119"/>
                  <a:pt x="109" y="110"/>
                </a:cubicBezTo>
                <a:cubicBezTo>
                  <a:pt x="109" y="111"/>
                  <a:pt x="110" y="111"/>
                  <a:pt x="110" y="111"/>
                </a:cubicBezTo>
                <a:cubicBezTo>
                  <a:pt x="115" y="112"/>
                  <a:pt x="121" y="113"/>
                  <a:pt x="127" y="113"/>
                </a:cubicBezTo>
                <a:cubicBezTo>
                  <a:pt x="136" y="113"/>
                  <a:pt x="146" y="110"/>
                  <a:pt x="155" y="106"/>
                </a:cubicBezTo>
                <a:cubicBezTo>
                  <a:pt x="167" y="111"/>
                  <a:pt x="176" y="120"/>
                  <a:pt x="181" y="133"/>
                </a:cubicBezTo>
                <a:cubicBezTo>
                  <a:pt x="185" y="133"/>
                  <a:pt x="188" y="137"/>
                  <a:pt x="189" y="142"/>
                </a:cubicBezTo>
                <a:cubicBezTo>
                  <a:pt x="190" y="147"/>
                  <a:pt x="188" y="151"/>
                  <a:pt x="185" y="153"/>
                </a:cubicBezTo>
                <a:cubicBezTo>
                  <a:pt x="185" y="154"/>
                  <a:pt x="185" y="155"/>
                  <a:pt x="185" y="156"/>
                </a:cubicBezTo>
                <a:lnTo>
                  <a:pt x="190" y="185"/>
                </a:lnTo>
                <a:close/>
                <a:moveTo>
                  <a:pt x="183" y="143"/>
                </a:moveTo>
                <a:cubicBezTo>
                  <a:pt x="183" y="140"/>
                  <a:pt x="181" y="139"/>
                  <a:pt x="180" y="139"/>
                </a:cubicBezTo>
                <a:cubicBezTo>
                  <a:pt x="180" y="139"/>
                  <a:pt x="180" y="139"/>
                  <a:pt x="179" y="139"/>
                </a:cubicBezTo>
                <a:cubicBezTo>
                  <a:pt x="179" y="139"/>
                  <a:pt x="179" y="139"/>
                  <a:pt x="179" y="139"/>
                </a:cubicBezTo>
                <a:cubicBezTo>
                  <a:pt x="180" y="140"/>
                  <a:pt x="180" y="141"/>
                  <a:pt x="180" y="143"/>
                </a:cubicBezTo>
                <a:cubicBezTo>
                  <a:pt x="180" y="143"/>
                  <a:pt x="180" y="143"/>
                  <a:pt x="180" y="143"/>
                </a:cubicBezTo>
                <a:cubicBezTo>
                  <a:pt x="166" y="141"/>
                  <a:pt x="153" y="134"/>
                  <a:pt x="143" y="123"/>
                </a:cubicBezTo>
                <a:cubicBezTo>
                  <a:pt x="134" y="143"/>
                  <a:pt x="116" y="159"/>
                  <a:pt x="93" y="163"/>
                </a:cubicBezTo>
                <a:cubicBezTo>
                  <a:pt x="93" y="162"/>
                  <a:pt x="92" y="160"/>
                  <a:pt x="92" y="159"/>
                </a:cubicBezTo>
                <a:cubicBezTo>
                  <a:pt x="92" y="158"/>
                  <a:pt x="92" y="157"/>
                  <a:pt x="92" y="155"/>
                </a:cubicBezTo>
                <a:cubicBezTo>
                  <a:pt x="91" y="155"/>
                  <a:pt x="91" y="155"/>
                  <a:pt x="91" y="155"/>
                </a:cubicBezTo>
                <a:cubicBezTo>
                  <a:pt x="90" y="156"/>
                  <a:pt x="89" y="158"/>
                  <a:pt x="89" y="160"/>
                </a:cubicBezTo>
                <a:cubicBezTo>
                  <a:pt x="90" y="163"/>
                  <a:pt x="91" y="164"/>
                  <a:pt x="92" y="164"/>
                </a:cubicBezTo>
                <a:cubicBezTo>
                  <a:pt x="92" y="164"/>
                  <a:pt x="93" y="164"/>
                  <a:pt x="93" y="164"/>
                </a:cubicBezTo>
                <a:cubicBezTo>
                  <a:pt x="93" y="164"/>
                  <a:pt x="94" y="164"/>
                  <a:pt x="94" y="164"/>
                </a:cubicBezTo>
                <a:cubicBezTo>
                  <a:pt x="94" y="164"/>
                  <a:pt x="94" y="164"/>
                  <a:pt x="95" y="164"/>
                </a:cubicBezTo>
                <a:cubicBezTo>
                  <a:pt x="95" y="164"/>
                  <a:pt x="96" y="165"/>
                  <a:pt x="96" y="165"/>
                </a:cubicBezTo>
                <a:cubicBezTo>
                  <a:pt x="102" y="182"/>
                  <a:pt x="118" y="194"/>
                  <a:pt x="136" y="194"/>
                </a:cubicBezTo>
                <a:cubicBezTo>
                  <a:pt x="139" y="194"/>
                  <a:pt x="141" y="193"/>
                  <a:pt x="144" y="193"/>
                </a:cubicBezTo>
                <a:cubicBezTo>
                  <a:pt x="164" y="189"/>
                  <a:pt x="179" y="171"/>
                  <a:pt x="179" y="150"/>
                </a:cubicBezTo>
                <a:cubicBezTo>
                  <a:pt x="179" y="149"/>
                  <a:pt x="179" y="149"/>
                  <a:pt x="179" y="148"/>
                </a:cubicBezTo>
                <a:cubicBezTo>
                  <a:pt x="180" y="148"/>
                  <a:pt x="181" y="148"/>
                  <a:pt x="181" y="148"/>
                </a:cubicBezTo>
                <a:cubicBezTo>
                  <a:pt x="181" y="148"/>
                  <a:pt x="182" y="148"/>
                  <a:pt x="182" y="148"/>
                </a:cubicBezTo>
                <a:cubicBezTo>
                  <a:pt x="183" y="147"/>
                  <a:pt x="183" y="145"/>
                  <a:pt x="183" y="143"/>
                </a:cubicBezTo>
                <a:close/>
                <a:moveTo>
                  <a:pt x="65" y="163"/>
                </a:moveTo>
                <a:cubicBezTo>
                  <a:pt x="61" y="164"/>
                  <a:pt x="56" y="165"/>
                  <a:pt x="52" y="165"/>
                </a:cubicBezTo>
                <a:cubicBezTo>
                  <a:pt x="52" y="165"/>
                  <a:pt x="52" y="165"/>
                  <a:pt x="52" y="165"/>
                </a:cubicBezTo>
                <a:cubicBezTo>
                  <a:pt x="36" y="165"/>
                  <a:pt x="21" y="155"/>
                  <a:pt x="14" y="141"/>
                </a:cubicBezTo>
                <a:cubicBezTo>
                  <a:pt x="14" y="140"/>
                  <a:pt x="13" y="140"/>
                  <a:pt x="12" y="140"/>
                </a:cubicBezTo>
                <a:cubicBezTo>
                  <a:pt x="12" y="140"/>
                  <a:pt x="12" y="140"/>
                  <a:pt x="12" y="140"/>
                </a:cubicBezTo>
                <a:cubicBezTo>
                  <a:pt x="12" y="140"/>
                  <a:pt x="11" y="140"/>
                  <a:pt x="11" y="140"/>
                </a:cubicBezTo>
                <a:cubicBezTo>
                  <a:pt x="10" y="140"/>
                  <a:pt x="10" y="140"/>
                  <a:pt x="10" y="140"/>
                </a:cubicBezTo>
                <a:cubicBezTo>
                  <a:pt x="9" y="140"/>
                  <a:pt x="8" y="139"/>
                  <a:pt x="7" y="137"/>
                </a:cubicBezTo>
                <a:cubicBezTo>
                  <a:pt x="6" y="135"/>
                  <a:pt x="7" y="133"/>
                  <a:pt x="7" y="132"/>
                </a:cubicBezTo>
                <a:cubicBezTo>
                  <a:pt x="7" y="132"/>
                  <a:pt x="7" y="132"/>
                  <a:pt x="8" y="132"/>
                </a:cubicBezTo>
                <a:cubicBezTo>
                  <a:pt x="8" y="132"/>
                  <a:pt x="8" y="132"/>
                  <a:pt x="8" y="132"/>
                </a:cubicBezTo>
                <a:cubicBezTo>
                  <a:pt x="8" y="132"/>
                  <a:pt x="8" y="132"/>
                  <a:pt x="9" y="132"/>
                </a:cubicBezTo>
                <a:cubicBezTo>
                  <a:pt x="9" y="133"/>
                  <a:pt x="9" y="134"/>
                  <a:pt x="10" y="135"/>
                </a:cubicBezTo>
                <a:cubicBezTo>
                  <a:pt x="10" y="137"/>
                  <a:pt x="10" y="138"/>
                  <a:pt x="11" y="139"/>
                </a:cubicBezTo>
                <a:cubicBezTo>
                  <a:pt x="33" y="132"/>
                  <a:pt x="49" y="115"/>
                  <a:pt x="55" y="94"/>
                </a:cubicBezTo>
                <a:cubicBezTo>
                  <a:pt x="67" y="103"/>
                  <a:pt x="80" y="109"/>
                  <a:pt x="95" y="109"/>
                </a:cubicBezTo>
                <a:cubicBezTo>
                  <a:pt x="95" y="109"/>
                  <a:pt x="95" y="109"/>
                  <a:pt x="95" y="109"/>
                </a:cubicBezTo>
                <a:cubicBezTo>
                  <a:pt x="95" y="108"/>
                  <a:pt x="94" y="107"/>
                  <a:pt x="94" y="106"/>
                </a:cubicBezTo>
                <a:cubicBezTo>
                  <a:pt x="94" y="105"/>
                  <a:pt x="94" y="105"/>
                  <a:pt x="95" y="105"/>
                </a:cubicBezTo>
                <a:cubicBezTo>
                  <a:pt x="95" y="105"/>
                  <a:pt x="97" y="106"/>
                  <a:pt x="98" y="109"/>
                </a:cubicBezTo>
                <a:cubicBezTo>
                  <a:pt x="98" y="110"/>
                  <a:pt x="98" y="112"/>
                  <a:pt x="98" y="113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7" y="114"/>
                  <a:pt x="95" y="114"/>
                  <a:pt x="95" y="115"/>
                </a:cubicBezTo>
                <a:cubicBezTo>
                  <a:pt x="94" y="115"/>
                  <a:pt x="94" y="116"/>
                  <a:pt x="94" y="116"/>
                </a:cubicBezTo>
                <a:cubicBezTo>
                  <a:pt x="94" y="117"/>
                  <a:pt x="94" y="118"/>
                  <a:pt x="94" y="118"/>
                </a:cubicBezTo>
                <a:cubicBezTo>
                  <a:pt x="97" y="115"/>
                  <a:pt x="100" y="112"/>
                  <a:pt x="104" y="109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0" y="103"/>
                  <a:pt x="79" y="92"/>
                  <a:pt x="73" y="78"/>
                </a:cubicBezTo>
                <a:cubicBezTo>
                  <a:pt x="67" y="75"/>
                  <a:pt x="60" y="73"/>
                  <a:pt x="52" y="73"/>
                </a:cubicBezTo>
                <a:cubicBezTo>
                  <a:pt x="47" y="73"/>
                  <a:pt x="43" y="74"/>
                  <a:pt x="38" y="76"/>
                </a:cubicBezTo>
                <a:cubicBezTo>
                  <a:pt x="16" y="82"/>
                  <a:pt x="1" y="104"/>
                  <a:pt x="4" y="127"/>
                </a:cubicBezTo>
                <a:cubicBezTo>
                  <a:pt x="3" y="128"/>
                  <a:pt x="2" y="128"/>
                  <a:pt x="2" y="129"/>
                </a:cubicBezTo>
                <a:cubicBezTo>
                  <a:pt x="0" y="132"/>
                  <a:pt x="0" y="135"/>
                  <a:pt x="1" y="139"/>
                </a:cubicBezTo>
                <a:cubicBezTo>
                  <a:pt x="3" y="143"/>
                  <a:pt x="6" y="147"/>
                  <a:pt x="10" y="147"/>
                </a:cubicBezTo>
                <a:cubicBezTo>
                  <a:pt x="19" y="162"/>
                  <a:pt x="35" y="171"/>
                  <a:pt x="52" y="171"/>
                </a:cubicBezTo>
                <a:cubicBezTo>
                  <a:pt x="57" y="171"/>
                  <a:pt x="62" y="170"/>
                  <a:pt x="66" y="169"/>
                </a:cubicBezTo>
                <a:cubicBezTo>
                  <a:pt x="71" y="167"/>
                  <a:pt x="75" y="165"/>
                  <a:pt x="79" y="163"/>
                </a:cubicBezTo>
                <a:cubicBezTo>
                  <a:pt x="79" y="162"/>
                  <a:pt x="79" y="162"/>
                  <a:pt x="79" y="162"/>
                </a:cubicBezTo>
                <a:cubicBezTo>
                  <a:pt x="79" y="160"/>
                  <a:pt x="79" y="157"/>
                  <a:pt x="80" y="155"/>
                </a:cubicBezTo>
                <a:cubicBezTo>
                  <a:pt x="75" y="158"/>
                  <a:pt x="70" y="161"/>
                  <a:pt x="65" y="163"/>
                </a:cubicBezTo>
                <a:close/>
              </a:path>
            </a:pathLst>
          </a:custGeom>
          <a:solidFill>
            <a:srgbClr val="2980B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6" name="Freeform 68">
            <a:extLst>
              <a:ext uri="{FF2B5EF4-FFF2-40B4-BE49-F238E27FC236}">
                <a16:creationId xmlns:a16="http://schemas.microsoft.com/office/drawing/2014/main" id="{81F1712C-B639-B422-7722-359C3FC4ADD4}"/>
              </a:ext>
            </a:extLst>
          </p:cNvPr>
          <p:cNvSpPr>
            <a:spLocks noEditPoints="1"/>
          </p:cNvSpPr>
          <p:nvPr/>
        </p:nvSpPr>
        <p:spPr bwMode="auto">
          <a:xfrm>
            <a:off x="7262107" y="2500007"/>
            <a:ext cx="624592" cy="591108"/>
          </a:xfrm>
          <a:custGeom>
            <a:avLst/>
            <a:gdLst>
              <a:gd name="T0" fmla="*/ 86 w 205"/>
              <a:gd name="T1" fmla="*/ 179 h 194"/>
              <a:gd name="T2" fmla="*/ 80 w 205"/>
              <a:gd name="T3" fmla="*/ 174 h 194"/>
              <a:gd name="T4" fmla="*/ 86 w 205"/>
              <a:gd name="T5" fmla="*/ 168 h 194"/>
              <a:gd name="T6" fmla="*/ 121 w 205"/>
              <a:gd name="T7" fmla="*/ 168 h 194"/>
              <a:gd name="T8" fmla="*/ 127 w 205"/>
              <a:gd name="T9" fmla="*/ 174 h 194"/>
              <a:gd name="T10" fmla="*/ 121 w 205"/>
              <a:gd name="T11" fmla="*/ 179 h 194"/>
              <a:gd name="T12" fmla="*/ 86 w 205"/>
              <a:gd name="T13" fmla="*/ 179 h 194"/>
              <a:gd name="T14" fmla="*/ 137 w 205"/>
              <a:gd name="T15" fmla="*/ 182 h 194"/>
              <a:gd name="T16" fmla="*/ 69 w 205"/>
              <a:gd name="T17" fmla="*/ 182 h 194"/>
              <a:gd name="T18" fmla="*/ 63 w 205"/>
              <a:gd name="T19" fmla="*/ 188 h 194"/>
              <a:gd name="T20" fmla="*/ 69 w 205"/>
              <a:gd name="T21" fmla="*/ 194 h 194"/>
              <a:gd name="T22" fmla="*/ 137 w 205"/>
              <a:gd name="T23" fmla="*/ 194 h 194"/>
              <a:gd name="T24" fmla="*/ 143 w 205"/>
              <a:gd name="T25" fmla="*/ 188 h 194"/>
              <a:gd name="T26" fmla="*/ 137 w 205"/>
              <a:gd name="T27" fmla="*/ 182 h 194"/>
              <a:gd name="T28" fmla="*/ 205 w 205"/>
              <a:gd name="T29" fmla="*/ 125 h 194"/>
              <a:gd name="T30" fmla="*/ 169 w 205"/>
              <a:gd name="T31" fmla="*/ 153 h 194"/>
              <a:gd name="T32" fmla="*/ 134 w 205"/>
              <a:gd name="T33" fmla="*/ 125 h 194"/>
              <a:gd name="T34" fmla="*/ 137 w 205"/>
              <a:gd name="T35" fmla="*/ 125 h 194"/>
              <a:gd name="T36" fmla="*/ 165 w 205"/>
              <a:gd name="T37" fmla="*/ 48 h 194"/>
              <a:gd name="T38" fmla="*/ 165 w 205"/>
              <a:gd name="T39" fmla="*/ 47 h 194"/>
              <a:gd name="T40" fmla="*/ 161 w 205"/>
              <a:gd name="T41" fmla="*/ 42 h 194"/>
              <a:gd name="T42" fmla="*/ 109 w 205"/>
              <a:gd name="T43" fmla="*/ 32 h 194"/>
              <a:gd name="T44" fmla="*/ 109 w 205"/>
              <a:gd name="T45" fmla="*/ 164 h 194"/>
              <a:gd name="T46" fmla="*/ 97 w 205"/>
              <a:gd name="T47" fmla="*/ 164 h 194"/>
              <a:gd name="T48" fmla="*/ 97 w 205"/>
              <a:gd name="T49" fmla="*/ 32 h 194"/>
              <a:gd name="T50" fmla="*/ 45 w 205"/>
              <a:gd name="T51" fmla="*/ 42 h 194"/>
              <a:gd name="T52" fmla="*/ 42 w 205"/>
              <a:gd name="T53" fmla="*/ 47 h 194"/>
              <a:gd name="T54" fmla="*/ 40 w 205"/>
              <a:gd name="T55" fmla="*/ 48 h 194"/>
              <a:gd name="T56" fmla="*/ 67 w 205"/>
              <a:gd name="T57" fmla="*/ 125 h 194"/>
              <a:gd name="T58" fmla="*/ 71 w 205"/>
              <a:gd name="T59" fmla="*/ 125 h 194"/>
              <a:gd name="T60" fmla="*/ 35 w 205"/>
              <a:gd name="T61" fmla="*/ 153 h 194"/>
              <a:gd name="T62" fmla="*/ 0 w 205"/>
              <a:gd name="T63" fmla="*/ 125 h 194"/>
              <a:gd name="T64" fmla="*/ 3 w 205"/>
              <a:gd name="T65" fmla="*/ 125 h 194"/>
              <a:gd name="T66" fmla="*/ 32 w 205"/>
              <a:gd name="T67" fmla="*/ 47 h 194"/>
              <a:gd name="T68" fmla="*/ 29 w 205"/>
              <a:gd name="T69" fmla="*/ 45 h 194"/>
              <a:gd name="T70" fmla="*/ 32 w 205"/>
              <a:gd name="T71" fmla="*/ 33 h 194"/>
              <a:gd name="T72" fmla="*/ 40 w 205"/>
              <a:gd name="T73" fmla="*/ 32 h 194"/>
              <a:gd name="T74" fmla="*/ 97 w 205"/>
              <a:gd name="T75" fmla="*/ 20 h 194"/>
              <a:gd name="T76" fmla="*/ 97 w 205"/>
              <a:gd name="T77" fmla="*/ 15 h 194"/>
              <a:gd name="T78" fmla="*/ 94 w 205"/>
              <a:gd name="T79" fmla="*/ 9 h 194"/>
              <a:gd name="T80" fmla="*/ 103 w 205"/>
              <a:gd name="T81" fmla="*/ 0 h 194"/>
              <a:gd name="T82" fmla="*/ 112 w 205"/>
              <a:gd name="T83" fmla="*/ 9 h 194"/>
              <a:gd name="T84" fmla="*/ 109 w 205"/>
              <a:gd name="T85" fmla="*/ 15 h 194"/>
              <a:gd name="T86" fmla="*/ 109 w 205"/>
              <a:gd name="T87" fmla="*/ 20 h 194"/>
              <a:gd name="T88" fmla="*/ 167 w 205"/>
              <a:gd name="T89" fmla="*/ 32 h 194"/>
              <a:gd name="T90" fmla="*/ 175 w 205"/>
              <a:gd name="T91" fmla="*/ 33 h 194"/>
              <a:gd name="T92" fmla="*/ 177 w 205"/>
              <a:gd name="T93" fmla="*/ 45 h 194"/>
              <a:gd name="T94" fmla="*/ 174 w 205"/>
              <a:gd name="T95" fmla="*/ 48 h 194"/>
              <a:gd name="T96" fmla="*/ 201 w 205"/>
              <a:gd name="T97" fmla="*/ 125 h 194"/>
              <a:gd name="T98" fmla="*/ 205 w 205"/>
              <a:gd name="T99" fmla="*/ 125 h 194"/>
              <a:gd name="T100" fmla="*/ 35 w 205"/>
              <a:gd name="T101" fmla="*/ 57 h 194"/>
              <a:gd name="T102" fmla="*/ 12 w 205"/>
              <a:gd name="T103" fmla="*/ 125 h 194"/>
              <a:gd name="T104" fmla="*/ 58 w 205"/>
              <a:gd name="T105" fmla="*/ 125 h 194"/>
              <a:gd name="T106" fmla="*/ 58 w 205"/>
              <a:gd name="T107" fmla="*/ 125 h 194"/>
              <a:gd name="T108" fmla="*/ 35 w 205"/>
              <a:gd name="T109" fmla="*/ 57 h 194"/>
              <a:gd name="T110" fmla="*/ 192 w 205"/>
              <a:gd name="T111" fmla="*/ 125 h 194"/>
              <a:gd name="T112" fmla="*/ 169 w 205"/>
              <a:gd name="T113" fmla="*/ 57 h 194"/>
              <a:gd name="T114" fmla="*/ 146 w 205"/>
              <a:gd name="T115" fmla="*/ 125 h 194"/>
              <a:gd name="T116" fmla="*/ 192 w 205"/>
              <a:gd name="T117" fmla="*/ 125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5" h="194">
                <a:moveTo>
                  <a:pt x="86" y="179"/>
                </a:moveTo>
                <a:cubicBezTo>
                  <a:pt x="82" y="179"/>
                  <a:pt x="80" y="177"/>
                  <a:pt x="80" y="174"/>
                </a:cubicBezTo>
                <a:cubicBezTo>
                  <a:pt x="80" y="170"/>
                  <a:pt x="82" y="168"/>
                  <a:pt x="86" y="168"/>
                </a:cubicBezTo>
                <a:cubicBezTo>
                  <a:pt x="121" y="168"/>
                  <a:pt x="121" y="168"/>
                  <a:pt x="121" y="168"/>
                </a:cubicBezTo>
                <a:cubicBezTo>
                  <a:pt x="124" y="168"/>
                  <a:pt x="127" y="170"/>
                  <a:pt x="127" y="174"/>
                </a:cubicBezTo>
                <a:cubicBezTo>
                  <a:pt x="127" y="177"/>
                  <a:pt x="124" y="179"/>
                  <a:pt x="121" y="179"/>
                </a:cubicBezTo>
                <a:lnTo>
                  <a:pt x="86" y="179"/>
                </a:lnTo>
                <a:close/>
                <a:moveTo>
                  <a:pt x="137" y="182"/>
                </a:moveTo>
                <a:cubicBezTo>
                  <a:pt x="69" y="182"/>
                  <a:pt x="69" y="182"/>
                  <a:pt x="69" y="182"/>
                </a:cubicBezTo>
                <a:cubicBezTo>
                  <a:pt x="66" y="182"/>
                  <a:pt x="63" y="185"/>
                  <a:pt x="63" y="188"/>
                </a:cubicBezTo>
                <a:cubicBezTo>
                  <a:pt x="63" y="191"/>
                  <a:pt x="66" y="194"/>
                  <a:pt x="69" y="194"/>
                </a:cubicBezTo>
                <a:cubicBezTo>
                  <a:pt x="137" y="194"/>
                  <a:pt x="137" y="194"/>
                  <a:pt x="137" y="194"/>
                </a:cubicBezTo>
                <a:cubicBezTo>
                  <a:pt x="141" y="194"/>
                  <a:pt x="143" y="191"/>
                  <a:pt x="143" y="188"/>
                </a:cubicBezTo>
                <a:cubicBezTo>
                  <a:pt x="143" y="185"/>
                  <a:pt x="141" y="182"/>
                  <a:pt x="137" y="182"/>
                </a:cubicBezTo>
                <a:close/>
                <a:moveTo>
                  <a:pt x="205" y="125"/>
                </a:moveTo>
                <a:cubicBezTo>
                  <a:pt x="205" y="140"/>
                  <a:pt x="189" y="153"/>
                  <a:pt x="169" y="153"/>
                </a:cubicBezTo>
                <a:cubicBezTo>
                  <a:pt x="150" y="153"/>
                  <a:pt x="134" y="140"/>
                  <a:pt x="134" y="125"/>
                </a:cubicBezTo>
                <a:cubicBezTo>
                  <a:pt x="137" y="125"/>
                  <a:pt x="137" y="125"/>
                  <a:pt x="137" y="125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65" y="48"/>
                  <a:pt x="165" y="47"/>
                  <a:pt x="165" y="47"/>
                </a:cubicBezTo>
                <a:cubicBezTo>
                  <a:pt x="163" y="46"/>
                  <a:pt x="162" y="44"/>
                  <a:pt x="161" y="42"/>
                </a:cubicBezTo>
                <a:cubicBezTo>
                  <a:pt x="148" y="36"/>
                  <a:pt x="129" y="33"/>
                  <a:pt x="109" y="32"/>
                </a:cubicBezTo>
                <a:cubicBezTo>
                  <a:pt x="109" y="164"/>
                  <a:pt x="109" y="164"/>
                  <a:pt x="109" y="164"/>
                </a:cubicBezTo>
                <a:cubicBezTo>
                  <a:pt x="97" y="164"/>
                  <a:pt x="97" y="164"/>
                  <a:pt x="97" y="164"/>
                </a:cubicBezTo>
                <a:cubicBezTo>
                  <a:pt x="97" y="32"/>
                  <a:pt x="97" y="32"/>
                  <a:pt x="97" y="32"/>
                </a:cubicBezTo>
                <a:cubicBezTo>
                  <a:pt x="77" y="33"/>
                  <a:pt x="58" y="36"/>
                  <a:pt x="45" y="42"/>
                </a:cubicBezTo>
                <a:cubicBezTo>
                  <a:pt x="45" y="44"/>
                  <a:pt x="44" y="46"/>
                  <a:pt x="42" y="47"/>
                </a:cubicBezTo>
                <a:cubicBezTo>
                  <a:pt x="41" y="48"/>
                  <a:pt x="40" y="48"/>
                  <a:pt x="40" y="48"/>
                </a:cubicBezTo>
                <a:cubicBezTo>
                  <a:pt x="67" y="125"/>
                  <a:pt x="67" y="125"/>
                  <a:pt x="67" y="125"/>
                </a:cubicBezTo>
                <a:cubicBezTo>
                  <a:pt x="71" y="125"/>
                  <a:pt x="71" y="125"/>
                  <a:pt x="71" y="125"/>
                </a:cubicBezTo>
                <a:cubicBezTo>
                  <a:pt x="71" y="140"/>
                  <a:pt x="55" y="153"/>
                  <a:pt x="35" y="153"/>
                </a:cubicBezTo>
                <a:cubicBezTo>
                  <a:pt x="16" y="153"/>
                  <a:pt x="0" y="140"/>
                  <a:pt x="0" y="125"/>
                </a:cubicBezTo>
                <a:cubicBezTo>
                  <a:pt x="3" y="125"/>
                  <a:pt x="3" y="125"/>
                  <a:pt x="3" y="125"/>
                </a:cubicBezTo>
                <a:cubicBezTo>
                  <a:pt x="32" y="47"/>
                  <a:pt x="32" y="47"/>
                  <a:pt x="32" y="47"/>
                </a:cubicBezTo>
                <a:cubicBezTo>
                  <a:pt x="31" y="47"/>
                  <a:pt x="30" y="46"/>
                  <a:pt x="29" y="45"/>
                </a:cubicBezTo>
                <a:cubicBezTo>
                  <a:pt x="27" y="41"/>
                  <a:pt x="28" y="35"/>
                  <a:pt x="32" y="33"/>
                </a:cubicBezTo>
                <a:cubicBezTo>
                  <a:pt x="34" y="31"/>
                  <a:pt x="37" y="31"/>
                  <a:pt x="40" y="32"/>
                </a:cubicBezTo>
                <a:cubicBezTo>
                  <a:pt x="54" y="25"/>
                  <a:pt x="75" y="21"/>
                  <a:pt x="97" y="20"/>
                </a:cubicBezTo>
                <a:cubicBezTo>
                  <a:pt x="97" y="15"/>
                  <a:pt x="97" y="15"/>
                  <a:pt x="97" y="15"/>
                </a:cubicBezTo>
                <a:cubicBezTo>
                  <a:pt x="95" y="14"/>
                  <a:pt x="94" y="11"/>
                  <a:pt x="94" y="9"/>
                </a:cubicBezTo>
                <a:cubicBezTo>
                  <a:pt x="94" y="4"/>
                  <a:pt x="98" y="0"/>
                  <a:pt x="103" y="0"/>
                </a:cubicBezTo>
                <a:cubicBezTo>
                  <a:pt x="108" y="0"/>
                  <a:pt x="112" y="4"/>
                  <a:pt x="112" y="9"/>
                </a:cubicBezTo>
                <a:cubicBezTo>
                  <a:pt x="112" y="11"/>
                  <a:pt x="111" y="14"/>
                  <a:pt x="109" y="1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31" y="21"/>
                  <a:pt x="152" y="25"/>
                  <a:pt x="167" y="32"/>
                </a:cubicBezTo>
                <a:cubicBezTo>
                  <a:pt x="169" y="31"/>
                  <a:pt x="172" y="31"/>
                  <a:pt x="175" y="33"/>
                </a:cubicBezTo>
                <a:cubicBezTo>
                  <a:pt x="179" y="35"/>
                  <a:pt x="180" y="41"/>
                  <a:pt x="177" y="45"/>
                </a:cubicBezTo>
                <a:cubicBezTo>
                  <a:pt x="176" y="46"/>
                  <a:pt x="175" y="47"/>
                  <a:pt x="174" y="48"/>
                </a:cubicBezTo>
                <a:cubicBezTo>
                  <a:pt x="201" y="125"/>
                  <a:pt x="201" y="125"/>
                  <a:pt x="201" y="125"/>
                </a:cubicBezTo>
                <a:lnTo>
                  <a:pt x="205" y="125"/>
                </a:lnTo>
                <a:close/>
                <a:moveTo>
                  <a:pt x="35" y="57"/>
                </a:moveTo>
                <a:cubicBezTo>
                  <a:pt x="12" y="125"/>
                  <a:pt x="12" y="125"/>
                  <a:pt x="12" y="125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58" y="125"/>
                  <a:pt x="58" y="125"/>
                  <a:pt x="58" y="125"/>
                </a:cubicBezTo>
                <a:lnTo>
                  <a:pt x="35" y="57"/>
                </a:lnTo>
                <a:close/>
                <a:moveTo>
                  <a:pt x="192" y="125"/>
                </a:moveTo>
                <a:cubicBezTo>
                  <a:pt x="169" y="57"/>
                  <a:pt x="169" y="57"/>
                  <a:pt x="169" y="57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92" y="125"/>
                  <a:pt x="192" y="125"/>
                  <a:pt x="192" y="125"/>
                </a:cubicBezTo>
                <a:close/>
              </a:path>
            </a:pathLst>
          </a:custGeom>
          <a:solidFill>
            <a:srgbClr val="F39C1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67" name="Freeform 70">
            <a:extLst>
              <a:ext uri="{FF2B5EF4-FFF2-40B4-BE49-F238E27FC236}">
                <a16:creationId xmlns:a16="http://schemas.microsoft.com/office/drawing/2014/main" id="{89F98E26-6F02-EE00-2E43-7590C5B443A2}"/>
              </a:ext>
            </a:extLst>
          </p:cNvPr>
          <p:cNvSpPr>
            <a:spLocks noEditPoints="1"/>
          </p:cNvSpPr>
          <p:nvPr/>
        </p:nvSpPr>
        <p:spPr bwMode="auto">
          <a:xfrm>
            <a:off x="5884630" y="4896904"/>
            <a:ext cx="694134" cy="548610"/>
          </a:xfrm>
          <a:custGeom>
            <a:avLst/>
            <a:gdLst>
              <a:gd name="T0" fmla="*/ 41 w 228"/>
              <a:gd name="T1" fmla="*/ 93 h 180"/>
              <a:gd name="T2" fmla="*/ 74 w 228"/>
              <a:gd name="T3" fmla="*/ 131 h 180"/>
              <a:gd name="T4" fmla="*/ 86 w 228"/>
              <a:gd name="T5" fmla="*/ 128 h 180"/>
              <a:gd name="T6" fmla="*/ 75 w 228"/>
              <a:gd name="T7" fmla="*/ 93 h 180"/>
              <a:gd name="T8" fmla="*/ 116 w 228"/>
              <a:gd name="T9" fmla="*/ 115 h 180"/>
              <a:gd name="T10" fmla="*/ 123 w 228"/>
              <a:gd name="T11" fmla="*/ 93 h 180"/>
              <a:gd name="T12" fmla="*/ 163 w 228"/>
              <a:gd name="T13" fmla="*/ 86 h 180"/>
              <a:gd name="T14" fmla="*/ 123 w 228"/>
              <a:gd name="T15" fmla="*/ 56 h 180"/>
              <a:gd name="T16" fmla="*/ 164 w 228"/>
              <a:gd name="T17" fmla="*/ 86 h 180"/>
              <a:gd name="T18" fmla="*/ 165 w 228"/>
              <a:gd name="T19" fmla="*/ 48 h 180"/>
              <a:gd name="T20" fmla="*/ 187 w 228"/>
              <a:gd name="T21" fmla="*/ 49 h 180"/>
              <a:gd name="T22" fmla="*/ 120 w 228"/>
              <a:gd name="T23" fmla="*/ 0 h 180"/>
              <a:gd name="T24" fmla="*/ 45 w 228"/>
              <a:gd name="T25" fmla="*/ 139 h 180"/>
              <a:gd name="T26" fmla="*/ 177 w 228"/>
              <a:gd name="T27" fmla="*/ 35 h 180"/>
              <a:gd name="T28" fmla="*/ 148 w 228"/>
              <a:gd name="T29" fmla="*/ 16 h 180"/>
              <a:gd name="T30" fmla="*/ 123 w 228"/>
              <a:gd name="T31" fmla="*/ 11 h 180"/>
              <a:gd name="T32" fmla="*/ 156 w 228"/>
              <a:gd name="T33" fmla="*/ 44 h 180"/>
              <a:gd name="T34" fmla="*/ 123 w 228"/>
              <a:gd name="T35" fmla="*/ 11 h 180"/>
              <a:gd name="T36" fmla="*/ 75 w 228"/>
              <a:gd name="T37" fmla="*/ 86 h 180"/>
              <a:gd name="T38" fmla="*/ 116 w 228"/>
              <a:gd name="T39" fmla="*/ 56 h 180"/>
              <a:gd name="T40" fmla="*/ 108 w 228"/>
              <a:gd name="T41" fmla="*/ 12 h 180"/>
              <a:gd name="T42" fmla="*/ 116 w 228"/>
              <a:gd name="T43" fmla="*/ 48 h 180"/>
              <a:gd name="T44" fmla="*/ 108 w 228"/>
              <a:gd name="T45" fmla="*/ 12 h 180"/>
              <a:gd name="T46" fmla="*/ 76 w 228"/>
              <a:gd name="T47" fmla="*/ 41 h 180"/>
              <a:gd name="T48" fmla="*/ 91 w 228"/>
              <a:gd name="T49" fmla="*/ 16 h 180"/>
              <a:gd name="T50" fmla="*/ 74 w 228"/>
              <a:gd name="T51" fmla="*/ 48 h 180"/>
              <a:gd name="T52" fmla="*/ 41 w 228"/>
              <a:gd name="T53" fmla="*/ 86 h 180"/>
              <a:gd name="T54" fmla="*/ 199 w 228"/>
              <a:gd name="T55" fmla="*/ 106 h 180"/>
              <a:gd name="T56" fmla="*/ 181 w 228"/>
              <a:gd name="T57" fmla="*/ 139 h 180"/>
              <a:gd name="T58" fmla="*/ 167 w 228"/>
              <a:gd name="T59" fmla="*/ 126 h 180"/>
              <a:gd name="T60" fmla="*/ 156 w 228"/>
              <a:gd name="T61" fmla="*/ 136 h 180"/>
              <a:gd name="T62" fmla="*/ 123 w 228"/>
              <a:gd name="T63" fmla="*/ 169 h 180"/>
              <a:gd name="T64" fmla="*/ 116 w 228"/>
              <a:gd name="T65" fmla="*/ 148 h 180"/>
              <a:gd name="T66" fmla="*/ 108 w 228"/>
              <a:gd name="T67" fmla="*/ 168 h 180"/>
              <a:gd name="T68" fmla="*/ 87 w 228"/>
              <a:gd name="T69" fmla="*/ 158 h 180"/>
              <a:gd name="T70" fmla="*/ 82 w 228"/>
              <a:gd name="T71" fmla="*/ 159 h 180"/>
              <a:gd name="T72" fmla="*/ 120 w 228"/>
              <a:gd name="T73" fmla="*/ 180 h 180"/>
              <a:gd name="T74" fmla="*/ 205 w 228"/>
              <a:gd name="T75" fmla="*/ 106 h 180"/>
              <a:gd name="T76" fmla="*/ 148 w 228"/>
              <a:gd name="T77" fmla="*/ 163 h 180"/>
              <a:gd name="T78" fmla="*/ 177 w 228"/>
              <a:gd name="T79" fmla="*/ 144 h 180"/>
              <a:gd name="T80" fmla="*/ 228 w 228"/>
              <a:gd name="T81" fmla="*/ 75 h 180"/>
              <a:gd name="T82" fmla="*/ 198 w 228"/>
              <a:gd name="T83" fmla="*/ 97 h 180"/>
              <a:gd name="T84" fmla="*/ 26 w 228"/>
              <a:gd name="T85" fmla="*/ 157 h 180"/>
              <a:gd name="T86" fmla="*/ 31 w 228"/>
              <a:gd name="T87" fmla="*/ 148 h 180"/>
              <a:gd name="T88" fmla="*/ 183 w 228"/>
              <a:gd name="T89" fmla="*/ 81 h 180"/>
              <a:gd name="T90" fmla="*/ 205 w 228"/>
              <a:gd name="T91" fmla="*/ 52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8" h="180">
                <a:moveTo>
                  <a:pt x="57" y="137"/>
                </a:moveTo>
                <a:cubicBezTo>
                  <a:pt x="47" y="125"/>
                  <a:pt x="42" y="110"/>
                  <a:pt x="41" y="93"/>
                </a:cubicBezTo>
                <a:cubicBezTo>
                  <a:pt x="68" y="93"/>
                  <a:pt x="68" y="93"/>
                  <a:pt x="68" y="93"/>
                </a:cubicBezTo>
                <a:cubicBezTo>
                  <a:pt x="68" y="107"/>
                  <a:pt x="70" y="120"/>
                  <a:pt x="74" y="131"/>
                </a:cubicBezTo>
                <a:cubicBezTo>
                  <a:pt x="72" y="132"/>
                  <a:pt x="70" y="133"/>
                  <a:pt x="68" y="134"/>
                </a:cubicBezTo>
                <a:cubicBezTo>
                  <a:pt x="74" y="132"/>
                  <a:pt x="80" y="130"/>
                  <a:pt x="86" y="128"/>
                </a:cubicBezTo>
                <a:cubicBezTo>
                  <a:pt x="84" y="128"/>
                  <a:pt x="83" y="129"/>
                  <a:pt x="81" y="129"/>
                </a:cubicBezTo>
                <a:cubicBezTo>
                  <a:pt x="78" y="119"/>
                  <a:pt x="75" y="106"/>
                  <a:pt x="75" y="93"/>
                </a:cubicBezTo>
                <a:cubicBezTo>
                  <a:pt x="116" y="93"/>
                  <a:pt x="116" y="93"/>
                  <a:pt x="116" y="93"/>
                </a:cubicBezTo>
                <a:cubicBezTo>
                  <a:pt x="116" y="115"/>
                  <a:pt x="116" y="115"/>
                  <a:pt x="116" y="115"/>
                </a:cubicBezTo>
                <a:cubicBezTo>
                  <a:pt x="119" y="114"/>
                  <a:pt x="121" y="113"/>
                  <a:pt x="123" y="112"/>
                </a:cubicBezTo>
                <a:cubicBezTo>
                  <a:pt x="123" y="93"/>
                  <a:pt x="123" y="93"/>
                  <a:pt x="123" y="93"/>
                </a:cubicBezTo>
                <a:cubicBezTo>
                  <a:pt x="153" y="93"/>
                  <a:pt x="153" y="93"/>
                  <a:pt x="153" y="93"/>
                </a:cubicBezTo>
                <a:cubicBezTo>
                  <a:pt x="157" y="91"/>
                  <a:pt x="160" y="89"/>
                  <a:pt x="163" y="86"/>
                </a:cubicBezTo>
                <a:cubicBezTo>
                  <a:pt x="123" y="86"/>
                  <a:pt x="123" y="86"/>
                  <a:pt x="123" y="86"/>
                </a:cubicBezTo>
                <a:cubicBezTo>
                  <a:pt x="123" y="56"/>
                  <a:pt x="123" y="56"/>
                  <a:pt x="123" y="56"/>
                </a:cubicBezTo>
                <a:cubicBezTo>
                  <a:pt x="136" y="55"/>
                  <a:pt x="148" y="54"/>
                  <a:pt x="159" y="50"/>
                </a:cubicBezTo>
                <a:cubicBezTo>
                  <a:pt x="162" y="61"/>
                  <a:pt x="164" y="73"/>
                  <a:pt x="164" y="86"/>
                </a:cubicBezTo>
                <a:cubicBezTo>
                  <a:pt x="167" y="84"/>
                  <a:pt x="169" y="82"/>
                  <a:pt x="171" y="80"/>
                </a:cubicBezTo>
                <a:cubicBezTo>
                  <a:pt x="170" y="69"/>
                  <a:pt x="168" y="58"/>
                  <a:pt x="165" y="48"/>
                </a:cubicBezTo>
                <a:cubicBezTo>
                  <a:pt x="171" y="46"/>
                  <a:pt x="177" y="44"/>
                  <a:pt x="181" y="41"/>
                </a:cubicBezTo>
                <a:cubicBezTo>
                  <a:pt x="184" y="44"/>
                  <a:pt x="185" y="46"/>
                  <a:pt x="187" y="49"/>
                </a:cubicBezTo>
                <a:cubicBezTo>
                  <a:pt x="190" y="47"/>
                  <a:pt x="194" y="46"/>
                  <a:pt x="197" y="45"/>
                </a:cubicBezTo>
                <a:cubicBezTo>
                  <a:pt x="182" y="18"/>
                  <a:pt x="153" y="0"/>
                  <a:pt x="120" y="0"/>
                </a:cubicBezTo>
                <a:cubicBezTo>
                  <a:pt x="70" y="0"/>
                  <a:pt x="30" y="40"/>
                  <a:pt x="30" y="90"/>
                </a:cubicBezTo>
                <a:cubicBezTo>
                  <a:pt x="30" y="108"/>
                  <a:pt x="35" y="125"/>
                  <a:pt x="45" y="139"/>
                </a:cubicBezTo>
                <a:cubicBezTo>
                  <a:pt x="49" y="139"/>
                  <a:pt x="52" y="138"/>
                  <a:pt x="57" y="137"/>
                </a:cubicBezTo>
                <a:close/>
                <a:moveTo>
                  <a:pt x="177" y="35"/>
                </a:moveTo>
                <a:cubicBezTo>
                  <a:pt x="172" y="38"/>
                  <a:pt x="168" y="40"/>
                  <a:pt x="163" y="41"/>
                </a:cubicBezTo>
                <a:cubicBezTo>
                  <a:pt x="159" y="31"/>
                  <a:pt x="154" y="23"/>
                  <a:pt x="148" y="16"/>
                </a:cubicBezTo>
                <a:cubicBezTo>
                  <a:pt x="159" y="20"/>
                  <a:pt x="169" y="27"/>
                  <a:pt x="177" y="35"/>
                </a:cubicBezTo>
                <a:close/>
                <a:moveTo>
                  <a:pt x="123" y="11"/>
                </a:moveTo>
                <a:cubicBezTo>
                  <a:pt x="126" y="11"/>
                  <a:pt x="128" y="11"/>
                  <a:pt x="131" y="12"/>
                </a:cubicBezTo>
                <a:cubicBezTo>
                  <a:pt x="141" y="17"/>
                  <a:pt x="150" y="28"/>
                  <a:pt x="156" y="44"/>
                </a:cubicBezTo>
                <a:cubicBezTo>
                  <a:pt x="146" y="46"/>
                  <a:pt x="135" y="48"/>
                  <a:pt x="123" y="48"/>
                </a:cubicBezTo>
                <a:lnTo>
                  <a:pt x="123" y="11"/>
                </a:lnTo>
                <a:close/>
                <a:moveTo>
                  <a:pt x="116" y="86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73"/>
                  <a:pt x="78" y="61"/>
                  <a:pt x="81" y="50"/>
                </a:cubicBezTo>
                <a:cubicBezTo>
                  <a:pt x="92" y="54"/>
                  <a:pt x="104" y="55"/>
                  <a:pt x="116" y="56"/>
                </a:cubicBezTo>
                <a:lnTo>
                  <a:pt x="116" y="86"/>
                </a:lnTo>
                <a:close/>
                <a:moveTo>
                  <a:pt x="108" y="12"/>
                </a:moveTo>
                <a:cubicBezTo>
                  <a:pt x="111" y="11"/>
                  <a:pt x="113" y="11"/>
                  <a:pt x="116" y="11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04" y="48"/>
                  <a:pt x="93" y="46"/>
                  <a:pt x="83" y="44"/>
                </a:cubicBezTo>
                <a:cubicBezTo>
                  <a:pt x="89" y="28"/>
                  <a:pt x="98" y="17"/>
                  <a:pt x="108" y="12"/>
                </a:cubicBezTo>
                <a:close/>
                <a:moveTo>
                  <a:pt x="91" y="16"/>
                </a:moveTo>
                <a:cubicBezTo>
                  <a:pt x="85" y="23"/>
                  <a:pt x="80" y="31"/>
                  <a:pt x="76" y="41"/>
                </a:cubicBezTo>
                <a:cubicBezTo>
                  <a:pt x="72" y="40"/>
                  <a:pt x="67" y="38"/>
                  <a:pt x="63" y="35"/>
                </a:cubicBezTo>
                <a:cubicBezTo>
                  <a:pt x="71" y="27"/>
                  <a:pt x="80" y="20"/>
                  <a:pt x="91" y="16"/>
                </a:cubicBezTo>
                <a:close/>
                <a:moveTo>
                  <a:pt x="58" y="41"/>
                </a:moveTo>
                <a:cubicBezTo>
                  <a:pt x="63" y="44"/>
                  <a:pt x="68" y="46"/>
                  <a:pt x="74" y="48"/>
                </a:cubicBezTo>
                <a:cubicBezTo>
                  <a:pt x="70" y="60"/>
                  <a:pt x="68" y="73"/>
                  <a:pt x="68" y="86"/>
                </a:cubicBezTo>
                <a:cubicBezTo>
                  <a:pt x="41" y="86"/>
                  <a:pt x="41" y="86"/>
                  <a:pt x="41" y="86"/>
                </a:cubicBezTo>
                <a:cubicBezTo>
                  <a:pt x="42" y="69"/>
                  <a:pt x="48" y="53"/>
                  <a:pt x="58" y="41"/>
                </a:cubicBezTo>
                <a:close/>
                <a:moveTo>
                  <a:pt x="199" y="106"/>
                </a:moveTo>
                <a:cubicBezTo>
                  <a:pt x="198" y="106"/>
                  <a:pt x="197" y="107"/>
                  <a:pt x="196" y="108"/>
                </a:cubicBezTo>
                <a:cubicBezTo>
                  <a:pt x="194" y="119"/>
                  <a:pt x="189" y="130"/>
                  <a:pt x="181" y="139"/>
                </a:cubicBezTo>
                <a:cubicBezTo>
                  <a:pt x="177" y="136"/>
                  <a:pt x="171" y="134"/>
                  <a:pt x="165" y="131"/>
                </a:cubicBezTo>
                <a:cubicBezTo>
                  <a:pt x="166" y="130"/>
                  <a:pt x="166" y="128"/>
                  <a:pt x="167" y="126"/>
                </a:cubicBezTo>
                <a:cubicBezTo>
                  <a:pt x="161" y="129"/>
                  <a:pt x="156" y="132"/>
                  <a:pt x="150" y="135"/>
                </a:cubicBezTo>
                <a:cubicBezTo>
                  <a:pt x="152" y="135"/>
                  <a:pt x="154" y="136"/>
                  <a:pt x="156" y="136"/>
                </a:cubicBezTo>
                <a:cubicBezTo>
                  <a:pt x="150" y="152"/>
                  <a:pt x="141" y="163"/>
                  <a:pt x="131" y="168"/>
                </a:cubicBezTo>
                <a:cubicBezTo>
                  <a:pt x="128" y="168"/>
                  <a:pt x="126" y="169"/>
                  <a:pt x="123" y="169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1" y="147"/>
                  <a:pt x="118" y="147"/>
                  <a:pt x="116" y="148"/>
                </a:cubicBezTo>
                <a:cubicBezTo>
                  <a:pt x="116" y="169"/>
                  <a:pt x="116" y="169"/>
                  <a:pt x="116" y="169"/>
                </a:cubicBezTo>
                <a:cubicBezTo>
                  <a:pt x="113" y="169"/>
                  <a:pt x="111" y="168"/>
                  <a:pt x="108" y="168"/>
                </a:cubicBezTo>
                <a:cubicBezTo>
                  <a:pt x="103" y="165"/>
                  <a:pt x="98" y="161"/>
                  <a:pt x="94" y="156"/>
                </a:cubicBezTo>
                <a:cubicBezTo>
                  <a:pt x="91" y="156"/>
                  <a:pt x="89" y="157"/>
                  <a:pt x="87" y="158"/>
                </a:cubicBezTo>
                <a:cubicBezTo>
                  <a:pt x="88" y="160"/>
                  <a:pt x="90" y="162"/>
                  <a:pt x="91" y="163"/>
                </a:cubicBezTo>
                <a:cubicBezTo>
                  <a:pt x="88" y="162"/>
                  <a:pt x="85" y="161"/>
                  <a:pt x="82" y="159"/>
                </a:cubicBezTo>
                <a:cubicBezTo>
                  <a:pt x="77" y="160"/>
                  <a:pt x="72" y="161"/>
                  <a:pt x="67" y="162"/>
                </a:cubicBezTo>
                <a:cubicBezTo>
                  <a:pt x="82" y="173"/>
                  <a:pt x="100" y="180"/>
                  <a:pt x="120" y="180"/>
                </a:cubicBezTo>
                <a:cubicBezTo>
                  <a:pt x="164" y="180"/>
                  <a:pt x="200" y="148"/>
                  <a:pt x="208" y="106"/>
                </a:cubicBezTo>
                <a:cubicBezTo>
                  <a:pt x="207" y="106"/>
                  <a:pt x="206" y="106"/>
                  <a:pt x="205" y="106"/>
                </a:cubicBezTo>
                <a:cubicBezTo>
                  <a:pt x="203" y="106"/>
                  <a:pt x="201" y="106"/>
                  <a:pt x="199" y="106"/>
                </a:cubicBezTo>
                <a:close/>
                <a:moveTo>
                  <a:pt x="148" y="163"/>
                </a:moveTo>
                <a:cubicBezTo>
                  <a:pt x="154" y="157"/>
                  <a:pt x="159" y="148"/>
                  <a:pt x="163" y="138"/>
                </a:cubicBezTo>
                <a:cubicBezTo>
                  <a:pt x="168" y="140"/>
                  <a:pt x="172" y="142"/>
                  <a:pt x="177" y="144"/>
                </a:cubicBezTo>
                <a:cubicBezTo>
                  <a:pt x="169" y="153"/>
                  <a:pt x="159" y="159"/>
                  <a:pt x="148" y="163"/>
                </a:cubicBezTo>
                <a:close/>
                <a:moveTo>
                  <a:pt x="228" y="75"/>
                </a:moveTo>
                <a:cubicBezTo>
                  <a:pt x="228" y="88"/>
                  <a:pt x="218" y="98"/>
                  <a:pt x="205" y="98"/>
                </a:cubicBezTo>
                <a:cubicBezTo>
                  <a:pt x="202" y="98"/>
                  <a:pt x="200" y="98"/>
                  <a:pt x="198" y="97"/>
                </a:cubicBezTo>
                <a:cubicBezTo>
                  <a:pt x="182" y="109"/>
                  <a:pt x="162" y="121"/>
                  <a:pt x="138" y="131"/>
                </a:cubicBezTo>
                <a:cubicBezTo>
                  <a:pt x="88" y="153"/>
                  <a:pt x="41" y="161"/>
                  <a:pt x="26" y="157"/>
                </a:cubicBezTo>
                <a:cubicBezTo>
                  <a:pt x="0" y="151"/>
                  <a:pt x="31" y="122"/>
                  <a:pt x="31" y="122"/>
                </a:cubicBezTo>
                <a:cubicBezTo>
                  <a:pt x="31" y="122"/>
                  <a:pt x="15" y="148"/>
                  <a:pt x="31" y="148"/>
                </a:cubicBezTo>
                <a:cubicBezTo>
                  <a:pt x="55" y="149"/>
                  <a:pt x="103" y="132"/>
                  <a:pt x="131" y="117"/>
                </a:cubicBezTo>
                <a:cubicBezTo>
                  <a:pt x="153" y="104"/>
                  <a:pt x="170" y="92"/>
                  <a:pt x="183" y="81"/>
                </a:cubicBezTo>
                <a:cubicBezTo>
                  <a:pt x="182" y="79"/>
                  <a:pt x="182" y="77"/>
                  <a:pt x="182" y="75"/>
                </a:cubicBezTo>
                <a:cubicBezTo>
                  <a:pt x="182" y="62"/>
                  <a:pt x="192" y="52"/>
                  <a:pt x="205" y="52"/>
                </a:cubicBezTo>
                <a:cubicBezTo>
                  <a:pt x="218" y="52"/>
                  <a:pt x="228" y="62"/>
                  <a:pt x="228" y="75"/>
                </a:cubicBezTo>
                <a:close/>
              </a:path>
            </a:pathLst>
          </a:custGeom>
          <a:solidFill>
            <a:srgbClr val="41B17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6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26C38F85-4D6F-D479-F292-829AFAC1DA06}"/>
              </a:ext>
            </a:extLst>
          </p:cNvPr>
          <p:cNvSpPr txBox="1">
            <a:spLocks/>
          </p:cNvSpPr>
          <p:nvPr/>
        </p:nvSpPr>
        <p:spPr>
          <a:xfrm>
            <a:off x="566027" y="1114415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39" name="Rectangle 176">
            <a:extLst>
              <a:ext uri="{FF2B5EF4-FFF2-40B4-BE49-F238E27FC236}">
                <a16:creationId xmlns:a16="http://schemas.microsoft.com/office/drawing/2014/main" id="{1E2A8CD1-3723-79A6-E768-13FD8F1A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320" y="5514087"/>
            <a:ext cx="4513322" cy="737946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39C12"/>
              </a:gs>
              <a:gs pos="0">
                <a:srgbClr val="2980B9">
                  <a:lumMod val="75000"/>
                </a:srgbClr>
              </a:gs>
              <a:gs pos="0">
                <a:srgbClr val="F39C12">
                  <a:lumMod val="75000"/>
                </a:srgb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0" name="Rectangle 178">
            <a:extLst>
              <a:ext uri="{FF2B5EF4-FFF2-40B4-BE49-F238E27FC236}">
                <a16:creationId xmlns:a16="http://schemas.microsoft.com/office/drawing/2014/main" id="{27F0ACA2-87CC-F829-0D25-1A3FA4EE2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90" y="6488249"/>
            <a:ext cx="4524052" cy="7387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0392B"/>
              </a:gs>
              <a:gs pos="0">
                <a:srgbClr val="2980B9">
                  <a:lumMod val="75000"/>
                </a:srgbClr>
              </a:gs>
              <a:gs pos="0">
                <a:srgbClr val="C0392B">
                  <a:lumMod val="75000"/>
                </a:srgb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41" name="Group 36">
            <a:extLst>
              <a:ext uri="{FF2B5EF4-FFF2-40B4-BE49-F238E27FC236}">
                <a16:creationId xmlns:a16="http://schemas.microsoft.com/office/drawing/2014/main" id="{C086CC8C-BC11-F8F0-F39B-74321A84F491}"/>
              </a:ext>
            </a:extLst>
          </p:cNvPr>
          <p:cNvGrpSpPr/>
          <p:nvPr/>
        </p:nvGrpSpPr>
        <p:grpSpPr>
          <a:xfrm>
            <a:off x="1585732" y="5371176"/>
            <a:ext cx="1698755" cy="917862"/>
            <a:chOff x="3411301" y="4528590"/>
            <a:chExt cx="1698755" cy="917862"/>
          </a:xfrm>
        </p:grpSpPr>
        <p:sp>
          <p:nvSpPr>
            <p:cNvPr id="42" name="Freeform 149">
              <a:extLst>
                <a:ext uri="{FF2B5EF4-FFF2-40B4-BE49-F238E27FC236}">
                  <a16:creationId xmlns:a16="http://schemas.microsoft.com/office/drawing/2014/main" id="{26F03CC0-BCC5-3B96-1497-F670BCB3D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262" y="4530483"/>
              <a:ext cx="1684450" cy="915969"/>
            </a:xfrm>
            <a:custGeom>
              <a:avLst/>
              <a:gdLst>
                <a:gd name="T0" fmla="*/ 595 w 597"/>
                <a:gd name="T1" fmla="*/ 53 h 409"/>
                <a:gd name="T2" fmla="*/ 588 w 597"/>
                <a:gd name="T3" fmla="*/ 46 h 409"/>
                <a:gd name="T4" fmla="*/ 577 w 597"/>
                <a:gd name="T5" fmla="*/ 39 h 409"/>
                <a:gd name="T6" fmla="*/ 565 w 597"/>
                <a:gd name="T7" fmla="*/ 34 h 409"/>
                <a:gd name="T8" fmla="*/ 537 w 597"/>
                <a:gd name="T9" fmla="*/ 24 h 409"/>
                <a:gd name="T10" fmla="*/ 518 w 597"/>
                <a:gd name="T11" fmla="*/ 20 h 409"/>
                <a:gd name="T12" fmla="*/ 486 w 597"/>
                <a:gd name="T13" fmla="*/ 13 h 409"/>
                <a:gd name="T14" fmla="*/ 460 w 597"/>
                <a:gd name="T15" fmla="*/ 10 h 409"/>
                <a:gd name="T16" fmla="*/ 425 w 597"/>
                <a:gd name="T17" fmla="*/ 5 h 409"/>
                <a:gd name="T18" fmla="*/ 392 w 597"/>
                <a:gd name="T19" fmla="*/ 3 h 409"/>
                <a:gd name="T20" fmla="*/ 372 w 597"/>
                <a:gd name="T21" fmla="*/ 2 h 409"/>
                <a:gd name="T22" fmla="*/ 353 w 597"/>
                <a:gd name="T23" fmla="*/ 1 h 409"/>
                <a:gd name="T24" fmla="*/ 335 w 597"/>
                <a:gd name="T25" fmla="*/ 0 h 409"/>
                <a:gd name="T26" fmla="*/ 312 w 597"/>
                <a:gd name="T27" fmla="*/ 0 h 409"/>
                <a:gd name="T28" fmla="*/ 289 w 597"/>
                <a:gd name="T29" fmla="*/ 0 h 409"/>
                <a:gd name="T30" fmla="*/ 273 w 597"/>
                <a:gd name="T31" fmla="*/ 0 h 409"/>
                <a:gd name="T32" fmla="*/ 244 w 597"/>
                <a:gd name="T33" fmla="*/ 1 h 409"/>
                <a:gd name="T34" fmla="*/ 203 w 597"/>
                <a:gd name="T35" fmla="*/ 3 h 409"/>
                <a:gd name="T36" fmla="*/ 187 w 597"/>
                <a:gd name="T37" fmla="*/ 4 h 409"/>
                <a:gd name="T38" fmla="*/ 173 w 597"/>
                <a:gd name="T39" fmla="*/ 5 h 409"/>
                <a:gd name="T40" fmla="*/ 155 w 597"/>
                <a:gd name="T41" fmla="*/ 7 h 409"/>
                <a:gd name="T42" fmla="*/ 140 w 597"/>
                <a:gd name="T43" fmla="*/ 9 h 409"/>
                <a:gd name="T44" fmla="*/ 119 w 597"/>
                <a:gd name="T45" fmla="*/ 12 h 409"/>
                <a:gd name="T46" fmla="*/ 103 w 597"/>
                <a:gd name="T47" fmla="*/ 15 h 409"/>
                <a:gd name="T48" fmla="*/ 77 w 597"/>
                <a:gd name="T49" fmla="*/ 20 h 409"/>
                <a:gd name="T50" fmla="*/ 60 w 597"/>
                <a:gd name="T51" fmla="*/ 25 h 409"/>
                <a:gd name="T52" fmla="*/ 42 w 597"/>
                <a:gd name="T53" fmla="*/ 30 h 409"/>
                <a:gd name="T54" fmla="*/ 27 w 597"/>
                <a:gd name="T55" fmla="*/ 36 h 409"/>
                <a:gd name="T56" fmla="*/ 13 w 597"/>
                <a:gd name="T57" fmla="*/ 44 h 409"/>
                <a:gd name="T58" fmla="*/ 4 w 597"/>
                <a:gd name="T59" fmla="*/ 52 h 409"/>
                <a:gd name="T60" fmla="*/ 1 w 597"/>
                <a:gd name="T61" fmla="*/ 59 h 409"/>
                <a:gd name="T62" fmla="*/ 1 w 597"/>
                <a:gd name="T63" fmla="*/ 65 h 409"/>
                <a:gd name="T64" fmla="*/ 139 w 597"/>
                <a:gd name="T65" fmla="*/ 367 h 409"/>
                <a:gd name="T66" fmla="*/ 148 w 597"/>
                <a:gd name="T67" fmla="*/ 384 h 409"/>
                <a:gd name="T68" fmla="*/ 153 w 597"/>
                <a:gd name="T69" fmla="*/ 388 h 409"/>
                <a:gd name="T70" fmla="*/ 161 w 597"/>
                <a:gd name="T71" fmla="*/ 392 h 409"/>
                <a:gd name="T72" fmla="*/ 172 w 597"/>
                <a:gd name="T73" fmla="*/ 396 h 409"/>
                <a:gd name="T74" fmla="*/ 183 w 597"/>
                <a:gd name="T75" fmla="*/ 398 h 409"/>
                <a:gd name="T76" fmla="*/ 197 w 597"/>
                <a:gd name="T77" fmla="*/ 401 h 409"/>
                <a:gd name="T78" fmla="*/ 212 w 597"/>
                <a:gd name="T79" fmla="*/ 404 h 409"/>
                <a:gd name="T80" fmla="*/ 226 w 597"/>
                <a:gd name="T81" fmla="*/ 406 h 409"/>
                <a:gd name="T82" fmla="*/ 243 w 597"/>
                <a:gd name="T83" fmla="*/ 407 h 409"/>
                <a:gd name="T84" fmla="*/ 263 w 597"/>
                <a:gd name="T85" fmla="*/ 408 h 409"/>
                <a:gd name="T86" fmla="*/ 279 w 597"/>
                <a:gd name="T87" fmla="*/ 409 h 409"/>
                <a:gd name="T88" fmla="*/ 307 w 597"/>
                <a:gd name="T89" fmla="*/ 409 h 409"/>
                <a:gd name="T90" fmla="*/ 327 w 597"/>
                <a:gd name="T91" fmla="*/ 409 h 409"/>
                <a:gd name="T92" fmla="*/ 341 w 597"/>
                <a:gd name="T93" fmla="*/ 408 h 409"/>
                <a:gd name="T94" fmla="*/ 362 w 597"/>
                <a:gd name="T95" fmla="*/ 407 h 409"/>
                <a:gd name="T96" fmla="*/ 381 w 597"/>
                <a:gd name="T97" fmla="*/ 404 h 409"/>
                <a:gd name="T98" fmla="*/ 396 w 597"/>
                <a:gd name="T99" fmla="*/ 402 h 409"/>
                <a:gd name="T100" fmla="*/ 407 w 597"/>
                <a:gd name="T101" fmla="*/ 400 h 409"/>
                <a:gd name="T102" fmla="*/ 419 w 597"/>
                <a:gd name="T103" fmla="*/ 397 h 409"/>
                <a:gd name="T104" fmla="*/ 431 w 597"/>
                <a:gd name="T105" fmla="*/ 394 h 409"/>
                <a:gd name="T106" fmla="*/ 440 w 597"/>
                <a:gd name="T107" fmla="*/ 390 h 409"/>
                <a:gd name="T108" fmla="*/ 446 w 597"/>
                <a:gd name="T109" fmla="*/ 387 h 409"/>
                <a:gd name="T110" fmla="*/ 450 w 597"/>
                <a:gd name="T111" fmla="*/ 384 h 409"/>
                <a:gd name="T112" fmla="*/ 453 w 597"/>
                <a:gd name="T113" fmla="*/ 38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7" h="409">
                  <a:moveTo>
                    <a:pt x="597" y="60"/>
                  </a:moveTo>
                  <a:cubicBezTo>
                    <a:pt x="597" y="60"/>
                    <a:pt x="597" y="60"/>
                    <a:pt x="597" y="59"/>
                  </a:cubicBezTo>
                  <a:cubicBezTo>
                    <a:pt x="597" y="59"/>
                    <a:pt x="597" y="59"/>
                    <a:pt x="597" y="59"/>
                  </a:cubicBezTo>
                  <a:cubicBezTo>
                    <a:pt x="597" y="58"/>
                    <a:pt x="597" y="58"/>
                    <a:pt x="597" y="57"/>
                  </a:cubicBezTo>
                  <a:cubicBezTo>
                    <a:pt x="597" y="57"/>
                    <a:pt x="597" y="57"/>
                    <a:pt x="597" y="57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96" y="55"/>
                    <a:pt x="596" y="55"/>
                    <a:pt x="596" y="55"/>
                  </a:cubicBezTo>
                  <a:cubicBezTo>
                    <a:pt x="595" y="54"/>
                    <a:pt x="595" y="54"/>
                    <a:pt x="595" y="53"/>
                  </a:cubicBezTo>
                  <a:cubicBezTo>
                    <a:pt x="594" y="53"/>
                    <a:pt x="594" y="53"/>
                    <a:pt x="594" y="53"/>
                  </a:cubicBezTo>
                  <a:cubicBezTo>
                    <a:pt x="594" y="53"/>
                    <a:pt x="594" y="52"/>
                    <a:pt x="593" y="52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1" y="49"/>
                    <a:pt x="591" y="49"/>
                    <a:pt x="591" y="49"/>
                  </a:cubicBezTo>
                  <a:cubicBezTo>
                    <a:pt x="591" y="49"/>
                    <a:pt x="591" y="49"/>
                    <a:pt x="590" y="48"/>
                  </a:cubicBezTo>
                  <a:cubicBezTo>
                    <a:pt x="590" y="48"/>
                    <a:pt x="590" y="48"/>
                    <a:pt x="590" y="48"/>
                  </a:cubicBezTo>
                  <a:cubicBezTo>
                    <a:pt x="589" y="47"/>
                    <a:pt x="589" y="47"/>
                    <a:pt x="588" y="46"/>
                  </a:cubicBezTo>
                  <a:cubicBezTo>
                    <a:pt x="588" y="46"/>
                    <a:pt x="588" y="46"/>
                    <a:pt x="588" y="46"/>
                  </a:cubicBezTo>
                  <a:cubicBezTo>
                    <a:pt x="587" y="45"/>
                    <a:pt x="586" y="45"/>
                    <a:pt x="585" y="44"/>
                  </a:cubicBezTo>
                  <a:cubicBezTo>
                    <a:pt x="585" y="44"/>
                    <a:pt x="585" y="44"/>
                    <a:pt x="585" y="44"/>
                  </a:cubicBezTo>
                  <a:cubicBezTo>
                    <a:pt x="584" y="43"/>
                    <a:pt x="584" y="43"/>
                    <a:pt x="583" y="43"/>
                  </a:cubicBezTo>
                  <a:cubicBezTo>
                    <a:pt x="582" y="42"/>
                    <a:pt x="582" y="42"/>
                    <a:pt x="582" y="42"/>
                  </a:cubicBezTo>
                  <a:cubicBezTo>
                    <a:pt x="581" y="42"/>
                    <a:pt x="581" y="41"/>
                    <a:pt x="580" y="41"/>
                  </a:cubicBezTo>
                  <a:cubicBezTo>
                    <a:pt x="579" y="40"/>
                    <a:pt x="579" y="40"/>
                    <a:pt x="579" y="40"/>
                  </a:cubicBezTo>
                  <a:cubicBezTo>
                    <a:pt x="579" y="40"/>
                    <a:pt x="578" y="40"/>
                    <a:pt x="577" y="39"/>
                  </a:cubicBezTo>
                  <a:cubicBezTo>
                    <a:pt x="576" y="39"/>
                    <a:pt x="576" y="39"/>
                    <a:pt x="576" y="39"/>
                  </a:cubicBezTo>
                  <a:cubicBezTo>
                    <a:pt x="576" y="38"/>
                    <a:pt x="575" y="38"/>
                    <a:pt x="574" y="37"/>
                  </a:cubicBezTo>
                  <a:cubicBezTo>
                    <a:pt x="573" y="37"/>
                    <a:pt x="573" y="37"/>
                    <a:pt x="573" y="37"/>
                  </a:cubicBezTo>
                  <a:cubicBezTo>
                    <a:pt x="572" y="37"/>
                    <a:pt x="571" y="36"/>
                    <a:pt x="570" y="36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8" y="35"/>
                    <a:pt x="567" y="35"/>
                    <a:pt x="566" y="34"/>
                  </a:cubicBezTo>
                  <a:cubicBezTo>
                    <a:pt x="566" y="34"/>
                    <a:pt x="566" y="34"/>
                    <a:pt x="566" y="34"/>
                  </a:cubicBezTo>
                  <a:cubicBezTo>
                    <a:pt x="565" y="34"/>
                    <a:pt x="565" y="34"/>
                    <a:pt x="565" y="34"/>
                  </a:cubicBezTo>
                  <a:cubicBezTo>
                    <a:pt x="563" y="33"/>
                    <a:pt x="561" y="32"/>
                    <a:pt x="559" y="31"/>
                  </a:cubicBezTo>
                  <a:cubicBezTo>
                    <a:pt x="558" y="31"/>
                    <a:pt x="558" y="31"/>
                    <a:pt x="558" y="31"/>
                  </a:cubicBezTo>
                  <a:cubicBezTo>
                    <a:pt x="556" y="30"/>
                    <a:pt x="554" y="29"/>
                    <a:pt x="551" y="29"/>
                  </a:cubicBezTo>
                  <a:cubicBezTo>
                    <a:pt x="551" y="28"/>
                    <a:pt x="551" y="28"/>
                    <a:pt x="551" y="28"/>
                  </a:cubicBezTo>
                  <a:cubicBezTo>
                    <a:pt x="550" y="28"/>
                    <a:pt x="550" y="28"/>
                    <a:pt x="550" y="28"/>
                  </a:cubicBezTo>
                  <a:cubicBezTo>
                    <a:pt x="548" y="28"/>
                    <a:pt x="546" y="27"/>
                    <a:pt x="544" y="26"/>
                  </a:cubicBezTo>
                  <a:cubicBezTo>
                    <a:pt x="544" y="26"/>
                    <a:pt x="543" y="26"/>
                    <a:pt x="543" y="26"/>
                  </a:cubicBezTo>
                  <a:cubicBezTo>
                    <a:pt x="541" y="25"/>
                    <a:pt x="539" y="25"/>
                    <a:pt x="537" y="24"/>
                  </a:cubicBezTo>
                  <a:cubicBezTo>
                    <a:pt x="537" y="24"/>
                    <a:pt x="537" y="24"/>
                    <a:pt x="537" y="24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34" y="23"/>
                    <a:pt x="532" y="23"/>
                    <a:pt x="531" y="23"/>
                  </a:cubicBezTo>
                  <a:cubicBezTo>
                    <a:pt x="530" y="23"/>
                    <a:pt x="530" y="22"/>
                    <a:pt x="529" y="22"/>
                  </a:cubicBezTo>
                  <a:cubicBezTo>
                    <a:pt x="527" y="22"/>
                    <a:pt x="525" y="21"/>
                    <a:pt x="523" y="21"/>
                  </a:cubicBezTo>
                  <a:cubicBezTo>
                    <a:pt x="523" y="21"/>
                    <a:pt x="523" y="21"/>
                    <a:pt x="523" y="21"/>
                  </a:cubicBezTo>
                  <a:cubicBezTo>
                    <a:pt x="522" y="21"/>
                    <a:pt x="522" y="21"/>
                    <a:pt x="522" y="21"/>
                  </a:cubicBezTo>
                  <a:cubicBezTo>
                    <a:pt x="521" y="20"/>
                    <a:pt x="519" y="20"/>
                    <a:pt x="518" y="20"/>
                  </a:cubicBezTo>
                  <a:cubicBezTo>
                    <a:pt x="517" y="19"/>
                    <a:pt x="516" y="19"/>
                    <a:pt x="516" y="19"/>
                  </a:cubicBezTo>
                  <a:cubicBezTo>
                    <a:pt x="514" y="19"/>
                    <a:pt x="513" y="19"/>
                    <a:pt x="512" y="18"/>
                  </a:cubicBezTo>
                  <a:cubicBezTo>
                    <a:pt x="511" y="18"/>
                    <a:pt x="511" y="18"/>
                    <a:pt x="510" y="18"/>
                  </a:cubicBezTo>
                  <a:cubicBezTo>
                    <a:pt x="510" y="18"/>
                    <a:pt x="510" y="18"/>
                    <a:pt x="510" y="18"/>
                  </a:cubicBezTo>
                  <a:cubicBezTo>
                    <a:pt x="506" y="17"/>
                    <a:pt x="502" y="16"/>
                    <a:pt x="498" y="15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497" y="15"/>
                    <a:pt x="497" y="15"/>
                    <a:pt x="497" y="15"/>
                  </a:cubicBezTo>
                  <a:cubicBezTo>
                    <a:pt x="494" y="15"/>
                    <a:pt x="490" y="14"/>
                    <a:pt x="486" y="13"/>
                  </a:cubicBezTo>
                  <a:cubicBezTo>
                    <a:pt x="486" y="13"/>
                    <a:pt x="486" y="13"/>
                    <a:pt x="486" y="13"/>
                  </a:cubicBezTo>
                  <a:cubicBezTo>
                    <a:pt x="485" y="13"/>
                    <a:pt x="485" y="13"/>
                    <a:pt x="485" y="13"/>
                  </a:cubicBezTo>
                  <a:cubicBezTo>
                    <a:pt x="481" y="13"/>
                    <a:pt x="478" y="12"/>
                    <a:pt x="474" y="12"/>
                  </a:cubicBezTo>
                  <a:cubicBezTo>
                    <a:pt x="473" y="11"/>
                    <a:pt x="473" y="11"/>
                    <a:pt x="473" y="11"/>
                  </a:cubicBezTo>
                  <a:cubicBezTo>
                    <a:pt x="472" y="11"/>
                    <a:pt x="472" y="11"/>
                    <a:pt x="472" y="11"/>
                  </a:cubicBezTo>
                  <a:cubicBezTo>
                    <a:pt x="469" y="11"/>
                    <a:pt x="465" y="10"/>
                    <a:pt x="462" y="10"/>
                  </a:cubicBezTo>
                  <a:cubicBezTo>
                    <a:pt x="461" y="10"/>
                    <a:pt x="461" y="10"/>
                    <a:pt x="461" y="10"/>
                  </a:cubicBezTo>
                  <a:cubicBezTo>
                    <a:pt x="460" y="10"/>
                    <a:pt x="460" y="10"/>
                    <a:pt x="460" y="10"/>
                  </a:cubicBezTo>
                  <a:cubicBezTo>
                    <a:pt x="457" y="9"/>
                    <a:pt x="453" y="9"/>
                    <a:pt x="450" y="8"/>
                  </a:cubicBezTo>
                  <a:cubicBezTo>
                    <a:pt x="449" y="8"/>
                    <a:pt x="449" y="8"/>
                    <a:pt x="449" y="8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45" y="8"/>
                    <a:pt x="441" y="7"/>
                    <a:pt x="438" y="7"/>
                  </a:cubicBezTo>
                  <a:cubicBezTo>
                    <a:pt x="437" y="7"/>
                    <a:pt x="437" y="7"/>
                    <a:pt x="437" y="7"/>
                  </a:cubicBezTo>
                  <a:cubicBezTo>
                    <a:pt x="436" y="7"/>
                    <a:pt x="436" y="7"/>
                    <a:pt x="435" y="7"/>
                  </a:cubicBezTo>
                  <a:cubicBezTo>
                    <a:pt x="432" y="6"/>
                    <a:pt x="429" y="6"/>
                    <a:pt x="426" y="6"/>
                  </a:cubicBezTo>
                  <a:cubicBezTo>
                    <a:pt x="425" y="5"/>
                    <a:pt x="425" y="5"/>
                    <a:pt x="425" y="5"/>
                  </a:cubicBezTo>
                  <a:cubicBezTo>
                    <a:pt x="424" y="5"/>
                    <a:pt x="424" y="5"/>
                    <a:pt x="423" y="5"/>
                  </a:cubicBezTo>
                  <a:cubicBezTo>
                    <a:pt x="420" y="5"/>
                    <a:pt x="417" y="5"/>
                    <a:pt x="414" y="4"/>
                  </a:cubicBezTo>
                  <a:cubicBezTo>
                    <a:pt x="413" y="4"/>
                    <a:pt x="413" y="4"/>
                    <a:pt x="413" y="4"/>
                  </a:cubicBezTo>
                  <a:cubicBezTo>
                    <a:pt x="413" y="4"/>
                    <a:pt x="413" y="4"/>
                    <a:pt x="413" y="4"/>
                  </a:cubicBezTo>
                  <a:cubicBezTo>
                    <a:pt x="410" y="4"/>
                    <a:pt x="407" y="4"/>
                    <a:pt x="404" y="4"/>
                  </a:cubicBezTo>
                  <a:cubicBezTo>
                    <a:pt x="403" y="4"/>
                    <a:pt x="403" y="4"/>
                    <a:pt x="402" y="4"/>
                  </a:cubicBezTo>
                  <a:cubicBezTo>
                    <a:pt x="402" y="3"/>
                    <a:pt x="402" y="3"/>
                    <a:pt x="401" y="3"/>
                  </a:cubicBezTo>
                  <a:cubicBezTo>
                    <a:pt x="398" y="3"/>
                    <a:pt x="395" y="3"/>
                    <a:pt x="392" y="3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1" y="3"/>
                    <a:pt x="391" y="3"/>
                    <a:pt x="391" y="3"/>
                  </a:cubicBezTo>
                  <a:cubicBezTo>
                    <a:pt x="389" y="3"/>
                    <a:pt x="387" y="2"/>
                    <a:pt x="384" y="2"/>
                  </a:cubicBezTo>
                  <a:cubicBezTo>
                    <a:pt x="384" y="2"/>
                    <a:pt x="383" y="2"/>
                    <a:pt x="383" y="2"/>
                  </a:cubicBezTo>
                  <a:cubicBezTo>
                    <a:pt x="382" y="2"/>
                    <a:pt x="382" y="2"/>
                    <a:pt x="381" y="2"/>
                  </a:cubicBezTo>
                  <a:cubicBezTo>
                    <a:pt x="380" y="2"/>
                    <a:pt x="378" y="2"/>
                    <a:pt x="376" y="2"/>
                  </a:cubicBezTo>
                  <a:cubicBezTo>
                    <a:pt x="376" y="2"/>
                    <a:pt x="375" y="2"/>
                    <a:pt x="374" y="2"/>
                  </a:cubicBezTo>
                  <a:cubicBezTo>
                    <a:pt x="374" y="2"/>
                    <a:pt x="373" y="2"/>
                    <a:pt x="372" y="2"/>
                  </a:cubicBezTo>
                  <a:cubicBezTo>
                    <a:pt x="372" y="2"/>
                    <a:pt x="371" y="1"/>
                    <a:pt x="370" y="1"/>
                  </a:cubicBezTo>
                  <a:cubicBezTo>
                    <a:pt x="369" y="1"/>
                    <a:pt x="368" y="1"/>
                    <a:pt x="367" y="1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364" y="1"/>
                    <a:pt x="363" y="1"/>
                    <a:pt x="362" y="1"/>
                  </a:cubicBezTo>
                  <a:cubicBezTo>
                    <a:pt x="362" y="1"/>
                    <a:pt x="361" y="1"/>
                    <a:pt x="360" y="1"/>
                  </a:cubicBezTo>
                  <a:cubicBezTo>
                    <a:pt x="360" y="1"/>
                    <a:pt x="359" y="1"/>
                    <a:pt x="358" y="1"/>
                  </a:cubicBezTo>
                  <a:cubicBezTo>
                    <a:pt x="357" y="1"/>
                    <a:pt x="356" y="1"/>
                    <a:pt x="355" y="1"/>
                  </a:cubicBezTo>
                  <a:cubicBezTo>
                    <a:pt x="355" y="1"/>
                    <a:pt x="354" y="1"/>
                    <a:pt x="353" y="1"/>
                  </a:cubicBezTo>
                  <a:cubicBezTo>
                    <a:pt x="352" y="1"/>
                    <a:pt x="351" y="1"/>
                    <a:pt x="350" y="1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49" y="1"/>
                    <a:pt x="348" y="1"/>
                    <a:pt x="348" y="1"/>
                  </a:cubicBezTo>
                  <a:cubicBezTo>
                    <a:pt x="346" y="0"/>
                    <a:pt x="34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2" y="0"/>
                    <a:pt x="342" y="0"/>
                    <a:pt x="341" y="0"/>
                  </a:cubicBezTo>
                  <a:cubicBezTo>
                    <a:pt x="340" y="0"/>
                    <a:pt x="339" y="0"/>
                    <a:pt x="338" y="0"/>
                  </a:cubicBezTo>
                  <a:cubicBezTo>
                    <a:pt x="337" y="0"/>
                    <a:pt x="336" y="0"/>
                    <a:pt x="335" y="0"/>
                  </a:cubicBezTo>
                  <a:cubicBezTo>
                    <a:pt x="335" y="0"/>
                    <a:pt x="334" y="0"/>
                    <a:pt x="334" y="0"/>
                  </a:cubicBezTo>
                  <a:cubicBezTo>
                    <a:pt x="334" y="0"/>
                    <a:pt x="333" y="0"/>
                    <a:pt x="333" y="0"/>
                  </a:cubicBezTo>
                  <a:cubicBezTo>
                    <a:pt x="331" y="0"/>
                    <a:pt x="329" y="0"/>
                    <a:pt x="328" y="0"/>
                  </a:cubicBezTo>
                  <a:cubicBezTo>
                    <a:pt x="326" y="0"/>
                    <a:pt x="325" y="0"/>
                    <a:pt x="324" y="0"/>
                  </a:cubicBezTo>
                  <a:cubicBezTo>
                    <a:pt x="322" y="0"/>
                    <a:pt x="321" y="0"/>
                    <a:pt x="320" y="0"/>
                  </a:cubicBezTo>
                  <a:cubicBezTo>
                    <a:pt x="318" y="0"/>
                    <a:pt x="317" y="0"/>
                    <a:pt x="316" y="0"/>
                  </a:cubicBezTo>
                  <a:cubicBezTo>
                    <a:pt x="314" y="0"/>
                    <a:pt x="313" y="0"/>
                    <a:pt x="312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0" y="0"/>
                    <a:pt x="309" y="0"/>
                    <a:pt x="308" y="0"/>
                  </a:cubicBezTo>
                  <a:cubicBezTo>
                    <a:pt x="306" y="0"/>
                    <a:pt x="305" y="0"/>
                    <a:pt x="304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2" y="0"/>
                    <a:pt x="301" y="0"/>
                    <a:pt x="300" y="0"/>
                  </a:cubicBezTo>
                  <a:cubicBezTo>
                    <a:pt x="299" y="0"/>
                    <a:pt x="298" y="0"/>
                    <a:pt x="296" y="0"/>
                  </a:cubicBezTo>
                  <a:cubicBezTo>
                    <a:pt x="295" y="0"/>
                    <a:pt x="294" y="0"/>
                    <a:pt x="293" y="0"/>
                  </a:cubicBezTo>
                  <a:cubicBezTo>
                    <a:pt x="292" y="0"/>
                    <a:pt x="290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7" y="0"/>
                    <a:pt x="287" y="0"/>
                    <a:pt x="286" y="0"/>
                  </a:cubicBezTo>
                  <a:cubicBezTo>
                    <a:pt x="284" y="0"/>
                    <a:pt x="283" y="0"/>
                    <a:pt x="282" y="0"/>
                  </a:cubicBezTo>
                  <a:cubicBezTo>
                    <a:pt x="281" y="0"/>
                    <a:pt x="280" y="0"/>
                    <a:pt x="278" y="0"/>
                  </a:cubicBezTo>
                  <a:cubicBezTo>
                    <a:pt x="277" y="0"/>
                    <a:pt x="275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3" y="0"/>
                    <a:pt x="273" y="0"/>
                  </a:cubicBezTo>
                  <a:cubicBezTo>
                    <a:pt x="272" y="0"/>
                    <a:pt x="271" y="0"/>
                    <a:pt x="270" y="0"/>
                  </a:cubicBezTo>
                  <a:cubicBezTo>
                    <a:pt x="269" y="0"/>
                    <a:pt x="267" y="0"/>
                    <a:pt x="266" y="0"/>
                  </a:cubicBezTo>
                  <a:cubicBezTo>
                    <a:pt x="264" y="0"/>
                    <a:pt x="263" y="0"/>
                    <a:pt x="262" y="0"/>
                  </a:cubicBez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6" y="0"/>
                    <a:pt x="254" y="0"/>
                    <a:pt x="252" y="0"/>
                  </a:cubicBezTo>
                  <a:cubicBezTo>
                    <a:pt x="249" y="1"/>
                    <a:pt x="247" y="1"/>
                    <a:pt x="244" y="1"/>
                  </a:cubicBezTo>
                  <a:cubicBezTo>
                    <a:pt x="244" y="1"/>
                    <a:pt x="244" y="1"/>
                    <a:pt x="244" y="1"/>
                  </a:cubicBezTo>
                  <a:cubicBezTo>
                    <a:pt x="237" y="1"/>
                    <a:pt x="230" y="1"/>
                    <a:pt x="223" y="2"/>
                  </a:cubicBezTo>
                  <a:cubicBezTo>
                    <a:pt x="223" y="2"/>
                    <a:pt x="223" y="2"/>
                    <a:pt x="223" y="2"/>
                  </a:cubicBezTo>
                  <a:cubicBezTo>
                    <a:pt x="219" y="2"/>
                    <a:pt x="215" y="2"/>
                    <a:pt x="211" y="2"/>
                  </a:cubicBezTo>
                  <a:cubicBezTo>
                    <a:pt x="210" y="2"/>
                    <a:pt x="210" y="2"/>
                    <a:pt x="209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3"/>
                    <a:pt x="207" y="3"/>
                    <a:pt x="207" y="3"/>
                  </a:cubicBezTo>
                  <a:cubicBezTo>
                    <a:pt x="206" y="3"/>
                    <a:pt x="205" y="3"/>
                    <a:pt x="203" y="3"/>
                  </a:cubicBezTo>
                  <a:cubicBezTo>
                    <a:pt x="203" y="3"/>
                    <a:pt x="203" y="3"/>
                    <a:pt x="202" y="3"/>
                  </a:cubicBezTo>
                  <a:cubicBezTo>
                    <a:pt x="201" y="3"/>
                    <a:pt x="200" y="3"/>
                    <a:pt x="199" y="3"/>
                  </a:cubicBezTo>
                  <a:cubicBezTo>
                    <a:pt x="199" y="3"/>
                    <a:pt x="198" y="3"/>
                    <a:pt x="197" y="3"/>
                  </a:cubicBezTo>
                  <a:cubicBezTo>
                    <a:pt x="197" y="3"/>
                    <a:pt x="196" y="3"/>
                    <a:pt x="196" y="3"/>
                  </a:cubicBezTo>
                  <a:cubicBezTo>
                    <a:pt x="195" y="4"/>
                    <a:pt x="194" y="4"/>
                    <a:pt x="193" y="4"/>
                  </a:cubicBezTo>
                  <a:cubicBezTo>
                    <a:pt x="192" y="4"/>
                    <a:pt x="192" y="4"/>
                    <a:pt x="191" y="4"/>
                  </a:cubicBezTo>
                  <a:cubicBezTo>
                    <a:pt x="191" y="4"/>
                    <a:pt x="190" y="4"/>
                    <a:pt x="189" y="4"/>
                  </a:cubicBezTo>
                  <a:cubicBezTo>
                    <a:pt x="188" y="4"/>
                    <a:pt x="188" y="4"/>
                    <a:pt x="187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5" y="4"/>
                    <a:pt x="183" y="5"/>
                    <a:pt x="182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5"/>
                    <a:pt x="178" y="5"/>
                  </a:cubicBezTo>
                  <a:cubicBezTo>
                    <a:pt x="177" y="5"/>
                    <a:pt x="176" y="5"/>
                    <a:pt x="175" y="5"/>
                  </a:cubicBezTo>
                  <a:cubicBezTo>
                    <a:pt x="175" y="5"/>
                    <a:pt x="174" y="5"/>
                    <a:pt x="174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2" y="6"/>
                    <a:pt x="171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7" y="6"/>
                    <a:pt x="166" y="6"/>
                    <a:pt x="165" y="6"/>
                  </a:cubicBezTo>
                  <a:cubicBezTo>
                    <a:pt x="164" y="6"/>
                    <a:pt x="163" y="7"/>
                    <a:pt x="161" y="7"/>
                  </a:cubicBezTo>
                  <a:cubicBezTo>
                    <a:pt x="160" y="7"/>
                    <a:pt x="159" y="7"/>
                    <a:pt x="157" y="7"/>
                  </a:cubicBezTo>
                  <a:cubicBezTo>
                    <a:pt x="157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4" y="7"/>
                    <a:pt x="154" y="8"/>
                    <a:pt x="153" y="8"/>
                  </a:cubicBezTo>
                  <a:cubicBezTo>
                    <a:pt x="152" y="8"/>
                    <a:pt x="151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7" y="8"/>
                    <a:pt x="146" y="8"/>
                    <a:pt x="145" y="9"/>
                  </a:cubicBezTo>
                  <a:cubicBezTo>
                    <a:pt x="145" y="9"/>
                    <a:pt x="144" y="9"/>
                    <a:pt x="144" y="9"/>
                  </a:cubicBezTo>
                  <a:cubicBezTo>
                    <a:pt x="143" y="9"/>
                    <a:pt x="142" y="9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37" y="10"/>
                    <a:pt x="137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4" y="10"/>
                    <a:pt x="133" y="10"/>
                    <a:pt x="132" y="10"/>
                  </a:cubicBezTo>
                  <a:cubicBezTo>
                    <a:pt x="130" y="11"/>
                    <a:pt x="129" y="11"/>
                    <a:pt x="128" y="11"/>
                  </a:cubicBezTo>
                  <a:cubicBezTo>
                    <a:pt x="127" y="11"/>
                    <a:pt x="126" y="11"/>
                    <a:pt x="125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3" y="12"/>
                    <a:pt x="121" y="12"/>
                    <a:pt x="119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12"/>
                    <a:pt x="117" y="12"/>
                    <a:pt x="117" y="13"/>
                  </a:cubicBezTo>
                  <a:cubicBezTo>
                    <a:pt x="115" y="13"/>
                    <a:pt x="114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1" y="13"/>
                    <a:pt x="111" y="14"/>
                    <a:pt x="111" y="14"/>
                  </a:cubicBezTo>
                  <a:cubicBezTo>
                    <a:pt x="109" y="14"/>
                    <a:pt x="107" y="14"/>
                    <a:pt x="105" y="15"/>
                  </a:cubicBezTo>
                  <a:cubicBezTo>
                    <a:pt x="105" y="15"/>
                    <a:pt x="104" y="15"/>
                    <a:pt x="104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0" y="15"/>
                    <a:pt x="98" y="16"/>
                    <a:pt x="95" y="16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0" y="17"/>
                    <a:pt x="87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2" y="19"/>
                    <a:pt x="80" y="20"/>
                    <a:pt x="79" y="20"/>
                  </a:cubicBezTo>
                  <a:cubicBezTo>
                    <a:pt x="78" y="20"/>
                    <a:pt x="78" y="20"/>
                    <a:pt x="77" y="20"/>
                  </a:cubicBezTo>
                  <a:cubicBezTo>
                    <a:pt x="76" y="21"/>
                    <a:pt x="74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0" y="22"/>
                    <a:pt x="68" y="22"/>
                    <a:pt x="67" y="23"/>
                  </a:cubicBezTo>
                  <a:cubicBezTo>
                    <a:pt x="66" y="23"/>
                    <a:pt x="66" y="23"/>
                    <a:pt x="65" y="23"/>
                  </a:cubicBezTo>
                  <a:cubicBezTo>
                    <a:pt x="64" y="23"/>
                    <a:pt x="63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9" y="25"/>
                    <a:pt x="58" y="25"/>
                    <a:pt x="56" y="26"/>
                  </a:cubicBezTo>
                  <a:cubicBezTo>
                    <a:pt x="56" y="26"/>
                    <a:pt x="56" y="26"/>
                    <a:pt x="55" y="26"/>
                  </a:cubicBezTo>
                  <a:cubicBezTo>
                    <a:pt x="54" y="26"/>
                    <a:pt x="52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49" y="28"/>
                    <a:pt x="48" y="28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4" y="29"/>
                    <a:pt x="43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9" y="31"/>
                    <a:pt x="37" y="32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2" y="34"/>
                    <a:pt x="30" y="35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5" y="37"/>
                    <a:pt x="24" y="38"/>
                    <a:pt x="22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40"/>
                    <a:pt x="18" y="40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4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0" y="46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8" y="48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1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3" y="54"/>
                    <a:pt x="2" y="54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7"/>
                    <a:pt x="2" y="68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6" y="208"/>
                    <a:pt x="70" y="216"/>
                    <a:pt x="73" y="224"/>
                  </a:cubicBezTo>
                  <a:cubicBezTo>
                    <a:pt x="84" y="248"/>
                    <a:pt x="84" y="248"/>
                    <a:pt x="84" y="248"/>
                  </a:cubicBezTo>
                  <a:cubicBezTo>
                    <a:pt x="92" y="264"/>
                    <a:pt x="100" y="281"/>
                    <a:pt x="107" y="297"/>
                  </a:cubicBezTo>
                  <a:cubicBezTo>
                    <a:pt x="113" y="309"/>
                    <a:pt x="113" y="309"/>
                    <a:pt x="113" y="309"/>
                  </a:cubicBezTo>
                  <a:cubicBezTo>
                    <a:pt x="122" y="329"/>
                    <a:pt x="131" y="349"/>
                    <a:pt x="139" y="367"/>
                  </a:cubicBezTo>
                  <a:cubicBezTo>
                    <a:pt x="141" y="372"/>
                    <a:pt x="143" y="376"/>
                    <a:pt x="145" y="380"/>
                  </a:cubicBezTo>
                  <a:cubicBezTo>
                    <a:pt x="146" y="381"/>
                    <a:pt x="146" y="381"/>
                    <a:pt x="146" y="381"/>
                  </a:cubicBezTo>
                  <a:cubicBezTo>
                    <a:pt x="146" y="382"/>
                    <a:pt x="146" y="382"/>
                    <a:pt x="146" y="382"/>
                  </a:cubicBezTo>
                  <a:cubicBezTo>
                    <a:pt x="146" y="382"/>
                    <a:pt x="146" y="382"/>
                    <a:pt x="146" y="382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9" y="385"/>
                    <a:pt x="149" y="385"/>
                    <a:pt x="149" y="385"/>
                  </a:cubicBezTo>
                  <a:cubicBezTo>
                    <a:pt x="150" y="385"/>
                    <a:pt x="150" y="385"/>
                    <a:pt x="150" y="385"/>
                  </a:cubicBezTo>
                  <a:cubicBezTo>
                    <a:pt x="150" y="386"/>
                    <a:pt x="150" y="386"/>
                    <a:pt x="150" y="386"/>
                  </a:cubicBezTo>
                  <a:cubicBezTo>
                    <a:pt x="151" y="386"/>
                    <a:pt x="151" y="386"/>
                    <a:pt x="151" y="386"/>
                  </a:cubicBezTo>
                  <a:cubicBezTo>
                    <a:pt x="151" y="387"/>
                    <a:pt x="151" y="387"/>
                    <a:pt x="151" y="387"/>
                  </a:cubicBezTo>
                  <a:cubicBezTo>
                    <a:pt x="152" y="387"/>
                    <a:pt x="152" y="387"/>
                    <a:pt x="153" y="388"/>
                  </a:cubicBezTo>
                  <a:cubicBezTo>
                    <a:pt x="153" y="388"/>
                    <a:pt x="153" y="388"/>
                    <a:pt x="153" y="388"/>
                  </a:cubicBezTo>
                  <a:cubicBezTo>
                    <a:pt x="154" y="388"/>
                    <a:pt x="154" y="388"/>
                    <a:pt x="154" y="388"/>
                  </a:cubicBezTo>
                  <a:cubicBezTo>
                    <a:pt x="154" y="388"/>
                    <a:pt x="155" y="389"/>
                    <a:pt x="155" y="389"/>
                  </a:cubicBezTo>
                  <a:cubicBezTo>
                    <a:pt x="156" y="389"/>
                    <a:pt x="156" y="389"/>
                    <a:pt x="156" y="389"/>
                  </a:cubicBezTo>
                  <a:cubicBezTo>
                    <a:pt x="157" y="390"/>
                    <a:pt x="157" y="390"/>
                    <a:pt x="157" y="390"/>
                  </a:cubicBezTo>
                  <a:cubicBezTo>
                    <a:pt x="157" y="390"/>
                    <a:pt x="158" y="390"/>
                    <a:pt x="158" y="390"/>
                  </a:cubicBezTo>
                  <a:cubicBezTo>
                    <a:pt x="159" y="391"/>
                    <a:pt x="159" y="391"/>
                    <a:pt x="159" y="391"/>
                  </a:cubicBezTo>
                  <a:cubicBezTo>
                    <a:pt x="160" y="391"/>
                    <a:pt x="160" y="391"/>
                    <a:pt x="160" y="391"/>
                  </a:cubicBezTo>
                  <a:cubicBezTo>
                    <a:pt x="160" y="391"/>
                    <a:pt x="161" y="392"/>
                    <a:pt x="161" y="392"/>
                  </a:cubicBezTo>
                  <a:cubicBezTo>
                    <a:pt x="162" y="392"/>
                    <a:pt x="162" y="392"/>
                    <a:pt x="163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3"/>
                    <a:pt x="165" y="393"/>
                    <a:pt x="165" y="393"/>
                  </a:cubicBezTo>
                  <a:cubicBezTo>
                    <a:pt x="165" y="393"/>
                    <a:pt x="166" y="393"/>
                    <a:pt x="166" y="394"/>
                  </a:cubicBezTo>
                  <a:cubicBezTo>
                    <a:pt x="167" y="394"/>
                    <a:pt x="167" y="394"/>
                    <a:pt x="168" y="394"/>
                  </a:cubicBezTo>
                  <a:cubicBezTo>
                    <a:pt x="169" y="394"/>
                    <a:pt x="169" y="394"/>
                    <a:pt x="169" y="394"/>
                  </a:cubicBezTo>
                  <a:cubicBezTo>
                    <a:pt x="169" y="395"/>
                    <a:pt x="170" y="395"/>
                    <a:pt x="170" y="395"/>
                  </a:cubicBezTo>
                  <a:cubicBezTo>
                    <a:pt x="171" y="395"/>
                    <a:pt x="172" y="395"/>
                    <a:pt x="172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4" y="396"/>
                    <a:pt x="174" y="396"/>
                    <a:pt x="174" y="396"/>
                  </a:cubicBezTo>
                  <a:cubicBezTo>
                    <a:pt x="175" y="396"/>
                    <a:pt x="176" y="397"/>
                    <a:pt x="177" y="397"/>
                  </a:cubicBezTo>
                  <a:cubicBezTo>
                    <a:pt x="177" y="397"/>
                    <a:pt x="178" y="397"/>
                    <a:pt x="178" y="397"/>
                  </a:cubicBezTo>
                  <a:cubicBezTo>
                    <a:pt x="179" y="397"/>
                    <a:pt x="179" y="397"/>
                    <a:pt x="179" y="397"/>
                  </a:cubicBezTo>
                  <a:cubicBezTo>
                    <a:pt x="179" y="397"/>
                    <a:pt x="179" y="397"/>
                    <a:pt x="179" y="397"/>
                  </a:cubicBezTo>
                  <a:cubicBezTo>
                    <a:pt x="180" y="398"/>
                    <a:pt x="180" y="398"/>
                    <a:pt x="181" y="398"/>
                  </a:cubicBezTo>
                  <a:cubicBezTo>
                    <a:pt x="182" y="398"/>
                    <a:pt x="183" y="398"/>
                    <a:pt x="183" y="398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85" y="399"/>
                    <a:pt x="185" y="399"/>
                    <a:pt x="186" y="399"/>
                  </a:cubicBezTo>
                  <a:cubicBezTo>
                    <a:pt x="187" y="399"/>
                    <a:pt x="188" y="399"/>
                    <a:pt x="188" y="400"/>
                  </a:cubicBezTo>
                  <a:cubicBezTo>
                    <a:pt x="189" y="400"/>
                    <a:pt x="189" y="400"/>
                    <a:pt x="189" y="400"/>
                  </a:cubicBezTo>
                  <a:cubicBezTo>
                    <a:pt x="190" y="400"/>
                    <a:pt x="191" y="400"/>
                    <a:pt x="191" y="400"/>
                  </a:cubicBezTo>
                  <a:cubicBezTo>
                    <a:pt x="192" y="400"/>
                    <a:pt x="193" y="400"/>
                    <a:pt x="193" y="401"/>
                  </a:cubicBezTo>
                  <a:cubicBezTo>
                    <a:pt x="194" y="401"/>
                    <a:pt x="194" y="401"/>
                    <a:pt x="195" y="401"/>
                  </a:cubicBezTo>
                  <a:cubicBezTo>
                    <a:pt x="196" y="401"/>
                    <a:pt x="196" y="401"/>
                    <a:pt x="197" y="401"/>
                  </a:cubicBezTo>
                  <a:cubicBezTo>
                    <a:pt x="198" y="401"/>
                    <a:pt x="198" y="402"/>
                    <a:pt x="199" y="402"/>
                  </a:cubicBezTo>
                  <a:cubicBezTo>
                    <a:pt x="200" y="402"/>
                    <a:pt x="200" y="402"/>
                    <a:pt x="201" y="402"/>
                  </a:cubicBezTo>
                  <a:cubicBezTo>
                    <a:pt x="202" y="402"/>
                    <a:pt x="203" y="402"/>
                    <a:pt x="203" y="402"/>
                  </a:cubicBezTo>
                  <a:cubicBezTo>
                    <a:pt x="204" y="403"/>
                    <a:pt x="204" y="403"/>
                    <a:pt x="204" y="403"/>
                  </a:cubicBezTo>
                  <a:cubicBezTo>
                    <a:pt x="205" y="403"/>
                    <a:pt x="206" y="403"/>
                    <a:pt x="206" y="403"/>
                  </a:cubicBezTo>
                  <a:cubicBezTo>
                    <a:pt x="207" y="403"/>
                    <a:pt x="208" y="403"/>
                    <a:pt x="209" y="403"/>
                  </a:cubicBezTo>
                  <a:cubicBezTo>
                    <a:pt x="210" y="403"/>
                    <a:pt x="210" y="403"/>
                    <a:pt x="210" y="403"/>
                  </a:cubicBezTo>
                  <a:cubicBezTo>
                    <a:pt x="211" y="404"/>
                    <a:pt x="212" y="404"/>
                    <a:pt x="212" y="404"/>
                  </a:cubicBezTo>
                  <a:cubicBezTo>
                    <a:pt x="214" y="404"/>
                    <a:pt x="215" y="404"/>
                    <a:pt x="216" y="404"/>
                  </a:cubicBezTo>
                  <a:cubicBezTo>
                    <a:pt x="217" y="404"/>
                    <a:pt x="217" y="404"/>
                    <a:pt x="217" y="404"/>
                  </a:cubicBezTo>
                  <a:cubicBezTo>
                    <a:pt x="217" y="404"/>
                    <a:pt x="217" y="404"/>
                    <a:pt x="217" y="404"/>
                  </a:cubicBezTo>
                  <a:cubicBezTo>
                    <a:pt x="217" y="404"/>
                    <a:pt x="218" y="404"/>
                    <a:pt x="218" y="405"/>
                  </a:cubicBezTo>
                  <a:cubicBezTo>
                    <a:pt x="219" y="405"/>
                    <a:pt x="219" y="405"/>
                    <a:pt x="219" y="405"/>
                  </a:cubicBezTo>
                  <a:cubicBezTo>
                    <a:pt x="220" y="405"/>
                    <a:pt x="221" y="405"/>
                    <a:pt x="222" y="405"/>
                  </a:cubicBezTo>
                  <a:cubicBezTo>
                    <a:pt x="223" y="405"/>
                    <a:pt x="224" y="405"/>
                    <a:pt x="225" y="405"/>
                  </a:cubicBezTo>
                  <a:cubicBezTo>
                    <a:pt x="225" y="405"/>
                    <a:pt x="226" y="405"/>
                    <a:pt x="226" y="406"/>
                  </a:cubicBezTo>
                  <a:cubicBezTo>
                    <a:pt x="227" y="406"/>
                    <a:pt x="228" y="406"/>
                    <a:pt x="229" y="406"/>
                  </a:cubicBezTo>
                  <a:cubicBezTo>
                    <a:pt x="230" y="406"/>
                    <a:pt x="231" y="406"/>
                    <a:pt x="231" y="406"/>
                  </a:cubicBezTo>
                  <a:cubicBezTo>
                    <a:pt x="232" y="406"/>
                    <a:pt x="233" y="406"/>
                    <a:pt x="234" y="406"/>
                  </a:cubicBezTo>
                  <a:cubicBezTo>
                    <a:pt x="234" y="406"/>
                    <a:pt x="234" y="406"/>
                    <a:pt x="234" y="406"/>
                  </a:cubicBezTo>
                  <a:cubicBezTo>
                    <a:pt x="235" y="406"/>
                    <a:pt x="235" y="406"/>
                    <a:pt x="235" y="406"/>
                  </a:cubicBezTo>
                  <a:cubicBezTo>
                    <a:pt x="236" y="407"/>
                    <a:pt x="237" y="407"/>
                    <a:pt x="238" y="407"/>
                  </a:cubicBezTo>
                  <a:cubicBezTo>
                    <a:pt x="239" y="407"/>
                    <a:pt x="240" y="407"/>
                    <a:pt x="241" y="407"/>
                  </a:cubicBezTo>
                  <a:cubicBezTo>
                    <a:pt x="242" y="407"/>
                    <a:pt x="242" y="407"/>
                    <a:pt x="243" y="407"/>
                  </a:cubicBezTo>
                  <a:cubicBezTo>
                    <a:pt x="243" y="407"/>
                    <a:pt x="244" y="407"/>
                    <a:pt x="245" y="407"/>
                  </a:cubicBezTo>
                  <a:cubicBezTo>
                    <a:pt x="246" y="407"/>
                    <a:pt x="247" y="407"/>
                    <a:pt x="248" y="408"/>
                  </a:cubicBezTo>
                  <a:cubicBezTo>
                    <a:pt x="249" y="408"/>
                    <a:pt x="249" y="408"/>
                    <a:pt x="250" y="408"/>
                  </a:cubicBezTo>
                  <a:cubicBezTo>
                    <a:pt x="250" y="408"/>
                    <a:pt x="250" y="408"/>
                    <a:pt x="250" y="408"/>
                  </a:cubicBezTo>
                  <a:cubicBezTo>
                    <a:pt x="251" y="408"/>
                    <a:pt x="251" y="408"/>
                    <a:pt x="252" y="408"/>
                  </a:cubicBezTo>
                  <a:cubicBezTo>
                    <a:pt x="253" y="408"/>
                    <a:pt x="254" y="408"/>
                    <a:pt x="256" y="408"/>
                  </a:cubicBezTo>
                  <a:cubicBezTo>
                    <a:pt x="257" y="408"/>
                    <a:pt x="258" y="408"/>
                    <a:pt x="259" y="408"/>
                  </a:cubicBezTo>
                  <a:cubicBezTo>
                    <a:pt x="260" y="408"/>
                    <a:pt x="262" y="408"/>
                    <a:pt x="263" y="408"/>
                  </a:cubicBezTo>
                  <a:cubicBezTo>
                    <a:pt x="263" y="408"/>
                    <a:pt x="264" y="408"/>
                    <a:pt x="264" y="408"/>
                  </a:cubicBezTo>
                  <a:cubicBezTo>
                    <a:pt x="265" y="408"/>
                    <a:pt x="265" y="408"/>
                    <a:pt x="265" y="408"/>
                  </a:cubicBezTo>
                  <a:cubicBezTo>
                    <a:pt x="265" y="408"/>
                    <a:pt x="265" y="408"/>
                    <a:pt x="265" y="408"/>
                  </a:cubicBezTo>
                  <a:cubicBezTo>
                    <a:pt x="265" y="409"/>
                    <a:pt x="266" y="409"/>
                    <a:pt x="266" y="409"/>
                  </a:cubicBezTo>
                  <a:cubicBezTo>
                    <a:pt x="268" y="409"/>
                    <a:pt x="269" y="409"/>
                    <a:pt x="270" y="409"/>
                  </a:cubicBezTo>
                  <a:cubicBezTo>
                    <a:pt x="271" y="409"/>
                    <a:pt x="272" y="409"/>
                    <a:pt x="273" y="409"/>
                  </a:cubicBezTo>
                  <a:cubicBezTo>
                    <a:pt x="275" y="409"/>
                    <a:pt x="277" y="409"/>
                    <a:pt x="278" y="409"/>
                  </a:cubicBezTo>
                  <a:cubicBezTo>
                    <a:pt x="278" y="409"/>
                    <a:pt x="279" y="409"/>
                    <a:pt x="279" y="409"/>
                  </a:cubicBezTo>
                  <a:cubicBezTo>
                    <a:pt x="280" y="409"/>
                    <a:pt x="280" y="409"/>
                    <a:pt x="280" y="409"/>
                  </a:cubicBezTo>
                  <a:cubicBezTo>
                    <a:pt x="280" y="409"/>
                    <a:pt x="280" y="409"/>
                    <a:pt x="280" y="409"/>
                  </a:cubicBezTo>
                  <a:cubicBezTo>
                    <a:pt x="281" y="409"/>
                    <a:pt x="281" y="409"/>
                    <a:pt x="281" y="409"/>
                  </a:cubicBezTo>
                  <a:cubicBezTo>
                    <a:pt x="283" y="409"/>
                    <a:pt x="284" y="409"/>
                    <a:pt x="286" y="409"/>
                  </a:cubicBezTo>
                  <a:cubicBezTo>
                    <a:pt x="287" y="409"/>
                    <a:pt x="288" y="409"/>
                    <a:pt x="289" y="409"/>
                  </a:cubicBezTo>
                  <a:cubicBezTo>
                    <a:pt x="291" y="409"/>
                    <a:pt x="294" y="409"/>
                    <a:pt x="296" y="409"/>
                  </a:cubicBezTo>
                  <a:cubicBezTo>
                    <a:pt x="299" y="409"/>
                    <a:pt x="301" y="409"/>
                    <a:pt x="304" y="409"/>
                  </a:cubicBezTo>
                  <a:cubicBezTo>
                    <a:pt x="305" y="409"/>
                    <a:pt x="306" y="409"/>
                    <a:pt x="307" y="409"/>
                  </a:cubicBezTo>
                  <a:cubicBezTo>
                    <a:pt x="308" y="409"/>
                    <a:pt x="310" y="409"/>
                    <a:pt x="312" y="409"/>
                  </a:cubicBezTo>
                  <a:cubicBezTo>
                    <a:pt x="313" y="409"/>
                    <a:pt x="313" y="409"/>
                    <a:pt x="314" y="409"/>
                  </a:cubicBezTo>
                  <a:cubicBezTo>
                    <a:pt x="315" y="409"/>
                    <a:pt x="315" y="409"/>
                    <a:pt x="315" y="409"/>
                  </a:cubicBezTo>
                  <a:cubicBezTo>
                    <a:pt x="316" y="409"/>
                    <a:pt x="316" y="409"/>
                    <a:pt x="316" y="409"/>
                  </a:cubicBezTo>
                  <a:cubicBezTo>
                    <a:pt x="317" y="409"/>
                    <a:pt x="318" y="409"/>
                    <a:pt x="319" y="409"/>
                  </a:cubicBezTo>
                  <a:cubicBezTo>
                    <a:pt x="320" y="409"/>
                    <a:pt x="321" y="409"/>
                    <a:pt x="322" y="409"/>
                  </a:cubicBezTo>
                  <a:cubicBezTo>
                    <a:pt x="324" y="409"/>
                    <a:pt x="325" y="409"/>
                    <a:pt x="327" y="409"/>
                  </a:cubicBezTo>
                  <a:cubicBezTo>
                    <a:pt x="327" y="409"/>
                    <a:pt x="327" y="409"/>
                    <a:pt x="327" y="409"/>
                  </a:cubicBezTo>
                  <a:cubicBezTo>
                    <a:pt x="327" y="409"/>
                    <a:pt x="327" y="409"/>
                    <a:pt x="327" y="409"/>
                  </a:cubicBezTo>
                  <a:cubicBezTo>
                    <a:pt x="328" y="409"/>
                    <a:pt x="329" y="409"/>
                    <a:pt x="330" y="409"/>
                  </a:cubicBezTo>
                  <a:cubicBezTo>
                    <a:pt x="331" y="409"/>
                    <a:pt x="333" y="409"/>
                    <a:pt x="334" y="408"/>
                  </a:cubicBezTo>
                  <a:cubicBezTo>
                    <a:pt x="335" y="408"/>
                    <a:pt x="336" y="408"/>
                    <a:pt x="337" y="408"/>
                  </a:cubicBezTo>
                  <a:cubicBezTo>
                    <a:pt x="338" y="408"/>
                    <a:pt x="338" y="408"/>
                    <a:pt x="339" y="408"/>
                  </a:cubicBezTo>
                  <a:cubicBezTo>
                    <a:pt x="339" y="408"/>
                    <a:pt x="339" y="408"/>
                    <a:pt x="339" y="408"/>
                  </a:cubicBezTo>
                  <a:cubicBezTo>
                    <a:pt x="340" y="408"/>
                    <a:pt x="340" y="408"/>
                    <a:pt x="340" y="408"/>
                  </a:cubicBezTo>
                  <a:cubicBezTo>
                    <a:pt x="340" y="408"/>
                    <a:pt x="341" y="408"/>
                    <a:pt x="341" y="408"/>
                  </a:cubicBezTo>
                  <a:cubicBezTo>
                    <a:pt x="342" y="408"/>
                    <a:pt x="343" y="408"/>
                    <a:pt x="345" y="408"/>
                  </a:cubicBezTo>
                  <a:cubicBezTo>
                    <a:pt x="345" y="408"/>
                    <a:pt x="346" y="408"/>
                    <a:pt x="347" y="408"/>
                  </a:cubicBezTo>
                  <a:cubicBezTo>
                    <a:pt x="348" y="408"/>
                    <a:pt x="348" y="408"/>
                    <a:pt x="348" y="408"/>
                  </a:cubicBezTo>
                  <a:cubicBezTo>
                    <a:pt x="349" y="408"/>
                    <a:pt x="350" y="407"/>
                    <a:pt x="352" y="407"/>
                  </a:cubicBezTo>
                  <a:cubicBezTo>
                    <a:pt x="352" y="407"/>
                    <a:pt x="353" y="407"/>
                    <a:pt x="354" y="407"/>
                  </a:cubicBezTo>
                  <a:cubicBezTo>
                    <a:pt x="355" y="407"/>
                    <a:pt x="355" y="407"/>
                    <a:pt x="356" y="407"/>
                  </a:cubicBezTo>
                  <a:cubicBezTo>
                    <a:pt x="357" y="407"/>
                    <a:pt x="357" y="407"/>
                    <a:pt x="358" y="407"/>
                  </a:cubicBezTo>
                  <a:cubicBezTo>
                    <a:pt x="359" y="407"/>
                    <a:pt x="361" y="407"/>
                    <a:pt x="362" y="407"/>
                  </a:cubicBezTo>
                  <a:cubicBezTo>
                    <a:pt x="362" y="406"/>
                    <a:pt x="362" y="406"/>
                    <a:pt x="363" y="406"/>
                  </a:cubicBezTo>
                  <a:cubicBezTo>
                    <a:pt x="364" y="406"/>
                    <a:pt x="364" y="406"/>
                    <a:pt x="365" y="406"/>
                  </a:cubicBezTo>
                  <a:cubicBezTo>
                    <a:pt x="366" y="406"/>
                    <a:pt x="367" y="406"/>
                    <a:pt x="368" y="406"/>
                  </a:cubicBezTo>
                  <a:cubicBezTo>
                    <a:pt x="369" y="406"/>
                    <a:pt x="369" y="406"/>
                    <a:pt x="370" y="406"/>
                  </a:cubicBezTo>
                  <a:cubicBezTo>
                    <a:pt x="370" y="406"/>
                    <a:pt x="371" y="406"/>
                    <a:pt x="372" y="406"/>
                  </a:cubicBezTo>
                  <a:cubicBezTo>
                    <a:pt x="373" y="405"/>
                    <a:pt x="374" y="405"/>
                    <a:pt x="375" y="405"/>
                  </a:cubicBezTo>
                  <a:cubicBezTo>
                    <a:pt x="376" y="405"/>
                    <a:pt x="377" y="405"/>
                    <a:pt x="378" y="405"/>
                  </a:cubicBezTo>
                  <a:cubicBezTo>
                    <a:pt x="379" y="405"/>
                    <a:pt x="380" y="404"/>
                    <a:pt x="381" y="404"/>
                  </a:cubicBezTo>
                  <a:cubicBezTo>
                    <a:pt x="382" y="404"/>
                    <a:pt x="383" y="404"/>
                    <a:pt x="383" y="404"/>
                  </a:cubicBezTo>
                  <a:cubicBezTo>
                    <a:pt x="384" y="404"/>
                    <a:pt x="384" y="404"/>
                    <a:pt x="384" y="404"/>
                  </a:cubicBezTo>
                  <a:cubicBezTo>
                    <a:pt x="385" y="404"/>
                    <a:pt x="386" y="404"/>
                    <a:pt x="387" y="403"/>
                  </a:cubicBezTo>
                  <a:cubicBezTo>
                    <a:pt x="388" y="403"/>
                    <a:pt x="389" y="403"/>
                    <a:pt x="390" y="403"/>
                  </a:cubicBezTo>
                  <a:cubicBezTo>
                    <a:pt x="390" y="403"/>
                    <a:pt x="390" y="403"/>
                    <a:pt x="390" y="403"/>
                  </a:cubicBezTo>
                  <a:cubicBezTo>
                    <a:pt x="391" y="403"/>
                    <a:pt x="392" y="403"/>
                    <a:pt x="393" y="403"/>
                  </a:cubicBezTo>
                  <a:cubicBezTo>
                    <a:pt x="394" y="402"/>
                    <a:pt x="395" y="402"/>
                    <a:pt x="396" y="402"/>
                  </a:cubicBezTo>
                  <a:cubicBezTo>
                    <a:pt x="396" y="402"/>
                    <a:pt x="396" y="402"/>
                    <a:pt x="396" y="402"/>
                  </a:cubicBezTo>
                  <a:cubicBezTo>
                    <a:pt x="397" y="402"/>
                    <a:pt x="397" y="402"/>
                    <a:pt x="397" y="402"/>
                  </a:cubicBezTo>
                  <a:cubicBezTo>
                    <a:pt x="397" y="402"/>
                    <a:pt x="397" y="402"/>
                    <a:pt x="398" y="402"/>
                  </a:cubicBezTo>
                  <a:cubicBezTo>
                    <a:pt x="399" y="402"/>
                    <a:pt x="399" y="402"/>
                    <a:pt x="400" y="401"/>
                  </a:cubicBezTo>
                  <a:cubicBezTo>
                    <a:pt x="401" y="401"/>
                    <a:pt x="401" y="401"/>
                    <a:pt x="401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2" y="401"/>
                    <a:pt x="403" y="401"/>
                    <a:pt x="403" y="401"/>
                  </a:cubicBezTo>
                  <a:cubicBezTo>
                    <a:pt x="404" y="401"/>
                    <a:pt x="405" y="400"/>
                    <a:pt x="406" y="400"/>
                  </a:cubicBezTo>
                  <a:cubicBezTo>
                    <a:pt x="407" y="400"/>
                    <a:pt x="407" y="400"/>
                    <a:pt x="407" y="400"/>
                  </a:cubicBezTo>
                  <a:cubicBezTo>
                    <a:pt x="407" y="400"/>
                    <a:pt x="408" y="400"/>
                    <a:pt x="408" y="400"/>
                  </a:cubicBezTo>
                  <a:cubicBezTo>
                    <a:pt x="409" y="400"/>
                    <a:pt x="410" y="399"/>
                    <a:pt x="411" y="399"/>
                  </a:cubicBezTo>
                  <a:cubicBezTo>
                    <a:pt x="412" y="399"/>
                    <a:pt x="412" y="399"/>
                    <a:pt x="412" y="399"/>
                  </a:cubicBezTo>
                  <a:cubicBezTo>
                    <a:pt x="412" y="399"/>
                    <a:pt x="413" y="399"/>
                    <a:pt x="413" y="399"/>
                  </a:cubicBezTo>
                  <a:cubicBezTo>
                    <a:pt x="414" y="399"/>
                    <a:pt x="414" y="399"/>
                    <a:pt x="415" y="398"/>
                  </a:cubicBezTo>
                  <a:cubicBezTo>
                    <a:pt x="415" y="398"/>
                    <a:pt x="415" y="398"/>
                    <a:pt x="415" y="398"/>
                  </a:cubicBezTo>
                  <a:cubicBezTo>
                    <a:pt x="416" y="398"/>
                    <a:pt x="416" y="398"/>
                    <a:pt x="417" y="398"/>
                  </a:cubicBezTo>
                  <a:cubicBezTo>
                    <a:pt x="418" y="398"/>
                    <a:pt x="418" y="397"/>
                    <a:pt x="419" y="397"/>
                  </a:cubicBezTo>
                  <a:cubicBezTo>
                    <a:pt x="420" y="397"/>
                    <a:pt x="420" y="397"/>
                    <a:pt x="421" y="397"/>
                  </a:cubicBezTo>
                  <a:cubicBezTo>
                    <a:pt x="421" y="397"/>
                    <a:pt x="421" y="397"/>
                    <a:pt x="421" y="397"/>
                  </a:cubicBezTo>
                  <a:cubicBezTo>
                    <a:pt x="423" y="396"/>
                    <a:pt x="424" y="396"/>
                    <a:pt x="426" y="396"/>
                  </a:cubicBezTo>
                  <a:cubicBezTo>
                    <a:pt x="426" y="395"/>
                    <a:pt x="426" y="395"/>
                    <a:pt x="426" y="395"/>
                  </a:cubicBezTo>
                  <a:cubicBezTo>
                    <a:pt x="427" y="395"/>
                    <a:pt x="427" y="395"/>
                    <a:pt x="427" y="395"/>
                  </a:cubicBezTo>
                  <a:cubicBezTo>
                    <a:pt x="428" y="395"/>
                    <a:pt x="429" y="395"/>
                    <a:pt x="430" y="394"/>
                  </a:cubicBezTo>
                  <a:cubicBezTo>
                    <a:pt x="430" y="394"/>
                    <a:pt x="430" y="394"/>
                    <a:pt x="430" y="394"/>
                  </a:cubicBezTo>
                  <a:cubicBezTo>
                    <a:pt x="430" y="394"/>
                    <a:pt x="431" y="394"/>
                    <a:pt x="431" y="394"/>
                  </a:cubicBezTo>
                  <a:cubicBezTo>
                    <a:pt x="432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6" y="392"/>
                    <a:pt x="436" y="392"/>
                    <a:pt x="437" y="392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8" y="391"/>
                    <a:pt x="438" y="391"/>
                    <a:pt x="439" y="391"/>
                  </a:cubicBezTo>
                  <a:cubicBezTo>
                    <a:pt x="439" y="391"/>
                    <a:pt x="439" y="390"/>
                    <a:pt x="440" y="390"/>
                  </a:cubicBezTo>
                  <a:cubicBezTo>
                    <a:pt x="441" y="390"/>
                    <a:pt x="441" y="390"/>
                    <a:pt x="441" y="390"/>
                  </a:cubicBezTo>
                  <a:cubicBezTo>
                    <a:pt x="441" y="390"/>
                    <a:pt x="441" y="390"/>
                    <a:pt x="441" y="390"/>
                  </a:cubicBezTo>
                  <a:cubicBezTo>
                    <a:pt x="442" y="389"/>
                    <a:pt x="442" y="389"/>
                    <a:pt x="442" y="389"/>
                  </a:cubicBezTo>
                  <a:cubicBezTo>
                    <a:pt x="442" y="389"/>
                    <a:pt x="442" y="389"/>
                    <a:pt x="443" y="389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47" y="387"/>
                    <a:pt x="447" y="387"/>
                    <a:pt x="447" y="387"/>
                  </a:cubicBezTo>
                  <a:cubicBezTo>
                    <a:pt x="447" y="386"/>
                    <a:pt x="447" y="386"/>
                    <a:pt x="447" y="386"/>
                  </a:cubicBezTo>
                  <a:cubicBezTo>
                    <a:pt x="448" y="385"/>
                    <a:pt x="448" y="385"/>
                    <a:pt x="448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50" y="384"/>
                    <a:pt x="450" y="384"/>
                    <a:pt x="450" y="384"/>
                  </a:cubicBezTo>
                  <a:cubicBezTo>
                    <a:pt x="450" y="384"/>
                    <a:pt x="450" y="384"/>
                    <a:pt x="450" y="384"/>
                  </a:cubicBezTo>
                  <a:cubicBezTo>
                    <a:pt x="450" y="383"/>
                    <a:pt x="450" y="383"/>
                    <a:pt x="450" y="383"/>
                  </a:cubicBezTo>
                  <a:cubicBezTo>
                    <a:pt x="450" y="383"/>
                    <a:pt x="450" y="383"/>
                    <a:pt x="450" y="383"/>
                  </a:cubicBezTo>
                  <a:cubicBezTo>
                    <a:pt x="451" y="383"/>
                    <a:pt x="451" y="383"/>
                    <a:pt x="451" y="383"/>
                  </a:cubicBezTo>
                  <a:cubicBezTo>
                    <a:pt x="451" y="382"/>
                    <a:pt x="451" y="382"/>
                    <a:pt x="451" y="382"/>
                  </a:cubicBezTo>
                  <a:cubicBezTo>
                    <a:pt x="452" y="382"/>
                    <a:pt x="452" y="382"/>
                    <a:pt x="452" y="382"/>
                  </a:cubicBezTo>
                  <a:cubicBezTo>
                    <a:pt x="452" y="381"/>
                    <a:pt x="452" y="381"/>
                    <a:pt x="452" y="381"/>
                  </a:cubicBezTo>
                  <a:cubicBezTo>
                    <a:pt x="452" y="381"/>
                    <a:pt x="452" y="381"/>
                    <a:pt x="452" y="381"/>
                  </a:cubicBezTo>
                  <a:cubicBezTo>
                    <a:pt x="453" y="380"/>
                    <a:pt x="453" y="380"/>
                    <a:pt x="453" y="380"/>
                  </a:cubicBezTo>
                  <a:cubicBezTo>
                    <a:pt x="455" y="376"/>
                    <a:pt x="457" y="372"/>
                    <a:pt x="459" y="367"/>
                  </a:cubicBezTo>
                  <a:cubicBezTo>
                    <a:pt x="493" y="292"/>
                    <a:pt x="528" y="216"/>
                    <a:pt x="563" y="141"/>
                  </a:cubicBezTo>
                  <a:cubicBezTo>
                    <a:pt x="574" y="116"/>
                    <a:pt x="585" y="92"/>
                    <a:pt x="596" y="68"/>
                  </a:cubicBezTo>
                  <a:cubicBezTo>
                    <a:pt x="597" y="66"/>
                    <a:pt x="597" y="64"/>
                    <a:pt x="597" y="63"/>
                  </a:cubicBezTo>
                  <a:cubicBezTo>
                    <a:pt x="597" y="62"/>
                    <a:pt x="597" y="62"/>
                    <a:pt x="597" y="61"/>
                  </a:cubicBezTo>
                  <a:cubicBezTo>
                    <a:pt x="597" y="60"/>
                    <a:pt x="597" y="60"/>
                    <a:pt x="597" y="60"/>
                  </a:cubicBezTo>
                </a:path>
              </a:pathLst>
            </a:custGeom>
            <a:solidFill>
              <a:srgbClr val="F39C1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" name="Freeform 150">
              <a:extLst>
                <a:ext uri="{FF2B5EF4-FFF2-40B4-BE49-F238E27FC236}">
                  <a16:creationId xmlns:a16="http://schemas.microsoft.com/office/drawing/2014/main" id="{9CE6F464-0C1D-8CE9-8DC3-AA729A73B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301" y="4528590"/>
              <a:ext cx="1698755" cy="280090"/>
            </a:xfrm>
            <a:custGeom>
              <a:avLst/>
              <a:gdLst>
                <a:gd name="T0" fmla="*/ 599 w 602"/>
                <a:gd name="T1" fmla="*/ 64 h 125"/>
                <a:gd name="T2" fmla="*/ 296 w 602"/>
                <a:gd name="T3" fmla="*/ 125 h 125"/>
                <a:gd name="T4" fmla="*/ 2 w 602"/>
                <a:gd name="T5" fmla="*/ 62 h 125"/>
                <a:gd name="T6" fmla="*/ 306 w 602"/>
                <a:gd name="T7" fmla="*/ 1 h 125"/>
                <a:gd name="T8" fmla="*/ 599 w 602"/>
                <a:gd name="T9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125">
                  <a:moveTo>
                    <a:pt x="599" y="64"/>
                  </a:moveTo>
                  <a:cubicBezTo>
                    <a:pt x="597" y="98"/>
                    <a:pt x="461" y="125"/>
                    <a:pt x="296" y="125"/>
                  </a:cubicBezTo>
                  <a:cubicBezTo>
                    <a:pt x="131" y="124"/>
                    <a:pt x="0" y="96"/>
                    <a:pt x="2" y="62"/>
                  </a:cubicBezTo>
                  <a:cubicBezTo>
                    <a:pt x="5" y="27"/>
                    <a:pt x="141" y="0"/>
                    <a:pt x="306" y="1"/>
                  </a:cubicBezTo>
                  <a:cubicBezTo>
                    <a:pt x="471" y="1"/>
                    <a:pt x="602" y="30"/>
                    <a:pt x="599" y="64"/>
                  </a:cubicBezTo>
                </a:path>
              </a:pathLst>
            </a:custGeom>
            <a:solidFill>
              <a:srgbClr val="F39C12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44" name="Rectangle 177">
            <a:extLst>
              <a:ext uri="{FF2B5EF4-FFF2-40B4-BE49-F238E27FC236}">
                <a16:creationId xmlns:a16="http://schemas.microsoft.com/office/drawing/2014/main" id="{6C0EC88B-9C1F-AC21-0294-0B05C7865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243" y="5666406"/>
            <a:ext cx="4513322" cy="50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5" name="Rectangle 179">
            <a:extLst>
              <a:ext uri="{FF2B5EF4-FFF2-40B4-BE49-F238E27FC236}">
                <a16:creationId xmlns:a16="http://schemas.microsoft.com/office/drawing/2014/main" id="{349EF93D-57A6-E503-1110-60519339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243" y="6500893"/>
            <a:ext cx="4524052" cy="50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BF606605-DA95-0449-1D0F-333146FB0CC8}"/>
              </a:ext>
            </a:extLst>
          </p:cNvPr>
          <p:cNvSpPr txBox="1"/>
          <p:nvPr/>
        </p:nvSpPr>
        <p:spPr>
          <a:xfrm>
            <a:off x="3414541" y="5665301"/>
            <a:ext cx="205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Finalists</a:t>
            </a:r>
          </a:p>
        </p:txBody>
      </p:sp>
      <p:sp>
        <p:nvSpPr>
          <p:cNvPr id="47" name="TextBox 48">
            <a:extLst>
              <a:ext uri="{FF2B5EF4-FFF2-40B4-BE49-F238E27FC236}">
                <a16:creationId xmlns:a16="http://schemas.microsoft.com/office/drawing/2014/main" id="{8BC2C8A3-54C5-4D18-58E4-DBD09FECA9B2}"/>
              </a:ext>
            </a:extLst>
          </p:cNvPr>
          <p:cNvSpPr txBox="1"/>
          <p:nvPr/>
        </p:nvSpPr>
        <p:spPr>
          <a:xfrm>
            <a:off x="2998164" y="6624954"/>
            <a:ext cx="205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Clients</a:t>
            </a:r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1437DAAD-BF09-9B97-7332-B98A14B4AD0B}"/>
              </a:ext>
            </a:extLst>
          </p:cNvPr>
          <p:cNvGrpSpPr/>
          <p:nvPr/>
        </p:nvGrpSpPr>
        <p:grpSpPr>
          <a:xfrm>
            <a:off x="2042310" y="6350116"/>
            <a:ext cx="798713" cy="922593"/>
            <a:chOff x="3867879" y="5495657"/>
            <a:chExt cx="798713" cy="772139"/>
          </a:xfrm>
        </p:grpSpPr>
        <p:sp>
          <p:nvSpPr>
            <p:cNvPr id="49" name="Freeform 143">
              <a:extLst>
                <a:ext uri="{FF2B5EF4-FFF2-40B4-BE49-F238E27FC236}">
                  <a16:creationId xmlns:a16="http://schemas.microsoft.com/office/drawing/2014/main" id="{EE2B9E0E-C98B-AADA-95EC-01305BD6D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455" y="5495657"/>
              <a:ext cx="792752" cy="772139"/>
            </a:xfrm>
            <a:custGeom>
              <a:avLst/>
              <a:gdLst>
                <a:gd name="T0" fmla="*/ 279 w 281"/>
                <a:gd name="T1" fmla="*/ 45 h 345"/>
                <a:gd name="T2" fmla="*/ 276 w 281"/>
                <a:gd name="T3" fmla="*/ 39 h 345"/>
                <a:gd name="T4" fmla="*/ 271 w 281"/>
                <a:gd name="T5" fmla="*/ 34 h 345"/>
                <a:gd name="T6" fmla="*/ 266 w 281"/>
                <a:gd name="T7" fmla="*/ 29 h 345"/>
                <a:gd name="T8" fmla="*/ 252 w 281"/>
                <a:gd name="T9" fmla="*/ 21 h 345"/>
                <a:gd name="T10" fmla="*/ 243 w 281"/>
                <a:gd name="T11" fmla="*/ 17 h 345"/>
                <a:gd name="T12" fmla="*/ 228 w 281"/>
                <a:gd name="T13" fmla="*/ 12 h 345"/>
                <a:gd name="T14" fmla="*/ 216 w 281"/>
                <a:gd name="T15" fmla="*/ 8 h 345"/>
                <a:gd name="T16" fmla="*/ 199 w 281"/>
                <a:gd name="T17" fmla="*/ 5 h 345"/>
                <a:gd name="T18" fmla="*/ 184 w 281"/>
                <a:gd name="T19" fmla="*/ 3 h 345"/>
                <a:gd name="T20" fmla="*/ 175 w 281"/>
                <a:gd name="T21" fmla="*/ 2 h 345"/>
                <a:gd name="T22" fmla="*/ 166 w 281"/>
                <a:gd name="T23" fmla="*/ 1 h 345"/>
                <a:gd name="T24" fmla="*/ 157 w 281"/>
                <a:gd name="T25" fmla="*/ 1 h 345"/>
                <a:gd name="T26" fmla="*/ 146 w 281"/>
                <a:gd name="T27" fmla="*/ 0 h 345"/>
                <a:gd name="T28" fmla="*/ 136 w 281"/>
                <a:gd name="T29" fmla="*/ 0 h 345"/>
                <a:gd name="T30" fmla="*/ 128 w 281"/>
                <a:gd name="T31" fmla="*/ 0 h 345"/>
                <a:gd name="T32" fmla="*/ 114 w 281"/>
                <a:gd name="T33" fmla="*/ 1 h 345"/>
                <a:gd name="T34" fmla="*/ 95 w 281"/>
                <a:gd name="T35" fmla="*/ 3 h 345"/>
                <a:gd name="T36" fmla="*/ 88 w 281"/>
                <a:gd name="T37" fmla="*/ 4 h 345"/>
                <a:gd name="T38" fmla="*/ 81 w 281"/>
                <a:gd name="T39" fmla="*/ 5 h 345"/>
                <a:gd name="T40" fmla="*/ 72 w 281"/>
                <a:gd name="T41" fmla="*/ 7 h 345"/>
                <a:gd name="T42" fmla="*/ 66 w 281"/>
                <a:gd name="T43" fmla="*/ 8 h 345"/>
                <a:gd name="T44" fmla="*/ 56 w 281"/>
                <a:gd name="T45" fmla="*/ 11 h 345"/>
                <a:gd name="T46" fmla="*/ 48 w 281"/>
                <a:gd name="T47" fmla="*/ 13 h 345"/>
                <a:gd name="T48" fmla="*/ 36 w 281"/>
                <a:gd name="T49" fmla="*/ 17 h 345"/>
                <a:gd name="T50" fmla="*/ 28 w 281"/>
                <a:gd name="T51" fmla="*/ 21 h 345"/>
                <a:gd name="T52" fmla="*/ 20 w 281"/>
                <a:gd name="T53" fmla="*/ 26 h 345"/>
                <a:gd name="T54" fmla="*/ 13 w 281"/>
                <a:gd name="T55" fmla="*/ 31 h 345"/>
                <a:gd name="T56" fmla="*/ 6 w 281"/>
                <a:gd name="T57" fmla="*/ 38 h 345"/>
                <a:gd name="T58" fmla="*/ 2 w 281"/>
                <a:gd name="T59" fmla="*/ 45 h 345"/>
                <a:gd name="T60" fmla="*/ 0 w 281"/>
                <a:gd name="T61" fmla="*/ 50 h 345"/>
                <a:gd name="T62" fmla="*/ 0 w 281"/>
                <a:gd name="T63" fmla="*/ 55 h 345"/>
                <a:gd name="T64" fmla="*/ 64 w 281"/>
                <a:gd name="T65" fmla="*/ 305 h 345"/>
                <a:gd name="T66" fmla="*/ 69 w 281"/>
                <a:gd name="T67" fmla="*/ 323 h 345"/>
                <a:gd name="T68" fmla="*/ 72 w 281"/>
                <a:gd name="T69" fmla="*/ 327 h 345"/>
                <a:gd name="T70" fmla="*/ 76 w 281"/>
                <a:gd name="T71" fmla="*/ 330 h 345"/>
                <a:gd name="T72" fmla="*/ 81 w 281"/>
                <a:gd name="T73" fmla="*/ 333 h 345"/>
                <a:gd name="T74" fmla="*/ 86 w 281"/>
                <a:gd name="T75" fmla="*/ 336 h 345"/>
                <a:gd name="T76" fmla="*/ 92 w 281"/>
                <a:gd name="T77" fmla="*/ 338 h 345"/>
                <a:gd name="T78" fmla="*/ 100 w 281"/>
                <a:gd name="T79" fmla="*/ 340 h 345"/>
                <a:gd name="T80" fmla="*/ 106 w 281"/>
                <a:gd name="T81" fmla="*/ 342 h 345"/>
                <a:gd name="T82" fmla="*/ 114 w 281"/>
                <a:gd name="T83" fmla="*/ 343 h 345"/>
                <a:gd name="T84" fmla="*/ 123 w 281"/>
                <a:gd name="T85" fmla="*/ 344 h 345"/>
                <a:gd name="T86" fmla="*/ 131 w 281"/>
                <a:gd name="T87" fmla="*/ 345 h 345"/>
                <a:gd name="T88" fmla="*/ 144 w 281"/>
                <a:gd name="T89" fmla="*/ 345 h 345"/>
                <a:gd name="T90" fmla="*/ 154 w 281"/>
                <a:gd name="T91" fmla="*/ 345 h 345"/>
                <a:gd name="T92" fmla="*/ 160 w 281"/>
                <a:gd name="T93" fmla="*/ 344 h 345"/>
                <a:gd name="T94" fmla="*/ 170 w 281"/>
                <a:gd name="T95" fmla="*/ 343 h 345"/>
                <a:gd name="T96" fmla="*/ 179 w 281"/>
                <a:gd name="T97" fmla="*/ 341 h 345"/>
                <a:gd name="T98" fmla="*/ 186 w 281"/>
                <a:gd name="T99" fmla="*/ 339 h 345"/>
                <a:gd name="T100" fmla="*/ 191 w 281"/>
                <a:gd name="T101" fmla="*/ 337 h 345"/>
                <a:gd name="T102" fmla="*/ 197 w 281"/>
                <a:gd name="T103" fmla="*/ 335 h 345"/>
                <a:gd name="T104" fmla="*/ 202 w 281"/>
                <a:gd name="T105" fmla="*/ 332 h 345"/>
                <a:gd name="T106" fmla="*/ 207 w 281"/>
                <a:gd name="T107" fmla="*/ 329 h 345"/>
                <a:gd name="T108" fmla="*/ 209 w 281"/>
                <a:gd name="T109" fmla="*/ 326 h 345"/>
                <a:gd name="T110" fmla="*/ 211 w 281"/>
                <a:gd name="T111" fmla="*/ 324 h 345"/>
                <a:gd name="T112" fmla="*/ 213 w 281"/>
                <a:gd name="T113" fmla="*/ 32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1" h="345">
                  <a:moveTo>
                    <a:pt x="280" y="51"/>
                  </a:moveTo>
                  <a:cubicBezTo>
                    <a:pt x="280" y="50"/>
                    <a:pt x="280" y="50"/>
                    <a:pt x="280" y="50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80" y="46"/>
                    <a:pt x="279" y="46"/>
                    <a:pt x="279" y="45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279" y="45"/>
                    <a:pt x="279" y="44"/>
                    <a:pt x="279" y="44"/>
                  </a:cubicBezTo>
                  <a:cubicBezTo>
                    <a:pt x="278" y="43"/>
                    <a:pt x="278" y="43"/>
                    <a:pt x="278" y="43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5" y="38"/>
                    <a:pt x="275" y="38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4" y="36"/>
                    <a:pt x="274" y="36"/>
                    <a:pt x="274" y="36"/>
                  </a:cubicBezTo>
                  <a:cubicBezTo>
                    <a:pt x="273" y="36"/>
                    <a:pt x="273" y="36"/>
                    <a:pt x="273" y="36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1" y="33"/>
                    <a:pt x="271" y="33"/>
                    <a:pt x="271" y="33"/>
                  </a:cubicBezTo>
                  <a:cubicBezTo>
                    <a:pt x="270" y="33"/>
                    <a:pt x="270" y="32"/>
                    <a:pt x="269" y="32"/>
                  </a:cubicBezTo>
                  <a:cubicBezTo>
                    <a:pt x="269" y="32"/>
                    <a:pt x="269" y="32"/>
                    <a:pt x="269" y="32"/>
                  </a:cubicBezTo>
                  <a:cubicBezTo>
                    <a:pt x="269" y="31"/>
                    <a:pt x="268" y="31"/>
                    <a:pt x="268" y="31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6" y="30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5" y="28"/>
                    <a:pt x="264" y="27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1" y="26"/>
                    <a:pt x="260" y="25"/>
                    <a:pt x="259" y="24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7" y="24"/>
                    <a:pt x="256" y="23"/>
                    <a:pt x="256" y="23"/>
                  </a:cubicBezTo>
                  <a:cubicBezTo>
                    <a:pt x="255" y="22"/>
                    <a:pt x="255" y="22"/>
                    <a:pt x="255" y="22"/>
                  </a:cubicBezTo>
                  <a:cubicBezTo>
                    <a:pt x="254" y="22"/>
                    <a:pt x="253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1" y="21"/>
                    <a:pt x="251" y="21"/>
                    <a:pt x="251" y="21"/>
                  </a:cubicBezTo>
                  <a:cubicBezTo>
                    <a:pt x="251" y="20"/>
                    <a:pt x="250" y="20"/>
                    <a:pt x="249" y="20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48" y="19"/>
                    <a:pt x="247" y="18"/>
                    <a:pt x="246" y="18"/>
                  </a:cubicBezTo>
                  <a:cubicBezTo>
                    <a:pt x="246" y="18"/>
                    <a:pt x="246" y="18"/>
                    <a:pt x="246" y="18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7"/>
                    <a:pt x="243" y="17"/>
                  </a:cubicBezTo>
                  <a:cubicBezTo>
                    <a:pt x="242" y="16"/>
                    <a:pt x="242" y="16"/>
                    <a:pt x="242" y="16"/>
                  </a:cubicBezTo>
                  <a:cubicBezTo>
                    <a:pt x="241" y="16"/>
                    <a:pt x="241" y="16"/>
                    <a:pt x="240" y="16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8" y="15"/>
                    <a:pt x="236" y="14"/>
                    <a:pt x="234" y="14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2" y="13"/>
                    <a:pt x="230" y="12"/>
                    <a:pt x="228" y="12"/>
                  </a:cubicBezTo>
                  <a:cubicBezTo>
                    <a:pt x="228" y="12"/>
                    <a:pt x="228" y="12"/>
                    <a:pt x="228" y="12"/>
                  </a:cubicBezTo>
                  <a:cubicBezTo>
                    <a:pt x="228" y="12"/>
                    <a:pt x="228" y="12"/>
                    <a:pt x="228" y="12"/>
                  </a:cubicBezTo>
                  <a:cubicBezTo>
                    <a:pt x="226" y="11"/>
                    <a:pt x="224" y="11"/>
                    <a:pt x="223" y="10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0" y="9"/>
                    <a:pt x="218" y="9"/>
                    <a:pt x="217" y="9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4" y="8"/>
                    <a:pt x="213" y="8"/>
                    <a:pt x="211" y="7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0" y="7"/>
                    <a:pt x="210" y="7"/>
                    <a:pt x="210" y="7"/>
                  </a:cubicBezTo>
                  <a:cubicBezTo>
                    <a:pt x="209" y="7"/>
                    <a:pt x="207" y="6"/>
                    <a:pt x="206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3" y="6"/>
                    <a:pt x="201" y="5"/>
                    <a:pt x="200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7" y="5"/>
                    <a:pt x="196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2" y="4"/>
                    <a:pt x="191" y="4"/>
                    <a:pt x="189" y="4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7" y="3"/>
                    <a:pt x="186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3" y="3"/>
                    <a:pt x="181" y="2"/>
                    <a:pt x="180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78" y="2"/>
                    <a:pt x="177" y="2"/>
                    <a:pt x="177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4" y="2"/>
                    <a:pt x="174" y="2"/>
                    <a:pt x="174" y="2"/>
                  </a:cubicBezTo>
                  <a:cubicBezTo>
                    <a:pt x="173" y="2"/>
                    <a:pt x="173" y="2"/>
                    <a:pt x="172" y="2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1" y="1"/>
                    <a:pt x="171" y="1"/>
                    <a:pt x="170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68" y="1"/>
                    <a:pt x="167" y="1"/>
                    <a:pt x="167" y="1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5" y="1"/>
                    <a:pt x="165" y="1"/>
                    <a:pt x="16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2" y="1"/>
                    <a:pt x="162" y="1"/>
                    <a:pt x="161" y="1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3" y="0"/>
                    <a:pt x="153" y="0"/>
                    <a:pt x="152" y="0"/>
                  </a:cubicBezTo>
                  <a:cubicBezTo>
                    <a:pt x="151" y="0"/>
                    <a:pt x="151" y="0"/>
                    <a:pt x="150" y="0"/>
                  </a:cubicBezTo>
                  <a:cubicBezTo>
                    <a:pt x="149" y="0"/>
                    <a:pt x="149" y="0"/>
                    <a:pt x="148" y="0"/>
                  </a:cubicBezTo>
                  <a:cubicBezTo>
                    <a:pt x="148" y="0"/>
                    <a:pt x="147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5" y="0"/>
                    <a:pt x="144" y="0"/>
                  </a:cubicBezTo>
                  <a:cubicBezTo>
                    <a:pt x="144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2" y="0"/>
                    <a:pt x="141" y="0"/>
                    <a:pt x="141" y="0"/>
                  </a:cubicBezTo>
                  <a:cubicBezTo>
                    <a:pt x="140" y="0"/>
                    <a:pt x="140" y="0"/>
                    <a:pt x="139" y="0"/>
                  </a:cubicBezTo>
                  <a:cubicBezTo>
                    <a:pt x="139" y="0"/>
                    <a:pt x="138" y="0"/>
                    <a:pt x="137" y="0"/>
                  </a:cubicBezTo>
                  <a:cubicBezTo>
                    <a:pt x="137" y="0"/>
                    <a:pt x="136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4" y="0"/>
                    <a:pt x="134" y="0"/>
                  </a:cubicBezTo>
                  <a:cubicBezTo>
                    <a:pt x="133" y="0"/>
                    <a:pt x="133" y="0"/>
                    <a:pt x="132" y="0"/>
                  </a:cubicBezTo>
                  <a:cubicBezTo>
                    <a:pt x="132" y="0"/>
                    <a:pt x="131" y="0"/>
                    <a:pt x="131" y="0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0"/>
                  </a:cubicBezTo>
                  <a:cubicBezTo>
                    <a:pt x="126" y="0"/>
                    <a:pt x="125" y="0"/>
                    <a:pt x="125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ubicBezTo>
                    <a:pt x="117" y="1"/>
                    <a:pt x="116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8" y="2"/>
                    <a:pt x="105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2"/>
                    <a:pt x="101" y="2"/>
                    <a:pt x="99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6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3"/>
                    <a:pt x="94" y="3"/>
                    <a:pt x="93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3"/>
                    <a:pt x="91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6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5"/>
                    <a:pt x="84" y="5"/>
                    <a:pt x="83" y="5"/>
                  </a:cubicBezTo>
                  <a:cubicBezTo>
                    <a:pt x="83" y="5"/>
                    <a:pt x="82" y="5"/>
                    <a:pt x="82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0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6" y="6"/>
                    <a:pt x="76" y="6"/>
                  </a:cubicBezTo>
                  <a:cubicBezTo>
                    <a:pt x="75" y="6"/>
                    <a:pt x="74" y="6"/>
                    <a:pt x="74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8" y="8"/>
                    <a:pt x="68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10"/>
                    <a:pt x="57" y="11"/>
                    <a:pt x="56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3" y="11"/>
                    <a:pt x="53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2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7" y="13"/>
                    <a:pt x="46" y="14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5"/>
                    <a:pt x="41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3" y="19"/>
                    <a:pt x="32" y="19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29" y="20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4"/>
                    <a:pt x="22" y="24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7" y="27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1" y="32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6"/>
                    <a:pt x="6" y="37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7"/>
                    <a:pt x="1" y="57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31" y="176"/>
                    <a:pt x="33" y="182"/>
                    <a:pt x="34" y="189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3" y="223"/>
                    <a:pt x="47" y="237"/>
                    <a:pt x="50" y="251"/>
                  </a:cubicBezTo>
                  <a:cubicBezTo>
                    <a:pt x="53" y="261"/>
                    <a:pt x="53" y="261"/>
                    <a:pt x="53" y="261"/>
                  </a:cubicBezTo>
                  <a:cubicBezTo>
                    <a:pt x="57" y="276"/>
                    <a:pt x="60" y="291"/>
                    <a:pt x="64" y="305"/>
                  </a:cubicBezTo>
                  <a:cubicBezTo>
                    <a:pt x="65" y="310"/>
                    <a:pt x="67" y="315"/>
                    <a:pt x="68" y="321"/>
                  </a:cubicBezTo>
                  <a:cubicBezTo>
                    <a:pt x="68" y="321"/>
                    <a:pt x="68" y="321"/>
                    <a:pt x="68" y="321"/>
                  </a:cubicBezTo>
                  <a:cubicBezTo>
                    <a:pt x="68" y="322"/>
                    <a:pt x="68" y="322"/>
                    <a:pt x="68" y="322"/>
                  </a:cubicBezTo>
                  <a:cubicBezTo>
                    <a:pt x="69" y="322"/>
                    <a:pt x="69" y="322"/>
                    <a:pt x="69" y="322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0" y="324"/>
                    <a:pt x="70" y="324"/>
                    <a:pt x="70" y="324"/>
                  </a:cubicBezTo>
                  <a:cubicBezTo>
                    <a:pt x="70" y="325"/>
                    <a:pt x="70" y="325"/>
                    <a:pt x="70" y="325"/>
                  </a:cubicBezTo>
                  <a:cubicBezTo>
                    <a:pt x="70" y="325"/>
                    <a:pt x="70" y="325"/>
                    <a:pt x="70" y="32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3" y="328"/>
                    <a:pt x="73" y="328"/>
                    <a:pt x="73" y="328"/>
                  </a:cubicBezTo>
                  <a:cubicBezTo>
                    <a:pt x="73" y="328"/>
                    <a:pt x="73" y="328"/>
                    <a:pt x="73" y="328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74" y="329"/>
                    <a:pt x="74" y="329"/>
                    <a:pt x="74" y="329"/>
                  </a:cubicBezTo>
                  <a:cubicBezTo>
                    <a:pt x="75" y="329"/>
                    <a:pt x="75" y="329"/>
                    <a:pt x="75" y="329"/>
                  </a:cubicBezTo>
                  <a:cubicBezTo>
                    <a:pt x="75" y="330"/>
                    <a:pt x="75" y="330"/>
                    <a:pt x="75" y="330"/>
                  </a:cubicBezTo>
                  <a:cubicBezTo>
                    <a:pt x="76" y="330"/>
                    <a:pt x="76" y="330"/>
                    <a:pt x="76" y="330"/>
                  </a:cubicBezTo>
                  <a:cubicBezTo>
                    <a:pt x="76" y="331"/>
                    <a:pt x="76" y="331"/>
                    <a:pt x="76" y="331"/>
                  </a:cubicBezTo>
                  <a:cubicBezTo>
                    <a:pt x="77" y="331"/>
                    <a:pt x="77" y="331"/>
                    <a:pt x="77" y="331"/>
                  </a:cubicBezTo>
                  <a:cubicBezTo>
                    <a:pt x="77" y="331"/>
                    <a:pt x="77" y="331"/>
                    <a:pt x="77" y="331"/>
                  </a:cubicBezTo>
                  <a:cubicBezTo>
                    <a:pt x="78" y="332"/>
                    <a:pt x="78" y="332"/>
                    <a:pt x="78" y="332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79" y="333"/>
                    <a:pt x="79" y="333"/>
                    <a:pt x="79" y="333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3"/>
                    <a:pt x="81" y="333"/>
                    <a:pt x="81" y="333"/>
                  </a:cubicBezTo>
                  <a:cubicBezTo>
                    <a:pt x="81" y="334"/>
                    <a:pt x="81" y="334"/>
                    <a:pt x="81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3" y="335"/>
                    <a:pt x="83" y="335"/>
                    <a:pt x="83" y="335"/>
                  </a:cubicBezTo>
                  <a:cubicBezTo>
                    <a:pt x="83" y="335"/>
                    <a:pt x="83" y="335"/>
                    <a:pt x="83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4" y="335"/>
                    <a:pt x="85" y="335"/>
                    <a:pt x="85" y="335"/>
                  </a:cubicBezTo>
                  <a:cubicBezTo>
                    <a:pt x="86" y="336"/>
                    <a:pt x="86" y="336"/>
                    <a:pt x="86" y="336"/>
                  </a:cubicBezTo>
                  <a:cubicBezTo>
                    <a:pt x="86" y="336"/>
                    <a:pt x="86" y="336"/>
                    <a:pt x="86" y="336"/>
                  </a:cubicBezTo>
                  <a:cubicBezTo>
                    <a:pt x="87" y="336"/>
                    <a:pt x="87" y="336"/>
                    <a:pt x="87" y="336"/>
                  </a:cubicBezTo>
                  <a:cubicBezTo>
                    <a:pt x="88" y="337"/>
                    <a:pt x="88" y="337"/>
                    <a:pt x="88" y="337"/>
                  </a:cubicBezTo>
                  <a:cubicBezTo>
                    <a:pt x="89" y="337"/>
                    <a:pt x="89" y="337"/>
                    <a:pt x="89" y="337"/>
                  </a:cubicBezTo>
                  <a:cubicBezTo>
                    <a:pt x="90" y="337"/>
                    <a:pt x="90" y="337"/>
                    <a:pt x="90" y="337"/>
                  </a:cubicBezTo>
                  <a:cubicBezTo>
                    <a:pt x="90" y="337"/>
                    <a:pt x="90" y="338"/>
                    <a:pt x="91" y="338"/>
                  </a:cubicBezTo>
                  <a:cubicBezTo>
                    <a:pt x="91" y="338"/>
                    <a:pt x="91" y="338"/>
                    <a:pt x="91" y="338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94" y="339"/>
                    <a:pt x="94" y="339"/>
                    <a:pt x="94" y="339"/>
                  </a:cubicBezTo>
                  <a:cubicBezTo>
                    <a:pt x="95" y="339"/>
                    <a:pt x="95" y="339"/>
                    <a:pt x="95" y="339"/>
                  </a:cubicBezTo>
                  <a:cubicBezTo>
                    <a:pt x="96" y="339"/>
                    <a:pt x="96" y="339"/>
                    <a:pt x="96" y="339"/>
                  </a:cubicBezTo>
                  <a:cubicBezTo>
                    <a:pt x="97" y="340"/>
                    <a:pt x="97" y="340"/>
                    <a:pt x="97" y="340"/>
                  </a:cubicBezTo>
                  <a:cubicBezTo>
                    <a:pt x="97" y="340"/>
                    <a:pt x="98" y="340"/>
                    <a:pt x="98" y="340"/>
                  </a:cubicBezTo>
                  <a:cubicBezTo>
                    <a:pt x="99" y="340"/>
                    <a:pt x="99" y="340"/>
                    <a:pt x="99" y="340"/>
                  </a:cubicBezTo>
                  <a:cubicBezTo>
                    <a:pt x="99" y="340"/>
                    <a:pt x="99" y="340"/>
                    <a:pt x="100" y="340"/>
                  </a:cubicBezTo>
                  <a:cubicBezTo>
                    <a:pt x="100" y="341"/>
                    <a:pt x="101" y="341"/>
                    <a:pt x="101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3" y="341"/>
                    <a:pt x="103" y="341"/>
                    <a:pt x="103" y="341"/>
                  </a:cubicBezTo>
                  <a:cubicBezTo>
                    <a:pt x="103" y="341"/>
                    <a:pt x="104" y="341"/>
                    <a:pt x="104" y="341"/>
                  </a:cubicBezTo>
                  <a:cubicBezTo>
                    <a:pt x="105" y="342"/>
                    <a:pt x="105" y="342"/>
                    <a:pt x="105" y="342"/>
                  </a:cubicBezTo>
                  <a:cubicBezTo>
                    <a:pt x="106" y="342"/>
                    <a:pt x="106" y="342"/>
                    <a:pt x="106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8" y="342"/>
                    <a:pt x="108" y="342"/>
                    <a:pt x="109" y="342"/>
                  </a:cubicBezTo>
                  <a:cubicBezTo>
                    <a:pt x="109" y="342"/>
                    <a:pt x="109" y="342"/>
                    <a:pt x="110" y="343"/>
                  </a:cubicBezTo>
                  <a:cubicBezTo>
                    <a:pt x="110" y="343"/>
                    <a:pt x="110" y="343"/>
                    <a:pt x="110" y="343"/>
                  </a:cubicBezTo>
                  <a:cubicBezTo>
                    <a:pt x="110" y="343"/>
                    <a:pt x="110" y="343"/>
                    <a:pt x="110" y="343"/>
                  </a:cubicBezTo>
                  <a:cubicBezTo>
                    <a:pt x="111" y="343"/>
                    <a:pt x="111" y="343"/>
                    <a:pt x="112" y="343"/>
                  </a:cubicBezTo>
                  <a:cubicBezTo>
                    <a:pt x="112" y="343"/>
                    <a:pt x="113" y="343"/>
                    <a:pt x="113" y="343"/>
                  </a:cubicBezTo>
                  <a:cubicBezTo>
                    <a:pt x="114" y="343"/>
                    <a:pt x="114" y="343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5" y="343"/>
                    <a:pt x="116" y="343"/>
                    <a:pt x="116" y="34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8" y="344"/>
                    <a:pt x="118" y="344"/>
                    <a:pt x="118" y="344"/>
                  </a:cubicBezTo>
                  <a:cubicBezTo>
                    <a:pt x="119" y="344"/>
                    <a:pt x="119" y="344"/>
                    <a:pt x="120" y="344"/>
                  </a:cubicBezTo>
                  <a:cubicBezTo>
                    <a:pt x="120" y="344"/>
                    <a:pt x="121" y="344"/>
                    <a:pt x="121" y="344"/>
                  </a:cubicBezTo>
                  <a:cubicBezTo>
                    <a:pt x="122" y="344"/>
                    <a:pt x="123" y="344"/>
                    <a:pt x="123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5" y="344"/>
                    <a:pt x="125" y="344"/>
                    <a:pt x="125" y="344"/>
                  </a:cubicBezTo>
                  <a:cubicBezTo>
                    <a:pt x="126" y="344"/>
                    <a:pt x="126" y="345"/>
                    <a:pt x="127" y="345"/>
                  </a:cubicBezTo>
                  <a:cubicBezTo>
                    <a:pt x="127" y="345"/>
                    <a:pt x="128" y="345"/>
                    <a:pt x="128" y="345"/>
                  </a:cubicBezTo>
                  <a:cubicBezTo>
                    <a:pt x="129" y="345"/>
                    <a:pt x="130" y="345"/>
                    <a:pt x="130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2" y="345"/>
                    <a:pt x="132" y="345"/>
                    <a:pt x="132" y="345"/>
                  </a:cubicBezTo>
                  <a:cubicBezTo>
                    <a:pt x="133" y="345"/>
                    <a:pt x="133" y="345"/>
                    <a:pt x="134" y="34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37" y="345"/>
                    <a:pt x="138" y="345"/>
                    <a:pt x="139" y="345"/>
                  </a:cubicBezTo>
                  <a:cubicBezTo>
                    <a:pt x="140" y="345"/>
                    <a:pt x="141" y="345"/>
                    <a:pt x="143" y="345"/>
                  </a:cubicBezTo>
                  <a:cubicBezTo>
                    <a:pt x="143" y="345"/>
                    <a:pt x="144" y="345"/>
                    <a:pt x="144" y="345"/>
                  </a:cubicBezTo>
                  <a:cubicBezTo>
                    <a:pt x="145" y="345"/>
                    <a:pt x="145" y="345"/>
                    <a:pt x="146" y="345"/>
                  </a:cubicBezTo>
                  <a:cubicBezTo>
                    <a:pt x="147" y="345"/>
                    <a:pt x="147" y="345"/>
                    <a:pt x="147" y="345"/>
                  </a:cubicBezTo>
                  <a:cubicBezTo>
                    <a:pt x="148" y="345"/>
                    <a:pt x="148" y="345"/>
                    <a:pt x="148" y="345"/>
                  </a:cubicBezTo>
                  <a:cubicBezTo>
                    <a:pt x="148" y="345"/>
                    <a:pt x="148" y="345"/>
                    <a:pt x="148" y="345"/>
                  </a:cubicBezTo>
                  <a:cubicBezTo>
                    <a:pt x="149" y="345"/>
                    <a:pt x="149" y="345"/>
                    <a:pt x="150" y="345"/>
                  </a:cubicBezTo>
                  <a:cubicBezTo>
                    <a:pt x="150" y="345"/>
                    <a:pt x="151" y="345"/>
                    <a:pt x="151" y="345"/>
                  </a:cubicBezTo>
                  <a:cubicBezTo>
                    <a:pt x="152" y="345"/>
                    <a:pt x="153" y="345"/>
                    <a:pt x="153" y="345"/>
                  </a:cubicBezTo>
                  <a:cubicBezTo>
                    <a:pt x="154" y="345"/>
                    <a:pt x="154" y="345"/>
                    <a:pt x="154" y="345"/>
                  </a:cubicBezTo>
                  <a:cubicBezTo>
                    <a:pt x="154" y="345"/>
                    <a:pt x="154" y="345"/>
                    <a:pt x="154" y="345"/>
                  </a:cubicBezTo>
                  <a:cubicBezTo>
                    <a:pt x="154" y="345"/>
                    <a:pt x="154" y="345"/>
                    <a:pt x="155" y="344"/>
                  </a:cubicBezTo>
                  <a:cubicBezTo>
                    <a:pt x="156" y="344"/>
                    <a:pt x="156" y="344"/>
                    <a:pt x="157" y="344"/>
                  </a:cubicBezTo>
                  <a:cubicBezTo>
                    <a:pt x="157" y="344"/>
                    <a:pt x="158" y="344"/>
                    <a:pt x="158" y="344"/>
                  </a:cubicBezTo>
                  <a:cubicBezTo>
                    <a:pt x="159" y="344"/>
                    <a:pt x="159" y="344"/>
                    <a:pt x="159" y="344"/>
                  </a:cubicBezTo>
                  <a:cubicBezTo>
                    <a:pt x="159" y="344"/>
                    <a:pt x="159" y="344"/>
                    <a:pt x="159" y="344"/>
                  </a:cubicBezTo>
                  <a:cubicBezTo>
                    <a:pt x="160" y="344"/>
                    <a:pt x="160" y="344"/>
                    <a:pt x="160" y="344"/>
                  </a:cubicBezTo>
                  <a:cubicBezTo>
                    <a:pt x="160" y="344"/>
                    <a:pt x="160" y="344"/>
                    <a:pt x="160" y="344"/>
                  </a:cubicBezTo>
                  <a:cubicBezTo>
                    <a:pt x="161" y="344"/>
                    <a:pt x="161" y="344"/>
                    <a:pt x="162" y="344"/>
                  </a:cubicBezTo>
                  <a:cubicBezTo>
                    <a:pt x="162" y="344"/>
                    <a:pt x="163" y="344"/>
                    <a:pt x="163" y="344"/>
                  </a:cubicBezTo>
                  <a:cubicBezTo>
                    <a:pt x="163" y="344"/>
                    <a:pt x="163" y="344"/>
                    <a:pt x="163" y="344"/>
                  </a:cubicBezTo>
                  <a:cubicBezTo>
                    <a:pt x="164" y="344"/>
                    <a:pt x="164" y="343"/>
                    <a:pt x="165" y="343"/>
                  </a:cubicBezTo>
                  <a:cubicBezTo>
                    <a:pt x="165" y="343"/>
                    <a:pt x="166" y="343"/>
                    <a:pt x="166" y="343"/>
                  </a:cubicBezTo>
                  <a:cubicBezTo>
                    <a:pt x="167" y="343"/>
                    <a:pt x="167" y="343"/>
                    <a:pt x="167" y="343"/>
                  </a:cubicBezTo>
                  <a:cubicBezTo>
                    <a:pt x="167" y="343"/>
                    <a:pt x="168" y="343"/>
                    <a:pt x="168" y="343"/>
                  </a:cubicBezTo>
                  <a:cubicBezTo>
                    <a:pt x="169" y="343"/>
                    <a:pt x="169" y="343"/>
                    <a:pt x="170" y="343"/>
                  </a:cubicBezTo>
                  <a:cubicBezTo>
                    <a:pt x="170" y="343"/>
                    <a:pt x="170" y="343"/>
                    <a:pt x="170" y="343"/>
                  </a:cubicBezTo>
                  <a:cubicBezTo>
                    <a:pt x="171" y="342"/>
                    <a:pt x="171" y="342"/>
                    <a:pt x="171" y="342"/>
                  </a:cubicBezTo>
                  <a:cubicBezTo>
                    <a:pt x="172" y="342"/>
                    <a:pt x="172" y="342"/>
                    <a:pt x="173" y="34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5" y="342"/>
                    <a:pt x="176" y="342"/>
                    <a:pt x="176" y="342"/>
                  </a:cubicBezTo>
                  <a:cubicBezTo>
                    <a:pt x="177" y="341"/>
                    <a:pt x="177" y="341"/>
                    <a:pt x="177" y="341"/>
                  </a:cubicBezTo>
                  <a:cubicBezTo>
                    <a:pt x="178" y="341"/>
                    <a:pt x="178" y="341"/>
                    <a:pt x="179" y="341"/>
                  </a:cubicBezTo>
                  <a:cubicBezTo>
                    <a:pt x="180" y="341"/>
                    <a:pt x="180" y="341"/>
                    <a:pt x="180" y="341"/>
                  </a:cubicBezTo>
                  <a:cubicBezTo>
                    <a:pt x="180" y="341"/>
                    <a:pt x="180" y="341"/>
                    <a:pt x="180" y="341"/>
                  </a:cubicBezTo>
                  <a:cubicBezTo>
                    <a:pt x="181" y="340"/>
                    <a:pt x="181" y="340"/>
                    <a:pt x="182" y="340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40"/>
                    <a:pt x="184" y="340"/>
                    <a:pt x="185" y="339"/>
                  </a:cubicBezTo>
                  <a:cubicBezTo>
                    <a:pt x="185" y="339"/>
                    <a:pt x="185" y="339"/>
                    <a:pt x="186" y="339"/>
                  </a:cubicBezTo>
                  <a:cubicBezTo>
                    <a:pt x="186" y="339"/>
                    <a:pt x="186" y="339"/>
                    <a:pt x="186" y="339"/>
                  </a:cubicBezTo>
                  <a:cubicBezTo>
                    <a:pt x="186" y="339"/>
                    <a:pt x="186" y="339"/>
                    <a:pt x="186" y="339"/>
                  </a:cubicBezTo>
                  <a:cubicBezTo>
                    <a:pt x="187" y="339"/>
                    <a:pt x="187" y="339"/>
                    <a:pt x="187" y="339"/>
                  </a:cubicBezTo>
                  <a:cubicBezTo>
                    <a:pt x="188" y="338"/>
                    <a:pt x="188" y="338"/>
                    <a:pt x="188" y="338"/>
                  </a:cubicBezTo>
                  <a:cubicBezTo>
                    <a:pt x="188" y="338"/>
                    <a:pt x="188" y="338"/>
                    <a:pt x="188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90" y="338"/>
                    <a:pt x="190" y="338"/>
                    <a:pt x="191" y="337"/>
                  </a:cubicBezTo>
                  <a:cubicBezTo>
                    <a:pt x="191" y="337"/>
                    <a:pt x="191" y="337"/>
                    <a:pt x="191" y="337"/>
                  </a:cubicBezTo>
                  <a:cubicBezTo>
                    <a:pt x="192" y="337"/>
                    <a:pt x="192" y="337"/>
                    <a:pt x="192" y="337"/>
                  </a:cubicBezTo>
                  <a:cubicBezTo>
                    <a:pt x="192" y="337"/>
                    <a:pt x="193" y="337"/>
                    <a:pt x="193" y="337"/>
                  </a:cubicBezTo>
                  <a:cubicBezTo>
                    <a:pt x="193" y="336"/>
                    <a:pt x="193" y="336"/>
                    <a:pt x="193" y="336"/>
                  </a:cubicBezTo>
                  <a:cubicBezTo>
                    <a:pt x="194" y="336"/>
                    <a:pt x="194" y="336"/>
                    <a:pt x="194" y="336"/>
                  </a:cubicBezTo>
                  <a:cubicBezTo>
                    <a:pt x="195" y="336"/>
                    <a:pt x="195" y="336"/>
                    <a:pt x="195" y="336"/>
                  </a:cubicBezTo>
                  <a:cubicBezTo>
                    <a:pt x="195" y="336"/>
                    <a:pt x="195" y="336"/>
                    <a:pt x="195" y="336"/>
                  </a:cubicBezTo>
                  <a:cubicBezTo>
                    <a:pt x="196" y="336"/>
                    <a:pt x="196" y="336"/>
                    <a:pt x="196" y="336"/>
                  </a:cubicBezTo>
                  <a:cubicBezTo>
                    <a:pt x="196" y="335"/>
                    <a:pt x="196" y="335"/>
                    <a:pt x="197" y="335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198" y="335"/>
                    <a:pt x="198" y="335"/>
                    <a:pt x="198" y="335"/>
                  </a:cubicBezTo>
                  <a:cubicBezTo>
                    <a:pt x="198" y="334"/>
                    <a:pt x="199" y="334"/>
                    <a:pt x="200" y="333"/>
                  </a:cubicBezTo>
                  <a:cubicBezTo>
                    <a:pt x="200" y="333"/>
                    <a:pt x="200" y="333"/>
                    <a:pt x="200" y="333"/>
                  </a:cubicBezTo>
                  <a:cubicBezTo>
                    <a:pt x="200" y="333"/>
                    <a:pt x="200" y="333"/>
                    <a:pt x="200" y="333"/>
                  </a:cubicBezTo>
                  <a:cubicBezTo>
                    <a:pt x="201" y="333"/>
                    <a:pt x="201" y="333"/>
                    <a:pt x="202" y="332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203" y="331"/>
                    <a:pt x="203" y="331"/>
                    <a:pt x="203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5" y="330"/>
                    <a:pt x="205" y="330"/>
                    <a:pt x="205" y="330"/>
                  </a:cubicBezTo>
                  <a:cubicBezTo>
                    <a:pt x="205" y="330"/>
                    <a:pt x="205" y="330"/>
                    <a:pt x="205" y="330"/>
                  </a:cubicBezTo>
                  <a:cubicBezTo>
                    <a:pt x="206" y="330"/>
                    <a:pt x="206" y="330"/>
                    <a:pt x="206" y="330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7"/>
                    <a:pt x="209" y="327"/>
                    <a:pt x="209" y="327"/>
                  </a:cubicBezTo>
                  <a:cubicBezTo>
                    <a:pt x="209" y="327"/>
                    <a:pt x="209" y="327"/>
                    <a:pt x="209" y="327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10" y="326"/>
                    <a:pt x="210" y="326"/>
                    <a:pt x="210" y="326"/>
                  </a:cubicBezTo>
                  <a:cubicBezTo>
                    <a:pt x="210" y="326"/>
                    <a:pt x="210" y="326"/>
                    <a:pt x="210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3"/>
                    <a:pt x="211" y="323"/>
                    <a:pt x="211" y="323"/>
                  </a:cubicBezTo>
                  <a:cubicBezTo>
                    <a:pt x="211" y="323"/>
                    <a:pt x="211" y="323"/>
                    <a:pt x="211" y="323"/>
                  </a:cubicBezTo>
                  <a:cubicBezTo>
                    <a:pt x="212" y="323"/>
                    <a:pt x="212" y="323"/>
                    <a:pt x="212" y="323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1"/>
                    <a:pt x="212" y="321"/>
                    <a:pt x="212" y="321"/>
                  </a:cubicBezTo>
                  <a:cubicBezTo>
                    <a:pt x="213" y="321"/>
                    <a:pt x="213" y="321"/>
                    <a:pt x="213" y="321"/>
                  </a:cubicBezTo>
                  <a:cubicBezTo>
                    <a:pt x="214" y="315"/>
                    <a:pt x="215" y="310"/>
                    <a:pt x="217" y="305"/>
                  </a:cubicBezTo>
                  <a:cubicBezTo>
                    <a:pt x="236" y="229"/>
                    <a:pt x="255" y="154"/>
                    <a:pt x="275" y="78"/>
                  </a:cubicBezTo>
                  <a:cubicBezTo>
                    <a:pt x="276" y="71"/>
                    <a:pt x="278" y="64"/>
                    <a:pt x="280" y="57"/>
                  </a:cubicBezTo>
                  <a:cubicBezTo>
                    <a:pt x="280" y="56"/>
                    <a:pt x="280" y="55"/>
                    <a:pt x="281" y="53"/>
                  </a:cubicBezTo>
                  <a:cubicBezTo>
                    <a:pt x="281" y="53"/>
                    <a:pt x="281" y="52"/>
                    <a:pt x="281" y="52"/>
                  </a:cubicBezTo>
                  <a:cubicBezTo>
                    <a:pt x="280" y="51"/>
                    <a:pt x="280" y="51"/>
                    <a:pt x="280" y="51"/>
                  </a:cubicBezTo>
                </a:path>
              </a:pathLst>
            </a:custGeom>
            <a:solidFill>
              <a:srgbClr val="C039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0" name="Freeform 144">
              <a:extLst>
                <a:ext uri="{FF2B5EF4-FFF2-40B4-BE49-F238E27FC236}">
                  <a16:creationId xmlns:a16="http://schemas.microsoft.com/office/drawing/2014/main" id="{89F80E9B-05F5-4E83-60B4-347B7DD24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879" y="5495657"/>
              <a:ext cx="798713" cy="194927"/>
            </a:xfrm>
            <a:custGeom>
              <a:avLst/>
              <a:gdLst>
                <a:gd name="T0" fmla="*/ 282 w 283"/>
                <a:gd name="T1" fmla="*/ 44 h 87"/>
                <a:gd name="T2" fmla="*/ 139 w 283"/>
                <a:gd name="T3" fmla="*/ 87 h 87"/>
                <a:gd name="T4" fmla="*/ 1 w 283"/>
                <a:gd name="T5" fmla="*/ 43 h 87"/>
                <a:gd name="T6" fmla="*/ 144 w 283"/>
                <a:gd name="T7" fmla="*/ 0 h 87"/>
                <a:gd name="T8" fmla="*/ 282 w 283"/>
                <a:gd name="T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87">
                  <a:moveTo>
                    <a:pt x="282" y="44"/>
                  </a:moveTo>
                  <a:cubicBezTo>
                    <a:pt x="280" y="68"/>
                    <a:pt x="216" y="87"/>
                    <a:pt x="139" y="87"/>
                  </a:cubicBezTo>
                  <a:cubicBezTo>
                    <a:pt x="61" y="86"/>
                    <a:pt x="0" y="66"/>
                    <a:pt x="1" y="43"/>
                  </a:cubicBezTo>
                  <a:cubicBezTo>
                    <a:pt x="2" y="19"/>
                    <a:pt x="66" y="0"/>
                    <a:pt x="144" y="0"/>
                  </a:cubicBezTo>
                  <a:cubicBezTo>
                    <a:pt x="221" y="1"/>
                    <a:pt x="283" y="20"/>
                    <a:pt x="282" y="44"/>
                  </a:cubicBezTo>
                </a:path>
              </a:pathLst>
            </a:custGeom>
            <a:solidFill>
              <a:srgbClr val="C0392B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59C4B876-CF59-000B-C29C-86B5B8FFA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573" y="5556166"/>
              <a:ext cx="328632" cy="80203"/>
            </a:xfrm>
            <a:custGeom>
              <a:avLst/>
              <a:gdLst>
                <a:gd name="T0" fmla="*/ 282 w 283"/>
                <a:gd name="T1" fmla="*/ 44 h 87"/>
                <a:gd name="T2" fmla="*/ 139 w 283"/>
                <a:gd name="T3" fmla="*/ 87 h 87"/>
                <a:gd name="T4" fmla="*/ 1 w 283"/>
                <a:gd name="T5" fmla="*/ 43 h 87"/>
                <a:gd name="T6" fmla="*/ 144 w 283"/>
                <a:gd name="T7" fmla="*/ 0 h 87"/>
                <a:gd name="T8" fmla="*/ 282 w 283"/>
                <a:gd name="T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87">
                  <a:moveTo>
                    <a:pt x="282" y="44"/>
                  </a:moveTo>
                  <a:cubicBezTo>
                    <a:pt x="280" y="68"/>
                    <a:pt x="216" y="87"/>
                    <a:pt x="139" y="87"/>
                  </a:cubicBezTo>
                  <a:cubicBezTo>
                    <a:pt x="61" y="86"/>
                    <a:pt x="0" y="66"/>
                    <a:pt x="1" y="43"/>
                  </a:cubicBezTo>
                  <a:cubicBezTo>
                    <a:pt x="2" y="19"/>
                    <a:pt x="66" y="0"/>
                    <a:pt x="144" y="0"/>
                  </a:cubicBezTo>
                  <a:cubicBezTo>
                    <a:pt x="221" y="1"/>
                    <a:pt x="283" y="20"/>
                    <a:pt x="282" y="44"/>
                  </a:cubicBezTo>
                </a:path>
              </a:pathLst>
            </a:custGeom>
            <a:solidFill>
              <a:srgbClr val="C0392B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52" name="Rectangle 170">
            <a:extLst>
              <a:ext uri="{FF2B5EF4-FFF2-40B4-BE49-F238E27FC236}">
                <a16:creationId xmlns:a16="http://schemas.microsoft.com/office/drawing/2014/main" id="{430F1E14-A8B4-85C3-7F29-517946E85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5301" y="2617480"/>
            <a:ext cx="4471341" cy="729100"/>
          </a:xfrm>
          <a:prstGeom prst="rect">
            <a:avLst/>
          </a:prstGeom>
          <a:gradFill flip="none" rotWithShape="1">
            <a:gsLst>
              <a:gs pos="0">
                <a:srgbClr val="2980B9">
                  <a:lumMod val="60000"/>
                  <a:lumOff val="40000"/>
                </a:srgbClr>
              </a:gs>
              <a:gs pos="100000">
                <a:srgbClr val="2980B9"/>
              </a:gs>
              <a:gs pos="0">
                <a:srgbClr val="2980B9">
                  <a:lumMod val="75000"/>
                </a:srgbClr>
              </a:gs>
              <a:gs pos="0">
                <a:srgbClr val="2980B9">
                  <a:lumMod val="75000"/>
                </a:srgb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3" name="Rectangle 172">
            <a:extLst>
              <a:ext uri="{FF2B5EF4-FFF2-40B4-BE49-F238E27FC236}">
                <a16:creationId xmlns:a16="http://schemas.microsoft.com/office/drawing/2014/main" id="{683996FC-EC2B-1C29-6075-E94B522BC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128" y="3577896"/>
            <a:ext cx="4513322" cy="734083"/>
          </a:xfrm>
          <a:prstGeom prst="rect">
            <a:avLst/>
          </a:prstGeom>
          <a:gradFill>
            <a:gsLst>
              <a:gs pos="0">
                <a:srgbClr val="41B176">
                  <a:lumMod val="75000"/>
                </a:srgbClr>
              </a:gs>
              <a:gs pos="100000">
                <a:srgbClr val="41B176"/>
              </a:gs>
              <a:gs pos="0">
                <a:srgbClr val="2980B9">
                  <a:lumMod val="75000"/>
                </a:srgbClr>
              </a:gs>
              <a:gs pos="0">
                <a:srgbClr val="41B176">
                  <a:lumMod val="75000"/>
                </a:srgb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54" name="Rectangle 174">
            <a:extLst>
              <a:ext uri="{FF2B5EF4-FFF2-40B4-BE49-F238E27FC236}">
                <a16:creationId xmlns:a16="http://schemas.microsoft.com/office/drawing/2014/main" id="{2ED44965-5379-D2E1-3D96-4973F6B3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512" y="4545508"/>
            <a:ext cx="4508554" cy="73696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9BBB59"/>
              </a:gs>
              <a:gs pos="0">
                <a:srgbClr val="2980B9">
                  <a:lumMod val="75000"/>
                </a:srgbClr>
              </a:gs>
              <a:gs pos="0">
                <a:srgbClr val="9BBB59">
                  <a:lumMod val="75000"/>
                </a:srgb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55" name="Group 37">
            <a:extLst>
              <a:ext uri="{FF2B5EF4-FFF2-40B4-BE49-F238E27FC236}">
                <a16:creationId xmlns:a16="http://schemas.microsoft.com/office/drawing/2014/main" id="{B22E0D55-736E-3A79-4AA5-49A26E6C8572}"/>
              </a:ext>
            </a:extLst>
          </p:cNvPr>
          <p:cNvGrpSpPr/>
          <p:nvPr/>
        </p:nvGrpSpPr>
        <p:grpSpPr>
          <a:xfrm>
            <a:off x="1116463" y="4329384"/>
            <a:ext cx="2619062" cy="1068314"/>
            <a:chOff x="2951147" y="3594643"/>
            <a:chExt cx="2619062" cy="1068314"/>
          </a:xfrm>
        </p:grpSpPr>
        <p:sp>
          <p:nvSpPr>
            <p:cNvPr id="56" name="Freeform 155">
              <a:extLst>
                <a:ext uri="{FF2B5EF4-FFF2-40B4-BE49-F238E27FC236}">
                  <a16:creationId xmlns:a16="http://schemas.microsoft.com/office/drawing/2014/main" id="{2736CDD7-4CA1-6EB5-17A0-34C53A007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068" y="3597481"/>
              <a:ext cx="2595220" cy="1065476"/>
            </a:xfrm>
            <a:custGeom>
              <a:avLst/>
              <a:gdLst>
                <a:gd name="T0" fmla="*/ 913 w 920"/>
                <a:gd name="T1" fmla="*/ 79 h 476"/>
                <a:gd name="T2" fmla="*/ 897 w 920"/>
                <a:gd name="T3" fmla="*/ 66 h 476"/>
                <a:gd name="T4" fmla="*/ 872 w 920"/>
                <a:gd name="T5" fmla="*/ 53 h 476"/>
                <a:gd name="T6" fmla="*/ 847 w 920"/>
                <a:gd name="T7" fmla="*/ 44 h 476"/>
                <a:gd name="T8" fmla="*/ 805 w 920"/>
                <a:gd name="T9" fmla="*/ 32 h 476"/>
                <a:gd name="T10" fmla="*/ 766 w 920"/>
                <a:gd name="T11" fmla="*/ 24 h 476"/>
                <a:gd name="T12" fmla="*/ 728 w 920"/>
                <a:gd name="T13" fmla="*/ 18 h 476"/>
                <a:gd name="T14" fmla="*/ 671 w 920"/>
                <a:gd name="T15" fmla="*/ 10 h 476"/>
                <a:gd name="T16" fmla="*/ 591 w 920"/>
                <a:gd name="T17" fmla="*/ 3 h 476"/>
                <a:gd name="T18" fmla="*/ 554 w 920"/>
                <a:gd name="T19" fmla="*/ 2 h 476"/>
                <a:gd name="T20" fmla="*/ 520 w 920"/>
                <a:gd name="T21" fmla="*/ 0 h 476"/>
                <a:gd name="T22" fmla="*/ 492 w 920"/>
                <a:gd name="T23" fmla="*/ 0 h 476"/>
                <a:gd name="T24" fmla="*/ 445 w 920"/>
                <a:gd name="T25" fmla="*/ 0 h 476"/>
                <a:gd name="T26" fmla="*/ 403 w 920"/>
                <a:gd name="T27" fmla="*/ 0 h 476"/>
                <a:gd name="T28" fmla="*/ 322 w 920"/>
                <a:gd name="T29" fmla="*/ 4 h 476"/>
                <a:gd name="T30" fmla="*/ 289 w 920"/>
                <a:gd name="T31" fmla="*/ 6 h 476"/>
                <a:gd name="T32" fmla="*/ 261 w 920"/>
                <a:gd name="T33" fmla="*/ 9 h 476"/>
                <a:gd name="T34" fmla="*/ 223 w 920"/>
                <a:gd name="T35" fmla="*/ 13 h 476"/>
                <a:gd name="T36" fmla="*/ 193 w 920"/>
                <a:gd name="T37" fmla="*/ 17 h 476"/>
                <a:gd name="T38" fmla="*/ 159 w 920"/>
                <a:gd name="T39" fmla="*/ 23 h 476"/>
                <a:gd name="T40" fmla="*/ 119 w 920"/>
                <a:gd name="T41" fmla="*/ 31 h 476"/>
                <a:gd name="T42" fmla="*/ 84 w 920"/>
                <a:gd name="T43" fmla="*/ 40 h 476"/>
                <a:gd name="T44" fmla="*/ 56 w 920"/>
                <a:gd name="T45" fmla="*/ 49 h 476"/>
                <a:gd name="T46" fmla="*/ 36 w 920"/>
                <a:gd name="T47" fmla="*/ 58 h 476"/>
                <a:gd name="T48" fmla="*/ 21 w 920"/>
                <a:gd name="T49" fmla="*/ 67 h 476"/>
                <a:gd name="T50" fmla="*/ 9 w 920"/>
                <a:gd name="T51" fmla="*/ 76 h 476"/>
                <a:gd name="T52" fmla="*/ 3 w 920"/>
                <a:gd name="T53" fmla="*/ 86 h 476"/>
                <a:gd name="T54" fmla="*/ 0 w 920"/>
                <a:gd name="T55" fmla="*/ 97 h 476"/>
                <a:gd name="T56" fmla="*/ 146 w 920"/>
                <a:gd name="T57" fmla="*/ 417 h 476"/>
                <a:gd name="T58" fmla="*/ 150 w 920"/>
                <a:gd name="T59" fmla="*/ 423 h 476"/>
                <a:gd name="T60" fmla="*/ 157 w 920"/>
                <a:gd name="T61" fmla="*/ 429 h 476"/>
                <a:gd name="T62" fmla="*/ 166 w 920"/>
                <a:gd name="T63" fmla="*/ 435 h 476"/>
                <a:gd name="T64" fmla="*/ 178 w 920"/>
                <a:gd name="T65" fmla="*/ 440 h 476"/>
                <a:gd name="T66" fmla="*/ 192 w 920"/>
                <a:gd name="T67" fmla="*/ 445 h 476"/>
                <a:gd name="T68" fmla="*/ 207 w 920"/>
                <a:gd name="T69" fmla="*/ 450 h 476"/>
                <a:gd name="T70" fmla="*/ 226 w 920"/>
                <a:gd name="T71" fmla="*/ 454 h 476"/>
                <a:gd name="T72" fmla="*/ 246 w 920"/>
                <a:gd name="T73" fmla="*/ 459 h 476"/>
                <a:gd name="T74" fmla="*/ 269 w 920"/>
                <a:gd name="T75" fmla="*/ 463 h 476"/>
                <a:gd name="T76" fmla="*/ 293 w 920"/>
                <a:gd name="T77" fmla="*/ 466 h 476"/>
                <a:gd name="T78" fmla="*/ 329 w 920"/>
                <a:gd name="T79" fmla="*/ 470 h 476"/>
                <a:gd name="T80" fmla="*/ 366 w 920"/>
                <a:gd name="T81" fmla="*/ 473 h 476"/>
                <a:gd name="T82" fmla="*/ 396 w 920"/>
                <a:gd name="T83" fmla="*/ 475 h 476"/>
                <a:gd name="T84" fmla="*/ 437 w 920"/>
                <a:gd name="T85" fmla="*/ 476 h 476"/>
                <a:gd name="T86" fmla="*/ 486 w 920"/>
                <a:gd name="T87" fmla="*/ 476 h 476"/>
                <a:gd name="T88" fmla="*/ 518 w 920"/>
                <a:gd name="T89" fmla="*/ 475 h 476"/>
                <a:gd name="T90" fmla="*/ 558 w 920"/>
                <a:gd name="T91" fmla="*/ 473 h 476"/>
                <a:gd name="T92" fmla="*/ 599 w 920"/>
                <a:gd name="T93" fmla="*/ 469 h 476"/>
                <a:gd name="T94" fmla="*/ 632 w 920"/>
                <a:gd name="T95" fmla="*/ 465 h 476"/>
                <a:gd name="T96" fmla="*/ 659 w 920"/>
                <a:gd name="T97" fmla="*/ 461 h 476"/>
                <a:gd name="T98" fmla="*/ 686 w 920"/>
                <a:gd name="T99" fmla="*/ 456 h 476"/>
                <a:gd name="T100" fmla="*/ 707 w 920"/>
                <a:gd name="T101" fmla="*/ 451 h 476"/>
                <a:gd name="T102" fmla="*/ 720 w 920"/>
                <a:gd name="T103" fmla="*/ 448 h 476"/>
                <a:gd name="T104" fmla="*/ 736 w 920"/>
                <a:gd name="T105" fmla="*/ 442 h 476"/>
                <a:gd name="T106" fmla="*/ 750 w 920"/>
                <a:gd name="T107" fmla="*/ 436 h 476"/>
                <a:gd name="T108" fmla="*/ 759 w 920"/>
                <a:gd name="T109" fmla="*/ 431 h 476"/>
                <a:gd name="T110" fmla="*/ 767 w 920"/>
                <a:gd name="T111" fmla="*/ 426 h 476"/>
                <a:gd name="T112" fmla="*/ 772 w 920"/>
                <a:gd name="T113" fmla="*/ 420 h 476"/>
                <a:gd name="T114" fmla="*/ 919 w 920"/>
                <a:gd name="T115" fmla="*/ 9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0" h="476">
                  <a:moveTo>
                    <a:pt x="919" y="93"/>
                  </a:moveTo>
                  <a:cubicBezTo>
                    <a:pt x="919" y="93"/>
                    <a:pt x="919" y="92"/>
                    <a:pt x="919" y="91"/>
                  </a:cubicBezTo>
                  <a:cubicBezTo>
                    <a:pt x="919" y="90"/>
                    <a:pt x="919" y="90"/>
                    <a:pt x="919" y="90"/>
                  </a:cubicBezTo>
                  <a:cubicBezTo>
                    <a:pt x="919" y="90"/>
                    <a:pt x="919" y="89"/>
                    <a:pt x="918" y="88"/>
                  </a:cubicBezTo>
                  <a:cubicBezTo>
                    <a:pt x="918" y="87"/>
                    <a:pt x="918" y="87"/>
                    <a:pt x="918" y="87"/>
                  </a:cubicBezTo>
                  <a:cubicBezTo>
                    <a:pt x="918" y="87"/>
                    <a:pt x="918" y="86"/>
                    <a:pt x="917" y="86"/>
                  </a:cubicBezTo>
                  <a:cubicBezTo>
                    <a:pt x="917" y="85"/>
                    <a:pt x="917" y="85"/>
                    <a:pt x="917" y="85"/>
                  </a:cubicBezTo>
                  <a:cubicBezTo>
                    <a:pt x="916" y="84"/>
                    <a:pt x="916" y="83"/>
                    <a:pt x="915" y="82"/>
                  </a:cubicBezTo>
                  <a:cubicBezTo>
                    <a:pt x="915" y="82"/>
                    <a:pt x="915" y="82"/>
                    <a:pt x="915" y="82"/>
                  </a:cubicBezTo>
                  <a:cubicBezTo>
                    <a:pt x="914" y="81"/>
                    <a:pt x="914" y="80"/>
                    <a:pt x="913" y="79"/>
                  </a:cubicBezTo>
                  <a:cubicBezTo>
                    <a:pt x="913" y="79"/>
                    <a:pt x="913" y="79"/>
                    <a:pt x="913" y="79"/>
                  </a:cubicBezTo>
                  <a:cubicBezTo>
                    <a:pt x="912" y="78"/>
                    <a:pt x="912" y="77"/>
                    <a:pt x="911" y="77"/>
                  </a:cubicBezTo>
                  <a:cubicBezTo>
                    <a:pt x="910" y="76"/>
                    <a:pt x="910" y="76"/>
                    <a:pt x="910" y="76"/>
                  </a:cubicBezTo>
                  <a:cubicBezTo>
                    <a:pt x="910" y="75"/>
                    <a:pt x="909" y="75"/>
                    <a:pt x="908" y="74"/>
                  </a:cubicBezTo>
                  <a:cubicBezTo>
                    <a:pt x="907" y="73"/>
                    <a:pt x="907" y="73"/>
                    <a:pt x="907" y="73"/>
                  </a:cubicBezTo>
                  <a:cubicBezTo>
                    <a:pt x="907" y="73"/>
                    <a:pt x="906" y="72"/>
                    <a:pt x="905" y="71"/>
                  </a:cubicBezTo>
                  <a:cubicBezTo>
                    <a:pt x="904" y="71"/>
                    <a:pt x="904" y="71"/>
                    <a:pt x="904" y="71"/>
                  </a:cubicBezTo>
                  <a:cubicBezTo>
                    <a:pt x="903" y="70"/>
                    <a:pt x="902" y="69"/>
                    <a:pt x="901" y="68"/>
                  </a:cubicBezTo>
                  <a:cubicBezTo>
                    <a:pt x="900" y="67"/>
                    <a:pt x="900" y="67"/>
                    <a:pt x="900" y="67"/>
                  </a:cubicBezTo>
                  <a:cubicBezTo>
                    <a:pt x="899" y="67"/>
                    <a:pt x="898" y="66"/>
                    <a:pt x="897" y="66"/>
                  </a:cubicBezTo>
                  <a:cubicBezTo>
                    <a:pt x="897" y="65"/>
                    <a:pt x="896" y="65"/>
                    <a:pt x="896" y="65"/>
                  </a:cubicBezTo>
                  <a:cubicBezTo>
                    <a:pt x="895" y="64"/>
                    <a:pt x="894" y="64"/>
                    <a:pt x="893" y="63"/>
                  </a:cubicBezTo>
                  <a:cubicBezTo>
                    <a:pt x="893" y="63"/>
                    <a:pt x="892" y="63"/>
                    <a:pt x="891" y="62"/>
                  </a:cubicBezTo>
                  <a:cubicBezTo>
                    <a:pt x="891" y="62"/>
                    <a:pt x="890" y="61"/>
                    <a:pt x="889" y="61"/>
                  </a:cubicBezTo>
                  <a:cubicBezTo>
                    <a:pt x="888" y="60"/>
                    <a:pt x="888" y="60"/>
                    <a:pt x="887" y="60"/>
                  </a:cubicBezTo>
                  <a:cubicBezTo>
                    <a:pt x="886" y="59"/>
                    <a:pt x="884" y="58"/>
                    <a:pt x="883" y="58"/>
                  </a:cubicBezTo>
                  <a:cubicBezTo>
                    <a:pt x="882" y="57"/>
                    <a:pt x="882" y="57"/>
                    <a:pt x="882" y="57"/>
                  </a:cubicBezTo>
                  <a:cubicBezTo>
                    <a:pt x="881" y="57"/>
                    <a:pt x="879" y="56"/>
                    <a:pt x="877" y="55"/>
                  </a:cubicBezTo>
                  <a:cubicBezTo>
                    <a:pt x="877" y="55"/>
                    <a:pt x="876" y="54"/>
                    <a:pt x="875" y="54"/>
                  </a:cubicBezTo>
                  <a:cubicBezTo>
                    <a:pt x="874" y="54"/>
                    <a:pt x="873" y="53"/>
                    <a:pt x="872" y="53"/>
                  </a:cubicBezTo>
                  <a:cubicBezTo>
                    <a:pt x="871" y="52"/>
                    <a:pt x="871" y="52"/>
                    <a:pt x="871" y="52"/>
                  </a:cubicBezTo>
                  <a:cubicBezTo>
                    <a:pt x="870" y="52"/>
                    <a:pt x="870" y="52"/>
                    <a:pt x="869" y="52"/>
                  </a:cubicBezTo>
                  <a:cubicBezTo>
                    <a:pt x="868" y="51"/>
                    <a:pt x="868" y="51"/>
                    <a:pt x="867" y="51"/>
                  </a:cubicBezTo>
                  <a:cubicBezTo>
                    <a:pt x="866" y="50"/>
                    <a:pt x="865" y="50"/>
                    <a:pt x="864" y="50"/>
                  </a:cubicBezTo>
                  <a:cubicBezTo>
                    <a:pt x="863" y="49"/>
                    <a:pt x="862" y="49"/>
                    <a:pt x="861" y="48"/>
                  </a:cubicBezTo>
                  <a:cubicBezTo>
                    <a:pt x="860" y="48"/>
                    <a:pt x="859" y="48"/>
                    <a:pt x="858" y="47"/>
                  </a:cubicBezTo>
                  <a:cubicBezTo>
                    <a:pt x="857" y="47"/>
                    <a:pt x="856" y="47"/>
                    <a:pt x="855" y="46"/>
                  </a:cubicBezTo>
                  <a:cubicBezTo>
                    <a:pt x="854" y="46"/>
                    <a:pt x="853" y="46"/>
                    <a:pt x="853" y="45"/>
                  </a:cubicBezTo>
                  <a:cubicBezTo>
                    <a:pt x="851" y="45"/>
                    <a:pt x="850" y="45"/>
                    <a:pt x="849" y="44"/>
                  </a:cubicBezTo>
                  <a:cubicBezTo>
                    <a:pt x="849" y="44"/>
                    <a:pt x="848" y="44"/>
                    <a:pt x="847" y="44"/>
                  </a:cubicBezTo>
                  <a:cubicBezTo>
                    <a:pt x="847" y="43"/>
                    <a:pt x="847" y="43"/>
                    <a:pt x="847" y="43"/>
                  </a:cubicBezTo>
                  <a:cubicBezTo>
                    <a:pt x="844" y="43"/>
                    <a:pt x="841" y="42"/>
                    <a:pt x="838" y="41"/>
                  </a:cubicBezTo>
                  <a:cubicBezTo>
                    <a:pt x="837" y="40"/>
                    <a:pt x="836" y="40"/>
                    <a:pt x="836" y="40"/>
                  </a:cubicBezTo>
                  <a:cubicBezTo>
                    <a:pt x="833" y="39"/>
                    <a:pt x="829" y="38"/>
                    <a:pt x="826" y="37"/>
                  </a:cubicBezTo>
                  <a:cubicBezTo>
                    <a:pt x="826" y="37"/>
                    <a:pt x="826" y="37"/>
                    <a:pt x="826" y="37"/>
                  </a:cubicBezTo>
                  <a:cubicBezTo>
                    <a:pt x="825" y="37"/>
                    <a:pt x="825" y="37"/>
                    <a:pt x="824" y="37"/>
                  </a:cubicBezTo>
                  <a:cubicBezTo>
                    <a:pt x="822" y="36"/>
                    <a:pt x="820" y="36"/>
                    <a:pt x="817" y="35"/>
                  </a:cubicBezTo>
                  <a:cubicBezTo>
                    <a:pt x="816" y="35"/>
                    <a:pt x="815" y="35"/>
                    <a:pt x="815" y="34"/>
                  </a:cubicBezTo>
                  <a:cubicBezTo>
                    <a:pt x="812" y="34"/>
                    <a:pt x="809" y="33"/>
                    <a:pt x="805" y="32"/>
                  </a:cubicBezTo>
                  <a:cubicBezTo>
                    <a:pt x="805" y="32"/>
                    <a:pt x="805" y="32"/>
                    <a:pt x="805" y="32"/>
                  </a:cubicBezTo>
                  <a:cubicBezTo>
                    <a:pt x="804" y="32"/>
                    <a:pt x="804" y="32"/>
                    <a:pt x="804" y="32"/>
                  </a:cubicBezTo>
                  <a:cubicBezTo>
                    <a:pt x="802" y="31"/>
                    <a:pt x="799" y="31"/>
                    <a:pt x="797" y="30"/>
                  </a:cubicBezTo>
                  <a:cubicBezTo>
                    <a:pt x="796" y="30"/>
                    <a:pt x="795" y="30"/>
                    <a:pt x="794" y="29"/>
                  </a:cubicBezTo>
                  <a:cubicBezTo>
                    <a:pt x="792" y="29"/>
                    <a:pt x="789" y="28"/>
                    <a:pt x="787" y="28"/>
                  </a:cubicBezTo>
                  <a:cubicBezTo>
                    <a:pt x="787" y="28"/>
                    <a:pt x="786" y="28"/>
                    <a:pt x="785" y="28"/>
                  </a:cubicBezTo>
                  <a:cubicBezTo>
                    <a:pt x="785" y="28"/>
                    <a:pt x="785" y="27"/>
                    <a:pt x="784" y="27"/>
                  </a:cubicBezTo>
                  <a:cubicBezTo>
                    <a:pt x="782" y="27"/>
                    <a:pt x="780" y="27"/>
                    <a:pt x="778" y="26"/>
                  </a:cubicBezTo>
                  <a:cubicBezTo>
                    <a:pt x="777" y="26"/>
                    <a:pt x="776" y="26"/>
                    <a:pt x="775" y="26"/>
                  </a:cubicBezTo>
                  <a:cubicBezTo>
                    <a:pt x="772" y="25"/>
                    <a:pt x="769" y="24"/>
                    <a:pt x="766" y="24"/>
                  </a:cubicBezTo>
                  <a:cubicBezTo>
                    <a:pt x="766" y="24"/>
                    <a:pt x="766" y="24"/>
                    <a:pt x="766" y="24"/>
                  </a:cubicBezTo>
                  <a:cubicBezTo>
                    <a:pt x="765" y="24"/>
                    <a:pt x="765" y="24"/>
                    <a:pt x="764" y="23"/>
                  </a:cubicBezTo>
                  <a:cubicBezTo>
                    <a:pt x="762" y="23"/>
                    <a:pt x="760" y="23"/>
                    <a:pt x="758" y="22"/>
                  </a:cubicBezTo>
                  <a:cubicBezTo>
                    <a:pt x="756" y="22"/>
                    <a:pt x="755" y="22"/>
                    <a:pt x="754" y="22"/>
                  </a:cubicBezTo>
                  <a:cubicBezTo>
                    <a:pt x="752" y="21"/>
                    <a:pt x="750" y="21"/>
                    <a:pt x="748" y="21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6" y="20"/>
                    <a:pt x="746" y="20"/>
                    <a:pt x="745" y="20"/>
                  </a:cubicBezTo>
                  <a:cubicBezTo>
                    <a:pt x="743" y="20"/>
                    <a:pt x="741" y="20"/>
                    <a:pt x="739" y="19"/>
                  </a:cubicBezTo>
                  <a:cubicBezTo>
                    <a:pt x="738" y="19"/>
                    <a:pt x="737" y="19"/>
                    <a:pt x="735" y="19"/>
                  </a:cubicBezTo>
                  <a:cubicBezTo>
                    <a:pt x="734" y="18"/>
                    <a:pt x="732" y="18"/>
                    <a:pt x="730" y="18"/>
                  </a:cubicBezTo>
                  <a:cubicBezTo>
                    <a:pt x="730" y="18"/>
                    <a:pt x="729" y="18"/>
                    <a:pt x="728" y="18"/>
                  </a:cubicBezTo>
                  <a:cubicBezTo>
                    <a:pt x="728" y="17"/>
                    <a:pt x="728" y="17"/>
                    <a:pt x="727" y="17"/>
                  </a:cubicBezTo>
                  <a:cubicBezTo>
                    <a:pt x="722" y="17"/>
                    <a:pt x="716" y="16"/>
                    <a:pt x="710" y="15"/>
                  </a:cubicBezTo>
                  <a:cubicBezTo>
                    <a:pt x="709" y="15"/>
                    <a:pt x="709" y="15"/>
                    <a:pt x="709" y="15"/>
                  </a:cubicBezTo>
                  <a:cubicBezTo>
                    <a:pt x="708" y="15"/>
                    <a:pt x="708" y="15"/>
                    <a:pt x="708" y="15"/>
                  </a:cubicBezTo>
                  <a:cubicBezTo>
                    <a:pt x="703" y="14"/>
                    <a:pt x="698" y="13"/>
                    <a:pt x="692" y="13"/>
                  </a:cubicBezTo>
                  <a:cubicBezTo>
                    <a:pt x="692" y="13"/>
                    <a:pt x="691" y="13"/>
                    <a:pt x="691" y="12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84" y="12"/>
                    <a:pt x="679" y="11"/>
                    <a:pt x="673" y="10"/>
                  </a:cubicBezTo>
                  <a:cubicBezTo>
                    <a:pt x="672" y="10"/>
                    <a:pt x="672" y="10"/>
                    <a:pt x="672" y="10"/>
                  </a:cubicBezTo>
                  <a:cubicBezTo>
                    <a:pt x="672" y="10"/>
                    <a:pt x="671" y="10"/>
                    <a:pt x="671" y="10"/>
                  </a:cubicBezTo>
                  <a:cubicBezTo>
                    <a:pt x="666" y="10"/>
                    <a:pt x="660" y="9"/>
                    <a:pt x="655" y="9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3" y="8"/>
                    <a:pt x="653" y="8"/>
                    <a:pt x="652" y="8"/>
                  </a:cubicBezTo>
                  <a:cubicBezTo>
                    <a:pt x="642" y="7"/>
                    <a:pt x="631" y="6"/>
                    <a:pt x="621" y="6"/>
                  </a:cubicBezTo>
                  <a:cubicBezTo>
                    <a:pt x="620" y="6"/>
                    <a:pt x="620" y="5"/>
                    <a:pt x="619" y="5"/>
                  </a:cubicBezTo>
                  <a:cubicBezTo>
                    <a:pt x="619" y="5"/>
                    <a:pt x="618" y="5"/>
                    <a:pt x="617" y="5"/>
                  </a:cubicBezTo>
                  <a:cubicBezTo>
                    <a:pt x="613" y="5"/>
                    <a:pt x="609" y="5"/>
                    <a:pt x="604" y="4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3" y="4"/>
                    <a:pt x="603" y="4"/>
                    <a:pt x="602" y="4"/>
                  </a:cubicBezTo>
                  <a:cubicBezTo>
                    <a:pt x="598" y="4"/>
                    <a:pt x="595" y="4"/>
                    <a:pt x="591" y="3"/>
                  </a:cubicBezTo>
                  <a:cubicBezTo>
                    <a:pt x="591" y="3"/>
                    <a:pt x="590" y="3"/>
                    <a:pt x="589" y="3"/>
                  </a:cubicBezTo>
                  <a:cubicBezTo>
                    <a:pt x="588" y="3"/>
                    <a:pt x="587" y="3"/>
                    <a:pt x="587" y="3"/>
                  </a:cubicBezTo>
                  <a:cubicBezTo>
                    <a:pt x="584" y="3"/>
                    <a:pt x="581" y="3"/>
                    <a:pt x="579" y="3"/>
                  </a:cubicBezTo>
                  <a:cubicBezTo>
                    <a:pt x="578" y="3"/>
                    <a:pt x="577" y="3"/>
                    <a:pt x="576" y="3"/>
                  </a:cubicBezTo>
                  <a:cubicBezTo>
                    <a:pt x="575" y="3"/>
                    <a:pt x="574" y="3"/>
                    <a:pt x="573" y="2"/>
                  </a:cubicBezTo>
                  <a:cubicBezTo>
                    <a:pt x="572" y="2"/>
                    <a:pt x="570" y="2"/>
                    <a:pt x="569" y="2"/>
                  </a:cubicBezTo>
                  <a:cubicBezTo>
                    <a:pt x="568" y="2"/>
                    <a:pt x="566" y="2"/>
                    <a:pt x="565" y="2"/>
                  </a:cubicBezTo>
                  <a:cubicBezTo>
                    <a:pt x="564" y="2"/>
                    <a:pt x="563" y="2"/>
                    <a:pt x="563" y="2"/>
                  </a:cubicBezTo>
                  <a:cubicBezTo>
                    <a:pt x="561" y="2"/>
                    <a:pt x="559" y="2"/>
                    <a:pt x="557" y="2"/>
                  </a:cubicBezTo>
                  <a:cubicBezTo>
                    <a:pt x="556" y="2"/>
                    <a:pt x="555" y="2"/>
                    <a:pt x="554" y="2"/>
                  </a:cubicBezTo>
                  <a:cubicBezTo>
                    <a:pt x="554" y="2"/>
                    <a:pt x="553" y="1"/>
                    <a:pt x="552" y="1"/>
                  </a:cubicBezTo>
                  <a:cubicBezTo>
                    <a:pt x="550" y="1"/>
                    <a:pt x="548" y="1"/>
                    <a:pt x="546" y="1"/>
                  </a:cubicBezTo>
                  <a:cubicBezTo>
                    <a:pt x="545" y="1"/>
                    <a:pt x="544" y="1"/>
                    <a:pt x="543" y="1"/>
                  </a:cubicBezTo>
                  <a:cubicBezTo>
                    <a:pt x="542" y="1"/>
                    <a:pt x="541" y="1"/>
                    <a:pt x="540" y="1"/>
                  </a:cubicBezTo>
                  <a:cubicBezTo>
                    <a:pt x="539" y="1"/>
                    <a:pt x="538" y="1"/>
                    <a:pt x="537" y="1"/>
                  </a:cubicBezTo>
                  <a:cubicBezTo>
                    <a:pt x="536" y="1"/>
                    <a:pt x="536" y="1"/>
                    <a:pt x="535" y="1"/>
                  </a:cubicBezTo>
                  <a:cubicBezTo>
                    <a:pt x="533" y="1"/>
                    <a:pt x="530" y="1"/>
                    <a:pt x="527" y="1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526" y="1"/>
                    <a:pt x="526" y="1"/>
                    <a:pt x="526" y="1"/>
                  </a:cubicBezTo>
                  <a:cubicBezTo>
                    <a:pt x="524" y="0"/>
                    <a:pt x="522" y="0"/>
                    <a:pt x="520" y="0"/>
                  </a:cubicBezTo>
                  <a:cubicBezTo>
                    <a:pt x="519" y="0"/>
                    <a:pt x="518" y="0"/>
                    <a:pt x="516" y="0"/>
                  </a:cubicBezTo>
                  <a:cubicBezTo>
                    <a:pt x="516" y="0"/>
                    <a:pt x="515" y="0"/>
                    <a:pt x="514" y="0"/>
                  </a:cubicBezTo>
                  <a:cubicBezTo>
                    <a:pt x="513" y="0"/>
                    <a:pt x="512" y="0"/>
                    <a:pt x="512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09" y="0"/>
                    <a:pt x="507" y="0"/>
                    <a:pt x="504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1" y="0"/>
                    <a:pt x="500" y="0"/>
                    <a:pt x="498" y="0"/>
                  </a:cubicBezTo>
                  <a:cubicBezTo>
                    <a:pt x="496" y="0"/>
                    <a:pt x="494" y="0"/>
                    <a:pt x="492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0" y="0"/>
                    <a:pt x="488" y="0"/>
                    <a:pt x="486" y="0"/>
                  </a:cubicBezTo>
                  <a:cubicBezTo>
                    <a:pt x="484" y="0"/>
                    <a:pt x="482" y="0"/>
                    <a:pt x="480" y="0"/>
                  </a:cubicBezTo>
                  <a:cubicBezTo>
                    <a:pt x="478" y="0"/>
                    <a:pt x="475" y="0"/>
                    <a:pt x="473" y="0"/>
                  </a:cubicBezTo>
                  <a:cubicBezTo>
                    <a:pt x="472" y="0"/>
                    <a:pt x="470" y="0"/>
                    <a:pt x="468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5" y="0"/>
                    <a:pt x="464" y="0"/>
                    <a:pt x="462" y="0"/>
                  </a:cubicBezTo>
                  <a:cubicBezTo>
                    <a:pt x="460" y="0"/>
                    <a:pt x="458" y="0"/>
                    <a:pt x="456" y="0"/>
                  </a:cubicBezTo>
                  <a:cubicBezTo>
                    <a:pt x="454" y="0"/>
                    <a:pt x="452" y="0"/>
                    <a:pt x="451" y="0"/>
                  </a:cubicBezTo>
                  <a:cubicBezTo>
                    <a:pt x="449" y="0"/>
                    <a:pt x="447" y="0"/>
                    <a:pt x="445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2" y="0"/>
                    <a:pt x="441" y="0"/>
                    <a:pt x="439" y="0"/>
                  </a:cubicBezTo>
                  <a:cubicBezTo>
                    <a:pt x="438" y="0"/>
                    <a:pt x="436" y="0"/>
                    <a:pt x="434" y="0"/>
                  </a:cubicBezTo>
                  <a:cubicBezTo>
                    <a:pt x="432" y="0"/>
                    <a:pt x="430" y="0"/>
                    <a:pt x="428" y="0"/>
                  </a:cubicBezTo>
                  <a:cubicBezTo>
                    <a:pt x="426" y="0"/>
                    <a:pt x="424" y="0"/>
                    <a:pt x="422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19" y="0"/>
                    <a:pt x="417" y="0"/>
                    <a:pt x="415" y="0"/>
                  </a:cubicBezTo>
                  <a:cubicBezTo>
                    <a:pt x="413" y="0"/>
                    <a:pt x="411" y="0"/>
                    <a:pt x="409" y="0"/>
                  </a:cubicBezTo>
                  <a:cubicBezTo>
                    <a:pt x="407" y="0"/>
                    <a:pt x="405" y="0"/>
                    <a:pt x="403" y="0"/>
                  </a:cubicBezTo>
                  <a:cubicBezTo>
                    <a:pt x="401" y="0"/>
                    <a:pt x="400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7" y="0"/>
                    <a:pt x="397" y="0"/>
                    <a:pt x="396" y="0"/>
                  </a:cubicBezTo>
                  <a:cubicBezTo>
                    <a:pt x="393" y="1"/>
                    <a:pt x="390" y="1"/>
                    <a:pt x="387" y="1"/>
                  </a:cubicBezTo>
                  <a:cubicBezTo>
                    <a:pt x="383" y="1"/>
                    <a:pt x="379" y="1"/>
                    <a:pt x="375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61" y="2"/>
                    <a:pt x="352" y="2"/>
                    <a:pt x="344" y="3"/>
                  </a:cubicBezTo>
                  <a:cubicBezTo>
                    <a:pt x="343" y="3"/>
                    <a:pt x="343" y="3"/>
                    <a:pt x="342" y="3"/>
                  </a:cubicBezTo>
                  <a:cubicBezTo>
                    <a:pt x="336" y="3"/>
                    <a:pt x="330" y="3"/>
                    <a:pt x="324" y="4"/>
                  </a:cubicBezTo>
                  <a:cubicBezTo>
                    <a:pt x="323" y="4"/>
                    <a:pt x="323" y="4"/>
                    <a:pt x="322" y="4"/>
                  </a:cubicBezTo>
                  <a:cubicBezTo>
                    <a:pt x="322" y="4"/>
                    <a:pt x="321" y="4"/>
                    <a:pt x="321" y="4"/>
                  </a:cubicBezTo>
                  <a:cubicBezTo>
                    <a:pt x="320" y="4"/>
                    <a:pt x="319" y="4"/>
                    <a:pt x="318" y="4"/>
                  </a:cubicBezTo>
                  <a:cubicBezTo>
                    <a:pt x="316" y="4"/>
                    <a:pt x="314" y="4"/>
                    <a:pt x="313" y="5"/>
                  </a:cubicBezTo>
                  <a:cubicBezTo>
                    <a:pt x="312" y="5"/>
                    <a:pt x="311" y="5"/>
                    <a:pt x="310" y="5"/>
                  </a:cubicBezTo>
                  <a:cubicBezTo>
                    <a:pt x="310" y="5"/>
                    <a:pt x="309" y="5"/>
                    <a:pt x="308" y="5"/>
                  </a:cubicBezTo>
                  <a:cubicBezTo>
                    <a:pt x="306" y="5"/>
                    <a:pt x="305" y="5"/>
                    <a:pt x="303" y="5"/>
                  </a:cubicBezTo>
                  <a:cubicBezTo>
                    <a:pt x="302" y="5"/>
                    <a:pt x="301" y="5"/>
                    <a:pt x="300" y="5"/>
                  </a:cubicBezTo>
                  <a:cubicBezTo>
                    <a:pt x="299" y="6"/>
                    <a:pt x="298" y="6"/>
                    <a:pt x="298" y="6"/>
                  </a:cubicBezTo>
                  <a:cubicBezTo>
                    <a:pt x="296" y="6"/>
                    <a:pt x="295" y="6"/>
                    <a:pt x="294" y="6"/>
                  </a:cubicBezTo>
                  <a:cubicBezTo>
                    <a:pt x="293" y="6"/>
                    <a:pt x="291" y="6"/>
                    <a:pt x="289" y="6"/>
                  </a:cubicBezTo>
                  <a:cubicBezTo>
                    <a:pt x="289" y="6"/>
                    <a:pt x="288" y="6"/>
                    <a:pt x="288" y="6"/>
                  </a:cubicBezTo>
                  <a:cubicBezTo>
                    <a:pt x="287" y="7"/>
                    <a:pt x="287" y="7"/>
                    <a:pt x="286" y="7"/>
                  </a:cubicBezTo>
                  <a:cubicBezTo>
                    <a:pt x="284" y="7"/>
                    <a:pt x="282" y="7"/>
                    <a:pt x="280" y="7"/>
                  </a:cubicBezTo>
                  <a:cubicBezTo>
                    <a:pt x="279" y="7"/>
                    <a:pt x="279" y="7"/>
                    <a:pt x="278" y="7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276" y="7"/>
                    <a:pt x="275" y="8"/>
                    <a:pt x="273" y="8"/>
                  </a:cubicBezTo>
                  <a:cubicBezTo>
                    <a:pt x="272" y="8"/>
                    <a:pt x="270" y="8"/>
                    <a:pt x="269" y="8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5" y="9"/>
                    <a:pt x="263" y="9"/>
                    <a:pt x="261" y="9"/>
                  </a:cubicBezTo>
                  <a:cubicBezTo>
                    <a:pt x="260" y="9"/>
                    <a:pt x="259" y="9"/>
                    <a:pt x="259" y="9"/>
                  </a:cubicBezTo>
                  <a:cubicBezTo>
                    <a:pt x="258" y="9"/>
                    <a:pt x="258" y="9"/>
                    <a:pt x="257" y="9"/>
                  </a:cubicBezTo>
                  <a:cubicBezTo>
                    <a:pt x="256" y="9"/>
                    <a:pt x="255" y="10"/>
                    <a:pt x="254" y="10"/>
                  </a:cubicBezTo>
                  <a:cubicBezTo>
                    <a:pt x="252" y="10"/>
                    <a:pt x="250" y="10"/>
                    <a:pt x="248" y="10"/>
                  </a:cubicBezTo>
                  <a:cubicBezTo>
                    <a:pt x="246" y="11"/>
                    <a:pt x="244" y="11"/>
                    <a:pt x="242" y="11"/>
                  </a:cubicBezTo>
                  <a:cubicBezTo>
                    <a:pt x="241" y="11"/>
                    <a:pt x="240" y="11"/>
                    <a:pt x="239" y="11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7" y="12"/>
                    <a:pt x="236" y="12"/>
                    <a:pt x="236" y="12"/>
                  </a:cubicBezTo>
                  <a:cubicBezTo>
                    <a:pt x="234" y="12"/>
                    <a:pt x="231" y="12"/>
                    <a:pt x="229" y="12"/>
                  </a:cubicBezTo>
                  <a:cubicBezTo>
                    <a:pt x="227" y="13"/>
                    <a:pt x="225" y="13"/>
                    <a:pt x="223" y="13"/>
                  </a:cubicBezTo>
                  <a:cubicBezTo>
                    <a:pt x="222" y="13"/>
                    <a:pt x="221" y="13"/>
                    <a:pt x="220" y="14"/>
                  </a:cubicBezTo>
                  <a:cubicBezTo>
                    <a:pt x="219" y="14"/>
                    <a:pt x="219" y="14"/>
                    <a:pt x="218" y="14"/>
                  </a:cubicBezTo>
                  <a:cubicBezTo>
                    <a:pt x="217" y="14"/>
                    <a:pt x="216" y="14"/>
                    <a:pt x="215" y="14"/>
                  </a:cubicBezTo>
                  <a:cubicBezTo>
                    <a:pt x="214" y="14"/>
                    <a:pt x="213" y="14"/>
                    <a:pt x="212" y="15"/>
                  </a:cubicBezTo>
                  <a:cubicBezTo>
                    <a:pt x="211" y="15"/>
                    <a:pt x="210" y="15"/>
                    <a:pt x="209" y="15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5" y="16"/>
                    <a:pt x="203" y="16"/>
                    <a:pt x="201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6"/>
                    <a:pt x="199" y="16"/>
                    <a:pt x="199" y="16"/>
                  </a:cubicBezTo>
                  <a:cubicBezTo>
                    <a:pt x="197" y="17"/>
                    <a:pt x="195" y="17"/>
                    <a:pt x="193" y="17"/>
                  </a:cubicBezTo>
                  <a:cubicBezTo>
                    <a:pt x="192" y="17"/>
                    <a:pt x="192" y="17"/>
                    <a:pt x="192" y="17"/>
                  </a:cubicBezTo>
                  <a:cubicBezTo>
                    <a:pt x="189" y="18"/>
                    <a:pt x="186" y="18"/>
                    <a:pt x="182" y="19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1" y="19"/>
                    <a:pt x="180" y="19"/>
                  </a:cubicBezTo>
                  <a:cubicBezTo>
                    <a:pt x="177" y="20"/>
                    <a:pt x="175" y="20"/>
                    <a:pt x="173" y="20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1" y="21"/>
                    <a:pt x="171" y="21"/>
                    <a:pt x="170" y="21"/>
                  </a:cubicBezTo>
                  <a:cubicBezTo>
                    <a:pt x="167" y="21"/>
                    <a:pt x="164" y="22"/>
                    <a:pt x="161" y="23"/>
                  </a:cubicBezTo>
                  <a:cubicBezTo>
                    <a:pt x="161" y="23"/>
                    <a:pt x="160" y="23"/>
                    <a:pt x="160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5" y="24"/>
                    <a:pt x="150" y="24"/>
                    <a:pt x="146" y="25"/>
                  </a:cubicBezTo>
                  <a:cubicBezTo>
                    <a:pt x="146" y="25"/>
                    <a:pt x="146" y="25"/>
                    <a:pt x="145" y="25"/>
                  </a:cubicBezTo>
                  <a:cubicBezTo>
                    <a:pt x="144" y="26"/>
                    <a:pt x="144" y="26"/>
                    <a:pt x="143" y="26"/>
                  </a:cubicBezTo>
                  <a:cubicBezTo>
                    <a:pt x="142" y="26"/>
                    <a:pt x="140" y="26"/>
                    <a:pt x="139" y="27"/>
                  </a:cubicBezTo>
                  <a:cubicBezTo>
                    <a:pt x="137" y="27"/>
                    <a:pt x="136" y="27"/>
                    <a:pt x="135" y="28"/>
                  </a:cubicBezTo>
                  <a:cubicBezTo>
                    <a:pt x="133" y="28"/>
                    <a:pt x="132" y="28"/>
                    <a:pt x="131" y="28"/>
                  </a:cubicBezTo>
                  <a:cubicBezTo>
                    <a:pt x="130" y="29"/>
                    <a:pt x="129" y="29"/>
                    <a:pt x="128" y="29"/>
                  </a:cubicBezTo>
                  <a:cubicBezTo>
                    <a:pt x="128" y="29"/>
                    <a:pt x="128" y="29"/>
                    <a:pt x="127" y="29"/>
                  </a:cubicBezTo>
                  <a:cubicBezTo>
                    <a:pt x="125" y="30"/>
                    <a:pt x="123" y="30"/>
                    <a:pt x="122" y="30"/>
                  </a:cubicBezTo>
                  <a:cubicBezTo>
                    <a:pt x="121" y="31"/>
                    <a:pt x="120" y="31"/>
                    <a:pt x="119" y="31"/>
                  </a:cubicBezTo>
                  <a:cubicBezTo>
                    <a:pt x="116" y="32"/>
                    <a:pt x="114" y="32"/>
                    <a:pt x="112" y="33"/>
                  </a:cubicBezTo>
                  <a:cubicBezTo>
                    <a:pt x="112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34"/>
                    <a:pt x="105" y="34"/>
                    <a:pt x="103" y="35"/>
                  </a:cubicBezTo>
                  <a:cubicBezTo>
                    <a:pt x="102" y="35"/>
                    <a:pt x="101" y="35"/>
                    <a:pt x="100" y="36"/>
                  </a:cubicBezTo>
                  <a:cubicBezTo>
                    <a:pt x="98" y="36"/>
                    <a:pt x="96" y="37"/>
                    <a:pt x="95" y="37"/>
                  </a:cubicBezTo>
                  <a:cubicBezTo>
                    <a:pt x="94" y="37"/>
                    <a:pt x="94" y="37"/>
                    <a:pt x="93" y="37"/>
                  </a:cubicBezTo>
                  <a:cubicBezTo>
                    <a:pt x="93" y="38"/>
                    <a:pt x="92" y="38"/>
                    <a:pt x="92" y="38"/>
                  </a:cubicBezTo>
                  <a:cubicBezTo>
                    <a:pt x="90" y="38"/>
                    <a:pt x="89" y="39"/>
                    <a:pt x="87" y="39"/>
                  </a:cubicBezTo>
                  <a:cubicBezTo>
                    <a:pt x="86" y="39"/>
                    <a:pt x="85" y="40"/>
                    <a:pt x="84" y="40"/>
                  </a:cubicBezTo>
                  <a:cubicBezTo>
                    <a:pt x="83" y="41"/>
                    <a:pt x="81" y="41"/>
                    <a:pt x="79" y="42"/>
                  </a:cubicBezTo>
                  <a:cubicBezTo>
                    <a:pt x="79" y="42"/>
                    <a:pt x="78" y="42"/>
                    <a:pt x="78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3"/>
                    <a:pt x="73" y="43"/>
                    <a:pt x="71" y="44"/>
                  </a:cubicBezTo>
                  <a:cubicBezTo>
                    <a:pt x="70" y="44"/>
                    <a:pt x="70" y="45"/>
                    <a:pt x="69" y="45"/>
                  </a:cubicBezTo>
                  <a:cubicBezTo>
                    <a:pt x="67" y="45"/>
                    <a:pt x="66" y="46"/>
                    <a:pt x="65" y="46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3" y="47"/>
                    <a:pt x="63" y="47"/>
                    <a:pt x="62" y="47"/>
                  </a:cubicBezTo>
                  <a:cubicBezTo>
                    <a:pt x="61" y="48"/>
                    <a:pt x="60" y="48"/>
                    <a:pt x="59" y="48"/>
                  </a:cubicBezTo>
                  <a:cubicBezTo>
                    <a:pt x="58" y="49"/>
                    <a:pt x="57" y="49"/>
                    <a:pt x="56" y="49"/>
                  </a:cubicBezTo>
                  <a:cubicBezTo>
                    <a:pt x="55" y="50"/>
                    <a:pt x="54" y="50"/>
                    <a:pt x="53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1"/>
                    <a:pt x="51" y="51"/>
                    <a:pt x="51" y="52"/>
                  </a:cubicBezTo>
                  <a:cubicBezTo>
                    <a:pt x="50" y="52"/>
                    <a:pt x="49" y="52"/>
                    <a:pt x="48" y="53"/>
                  </a:cubicBezTo>
                  <a:cubicBezTo>
                    <a:pt x="47" y="53"/>
                    <a:pt x="46" y="53"/>
                    <a:pt x="46" y="54"/>
                  </a:cubicBezTo>
                  <a:cubicBezTo>
                    <a:pt x="45" y="54"/>
                    <a:pt x="44" y="54"/>
                    <a:pt x="43" y="55"/>
                  </a:cubicBezTo>
                  <a:cubicBezTo>
                    <a:pt x="43" y="55"/>
                    <a:pt x="42" y="55"/>
                    <a:pt x="42" y="55"/>
                  </a:cubicBezTo>
                  <a:cubicBezTo>
                    <a:pt x="42" y="55"/>
                    <a:pt x="41" y="56"/>
                    <a:pt x="41" y="56"/>
                  </a:cubicBezTo>
                  <a:cubicBezTo>
                    <a:pt x="40" y="56"/>
                    <a:pt x="39" y="57"/>
                    <a:pt x="39" y="57"/>
                  </a:cubicBezTo>
                  <a:cubicBezTo>
                    <a:pt x="38" y="57"/>
                    <a:pt x="37" y="58"/>
                    <a:pt x="36" y="58"/>
                  </a:cubicBezTo>
                  <a:cubicBezTo>
                    <a:pt x="36" y="58"/>
                    <a:pt x="35" y="59"/>
                    <a:pt x="34" y="5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2" y="60"/>
                    <a:pt x="32" y="60"/>
                  </a:cubicBezTo>
                  <a:cubicBezTo>
                    <a:pt x="31" y="60"/>
                    <a:pt x="31" y="61"/>
                    <a:pt x="30" y="61"/>
                  </a:cubicBezTo>
                  <a:cubicBezTo>
                    <a:pt x="30" y="62"/>
                    <a:pt x="29" y="62"/>
                    <a:pt x="28" y="62"/>
                  </a:cubicBezTo>
                  <a:cubicBezTo>
                    <a:pt x="28" y="63"/>
                    <a:pt x="27" y="63"/>
                    <a:pt x="26" y="6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64"/>
                    <a:pt x="25" y="64"/>
                    <a:pt x="24" y="64"/>
                  </a:cubicBezTo>
                  <a:cubicBezTo>
                    <a:pt x="24" y="65"/>
                    <a:pt x="23" y="65"/>
                    <a:pt x="23" y="65"/>
                  </a:cubicBezTo>
                  <a:cubicBezTo>
                    <a:pt x="22" y="66"/>
                    <a:pt x="22" y="66"/>
                    <a:pt x="21" y="67"/>
                  </a:cubicBezTo>
                  <a:cubicBezTo>
                    <a:pt x="21" y="67"/>
                    <a:pt x="20" y="67"/>
                    <a:pt x="20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8" y="69"/>
                    <a:pt x="18" y="69"/>
                  </a:cubicBezTo>
                  <a:cubicBezTo>
                    <a:pt x="17" y="69"/>
                    <a:pt x="17" y="70"/>
                    <a:pt x="17" y="70"/>
                  </a:cubicBezTo>
                  <a:cubicBezTo>
                    <a:pt x="16" y="70"/>
                    <a:pt x="15" y="71"/>
                    <a:pt x="15" y="71"/>
                  </a:cubicBezTo>
                  <a:cubicBezTo>
                    <a:pt x="15" y="71"/>
                    <a:pt x="14" y="72"/>
                    <a:pt x="14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3"/>
                    <a:pt x="13" y="73"/>
                    <a:pt x="12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5"/>
                    <a:pt x="10" y="76"/>
                    <a:pt x="9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7"/>
                    <a:pt x="8" y="78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6" y="80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7"/>
                    <a:pt x="2" y="87"/>
                  </a:cubicBezTo>
                  <a:cubicBezTo>
                    <a:pt x="2" y="87"/>
                    <a:pt x="2" y="88"/>
                    <a:pt x="2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0" y="92"/>
                    <a:pt x="0" y="93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7"/>
                  </a:cubicBezTo>
                  <a:cubicBezTo>
                    <a:pt x="0" y="97"/>
                    <a:pt x="1" y="98"/>
                    <a:pt x="1" y="98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2" y="103"/>
                    <a:pt x="2" y="103"/>
                    <a:pt x="2" y="104"/>
                  </a:cubicBezTo>
                  <a:cubicBezTo>
                    <a:pt x="15" y="132"/>
                    <a:pt x="28" y="160"/>
                    <a:pt x="41" y="188"/>
                  </a:cubicBezTo>
                  <a:cubicBezTo>
                    <a:pt x="75" y="263"/>
                    <a:pt x="110" y="339"/>
                    <a:pt x="145" y="414"/>
                  </a:cubicBezTo>
                  <a:cubicBezTo>
                    <a:pt x="145" y="415"/>
                    <a:pt x="145" y="416"/>
                    <a:pt x="146" y="417"/>
                  </a:cubicBezTo>
                  <a:cubicBezTo>
                    <a:pt x="146" y="417"/>
                    <a:pt x="146" y="417"/>
                    <a:pt x="146" y="417"/>
                  </a:cubicBezTo>
                  <a:cubicBezTo>
                    <a:pt x="146" y="418"/>
                    <a:pt x="146" y="418"/>
                    <a:pt x="147" y="418"/>
                  </a:cubicBezTo>
                  <a:cubicBezTo>
                    <a:pt x="147" y="419"/>
                    <a:pt x="147" y="419"/>
                    <a:pt x="147" y="419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1"/>
                    <a:pt x="148" y="421"/>
                    <a:pt x="148" y="421"/>
                  </a:cubicBezTo>
                  <a:cubicBezTo>
                    <a:pt x="149" y="421"/>
                    <a:pt x="149" y="422"/>
                    <a:pt x="150" y="422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1" y="424"/>
                    <a:pt x="151" y="424"/>
                    <a:pt x="151" y="424"/>
                  </a:cubicBezTo>
                  <a:cubicBezTo>
                    <a:pt x="152" y="425"/>
                    <a:pt x="152" y="425"/>
                    <a:pt x="152" y="425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5" y="427"/>
                    <a:pt x="155" y="427"/>
                    <a:pt x="156" y="428"/>
                  </a:cubicBezTo>
                  <a:cubicBezTo>
                    <a:pt x="156" y="429"/>
                    <a:pt x="156" y="429"/>
                    <a:pt x="156" y="429"/>
                  </a:cubicBezTo>
                  <a:cubicBezTo>
                    <a:pt x="157" y="429"/>
                    <a:pt x="157" y="429"/>
                    <a:pt x="157" y="429"/>
                  </a:cubicBezTo>
                  <a:cubicBezTo>
                    <a:pt x="157" y="429"/>
                    <a:pt x="157" y="429"/>
                    <a:pt x="157" y="429"/>
                  </a:cubicBezTo>
                  <a:cubicBezTo>
                    <a:pt x="158" y="430"/>
                    <a:pt x="158" y="430"/>
                    <a:pt x="158" y="430"/>
                  </a:cubicBezTo>
                  <a:cubicBezTo>
                    <a:pt x="159" y="430"/>
                    <a:pt x="159" y="430"/>
                    <a:pt x="159" y="430"/>
                  </a:cubicBezTo>
                  <a:cubicBezTo>
                    <a:pt x="160" y="431"/>
                    <a:pt x="160" y="431"/>
                    <a:pt x="161" y="431"/>
                  </a:cubicBezTo>
                  <a:cubicBezTo>
                    <a:pt x="161" y="431"/>
                    <a:pt x="161" y="431"/>
                    <a:pt x="161" y="431"/>
                  </a:cubicBezTo>
                  <a:cubicBezTo>
                    <a:pt x="161" y="432"/>
                    <a:pt x="161" y="432"/>
                    <a:pt x="161" y="432"/>
                  </a:cubicBezTo>
                  <a:cubicBezTo>
                    <a:pt x="162" y="432"/>
                    <a:pt x="162" y="432"/>
                    <a:pt x="162" y="432"/>
                  </a:cubicBezTo>
                  <a:cubicBezTo>
                    <a:pt x="162" y="432"/>
                    <a:pt x="163" y="433"/>
                    <a:pt x="164" y="434"/>
                  </a:cubicBezTo>
                  <a:cubicBezTo>
                    <a:pt x="165" y="434"/>
                    <a:pt x="165" y="434"/>
                    <a:pt x="165" y="434"/>
                  </a:cubicBezTo>
                  <a:cubicBezTo>
                    <a:pt x="166" y="434"/>
                    <a:pt x="166" y="434"/>
                    <a:pt x="166" y="434"/>
                  </a:cubicBezTo>
                  <a:cubicBezTo>
                    <a:pt x="166" y="435"/>
                    <a:pt x="166" y="435"/>
                    <a:pt x="166" y="435"/>
                  </a:cubicBezTo>
                  <a:cubicBezTo>
                    <a:pt x="167" y="435"/>
                    <a:pt x="167" y="435"/>
                    <a:pt x="167" y="435"/>
                  </a:cubicBezTo>
                  <a:cubicBezTo>
                    <a:pt x="168" y="435"/>
                    <a:pt x="168" y="436"/>
                    <a:pt x="169" y="436"/>
                  </a:cubicBezTo>
                  <a:cubicBezTo>
                    <a:pt x="169" y="436"/>
                    <a:pt x="170" y="436"/>
                    <a:pt x="171" y="437"/>
                  </a:cubicBezTo>
                  <a:cubicBezTo>
                    <a:pt x="171" y="437"/>
                    <a:pt x="171" y="437"/>
                    <a:pt x="171" y="437"/>
                  </a:cubicBezTo>
                  <a:cubicBezTo>
                    <a:pt x="172" y="437"/>
                    <a:pt x="172" y="437"/>
                    <a:pt x="172" y="437"/>
                  </a:cubicBezTo>
                  <a:cubicBezTo>
                    <a:pt x="172" y="437"/>
                    <a:pt x="172" y="437"/>
                    <a:pt x="172" y="437"/>
                  </a:cubicBezTo>
                  <a:cubicBezTo>
                    <a:pt x="173" y="438"/>
                    <a:pt x="174" y="438"/>
                    <a:pt x="174" y="438"/>
                  </a:cubicBezTo>
                  <a:cubicBezTo>
                    <a:pt x="175" y="439"/>
                    <a:pt x="175" y="439"/>
                    <a:pt x="176" y="439"/>
                  </a:cubicBezTo>
                  <a:cubicBezTo>
                    <a:pt x="176" y="439"/>
                    <a:pt x="177" y="439"/>
                    <a:pt x="177" y="440"/>
                  </a:cubicBezTo>
                  <a:cubicBezTo>
                    <a:pt x="178" y="440"/>
                    <a:pt x="178" y="440"/>
                    <a:pt x="178" y="440"/>
                  </a:cubicBezTo>
                  <a:cubicBezTo>
                    <a:pt x="179" y="440"/>
                    <a:pt x="179" y="440"/>
                    <a:pt x="180" y="441"/>
                  </a:cubicBezTo>
                  <a:cubicBezTo>
                    <a:pt x="180" y="441"/>
                    <a:pt x="182" y="441"/>
                    <a:pt x="183" y="442"/>
                  </a:cubicBezTo>
                  <a:cubicBezTo>
                    <a:pt x="183" y="442"/>
                    <a:pt x="183" y="442"/>
                    <a:pt x="183" y="442"/>
                  </a:cubicBezTo>
                  <a:cubicBezTo>
                    <a:pt x="184" y="442"/>
                    <a:pt x="184" y="442"/>
                    <a:pt x="184" y="442"/>
                  </a:cubicBezTo>
                  <a:cubicBezTo>
                    <a:pt x="185" y="443"/>
                    <a:pt x="185" y="443"/>
                    <a:pt x="185" y="443"/>
                  </a:cubicBezTo>
                  <a:cubicBezTo>
                    <a:pt x="186" y="443"/>
                    <a:pt x="187" y="443"/>
                    <a:pt x="188" y="444"/>
                  </a:cubicBezTo>
                  <a:cubicBezTo>
                    <a:pt x="188" y="444"/>
                    <a:pt x="188" y="444"/>
                    <a:pt x="189" y="444"/>
                  </a:cubicBezTo>
                  <a:cubicBezTo>
                    <a:pt x="190" y="444"/>
                    <a:pt x="191" y="445"/>
                    <a:pt x="191" y="445"/>
                  </a:cubicBezTo>
                  <a:cubicBezTo>
                    <a:pt x="192" y="445"/>
                    <a:pt x="192" y="445"/>
                    <a:pt x="192" y="445"/>
                  </a:cubicBezTo>
                  <a:cubicBezTo>
                    <a:pt x="192" y="445"/>
                    <a:pt x="192" y="445"/>
                    <a:pt x="192" y="445"/>
                  </a:cubicBezTo>
                  <a:cubicBezTo>
                    <a:pt x="192" y="445"/>
                    <a:pt x="193" y="446"/>
                    <a:pt x="194" y="446"/>
                  </a:cubicBezTo>
                  <a:cubicBezTo>
                    <a:pt x="195" y="446"/>
                    <a:pt x="195" y="446"/>
                    <a:pt x="196" y="447"/>
                  </a:cubicBezTo>
                  <a:cubicBezTo>
                    <a:pt x="197" y="447"/>
                    <a:pt x="198" y="447"/>
                    <a:pt x="198" y="447"/>
                  </a:cubicBezTo>
                  <a:cubicBezTo>
                    <a:pt x="199" y="447"/>
                    <a:pt x="199" y="447"/>
                    <a:pt x="199" y="447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200" y="448"/>
                    <a:pt x="200" y="448"/>
                    <a:pt x="201" y="448"/>
                  </a:cubicBezTo>
                  <a:cubicBezTo>
                    <a:pt x="202" y="448"/>
                    <a:pt x="202" y="448"/>
                    <a:pt x="203" y="449"/>
                  </a:cubicBezTo>
                  <a:cubicBezTo>
                    <a:pt x="204" y="449"/>
                    <a:pt x="205" y="449"/>
                    <a:pt x="206" y="450"/>
                  </a:cubicBezTo>
                  <a:cubicBezTo>
                    <a:pt x="207" y="450"/>
                    <a:pt x="207" y="450"/>
                    <a:pt x="207" y="450"/>
                  </a:cubicBezTo>
                  <a:cubicBezTo>
                    <a:pt x="207" y="450"/>
                    <a:pt x="207" y="450"/>
                    <a:pt x="207" y="450"/>
                  </a:cubicBezTo>
                  <a:cubicBezTo>
                    <a:pt x="208" y="450"/>
                    <a:pt x="208" y="450"/>
                    <a:pt x="208" y="450"/>
                  </a:cubicBezTo>
                  <a:cubicBezTo>
                    <a:pt x="210" y="450"/>
                    <a:pt x="211" y="451"/>
                    <a:pt x="213" y="451"/>
                  </a:cubicBezTo>
                  <a:cubicBezTo>
                    <a:pt x="213" y="451"/>
                    <a:pt x="214" y="452"/>
                    <a:pt x="214" y="452"/>
                  </a:cubicBezTo>
                  <a:cubicBezTo>
                    <a:pt x="215" y="452"/>
                    <a:pt x="215" y="452"/>
                    <a:pt x="215" y="452"/>
                  </a:cubicBezTo>
                  <a:cubicBezTo>
                    <a:pt x="216" y="452"/>
                    <a:pt x="216" y="452"/>
                    <a:pt x="217" y="452"/>
                  </a:cubicBezTo>
                  <a:cubicBezTo>
                    <a:pt x="217" y="452"/>
                    <a:pt x="218" y="453"/>
                    <a:pt x="218" y="453"/>
                  </a:cubicBezTo>
                  <a:cubicBezTo>
                    <a:pt x="219" y="453"/>
                    <a:pt x="220" y="453"/>
                    <a:pt x="220" y="453"/>
                  </a:cubicBezTo>
                  <a:cubicBezTo>
                    <a:pt x="221" y="453"/>
                    <a:pt x="223" y="454"/>
                    <a:pt x="224" y="454"/>
                  </a:cubicBezTo>
                  <a:cubicBezTo>
                    <a:pt x="224" y="454"/>
                    <a:pt x="225" y="454"/>
                    <a:pt x="225" y="454"/>
                  </a:cubicBezTo>
                  <a:cubicBezTo>
                    <a:pt x="226" y="454"/>
                    <a:pt x="226" y="454"/>
                    <a:pt x="226" y="454"/>
                  </a:cubicBezTo>
                  <a:cubicBezTo>
                    <a:pt x="226" y="455"/>
                    <a:pt x="226" y="455"/>
                    <a:pt x="226" y="455"/>
                  </a:cubicBezTo>
                  <a:cubicBezTo>
                    <a:pt x="227" y="455"/>
                    <a:pt x="228" y="455"/>
                    <a:pt x="229" y="455"/>
                  </a:cubicBezTo>
                  <a:cubicBezTo>
                    <a:pt x="230" y="455"/>
                    <a:pt x="231" y="456"/>
                    <a:pt x="232" y="456"/>
                  </a:cubicBezTo>
                  <a:cubicBezTo>
                    <a:pt x="233" y="456"/>
                    <a:pt x="233" y="456"/>
                    <a:pt x="234" y="456"/>
                  </a:cubicBezTo>
                  <a:cubicBezTo>
                    <a:pt x="235" y="456"/>
                    <a:pt x="235" y="457"/>
                    <a:pt x="236" y="457"/>
                  </a:cubicBezTo>
                  <a:cubicBezTo>
                    <a:pt x="236" y="457"/>
                    <a:pt x="237" y="457"/>
                    <a:pt x="238" y="457"/>
                  </a:cubicBezTo>
                  <a:cubicBezTo>
                    <a:pt x="239" y="457"/>
                    <a:pt x="240" y="458"/>
                    <a:pt x="242" y="458"/>
                  </a:cubicBezTo>
                  <a:cubicBezTo>
                    <a:pt x="242" y="458"/>
                    <a:pt x="243" y="458"/>
                    <a:pt x="244" y="458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5" y="459"/>
                    <a:pt x="245" y="459"/>
                    <a:pt x="246" y="459"/>
                  </a:cubicBezTo>
                  <a:cubicBezTo>
                    <a:pt x="247" y="459"/>
                    <a:pt x="248" y="459"/>
                    <a:pt x="250" y="459"/>
                  </a:cubicBezTo>
                  <a:cubicBezTo>
                    <a:pt x="250" y="460"/>
                    <a:pt x="251" y="460"/>
                    <a:pt x="252" y="460"/>
                  </a:cubicBezTo>
                  <a:cubicBezTo>
                    <a:pt x="253" y="460"/>
                    <a:pt x="254" y="460"/>
                    <a:pt x="255" y="460"/>
                  </a:cubicBezTo>
                  <a:cubicBezTo>
                    <a:pt x="256" y="461"/>
                    <a:pt x="256" y="461"/>
                    <a:pt x="256" y="461"/>
                  </a:cubicBezTo>
                  <a:cubicBezTo>
                    <a:pt x="257" y="461"/>
                    <a:pt x="258" y="461"/>
                    <a:pt x="259" y="461"/>
                  </a:cubicBezTo>
                  <a:cubicBezTo>
                    <a:pt x="260" y="461"/>
                    <a:pt x="261" y="461"/>
                    <a:pt x="262" y="462"/>
                  </a:cubicBezTo>
                  <a:cubicBezTo>
                    <a:pt x="263" y="462"/>
                    <a:pt x="264" y="462"/>
                    <a:pt x="265" y="462"/>
                  </a:cubicBezTo>
                  <a:cubicBezTo>
                    <a:pt x="266" y="462"/>
                    <a:pt x="266" y="462"/>
                    <a:pt x="266" y="462"/>
                  </a:cubicBezTo>
                  <a:cubicBezTo>
                    <a:pt x="267" y="462"/>
                    <a:pt x="267" y="462"/>
                    <a:pt x="267" y="462"/>
                  </a:cubicBezTo>
                  <a:cubicBezTo>
                    <a:pt x="267" y="462"/>
                    <a:pt x="268" y="463"/>
                    <a:pt x="269" y="463"/>
                  </a:cubicBezTo>
                  <a:cubicBezTo>
                    <a:pt x="270" y="463"/>
                    <a:pt x="271" y="463"/>
                    <a:pt x="272" y="463"/>
                  </a:cubicBezTo>
                  <a:cubicBezTo>
                    <a:pt x="273" y="463"/>
                    <a:pt x="274" y="464"/>
                    <a:pt x="276" y="464"/>
                  </a:cubicBezTo>
                  <a:cubicBezTo>
                    <a:pt x="277" y="464"/>
                    <a:pt x="278" y="464"/>
                    <a:pt x="278" y="464"/>
                  </a:cubicBezTo>
                  <a:cubicBezTo>
                    <a:pt x="280" y="464"/>
                    <a:pt x="282" y="465"/>
                    <a:pt x="284" y="465"/>
                  </a:cubicBezTo>
                  <a:cubicBezTo>
                    <a:pt x="285" y="465"/>
                    <a:pt x="285" y="465"/>
                    <a:pt x="286" y="465"/>
                  </a:cubicBezTo>
                  <a:cubicBezTo>
                    <a:pt x="287" y="465"/>
                    <a:pt x="288" y="466"/>
                    <a:pt x="289" y="466"/>
                  </a:cubicBezTo>
                  <a:cubicBezTo>
                    <a:pt x="289" y="466"/>
                    <a:pt x="290" y="466"/>
                    <a:pt x="290" y="466"/>
                  </a:cubicBezTo>
                  <a:cubicBezTo>
                    <a:pt x="291" y="466"/>
                    <a:pt x="291" y="466"/>
                    <a:pt x="292" y="466"/>
                  </a:cubicBezTo>
                  <a:cubicBezTo>
                    <a:pt x="293" y="466"/>
                    <a:pt x="293" y="466"/>
                    <a:pt x="293" y="466"/>
                  </a:cubicBezTo>
                  <a:cubicBezTo>
                    <a:pt x="293" y="466"/>
                    <a:pt x="293" y="466"/>
                    <a:pt x="293" y="466"/>
                  </a:cubicBezTo>
                  <a:cubicBezTo>
                    <a:pt x="296" y="467"/>
                    <a:pt x="298" y="467"/>
                    <a:pt x="301" y="467"/>
                  </a:cubicBezTo>
                  <a:cubicBezTo>
                    <a:pt x="301" y="467"/>
                    <a:pt x="302" y="467"/>
                    <a:pt x="302" y="467"/>
                  </a:cubicBezTo>
                  <a:cubicBezTo>
                    <a:pt x="305" y="468"/>
                    <a:pt x="307" y="468"/>
                    <a:pt x="309" y="468"/>
                  </a:cubicBezTo>
                  <a:cubicBezTo>
                    <a:pt x="311" y="468"/>
                    <a:pt x="311" y="468"/>
                    <a:pt x="311" y="468"/>
                  </a:cubicBezTo>
                  <a:cubicBezTo>
                    <a:pt x="311" y="468"/>
                    <a:pt x="312" y="469"/>
                    <a:pt x="313" y="469"/>
                  </a:cubicBezTo>
                  <a:cubicBezTo>
                    <a:pt x="314" y="469"/>
                    <a:pt x="314" y="469"/>
                    <a:pt x="315" y="469"/>
                  </a:cubicBezTo>
                  <a:cubicBezTo>
                    <a:pt x="319" y="469"/>
                    <a:pt x="322" y="470"/>
                    <a:pt x="326" y="470"/>
                  </a:cubicBezTo>
                  <a:cubicBezTo>
                    <a:pt x="327" y="470"/>
                    <a:pt x="327" y="470"/>
                    <a:pt x="328" y="470"/>
                  </a:cubicBezTo>
                  <a:cubicBezTo>
                    <a:pt x="328" y="470"/>
                    <a:pt x="328" y="470"/>
                    <a:pt x="328" y="470"/>
                  </a:cubicBezTo>
                  <a:cubicBezTo>
                    <a:pt x="329" y="470"/>
                    <a:pt x="329" y="470"/>
                    <a:pt x="329" y="470"/>
                  </a:cubicBezTo>
                  <a:cubicBezTo>
                    <a:pt x="333" y="471"/>
                    <a:pt x="336" y="471"/>
                    <a:pt x="340" y="471"/>
                  </a:cubicBezTo>
                  <a:cubicBezTo>
                    <a:pt x="341" y="471"/>
                    <a:pt x="341" y="471"/>
                    <a:pt x="341" y="471"/>
                  </a:cubicBezTo>
                  <a:cubicBezTo>
                    <a:pt x="341" y="471"/>
                    <a:pt x="342" y="471"/>
                    <a:pt x="343" y="471"/>
                  </a:cubicBezTo>
                  <a:cubicBezTo>
                    <a:pt x="343" y="472"/>
                    <a:pt x="344" y="472"/>
                    <a:pt x="344" y="472"/>
                  </a:cubicBezTo>
                  <a:cubicBezTo>
                    <a:pt x="347" y="472"/>
                    <a:pt x="350" y="472"/>
                    <a:pt x="353" y="472"/>
                  </a:cubicBezTo>
                  <a:cubicBezTo>
                    <a:pt x="353" y="472"/>
                    <a:pt x="353" y="472"/>
                    <a:pt x="353" y="472"/>
                  </a:cubicBezTo>
                  <a:cubicBezTo>
                    <a:pt x="355" y="472"/>
                    <a:pt x="357" y="473"/>
                    <a:pt x="359" y="473"/>
                  </a:cubicBezTo>
                  <a:cubicBezTo>
                    <a:pt x="360" y="473"/>
                    <a:pt x="360" y="473"/>
                    <a:pt x="360" y="473"/>
                  </a:cubicBezTo>
                  <a:cubicBezTo>
                    <a:pt x="360" y="473"/>
                    <a:pt x="360" y="473"/>
                    <a:pt x="360" y="473"/>
                  </a:cubicBezTo>
                  <a:cubicBezTo>
                    <a:pt x="362" y="473"/>
                    <a:pt x="364" y="473"/>
                    <a:pt x="366" y="473"/>
                  </a:cubicBezTo>
                  <a:cubicBezTo>
                    <a:pt x="367" y="473"/>
                    <a:pt x="367" y="473"/>
                    <a:pt x="367" y="473"/>
                  </a:cubicBezTo>
                  <a:cubicBezTo>
                    <a:pt x="370" y="473"/>
                    <a:pt x="372" y="474"/>
                    <a:pt x="374" y="474"/>
                  </a:cubicBezTo>
                  <a:cubicBezTo>
                    <a:pt x="374" y="474"/>
                    <a:pt x="375" y="474"/>
                    <a:pt x="375" y="474"/>
                  </a:cubicBezTo>
                  <a:cubicBezTo>
                    <a:pt x="377" y="474"/>
                    <a:pt x="378" y="474"/>
                    <a:pt x="380" y="474"/>
                  </a:cubicBezTo>
                  <a:cubicBezTo>
                    <a:pt x="381" y="474"/>
                    <a:pt x="381" y="474"/>
                    <a:pt x="382" y="474"/>
                  </a:cubicBezTo>
                  <a:cubicBezTo>
                    <a:pt x="384" y="474"/>
                    <a:pt x="387" y="474"/>
                    <a:pt x="389" y="474"/>
                  </a:cubicBezTo>
                  <a:cubicBezTo>
                    <a:pt x="390" y="475"/>
                    <a:pt x="390" y="475"/>
                    <a:pt x="390" y="475"/>
                  </a:cubicBezTo>
                  <a:cubicBezTo>
                    <a:pt x="390" y="475"/>
                    <a:pt x="390" y="475"/>
                    <a:pt x="390" y="475"/>
                  </a:cubicBezTo>
                  <a:cubicBezTo>
                    <a:pt x="391" y="475"/>
                    <a:pt x="393" y="475"/>
                    <a:pt x="394" y="475"/>
                  </a:cubicBezTo>
                  <a:cubicBezTo>
                    <a:pt x="395" y="475"/>
                    <a:pt x="396" y="475"/>
                    <a:pt x="396" y="475"/>
                  </a:cubicBezTo>
                  <a:cubicBezTo>
                    <a:pt x="399" y="475"/>
                    <a:pt x="402" y="475"/>
                    <a:pt x="404" y="475"/>
                  </a:cubicBezTo>
                  <a:cubicBezTo>
                    <a:pt x="405" y="475"/>
                    <a:pt x="405" y="475"/>
                    <a:pt x="406" y="475"/>
                  </a:cubicBezTo>
                  <a:cubicBezTo>
                    <a:pt x="407" y="475"/>
                    <a:pt x="408" y="475"/>
                    <a:pt x="409" y="475"/>
                  </a:cubicBezTo>
                  <a:cubicBezTo>
                    <a:pt x="409" y="475"/>
                    <a:pt x="410" y="475"/>
                    <a:pt x="411" y="475"/>
                  </a:cubicBezTo>
                  <a:cubicBezTo>
                    <a:pt x="414" y="475"/>
                    <a:pt x="417" y="476"/>
                    <a:pt x="420" y="476"/>
                  </a:cubicBezTo>
                  <a:cubicBezTo>
                    <a:pt x="421" y="476"/>
                    <a:pt x="421" y="476"/>
                    <a:pt x="421" y="476"/>
                  </a:cubicBezTo>
                  <a:cubicBezTo>
                    <a:pt x="421" y="476"/>
                    <a:pt x="421" y="476"/>
                    <a:pt x="421" y="476"/>
                  </a:cubicBezTo>
                  <a:cubicBezTo>
                    <a:pt x="422" y="476"/>
                    <a:pt x="423" y="476"/>
                    <a:pt x="424" y="476"/>
                  </a:cubicBezTo>
                  <a:cubicBezTo>
                    <a:pt x="424" y="476"/>
                    <a:pt x="425" y="476"/>
                    <a:pt x="426" y="476"/>
                  </a:cubicBezTo>
                  <a:cubicBezTo>
                    <a:pt x="429" y="476"/>
                    <a:pt x="433" y="476"/>
                    <a:pt x="437" y="476"/>
                  </a:cubicBezTo>
                  <a:cubicBezTo>
                    <a:pt x="437" y="476"/>
                    <a:pt x="437" y="476"/>
                    <a:pt x="437" y="476"/>
                  </a:cubicBezTo>
                  <a:cubicBezTo>
                    <a:pt x="438" y="476"/>
                    <a:pt x="438" y="476"/>
                    <a:pt x="439" y="476"/>
                  </a:cubicBezTo>
                  <a:cubicBezTo>
                    <a:pt x="439" y="476"/>
                    <a:pt x="440" y="476"/>
                    <a:pt x="440" y="476"/>
                  </a:cubicBezTo>
                  <a:cubicBezTo>
                    <a:pt x="445" y="476"/>
                    <a:pt x="450" y="476"/>
                    <a:pt x="454" y="476"/>
                  </a:cubicBezTo>
                  <a:cubicBezTo>
                    <a:pt x="459" y="476"/>
                    <a:pt x="464" y="476"/>
                    <a:pt x="469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1" y="476"/>
                    <a:pt x="472" y="476"/>
                    <a:pt x="473" y="476"/>
                  </a:cubicBezTo>
                  <a:cubicBezTo>
                    <a:pt x="473" y="476"/>
                    <a:pt x="474" y="476"/>
                    <a:pt x="475" y="476"/>
                  </a:cubicBezTo>
                  <a:cubicBezTo>
                    <a:pt x="478" y="476"/>
                    <a:pt x="481" y="476"/>
                    <a:pt x="484" y="476"/>
                  </a:cubicBezTo>
                  <a:cubicBezTo>
                    <a:pt x="485" y="476"/>
                    <a:pt x="485" y="476"/>
                    <a:pt x="486" y="476"/>
                  </a:cubicBezTo>
                  <a:cubicBezTo>
                    <a:pt x="488" y="476"/>
                    <a:pt x="489" y="476"/>
                    <a:pt x="491" y="476"/>
                  </a:cubicBezTo>
                  <a:cubicBezTo>
                    <a:pt x="492" y="476"/>
                    <a:pt x="492" y="476"/>
                    <a:pt x="492" y="476"/>
                  </a:cubicBezTo>
                  <a:cubicBezTo>
                    <a:pt x="493" y="476"/>
                    <a:pt x="493" y="476"/>
                    <a:pt x="493" y="476"/>
                  </a:cubicBezTo>
                  <a:cubicBezTo>
                    <a:pt x="495" y="476"/>
                    <a:pt x="497" y="476"/>
                    <a:pt x="499" y="476"/>
                  </a:cubicBezTo>
                  <a:cubicBezTo>
                    <a:pt x="500" y="476"/>
                    <a:pt x="500" y="476"/>
                    <a:pt x="501" y="476"/>
                  </a:cubicBezTo>
                  <a:cubicBezTo>
                    <a:pt x="502" y="476"/>
                    <a:pt x="503" y="476"/>
                    <a:pt x="504" y="475"/>
                  </a:cubicBezTo>
                  <a:cubicBezTo>
                    <a:pt x="505" y="475"/>
                    <a:pt x="506" y="475"/>
                    <a:pt x="507" y="475"/>
                  </a:cubicBezTo>
                  <a:cubicBezTo>
                    <a:pt x="509" y="475"/>
                    <a:pt x="512" y="475"/>
                    <a:pt x="514" y="475"/>
                  </a:cubicBezTo>
                  <a:cubicBezTo>
                    <a:pt x="515" y="475"/>
                    <a:pt x="515" y="475"/>
                    <a:pt x="516" y="475"/>
                  </a:cubicBezTo>
                  <a:cubicBezTo>
                    <a:pt x="517" y="475"/>
                    <a:pt x="517" y="475"/>
                    <a:pt x="518" y="475"/>
                  </a:cubicBezTo>
                  <a:cubicBezTo>
                    <a:pt x="518" y="475"/>
                    <a:pt x="518" y="475"/>
                    <a:pt x="518" y="475"/>
                  </a:cubicBezTo>
                  <a:cubicBezTo>
                    <a:pt x="522" y="475"/>
                    <a:pt x="525" y="475"/>
                    <a:pt x="529" y="475"/>
                  </a:cubicBezTo>
                  <a:cubicBezTo>
                    <a:pt x="529" y="475"/>
                    <a:pt x="530" y="475"/>
                    <a:pt x="530" y="475"/>
                  </a:cubicBezTo>
                  <a:cubicBezTo>
                    <a:pt x="531" y="474"/>
                    <a:pt x="531" y="474"/>
                    <a:pt x="531" y="474"/>
                  </a:cubicBezTo>
                  <a:cubicBezTo>
                    <a:pt x="535" y="474"/>
                    <a:pt x="539" y="474"/>
                    <a:pt x="542" y="474"/>
                  </a:cubicBezTo>
                  <a:cubicBezTo>
                    <a:pt x="543" y="474"/>
                    <a:pt x="543" y="474"/>
                    <a:pt x="543" y="474"/>
                  </a:cubicBezTo>
                  <a:cubicBezTo>
                    <a:pt x="544" y="474"/>
                    <a:pt x="544" y="474"/>
                    <a:pt x="544" y="474"/>
                  </a:cubicBezTo>
                  <a:cubicBezTo>
                    <a:pt x="544" y="474"/>
                    <a:pt x="545" y="474"/>
                    <a:pt x="545" y="474"/>
                  </a:cubicBezTo>
                  <a:cubicBezTo>
                    <a:pt x="549" y="473"/>
                    <a:pt x="553" y="473"/>
                    <a:pt x="558" y="473"/>
                  </a:cubicBezTo>
                  <a:cubicBezTo>
                    <a:pt x="558" y="473"/>
                    <a:pt x="558" y="473"/>
                    <a:pt x="558" y="473"/>
                  </a:cubicBezTo>
                  <a:cubicBezTo>
                    <a:pt x="559" y="473"/>
                    <a:pt x="559" y="473"/>
                    <a:pt x="560" y="473"/>
                  </a:cubicBezTo>
                  <a:cubicBezTo>
                    <a:pt x="564" y="472"/>
                    <a:pt x="568" y="472"/>
                    <a:pt x="572" y="472"/>
                  </a:cubicBezTo>
                  <a:cubicBezTo>
                    <a:pt x="572" y="472"/>
                    <a:pt x="573" y="472"/>
                    <a:pt x="573" y="472"/>
                  </a:cubicBezTo>
                  <a:cubicBezTo>
                    <a:pt x="573" y="472"/>
                    <a:pt x="573" y="472"/>
                    <a:pt x="573" y="472"/>
                  </a:cubicBezTo>
                  <a:cubicBezTo>
                    <a:pt x="574" y="472"/>
                    <a:pt x="575" y="472"/>
                    <a:pt x="575" y="472"/>
                  </a:cubicBezTo>
                  <a:cubicBezTo>
                    <a:pt x="579" y="471"/>
                    <a:pt x="582" y="471"/>
                    <a:pt x="585" y="471"/>
                  </a:cubicBezTo>
                  <a:cubicBezTo>
                    <a:pt x="586" y="471"/>
                    <a:pt x="586" y="471"/>
                    <a:pt x="586" y="471"/>
                  </a:cubicBezTo>
                  <a:cubicBezTo>
                    <a:pt x="587" y="471"/>
                    <a:pt x="588" y="471"/>
                    <a:pt x="589" y="470"/>
                  </a:cubicBezTo>
                  <a:cubicBezTo>
                    <a:pt x="589" y="470"/>
                    <a:pt x="590" y="470"/>
                    <a:pt x="590" y="470"/>
                  </a:cubicBezTo>
                  <a:cubicBezTo>
                    <a:pt x="593" y="470"/>
                    <a:pt x="596" y="470"/>
                    <a:pt x="599" y="469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601" y="469"/>
                    <a:pt x="602" y="469"/>
                    <a:pt x="604" y="469"/>
                  </a:cubicBezTo>
                  <a:cubicBezTo>
                    <a:pt x="605" y="469"/>
                    <a:pt x="605" y="469"/>
                    <a:pt x="605" y="469"/>
                  </a:cubicBezTo>
                  <a:cubicBezTo>
                    <a:pt x="607" y="469"/>
                    <a:pt x="609" y="468"/>
                    <a:pt x="612" y="468"/>
                  </a:cubicBezTo>
                  <a:cubicBezTo>
                    <a:pt x="612" y="468"/>
                    <a:pt x="612" y="468"/>
                    <a:pt x="612" y="468"/>
                  </a:cubicBezTo>
                  <a:cubicBezTo>
                    <a:pt x="614" y="468"/>
                    <a:pt x="616" y="468"/>
                    <a:pt x="618" y="467"/>
                  </a:cubicBezTo>
                  <a:cubicBezTo>
                    <a:pt x="619" y="467"/>
                    <a:pt x="619" y="467"/>
                    <a:pt x="619" y="467"/>
                  </a:cubicBezTo>
                  <a:cubicBezTo>
                    <a:pt x="620" y="467"/>
                    <a:pt x="622" y="467"/>
                    <a:pt x="624" y="467"/>
                  </a:cubicBezTo>
                  <a:cubicBezTo>
                    <a:pt x="625" y="466"/>
                    <a:pt x="625" y="466"/>
                    <a:pt x="625" y="466"/>
                  </a:cubicBezTo>
                  <a:cubicBezTo>
                    <a:pt x="627" y="466"/>
                    <a:pt x="630" y="466"/>
                    <a:pt x="632" y="465"/>
                  </a:cubicBezTo>
                  <a:cubicBezTo>
                    <a:pt x="633" y="465"/>
                    <a:pt x="633" y="465"/>
                    <a:pt x="633" y="465"/>
                  </a:cubicBezTo>
                  <a:cubicBezTo>
                    <a:pt x="634" y="465"/>
                    <a:pt x="635" y="465"/>
                    <a:pt x="636" y="465"/>
                  </a:cubicBezTo>
                  <a:cubicBezTo>
                    <a:pt x="636" y="465"/>
                    <a:pt x="637" y="465"/>
                    <a:pt x="637" y="465"/>
                  </a:cubicBezTo>
                  <a:cubicBezTo>
                    <a:pt x="640" y="464"/>
                    <a:pt x="643" y="464"/>
                    <a:pt x="645" y="464"/>
                  </a:cubicBezTo>
                  <a:cubicBezTo>
                    <a:pt x="646" y="464"/>
                    <a:pt x="646" y="463"/>
                    <a:pt x="647" y="463"/>
                  </a:cubicBezTo>
                  <a:cubicBezTo>
                    <a:pt x="647" y="463"/>
                    <a:pt x="647" y="463"/>
                    <a:pt x="647" y="463"/>
                  </a:cubicBezTo>
                  <a:cubicBezTo>
                    <a:pt x="648" y="463"/>
                    <a:pt x="648" y="463"/>
                    <a:pt x="649" y="463"/>
                  </a:cubicBezTo>
                  <a:cubicBezTo>
                    <a:pt x="652" y="463"/>
                    <a:pt x="655" y="462"/>
                    <a:pt x="658" y="462"/>
                  </a:cubicBezTo>
                  <a:cubicBezTo>
                    <a:pt x="659" y="461"/>
                    <a:pt x="659" y="461"/>
                    <a:pt x="659" y="461"/>
                  </a:cubicBezTo>
                  <a:cubicBezTo>
                    <a:pt x="659" y="461"/>
                    <a:pt x="659" y="461"/>
                    <a:pt x="659" y="461"/>
                  </a:cubicBezTo>
                  <a:cubicBezTo>
                    <a:pt x="660" y="461"/>
                    <a:pt x="660" y="461"/>
                    <a:pt x="660" y="461"/>
                  </a:cubicBezTo>
                  <a:cubicBezTo>
                    <a:pt x="663" y="461"/>
                    <a:pt x="666" y="460"/>
                    <a:pt x="668" y="460"/>
                  </a:cubicBezTo>
                  <a:cubicBezTo>
                    <a:pt x="669" y="460"/>
                    <a:pt x="669" y="460"/>
                    <a:pt x="669" y="460"/>
                  </a:cubicBezTo>
                  <a:cubicBezTo>
                    <a:pt x="670" y="459"/>
                    <a:pt x="670" y="459"/>
                    <a:pt x="670" y="459"/>
                  </a:cubicBezTo>
                  <a:cubicBezTo>
                    <a:pt x="670" y="459"/>
                    <a:pt x="671" y="459"/>
                    <a:pt x="671" y="459"/>
                  </a:cubicBezTo>
                  <a:cubicBezTo>
                    <a:pt x="673" y="459"/>
                    <a:pt x="675" y="458"/>
                    <a:pt x="677" y="458"/>
                  </a:cubicBezTo>
                  <a:cubicBezTo>
                    <a:pt x="678" y="458"/>
                    <a:pt x="678" y="458"/>
                    <a:pt x="678" y="458"/>
                  </a:cubicBezTo>
                  <a:cubicBezTo>
                    <a:pt x="679" y="458"/>
                    <a:pt x="680" y="458"/>
                    <a:pt x="680" y="457"/>
                  </a:cubicBezTo>
                  <a:cubicBezTo>
                    <a:pt x="681" y="457"/>
                    <a:pt x="681" y="457"/>
                    <a:pt x="682" y="457"/>
                  </a:cubicBezTo>
                  <a:cubicBezTo>
                    <a:pt x="683" y="457"/>
                    <a:pt x="685" y="457"/>
                    <a:pt x="686" y="456"/>
                  </a:cubicBezTo>
                  <a:cubicBezTo>
                    <a:pt x="687" y="456"/>
                    <a:pt x="687" y="456"/>
                    <a:pt x="688" y="456"/>
                  </a:cubicBezTo>
                  <a:cubicBezTo>
                    <a:pt x="689" y="456"/>
                    <a:pt x="690" y="455"/>
                    <a:pt x="691" y="455"/>
                  </a:cubicBezTo>
                  <a:cubicBezTo>
                    <a:pt x="691" y="455"/>
                    <a:pt x="691" y="455"/>
                    <a:pt x="692" y="455"/>
                  </a:cubicBezTo>
                  <a:cubicBezTo>
                    <a:pt x="693" y="455"/>
                    <a:pt x="694" y="454"/>
                    <a:pt x="696" y="454"/>
                  </a:cubicBezTo>
                  <a:cubicBezTo>
                    <a:pt x="696" y="454"/>
                    <a:pt x="696" y="454"/>
                    <a:pt x="696" y="454"/>
                  </a:cubicBezTo>
                  <a:cubicBezTo>
                    <a:pt x="696" y="454"/>
                    <a:pt x="697" y="454"/>
                    <a:pt x="697" y="454"/>
                  </a:cubicBezTo>
                  <a:cubicBezTo>
                    <a:pt x="698" y="454"/>
                    <a:pt x="699" y="453"/>
                    <a:pt x="700" y="453"/>
                  </a:cubicBezTo>
                  <a:cubicBezTo>
                    <a:pt x="701" y="453"/>
                    <a:pt x="701" y="453"/>
                    <a:pt x="701" y="453"/>
                  </a:cubicBezTo>
                  <a:cubicBezTo>
                    <a:pt x="702" y="453"/>
                    <a:pt x="703" y="452"/>
                    <a:pt x="703" y="452"/>
                  </a:cubicBezTo>
                  <a:cubicBezTo>
                    <a:pt x="704" y="452"/>
                    <a:pt x="706" y="452"/>
                    <a:pt x="707" y="451"/>
                  </a:cubicBezTo>
                  <a:cubicBezTo>
                    <a:pt x="707" y="451"/>
                    <a:pt x="708" y="451"/>
                    <a:pt x="709" y="451"/>
                  </a:cubicBezTo>
                  <a:cubicBezTo>
                    <a:pt x="710" y="451"/>
                    <a:pt x="710" y="451"/>
                    <a:pt x="710" y="451"/>
                  </a:cubicBezTo>
                  <a:cubicBezTo>
                    <a:pt x="710" y="450"/>
                    <a:pt x="710" y="450"/>
                    <a:pt x="710" y="450"/>
                  </a:cubicBezTo>
                  <a:cubicBezTo>
                    <a:pt x="711" y="450"/>
                    <a:pt x="712" y="450"/>
                    <a:pt x="713" y="450"/>
                  </a:cubicBezTo>
                  <a:cubicBezTo>
                    <a:pt x="713" y="450"/>
                    <a:pt x="713" y="450"/>
                    <a:pt x="714" y="449"/>
                  </a:cubicBezTo>
                  <a:cubicBezTo>
                    <a:pt x="715" y="449"/>
                    <a:pt x="717" y="449"/>
                    <a:pt x="718" y="448"/>
                  </a:cubicBezTo>
                  <a:cubicBezTo>
                    <a:pt x="718" y="448"/>
                    <a:pt x="718" y="448"/>
                    <a:pt x="718" y="448"/>
                  </a:cubicBezTo>
                  <a:cubicBezTo>
                    <a:pt x="719" y="448"/>
                    <a:pt x="719" y="448"/>
                    <a:pt x="719" y="448"/>
                  </a:cubicBezTo>
                  <a:cubicBezTo>
                    <a:pt x="719" y="448"/>
                    <a:pt x="719" y="448"/>
                    <a:pt x="719" y="448"/>
                  </a:cubicBezTo>
                  <a:cubicBezTo>
                    <a:pt x="720" y="448"/>
                    <a:pt x="720" y="448"/>
                    <a:pt x="720" y="448"/>
                  </a:cubicBezTo>
                  <a:cubicBezTo>
                    <a:pt x="721" y="447"/>
                    <a:pt x="722" y="447"/>
                    <a:pt x="723" y="447"/>
                  </a:cubicBezTo>
                  <a:cubicBezTo>
                    <a:pt x="724" y="446"/>
                    <a:pt x="724" y="446"/>
                    <a:pt x="725" y="446"/>
                  </a:cubicBezTo>
                  <a:cubicBezTo>
                    <a:pt x="726" y="446"/>
                    <a:pt x="726" y="446"/>
                    <a:pt x="726" y="446"/>
                  </a:cubicBezTo>
                  <a:cubicBezTo>
                    <a:pt x="727" y="446"/>
                    <a:pt x="727" y="446"/>
                    <a:pt x="727" y="446"/>
                  </a:cubicBezTo>
                  <a:cubicBezTo>
                    <a:pt x="728" y="445"/>
                    <a:pt x="728" y="445"/>
                    <a:pt x="728" y="445"/>
                  </a:cubicBezTo>
                  <a:cubicBezTo>
                    <a:pt x="728" y="445"/>
                    <a:pt x="729" y="445"/>
                    <a:pt x="729" y="445"/>
                  </a:cubicBezTo>
                  <a:cubicBezTo>
                    <a:pt x="730" y="444"/>
                    <a:pt x="731" y="444"/>
                    <a:pt x="732" y="444"/>
                  </a:cubicBezTo>
                  <a:cubicBezTo>
                    <a:pt x="732" y="444"/>
                    <a:pt x="733" y="443"/>
                    <a:pt x="733" y="443"/>
                  </a:cubicBezTo>
                  <a:cubicBezTo>
                    <a:pt x="734" y="443"/>
                    <a:pt x="734" y="443"/>
                    <a:pt x="734" y="443"/>
                  </a:cubicBezTo>
                  <a:cubicBezTo>
                    <a:pt x="735" y="443"/>
                    <a:pt x="735" y="443"/>
                    <a:pt x="736" y="442"/>
                  </a:cubicBezTo>
                  <a:cubicBezTo>
                    <a:pt x="737" y="442"/>
                    <a:pt x="737" y="442"/>
                    <a:pt x="737" y="442"/>
                  </a:cubicBezTo>
                  <a:cubicBezTo>
                    <a:pt x="737" y="442"/>
                    <a:pt x="737" y="442"/>
                    <a:pt x="737" y="442"/>
                  </a:cubicBezTo>
                  <a:cubicBezTo>
                    <a:pt x="738" y="442"/>
                    <a:pt x="739" y="441"/>
                    <a:pt x="740" y="441"/>
                  </a:cubicBezTo>
                  <a:cubicBezTo>
                    <a:pt x="741" y="440"/>
                    <a:pt x="741" y="440"/>
                    <a:pt x="741" y="440"/>
                  </a:cubicBezTo>
                  <a:cubicBezTo>
                    <a:pt x="742" y="440"/>
                    <a:pt x="743" y="440"/>
                    <a:pt x="743" y="439"/>
                  </a:cubicBezTo>
                  <a:cubicBezTo>
                    <a:pt x="744" y="439"/>
                    <a:pt x="744" y="439"/>
                    <a:pt x="744" y="439"/>
                  </a:cubicBezTo>
                  <a:cubicBezTo>
                    <a:pt x="745" y="439"/>
                    <a:pt x="746" y="438"/>
                    <a:pt x="747" y="438"/>
                  </a:cubicBezTo>
                  <a:cubicBezTo>
                    <a:pt x="748" y="438"/>
                    <a:pt x="748" y="438"/>
                    <a:pt x="748" y="438"/>
                  </a:cubicBezTo>
                  <a:cubicBezTo>
                    <a:pt x="748" y="437"/>
                    <a:pt x="749" y="437"/>
                    <a:pt x="750" y="436"/>
                  </a:cubicBezTo>
                  <a:cubicBezTo>
                    <a:pt x="750" y="436"/>
                    <a:pt x="750" y="436"/>
                    <a:pt x="750" y="436"/>
                  </a:cubicBezTo>
                  <a:cubicBezTo>
                    <a:pt x="751" y="436"/>
                    <a:pt x="751" y="436"/>
                    <a:pt x="751" y="436"/>
                  </a:cubicBezTo>
                  <a:cubicBezTo>
                    <a:pt x="751" y="436"/>
                    <a:pt x="752" y="435"/>
                    <a:pt x="752" y="435"/>
                  </a:cubicBezTo>
                  <a:cubicBezTo>
                    <a:pt x="753" y="435"/>
                    <a:pt x="753" y="435"/>
                    <a:pt x="753" y="435"/>
                  </a:cubicBezTo>
                  <a:cubicBezTo>
                    <a:pt x="753" y="435"/>
                    <a:pt x="753" y="435"/>
                    <a:pt x="753" y="435"/>
                  </a:cubicBezTo>
                  <a:cubicBezTo>
                    <a:pt x="754" y="434"/>
                    <a:pt x="754" y="434"/>
                    <a:pt x="754" y="434"/>
                  </a:cubicBezTo>
                  <a:cubicBezTo>
                    <a:pt x="754" y="434"/>
                    <a:pt x="755" y="434"/>
                    <a:pt x="755" y="434"/>
                  </a:cubicBezTo>
                  <a:cubicBezTo>
                    <a:pt x="756" y="433"/>
                    <a:pt x="756" y="433"/>
                    <a:pt x="757" y="433"/>
                  </a:cubicBezTo>
                  <a:cubicBezTo>
                    <a:pt x="757" y="433"/>
                    <a:pt x="757" y="432"/>
                    <a:pt x="758" y="432"/>
                  </a:cubicBezTo>
                  <a:cubicBezTo>
                    <a:pt x="758" y="432"/>
                    <a:pt x="758" y="432"/>
                    <a:pt x="758" y="432"/>
                  </a:cubicBezTo>
                  <a:cubicBezTo>
                    <a:pt x="759" y="431"/>
                    <a:pt x="759" y="431"/>
                    <a:pt x="759" y="431"/>
                  </a:cubicBezTo>
                  <a:cubicBezTo>
                    <a:pt x="760" y="431"/>
                    <a:pt x="760" y="431"/>
                    <a:pt x="760" y="431"/>
                  </a:cubicBezTo>
                  <a:cubicBezTo>
                    <a:pt x="761" y="430"/>
                    <a:pt x="761" y="430"/>
                    <a:pt x="761" y="430"/>
                  </a:cubicBezTo>
                  <a:cubicBezTo>
                    <a:pt x="761" y="430"/>
                    <a:pt x="761" y="430"/>
                    <a:pt x="761" y="430"/>
                  </a:cubicBezTo>
                  <a:cubicBezTo>
                    <a:pt x="762" y="429"/>
                    <a:pt x="762" y="429"/>
                    <a:pt x="762" y="429"/>
                  </a:cubicBezTo>
                  <a:cubicBezTo>
                    <a:pt x="763" y="429"/>
                    <a:pt x="763" y="429"/>
                    <a:pt x="763" y="429"/>
                  </a:cubicBezTo>
                  <a:cubicBezTo>
                    <a:pt x="764" y="428"/>
                    <a:pt x="764" y="428"/>
                    <a:pt x="764" y="428"/>
                  </a:cubicBezTo>
                  <a:cubicBezTo>
                    <a:pt x="764" y="428"/>
                    <a:pt x="765" y="428"/>
                    <a:pt x="765" y="427"/>
                  </a:cubicBezTo>
                  <a:cubicBezTo>
                    <a:pt x="766" y="427"/>
                    <a:pt x="766" y="427"/>
                    <a:pt x="766" y="427"/>
                  </a:cubicBezTo>
                  <a:cubicBezTo>
                    <a:pt x="766" y="426"/>
                    <a:pt x="766" y="426"/>
                    <a:pt x="766" y="426"/>
                  </a:cubicBezTo>
                  <a:cubicBezTo>
                    <a:pt x="767" y="426"/>
                    <a:pt x="767" y="426"/>
                    <a:pt x="767" y="426"/>
                  </a:cubicBezTo>
                  <a:cubicBezTo>
                    <a:pt x="767" y="426"/>
                    <a:pt x="767" y="426"/>
                    <a:pt x="767" y="426"/>
                  </a:cubicBezTo>
                  <a:cubicBezTo>
                    <a:pt x="768" y="425"/>
                    <a:pt x="768" y="425"/>
                    <a:pt x="768" y="425"/>
                  </a:cubicBezTo>
                  <a:cubicBezTo>
                    <a:pt x="768" y="425"/>
                    <a:pt x="769" y="424"/>
                    <a:pt x="769" y="424"/>
                  </a:cubicBezTo>
                  <a:cubicBezTo>
                    <a:pt x="769" y="423"/>
                    <a:pt x="769" y="423"/>
                    <a:pt x="769" y="423"/>
                  </a:cubicBezTo>
                  <a:cubicBezTo>
                    <a:pt x="770" y="423"/>
                    <a:pt x="770" y="423"/>
                    <a:pt x="770" y="423"/>
                  </a:cubicBezTo>
                  <a:cubicBezTo>
                    <a:pt x="770" y="423"/>
                    <a:pt x="770" y="423"/>
                    <a:pt x="770" y="423"/>
                  </a:cubicBezTo>
                  <a:cubicBezTo>
                    <a:pt x="770" y="422"/>
                    <a:pt x="771" y="422"/>
                    <a:pt x="771" y="422"/>
                  </a:cubicBezTo>
                  <a:cubicBezTo>
                    <a:pt x="771" y="421"/>
                    <a:pt x="771" y="421"/>
                    <a:pt x="771" y="421"/>
                  </a:cubicBezTo>
                  <a:cubicBezTo>
                    <a:pt x="772" y="421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3" y="418"/>
                    <a:pt x="773" y="418"/>
                    <a:pt x="773" y="418"/>
                  </a:cubicBezTo>
                  <a:cubicBezTo>
                    <a:pt x="773" y="418"/>
                    <a:pt x="773" y="418"/>
                    <a:pt x="773" y="418"/>
                  </a:cubicBezTo>
                  <a:cubicBezTo>
                    <a:pt x="774" y="418"/>
                    <a:pt x="774" y="417"/>
                    <a:pt x="774" y="417"/>
                  </a:cubicBezTo>
                  <a:cubicBezTo>
                    <a:pt x="774" y="416"/>
                    <a:pt x="775" y="415"/>
                    <a:pt x="775" y="414"/>
                  </a:cubicBezTo>
                  <a:cubicBezTo>
                    <a:pt x="810" y="339"/>
                    <a:pt x="844" y="263"/>
                    <a:pt x="879" y="188"/>
                  </a:cubicBezTo>
                  <a:cubicBezTo>
                    <a:pt x="892" y="160"/>
                    <a:pt x="905" y="132"/>
                    <a:pt x="917" y="104"/>
                  </a:cubicBezTo>
                  <a:cubicBezTo>
                    <a:pt x="919" y="102"/>
                    <a:pt x="919" y="99"/>
                    <a:pt x="919" y="97"/>
                  </a:cubicBezTo>
                  <a:cubicBezTo>
                    <a:pt x="920" y="96"/>
                    <a:pt x="920" y="95"/>
                    <a:pt x="919" y="94"/>
                  </a:cubicBezTo>
                  <a:cubicBezTo>
                    <a:pt x="919" y="93"/>
                    <a:pt x="919" y="93"/>
                    <a:pt x="919" y="93"/>
                  </a:cubicBezTo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57" name="Freeform 156">
              <a:extLst>
                <a:ext uri="{FF2B5EF4-FFF2-40B4-BE49-F238E27FC236}">
                  <a16:creationId xmlns:a16="http://schemas.microsoft.com/office/drawing/2014/main" id="{64E6FE4F-C7E1-AAC1-4D76-C4D408941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47" y="3594643"/>
              <a:ext cx="2619062" cy="432436"/>
            </a:xfrm>
            <a:custGeom>
              <a:avLst/>
              <a:gdLst>
                <a:gd name="T0" fmla="*/ 923 w 928"/>
                <a:gd name="T1" fmla="*/ 98 h 193"/>
                <a:gd name="T2" fmla="*/ 456 w 928"/>
                <a:gd name="T3" fmla="*/ 192 h 193"/>
                <a:gd name="T4" fmla="*/ 4 w 928"/>
                <a:gd name="T5" fmla="*/ 94 h 193"/>
                <a:gd name="T6" fmla="*/ 472 w 928"/>
                <a:gd name="T7" fmla="*/ 1 h 193"/>
                <a:gd name="T8" fmla="*/ 923 w 928"/>
                <a:gd name="T9" fmla="*/ 9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193">
                  <a:moveTo>
                    <a:pt x="923" y="98"/>
                  </a:moveTo>
                  <a:cubicBezTo>
                    <a:pt x="919" y="151"/>
                    <a:pt x="710" y="193"/>
                    <a:pt x="456" y="192"/>
                  </a:cubicBezTo>
                  <a:cubicBezTo>
                    <a:pt x="202" y="191"/>
                    <a:pt x="0" y="147"/>
                    <a:pt x="4" y="94"/>
                  </a:cubicBezTo>
                  <a:cubicBezTo>
                    <a:pt x="9" y="42"/>
                    <a:pt x="218" y="0"/>
                    <a:pt x="472" y="1"/>
                  </a:cubicBezTo>
                  <a:cubicBezTo>
                    <a:pt x="726" y="1"/>
                    <a:pt x="928" y="45"/>
                    <a:pt x="923" y="98"/>
                  </a:cubicBezTo>
                </a:path>
              </a:pathLst>
            </a:custGeom>
            <a:solidFill>
              <a:srgbClr val="9BBB5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:a16="http://schemas.microsoft.com/office/drawing/2014/main" id="{66F8CB0C-B6C7-8ACA-CD40-16B7A96ACB6C}"/>
              </a:ext>
            </a:extLst>
          </p:cNvPr>
          <p:cNvGrpSpPr/>
          <p:nvPr/>
        </p:nvGrpSpPr>
        <p:grpSpPr>
          <a:xfrm>
            <a:off x="656309" y="3273204"/>
            <a:ext cx="3535793" cy="1220662"/>
            <a:chOff x="2490993" y="2652179"/>
            <a:chExt cx="3535793" cy="1220662"/>
          </a:xfrm>
        </p:grpSpPr>
        <p:sp>
          <p:nvSpPr>
            <p:cNvPr id="59" name="Freeform 163">
              <a:extLst>
                <a:ext uri="{FF2B5EF4-FFF2-40B4-BE49-F238E27FC236}">
                  <a16:creationId xmlns:a16="http://schemas.microsoft.com/office/drawing/2014/main" id="{8695051C-E7C3-D9BF-F3D6-EC9560BF9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875" y="2655018"/>
              <a:ext cx="3503607" cy="1217823"/>
            </a:xfrm>
            <a:custGeom>
              <a:avLst/>
              <a:gdLst>
                <a:gd name="T0" fmla="*/ 1230 w 1242"/>
                <a:gd name="T1" fmla="*/ 105 h 544"/>
                <a:gd name="T2" fmla="*/ 1200 w 1242"/>
                <a:gd name="T3" fmla="*/ 83 h 544"/>
                <a:gd name="T4" fmla="*/ 1159 w 1242"/>
                <a:gd name="T5" fmla="*/ 65 h 544"/>
                <a:gd name="T6" fmla="*/ 1115 w 1242"/>
                <a:gd name="T7" fmla="*/ 51 h 544"/>
                <a:gd name="T8" fmla="*/ 1059 w 1242"/>
                <a:gd name="T9" fmla="*/ 38 h 544"/>
                <a:gd name="T10" fmla="*/ 993 w 1242"/>
                <a:gd name="T11" fmla="*/ 26 h 544"/>
                <a:gd name="T12" fmla="*/ 933 w 1242"/>
                <a:gd name="T13" fmla="*/ 18 h 544"/>
                <a:gd name="T14" fmla="*/ 859 w 1242"/>
                <a:gd name="T15" fmla="*/ 10 h 544"/>
                <a:gd name="T16" fmla="*/ 775 w 1242"/>
                <a:gd name="T17" fmla="*/ 4 h 544"/>
                <a:gd name="T18" fmla="*/ 712 w 1242"/>
                <a:gd name="T19" fmla="*/ 2 h 544"/>
                <a:gd name="T20" fmla="*/ 664 w 1242"/>
                <a:gd name="T21" fmla="*/ 0 h 544"/>
                <a:gd name="T22" fmla="*/ 601 w 1242"/>
                <a:gd name="T23" fmla="*/ 0 h 544"/>
                <a:gd name="T24" fmla="*/ 554 w 1242"/>
                <a:gd name="T25" fmla="*/ 1 h 544"/>
                <a:gd name="T26" fmla="*/ 491 w 1242"/>
                <a:gd name="T27" fmla="*/ 3 h 544"/>
                <a:gd name="T28" fmla="*/ 410 w 1242"/>
                <a:gd name="T29" fmla="*/ 8 h 544"/>
                <a:gd name="T30" fmla="*/ 361 w 1242"/>
                <a:gd name="T31" fmla="*/ 12 h 544"/>
                <a:gd name="T32" fmla="*/ 318 w 1242"/>
                <a:gd name="T33" fmla="*/ 17 h 544"/>
                <a:gd name="T34" fmla="*/ 271 w 1242"/>
                <a:gd name="T35" fmla="*/ 23 h 544"/>
                <a:gd name="T36" fmla="*/ 213 w 1242"/>
                <a:gd name="T37" fmla="*/ 32 h 544"/>
                <a:gd name="T38" fmla="*/ 160 w 1242"/>
                <a:gd name="T39" fmla="*/ 43 h 544"/>
                <a:gd name="T40" fmla="*/ 105 w 1242"/>
                <a:gd name="T41" fmla="*/ 58 h 544"/>
                <a:gd name="T42" fmla="*/ 65 w 1242"/>
                <a:gd name="T43" fmla="*/ 72 h 544"/>
                <a:gd name="T44" fmla="*/ 35 w 1242"/>
                <a:gd name="T45" fmla="*/ 86 h 544"/>
                <a:gd name="T46" fmla="*/ 16 w 1242"/>
                <a:gd name="T47" fmla="*/ 100 h 544"/>
                <a:gd name="T48" fmla="*/ 4 w 1242"/>
                <a:gd name="T49" fmla="*/ 115 h 544"/>
                <a:gd name="T50" fmla="*/ 1 w 1242"/>
                <a:gd name="T51" fmla="*/ 133 h 544"/>
                <a:gd name="T52" fmla="*/ 149 w 1242"/>
                <a:gd name="T53" fmla="*/ 458 h 544"/>
                <a:gd name="T54" fmla="*/ 156 w 1242"/>
                <a:gd name="T55" fmla="*/ 466 h 544"/>
                <a:gd name="T56" fmla="*/ 166 w 1242"/>
                <a:gd name="T57" fmla="*/ 474 h 544"/>
                <a:gd name="T58" fmla="*/ 180 w 1242"/>
                <a:gd name="T59" fmla="*/ 482 h 544"/>
                <a:gd name="T60" fmla="*/ 199 w 1242"/>
                <a:gd name="T61" fmla="*/ 491 h 544"/>
                <a:gd name="T62" fmla="*/ 218 w 1242"/>
                <a:gd name="T63" fmla="*/ 498 h 544"/>
                <a:gd name="T64" fmla="*/ 240 w 1242"/>
                <a:gd name="T65" fmla="*/ 504 h 544"/>
                <a:gd name="T66" fmla="*/ 268 w 1242"/>
                <a:gd name="T67" fmla="*/ 511 h 544"/>
                <a:gd name="T68" fmla="*/ 303 w 1242"/>
                <a:gd name="T69" fmla="*/ 518 h 544"/>
                <a:gd name="T70" fmla="*/ 333 w 1242"/>
                <a:gd name="T71" fmla="*/ 524 h 544"/>
                <a:gd name="T72" fmla="*/ 368 w 1242"/>
                <a:gd name="T73" fmla="*/ 529 h 544"/>
                <a:gd name="T74" fmla="*/ 408 w 1242"/>
                <a:gd name="T75" fmla="*/ 533 h 544"/>
                <a:gd name="T76" fmla="*/ 446 w 1242"/>
                <a:gd name="T77" fmla="*/ 537 h 544"/>
                <a:gd name="T78" fmla="*/ 493 w 1242"/>
                <a:gd name="T79" fmla="*/ 540 h 544"/>
                <a:gd name="T80" fmla="*/ 542 w 1242"/>
                <a:gd name="T81" fmla="*/ 542 h 544"/>
                <a:gd name="T82" fmla="*/ 587 w 1242"/>
                <a:gd name="T83" fmla="*/ 543 h 544"/>
                <a:gd name="T84" fmla="*/ 648 w 1242"/>
                <a:gd name="T85" fmla="*/ 544 h 544"/>
                <a:gd name="T86" fmla="*/ 695 w 1242"/>
                <a:gd name="T87" fmla="*/ 543 h 544"/>
                <a:gd name="T88" fmla="*/ 741 w 1242"/>
                <a:gd name="T89" fmla="*/ 541 h 544"/>
                <a:gd name="T90" fmla="*/ 778 w 1242"/>
                <a:gd name="T91" fmla="*/ 538 h 544"/>
                <a:gd name="T92" fmla="*/ 820 w 1242"/>
                <a:gd name="T93" fmla="*/ 535 h 544"/>
                <a:gd name="T94" fmla="*/ 860 w 1242"/>
                <a:gd name="T95" fmla="*/ 530 h 544"/>
                <a:gd name="T96" fmla="*/ 898 w 1242"/>
                <a:gd name="T97" fmla="*/ 525 h 544"/>
                <a:gd name="T98" fmla="*/ 933 w 1242"/>
                <a:gd name="T99" fmla="*/ 520 h 544"/>
                <a:gd name="T100" fmla="*/ 965 w 1242"/>
                <a:gd name="T101" fmla="*/ 513 h 544"/>
                <a:gd name="T102" fmla="*/ 1002 w 1242"/>
                <a:gd name="T103" fmla="*/ 504 h 544"/>
                <a:gd name="T104" fmla="*/ 1025 w 1242"/>
                <a:gd name="T105" fmla="*/ 497 h 544"/>
                <a:gd name="T106" fmla="*/ 1046 w 1242"/>
                <a:gd name="T107" fmla="*/ 489 h 544"/>
                <a:gd name="T108" fmla="*/ 1062 w 1242"/>
                <a:gd name="T109" fmla="*/ 482 h 544"/>
                <a:gd name="T110" fmla="*/ 1076 w 1242"/>
                <a:gd name="T111" fmla="*/ 474 h 544"/>
                <a:gd name="T112" fmla="*/ 1088 w 1242"/>
                <a:gd name="T113" fmla="*/ 465 h 544"/>
                <a:gd name="T114" fmla="*/ 1094 w 1242"/>
                <a:gd name="T115" fmla="*/ 4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2" h="544">
                  <a:moveTo>
                    <a:pt x="1241" y="127"/>
                  </a:moveTo>
                  <a:cubicBezTo>
                    <a:pt x="1241" y="126"/>
                    <a:pt x="1241" y="125"/>
                    <a:pt x="1241" y="124"/>
                  </a:cubicBezTo>
                  <a:cubicBezTo>
                    <a:pt x="1241" y="124"/>
                    <a:pt x="1241" y="123"/>
                    <a:pt x="1241" y="123"/>
                  </a:cubicBezTo>
                  <a:cubicBezTo>
                    <a:pt x="1241" y="122"/>
                    <a:pt x="1240" y="121"/>
                    <a:pt x="1240" y="120"/>
                  </a:cubicBezTo>
                  <a:cubicBezTo>
                    <a:pt x="1240" y="120"/>
                    <a:pt x="1240" y="119"/>
                    <a:pt x="1240" y="119"/>
                  </a:cubicBezTo>
                  <a:cubicBezTo>
                    <a:pt x="1239" y="118"/>
                    <a:pt x="1239" y="117"/>
                    <a:pt x="1238" y="116"/>
                  </a:cubicBezTo>
                  <a:cubicBezTo>
                    <a:pt x="1238" y="115"/>
                    <a:pt x="1238" y="115"/>
                    <a:pt x="1238" y="115"/>
                  </a:cubicBezTo>
                  <a:cubicBezTo>
                    <a:pt x="1237" y="114"/>
                    <a:pt x="1237" y="113"/>
                    <a:pt x="1236" y="112"/>
                  </a:cubicBezTo>
                  <a:cubicBezTo>
                    <a:pt x="1235" y="111"/>
                    <a:pt x="1235" y="111"/>
                    <a:pt x="1235" y="111"/>
                  </a:cubicBezTo>
                  <a:cubicBezTo>
                    <a:pt x="1235" y="110"/>
                    <a:pt x="1234" y="109"/>
                    <a:pt x="1233" y="108"/>
                  </a:cubicBezTo>
                  <a:cubicBezTo>
                    <a:pt x="1233" y="108"/>
                    <a:pt x="1233" y="107"/>
                    <a:pt x="1232" y="107"/>
                  </a:cubicBezTo>
                  <a:cubicBezTo>
                    <a:pt x="1232" y="106"/>
                    <a:pt x="1231" y="105"/>
                    <a:pt x="1230" y="105"/>
                  </a:cubicBezTo>
                  <a:cubicBezTo>
                    <a:pt x="1230" y="104"/>
                    <a:pt x="1229" y="104"/>
                    <a:pt x="1229" y="103"/>
                  </a:cubicBezTo>
                  <a:cubicBezTo>
                    <a:pt x="1228" y="102"/>
                    <a:pt x="1227" y="102"/>
                    <a:pt x="1227" y="101"/>
                  </a:cubicBezTo>
                  <a:cubicBezTo>
                    <a:pt x="1226" y="101"/>
                    <a:pt x="1226" y="100"/>
                    <a:pt x="1225" y="100"/>
                  </a:cubicBezTo>
                  <a:cubicBezTo>
                    <a:pt x="1224" y="99"/>
                    <a:pt x="1223" y="98"/>
                    <a:pt x="1222" y="97"/>
                  </a:cubicBezTo>
                  <a:cubicBezTo>
                    <a:pt x="1221" y="96"/>
                    <a:pt x="1221" y="96"/>
                    <a:pt x="1221" y="96"/>
                  </a:cubicBezTo>
                  <a:cubicBezTo>
                    <a:pt x="1220" y="95"/>
                    <a:pt x="1218" y="94"/>
                    <a:pt x="1216" y="93"/>
                  </a:cubicBezTo>
                  <a:cubicBezTo>
                    <a:pt x="1216" y="93"/>
                    <a:pt x="1216" y="92"/>
                    <a:pt x="1215" y="92"/>
                  </a:cubicBezTo>
                  <a:cubicBezTo>
                    <a:pt x="1214" y="91"/>
                    <a:pt x="1213" y="90"/>
                    <a:pt x="1211" y="89"/>
                  </a:cubicBezTo>
                  <a:cubicBezTo>
                    <a:pt x="1211" y="89"/>
                    <a:pt x="1210" y="89"/>
                    <a:pt x="1210" y="88"/>
                  </a:cubicBezTo>
                  <a:cubicBezTo>
                    <a:pt x="1208" y="88"/>
                    <a:pt x="1207" y="87"/>
                    <a:pt x="1206" y="86"/>
                  </a:cubicBezTo>
                  <a:cubicBezTo>
                    <a:pt x="1205" y="86"/>
                    <a:pt x="1204" y="85"/>
                    <a:pt x="1204" y="85"/>
                  </a:cubicBezTo>
                  <a:cubicBezTo>
                    <a:pt x="1202" y="84"/>
                    <a:pt x="1201" y="83"/>
                    <a:pt x="1200" y="83"/>
                  </a:cubicBezTo>
                  <a:cubicBezTo>
                    <a:pt x="1199" y="82"/>
                    <a:pt x="1198" y="82"/>
                    <a:pt x="1198" y="81"/>
                  </a:cubicBezTo>
                  <a:cubicBezTo>
                    <a:pt x="1196" y="81"/>
                    <a:pt x="1194" y="80"/>
                    <a:pt x="1192" y="79"/>
                  </a:cubicBezTo>
                  <a:cubicBezTo>
                    <a:pt x="1191" y="78"/>
                    <a:pt x="1191" y="78"/>
                    <a:pt x="1191" y="78"/>
                  </a:cubicBezTo>
                  <a:cubicBezTo>
                    <a:pt x="1189" y="77"/>
                    <a:pt x="1187" y="76"/>
                    <a:pt x="1184" y="75"/>
                  </a:cubicBezTo>
                  <a:cubicBezTo>
                    <a:pt x="1184" y="75"/>
                    <a:pt x="1183" y="74"/>
                    <a:pt x="1182" y="74"/>
                  </a:cubicBezTo>
                  <a:cubicBezTo>
                    <a:pt x="1181" y="73"/>
                    <a:pt x="1179" y="73"/>
                    <a:pt x="1177" y="72"/>
                  </a:cubicBezTo>
                  <a:cubicBezTo>
                    <a:pt x="1176" y="71"/>
                    <a:pt x="1176" y="71"/>
                    <a:pt x="1176" y="71"/>
                  </a:cubicBezTo>
                  <a:cubicBezTo>
                    <a:pt x="1175" y="71"/>
                    <a:pt x="1175" y="71"/>
                    <a:pt x="1174" y="71"/>
                  </a:cubicBezTo>
                  <a:cubicBezTo>
                    <a:pt x="1173" y="70"/>
                    <a:pt x="1171" y="70"/>
                    <a:pt x="1170" y="69"/>
                  </a:cubicBezTo>
                  <a:cubicBezTo>
                    <a:pt x="1169" y="69"/>
                    <a:pt x="1168" y="68"/>
                    <a:pt x="1167" y="68"/>
                  </a:cubicBezTo>
                  <a:cubicBezTo>
                    <a:pt x="1165" y="67"/>
                    <a:pt x="1164" y="67"/>
                    <a:pt x="1163" y="66"/>
                  </a:cubicBezTo>
                  <a:cubicBezTo>
                    <a:pt x="1161" y="66"/>
                    <a:pt x="1160" y="65"/>
                    <a:pt x="1159" y="65"/>
                  </a:cubicBezTo>
                  <a:cubicBezTo>
                    <a:pt x="1158" y="64"/>
                    <a:pt x="1156" y="64"/>
                    <a:pt x="1155" y="63"/>
                  </a:cubicBezTo>
                  <a:cubicBezTo>
                    <a:pt x="1154" y="63"/>
                    <a:pt x="1152" y="63"/>
                    <a:pt x="1151" y="62"/>
                  </a:cubicBezTo>
                  <a:cubicBezTo>
                    <a:pt x="1150" y="62"/>
                    <a:pt x="1148" y="61"/>
                    <a:pt x="1146" y="61"/>
                  </a:cubicBezTo>
                  <a:cubicBezTo>
                    <a:pt x="1146" y="60"/>
                    <a:pt x="1145" y="60"/>
                    <a:pt x="1144" y="60"/>
                  </a:cubicBezTo>
                  <a:cubicBezTo>
                    <a:pt x="1144" y="60"/>
                    <a:pt x="1143" y="59"/>
                    <a:pt x="1143" y="59"/>
                  </a:cubicBezTo>
                  <a:cubicBezTo>
                    <a:pt x="1142" y="59"/>
                    <a:pt x="1141" y="59"/>
                    <a:pt x="1140" y="58"/>
                  </a:cubicBezTo>
                  <a:cubicBezTo>
                    <a:pt x="1138" y="58"/>
                    <a:pt x="1136" y="57"/>
                    <a:pt x="1135" y="57"/>
                  </a:cubicBezTo>
                  <a:cubicBezTo>
                    <a:pt x="1134" y="57"/>
                    <a:pt x="1133" y="56"/>
                    <a:pt x="1132" y="56"/>
                  </a:cubicBezTo>
                  <a:cubicBezTo>
                    <a:pt x="1130" y="55"/>
                    <a:pt x="1128" y="55"/>
                    <a:pt x="1127" y="54"/>
                  </a:cubicBezTo>
                  <a:cubicBezTo>
                    <a:pt x="1126" y="54"/>
                    <a:pt x="1125" y="54"/>
                    <a:pt x="1124" y="54"/>
                  </a:cubicBezTo>
                  <a:cubicBezTo>
                    <a:pt x="1122" y="53"/>
                    <a:pt x="1120" y="52"/>
                    <a:pt x="1118" y="52"/>
                  </a:cubicBezTo>
                  <a:cubicBezTo>
                    <a:pt x="1117" y="52"/>
                    <a:pt x="1116" y="51"/>
                    <a:pt x="1115" y="51"/>
                  </a:cubicBezTo>
                  <a:cubicBezTo>
                    <a:pt x="1115" y="51"/>
                    <a:pt x="1115" y="51"/>
                    <a:pt x="1115" y="51"/>
                  </a:cubicBezTo>
                  <a:cubicBezTo>
                    <a:pt x="1115" y="51"/>
                    <a:pt x="1114" y="51"/>
                    <a:pt x="1114" y="51"/>
                  </a:cubicBezTo>
                  <a:cubicBezTo>
                    <a:pt x="1110" y="50"/>
                    <a:pt x="1107" y="49"/>
                    <a:pt x="1103" y="48"/>
                  </a:cubicBezTo>
                  <a:cubicBezTo>
                    <a:pt x="1102" y="48"/>
                    <a:pt x="1101" y="47"/>
                    <a:pt x="1100" y="47"/>
                  </a:cubicBezTo>
                  <a:cubicBezTo>
                    <a:pt x="1096" y="46"/>
                    <a:pt x="1092" y="45"/>
                    <a:pt x="1087" y="44"/>
                  </a:cubicBezTo>
                  <a:cubicBezTo>
                    <a:pt x="1087" y="44"/>
                    <a:pt x="1087" y="44"/>
                    <a:pt x="1087" y="44"/>
                  </a:cubicBezTo>
                  <a:cubicBezTo>
                    <a:pt x="1086" y="44"/>
                    <a:pt x="1086" y="44"/>
                    <a:pt x="1086" y="44"/>
                  </a:cubicBezTo>
                  <a:cubicBezTo>
                    <a:pt x="1083" y="43"/>
                    <a:pt x="1079" y="42"/>
                    <a:pt x="1076" y="41"/>
                  </a:cubicBezTo>
                  <a:cubicBezTo>
                    <a:pt x="1074" y="41"/>
                    <a:pt x="1073" y="41"/>
                    <a:pt x="1072" y="41"/>
                  </a:cubicBezTo>
                  <a:cubicBezTo>
                    <a:pt x="1069" y="40"/>
                    <a:pt x="1066" y="39"/>
                    <a:pt x="1063" y="39"/>
                  </a:cubicBezTo>
                  <a:cubicBezTo>
                    <a:pt x="1062" y="38"/>
                    <a:pt x="1061" y="38"/>
                    <a:pt x="1061" y="38"/>
                  </a:cubicBezTo>
                  <a:cubicBezTo>
                    <a:pt x="1060" y="38"/>
                    <a:pt x="1059" y="38"/>
                    <a:pt x="1059" y="38"/>
                  </a:cubicBezTo>
                  <a:cubicBezTo>
                    <a:pt x="1056" y="37"/>
                    <a:pt x="1053" y="37"/>
                    <a:pt x="1050" y="36"/>
                  </a:cubicBezTo>
                  <a:cubicBezTo>
                    <a:pt x="1049" y="36"/>
                    <a:pt x="1048" y="36"/>
                    <a:pt x="1047" y="35"/>
                  </a:cubicBezTo>
                  <a:cubicBezTo>
                    <a:pt x="1043" y="35"/>
                    <a:pt x="1039" y="34"/>
                    <a:pt x="1035" y="33"/>
                  </a:cubicBezTo>
                  <a:cubicBezTo>
                    <a:pt x="1034" y="33"/>
                    <a:pt x="1034" y="33"/>
                    <a:pt x="1034" y="33"/>
                  </a:cubicBezTo>
                  <a:cubicBezTo>
                    <a:pt x="1033" y="33"/>
                    <a:pt x="1033" y="33"/>
                    <a:pt x="1032" y="33"/>
                  </a:cubicBezTo>
                  <a:cubicBezTo>
                    <a:pt x="1029" y="32"/>
                    <a:pt x="1026" y="31"/>
                    <a:pt x="1023" y="31"/>
                  </a:cubicBezTo>
                  <a:cubicBezTo>
                    <a:pt x="1021" y="31"/>
                    <a:pt x="1020" y="30"/>
                    <a:pt x="1018" y="30"/>
                  </a:cubicBezTo>
                  <a:cubicBezTo>
                    <a:pt x="1016" y="30"/>
                    <a:pt x="1013" y="29"/>
                    <a:pt x="1011" y="29"/>
                  </a:cubicBezTo>
                  <a:cubicBezTo>
                    <a:pt x="1010" y="29"/>
                    <a:pt x="1009" y="29"/>
                    <a:pt x="1009" y="28"/>
                  </a:cubicBezTo>
                  <a:cubicBezTo>
                    <a:pt x="1008" y="28"/>
                    <a:pt x="1007" y="28"/>
                    <a:pt x="1005" y="28"/>
                  </a:cubicBezTo>
                  <a:cubicBezTo>
                    <a:pt x="1003" y="28"/>
                    <a:pt x="1001" y="27"/>
                    <a:pt x="998" y="27"/>
                  </a:cubicBezTo>
                  <a:cubicBezTo>
                    <a:pt x="997" y="26"/>
                    <a:pt x="995" y="26"/>
                    <a:pt x="993" y="26"/>
                  </a:cubicBezTo>
                  <a:cubicBezTo>
                    <a:pt x="991" y="26"/>
                    <a:pt x="988" y="25"/>
                    <a:pt x="986" y="25"/>
                  </a:cubicBezTo>
                  <a:cubicBezTo>
                    <a:pt x="985" y="25"/>
                    <a:pt x="984" y="25"/>
                    <a:pt x="983" y="24"/>
                  </a:cubicBezTo>
                  <a:cubicBezTo>
                    <a:pt x="982" y="24"/>
                    <a:pt x="981" y="24"/>
                    <a:pt x="980" y="24"/>
                  </a:cubicBezTo>
                  <a:cubicBezTo>
                    <a:pt x="978" y="24"/>
                    <a:pt x="976" y="23"/>
                    <a:pt x="974" y="23"/>
                  </a:cubicBezTo>
                  <a:cubicBezTo>
                    <a:pt x="972" y="23"/>
                    <a:pt x="970" y="22"/>
                    <a:pt x="968" y="22"/>
                  </a:cubicBezTo>
                  <a:cubicBezTo>
                    <a:pt x="965" y="22"/>
                    <a:pt x="963" y="22"/>
                    <a:pt x="961" y="21"/>
                  </a:cubicBezTo>
                  <a:cubicBezTo>
                    <a:pt x="960" y="21"/>
                    <a:pt x="959" y="21"/>
                    <a:pt x="958" y="21"/>
                  </a:cubicBezTo>
                  <a:cubicBezTo>
                    <a:pt x="957" y="21"/>
                    <a:pt x="956" y="21"/>
                    <a:pt x="955" y="20"/>
                  </a:cubicBezTo>
                  <a:cubicBezTo>
                    <a:pt x="953" y="20"/>
                    <a:pt x="951" y="20"/>
                    <a:pt x="949" y="20"/>
                  </a:cubicBezTo>
                  <a:cubicBezTo>
                    <a:pt x="947" y="19"/>
                    <a:pt x="944" y="19"/>
                    <a:pt x="942" y="19"/>
                  </a:cubicBezTo>
                  <a:cubicBezTo>
                    <a:pt x="940" y="19"/>
                    <a:pt x="938" y="18"/>
                    <a:pt x="936" y="18"/>
                  </a:cubicBezTo>
                  <a:cubicBezTo>
                    <a:pt x="935" y="18"/>
                    <a:pt x="934" y="18"/>
                    <a:pt x="933" y="18"/>
                  </a:cubicBezTo>
                  <a:cubicBezTo>
                    <a:pt x="932" y="17"/>
                    <a:pt x="930" y="17"/>
                    <a:pt x="929" y="17"/>
                  </a:cubicBezTo>
                  <a:cubicBezTo>
                    <a:pt x="927" y="17"/>
                    <a:pt x="925" y="17"/>
                    <a:pt x="923" y="17"/>
                  </a:cubicBezTo>
                  <a:cubicBezTo>
                    <a:pt x="921" y="16"/>
                    <a:pt x="919" y="16"/>
                    <a:pt x="917" y="16"/>
                  </a:cubicBezTo>
                  <a:cubicBezTo>
                    <a:pt x="914" y="15"/>
                    <a:pt x="912" y="15"/>
                    <a:pt x="910" y="15"/>
                  </a:cubicBezTo>
                  <a:cubicBezTo>
                    <a:pt x="909" y="15"/>
                    <a:pt x="908" y="15"/>
                    <a:pt x="908" y="15"/>
                  </a:cubicBezTo>
                  <a:cubicBezTo>
                    <a:pt x="907" y="15"/>
                    <a:pt x="906" y="15"/>
                    <a:pt x="906" y="15"/>
                  </a:cubicBezTo>
                  <a:cubicBezTo>
                    <a:pt x="899" y="14"/>
                    <a:pt x="891" y="13"/>
                    <a:pt x="884" y="12"/>
                  </a:cubicBezTo>
                  <a:cubicBezTo>
                    <a:pt x="883" y="12"/>
                    <a:pt x="883" y="12"/>
                    <a:pt x="883" y="12"/>
                  </a:cubicBezTo>
                  <a:cubicBezTo>
                    <a:pt x="882" y="12"/>
                    <a:pt x="881" y="12"/>
                    <a:pt x="881" y="12"/>
                  </a:cubicBezTo>
                  <a:cubicBezTo>
                    <a:pt x="874" y="11"/>
                    <a:pt x="867" y="11"/>
                    <a:pt x="860" y="10"/>
                  </a:cubicBezTo>
                  <a:cubicBezTo>
                    <a:pt x="859" y="10"/>
                    <a:pt x="859" y="10"/>
                    <a:pt x="859" y="10"/>
                  </a:cubicBezTo>
                  <a:cubicBezTo>
                    <a:pt x="859" y="10"/>
                    <a:pt x="859" y="10"/>
                    <a:pt x="859" y="10"/>
                  </a:cubicBezTo>
                  <a:cubicBezTo>
                    <a:pt x="852" y="9"/>
                    <a:pt x="845" y="9"/>
                    <a:pt x="838" y="8"/>
                  </a:cubicBezTo>
                  <a:cubicBezTo>
                    <a:pt x="837" y="8"/>
                    <a:pt x="837" y="8"/>
                    <a:pt x="836" y="8"/>
                  </a:cubicBezTo>
                  <a:cubicBezTo>
                    <a:pt x="835" y="8"/>
                    <a:pt x="834" y="8"/>
                    <a:pt x="834" y="8"/>
                  </a:cubicBezTo>
                  <a:cubicBezTo>
                    <a:pt x="828" y="8"/>
                    <a:pt x="822" y="7"/>
                    <a:pt x="815" y="7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5" y="7"/>
                    <a:pt x="814" y="7"/>
                    <a:pt x="813" y="6"/>
                  </a:cubicBezTo>
                  <a:cubicBezTo>
                    <a:pt x="808" y="6"/>
                    <a:pt x="803" y="6"/>
                    <a:pt x="798" y="6"/>
                  </a:cubicBezTo>
                  <a:cubicBezTo>
                    <a:pt x="797" y="5"/>
                    <a:pt x="797" y="5"/>
                    <a:pt x="796" y="5"/>
                  </a:cubicBezTo>
                  <a:cubicBezTo>
                    <a:pt x="795" y="5"/>
                    <a:pt x="793" y="5"/>
                    <a:pt x="792" y="5"/>
                  </a:cubicBezTo>
                  <a:cubicBezTo>
                    <a:pt x="788" y="5"/>
                    <a:pt x="784" y="5"/>
                    <a:pt x="781" y="4"/>
                  </a:cubicBezTo>
                  <a:cubicBezTo>
                    <a:pt x="779" y="4"/>
                    <a:pt x="778" y="4"/>
                    <a:pt x="777" y="4"/>
                  </a:cubicBezTo>
                  <a:cubicBezTo>
                    <a:pt x="776" y="4"/>
                    <a:pt x="776" y="4"/>
                    <a:pt x="775" y="4"/>
                  </a:cubicBezTo>
                  <a:cubicBezTo>
                    <a:pt x="772" y="4"/>
                    <a:pt x="770" y="4"/>
                    <a:pt x="767" y="4"/>
                  </a:cubicBezTo>
                  <a:cubicBezTo>
                    <a:pt x="766" y="4"/>
                    <a:pt x="764" y="4"/>
                    <a:pt x="763" y="4"/>
                  </a:cubicBezTo>
                  <a:cubicBezTo>
                    <a:pt x="762" y="4"/>
                    <a:pt x="761" y="3"/>
                    <a:pt x="760" y="3"/>
                  </a:cubicBezTo>
                  <a:cubicBezTo>
                    <a:pt x="757" y="3"/>
                    <a:pt x="755" y="3"/>
                    <a:pt x="753" y="3"/>
                  </a:cubicBezTo>
                  <a:cubicBezTo>
                    <a:pt x="751" y="3"/>
                    <a:pt x="750" y="3"/>
                    <a:pt x="748" y="3"/>
                  </a:cubicBezTo>
                  <a:cubicBezTo>
                    <a:pt x="747" y="3"/>
                    <a:pt x="746" y="3"/>
                    <a:pt x="745" y="3"/>
                  </a:cubicBezTo>
                  <a:cubicBezTo>
                    <a:pt x="742" y="3"/>
                    <a:pt x="740" y="3"/>
                    <a:pt x="738" y="2"/>
                  </a:cubicBezTo>
                  <a:cubicBezTo>
                    <a:pt x="736" y="2"/>
                    <a:pt x="735" y="2"/>
                    <a:pt x="734" y="2"/>
                  </a:cubicBezTo>
                  <a:cubicBezTo>
                    <a:pt x="732" y="2"/>
                    <a:pt x="730" y="2"/>
                    <a:pt x="729" y="2"/>
                  </a:cubicBezTo>
                  <a:cubicBezTo>
                    <a:pt x="727" y="2"/>
                    <a:pt x="726" y="2"/>
                    <a:pt x="724" y="2"/>
                  </a:cubicBezTo>
                  <a:cubicBezTo>
                    <a:pt x="724" y="2"/>
                    <a:pt x="723" y="2"/>
                    <a:pt x="723" y="2"/>
                  </a:cubicBezTo>
                  <a:cubicBezTo>
                    <a:pt x="719" y="2"/>
                    <a:pt x="716" y="2"/>
                    <a:pt x="712" y="2"/>
                  </a:cubicBezTo>
                  <a:cubicBezTo>
                    <a:pt x="711" y="2"/>
                    <a:pt x="711" y="2"/>
                    <a:pt x="711" y="2"/>
                  </a:cubicBezTo>
                  <a:cubicBezTo>
                    <a:pt x="710" y="2"/>
                    <a:pt x="709" y="1"/>
                    <a:pt x="708" y="1"/>
                  </a:cubicBezTo>
                  <a:cubicBezTo>
                    <a:pt x="706" y="1"/>
                    <a:pt x="704" y="1"/>
                    <a:pt x="702" y="1"/>
                  </a:cubicBezTo>
                  <a:cubicBezTo>
                    <a:pt x="700" y="1"/>
                    <a:pt x="699" y="1"/>
                    <a:pt x="697" y="1"/>
                  </a:cubicBezTo>
                  <a:cubicBezTo>
                    <a:pt x="696" y="1"/>
                    <a:pt x="695" y="1"/>
                    <a:pt x="693" y="1"/>
                  </a:cubicBezTo>
                  <a:cubicBezTo>
                    <a:pt x="693" y="1"/>
                    <a:pt x="692" y="1"/>
                    <a:pt x="691" y="1"/>
                  </a:cubicBezTo>
                  <a:cubicBezTo>
                    <a:pt x="687" y="1"/>
                    <a:pt x="684" y="1"/>
                    <a:pt x="681" y="1"/>
                  </a:cubicBezTo>
                  <a:cubicBezTo>
                    <a:pt x="680" y="1"/>
                    <a:pt x="680" y="1"/>
                    <a:pt x="680" y="1"/>
                  </a:cubicBezTo>
                  <a:cubicBezTo>
                    <a:pt x="679" y="1"/>
                    <a:pt x="679" y="1"/>
                    <a:pt x="678" y="1"/>
                  </a:cubicBezTo>
                  <a:cubicBezTo>
                    <a:pt x="676" y="1"/>
                    <a:pt x="674" y="1"/>
                    <a:pt x="672" y="1"/>
                  </a:cubicBezTo>
                  <a:cubicBezTo>
                    <a:pt x="670" y="1"/>
                    <a:pt x="667" y="1"/>
                    <a:pt x="664" y="0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63" y="0"/>
                    <a:pt x="663" y="0"/>
                    <a:pt x="663" y="0"/>
                  </a:cubicBezTo>
                  <a:cubicBezTo>
                    <a:pt x="661" y="0"/>
                    <a:pt x="658" y="0"/>
                    <a:pt x="656" y="0"/>
                  </a:cubicBezTo>
                  <a:cubicBezTo>
                    <a:pt x="654" y="0"/>
                    <a:pt x="651" y="0"/>
                    <a:pt x="649" y="0"/>
                  </a:cubicBezTo>
                  <a:cubicBezTo>
                    <a:pt x="648" y="0"/>
                    <a:pt x="648" y="0"/>
                    <a:pt x="647" y="0"/>
                  </a:cubicBezTo>
                  <a:cubicBezTo>
                    <a:pt x="644" y="0"/>
                    <a:pt x="642" y="0"/>
                    <a:pt x="639" y="0"/>
                  </a:cubicBezTo>
                  <a:cubicBezTo>
                    <a:pt x="637" y="0"/>
                    <a:pt x="634" y="0"/>
                    <a:pt x="632" y="0"/>
                  </a:cubicBezTo>
                  <a:cubicBezTo>
                    <a:pt x="631" y="0"/>
                    <a:pt x="631" y="0"/>
                    <a:pt x="631" y="0"/>
                  </a:cubicBezTo>
                  <a:cubicBezTo>
                    <a:pt x="628" y="0"/>
                    <a:pt x="626" y="0"/>
                    <a:pt x="623" y="0"/>
                  </a:cubicBezTo>
                  <a:cubicBezTo>
                    <a:pt x="621" y="0"/>
                    <a:pt x="618" y="0"/>
                    <a:pt x="616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13" y="0"/>
                    <a:pt x="611" y="0"/>
                    <a:pt x="608" y="0"/>
                  </a:cubicBezTo>
                  <a:cubicBezTo>
                    <a:pt x="606" y="0"/>
                    <a:pt x="603" y="0"/>
                    <a:pt x="601" y="0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600" y="0"/>
                    <a:pt x="599" y="0"/>
                    <a:pt x="599" y="0"/>
                  </a:cubicBezTo>
                  <a:cubicBezTo>
                    <a:pt x="597" y="0"/>
                    <a:pt x="595" y="0"/>
                    <a:pt x="593" y="0"/>
                  </a:cubicBezTo>
                  <a:cubicBezTo>
                    <a:pt x="591" y="0"/>
                    <a:pt x="588" y="0"/>
                    <a:pt x="586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4" y="0"/>
                    <a:pt x="584" y="0"/>
                    <a:pt x="583" y="0"/>
                  </a:cubicBezTo>
                  <a:cubicBezTo>
                    <a:pt x="581" y="0"/>
                    <a:pt x="580" y="0"/>
                    <a:pt x="578" y="0"/>
                  </a:cubicBezTo>
                  <a:cubicBezTo>
                    <a:pt x="575" y="1"/>
                    <a:pt x="572" y="1"/>
                    <a:pt x="569" y="1"/>
                  </a:cubicBezTo>
                  <a:cubicBezTo>
                    <a:pt x="569" y="1"/>
                    <a:pt x="569" y="1"/>
                    <a:pt x="569" y="1"/>
                  </a:cubicBezTo>
                  <a:cubicBezTo>
                    <a:pt x="568" y="1"/>
                    <a:pt x="568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8" y="1"/>
                    <a:pt x="556" y="1"/>
                    <a:pt x="554" y="1"/>
                  </a:cubicBezTo>
                  <a:cubicBezTo>
                    <a:pt x="553" y="1"/>
                    <a:pt x="553" y="1"/>
                    <a:pt x="552" y="1"/>
                  </a:cubicBezTo>
                  <a:cubicBezTo>
                    <a:pt x="552" y="1"/>
                    <a:pt x="552" y="1"/>
                    <a:pt x="552" y="1"/>
                  </a:cubicBezTo>
                  <a:cubicBezTo>
                    <a:pt x="549" y="1"/>
                    <a:pt x="546" y="1"/>
                    <a:pt x="543" y="1"/>
                  </a:cubicBezTo>
                  <a:cubicBezTo>
                    <a:pt x="542" y="1"/>
                    <a:pt x="540" y="1"/>
                    <a:pt x="538" y="1"/>
                  </a:cubicBezTo>
                  <a:cubicBezTo>
                    <a:pt x="538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1" y="2"/>
                    <a:pt x="527" y="2"/>
                    <a:pt x="523" y="2"/>
                  </a:cubicBezTo>
                  <a:cubicBezTo>
                    <a:pt x="522" y="2"/>
                    <a:pt x="522" y="2"/>
                    <a:pt x="522" y="2"/>
                  </a:cubicBezTo>
                  <a:cubicBezTo>
                    <a:pt x="519" y="2"/>
                    <a:pt x="515" y="2"/>
                    <a:pt x="512" y="2"/>
                  </a:cubicBezTo>
                  <a:cubicBezTo>
                    <a:pt x="510" y="2"/>
                    <a:pt x="508" y="2"/>
                    <a:pt x="507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01" y="3"/>
                    <a:pt x="496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82" y="3"/>
                    <a:pt x="473" y="4"/>
                    <a:pt x="464" y="4"/>
                  </a:cubicBezTo>
                  <a:cubicBezTo>
                    <a:pt x="463" y="4"/>
                    <a:pt x="463" y="4"/>
                    <a:pt x="462" y="4"/>
                  </a:cubicBezTo>
                  <a:cubicBezTo>
                    <a:pt x="454" y="5"/>
                    <a:pt x="445" y="5"/>
                    <a:pt x="436" y="6"/>
                  </a:cubicBezTo>
                  <a:cubicBezTo>
                    <a:pt x="436" y="6"/>
                    <a:pt x="435" y="6"/>
                    <a:pt x="435" y="6"/>
                  </a:cubicBezTo>
                  <a:cubicBezTo>
                    <a:pt x="434" y="6"/>
                    <a:pt x="434" y="6"/>
                    <a:pt x="433" y="6"/>
                  </a:cubicBezTo>
                  <a:cubicBezTo>
                    <a:pt x="432" y="6"/>
                    <a:pt x="430" y="6"/>
                    <a:pt x="428" y="7"/>
                  </a:cubicBezTo>
                  <a:cubicBezTo>
                    <a:pt x="426" y="7"/>
                    <a:pt x="424" y="7"/>
                    <a:pt x="422" y="7"/>
                  </a:cubicBezTo>
                  <a:cubicBezTo>
                    <a:pt x="421" y="7"/>
                    <a:pt x="421" y="7"/>
                    <a:pt x="420" y="7"/>
                  </a:cubicBezTo>
                  <a:cubicBezTo>
                    <a:pt x="418" y="7"/>
                    <a:pt x="416" y="7"/>
                    <a:pt x="414" y="7"/>
                  </a:cubicBezTo>
                  <a:cubicBezTo>
                    <a:pt x="413" y="8"/>
                    <a:pt x="411" y="8"/>
                    <a:pt x="410" y="8"/>
                  </a:cubicBezTo>
                  <a:cubicBezTo>
                    <a:pt x="408" y="8"/>
                    <a:pt x="407" y="8"/>
                    <a:pt x="406" y="8"/>
                  </a:cubicBezTo>
                  <a:cubicBezTo>
                    <a:pt x="404" y="8"/>
                    <a:pt x="402" y="8"/>
                    <a:pt x="401" y="9"/>
                  </a:cubicBezTo>
                  <a:cubicBezTo>
                    <a:pt x="399" y="9"/>
                    <a:pt x="398" y="9"/>
                    <a:pt x="397" y="9"/>
                  </a:cubicBezTo>
                  <a:cubicBezTo>
                    <a:pt x="395" y="9"/>
                    <a:pt x="394" y="9"/>
                    <a:pt x="392" y="9"/>
                  </a:cubicBezTo>
                  <a:cubicBezTo>
                    <a:pt x="391" y="9"/>
                    <a:pt x="389" y="9"/>
                    <a:pt x="388" y="10"/>
                  </a:cubicBezTo>
                  <a:cubicBezTo>
                    <a:pt x="387" y="10"/>
                    <a:pt x="387" y="10"/>
                    <a:pt x="386" y="10"/>
                  </a:cubicBezTo>
                  <a:cubicBezTo>
                    <a:pt x="383" y="10"/>
                    <a:pt x="380" y="10"/>
                    <a:pt x="377" y="10"/>
                  </a:cubicBezTo>
                  <a:cubicBezTo>
                    <a:pt x="377" y="11"/>
                    <a:pt x="377" y="11"/>
                    <a:pt x="376" y="11"/>
                  </a:cubicBezTo>
                  <a:cubicBezTo>
                    <a:pt x="375" y="11"/>
                    <a:pt x="375" y="11"/>
                    <a:pt x="374" y="11"/>
                  </a:cubicBezTo>
                  <a:cubicBezTo>
                    <a:pt x="372" y="11"/>
                    <a:pt x="370" y="11"/>
                    <a:pt x="369" y="11"/>
                  </a:cubicBezTo>
                  <a:cubicBezTo>
                    <a:pt x="367" y="11"/>
                    <a:pt x="365" y="12"/>
                    <a:pt x="363" y="12"/>
                  </a:cubicBezTo>
                  <a:cubicBezTo>
                    <a:pt x="362" y="12"/>
                    <a:pt x="362" y="12"/>
                    <a:pt x="361" y="12"/>
                  </a:cubicBezTo>
                  <a:cubicBezTo>
                    <a:pt x="360" y="12"/>
                    <a:pt x="360" y="12"/>
                    <a:pt x="360" y="12"/>
                  </a:cubicBezTo>
                  <a:cubicBezTo>
                    <a:pt x="357" y="12"/>
                    <a:pt x="354" y="13"/>
                    <a:pt x="352" y="13"/>
                  </a:cubicBezTo>
                  <a:cubicBezTo>
                    <a:pt x="351" y="13"/>
                    <a:pt x="350" y="13"/>
                    <a:pt x="349" y="13"/>
                  </a:cubicBezTo>
                  <a:cubicBezTo>
                    <a:pt x="348" y="13"/>
                    <a:pt x="347" y="13"/>
                    <a:pt x="347" y="13"/>
                  </a:cubicBezTo>
                  <a:cubicBezTo>
                    <a:pt x="345" y="14"/>
                    <a:pt x="344" y="14"/>
                    <a:pt x="343" y="14"/>
                  </a:cubicBezTo>
                  <a:cubicBezTo>
                    <a:pt x="340" y="14"/>
                    <a:pt x="338" y="14"/>
                    <a:pt x="335" y="15"/>
                  </a:cubicBezTo>
                  <a:cubicBezTo>
                    <a:pt x="335" y="15"/>
                    <a:pt x="335" y="15"/>
                    <a:pt x="335" y="15"/>
                  </a:cubicBezTo>
                  <a:cubicBezTo>
                    <a:pt x="335" y="15"/>
                    <a:pt x="335" y="15"/>
                    <a:pt x="335" y="15"/>
                  </a:cubicBezTo>
                  <a:cubicBezTo>
                    <a:pt x="332" y="15"/>
                    <a:pt x="329" y="15"/>
                    <a:pt x="326" y="16"/>
                  </a:cubicBezTo>
                  <a:cubicBezTo>
                    <a:pt x="325" y="16"/>
                    <a:pt x="324" y="16"/>
                    <a:pt x="323" y="16"/>
                  </a:cubicBezTo>
                  <a:cubicBezTo>
                    <a:pt x="322" y="16"/>
                    <a:pt x="321" y="16"/>
                    <a:pt x="320" y="16"/>
                  </a:cubicBezTo>
                  <a:cubicBezTo>
                    <a:pt x="320" y="16"/>
                    <a:pt x="319" y="16"/>
                    <a:pt x="318" y="17"/>
                  </a:cubicBezTo>
                  <a:cubicBezTo>
                    <a:pt x="315" y="17"/>
                    <a:pt x="312" y="17"/>
                    <a:pt x="310" y="18"/>
                  </a:cubicBezTo>
                  <a:cubicBezTo>
                    <a:pt x="309" y="18"/>
                    <a:pt x="309" y="18"/>
                    <a:pt x="309" y="18"/>
                  </a:cubicBezTo>
                  <a:cubicBezTo>
                    <a:pt x="308" y="18"/>
                    <a:pt x="308" y="18"/>
                    <a:pt x="307" y="18"/>
                  </a:cubicBezTo>
                  <a:cubicBezTo>
                    <a:pt x="305" y="18"/>
                    <a:pt x="303" y="18"/>
                    <a:pt x="301" y="19"/>
                  </a:cubicBezTo>
                  <a:cubicBezTo>
                    <a:pt x="300" y="19"/>
                    <a:pt x="299" y="19"/>
                    <a:pt x="298" y="19"/>
                  </a:cubicBezTo>
                  <a:cubicBezTo>
                    <a:pt x="296" y="19"/>
                    <a:pt x="295" y="19"/>
                    <a:pt x="294" y="20"/>
                  </a:cubicBezTo>
                  <a:cubicBezTo>
                    <a:pt x="293" y="20"/>
                    <a:pt x="292" y="20"/>
                    <a:pt x="291" y="20"/>
                  </a:cubicBezTo>
                  <a:cubicBezTo>
                    <a:pt x="289" y="20"/>
                    <a:pt x="287" y="20"/>
                    <a:pt x="285" y="21"/>
                  </a:cubicBezTo>
                  <a:cubicBezTo>
                    <a:pt x="284" y="21"/>
                    <a:pt x="283" y="21"/>
                    <a:pt x="282" y="21"/>
                  </a:cubicBezTo>
                  <a:cubicBezTo>
                    <a:pt x="282" y="21"/>
                    <a:pt x="281" y="21"/>
                    <a:pt x="281" y="21"/>
                  </a:cubicBezTo>
                  <a:cubicBezTo>
                    <a:pt x="277" y="22"/>
                    <a:pt x="274" y="22"/>
                    <a:pt x="271" y="23"/>
                  </a:cubicBezTo>
                  <a:cubicBezTo>
                    <a:pt x="271" y="23"/>
                    <a:pt x="271" y="23"/>
                    <a:pt x="271" y="23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66" y="23"/>
                    <a:pt x="263" y="24"/>
                    <a:pt x="260" y="24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5" y="25"/>
                    <a:pt x="250" y="26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5" y="26"/>
                    <a:pt x="245" y="27"/>
                    <a:pt x="244" y="27"/>
                  </a:cubicBezTo>
                  <a:cubicBezTo>
                    <a:pt x="241" y="27"/>
                    <a:pt x="237" y="28"/>
                    <a:pt x="233" y="28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1" y="29"/>
                    <a:pt x="231" y="29"/>
                    <a:pt x="230" y="29"/>
                  </a:cubicBezTo>
                  <a:cubicBezTo>
                    <a:pt x="226" y="30"/>
                    <a:pt x="222" y="30"/>
                    <a:pt x="218" y="31"/>
                  </a:cubicBezTo>
                  <a:cubicBezTo>
                    <a:pt x="217" y="31"/>
                    <a:pt x="216" y="31"/>
                    <a:pt x="215" y="32"/>
                  </a:cubicBezTo>
                  <a:cubicBezTo>
                    <a:pt x="215" y="32"/>
                    <a:pt x="214" y="32"/>
                    <a:pt x="213" y="32"/>
                  </a:cubicBezTo>
                  <a:cubicBezTo>
                    <a:pt x="212" y="32"/>
                    <a:pt x="211" y="32"/>
                    <a:pt x="209" y="33"/>
                  </a:cubicBezTo>
                  <a:cubicBezTo>
                    <a:pt x="207" y="33"/>
                    <a:pt x="205" y="33"/>
                    <a:pt x="203" y="34"/>
                  </a:cubicBezTo>
                  <a:cubicBezTo>
                    <a:pt x="201" y="34"/>
                    <a:pt x="200" y="34"/>
                    <a:pt x="199" y="35"/>
                  </a:cubicBezTo>
                  <a:cubicBezTo>
                    <a:pt x="198" y="35"/>
                    <a:pt x="197" y="35"/>
                    <a:pt x="196" y="35"/>
                  </a:cubicBezTo>
                  <a:cubicBezTo>
                    <a:pt x="195" y="35"/>
                    <a:pt x="194" y="36"/>
                    <a:pt x="193" y="36"/>
                  </a:cubicBezTo>
                  <a:cubicBezTo>
                    <a:pt x="191" y="36"/>
                    <a:pt x="189" y="37"/>
                    <a:pt x="187" y="37"/>
                  </a:cubicBezTo>
                  <a:cubicBezTo>
                    <a:pt x="185" y="37"/>
                    <a:pt x="184" y="38"/>
                    <a:pt x="182" y="38"/>
                  </a:cubicBezTo>
                  <a:cubicBezTo>
                    <a:pt x="180" y="38"/>
                    <a:pt x="178" y="39"/>
                    <a:pt x="176" y="39"/>
                  </a:cubicBezTo>
                  <a:cubicBezTo>
                    <a:pt x="175" y="39"/>
                    <a:pt x="174" y="40"/>
                    <a:pt x="173" y="40"/>
                  </a:cubicBezTo>
                  <a:cubicBezTo>
                    <a:pt x="173" y="40"/>
                    <a:pt x="172" y="40"/>
                    <a:pt x="171" y="40"/>
                  </a:cubicBezTo>
                  <a:cubicBezTo>
                    <a:pt x="169" y="41"/>
                    <a:pt x="166" y="41"/>
                    <a:pt x="164" y="42"/>
                  </a:cubicBezTo>
                  <a:cubicBezTo>
                    <a:pt x="163" y="42"/>
                    <a:pt x="161" y="42"/>
                    <a:pt x="160" y="43"/>
                  </a:cubicBezTo>
                  <a:cubicBezTo>
                    <a:pt x="157" y="43"/>
                    <a:pt x="154" y="44"/>
                    <a:pt x="151" y="45"/>
                  </a:cubicBezTo>
                  <a:cubicBezTo>
                    <a:pt x="151" y="45"/>
                    <a:pt x="150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5" y="46"/>
                    <a:pt x="142" y="47"/>
                    <a:pt x="138" y="48"/>
                  </a:cubicBezTo>
                  <a:cubicBezTo>
                    <a:pt x="137" y="48"/>
                    <a:pt x="136" y="49"/>
                    <a:pt x="135" y="49"/>
                  </a:cubicBezTo>
                  <a:cubicBezTo>
                    <a:pt x="133" y="50"/>
                    <a:pt x="130" y="50"/>
                    <a:pt x="127" y="51"/>
                  </a:cubicBezTo>
                  <a:cubicBezTo>
                    <a:pt x="127" y="51"/>
                    <a:pt x="126" y="51"/>
                    <a:pt x="126" y="51"/>
                  </a:cubicBezTo>
                  <a:cubicBezTo>
                    <a:pt x="125" y="52"/>
                    <a:pt x="125" y="52"/>
                    <a:pt x="124" y="52"/>
                  </a:cubicBezTo>
                  <a:cubicBezTo>
                    <a:pt x="122" y="53"/>
                    <a:pt x="119" y="53"/>
                    <a:pt x="117" y="54"/>
                  </a:cubicBezTo>
                  <a:cubicBezTo>
                    <a:pt x="116" y="54"/>
                    <a:pt x="115" y="54"/>
                    <a:pt x="114" y="55"/>
                  </a:cubicBezTo>
                  <a:cubicBezTo>
                    <a:pt x="111" y="56"/>
                    <a:pt x="109" y="56"/>
                    <a:pt x="106" y="57"/>
                  </a:cubicBezTo>
                  <a:cubicBezTo>
                    <a:pt x="106" y="57"/>
                    <a:pt x="105" y="57"/>
                    <a:pt x="105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1" y="59"/>
                    <a:pt x="98" y="60"/>
                    <a:pt x="96" y="60"/>
                  </a:cubicBezTo>
                  <a:cubicBezTo>
                    <a:pt x="95" y="61"/>
                    <a:pt x="94" y="61"/>
                    <a:pt x="93" y="61"/>
                  </a:cubicBezTo>
                  <a:cubicBezTo>
                    <a:pt x="91" y="62"/>
                    <a:pt x="89" y="63"/>
                    <a:pt x="87" y="63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5" y="64"/>
                    <a:pt x="84" y="65"/>
                  </a:cubicBezTo>
                  <a:cubicBezTo>
                    <a:pt x="82" y="65"/>
                    <a:pt x="81" y="66"/>
                    <a:pt x="79" y="66"/>
                  </a:cubicBezTo>
                  <a:cubicBezTo>
                    <a:pt x="78" y="67"/>
                    <a:pt x="77" y="67"/>
                    <a:pt x="76" y="67"/>
                  </a:cubicBezTo>
                  <a:cubicBezTo>
                    <a:pt x="75" y="68"/>
                    <a:pt x="73" y="69"/>
                    <a:pt x="72" y="69"/>
                  </a:cubicBezTo>
                  <a:cubicBezTo>
                    <a:pt x="71" y="69"/>
                    <a:pt x="71" y="69"/>
                    <a:pt x="70" y="70"/>
                  </a:cubicBezTo>
                  <a:cubicBezTo>
                    <a:pt x="70" y="70"/>
                    <a:pt x="69" y="70"/>
                    <a:pt x="68" y="70"/>
                  </a:cubicBezTo>
                  <a:cubicBezTo>
                    <a:pt x="67" y="71"/>
                    <a:pt x="66" y="71"/>
                    <a:pt x="65" y="72"/>
                  </a:cubicBezTo>
                  <a:cubicBezTo>
                    <a:pt x="64" y="72"/>
                    <a:pt x="63" y="73"/>
                    <a:pt x="62" y="73"/>
                  </a:cubicBezTo>
                  <a:cubicBezTo>
                    <a:pt x="60" y="74"/>
                    <a:pt x="59" y="74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6" y="76"/>
                    <a:pt x="56" y="76"/>
                    <a:pt x="55" y="76"/>
                  </a:cubicBezTo>
                  <a:cubicBezTo>
                    <a:pt x="54" y="77"/>
                    <a:pt x="53" y="77"/>
                    <a:pt x="52" y="78"/>
                  </a:cubicBezTo>
                  <a:cubicBezTo>
                    <a:pt x="51" y="78"/>
                    <a:pt x="50" y="79"/>
                    <a:pt x="49" y="79"/>
                  </a:cubicBezTo>
                  <a:cubicBezTo>
                    <a:pt x="48" y="80"/>
                    <a:pt x="47" y="80"/>
                    <a:pt x="46" y="80"/>
                  </a:cubicBezTo>
                  <a:cubicBezTo>
                    <a:pt x="46" y="81"/>
                    <a:pt x="45" y="81"/>
                    <a:pt x="45" y="81"/>
                  </a:cubicBezTo>
                  <a:cubicBezTo>
                    <a:pt x="44" y="81"/>
                    <a:pt x="44" y="82"/>
                    <a:pt x="43" y="82"/>
                  </a:cubicBezTo>
                  <a:cubicBezTo>
                    <a:pt x="42" y="82"/>
                    <a:pt x="41" y="83"/>
                    <a:pt x="41" y="83"/>
                  </a:cubicBezTo>
                  <a:cubicBezTo>
                    <a:pt x="40" y="84"/>
                    <a:pt x="39" y="84"/>
                    <a:pt x="38" y="85"/>
                  </a:cubicBezTo>
                  <a:cubicBezTo>
                    <a:pt x="37" y="85"/>
                    <a:pt x="36" y="86"/>
                    <a:pt x="35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87"/>
                    <a:pt x="33" y="88"/>
                    <a:pt x="33" y="88"/>
                  </a:cubicBezTo>
                  <a:cubicBezTo>
                    <a:pt x="32" y="88"/>
                    <a:pt x="31" y="89"/>
                    <a:pt x="31" y="89"/>
                  </a:cubicBezTo>
                  <a:cubicBezTo>
                    <a:pt x="30" y="90"/>
                    <a:pt x="29" y="90"/>
                    <a:pt x="28" y="91"/>
                  </a:cubicBezTo>
                  <a:cubicBezTo>
                    <a:pt x="28" y="91"/>
                    <a:pt x="27" y="92"/>
                    <a:pt x="26" y="92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5" y="93"/>
                    <a:pt x="24" y="93"/>
                    <a:pt x="24" y="94"/>
                  </a:cubicBezTo>
                  <a:cubicBezTo>
                    <a:pt x="23" y="94"/>
                    <a:pt x="23" y="95"/>
                    <a:pt x="22" y="95"/>
                  </a:cubicBezTo>
                  <a:cubicBezTo>
                    <a:pt x="21" y="96"/>
                    <a:pt x="21" y="96"/>
                    <a:pt x="20" y="97"/>
                  </a:cubicBezTo>
                  <a:cubicBezTo>
                    <a:pt x="19" y="97"/>
                    <a:pt x="19" y="98"/>
                    <a:pt x="18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7" y="99"/>
                    <a:pt x="17" y="99"/>
                    <a:pt x="16" y="100"/>
                  </a:cubicBezTo>
                  <a:cubicBezTo>
                    <a:pt x="16" y="100"/>
                    <a:pt x="15" y="101"/>
                    <a:pt x="15" y="101"/>
                  </a:cubicBezTo>
                  <a:cubicBezTo>
                    <a:pt x="14" y="102"/>
                    <a:pt x="14" y="103"/>
                    <a:pt x="13" y="103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5"/>
                    <a:pt x="10" y="106"/>
                    <a:pt x="9" y="107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9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1"/>
                    <a:pt x="6" y="111"/>
                    <a:pt x="6" y="112"/>
                  </a:cubicBezTo>
                  <a:cubicBezTo>
                    <a:pt x="6" y="112"/>
                    <a:pt x="5" y="113"/>
                    <a:pt x="5" y="114"/>
                  </a:cubicBezTo>
                  <a:cubicBezTo>
                    <a:pt x="5" y="114"/>
                    <a:pt x="4" y="114"/>
                    <a:pt x="4" y="115"/>
                  </a:cubicBezTo>
                  <a:cubicBezTo>
                    <a:pt x="4" y="115"/>
                    <a:pt x="4" y="116"/>
                    <a:pt x="3" y="116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" y="119"/>
                    <a:pt x="2" y="119"/>
                    <a:pt x="2" y="120"/>
                  </a:cubicBezTo>
                  <a:cubicBezTo>
                    <a:pt x="2" y="120"/>
                    <a:pt x="2" y="121"/>
                    <a:pt x="1" y="121"/>
                  </a:cubicBezTo>
                  <a:cubicBezTo>
                    <a:pt x="1" y="122"/>
                    <a:pt x="1" y="122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4"/>
                    <a:pt x="0" y="126"/>
                    <a:pt x="0" y="127"/>
                  </a:cubicBezTo>
                  <a:cubicBezTo>
                    <a:pt x="0" y="128"/>
                    <a:pt x="0" y="128"/>
                    <a:pt x="0" y="1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1"/>
                    <a:pt x="0" y="131"/>
                  </a:cubicBezTo>
                  <a:cubicBezTo>
                    <a:pt x="0" y="132"/>
                    <a:pt x="1" y="133"/>
                    <a:pt x="1" y="133"/>
                  </a:cubicBezTo>
                  <a:cubicBezTo>
                    <a:pt x="1" y="134"/>
                    <a:pt x="1" y="135"/>
                    <a:pt x="1" y="13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1" y="136"/>
                    <a:pt x="1" y="137"/>
                    <a:pt x="2" y="13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2" y="139"/>
                    <a:pt x="3" y="141"/>
                    <a:pt x="3" y="142"/>
                  </a:cubicBezTo>
                  <a:cubicBezTo>
                    <a:pt x="18" y="174"/>
                    <a:pt x="33" y="207"/>
                    <a:pt x="48" y="239"/>
                  </a:cubicBezTo>
                  <a:cubicBezTo>
                    <a:pt x="81" y="311"/>
                    <a:pt x="114" y="383"/>
                    <a:pt x="147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47" y="456"/>
                    <a:pt x="147" y="456"/>
                    <a:pt x="147" y="456"/>
                  </a:cubicBezTo>
                  <a:cubicBezTo>
                    <a:pt x="148" y="457"/>
                    <a:pt x="148" y="457"/>
                    <a:pt x="148" y="457"/>
                  </a:cubicBezTo>
                  <a:cubicBezTo>
                    <a:pt x="148" y="458"/>
                    <a:pt x="148" y="458"/>
                    <a:pt x="148" y="458"/>
                  </a:cubicBezTo>
                  <a:cubicBezTo>
                    <a:pt x="149" y="458"/>
                    <a:pt x="149" y="458"/>
                    <a:pt x="149" y="458"/>
                  </a:cubicBezTo>
                  <a:cubicBezTo>
                    <a:pt x="149" y="459"/>
                    <a:pt x="149" y="459"/>
                    <a:pt x="150" y="460"/>
                  </a:cubicBezTo>
                  <a:cubicBezTo>
                    <a:pt x="150" y="460"/>
                    <a:pt x="150" y="460"/>
                    <a:pt x="150" y="460"/>
                  </a:cubicBezTo>
                  <a:cubicBezTo>
                    <a:pt x="151" y="461"/>
                    <a:pt x="151" y="461"/>
                    <a:pt x="151" y="461"/>
                  </a:cubicBezTo>
                  <a:cubicBezTo>
                    <a:pt x="151" y="461"/>
                    <a:pt x="151" y="462"/>
                    <a:pt x="152" y="462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3" y="463"/>
                    <a:pt x="153" y="463"/>
                    <a:pt x="153" y="463"/>
                  </a:cubicBezTo>
                  <a:cubicBezTo>
                    <a:pt x="153" y="464"/>
                    <a:pt x="154" y="464"/>
                    <a:pt x="154" y="465"/>
                  </a:cubicBezTo>
                  <a:cubicBezTo>
                    <a:pt x="155" y="465"/>
                    <a:pt x="155" y="465"/>
                    <a:pt x="155" y="465"/>
                  </a:cubicBezTo>
                  <a:cubicBezTo>
                    <a:pt x="155" y="466"/>
                    <a:pt x="155" y="466"/>
                    <a:pt x="155" y="466"/>
                  </a:cubicBezTo>
                  <a:cubicBezTo>
                    <a:pt x="155" y="466"/>
                    <a:pt x="155" y="466"/>
                    <a:pt x="155" y="466"/>
                  </a:cubicBezTo>
                  <a:cubicBezTo>
                    <a:pt x="156" y="466"/>
                    <a:pt x="156" y="466"/>
                    <a:pt x="156" y="466"/>
                  </a:cubicBezTo>
                  <a:cubicBezTo>
                    <a:pt x="156" y="466"/>
                    <a:pt x="156" y="467"/>
                    <a:pt x="157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58" y="468"/>
                    <a:pt x="158" y="468"/>
                    <a:pt x="158" y="468"/>
                  </a:cubicBezTo>
                  <a:cubicBezTo>
                    <a:pt x="159" y="469"/>
                    <a:pt x="159" y="469"/>
                    <a:pt x="159" y="469"/>
                  </a:cubicBezTo>
                  <a:cubicBezTo>
                    <a:pt x="159" y="469"/>
                    <a:pt x="160" y="470"/>
                    <a:pt x="160" y="470"/>
                  </a:cubicBezTo>
                  <a:cubicBezTo>
                    <a:pt x="161" y="471"/>
                    <a:pt x="161" y="471"/>
                    <a:pt x="161" y="471"/>
                  </a:cubicBezTo>
                  <a:cubicBezTo>
                    <a:pt x="161" y="471"/>
                    <a:pt x="161" y="471"/>
                    <a:pt x="161" y="471"/>
                  </a:cubicBezTo>
                  <a:cubicBezTo>
                    <a:pt x="162" y="471"/>
                    <a:pt x="162" y="471"/>
                    <a:pt x="162" y="472"/>
                  </a:cubicBezTo>
                  <a:cubicBezTo>
                    <a:pt x="163" y="472"/>
                    <a:pt x="163" y="472"/>
                    <a:pt x="163" y="472"/>
                  </a:cubicBezTo>
                  <a:cubicBezTo>
                    <a:pt x="164" y="473"/>
                    <a:pt x="164" y="473"/>
                    <a:pt x="164" y="473"/>
                  </a:cubicBezTo>
                  <a:cubicBezTo>
                    <a:pt x="165" y="474"/>
                    <a:pt x="165" y="474"/>
                    <a:pt x="165" y="474"/>
                  </a:cubicBezTo>
                  <a:cubicBezTo>
                    <a:pt x="166" y="474"/>
                    <a:pt x="166" y="474"/>
                    <a:pt x="166" y="474"/>
                  </a:cubicBezTo>
                  <a:cubicBezTo>
                    <a:pt x="167" y="475"/>
                    <a:pt x="167" y="475"/>
                    <a:pt x="167" y="475"/>
                  </a:cubicBezTo>
                  <a:cubicBezTo>
                    <a:pt x="167" y="475"/>
                    <a:pt x="168" y="475"/>
                    <a:pt x="168" y="476"/>
                  </a:cubicBezTo>
                  <a:cubicBezTo>
                    <a:pt x="169" y="476"/>
                    <a:pt x="169" y="476"/>
                    <a:pt x="170" y="477"/>
                  </a:cubicBezTo>
                  <a:cubicBezTo>
                    <a:pt x="170" y="477"/>
                    <a:pt x="170" y="477"/>
                    <a:pt x="170" y="477"/>
                  </a:cubicBezTo>
                  <a:cubicBezTo>
                    <a:pt x="171" y="477"/>
                    <a:pt x="171" y="477"/>
                    <a:pt x="172" y="478"/>
                  </a:cubicBezTo>
                  <a:cubicBezTo>
                    <a:pt x="172" y="478"/>
                    <a:pt x="173" y="479"/>
                    <a:pt x="174" y="479"/>
                  </a:cubicBezTo>
                  <a:cubicBezTo>
                    <a:pt x="175" y="479"/>
                    <a:pt x="175" y="479"/>
                    <a:pt x="175" y="479"/>
                  </a:cubicBezTo>
                  <a:cubicBezTo>
                    <a:pt x="176" y="480"/>
                    <a:pt x="176" y="480"/>
                    <a:pt x="176" y="480"/>
                  </a:cubicBezTo>
                  <a:cubicBezTo>
                    <a:pt x="176" y="480"/>
                    <a:pt x="176" y="480"/>
                    <a:pt x="176" y="480"/>
                  </a:cubicBezTo>
                  <a:cubicBezTo>
                    <a:pt x="176" y="480"/>
                    <a:pt x="177" y="481"/>
                    <a:pt x="178" y="481"/>
                  </a:cubicBezTo>
                  <a:cubicBezTo>
                    <a:pt x="178" y="481"/>
                    <a:pt x="179" y="482"/>
                    <a:pt x="179" y="482"/>
                  </a:cubicBezTo>
                  <a:cubicBezTo>
                    <a:pt x="180" y="482"/>
                    <a:pt x="180" y="482"/>
                    <a:pt x="180" y="482"/>
                  </a:cubicBezTo>
                  <a:cubicBezTo>
                    <a:pt x="181" y="483"/>
                    <a:pt x="182" y="483"/>
                    <a:pt x="182" y="483"/>
                  </a:cubicBezTo>
                  <a:cubicBezTo>
                    <a:pt x="183" y="484"/>
                    <a:pt x="184" y="484"/>
                    <a:pt x="184" y="484"/>
                  </a:cubicBezTo>
                  <a:cubicBezTo>
                    <a:pt x="184" y="484"/>
                    <a:pt x="184" y="484"/>
                    <a:pt x="184" y="484"/>
                  </a:cubicBezTo>
                  <a:cubicBezTo>
                    <a:pt x="185" y="485"/>
                    <a:pt x="185" y="485"/>
                    <a:pt x="185" y="485"/>
                  </a:cubicBezTo>
                  <a:cubicBezTo>
                    <a:pt x="186" y="485"/>
                    <a:pt x="186" y="485"/>
                    <a:pt x="187" y="486"/>
                  </a:cubicBezTo>
                  <a:cubicBezTo>
                    <a:pt x="187" y="486"/>
                    <a:pt x="188" y="486"/>
                    <a:pt x="189" y="486"/>
                  </a:cubicBezTo>
                  <a:cubicBezTo>
                    <a:pt x="189" y="487"/>
                    <a:pt x="190" y="487"/>
                    <a:pt x="190" y="487"/>
                  </a:cubicBezTo>
                  <a:cubicBezTo>
                    <a:pt x="191" y="487"/>
                    <a:pt x="191" y="488"/>
                    <a:pt x="192" y="488"/>
                  </a:cubicBezTo>
                  <a:cubicBezTo>
                    <a:pt x="192" y="488"/>
                    <a:pt x="193" y="488"/>
                    <a:pt x="194" y="489"/>
                  </a:cubicBezTo>
                  <a:cubicBezTo>
                    <a:pt x="194" y="489"/>
                    <a:pt x="195" y="489"/>
                    <a:pt x="196" y="489"/>
                  </a:cubicBezTo>
                  <a:cubicBezTo>
                    <a:pt x="196" y="490"/>
                    <a:pt x="197" y="490"/>
                    <a:pt x="197" y="490"/>
                  </a:cubicBezTo>
                  <a:cubicBezTo>
                    <a:pt x="198" y="490"/>
                    <a:pt x="198" y="490"/>
                    <a:pt x="199" y="491"/>
                  </a:cubicBezTo>
                  <a:cubicBezTo>
                    <a:pt x="200" y="491"/>
                    <a:pt x="201" y="491"/>
                    <a:pt x="202" y="492"/>
                  </a:cubicBezTo>
                  <a:cubicBezTo>
                    <a:pt x="202" y="492"/>
                    <a:pt x="202" y="492"/>
                    <a:pt x="202" y="492"/>
                  </a:cubicBezTo>
                  <a:cubicBezTo>
                    <a:pt x="203" y="492"/>
                    <a:pt x="203" y="492"/>
                    <a:pt x="203" y="492"/>
                  </a:cubicBezTo>
                  <a:cubicBezTo>
                    <a:pt x="204" y="493"/>
                    <a:pt x="204" y="493"/>
                    <a:pt x="204" y="493"/>
                  </a:cubicBezTo>
                  <a:cubicBezTo>
                    <a:pt x="205" y="493"/>
                    <a:pt x="206" y="493"/>
                    <a:pt x="207" y="494"/>
                  </a:cubicBezTo>
                  <a:cubicBezTo>
                    <a:pt x="208" y="494"/>
                    <a:pt x="209" y="494"/>
                    <a:pt x="209" y="495"/>
                  </a:cubicBezTo>
                  <a:cubicBezTo>
                    <a:pt x="210" y="495"/>
                    <a:pt x="210" y="495"/>
                    <a:pt x="210" y="495"/>
                  </a:cubicBezTo>
                  <a:cubicBezTo>
                    <a:pt x="210" y="495"/>
                    <a:pt x="210" y="495"/>
                    <a:pt x="210" y="495"/>
                  </a:cubicBezTo>
                  <a:cubicBezTo>
                    <a:pt x="211" y="495"/>
                    <a:pt x="212" y="496"/>
                    <a:pt x="213" y="496"/>
                  </a:cubicBezTo>
                  <a:cubicBezTo>
                    <a:pt x="214" y="496"/>
                    <a:pt x="215" y="496"/>
                    <a:pt x="215" y="497"/>
                  </a:cubicBezTo>
                  <a:cubicBezTo>
                    <a:pt x="216" y="497"/>
                    <a:pt x="216" y="497"/>
                    <a:pt x="216" y="497"/>
                  </a:cubicBezTo>
                  <a:cubicBezTo>
                    <a:pt x="217" y="497"/>
                    <a:pt x="218" y="497"/>
                    <a:pt x="218" y="498"/>
                  </a:cubicBezTo>
                  <a:cubicBezTo>
                    <a:pt x="219" y="498"/>
                    <a:pt x="220" y="498"/>
                    <a:pt x="221" y="499"/>
                  </a:cubicBezTo>
                  <a:cubicBezTo>
                    <a:pt x="222" y="499"/>
                    <a:pt x="222" y="499"/>
                    <a:pt x="222" y="499"/>
                  </a:cubicBezTo>
                  <a:cubicBezTo>
                    <a:pt x="223" y="499"/>
                    <a:pt x="223" y="499"/>
                    <a:pt x="223" y="499"/>
                  </a:cubicBezTo>
                  <a:cubicBezTo>
                    <a:pt x="224" y="499"/>
                    <a:pt x="225" y="500"/>
                    <a:pt x="225" y="500"/>
                  </a:cubicBezTo>
                  <a:cubicBezTo>
                    <a:pt x="226" y="500"/>
                    <a:pt x="227" y="500"/>
                    <a:pt x="227" y="501"/>
                  </a:cubicBezTo>
                  <a:cubicBezTo>
                    <a:pt x="228" y="501"/>
                    <a:pt x="229" y="501"/>
                    <a:pt x="230" y="501"/>
                  </a:cubicBezTo>
                  <a:cubicBezTo>
                    <a:pt x="230" y="501"/>
                    <a:pt x="230" y="501"/>
                    <a:pt x="230" y="501"/>
                  </a:cubicBezTo>
                  <a:cubicBezTo>
                    <a:pt x="231" y="502"/>
                    <a:pt x="232" y="502"/>
                    <a:pt x="232" y="502"/>
                  </a:cubicBezTo>
                  <a:cubicBezTo>
                    <a:pt x="233" y="502"/>
                    <a:pt x="233" y="502"/>
                    <a:pt x="234" y="502"/>
                  </a:cubicBezTo>
                  <a:cubicBezTo>
                    <a:pt x="235" y="503"/>
                    <a:pt x="235" y="503"/>
                    <a:pt x="236" y="503"/>
                  </a:cubicBezTo>
                  <a:cubicBezTo>
                    <a:pt x="237" y="503"/>
                    <a:pt x="239" y="504"/>
                    <a:pt x="240" y="504"/>
                  </a:cubicBezTo>
                  <a:cubicBezTo>
                    <a:pt x="240" y="504"/>
                    <a:pt x="240" y="504"/>
                    <a:pt x="240" y="504"/>
                  </a:cubicBezTo>
                  <a:cubicBezTo>
                    <a:pt x="241" y="505"/>
                    <a:pt x="242" y="505"/>
                    <a:pt x="243" y="505"/>
                  </a:cubicBezTo>
                  <a:cubicBezTo>
                    <a:pt x="244" y="505"/>
                    <a:pt x="246" y="506"/>
                    <a:pt x="247" y="506"/>
                  </a:cubicBezTo>
                  <a:cubicBezTo>
                    <a:pt x="247" y="506"/>
                    <a:pt x="248" y="506"/>
                    <a:pt x="248" y="506"/>
                  </a:cubicBezTo>
                  <a:cubicBezTo>
                    <a:pt x="249" y="507"/>
                    <a:pt x="249" y="507"/>
                    <a:pt x="249" y="507"/>
                  </a:cubicBezTo>
                  <a:cubicBezTo>
                    <a:pt x="250" y="507"/>
                    <a:pt x="250" y="507"/>
                    <a:pt x="250" y="507"/>
                  </a:cubicBezTo>
                  <a:cubicBezTo>
                    <a:pt x="251" y="507"/>
                    <a:pt x="253" y="508"/>
                    <a:pt x="254" y="508"/>
                  </a:cubicBezTo>
                  <a:cubicBezTo>
                    <a:pt x="255" y="508"/>
                    <a:pt x="255" y="508"/>
                    <a:pt x="256" y="508"/>
                  </a:cubicBezTo>
                  <a:cubicBezTo>
                    <a:pt x="257" y="509"/>
                    <a:pt x="257" y="509"/>
                    <a:pt x="258" y="509"/>
                  </a:cubicBezTo>
                  <a:cubicBezTo>
                    <a:pt x="259" y="509"/>
                    <a:pt x="260" y="509"/>
                    <a:pt x="261" y="510"/>
                  </a:cubicBezTo>
                  <a:cubicBezTo>
                    <a:pt x="262" y="510"/>
                    <a:pt x="263" y="510"/>
                    <a:pt x="264" y="510"/>
                  </a:cubicBezTo>
                  <a:cubicBezTo>
                    <a:pt x="265" y="510"/>
                    <a:pt x="265" y="511"/>
                    <a:pt x="266" y="511"/>
                  </a:cubicBezTo>
                  <a:cubicBezTo>
                    <a:pt x="267" y="511"/>
                    <a:pt x="268" y="511"/>
                    <a:pt x="268" y="511"/>
                  </a:cubicBezTo>
                  <a:cubicBezTo>
                    <a:pt x="270" y="512"/>
                    <a:pt x="271" y="512"/>
                    <a:pt x="272" y="512"/>
                  </a:cubicBezTo>
                  <a:cubicBezTo>
                    <a:pt x="273" y="512"/>
                    <a:pt x="273" y="512"/>
                    <a:pt x="274" y="513"/>
                  </a:cubicBezTo>
                  <a:cubicBezTo>
                    <a:pt x="275" y="513"/>
                    <a:pt x="276" y="513"/>
                    <a:pt x="276" y="513"/>
                  </a:cubicBezTo>
                  <a:cubicBezTo>
                    <a:pt x="277" y="513"/>
                    <a:pt x="278" y="514"/>
                    <a:pt x="280" y="514"/>
                  </a:cubicBezTo>
                  <a:cubicBezTo>
                    <a:pt x="281" y="514"/>
                    <a:pt x="282" y="514"/>
                    <a:pt x="283" y="514"/>
                  </a:cubicBezTo>
                  <a:cubicBezTo>
                    <a:pt x="283" y="515"/>
                    <a:pt x="284" y="515"/>
                    <a:pt x="285" y="515"/>
                  </a:cubicBezTo>
                  <a:cubicBezTo>
                    <a:pt x="286" y="515"/>
                    <a:pt x="287" y="515"/>
                    <a:pt x="287" y="515"/>
                  </a:cubicBezTo>
                  <a:cubicBezTo>
                    <a:pt x="289" y="516"/>
                    <a:pt x="290" y="516"/>
                    <a:pt x="292" y="516"/>
                  </a:cubicBezTo>
                  <a:cubicBezTo>
                    <a:pt x="292" y="516"/>
                    <a:pt x="293" y="517"/>
                    <a:pt x="294" y="517"/>
                  </a:cubicBezTo>
                  <a:cubicBezTo>
                    <a:pt x="295" y="517"/>
                    <a:pt x="295" y="517"/>
                    <a:pt x="295" y="517"/>
                  </a:cubicBezTo>
                  <a:cubicBezTo>
                    <a:pt x="297" y="517"/>
                    <a:pt x="298" y="518"/>
                    <a:pt x="300" y="518"/>
                  </a:cubicBezTo>
                  <a:cubicBezTo>
                    <a:pt x="301" y="518"/>
                    <a:pt x="302" y="518"/>
                    <a:pt x="303" y="518"/>
                  </a:cubicBezTo>
                  <a:cubicBezTo>
                    <a:pt x="304" y="519"/>
                    <a:pt x="304" y="519"/>
                    <a:pt x="304" y="519"/>
                  </a:cubicBezTo>
                  <a:cubicBezTo>
                    <a:pt x="305" y="519"/>
                    <a:pt x="307" y="519"/>
                    <a:pt x="309" y="519"/>
                  </a:cubicBezTo>
                  <a:cubicBezTo>
                    <a:pt x="310" y="520"/>
                    <a:pt x="311" y="520"/>
                    <a:pt x="312" y="520"/>
                  </a:cubicBezTo>
                  <a:cubicBezTo>
                    <a:pt x="312" y="520"/>
                    <a:pt x="313" y="520"/>
                    <a:pt x="313" y="520"/>
                  </a:cubicBezTo>
                  <a:cubicBezTo>
                    <a:pt x="314" y="520"/>
                    <a:pt x="315" y="521"/>
                    <a:pt x="316" y="521"/>
                  </a:cubicBezTo>
                  <a:cubicBezTo>
                    <a:pt x="317" y="521"/>
                    <a:pt x="318" y="521"/>
                    <a:pt x="318" y="521"/>
                  </a:cubicBezTo>
                  <a:cubicBezTo>
                    <a:pt x="319" y="521"/>
                    <a:pt x="320" y="521"/>
                    <a:pt x="320" y="522"/>
                  </a:cubicBezTo>
                  <a:cubicBezTo>
                    <a:pt x="321" y="522"/>
                    <a:pt x="322" y="522"/>
                    <a:pt x="323" y="522"/>
                  </a:cubicBezTo>
                  <a:cubicBezTo>
                    <a:pt x="324" y="522"/>
                    <a:pt x="325" y="522"/>
                    <a:pt x="326" y="523"/>
                  </a:cubicBezTo>
                  <a:cubicBezTo>
                    <a:pt x="327" y="523"/>
                    <a:pt x="328" y="523"/>
                    <a:pt x="329" y="523"/>
                  </a:cubicBezTo>
                  <a:cubicBezTo>
                    <a:pt x="330" y="523"/>
                    <a:pt x="331" y="523"/>
                    <a:pt x="332" y="523"/>
                  </a:cubicBezTo>
                  <a:cubicBezTo>
                    <a:pt x="333" y="524"/>
                    <a:pt x="333" y="524"/>
                    <a:pt x="333" y="524"/>
                  </a:cubicBezTo>
                  <a:cubicBezTo>
                    <a:pt x="334" y="524"/>
                    <a:pt x="335" y="524"/>
                    <a:pt x="336" y="524"/>
                  </a:cubicBezTo>
                  <a:cubicBezTo>
                    <a:pt x="337" y="524"/>
                    <a:pt x="337" y="524"/>
                    <a:pt x="338" y="524"/>
                  </a:cubicBezTo>
                  <a:cubicBezTo>
                    <a:pt x="339" y="525"/>
                    <a:pt x="340" y="525"/>
                    <a:pt x="341" y="525"/>
                  </a:cubicBezTo>
                  <a:cubicBezTo>
                    <a:pt x="342" y="525"/>
                    <a:pt x="343" y="525"/>
                    <a:pt x="345" y="525"/>
                  </a:cubicBezTo>
                  <a:cubicBezTo>
                    <a:pt x="345" y="525"/>
                    <a:pt x="346" y="526"/>
                    <a:pt x="347" y="526"/>
                  </a:cubicBezTo>
                  <a:cubicBezTo>
                    <a:pt x="348" y="526"/>
                    <a:pt x="349" y="526"/>
                    <a:pt x="351" y="526"/>
                  </a:cubicBezTo>
                  <a:cubicBezTo>
                    <a:pt x="352" y="527"/>
                    <a:pt x="354" y="527"/>
                    <a:pt x="356" y="527"/>
                  </a:cubicBezTo>
                  <a:cubicBezTo>
                    <a:pt x="357" y="527"/>
                    <a:pt x="357" y="527"/>
                    <a:pt x="358" y="527"/>
                  </a:cubicBezTo>
                  <a:cubicBezTo>
                    <a:pt x="359" y="527"/>
                    <a:pt x="359" y="527"/>
                    <a:pt x="360" y="528"/>
                  </a:cubicBezTo>
                  <a:cubicBezTo>
                    <a:pt x="362" y="528"/>
                    <a:pt x="363" y="528"/>
                    <a:pt x="365" y="528"/>
                  </a:cubicBezTo>
                  <a:cubicBezTo>
                    <a:pt x="366" y="528"/>
                    <a:pt x="367" y="528"/>
                    <a:pt x="367" y="529"/>
                  </a:cubicBezTo>
                  <a:cubicBezTo>
                    <a:pt x="368" y="529"/>
                    <a:pt x="368" y="529"/>
                    <a:pt x="368" y="529"/>
                  </a:cubicBezTo>
                  <a:cubicBezTo>
                    <a:pt x="369" y="529"/>
                    <a:pt x="370" y="529"/>
                    <a:pt x="370" y="529"/>
                  </a:cubicBezTo>
                  <a:cubicBezTo>
                    <a:pt x="372" y="529"/>
                    <a:pt x="373" y="529"/>
                    <a:pt x="375" y="529"/>
                  </a:cubicBezTo>
                  <a:cubicBezTo>
                    <a:pt x="376" y="530"/>
                    <a:pt x="378" y="530"/>
                    <a:pt x="379" y="530"/>
                  </a:cubicBezTo>
                  <a:cubicBezTo>
                    <a:pt x="379" y="530"/>
                    <a:pt x="380" y="530"/>
                    <a:pt x="380" y="530"/>
                  </a:cubicBezTo>
                  <a:cubicBezTo>
                    <a:pt x="381" y="530"/>
                    <a:pt x="381" y="530"/>
                    <a:pt x="382" y="530"/>
                  </a:cubicBezTo>
                  <a:cubicBezTo>
                    <a:pt x="383" y="530"/>
                    <a:pt x="383" y="531"/>
                    <a:pt x="384" y="531"/>
                  </a:cubicBezTo>
                  <a:cubicBezTo>
                    <a:pt x="386" y="531"/>
                    <a:pt x="387" y="531"/>
                    <a:pt x="389" y="531"/>
                  </a:cubicBezTo>
                  <a:cubicBezTo>
                    <a:pt x="390" y="531"/>
                    <a:pt x="392" y="532"/>
                    <a:pt x="393" y="532"/>
                  </a:cubicBezTo>
                  <a:cubicBezTo>
                    <a:pt x="394" y="532"/>
                    <a:pt x="395" y="532"/>
                    <a:pt x="396" y="532"/>
                  </a:cubicBezTo>
                  <a:cubicBezTo>
                    <a:pt x="397" y="532"/>
                    <a:pt x="398" y="532"/>
                    <a:pt x="399" y="532"/>
                  </a:cubicBezTo>
                  <a:cubicBezTo>
                    <a:pt x="400" y="532"/>
                    <a:pt x="402" y="533"/>
                    <a:pt x="404" y="533"/>
                  </a:cubicBezTo>
                  <a:cubicBezTo>
                    <a:pt x="405" y="533"/>
                    <a:pt x="406" y="533"/>
                    <a:pt x="408" y="533"/>
                  </a:cubicBezTo>
                  <a:cubicBezTo>
                    <a:pt x="408" y="533"/>
                    <a:pt x="409" y="533"/>
                    <a:pt x="409" y="533"/>
                  </a:cubicBezTo>
                  <a:cubicBezTo>
                    <a:pt x="411" y="534"/>
                    <a:pt x="412" y="534"/>
                    <a:pt x="414" y="534"/>
                  </a:cubicBezTo>
                  <a:cubicBezTo>
                    <a:pt x="416" y="534"/>
                    <a:pt x="417" y="534"/>
                    <a:pt x="419" y="534"/>
                  </a:cubicBezTo>
                  <a:cubicBezTo>
                    <a:pt x="419" y="534"/>
                    <a:pt x="420" y="535"/>
                    <a:pt x="421" y="535"/>
                  </a:cubicBezTo>
                  <a:cubicBezTo>
                    <a:pt x="422" y="535"/>
                    <a:pt x="422" y="535"/>
                    <a:pt x="422" y="535"/>
                  </a:cubicBezTo>
                  <a:cubicBezTo>
                    <a:pt x="423" y="535"/>
                    <a:pt x="423" y="535"/>
                    <a:pt x="423" y="535"/>
                  </a:cubicBezTo>
                  <a:cubicBezTo>
                    <a:pt x="423" y="535"/>
                    <a:pt x="424" y="535"/>
                    <a:pt x="424" y="535"/>
                  </a:cubicBezTo>
                  <a:cubicBezTo>
                    <a:pt x="426" y="535"/>
                    <a:pt x="427" y="535"/>
                    <a:pt x="429" y="535"/>
                  </a:cubicBezTo>
                  <a:cubicBezTo>
                    <a:pt x="431" y="536"/>
                    <a:pt x="433" y="536"/>
                    <a:pt x="435" y="536"/>
                  </a:cubicBezTo>
                  <a:cubicBezTo>
                    <a:pt x="436" y="536"/>
                    <a:pt x="438" y="536"/>
                    <a:pt x="439" y="536"/>
                  </a:cubicBezTo>
                  <a:cubicBezTo>
                    <a:pt x="441" y="536"/>
                    <a:pt x="442" y="537"/>
                    <a:pt x="444" y="537"/>
                  </a:cubicBezTo>
                  <a:cubicBezTo>
                    <a:pt x="445" y="537"/>
                    <a:pt x="446" y="537"/>
                    <a:pt x="446" y="537"/>
                  </a:cubicBezTo>
                  <a:cubicBezTo>
                    <a:pt x="447" y="537"/>
                    <a:pt x="448" y="537"/>
                    <a:pt x="450" y="537"/>
                  </a:cubicBezTo>
                  <a:cubicBezTo>
                    <a:pt x="453" y="537"/>
                    <a:pt x="457" y="538"/>
                    <a:pt x="460" y="538"/>
                  </a:cubicBezTo>
                  <a:cubicBezTo>
                    <a:pt x="461" y="538"/>
                    <a:pt x="462" y="538"/>
                    <a:pt x="463" y="538"/>
                  </a:cubicBezTo>
                  <a:cubicBezTo>
                    <a:pt x="465" y="538"/>
                    <a:pt x="467" y="538"/>
                    <a:pt x="469" y="539"/>
                  </a:cubicBezTo>
                  <a:cubicBezTo>
                    <a:pt x="469" y="539"/>
                    <a:pt x="469" y="539"/>
                    <a:pt x="469" y="539"/>
                  </a:cubicBezTo>
                  <a:cubicBezTo>
                    <a:pt x="470" y="539"/>
                    <a:pt x="470" y="539"/>
                    <a:pt x="470" y="539"/>
                  </a:cubicBezTo>
                  <a:cubicBezTo>
                    <a:pt x="470" y="539"/>
                    <a:pt x="470" y="539"/>
                    <a:pt x="471" y="539"/>
                  </a:cubicBezTo>
                  <a:cubicBezTo>
                    <a:pt x="472" y="539"/>
                    <a:pt x="474" y="539"/>
                    <a:pt x="475" y="539"/>
                  </a:cubicBezTo>
                  <a:cubicBezTo>
                    <a:pt x="477" y="539"/>
                    <a:pt x="479" y="539"/>
                    <a:pt x="482" y="539"/>
                  </a:cubicBezTo>
                  <a:cubicBezTo>
                    <a:pt x="483" y="540"/>
                    <a:pt x="485" y="540"/>
                    <a:pt x="486" y="540"/>
                  </a:cubicBezTo>
                  <a:cubicBezTo>
                    <a:pt x="488" y="540"/>
                    <a:pt x="490" y="540"/>
                    <a:pt x="492" y="540"/>
                  </a:cubicBezTo>
                  <a:cubicBezTo>
                    <a:pt x="493" y="540"/>
                    <a:pt x="493" y="540"/>
                    <a:pt x="493" y="540"/>
                  </a:cubicBezTo>
                  <a:cubicBezTo>
                    <a:pt x="494" y="540"/>
                    <a:pt x="496" y="540"/>
                    <a:pt x="497" y="540"/>
                  </a:cubicBezTo>
                  <a:cubicBezTo>
                    <a:pt x="499" y="540"/>
                    <a:pt x="501" y="541"/>
                    <a:pt x="504" y="541"/>
                  </a:cubicBezTo>
                  <a:cubicBezTo>
                    <a:pt x="505" y="541"/>
                    <a:pt x="507" y="541"/>
                    <a:pt x="508" y="541"/>
                  </a:cubicBezTo>
                  <a:cubicBezTo>
                    <a:pt x="510" y="541"/>
                    <a:pt x="512" y="541"/>
                    <a:pt x="514" y="541"/>
                  </a:cubicBezTo>
                  <a:cubicBezTo>
                    <a:pt x="515" y="541"/>
                    <a:pt x="515" y="541"/>
                    <a:pt x="515" y="541"/>
                  </a:cubicBezTo>
                  <a:cubicBezTo>
                    <a:pt x="515" y="541"/>
                    <a:pt x="515" y="541"/>
                    <a:pt x="515" y="541"/>
                  </a:cubicBezTo>
                  <a:cubicBezTo>
                    <a:pt x="517" y="541"/>
                    <a:pt x="518" y="541"/>
                    <a:pt x="520" y="541"/>
                  </a:cubicBezTo>
                  <a:cubicBezTo>
                    <a:pt x="522" y="542"/>
                    <a:pt x="524" y="542"/>
                    <a:pt x="526" y="542"/>
                  </a:cubicBezTo>
                  <a:cubicBezTo>
                    <a:pt x="528" y="542"/>
                    <a:pt x="529" y="542"/>
                    <a:pt x="531" y="542"/>
                  </a:cubicBezTo>
                  <a:cubicBezTo>
                    <a:pt x="533" y="542"/>
                    <a:pt x="535" y="542"/>
                    <a:pt x="537" y="542"/>
                  </a:cubicBezTo>
                  <a:cubicBezTo>
                    <a:pt x="538" y="542"/>
                    <a:pt x="538" y="542"/>
                    <a:pt x="539" y="542"/>
                  </a:cubicBezTo>
                  <a:cubicBezTo>
                    <a:pt x="540" y="542"/>
                    <a:pt x="541" y="542"/>
                    <a:pt x="542" y="542"/>
                  </a:cubicBezTo>
                  <a:cubicBezTo>
                    <a:pt x="545" y="542"/>
                    <a:pt x="547" y="543"/>
                    <a:pt x="549" y="543"/>
                  </a:cubicBezTo>
                  <a:cubicBezTo>
                    <a:pt x="551" y="543"/>
                    <a:pt x="552" y="543"/>
                    <a:pt x="554" y="543"/>
                  </a:cubicBezTo>
                  <a:cubicBezTo>
                    <a:pt x="556" y="543"/>
                    <a:pt x="558" y="543"/>
                    <a:pt x="560" y="543"/>
                  </a:cubicBezTo>
                  <a:cubicBezTo>
                    <a:pt x="561" y="543"/>
                    <a:pt x="561" y="543"/>
                    <a:pt x="561" y="543"/>
                  </a:cubicBezTo>
                  <a:cubicBezTo>
                    <a:pt x="562" y="543"/>
                    <a:pt x="562" y="543"/>
                    <a:pt x="562" y="543"/>
                  </a:cubicBezTo>
                  <a:cubicBezTo>
                    <a:pt x="562" y="543"/>
                    <a:pt x="562" y="543"/>
                    <a:pt x="562" y="543"/>
                  </a:cubicBezTo>
                  <a:cubicBezTo>
                    <a:pt x="563" y="543"/>
                    <a:pt x="564" y="543"/>
                    <a:pt x="565" y="543"/>
                  </a:cubicBezTo>
                  <a:cubicBezTo>
                    <a:pt x="568" y="543"/>
                    <a:pt x="570" y="543"/>
                    <a:pt x="572" y="543"/>
                  </a:cubicBezTo>
                  <a:cubicBezTo>
                    <a:pt x="574" y="543"/>
                    <a:pt x="576" y="543"/>
                    <a:pt x="577" y="543"/>
                  </a:cubicBezTo>
                  <a:cubicBezTo>
                    <a:pt x="579" y="543"/>
                    <a:pt x="582" y="543"/>
                    <a:pt x="584" y="543"/>
                  </a:cubicBezTo>
                  <a:cubicBezTo>
                    <a:pt x="585" y="543"/>
                    <a:pt x="585" y="543"/>
                    <a:pt x="586" y="543"/>
                  </a:cubicBezTo>
                  <a:cubicBezTo>
                    <a:pt x="586" y="543"/>
                    <a:pt x="587" y="543"/>
                    <a:pt x="587" y="543"/>
                  </a:cubicBezTo>
                  <a:cubicBezTo>
                    <a:pt x="588" y="543"/>
                    <a:pt x="588" y="543"/>
                    <a:pt x="589" y="544"/>
                  </a:cubicBezTo>
                  <a:cubicBezTo>
                    <a:pt x="592" y="544"/>
                    <a:pt x="594" y="544"/>
                    <a:pt x="597" y="544"/>
                  </a:cubicBezTo>
                  <a:cubicBezTo>
                    <a:pt x="598" y="544"/>
                    <a:pt x="599" y="544"/>
                    <a:pt x="601" y="544"/>
                  </a:cubicBezTo>
                  <a:cubicBezTo>
                    <a:pt x="604" y="544"/>
                    <a:pt x="608" y="544"/>
                    <a:pt x="612" y="544"/>
                  </a:cubicBezTo>
                  <a:cubicBezTo>
                    <a:pt x="612" y="544"/>
                    <a:pt x="612" y="544"/>
                    <a:pt x="612" y="544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7" y="544"/>
                    <a:pt x="621" y="544"/>
                    <a:pt x="625" y="544"/>
                  </a:cubicBezTo>
                  <a:cubicBezTo>
                    <a:pt x="626" y="544"/>
                    <a:pt x="627" y="544"/>
                    <a:pt x="628" y="544"/>
                  </a:cubicBezTo>
                  <a:cubicBezTo>
                    <a:pt x="631" y="544"/>
                    <a:pt x="634" y="544"/>
                    <a:pt x="637" y="544"/>
                  </a:cubicBezTo>
                  <a:cubicBezTo>
                    <a:pt x="638" y="544"/>
                    <a:pt x="639" y="544"/>
                    <a:pt x="640" y="544"/>
                  </a:cubicBezTo>
                  <a:cubicBezTo>
                    <a:pt x="641" y="544"/>
                    <a:pt x="642" y="544"/>
                    <a:pt x="643" y="544"/>
                  </a:cubicBezTo>
                  <a:cubicBezTo>
                    <a:pt x="645" y="544"/>
                    <a:pt x="647" y="544"/>
                    <a:pt x="648" y="544"/>
                  </a:cubicBezTo>
                  <a:cubicBezTo>
                    <a:pt x="650" y="544"/>
                    <a:pt x="652" y="544"/>
                    <a:pt x="653" y="543"/>
                  </a:cubicBezTo>
                  <a:cubicBezTo>
                    <a:pt x="656" y="543"/>
                    <a:pt x="658" y="543"/>
                    <a:pt x="660" y="543"/>
                  </a:cubicBezTo>
                  <a:cubicBezTo>
                    <a:pt x="662" y="543"/>
                    <a:pt x="664" y="543"/>
                    <a:pt x="665" y="543"/>
                  </a:cubicBezTo>
                  <a:cubicBezTo>
                    <a:pt x="667" y="543"/>
                    <a:pt x="668" y="543"/>
                    <a:pt x="670" y="543"/>
                  </a:cubicBezTo>
                  <a:cubicBezTo>
                    <a:pt x="670" y="543"/>
                    <a:pt x="670" y="543"/>
                    <a:pt x="670" y="543"/>
                  </a:cubicBezTo>
                  <a:cubicBezTo>
                    <a:pt x="670" y="543"/>
                    <a:pt x="670" y="543"/>
                    <a:pt x="670" y="543"/>
                  </a:cubicBezTo>
                  <a:cubicBezTo>
                    <a:pt x="671" y="543"/>
                    <a:pt x="671" y="543"/>
                    <a:pt x="672" y="543"/>
                  </a:cubicBezTo>
                  <a:cubicBezTo>
                    <a:pt x="674" y="543"/>
                    <a:pt x="675" y="543"/>
                    <a:pt x="677" y="543"/>
                  </a:cubicBezTo>
                  <a:cubicBezTo>
                    <a:pt x="679" y="543"/>
                    <a:pt x="681" y="543"/>
                    <a:pt x="684" y="543"/>
                  </a:cubicBezTo>
                  <a:cubicBezTo>
                    <a:pt x="685" y="543"/>
                    <a:pt x="686" y="543"/>
                    <a:pt x="688" y="543"/>
                  </a:cubicBezTo>
                  <a:cubicBezTo>
                    <a:pt x="689" y="543"/>
                    <a:pt x="690" y="543"/>
                    <a:pt x="691" y="543"/>
                  </a:cubicBezTo>
                  <a:cubicBezTo>
                    <a:pt x="692" y="543"/>
                    <a:pt x="694" y="543"/>
                    <a:pt x="695" y="543"/>
                  </a:cubicBezTo>
                  <a:cubicBezTo>
                    <a:pt x="697" y="542"/>
                    <a:pt x="699" y="542"/>
                    <a:pt x="700" y="542"/>
                  </a:cubicBezTo>
                  <a:cubicBezTo>
                    <a:pt x="702" y="542"/>
                    <a:pt x="705" y="542"/>
                    <a:pt x="707" y="542"/>
                  </a:cubicBezTo>
                  <a:cubicBezTo>
                    <a:pt x="707" y="542"/>
                    <a:pt x="708" y="542"/>
                    <a:pt x="708" y="542"/>
                  </a:cubicBezTo>
                  <a:cubicBezTo>
                    <a:pt x="709" y="542"/>
                    <a:pt x="709" y="542"/>
                    <a:pt x="709" y="542"/>
                  </a:cubicBezTo>
                  <a:cubicBezTo>
                    <a:pt x="710" y="542"/>
                    <a:pt x="711" y="542"/>
                    <a:pt x="712" y="542"/>
                  </a:cubicBezTo>
                  <a:cubicBezTo>
                    <a:pt x="714" y="542"/>
                    <a:pt x="716" y="542"/>
                    <a:pt x="718" y="542"/>
                  </a:cubicBezTo>
                  <a:cubicBezTo>
                    <a:pt x="720" y="542"/>
                    <a:pt x="721" y="542"/>
                    <a:pt x="723" y="541"/>
                  </a:cubicBezTo>
                  <a:cubicBezTo>
                    <a:pt x="724" y="541"/>
                    <a:pt x="726" y="541"/>
                    <a:pt x="727" y="541"/>
                  </a:cubicBezTo>
                  <a:cubicBezTo>
                    <a:pt x="728" y="541"/>
                    <a:pt x="728" y="541"/>
                    <a:pt x="728" y="541"/>
                  </a:cubicBezTo>
                  <a:cubicBezTo>
                    <a:pt x="729" y="541"/>
                    <a:pt x="729" y="541"/>
                    <a:pt x="729" y="541"/>
                  </a:cubicBezTo>
                  <a:cubicBezTo>
                    <a:pt x="731" y="541"/>
                    <a:pt x="733" y="541"/>
                    <a:pt x="734" y="541"/>
                  </a:cubicBezTo>
                  <a:cubicBezTo>
                    <a:pt x="736" y="541"/>
                    <a:pt x="739" y="541"/>
                    <a:pt x="741" y="541"/>
                  </a:cubicBezTo>
                  <a:cubicBezTo>
                    <a:pt x="742" y="540"/>
                    <a:pt x="744" y="540"/>
                    <a:pt x="745" y="540"/>
                  </a:cubicBezTo>
                  <a:cubicBezTo>
                    <a:pt x="746" y="540"/>
                    <a:pt x="746" y="540"/>
                    <a:pt x="746" y="540"/>
                  </a:cubicBezTo>
                  <a:cubicBezTo>
                    <a:pt x="747" y="540"/>
                    <a:pt x="747" y="540"/>
                    <a:pt x="747" y="540"/>
                  </a:cubicBezTo>
                  <a:cubicBezTo>
                    <a:pt x="749" y="540"/>
                    <a:pt x="750" y="540"/>
                    <a:pt x="752" y="540"/>
                  </a:cubicBezTo>
                  <a:cubicBezTo>
                    <a:pt x="753" y="540"/>
                    <a:pt x="755" y="540"/>
                    <a:pt x="757" y="540"/>
                  </a:cubicBezTo>
                  <a:cubicBezTo>
                    <a:pt x="757" y="540"/>
                    <a:pt x="758" y="540"/>
                    <a:pt x="758" y="540"/>
                  </a:cubicBezTo>
                  <a:cubicBezTo>
                    <a:pt x="760" y="539"/>
                    <a:pt x="761" y="539"/>
                    <a:pt x="763" y="539"/>
                  </a:cubicBezTo>
                  <a:cubicBezTo>
                    <a:pt x="764" y="539"/>
                    <a:pt x="766" y="539"/>
                    <a:pt x="768" y="539"/>
                  </a:cubicBezTo>
                  <a:cubicBezTo>
                    <a:pt x="768" y="539"/>
                    <a:pt x="769" y="539"/>
                    <a:pt x="770" y="539"/>
                  </a:cubicBezTo>
                  <a:cubicBezTo>
                    <a:pt x="771" y="539"/>
                    <a:pt x="771" y="539"/>
                    <a:pt x="772" y="539"/>
                  </a:cubicBezTo>
                  <a:cubicBezTo>
                    <a:pt x="773" y="539"/>
                    <a:pt x="773" y="539"/>
                    <a:pt x="774" y="539"/>
                  </a:cubicBezTo>
                  <a:cubicBezTo>
                    <a:pt x="775" y="538"/>
                    <a:pt x="777" y="538"/>
                    <a:pt x="778" y="538"/>
                  </a:cubicBezTo>
                  <a:cubicBezTo>
                    <a:pt x="779" y="538"/>
                    <a:pt x="780" y="538"/>
                    <a:pt x="781" y="538"/>
                  </a:cubicBezTo>
                  <a:cubicBezTo>
                    <a:pt x="782" y="538"/>
                    <a:pt x="784" y="538"/>
                    <a:pt x="785" y="538"/>
                  </a:cubicBezTo>
                  <a:cubicBezTo>
                    <a:pt x="786" y="538"/>
                    <a:pt x="788" y="537"/>
                    <a:pt x="789" y="537"/>
                  </a:cubicBezTo>
                  <a:cubicBezTo>
                    <a:pt x="790" y="537"/>
                    <a:pt x="791" y="537"/>
                    <a:pt x="792" y="537"/>
                  </a:cubicBezTo>
                  <a:cubicBezTo>
                    <a:pt x="794" y="537"/>
                    <a:pt x="795" y="537"/>
                    <a:pt x="796" y="537"/>
                  </a:cubicBezTo>
                  <a:cubicBezTo>
                    <a:pt x="797" y="537"/>
                    <a:pt x="798" y="537"/>
                    <a:pt x="800" y="537"/>
                  </a:cubicBezTo>
                  <a:cubicBezTo>
                    <a:pt x="801" y="536"/>
                    <a:pt x="802" y="536"/>
                    <a:pt x="803" y="536"/>
                  </a:cubicBezTo>
                  <a:cubicBezTo>
                    <a:pt x="805" y="536"/>
                    <a:pt x="806" y="536"/>
                    <a:pt x="807" y="536"/>
                  </a:cubicBezTo>
                  <a:cubicBezTo>
                    <a:pt x="808" y="536"/>
                    <a:pt x="809" y="536"/>
                    <a:pt x="810" y="536"/>
                  </a:cubicBezTo>
                  <a:cubicBezTo>
                    <a:pt x="811" y="535"/>
                    <a:pt x="813" y="535"/>
                    <a:pt x="814" y="535"/>
                  </a:cubicBezTo>
                  <a:cubicBezTo>
                    <a:pt x="816" y="535"/>
                    <a:pt x="817" y="535"/>
                    <a:pt x="818" y="535"/>
                  </a:cubicBezTo>
                  <a:cubicBezTo>
                    <a:pt x="819" y="535"/>
                    <a:pt x="820" y="535"/>
                    <a:pt x="820" y="535"/>
                  </a:cubicBezTo>
                  <a:cubicBezTo>
                    <a:pt x="822" y="535"/>
                    <a:pt x="823" y="534"/>
                    <a:pt x="825" y="534"/>
                  </a:cubicBezTo>
                  <a:cubicBezTo>
                    <a:pt x="826" y="534"/>
                    <a:pt x="828" y="534"/>
                    <a:pt x="829" y="534"/>
                  </a:cubicBezTo>
                  <a:cubicBezTo>
                    <a:pt x="830" y="534"/>
                    <a:pt x="830" y="534"/>
                    <a:pt x="831" y="534"/>
                  </a:cubicBezTo>
                  <a:cubicBezTo>
                    <a:pt x="832" y="533"/>
                    <a:pt x="834" y="533"/>
                    <a:pt x="836" y="533"/>
                  </a:cubicBezTo>
                  <a:cubicBezTo>
                    <a:pt x="837" y="533"/>
                    <a:pt x="838" y="533"/>
                    <a:pt x="840" y="533"/>
                  </a:cubicBezTo>
                  <a:cubicBezTo>
                    <a:pt x="841" y="533"/>
                    <a:pt x="841" y="533"/>
                    <a:pt x="841" y="533"/>
                  </a:cubicBezTo>
                  <a:cubicBezTo>
                    <a:pt x="841" y="533"/>
                    <a:pt x="841" y="533"/>
                    <a:pt x="841" y="533"/>
                  </a:cubicBezTo>
                  <a:cubicBezTo>
                    <a:pt x="843" y="532"/>
                    <a:pt x="845" y="532"/>
                    <a:pt x="847" y="532"/>
                  </a:cubicBezTo>
                  <a:cubicBezTo>
                    <a:pt x="848" y="532"/>
                    <a:pt x="849" y="532"/>
                    <a:pt x="850" y="532"/>
                  </a:cubicBezTo>
                  <a:cubicBezTo>
                    <a:pt x="851" y="531"/>
                    <a:pt x="851" y="531"/>
                    <a:pt x="851" y="531"/>
                  </a:cubicBezTo>
                  <a:cubicBezTo>
                    <a:pt x="852" y="531"/>
                    <a:pt x="853" y="531"/>
                    <a:pt x="854" y="531"/>
                  </a:cubicBezTo>
                  <a:cubicBezTo>
                    <a:pt x="856" y="531"/>
                    <a:pt x="858" y="531"/>
                    <a:pt x="860" y="530"/>
                  </a:cubicBezTo>
                  <a:cubicBezTo>
                    <a:pt x="861" y="530"/>
                    <a:pt x="861" y="530"/>
                    <a:pt x="861" y="530"/>
                  </a:cubicBezTo>
                  <a:cubicBezTo>
                    <a:pt x="862" y="530"/>
                    <a:pt x="863" y="530"/>
                    <a:pt x="864" y="530"/>
                  </a:cubicBezTo>
                  <a:cubicBezTo>
                    <a:pt x="866" y="530"/>
                    <a:pt x="868" y="529"/>
                    <a:pt x="870" y="529"/>
                  </a:cubicBezTo>
                  <a:cubicBezTo>
                    <a:pt x="871" y="529"/>
                    <a:pt x="871" y="529"/>
                    <a:pt x="871" y="529"/>
                  </a:cubicBezTo>
                  <a:cubicBezTo>
                    <a:pt x="872" y="529"/>
                    <a:pt x="873" y="529"/>
                    <a:pt x="874" y="529"/>
                  </a:cubicBezTo>
                  <a:cubicBezTo>
                    <a:pt x="876" y="528"/>
                    <a:pt x="878" y="528"/>
                    <a:pt x="879" y="528"/>
                  </a:cubicBezTo>
                  <a:cubicBezTo>
                    <a:pt x="880" y="528"/>
                    <a:pt x="880" y="528"/>
                    <a:pt x="881" y="528"/>
                  </a:cubicBezTo>
                  <a:cubicBezTo>
                    <a:pt x="882" y="528"/>
                    <a:pt x="883" y="527"/>
                    <a:pt x="884" y="527"/>
                  </a:cubicBezTo>
                  <a:cubicBezTo>
                    <a:pt x="886" y="527"/>
                    <a:pt x="887" y="527"/>
                    <a:pt x="889" y="527"/>
                  </a:cubicBezTo>
                  <a:cubicBezTo>
                    <a:pt x="889" y="527"/>
                    <a:pt x="890" y="526"/>
                    <a:pt x="891" y="526"/>
                  </a:cubicBezTo>
                  <a:cubicBezTo>
                    <a:pt x="892" y="526"/>
                    <a:pt x="893" y="526"/>
                    <a:pt x="894" y="526"/>
                  </a:cubicBezTo>
                  <a:cubicBezTo>
                    <a:pt x="895" y="526"/>
                    <a:pt x="897" y="525"/>
                    <a:pt x="898" y="525"/>
                  </a:cubicBezTo>
                  <a:cubicBezTo>
                    <a:pt x="899" y="525"/>
                    <a:pt x="900" y="525"/>
                    <a:pt x="900" y="525"/>
                  </a:cubicBezTo>
                  <a:cubicBezTo>
                    <a:pt x="902" y="525"/>
                    <a:pt x="903" y="525"/>
                    <a:pt x="904" y="524"/>
                  </a:cubicBezTo>
                  <a:cubicBezTo>
                    <a:pt x="905" y="524"/>
                    <a:pt x="906" y="524"/>
                    <a:pt x="907" y="524"/>
                  </a:cubicBezTo>
                  <a:cubicBezTo>
                    <a:pt x="908" y="524"/>
                    <a:pt x="909" y="524"/>
                    <a:pt x="910" y="523"/>
                  </a:cubicBezTo>
                  <a:cubicBezTo>
                    <a:pt x="911" y="523"/>
                    <a:pt x="912" y="523"/>
                    <a:pt x="913" y="523"/>
                  </a:cubicBezTo>
                  <a:cubicBezTo>
                    <a:pt x="914" y="523"/>
                    <a:pt x="915" y="523"/>
                    <a:pt x="916" y="522"/>
                  </a:cubicBezTo>
                  <a:cubicBezTo>
                    <a:pt x="917" y="522"/>
                    <a:pt x="918" y="522"/>
                    <a:pt x="919" y="522"/>
                  </a:cubicBezTo>
                  <a:cubicBezTo>
                    <a:pt x="920" y="522"/>
                    <a:pt x="921" y="522"/>
                    <a:pt x="921" y="522"/>
                  </a:cubicBezTo>
                  <a:cubicBezTo>
                    <a:pt x="922" y="521"/>
                    <a:pt x="922" y="521"/>
                    <a:pt x="922" y="521"/>
                  </a:cubicBezTo>
                  <a:cubicBezTo>
                    <a:pt x="923" y="521"/>
                    <a:pt x="924" y="521"/>
                    <a:pt x="925" y="521"/>
                  </a:cubicBezTo>
                  <a:cubicBezTo>
                    <a:pt x="926" y="521"/>
                    <a:pt x="927" y="521"/>
                    <a:pt x="929" y="520"/>
                  </a:cubicBezTo>
                  <a:cubicBezTo>
                    <a:pt x="930" y="520"/>
                    <a:pt x="932" y="520"/>
                    <a:pt x="933" y="520"/>
                  </a:cubicBezTo>
                  <a:cubicBezTo>
                    <a:pt x="934" y="519"/>
                    <a:pt x="935" y="519"/>
                    <a:pt x="936" y="519"/>
                  </a:cubicBezTo>
                  <a:cubicBezTo>
                    <a:pt x="936" y="519"/>
                    <a:pt x="937" y="519"/>
                    <a:pt x="937" y="519"/>
                  </a:cubicBezTo>
                  <a:cubicBezTo>
                    <a:pt x="939" y="518"/>
                    <a:pt x="940" y="518"/>
                    <a:pt x="941" y="518"/>
                  </a:cubicBezTo>
                  <a:cubicBezTo>
                    <a:pt x="943" y="518"/>
                    <a:pt x="944" y="517"/>
                    <a:pt x="945" y="517"/>
                  </a:cubicBezTo>
                  <a:cubicBezTo>
                    <a:pt x="947" y="517"/>
                    <a:pt x="948" y="517"/>
                    <a:pt x="949" y="516"/>
                  </a:cubicBezTo>
                  <a:cubicBezTo>
                    <a:pt x="950" y="516"/>
                    <a:pt x="950" y="516"/>
                    <a:pt x="951" y="516"/>
                  </a:cubicBezTo>
                  <a:cubicBezTo>
                    <a:pt x="952" y="516"/>
                    <a:pt x="953" y="516"/>
                    <a:pt x="953" y="516"/>
                  </a:cubicBezTo>
                  <a:cubicBezTo>
                    <a:pt x="955" y="515"/>
                    <a:pt x="956" y="515"/>
                    <a:pt x="958" y="515"/>
                  </a:cubicBezTo>
                  <a:cubicBezTo>
                    <a:pt x="959" y="514"/>
                    <a:pt x="960" y="514"/>
                    <a:pt x="961" y="514"/>
                  </a:cubicBezTo>
                  <a:cubicBezTo>
                    <a:pt x="962" y="514"/>
                    <a:pt x="963" y="514"/>
                    <a:pt x="964" y="513"/>
                  </a:cubicBezTo>
                  <a:cubicBezTo>
                    <a:pt x="964" y="513"/>
                    <a:pt x="965" y="513"/>
                    <a:pt x="965" y="513"/>
                  </a:cubicBezTo>
                  <a:cubicBezTo>
                    <a:pt x="965" y="513"/>
                    <a:pt x="965" y="513"/>
                    <a:pt x="965" y="513"/>
                  </a:cubicBezTo>
                  <a:cubicBezTo>
                    <a:pt x="967" y="513"/>
                    <a:pt x="968" y="513"/>
                    <a:pt x="969" y="512"/>
                  </a:cubicBezTo>
                  <a:cubicBezTo>
                    <a:pt x="970" y="512"/>
                    <a:pt x="972" y="512"/>
                    <a:pt x="973" y="511"/>
                  </a:cubicBezTo>
                  <a:cubicBezTo>
                    <a:pt x="974" y="511"/>
                    <a:pt x="975" y="511"/>
                    <a:pt x="977" y="511"/>
                  </a:cubicBezTo>
                  <a:cubicBezTo>
                    <a:pt x="978" y="510"/>
                    <a:pt x="979" y="510"/>
                    <a:pt x="981" y="510"/>
                  </a:cubicBezTo>
                  <a:cubicBezTo>
                    <a:pt x="982" y="509"/>
                    <a:pt x="983" y="509"/>
                    <a:pt x="984" y="509"/>
                  </a:cubicBezTo>
                  <a:cubicBezTo>
                    <a:pt x="985" y="509"/>
                    <a:pt x="985" y="509"/>
                    <a:pt x="986" y="508"/>
                  </a:cubicBezTo>
                  <a:cubicBezTo>
                    <a:pt x="987" y="508"/>
                    <a:pt x="987" y="508"/>
                    <a:pt x="988" y="508"/>
                  </a:cubicBezTo>
                  <a:cubicBezTo>
                    <a:pt x="989" y="508"/>
                    <a:pt x="990" y="507"/>
                    <a:pt x="991" y="507"/>
                  </a:cubicBezTo>
                  <a:cubicBezTo>
                    <a:pt x="992" y="507"/>
                    <a:pt x="993" y="507"/>
                    <a:pt x="994" y="506"/>
                  </a:cubicBezTo>
                  <a:cubicBezTo>
                    <a:pt x="995" y="506"/>
                    <a:pt x="996" y="506"/>
                    <a:pt x="996" y="506"/>
                  </a:cubicBezTo>
                  <a:cubicBezTo>
                    <a:pt x="997" y="506"/>
                    <a:pt x="998" y="505"/>
                    <a:pt x="998" y="505"/>
                  </a:cubicBezTo>
                  <a:cubicBezTo>
                    <a:pt x="999" y="505"/>
                    <a:pt x="1001" y="504"/>
                    <a:pt x="1002" y="504"/>
                  </a:cubicBezTo>
                  <a:cubicBezTo>
                    <a:pt x="1003" y="504"/>
                    <a:pt x="1003" y="504"/>
                    <a:pt x="1003" y="504"/>
                  </a:cubicBezTo>
                  <a:cubicBezTo>
                    <a:pt x="1004" y="503"/>
                    <a:pt x="1004" y="503"/>
                    <a:pt x="1004" y="503"/>
                  </a:cubicBezTo>
                  <a:cubicBezTo>
                    <a:pt x="1005" y="503"/>
                    <a:pt x="1005" y="503"/>
                    <a:pt x="1005" y="503"/>
                  </a:cubicBezTo>
                  <a:cubicBezTo>
                    <a:pt x="1007" y="503"/>
                    <a:pt x="1009" y="502"/>
                    <a:pt x="1011" y="501"/>
                  </a:cubicBezTo>
                  <a:cubicBezTo>
                    <a:pt x="1012" y="501"/>
                    <a:pt x="1012" y="501"/>
                    <a:pt x="1012" y="501"/>
                  </a:cubicBezTo>
                  <a:cubicBezTo>
                    <a:pt x="1012" y="501"/>
                    <a:pt x="1012" y="501"/>
                    <a:pt x="1012" y="501"/>
                  </a:cubicBezTo>
                  <a:cubicBezTo>
                    <a:pt x="1013" y="501"/>
                    <a:pt x="1013" y="501"/>
                    <a:pt x="1014" y="501"/>
                  </a:cubicBezTo>
                  <a:cubicBezTo>
                    <a:pt x="1015" y="500"/>
                    <a:pt x="1016" y="500"/>
                    <a:pt x="1018" y="500"/>
                  </a:cubicBezTo>
                  <a:cubicBezTo>
                    <a:pt x="1018" y="499"/>
                    <a:pt x="1018" y="499"/>
                    <a:pt x="1019" y="499"/>
                  </a:cubicBezTo>
                  <a:cubicBezTo>
                    <a:pt x="1019" y="499"/>
                    <a:pt x="1020" y="499"/>
                    <a:pt x="1021" y="499"/>
                  </a:cubicBezTo>
                  <a:cubicBezTo>
                    <a:pt x="1022" y="498"/>
                    <a:pt x="1023" y="498"/>
                    <a:pt x="1024" y="498"/>
                  </a:cubicBezTo>
                  <a:cubicBezTo>
                    <a:pt x="1024" y="497"/>
                    <a:pt x="1025" y="497"/>
                    <a:pt x="1025" y="497"/>
                  </a:cubicBezTo>
                  <a:cubicBezTo>
                    <a:pt x="1026" y="497"/>
                    <a:pt x="1027" y="497"/>
                    <a:pt x="1027" y="496"/>
                  </a:cubicBezTo>
                  <a:cubicBezTo>
                    <a:pt x="1028" y="496"/>
                    <a:pt x="1029" y="496"/>
                    <a:pt x="1030" y="496"/>
                  </a:cubicBezTo>
                  <a:cubicBezTo>
                    <a:pt x="1030" y="495"/>
                    <a:pt x="1031" y="495"/>
                    <a:pt x="1032" y="495"/>
                  </a:cubicBezTo>
                  <a:cubicBezTo>
                    <a:pt x="1032" y="495"/>
                    <a:pt x="1033" y="494"/>
                    <a:pt x="1034" y="494"/>
                  </a:cubicBezTo>
                  <a:cubicBezTo>
                    <a:pt x="1034" y="494"/>
                    <a:pt x="1035" y="494"/>
                    <a:pt x="1035" y="494"/>
                  </a:cubicBezTo>
                  <a:cubicBezTo>
                    <a:pt x="1036" y="493"/>
                    <a:pt x="1037" y="493"/>
                    <a:pt x="1038" y="493"/>
                  </a:cubicBezTo>
                  <a:cubicBezTo>
                    <a:pt x="1038" y="493"/>
                    <a:pt x="1038" y="492"/>
                    <a:pt x="1039" y="492"/>
                  </a:cubicBezTo>
                  <a:cubicBezTo>
                    <a:pt x="1039" y="492"/>
                    <a:pt x="1039" y="492"/>
                    <a:pt x="1039" y="492"/>
                  </a:cubicBezTo>
                  <a:cubicBezTo>
                    <a:pt x="1040" y="492"/>
                    <a:pt x="1040" y="492"/>
                    <a:pt x="1041" y="492"/>
                  </a:cubicBezTo>
                  <a:cubicBezTo>
                    <a:pt x="1042" y="491"/>
                    <a:pt x="1042" y="491"/>
                    <a:pt x="1043" y="491"/>
                  </a:cubicBezTo>
                  <a:cubicBezTo>
                    <a:pt x="1044" y="490"/>
                    <a:pt x="1044" y="490"/>
                    <a:pt x="1045" y="490"/>
                  </a:cubicBezTo>
                  <a:cubicBezTo>
                    <a:pt x="1045" y="490"/>
                    <a:pt x="1046" y="490"/>
                    <a:pt x="1046" y="489"/>
                  </a:cubicBezTo>
                  <a:cubicBezTo>
                    <a:pt x="1047" y="489"/>
                    <a:pt x="1048" y="489"/>
                    <a:pt x="1048" y="489"/>
                  </a:cubicBezTo>
                  <a:cubicBezTo>
                    <a:pt x="1049" y="488"/>
                    <a:pt x="1049" y="488"/>
                    <a:pt x="1050" y="488"/>
                  </a:cubicBezTo>
                  <a:cubicBezTo>
                    <a:pt x="1050" y="488"/>
                    <a:pt x="1051" y="488"/>
                    <a:pt x="1051" y="487"/>
                  </a:cubicBezTo>
                  <a:cubicBezTo>
                    <a:pt x="1052" y="487"/>
                    <a:pt x="1052" y="487"/>
                    <a:pt x="1053" y="486"/>
                  </a:cubicBezTo>
                  <a:cubicBezTo>
                    <a:pt x="1054" y="486"/>
                    <a:pt x="1054" y="486"/>
                    <a:pt x="1055" y="486"/>
                  </a:cubicBezTo>
                  <a:cubicBezTo>
                    <a:pt x="1055" y="486"/>
                    <a:pt x="1055" y="486"/>
                    <a:pt x="1055" y="486"/>
                  </a:cubicBezTo>
                  <a:cubicBezTo>
                    <a:pt x="1056" y="485"/>
                    <a:pt x="1056" y="485"/>
                    <a:pt x="1056" y="485"/>
                  </a:cubicBezTo>
                  <a:cubicBezTo>
                    <a:pt x="1056" y="485"/>
                    <a:pt x="1057" y="485"/>
                    <a:pt x="1058" y="484"/>
                  </a:cubicBezTo>
                  <a:cubicBezTo>
                    <a:pt x="1058" y="484"/>
                    <a:pt x="1059" y="484"/>
                    <a:pt x="1059" y="484"/>
                  </a:cubicBezTo>
                  <a:cubicBezTo>
                    <a:pt x="1059" y="483"/>
                    <a:pt x="1059" y="483"/>
                    <a:pt x="1059" y="483"/>
                  </a:cubicBezTo>
                  <a:cubicBezTo>
                    <a:pt x="1060" y="483"/>
                    <a:pt x="1060" y="483"/>
                    <a:pt x="1060" y="483"/>
                  </a:cubicBezTo>
                  <a:cubicBezTo>
                    <a:pt x="1061" y="483"/>
                    <a:pt x="1062" y="482"/>
                    <a:pt x="1062" y="482"/>
                  </a:cubicBezTo>
                  <a:cubicBezTo>
                    <a:pt x="1063" y="482"/>
                    <a:pt x="1063" y="482"/>
                    <a:pt x="1064" y="481"/>
                  </a:cubicBezTo>
                  <a:cubicBezTo>
                    <a:pt x="1065" y="481"/>
                    <a:pt x="1065" y="481"/>
                    <a:pt x="1065" y="481"/>
                  </a:cubicBezTo>
                  <a:cubicBezTo>
                    <a:pt x="1065" y="480"/>
                    <a:pt x="1066" y="480"/>
                    <a:pt x="1066" y="480"/>
                  </a:cubicBezTo>
                  <a:cubicBezTo>
                    <a:pt x="1067" y="480"/>
                    <a:pt x="1067" y="479"/>
                    <a:pt x="1068" y="479"/>
                  </a:cubicBezTo>
                  <a:cubicBezTo>
                    <a:pt x="1069" y="478"/>
                    <a:pt x="1069" y="478"/>
                    <a:pt x="1069" y="478"/>
                  </a:cubicBezTo>
                  <a:cubicBezTo>
                    <a:pt x="1069" y="478"/>
                    <a:pt x="1070" y="478"/>
                    <a:pt x="1070" y="478"/>
                  </a:cubicBezTo>
                  <a:cubicBezTo>
                    <a:pt x="1071" y="477"/>
                    <a:pt x="1071" y="477"/>
                    <a:pt x="1072" y="477"/>
                  </a:cubicBezTo>
                  <a:cubicBezTo>
                    <a:pt x="1073" y="476"/>
                    <a:pt x="1073" y="476"/>
                    <a:pt x="1073" y="476"/>
                  </a:cubicBezTo>
                  <a:cubicBezTo>
                    <a:pt x="1073" y="476"/>
                    <a:pt x="1074" y="476"/>
                    <a:pt x="1074" y="475"/>
                  </a:cubicBezTo>
                  <a:cubicBezTo>
                    <a:pt x="1075" y="475"/>
                    <a:pt x="1075" y="475"/>
                    <a:pt x="1075" y="474"/>
                  </a:cubicBezTo>
                  <a:cubicBezTo>
                    <a:pt x="1076" y="474"/>
                    <a:pt x="1076" y="474"/>
                    <a:pt x="1076" y="474"/>
                  </a:cubicBezTo>
                  <a:cubicBezTo>
                    <a:pt x="1076" y="474"/>
                    <a:pt x="1076" y="474"/>
                    <a:pt x="1076" y="474"/>
                  </a:cubicBezTo>
                  <a:cubicBezTo>
                    <a:pt x="1077" y="474"/>
                    <a:pt x="1077" y="473"/>
                    <a:pt x="1077" y="473"/>
                  </a:cubicBezTo>
                  <a:cubicBezTo>
                    <a:pt x="1078" y="473"/>
                    <a:pt x="1078" y="472"/>
                    <a:pt x="1079" y="472"/>
                  </a:cubicBezTo>
                  <a:cubicBezTo>
                    <a:pt x="1080" y="471"/>
                    <a:pt x="1080" y="471"/>
                    <a:pt x="1080" y="471"/>
                  </a:cubicBezTo>
                  <a:cubicBezTo>
                    <a:pt x="1081" y="471"/>
                    <a:pt x="1081" y="471"/>
                    <a:pt x="1081" y="471"/>
                  </a:cubicBezTo>
                  <a:cubicBezTo>
                    <a:pt x="1081" y="470"/>
                    <a:pt x="1082" y="470"/>
                    <a:pt x="1082" y="470"/>
                  </a:cubicBezTo>
                  <a:cubicBezTo>
                    <a:pt x="1083" y="469"/>
                    <a:pt x="1083" y="469"/>
                    <a:pt x="1083" y="469"/>
                  </a:cubicBezTo>
                  <a:cubicBezTo>
                    <a:pt x="1084" y="468"/>
                    <a:pt x="1084" y="468"/>
                    <a:pt x="1084" y="468"/>
                  </a:cubicBezTo>
                  <a:cubicBezTo>
                    <a:pt x="1084" y="468"/>
                    <a:pt x="1085" y="468"/>
                    <a:pt x="1085" y="467"/>
                  </a:cubicBezTo>
                  <a:cubicBezTo>
                    <a:pt x="1086" y="466"/>
                    <a:pt x="1086" y="466"/>
                    <a:pt x="1086" y="466"/>
                  </a:cubicBezTo>
                  <a:cubicBezTo>
                    <a:pt x="1086" y="466"/>
                    <a:pt x="1086" y="466"/>
                    <a:pt x="1086" y="466"/>
                  </a:cubicBezTo>
                  <a:cubicBezTo>
                    <a:pt x="1087" y="466"/>
                    <a:pt x="1087" y="466"/>
                    <a:pt x="1087" y="466"/>
                  </a:cubicBezTo>
                  <a:cubicBezTo>
                    <a:pt x="1088" y="465"/>
                    <a:pt x="1088" y="465"/>
                    <a:pt x="1088" y="465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9" y="464"/>
                    <a:pt x="1089" y="464"/>
                    <a:pt x="1089" y="464"/>
                  </a:cubicBezTo>
                  <a:cubicBezTo>
                    <a:pt x="1089" y="463"/>
                    <a:pt x="1089" y="463"/>
                    <a:pt x="1090" y="462"/>
                  </a:cubicBezTo>
                  <a:cubicBezTo>
                    <a:pt x="1091" y="461"/>
                    <a:pt x="1091" y="461"/>
                    <a:pt x="1091" y="461"/>
                  </a:cubicBezTo>
                  <a:cubicBezTo>
                    <a:pt x="1091" y="461"/>
                    <a:pt x="1091" y="461"/>
                    <a:pt x="1091" y="461"/>
                  </a:cubicBezTo>
                  <a:cubicBezTo>
                    <a:pt x="1091" y="461"/>
                    <a:pt x="1091" y="460"/>
                    <a:pt x="1092" y="460"/>
                  </a:cubicBezTo>
                  <a:cubicBezTo>
                    <a:pt x="1092" y="459"/>
                    <a:pt x="1092" y="459"/>
                    <a:pt x="1092" y="459"/>
                  </a:cubicBezTo>
                  <a:cubicBezTo>
                    <a:pt x="1092" y="459"/>
                    <a:pt x="1092" y="459"/>
                    <a:pt x="1092" y="459"/>
                  </a:cubicBezTo>
                  <a:cubicBezTo>
                    <a:pt x="1093" y="458"/>
                    <a:pt x="1093" y="458"/>
                    <a:pt x="1094" y="457"/>
                  </a:cubicBezTo>
                  <a:cubicBezTo>
                    <a:pt x="1094" y="457"/>
                    <a:pt x="1094" y="457"/>
                    <a:pt x="1094" y="457"/>
                  </a:cubicBezTo>
                  <a:cubicBezTo>
                    <a:pt x="1094" y="457"/>
                    <a:pt x="1094" y="457"/>
                    <a:pt x="1094" y="457"/>
                  </a:cubicBezTo>
                  <a:cubicBezTo>
                    <a:pt x="1094" y="456"/>
                    <a:pt x="1094" y="456"/>
                    <a:pt x="1094" y="456"/>
                  </a:cubicBezTo>
                  <a:cubicBezTo>
                    <a:pt x="1095" y="455"/>
                    <a:pt x="1095" y="455"/>
                    <a:pt x="1095" y="454"/>
                  </a:cubicBezTo>
                  <a:cubicBezTo>
                    <a:pt x="1128" y="383"/>
                    <a:pt x="1161" y="311"/>
                    <a:pt x="1194" y="239"/>
                  </a:cubicBezTo>
                  <a:cubicBezTo>
                    <a:pt x="1209" y="207"/>
                    <a:pt x="1224" y="174"/>
                    <a:pt x="1239" y="142"/>
                  </a:cubicBezTo>
                  <a:cubicBezTo>
                    <a:pt x="1240" y="138"/>
                    <a:pt x="1241" y="135"/>
                    <a:pt x="1241" y="131"/>
                  </a:cubicBezTo>
                  <a:cubicBezTo>
                    <a:pt x="1242" y="130"/>
                    <a:pt x="1242" y="129"/>
                    <a:pt x="1241" y="128"/>
                  </a:cubicBezTo>
                  <a:cubicBezTo>
                    <a:pt x="1241" y="127"/>
                    <a:pt x="1241" y="127"/>
                    <a:pt x="1241" y="127"/>
                  </a:cubicBezTo>
                  <a:close/>
                </a:path>
              </a:pathLst>
            </a:custGeom>
            <a:solidFill>
              <a:srgbClr val="41B1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A010353-9333-A126-7BAB-9E6EB54BE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993" y="2652179"/>
              <a:ext cx="3535793" cy="581943"/>
            </a:xfrm>
            <a:custGeom>
              <a:avLst/>
              <a:gdLst>
                <a:gd name="T0" fmla="*/ 1247 w 1253"/>
                <a:gd name="T1" fmla="*/ 132 h 260"/>
                <a:gd name="T2" fmla="*/ 616 w 1253"/>
                <a:gd name="T3" fmla="*/ 259 h 260"/>
                <a:gd name="T4" fmla="*/ 6 w 1253"/>
                <a:gd name="T5" fmla="*/ 128 h 260"/>
                <a:gd name="T6" fmla="*/ 638 w 1253"/>
                <a:gd name="T7" fmla="*/ 1 h 260"/>
                <a:gd name="T8" fmla="*/ 1247 w 1253"/>
                <a:gd name="T9" fmla="*/ 1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260">
                  <a:moveTo>
                    <a:pt x="1247" y="132"/>
                  </a:moveTo>
                  <a:cubicBezTo>
                    <a:pt x="1241" y="204"/>
                    <a:pt x="959" y="260"/>
                    <a:pt x="616" y="259"/>
                  </a:cubicBezTo>
                  <a:cubicBezTo>
                    <a:pt x="273" y="258"/>
                    <a:pt x="0" y="199"/>
                    <a:pt x="6" y="128"/>
                  </a:cubicBezTo>
                  <a:cubicBezTo>
                    <a:pt x="12" y="57"/>
                    <a:pt x="295" y="0"/>
                    <a:pt x="638" y="1"/>
                  </a:cubicBezTo>
                  <a:cubicBezTo>
                    <a:pt x="980" y="2"/>
                    <a:pt x="1253" y="61"/>
                    <a:pt x="1247" y="132"/>
                  </a:cubicBez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61" name="Rectangle 171">
            <a:extLst>
              <a:ext uri="{FF2B5EF4-FFF2-40B4-BE49-F238E27FC236}">
                <a16:creationId xmlns:a16="http://schemas.microsoft.com/office/drawing/2014/main" id="{E558B5E4-AA04-977F-2686-E7EB6AEF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507" y="2853989"/>
            <a:ext cx="4479943" cy="50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2" name="Rectangle 173">
            <a:extLst>
              <a:ext uri="{FF2B5EF4-FFF2-40B4-BE49-F238E27FC236}">
                <a16:creationId xmlns:a16="http://schemas.microsoft.com/office/drawing/2014/main" id="{CEBBBE9A-EB9A-696A-B4B3-D0F4E9C22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128" y="3788909"/>
            <a:ext cx="4513322" cy="50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3" name="Rectangle 175">
            <a:extLst>
              <a:ext uri="{FF2B5EF4-FFF2-40B4-BE49-F238E27FC236}">
                <a16:creationId xmlns:a16="http://schemas.microsoft.com/office/drawing/2014/main" id="{2F2D5CEF-B18B-7EA2-7B70-C207B79EA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897" y="4730594"/>
            <a:ext cx="4508554" cy="508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64" name="TextBox 44">
            <a:extLst>
              <a:ext uri="{FF2B5EF4-FFF2-40B4-BE49-F238E27FC236}">
                <a16:creationId xmlns:a16="http://schemas.microsoft.com/office/drawing/2014/main" id="{57E37E17-5395-C4D8-52C8-396B2D198AF9}"/>
              </a:ext>
            </a:extLst>
          </p:cNvPr>
          <p:cNvSpPr txBox="1"/>
          <p:nvPr/>
        </p:nvSpPr>
        <p:spPr>
          <a:xfrm>
            <a:off x="4605611" y="2751220"/>
            <a:ext cx="205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Prospects</a:t>
            </a:r>
          </a:p>
        </p:txBody>
      </p:sp>
      <p:sp>
        <p:nvSpPr>
          <p:cNvPr id="65" name="TextBox 45">
            <a:extLst>
              <a:ext uri="{FF2B5EF4-FFF2-40B4-BE49-F238E27FC236}">
                <a16:creationId xmlns:a16="http://schemas.microsoft.com/office/drawing/2014/main" id="{A35C34B6-F229-3B7E-C1F5-F551A0DDB1A6}"/>
              </a:ext>
            </a:extLst>
          </p:cNvPr>
          <p:cNvSpPr txBox="1"/>
          <p:nvPr/>
        </p:nvSpPr>
        <p:spPr>
          <a:xfrm>
            <a:off x="4265025" y="3719959"/>
            <a:ext cx="205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Contacts</a:t>
            </a:r>
          </a:p>
        </p:txBody>
      </p:sp>
      <p:sp>
        <p:nvSpPr>
          <p:cNvPr id="66" name="TextBox 46">
            <a:extLst>
              <a:ext uri="{FF2B5EF4-FFF2-40B4-BE49-F238E27FC236}">
                <a16:creationId xmlns:a16="http://schemas.microsoft.com/office/drawing/2014/main" id="{B80A8830-BAF4-92C8-02E4-E90434398A1A}"/>
              </a:ext>
            </a:extLst>
          </p:cNvPr>
          <p:cNvSpPr txBox="1"/>
          <p:nvPr/>
        </p:nvSpPr>
        <p:spPr>
          <a:xfrm>
            <a:off x="3579616" y="4686359"/>
            <a:ext cx="2051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+mn-ea"/>
              </a:rPr>
              <a:t>Leads</a:t>
            </a:r>
          </a:p>
        </p:txBody>
      </p:sp>
      <p:grpSp>
        <p:nvGrpSpPr>
          <p:cNvPr id="67" name="Group 49">
            <a:extLst>
              <a:ext uri="{FF2B5EF4-FFF2-40B4-BE49-F238E27FC236}">
                <a16:creationId xmlns:a16="http://schemas.microsoft.com/office/drawing/2014/main" id="{E6C49A70-9913-8E46-AD91-9D94B4FD1053}"/>
              </a:ext>
            </a:extLst>
          </p:cNvPr>
          <p:cNvGrpSpPr/>
          <p:nvPr/>
        </p:nvGrpSpPr>
        <p:grpSpPr>
          <a:xfrm>
            <a:off x="216421" y="2258798"/>
            <a:ext cx="4419146" cy="1337050"/>
            <a:chOff x="2051105" y="1745672"/>
            <a:chExt cx="4419146" cy="1337050"/>
          </a:xfrm>
        </p:grpSpPr>
        <p:sp>
          <p:nvSpPr>
            <p:cNvPr id="68" name="Freeform 165">
              <a:extLst>
                <a:ext uri="{FF2B5EF4-FFF2-40B4-BE49-F238E27FC236}">
                  <a16:creationId xmlns:a16="http://schemas.microsoft.com/office/drawing/2014/main" id="{14AB2323-1B7A-FE90-359C-BD228C6F1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755" y="1747564"/>
              <a:ext cx="4373846" cy="1335158"/>
            </a:xfrm>
            <a:custGeom>
              <a:avLst/>
              <a:gdLst>
                <a:gd name="T0" fmla="*/ 1545 w 1550"/>
                <a:gd name="T1" fmla="*/ 143 h 596"/>
                <a:gd name="T2" fmla="*/ 1529 w 1550"/>
                <a:gd name="T3" fmla="*/ 124 h 596"/>
                <a:gd name="T4" fmla="*/ 1507 w 1550"/>
                <a:gd name="T5" fmla="*/ 108 h 596"/>
                <a:gd name="T6" fmla="*/ 1472 w 1550"/>
                <a:gd name="T7" fmla="*/ 91 h 596"/>
                <a:gd name="T8" fmla="*/ 1437 w 1550"/>
                <a:gd name="T9" fmla="*/ 78 h 596"/>
                <a:gd name="T10" fmla="*/ 1396 w 1550"/>
                <a:gd name="T11" fmla="*/ 65 h 596"/>
                <a:gd name="T12" fmla="*/ 1358 w 1550"/>
                <a:gd name="T13" fmla="*/ 55 h 596"/>
                <a:gd name="T14" fmla="*/ 1292 w 1550"/>
                <a:gd name="T15" fmla="*/ 41 h 596"/>
                <a:gd name="T16" fmla="*/ 247 w 1550"/>
                <a:gd name="T17" fmla="*/ 43 h 596"/>
                <a:gd name="T18" fmla="*/ 199 w 1550"/>
                <a:gd name="T19" fmla="*/ 53 h 596"/>
                <a:gd name="T20" fmla="*/ 146 w 1550"/>
                <a:gd name="T21" fmla="*/ 67 h 596"/>
                <a:gd name="T22" fmla="*/ 104 w 1550"/>
                <a:gd name="T23" fmla="*/ 80 h 596"/>
                <a:gd name="T24" fmla="*/ 70 w 1550"/>
                <a:gd name="T25" fmla="*/ 94 h 596"/>
                <a:gd name="T26" fmla="*/ 44 w 1550"/>
                <a:gd name="T27" fmla="*/ 108 h 596"/>
                <a:gd name="T28" fmla="*/ 24 w 1550"/>
                <a:gd name="T29" fmla="*/ 121 h 596"/>
                <a:gd name="T30" fmla="*/ 14 w 1550"/>
                <a:gd name="T31" fmla="*/ 130 h 596"/>
                <a:gd name="T32" fmla="*/ 3 w 1550"/>
                <a:gd name="T33" fmla="*/ 145 h 596"/>
                <a:gd name="T34" fmla="*/ 0 w 1550"/>
                <a:gd name="T35" fmla="*/ 161 h 596"/>
                <a:gd name="T36" fmla="*/ 48 w 1550"/>
                <a:gd name="T37" fmla="*/ 274 h 596"/>
                <a:gd name="T38" fmla="*/ 146 w 1550"/>
                <a:gd name="T39" fmla="*/ 485 h 596"/>
                <a:gd name="T40" fmla="*/ 154 w 1550"/>
                <a:gd name="T41" fmla="*/ 493 h 596"/>
                <a:gd name="T42" fmla="*/ 164 w 1550"/>
                <a:gd name="T43" fmla="*/ 501 h 596"/>
                <a:gd name="T44" fmla="*/ 177 w 1550"/>
                <a:gd name="T45" fmla="*/ 509 h 596"/>
                <a:gd name="T46" fmla="*/ 191 w 1550"/>
                <a:gd name="T47" fmla="*/ 516 h 596"/>
                <a:gd name="T48" fmla="*/ 210 w 1550"/>
                <a:gd name="T49" fmla="*/ 524 h 596"/>
                <a:gd name="T50" fmla="*/ 234 w 1550"/>
                <a:gd name="T51" fmla="*/ 533 h 596"/>
                <a:gd name="T52" fmla="*/ 255 w 1550"/>
                <a:gd name="T53" fmla="*/ 540 h 596"/>
                <a:gd name="T54" fmla="*/ 279 w 1550"/>
                <a:gd name="T55" fmla="*/ 546 h 596"/>
                <a:gd name="T56" fmla="*/ 311 w 1550"/>
                <a:gd name="T57" fmla="*/ 554 h 596"/>
                <a:gd name="T58" fmla="*/ 339 w 1550"/>
                <a:gd name="T59" fmla="*/ 560 h 596"/>
                <a:gd name="T60" fmla="*/ 373 w 1550"/>
                <a:gd name="T61" fmla="*/ 566 h 596"/>
                <a:gd name="T62" fmla="*/ 408 w 1550"/>
                <a:gd name="T63" fmla="*/ 571 h 596"/>
                <a:gd name="T64" fmla="*/ 439 w 1550"/>
                <a:gd name="T65" fmla="*/ 576 h 596"/>
                <a:gd name="T66" fmla="*/ 477 w 1550"/>
                <a:gd name="T67" fmla="*/ 580 h 596"/>
                <a:gd name="T68" fmla="*/ 512 w 1550"/>
                <a:gd name="T69" fmla="*/ 584 h 596"/>
                <a:gd name="T70" fmla="*/ 552 w 1550"/>
                <a:gd name="T71" fmla="*/ 587 h 596"/>
                <a:gd name="T72" fmla="*/ 589 w 1550"/>
                <a:gd name="T73" fmla="*/ 590 h 596"/>
                <a:gd name="T74" fmla="*/ 633 w 1550"/>
                <a:gd name="T75" fmla="*/ 592 h 596"/>
                <a:gd name="T76" fmla="*/ 685 w 1550"/>
                <a:gd name="T77" fmla="*/ 594 h 596"/>
                <a:gd name="T78" fmla="*/ 728 w 1550"/>
                <a:gd name="T79" fmla="*/ 595 h 596"/>
                <a:gd name="T80" fmla="*/ 785 w 1550"/>
                <a:gd name="T81" fmla="*/ 595 h 596"/>
                <a:gd name="T82" fmla="*/ 841 w 1550"/>
                <a:gd name="T83" fmla="*/ 595 h 596"/>
                <a:gd name="T84" fmla="*/ 890 w 1550"/>
                <a:gd name="T85" fmla="*/ 593 h 596"/>
                <a:gd name="T86" fmla="*/ 927 w 1550"/>
                <a:gd name="T87" fmla="*/ 592 h 596"/>
                <a:gd name="T88" fmla="*/ 971 w 1550"/>
                <a:gd name="T89" fmla="*/ 589 h 596"/>
                <a:gd name="T90" fmla="*/ 1009 w 1550"/>
                <a:gd name="T91" fmla="*/ 586 h 596"/>
                <a:gd name="T92" fmla="*/ 1053 w 1550"/>
                <a:gd name="T93" fmla="*/ 582 h 596"/>
                <a:gd name="T94" fmla="*/ 1086 w 1550"/>
                <a:gd name="T95" fmla="*/ 579 h 596"/>
                <a:gd name="T96" fmla="*/ 1127 w 1550"/>
                <a:gd name="T97" fmla="*/ 573 h 596"/>
                <a:gd name="T98" fmla="*/ 1165 w 1550"/>
                <a:gd name="T99" fmla="*/ 568 h 596"/>
                <a:gd name="T100" fmla="*/ 1196 w 1550"/>
                <a:gd name="T101" fmla="*/ 562 h 596"/>
                <a:gd name="T102" fmla="*/ 1223 w 1550"/>
                <a:gd name="T103" fmla="*/ 557 h 596"/>
                <a:gd name="T104" fmla="*/ 1256 w 1550"/>
                <a:gd name="T105" fmla="*/ 550 h 596"/>
                <a:gd name="T106" fmla="*/ 1286 w 1550"/>
                <a:gd name="T107" fmla="*/ 542 h 596"/>
                <a:gd name="T108" fmla="*/ 1307 w 1550"/>
                <a:gd name="T109" fmla="*/ 536 h 596"/>
                <a:gd name="T110" fmla="*/ 1332 w 1550"/>
                <a:gd name="T111" fmla="*/ 527 h 596"/>
                <a:gd name="T112" fmla="*/ 1350 w 1550"/>
                <a:gd name="T113" fmla="*/ 520 h 596"/>
                <a:gd name="T114" fmla="*/ 1365 w 1550"/>
                <a:gd name="T115" fmla="*/ 513 h 596"/>
                <a:gd name="T116" fmla="*/ 1381 w 1550"/>
                <a:gd name="T117" fmla="*/ 504 h 596"/>
                <a:gd name="T118" fmla="*/ 1392 w 1550"/>
                <a:gd name="T119" fmla="*/ 496 h 596"/>
                <a:gd name="T120" fmla="*/ 1400 w 1550"/>
                <a:gd name="T121" fmla="*/ 489 h 596"/>
                <a:gd name="T122" fmla="*/ 1408 w 1550"/>
                <a:gd name="T123" fmla="*/ 479 h 596"/>
                <a:gd name="T124" fmla="*/ 1550 w 1550"/>
                <a:gd name="T125" fmla="*/ 16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50" h="596">
                  <a:moveTo>
                    <a:pt x="1550" y="160"/>
                  </a:moveTo>
                  <a:cubicBezTo>
                    <a:pt x="1550" y="159"/>
                    <a:pt x="1550" y="157"/>
                    <a:pt x="1550" y="156"/>
                  </a:cubicBezTo>
                  <a:cubicBezTo>
                    <a:pt x="1550" y="155"/>
                    <a:pt x="1550" y="155"/>
                    <a:pt x="1550" y="155"/>
                  </a:cubicBezTo>
                  <a:cubicBezTo>
                    <a:pt x="1549" y="154"/>
                    <a:pt x="1549" y="153"/>
                    <a:pt x="1549" y="152"/>
                  </a:cubicBezTo>
                  <a:cubicBezTo>
                    <a:pt x="1549" y="152"/>
                    <a:pt x="1549" y="152"/>
                    <a:pt x="1549" y="152"/>
                  </a:cubicBezTo>
                  <a:cubicBezTo>
                    <a:pt x="1549" y="151"/>
                    <a:pt x="1548" y="149"/>
                    <a:pt x="1548" y="148"/>
                  </a:cubicBezTo>
                  <a:cubicBezTo>
                    <a:pt x="1547" y="147"/>
                    <a:pt x="1547" y="147"/>
                    <a:pt x="1547" y="147"/>
                  </a:cubicBezTo>
                  <a:cubicBezTo>
                    <a:pt x="1547" y="146"/>
                    <a:pt x="1546" y="145"/>
                    <a:pt x="1546" y="144"/>
                  </a:cubicBezTo>
                  <a:cubicBezTo>
                    <a:pt x="1545" y="143"/>
                    <a:pt x="1545" y="143"/>
                    <a:pt x="1545" y="143"/>
                  </a:cubicBezTo>
                  <a:cubicBezTo>
                    <a:pt x="1545" y="142"/>
                    <a:pt x="1544" y="141"/>
                    <a:pt x="1543" y="140"/>
                  </a:cubicBezTo>
                  <a:cubicBezTo>
                    <a:pt x="1543" y="140"/>
                    <a:pt x="1543" y="140"/>
                    <a:pt x="1543" y="140"/>
                  </a:cubicBezTo>
                  <a:cubicBezTo>
                    <a:pt x="1542" y="138"/>
                    <a:pt x="1542" y="137"/>
                    <a:pt x="1541" y="136"/>
                  </a:cubicBezTo>
                  <a:cubicBezTo>
                    <a:pt x="1540" y="135"/>
                    <a:pt x="1540" y="135"/>
                    <a:pt x="1540" y="135"/>
                  </a:cubicBezTo>
                  <a:cubicBezTo>
                    <a:pt x="1539" y="134"/>
                    <a:pt x="1538" y="133"/>
                    <a:pt x="1537" y="132"/>
                  </a:cubicBezTo>
                  <a:cubicBezTo>
                    <a:pt x="1537" y="131"/>
                    <a:pt x="1537" y="131"/>
                    <a:pt x="1537" y="131"/>
                  </a:cubicBezTo>
                  <a:cubicBezTo>
                    <a:pt x="1536" y="130"/>
                    <a:pt x="1535" y="129"/>
                    <a:pt x="1534" y="128"/>
                  </a:cubicBezTo>
                  <a:cubicBezTo>
                    <a:pt x="1533" y="128"/>
                    <a:pt x="1533" y="128"/>
                    <a:pt x="1533" y="128"/>
                  </a:cubicBezTo>
                  <a:cubicBezTo>
                    <a:pt x="1532" y="126"/>
                    <a:pt x="1531" y="125"/>
                    <a:pt x="1529" y="124"/>
                  </a:cubicBezTo>
                  <a:cubicBezTo>
                    <a:pt x="1529" y="123"/>
                    <a:pt x="1529" y="123"/>
                    <a:pt x="1529" y="123"/>
                  </a:cubicBezTo>
                  <a:cubicBezTo>
                    <a:pt x="1527" y="122"/>
                    <a:pt x="1526" y="121"/>
                    <a:pt x="1525" y="120"/>
                  </a:cubicBezTo>
                  <a:cubicBezTo>
                    <a:pt x="1524" y="120"/>
                    <a:pt x="1524" y="120"/>
                    <a:pt x="1524" y="120"/>
                  </a:cubicBezTo>
                  <a:cubicBezTo>
                    <a:pt x="1523" y="119"/>
                    <a:pt x="1521" y="118"/>
                    <a:pt x="1520" y="116"/>
                  </a:cubicBezTo>
                  <a:cubicBezTo>
                    <a:pt x="1519" y="116"/>
                    <a:pt x="1519" y="116"/>
                    <a:pt x="1519" y="116"/>
                  </a:cubicBezTo>
                  <a:cubicBezTo>
                    <a:pt x="1517" y="115"/>
                    <a:pt x="1516" y="114"/>
                    <a:pt x="1514" y="113"/>
                  </a:cubicBezTo>
                  <a:cubicBezTo>
                    <a:pt x="1513" y="112"/>
                    <a:pt x="1513" y="112"/>
                    <a:pt x="1513" y="112"/>
                  </a:cubicBezTo>
                  <a:cubicBezTo>
                    <a:pt x="1511" y="111"/>
                    <a:pt x="1510" y="110"/>
                    <a:pt x="1508" y="109"/>
                  </a:cubicBezTo>
                  <a:cubicBezTo>
                    <a:pt x="1507" y="108"/>
                    <a:pt x="1507" y="108"/>
                    <a:pt x="1507" y="108"/>
                  </a:cubicBezTo>
                  <a:cubicBezTo>
                    <a:pt x="1506" y="107"/>
                    <a:pt x="1504" y="106"/>
                    <a:pt x="1502" y="105"/>
                  </a:cubicBezTo>
                  <a:cubicBezTo>
                    <a:pt x="1501" y="105"/>
                    <a:pt x="1501" y="105"/>
                    <a:pt x="1501" y="105"/>
                  </a:cubicBezTo>
                  <a:cubicBezTo>
                    <a:pt x="1499" y="104"/>
                    <a:pt x="1497" y="103"/>
                    <a:pt x="1495" y="102"/>
                  </a:cubicBezTo>
                  <a:cubicBezTo>
                    <a:pt x="1495" y="101"/>
                    <a:pt x="1494" y="101"/>
                    <a:pt x="1494" y="101"/>
                  </a:cubicBezTo>
                  <a:cubicBezTo>
                    <a:pt x="1492" y="100"/>
                    <a:pt x="1490" y="99"/>
                    <a:pt x="1487" y="98"/>
                  </a:cubicBezTo>
                  <a:cubicBezTo>
                    <a:pt x="1487" y="97"/>
                    <a:pt x="1487" y="97"/>
                    <a:pt x="1487" y="97"/>
                  </a:cubicBezTo>
                  <a:cubicBezTo>
                    <a:pt x="1485" y="96"/>
                    <a:pt x="1483" y="95"/>
                    <a:pt x="1480" y="94"/>
                  </a:cubicBezTo>
                  <a:cubicBezTo>
                    <a:pt x="1480" y="94"/>
                    <a:pt x="1479" y="94"/>
                    <a:pt x="1479" y="94"/>
                  </a:cubicBezTo>
                  <a:cubicBezTo>
                    <a:pt x="1477" y="93"/>
                    <a:pt x="1474" y="92"/>
                    <a:pt x="1472" y="91"/>
                  </a:cubicBezTo>
                  <a:cubicBezTo>
                    <a:pt x="1472" y="91"/>
                    <a:pt x="1471" y="90"/>
                    <a:pt x="1471" y="90"/>
                  </a:cubicBezTo>
                  <a:cubicBezTo>
                    <a:pt x="1470" y="90"/>
                    <a:pt x="1469" y="90"/>
                    <a:pt x="1468" y="89"/>
                  </a:cubicBezTo>
                  <a:cubicBezTo>
                    <a:pt x="1468" y="89"/>
                    <a:pt x="1467" y="89"/>
                    <a:pt x="1466" y="88"/>
                  </a:cubicBezTo>
                  <a:cubicBezTo>
                    <a:pt x="1464" y="88"/>
                    <a:pt x="1463" y="87"/>
                    <a:pt x="1461" y="86"/>
                  </a:cubicBezTo>
                  <a:cubicBezTo>
                    <a:pt x="1460" y="86"/>
                    <a:pt x="1458" y="85"/>
                    <a:pt x="1457" y="85"/>
                  </a:cubicBezTo>
                  <a:cubicBezTo>
                    <a:pt x="1455" y="84"/>
                    <a:pt x="1453" y="83"/>
                    <a:pt x="1452" y="83"/>
                  </a:cubicBezTo>
                  <a:cubicBezTo>
                    <a:pt x="1450" y="82"/>
                    <a:pt x="1449" y="82"/>
                    <a:pt x="1447" y="81"/>
                  </a:cubicBezTo>
                  <a:cubicBezTo>
                    <a:pt x="1445" y="80"/>
                    <a:pt x="1444" y="80"/>
                    <a:pt x="1442" y="79"/>
                  </a:cubicBezTo>
                  <a:cubicBezTo>
                    <a:pt x="1440" y="79"/>
                    <a:pt x="1439" y="78"/>
                    <a:pt x="1437" y="78"/>
                  </a:cubicBezTo>
                  <a:cubicBezTo>
                    <a:pt x="1435" y="77"/>
                    <a:pt x="1433" y="76"/>
                    <a:pt x="1431" y="76"/>
                  </a:cubicBezTo>
                  <a:cubicBezTo>
                    <a:pt x="1430" y="75"/>
                    <a:pt x="1429" y="75"/>
                    <a:pt x="1429" y="75"/>
                  </a:cubicBezTo>
                  <a:cubicBezTo>
                    <a:pt x="1428" y="74"/>
                    <a:pt x="1427" y="74"/>
                    <a:pt x="1427" y="74"/>
                  </a:cubicBezTo>
                  <a:cubicBezTo>
                    <a:pt x="1426" y="74"/>
                    <a:pt x="1424" y="73"/>
                    <a:pt x="1423" y="73"/>
                  </a:cubicBezTo>
                  <a:cubicBezTo>
                    <a:pt x="1421" y="72"/>
                    <a:pt x="1419" y="72"/>
                    <a:pt x="1417" y="71"/>
                  </a:cubicBezTo>
                  <a:cubicBezTo>
                    <a:pt x="1416" y="71"/>
                    <a:pt x="1414" y="70"/>
                    <a:pt x="1413" y="70"/>
                  </a:cubicBezTo>
                  <a:cubicBezTo>
                    <a:pt x="1411" y="69"/>
                    <a:pt x="1409" y="69"/>
                    <a:pt x="1407" y="68"/>
                  </a:cubicBezTo>
                  <a:cubicBezTo>
                    <a:pt x="1405" y="68"/>
                    <a:pt x="1404" y="67"/>
                    <a:pt x="1403" y="67"/>
                  </a:cubicBezTo>
                  <a:cubicBezTo>
                    <a:pt x="1401" y="66"/>
                    <a:pt x="1398" y="65"/>
                    <a:pt x="1396" y="65"/>
                  </a:cubicBezTo>
                  <a:cubicBezTo>
                    <a:pt x="1395" y="65"/>
                    <a:pt x="1394" y="64"/>
                    <a:pt x="1393" y="64"/>
                  </a:cubicBezTo>
                  <a:cubicBezTo>
                    <a:pt x="1392" y="64"/>
                    <a:pt x="1392" y="64"/>
                    <a:pt x="1392" y="64"/>
                  </a:cubicBezTo>
                  <a:cubicBezTo>
                    <a:pt x="1389" y="63"/>
                    <a:pt x="1386" y="62"/>
                    <a:pt x="1383" y="61"/>
                  </a:cubicBezTo>
                  <a:cubicBezTo>
                    <a:pt x="1382" y="61"/>
                    <a:pt x="1381" y="61"/>
                    <a:pt x="1380" y="61"/>
                  </a:cubicBezTo>
                  <a:cubicBezTo>
                    <a:pt x="1377" y="60"/>
                    <a:pt x="1374" y="59"/>
                    <a:pt x="1372" y="59"/>
                  </a:cubicBezTo>
                  <a:cubicBezTo>
                    <a:pt x="1371" y="58"/>
                    <a:pt x="1370" y="58"/>
                    <a:pt x="1369" y="58"/>
                  </a:cubicBezTo>
                  <a:cubicBezTo>
                    <a:pt x="1365" y="57"/>
                    <a:pt x="1362" y="56"/>
                    <a:pt x="1359" y="55"/>
                  </a:cubicBezTo>
                  <a:cubicBezTo>
                    <a:pt x="1358" y="55"/>
                    <a:pt x="1358" y="55"/>
                    <a:pt x="1358" y="55"/>
                  </a:cubicBezTo>
                  <a:cubicBezTo>
                    <a:pt x="1358" y="55"/>
                    <a:pt x="1358" y="55"/>
                    <a:pt x="1358" y="55"/>
                  </a:cubicBezTo>
                  <a:cubicBezTo>
                    <a:pt x="1357" y="55"/>
                    <a:pt x="1357" y="55"/>
                    <a:pt x="1357" y="55"/>
                  </a:cubicBezTo>
                  <a:cubicBezTo>
                    <a:pt x="1353" y="54"/>
                    <a:pt x="1348" y="53"/>
                    <a:pt x="1343" y="52"/>
                  </a:cubicBezTo>
                  <a:cubicBezTo>
                    <a:pt x="1341" y="51"/>
                    <a:pt x="1340" y="51"/>
                    <a:pt x="1338" y="51"/>
                  </a:cubicBezTo>
                  <a:cubicBezTo>
                    <a:pt x="1335" y="50"/>
                    <a:pt x="1331" y="49"/>
                    <a:pt x="1327" y="48"/>
                  </a:cubicBezTo>
                  <a:cubicBezTo>
                    <a:pt x="1326" y="48"/>
                    <a:pt x="1325" y="48"/>
                    <a:pt x="1324" y="48"/>
                  </a:cubicBezTo>
                  <a:cubicBezTo>
                    <a:pt x="1323" y="47"/>
                    <a:pt x="1323" y="47"/>
                    <a:pt x="1322" y="47"/>
                  </a:cubicBezTo>
                  <a:cubicBezTo>
                    <a:pt x="1319" y="46"/>
                    <a:pt x="1315" y="46"/>
                    <a:pt x="1311" y="45"/>
                  </a:cubicBezTo>
                  <a:cubicBezTo>
                    <a:pt x="1310" y="45"/>
                    <a:pt x="1309" y="44"/>
                    <a:pt x="1307" y="44"/>
                  </a:cubicBezTo>
                  <a:cubicBezTo>
                    <a:pt x="1302" y="43"/>
                    <a:pt x="1297" y="42"/>
                    <a:pt x="1292" y="41"/>
                  </a:cubicBezTo>
                  <a:cubicBezTo>
                    <a:pt x="1291" y="41"/>
                    <a:pt x="1291" y="41"/>
                    <a:pt x="1291" y="41"/>
                  </a:cubicBezTo>
                  <a:cubicBezTo>
                    <a:pt x="1291" y="41"/>
                    <a:pt x="1291" y="41"/>
                    <a:pt x="1291" y="41"/>
                  </a:cubicBezTo>
                  <a:cubicBezTo>
                    <a:pt x="1158" y="16"/>
                    <a:pt x="982" y="1"/>
                    <a:pt x="788" y="0"/>
                  </a:cubicBezTo>
                  <a:cubicBezTo>
                    <a:pt x="590" y="0"/>
                    <a:pt x="407" y="14"/>
                    <a:pt x="268" y="39"/>
                  </a:cubicBezTo>
                  <a:cubicBezTo>
                    <a:pt x="268" y="39"/>
                    <a:pt x="268" y="39"/>
                    <a:pt x="268" y="39"/>
                  </a:cubicBezTo>
                  <a:cubicBezTo>
                    <a:pt x="267" y="40"/>
                    <a:pt x="267" y="40"/>
                    <a:pt x="266" y="40"/>
                  </a:cubicBezTo>
                  <a:cubicBezTo>
                    <a:pt x="264" y="40"/>
                    <a:pt x="262" y="40"/>
                    <a:pt x="260" y="41"/>
                  </a:cubicBezTo>
                  <a:cubicBezTo>
                    <a:pt x="258" y="41"/>
                    <a:pt x="255" y="42"/>
                    <a:pt x="253" y="42"/>
                  </a:cubicBezTo>
                  <a:cubicBezTo>
                    <a:pt x="251" y="43"/>
                    <a:pt x="249" y="43"/>
                    <a:pt x="247" y="43"/>
                  </a:cubicBezTo>
                  <a:cubicBezTo>
                    <a:pt x="246" y="44"/>
                    <a:pt x="245" y="44"/>
                    <a:pt x="244" y="44"/>
                  </a:cubicBezTo>
                  <a:cubicBezTo>
                    <a:pt x="243" y="44"/>
                    <a:pt x="242" y="44"/>
                    <a:pt x="241" y="45"/>
                  </a:cubicBezTo>
                  <a:cubicBezTo>
                    <a:pt x="238" y="45"/>
                    <a:pt x="235" y="46"/>
                    <a:pt x="233" y="46"/>
                  </a:cubicBezTo>
                  <a:cubicBezTo>
                    <a:pt x="231" y="47"/>
                    <a:pt x="229" y="47"/>
                    <a:pt x="227" y="47"/>
                  </a:cubicBezTo>
                  <a:cubicBezTo>
                    <a:pt x="224" y="48"/>
                    <a:pt x="222" y="48"/>
                    <a:pt x="219" y="49"/>
                  </a:cubicBezTo>
                  <a:cubicBezTo>
                    <a:pt x="218" y="49"/>
                    <a:pt x="217" y="49"/>
                    <a:pt x="216" y="50"/>
                  </a:cubicBezTo>
                  <a:cubicBezTo>
                    <a:pt x="215" y="50"/>
                    <a:pt x="214" y="50"/>
                    <a:pt x="213" y="50"/>
                  </a:cubicBezTo>
                  <a:cubicBezTo>
                    <a:pt x="210" y="51"/>
                    <a:pt x="207" y="52"/>
                    <a:pt x="204" y="52"/>
                  </a:cubicBezTo>
                  <a:cubicBezTo>
                    <a:pt x="202" y="53"/>
                    <a:pt x="201" y="53"/>
                    <a:pt x="199" y="53"/>
                  </a:cubicBezTo>
                  <a:cubicBezTo>
                    <a:pt x="195" y="54"/>
                    <a:pt x="191" y="55"/>
                    <a:pt x="187" y="56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1" y="58"/>
                    <a:pt x="176" y="59"/>
                    <a:pt x="172" y="60"/>
                  </a:cubicBezTo>
                  <a:cubicBezTo>
                    <a:pt x="171" y="60"/>
                    <a:pt x="169" y="61"/>
                    <a:pt x="168" y="61"/>
                  </a:cubicBezTo>
                  <a:cubicBezTo>
                    <a:pt x="165" y="62"/>
                    <a:pt x="162" y="63"/>
                    <a:pt x="158" y="64"/>
                  </a:cubicBezTo>
                  <a:cubicBezTo>
                    <a:pt x="158" y="64"/>
                    <a:pt x="157" y="64"/>
                    <a:pt x="156" y="64"/>
                  </a:cubicBezTo>
                  <a:cubicBezTo>
                    <a:pt x="155" y="64"/>
                    <a:pt x="155" y="65"/>
                    <a:pt x="154" y="65"/>
                  </a:cubicBezTo>
                  <a:cubicBezTo>
                    <a:pt x="151" y="66"/>
                    <a:pt x="148" y="66"/>
                    <a:pt x="146" y="67"/>
                  </a:cubicBezTo>
                  <a:cubicBezTo>
                    <a:pt x="144" y="68"/>
                    <a:pt x="143" y="68"/>
                    <a:pt x="141" y="68"/>
                  </a:cubicBezTo>
                  <a:cubicBezTo>
                    <a:pt x="138" y="69"/>
                    <a:pt x="135" y="70"/>
                    <a:pt x="132" y="71"/>
                  </a:cubicBezTo>
                  <a:cubicBezTo>
                    <a:pt x="131" y="72"/>
                    <a:pt x="131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6" y="73"/>
                    <a:pt x="122" y="74"/>
                    <a:pt x="119" y="76"/>
                  </a:cubicBezTo>
                  <a:cubicBezTo>
                    <a:pt x="118" y="76"/>
                    <a:pt x="117" y="76"/>
                    <a:pt x="116" y="76"/>
                  </a:cubicBezTo>
                  <a:cubicBezTo>
                    <a:pt x="114" y="77"/>
                    <a:pt x="111" y="78"/>
                    <a:pt x="108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6" y="80"/>
                    <a:pt x="105" y="80"/>
                    <a:pt x="104" y="80"/>
                  </a:cubicBezTo>
                  <a:cubicBezTo>
                    <a:pt x="102" y="81"/>
                    <a:pt x="100" y="82"/>
                    <a:pt x="98" y="83"/>
                  </a:cubicBezTo>
                  <a:cubicBezTo>
                    <a:pt x="97" y="83"/>
                    <a:pt x="96" y="84"/>
                    <a:pt x="94" y="84"/>
                  </a:cubicBezTo>
                  <a:cubicBezTo>
                    <a:pt x="92" y="85"/>
                    <a:pt x="91" y="86"/>
                    <a:pt x="89" y="86"/>
                  </a:cubicBezTo>
                  <a:cubicBezTo>
                    <a:pt x="88" y="86"/>
                    <a:pt x="88" y="87"/>
                    <a:pt x="87" y="87"/>
                  </a:cubicBezTo>
                  <a:cubicBezTo>
                    <a:pt x="86" y="87"/>
                    <a:pt x="86" y="88"/>
                    <a:pt x="85" y="88"/>
                  </a:cubicBezTo>
                  <a:cubicBezTo>
                    <a:pt x="83" y="89"/>
                    <a:pt x="82" y="89"/>
                    <a:pt x="80" y="90"/>
                  </a:cubicBezTo>
                  <a:cubicBezTo>
                    <a:pt x="79" y="90"/>
                    <a:pt x="78" y="91"/>
                    <a:pt x="76" y="91"/>
                  </a:cubicBezTo>
                  <a:cubicBezTo>
                    <a:pt x="75" y="92"/>
                    <a:pt x="73" y="93"/>
                    <a:pt x="72" y="93"/>
                  </a:cubicBezTo>
                  <a:cubicBezTo>
                    <a:pt x="71" y="94"/>
                    <a:pt x="71" y="94"/>
                    <a:pt x="70" y="94"/>
                  </a:cubicBezTo>
                  <a:cubicBezTo>
                    <a:pt x="69" y="94"/>
                    <a:pt x="69" y="95"/>
                    <a:pt x="68" y="95"/>
                  </a:cubicBezTo>
                  <a:cubicBezTo>
                    <a:pt x="67" y="96"/>
                    <a:pt x="65" y="96"/>
                    <a:pt x="64" y="97"/>
                  </a:cubicBezTo>
                  <a:cubicBezTo>
                    <a:pt x="63" y="98"/>
                    <a:pt x="62" y="98"/>
                    <a:pt x="60" y="99"/>
                  </a:cubicBezTo>
                  <a:cubicBezTo>
                    <a:pt x="59" y="99"/>
                    <a:pt x="58" y="100"/>
                    <a:pt x="57" y="101"/>
                  </a:cubicBezTo>
                  <a:cubicBezTo>
                    <a:pt x="56" y="101"/>
                    <a:pt x="56" y="101"/>
                    <a:pt x="55" y="101"/>
                  </a:cubicBezTo>
                  <a:cubicBezTo>
                    <a:pt x="54" y="102"/>
                    <a:pt x="54" y="102"/>
                    <a:pt x="53" y="102"/>
                  </a:cubicBezTo>
                  <a:cubicBezTo>
                    <a:pt x="52" y="103"/>
                    <a:pt x="51" y="104"/>
                    <a:pt x="50" y="104"/>
                  </a:cubicBezTo>
                  <a:cubicBezTo>
                    <a:pt x="49" y="105"/>
                    <a:pt x="48" y="105"/>
                    <a:pt x="47" y="106"/>
                  </a:cubicBezTo>
                  <a:cubicBezTo>
                    <a:pt x="46" y="107"/>
                    <a:pt x="45" y="107"/>
                    <a:pt x="44" y="108"/>
                  </a:cubicBezTo>
                  <a:cubicBezTo>
                    <a:pt x="43" y="108"/>
                    <a:pt x="43" y="108"/>
                    <a:pt x="42" y="109"/>
                  </a:cubicBezTo>
                  <a:cubicBezTo>
                    <a:pt x="42" y="109"/>
                    <a:pt x="41" y="109"/>
                    <a:pt x="40" y="110"/>
                  </a:cubicBezTo>
                  <a:cubicBezTo>
                    <a:pt x="39" y="110"/>
                    <a:pt x="38" y="111"/>
                    <a:pt x="38" y="111"/>
                  </a:cubicBezTo>
                  <a:cubicBezTo>
                    <a:pt x="37" y="112"/>
                    <a:pt x="36" y="113"/>
                    <a:pt x="35" y="113"/>
                  </a:cubicBezTo>
                  <a:cubicBezTo>
                    <a:pt x="34" y="114"/>
                    <a:pt x="33" y="115"/>
                    <a:pt x="32" y="115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0" y="116"/>
                    <a:pt x="30" y="117"/>
                    <a:pt x="29" y="117"/>
                  </a:cubicBezTo>
                  <a:cubicBezTo>
                    <a:pt x="28" y="118"/>
                    <a:pt x="28" y="118"/>
                    <a:pt x="27" y="119"/>
                  </a:cubicBezTo>
                  <a:cubicBezTo>
                    <a:pt x="26" y="120"/>
                    <a:pt x="25" y="120"/>
                    <a:pt x="24" y="121"/>
                  </a:cubicBezTo>
                  <a:cubicBezTo>
                    <a:pt x="24" y="121"/>
                    <a:pt x="23" y="122"/>
                    <a:pt x="22" y="123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1" y="124"/>
                    <a:pt x="20" y="124"/>
                    <a:pt x="20" y="125"/>
                  </a:cubicBezTo>
                  <a:cubicBezTo>
                    <a:pt x="19" y="125"/>
                    <a:pt x="19" y="126"/>
                    <a:pt x="18" y="126"/>
                  </a:cubicBezTo>
                  <a:cubicBezTo>
                    <a:pt x="17" y="127"/>
                    <a:pt x="16" y="128"/>
                    <a:pt x="15" y="129"/>
                  </a:cubicBezTo>
                  <a:cubicBezTo>
                    <a:pt x="15" y="129"/>
                    <a:pt x="15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3" y="131"/>
                    <a:pt x="12" y="133"/>
                    <a:pt x="11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9" y="136"/>
                    <a:pt x="9" y="137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7" y="138"/>
                    <a:pt x="7" y="139"/>
                    <a:pt x="7" y="139"/>
                  </a:cubicBezTo>
                  <a:cubicBezTo>
                    <a:pt x="6" y="140"/>
                    <a:pt x="6" y="141"/>
                    <a:pt x="5" y="142"/>
                  </a:cubicBezTo>
                  <a:cubicBezTo>
                    <a:pt x="5" y="142"/>
                    <a:pt x="5" y="143"/>
                    <a:pt x="4" y="143"/>
                  </a:cubicBezTo>
                  <a:cubicBezTo>
                    <a:pt x="4" y="144"/>
                    <a:pt x="4" y="145"/>
                    <a:pt x="3" y="145"/>
                  </a:cubicBezTo>
                  <a:cubicBezTo>
                    <a:pt x="3" y="146"/>
                    <a:pt x="3" y="146"/>
                    <a:pt x="3" y="146"/>
                  </a:cubicBezTo>
                  <a:cubicBezTo>
                    <a:pt x="3" y="146"/>
                    <a:pt x="3" y="147"/>
                    <a:pt x="2" y="148"/>
                  </a:cubicBezTo>
                  <a:cubicBezTo>
                    <a:pt x="2" y="148"/>
                    <a:pt x="2" y="149"/>
                    <a:pt x="2" y="150"/>
                  </a:cubicBezTo>
                  <a:cubicBezTo>
                    <a:pt x="1" y="150"/>
                    <a:pt x="1" y="151"/>
                    <a:pt x="1" y="152"/>
                  </a:cubicBezTo>
                  <a:cubicBezTo>
                    <a:pt x="1" y="152"/>
                    <a:pt x="1" y="153"/>
                    <a:pt x="1" y="15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6"/>
                    <a:pt x="0" y="157"/>
                    <a:pt x="0" y="159"/>
                  </a:cubicBezTo>
                  <a:cubicBezTo>
                    <a:pt x="0" y="159"/>
                    <a:pt x="0" y="160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4"/>
                    <a:pt x="0" y="164"/>
                  </a:cubicBezTo>
                  <a:cubicBezTo>
                    <a:pt x="0" y="165"/>
                    <a:pt x="0" y="166"/>
                    <a:pt x="0" y="167"/>
                  </a:cubicBezTo>
                  <a:cubicBezTo>
                    <a:pt x="0" y="167"/>
                    <a:pt x="0" y="168"/>
                    <a:pt x="0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1"/>
                    <a:pt x="1" y="171"/>
                  </a:cubicBezTo>
                  <a:cubicBezTo>
                    <a:pt x="1" y="172"/>
                    <a:pt x="1" y="172"/>
                    <a:pt x="1" y="173"/>
                  </a:cubicBezTo>
                  <a:cubicBezTo>
                    <a:pt x="2" y="174"/>
                    <a:pt x="2" y="176"/>
                    <a:pt x="3" y="177"/>
                  </a:cubicBezTo>
                  <a:cubicBezTo>
                    <a:pt x="18" y="209"/>
                    <a:pt x="33" y="242"/>
                    <a:pt x="48" y="274"/>
                  </a:cubicBezTo>
                  <a:cubicBezTo>
                    <a:pt x="79" y="342"/>
                    <a:pt x="109" y="409"/>
                    <a:pt x="140" y="476"/>
                  </a:cubicBezTo>
                  <a:cubicBezTo>
                    <a:pt x="141" y="477"/>
                    <a:pt x="141" y="477"/>
                    <a:pt x="141" y="477"/>
                  </a:cubicBezTo>
                  <a:cubicBezTo>
                    <a:pt x="141" y="477"/>
                    <a:pt x="141" y="478"/>
                    <a:pt x="141" y="478"/>
                  </a:cubicBezTo>
                  <a:cubicBezTo>
                    <a:pt x="142" y="479"/>
                    <a:pt x="142" y="479"/>
                    <a:pt x="142" y="479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43" y="481"/>
                    <a:pt x="143" y="481"/>
                    <a:pt x="143" y="481"/>
                  </a:cubicBezTo>
                  <a:cubicBezTo>
                    <a:pt x="144" y="482"/>
                    <a:pt x="144" y="482"/>
                    <a:pt x="145" y="483"/>
                  </a:cubicBezTo>
                  <a:cubicBezTo>
                    <a:pt x="145" y="484"/>
                    <a:pt x="145" y="484"/>
                    <a:pt x="145" y="484"/>
                  </a:cubicBezTo>
                  <a:cubicBezTo>
                    <a:pt x="146" y="485"/>
                    <a:pt x="146" y="485"/>
                    <a:pt x="146" y="485"/>
                  </a:cubicBezTo>
                  <a:cubicBezTo>
                    <a:pt x="146" y="485"/>
                    <a:pt x="147" y="486"/>
                    <a:pt x="147" y="486"/>
                  </a:cubicBezTo>
                  <a:cubicBezTo>
                    <a:pt x="148" y="487"/>
                    <a:pt x="148" y="487"/>
                    <a:pt x="148" y="487"/>
                  </a:cubicBezTo>
                  <a:cubicBezTo>
                    <a:pt x="148" y="487"/>
                    <a:pt x="148" y="487"/>
                    <a:pt x="148" y="487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49" y="488"/>
                    <a:pt x="150" y="489"/>
                    <a:pt x="150" y="490"/>
                  </a:cubicBezTo>
                  <a:cubicBezTo>
                    <a:pt x="151" y="490"/>
                    <a:pt x="151" y="490"/>
                    <a:pt x="151" y="491"/>
                  </a:cubicBezTo>
                  <a:cubicBezTo>
                    <a:pt x="152" y="491"/>
                    <a:pt x="152" y="491"/>
                    <a:pt x="152" y="491"/>
                  </a:cubicBezTo>
                  <a:cubicBezTo>
                    <a:pt x="152" y="492"/>
                    <a:pt x="152" y="492"/>
                    <a:pt x="152" y="492"/>
                  </a:cubicBezTo>
                  <a:cubicBezTo>
                    <a:pt x="153" y="492"/>
                    <a:pt x="153" y="493"/>
                    <a:pt x="154" y="493"/>
                  </a:cubicBezTo>
                  <a:cubicBezTo>
                    <a:pt x="155" y="494"/>
                    <a:pt x="155" y="494"/>
                    <a:pt x="155" y="494"/>
                  </a:cubicBezTo>
                  <a:cubicBezTo>
                    <a:pt x="156" y="495"/>
                    <a:pt x="156" y="495"/>
                    <a:pt x="156" y="495"/>
                  </a:cubicBezTo>
                  <a:cubicBezTo>
                    <a:pt x="156" y="495"/>
                    <a:pt x="156" y="495"/>
                    <a:pt x="157" y="496"/>
                  </a:cubicBezTo>
                  <a:cubicBezTo>
                    <a:pt x="157" y="496"/>
                    <a:pt x="158" y="497"/>
                    <a:pt x="159" y="497"/>
                  </a:cubicBezTo>
                  <a:cubicBezTo>
                    <a:pt x="159" y="498"/>
                    <a:pt x="159" y="498"/>
                    <a:pt x="159" y="498"/>
                  </a:cubicBezTo>
                  <a:cubicBezTo>
                    <a:pt x="160" y="498"/>
                    <a:pt x="160" y="498"/>
                    <a:pt x="160" y="498"/>
                  </a:cubicBezTo>
                  <a:cubicBezTo>
                    <a:pt x="160" y="498"/>
                    <a:pt x="161" y="499"/>
                    <a:pt x="161" y="499"/>
                  </a:cubicBezTo>
                  <a:cubicBezTo>
                    <a:pt x="162" y="499"/>
                    <a:pt x="162" y="500"/>
                    <a:pt x="163" y="500"/>
                  </a:cubicBezTo>
                  <a:cubicBezTo>
                    <a:pt x="163" y="500"/>
                    <a:pt x="163" y="501"/>
                    <a:pt x="164" y="501"/>
                  </a:cubicBezTo>
                  <a:cubicBezTo>
                    <a:pt x="164" y="501"/>
                    <a:pt x="164" y="501"/>
                    <a:pt x="164" y="501"/>
                  </a:cubicBezTo>
                  <a:cubicBezTo>
                    <a:pt x="165" y="502"/>
                    <a:pt x="165" y="502"/>
                    <a:pt x="165" y="502"/>
                  </a:cubicBezTo>
                  <a:cubicBezTo>
                    <a:pt x="165" y="502"/>
                    <a:pt x="166" y="502"/>
                    <a:pt x="166" y="502"/>
                  </a:cubicBezTo>
                  <a:cubicBezTo>
                    <a:pt x="167" y="503"/>
                    <a:pt x="167" y="503"/>
                    <a:pt x="167" y="503"/>
                  </a:cubicBezTo>
                  <a:cubicBezTo>
                    <a:pt x="168" y="503"/>
                    <a:pt x="168" y="504"/>
                    <a:pt x="169" y="504"/>
                  </a:cubicBezTo>
                  <a:cubicBezTo>
                    <a:pt x="170" y="505"/>
                    <a:pt x="171" y="505"/>
                    <a:pt x="171" y="506"/>
                  </a:cubicBezTo>
                  <a:cubicBezTo>
                    <a:pt x="172" y="506"/>
                    <a:pt x="172" y="506"/>
                    <a:pt x="172" y="506"/>
                  </a:cubicBezTo>
                  <a:cubicBezTo>
                    <a:pt x="173" y="507"/>
                    <a:pt x="173" y="507"/>
                    <a:pt x="174" y="507"/>
                  </a:cubicBezTo>
                  <a:cubicBezTo>
                    <a:pt x="175" y="508"/>
                    <a:pt x="176" y="508"/>
                    <a:pt x="177" y="509"/>
                  </a:cubicBezTo>
                  <a:cubicBezTo>
                    <a:pt x="178" y="509"/>
                    <a:pt x="178" y="509"/>
                    <a:pt x="178" y="509"/>
                  </a:cubicBezTo>
                  <a:cubicBezTo>
                    <a:pt x="178" y="510"/>
                    <a:pt x="179" y="510"/>
                    <a:pt x="179" y="510"/>
                  </a:cubicBezTo>
                  <a:cubicBezTo>
                    <a:pt x="179" y="510"/>
                    <a:pt x="179" y="510"/>
                    <a:pt x="179" y="510"/>
                  </a:cubicBezTo>
                  <a:cubicBezTo>
                    <a:pt x="180" y="511"/>
                    <a:pt x="181" y="511"/>
                    <a:pt x="182" y="512"/>
                  </a:cubicBezTo>
                  <a:cubicBezTo>
                    <a:pt x="183" y="512"/>
                    <a:pt x="183" y="512"/>
                    <a:pt x="184" y="513"/>
                  </a:cubicBezTo>
                  <a:cubicBezTo>
                    <a:pt x="184" y="513"/>
                    <a:pt x="185" y="513"/>
                    <a:pt x="185" y="513"/>
                  </a:cubicBezTo>
                  <a:cubicBezTo>
                    <a:pt x="186" y="514"/>
                    <a:pt x="187" y="514"/>
                    <a:pt x="188" y="515"/>
                  </a:cubicBezTo>
                  <a:cubicBezTo>
                    <a:pt x="189" y="515"/>
                    <a:pt x="190" y="516"/>
                    <a:pt x="191" y="516"/>
                  </a:cubicBezTo>
                  <a:cubicBezTo>
                    <a:pt x="191" y="516"/>
                    <a:pt x="191" y="516"/>
                    <a:pt x="191" y="516"/>
                  </a:cubicBezTo>
                  <a:cubicBezTo>
                    <a:pt x="192" y="517"/>
                    <a:pt x="192" y="517"/>
                    <a:pt x="192" y="517"/>
                  </a:cubicBezTo>
                  <a:cubicBezTo>
                    <a:pt x="193" y="517"/>
                    <a:pt x="193" y="517"/>
                    <a:pt x="194" y="518"/>
                  </a:cubicBezTo>
                  <a:cubicBezTo>
                    <a:pt x="195" y="518"/>
                    <a:pt x="196" y="518"/>
                    <a:pt x="197" y="519"/>
                  </a:cubicBezTo>
                  <a:cubicBezTo>
                    <a:pt x="197" y="519"/>
                    <a:pt x="198" y="520"/>
                    <a:pt x="199" y="520"/>
                  </a:cubicBezTo>
                  <a:cubicBezTo>
                    <a:pt x="199" y="520"/>
                    <a:pt x="200" y="520"/>
                    <a:pt x="201" y="521"/>
                  </a:cubicBezTo>
                  <a:cubicBezTo>
                    <a:pt x="201" y="521"/>
                    <a:pt x="202" y="521"/>
                    <a:pt x="203" y="522"/>
                  </a:cubicBezTo>
                  <a:cubicBezTo>
                    <a:pt x="204" y="522"/>
                    <a:pt x="205" y="523"/>
                    <a:pt x="206" y="523"/>
                  </a:cubicBezTo>
                  <a:cubicBezTo>
                    <a:pt x="207" y="523"/>
                    <a:pt x="208" y="523"/>
                    <a:pt x="208" y="524"/>
                  </a:cubicBezTo>
                  <a:cubicBezTo>
                    <a:pt x="209" y="524"/>
                    <a:pt x="209" y="524"/>
                    <a:pt x="210" y="524"/>
                  </a:cubicBezTo>
                  <a:cubicBezTo>
                    <a:pt x="211" y="525"/>
                    <a:pt x="213" y="526"/>
                    <a:pt x="214" y="526"/>
                  </a:cubicBezTo>
                  <a:cubicBezTo>
                    <a:pt x="215" y="526"/>
                    <a:pt x="215" y="526"/>
                    <a:pt x="215" y="526"/>
                  </a:cubicBezTo>
                  <a:cubicBezTo>
                    <a:pt x="215" y="526"/>
                    <a:pt x="216" y="527"/>
                    <a:pt x="216" y="527"/>
                  </a:cubicBezTo>
                  <a:cubicBezTo>
                    <a:pt x="217" y="527"/>
                    <a:pt x="217" y="527"/>
                    <a:pt x="217" y="527"/>
                  </a:cubicBezTo>
                  <a:cubicBezTo>
                    <a:pt x="219" y="528"/>
                    <a:pt x="220" y="528"/>
                    <a:pt x="222" y="529"/>
                  </a:cubicBezTo>
                  <a:cubicBezTo>
                    <a:pt x="223" y="529"/>
                    <a:pt x="223" y="530"/>
                    <a:pt x="224" y="530"/>
                  </a:cubicBezTo>
                  <a:cubicBezTo>
                    <a:pt x="226" y="531"/>
                    <a:pt x="228" y="531"/>
                    <a:pt x="230" y="532"/>
                  </a:cubicBezTo>
                  <a:cubicBezTo>
                    <a:pt x="231" y="532"/>
                    <a:pt x="231" y="532"/>
                    <a:pt x="232" y="533"/>
                  </a:cubicBezTo>
                  <a:cubicBezTo>
                    <a:pt x="233" y="533"/>
                    <a:pt x="233" y="533"/>
                    <a:pt x="234" y="533"/>
                  </a:cubicBezTo>
                  <a:cubicBezTo>
                    <a:pt x="234" y="533"/>
                    <a:pt x="235" y="534"/>
                    <a:pt x="236" y="534"/>
                  </a:cubicBezTo>
                  <a:cubicBezTo>
                    <a:pt x="237" y="534"/>
                    <a:pt x="239" y="535"/>
                    <a:pt x="240" y="535"/>
                  </a:cubicBezTo>
                  <a:cubicBezTo>
                    <a:pt x="240" y="535"/>
                    <a:pt x="240" y="535"/>
                    <a:pt x="240" y="535"/>
                  </a:cubicBezTo>
                  <a:cubicBezTo>
                    <a:pt x="241" y="535"/>
                    <a:pt x="242" y="536"/>
                    <a:pt x="243" y="536"/>
                  </a:cubicBezTo>
                  <a:cubicBezTo>
                    <a:pt x="244" y="536"/>
                    <a:pt x="245" y="537"/>
                    <a:pt x="246" y="537"/>
                  </a:cubicBezTo>
                  <a:cubicBezTo>
                    <a:pt x="247" y="537"/>
                    <a:pt x="247" y="537"/>
                    <a:pt x="248" y="538"/>
                  </a:cubicBezTo>
                  <a:cubicBezTo>
                    <a:pt x="249" y="538"/>
                    <a:pt x="250" y="538"/>
                    <a:pt x="251" y="538"/>
                  </a:cubicBezTo>
                  <a:cubicBezTo>
                    <a:pt x="251" y="539"/>
                    <a:pt x="252" y="539"/>
                    <a:pt x="253" y="539"/>
                  </a:cubicBezTo>
                  <a:cubicBezTo>
                    <a:pt x="253" y="539"/>
                    <a:pt x="254" y="539"/>
                    <a:pt x="255" y="540"/>
                  </a:cubicBezTo>
                  <a:cubicBezTo>
                    <a:pt x="256" y="540"/>
                    <a:pt x="256" y="540"/>
                    <a:pt x="257" y="540"/>
                  </a:cubicBezTo>
                  <a:cubicBezTo>
                    <a:pt x="258" y="541"/>
                    <a:pt x="259" y="541"/>
                    <a:pt x="260" y="541"/>
                  </a:cubicBezTo>
                  <a:cubicBezTo>
                    <a:pt x="262" y="542"/>
                    <a:pt x="263" y="542"/>
                    <a:pt x="265" y="543"/>
                  </a:cubicBezTo>
                  <a:cubicBezTo>
                    <a:pt x="266" y="543"/>
                    <a:pt x="266" y="543"/>
                    <a:pt x="266" y="543"/>
                  </a:cubicBezTo>
                  <a:cubicBezTo>
                    <a:pt x="267" y="543"/>
                    <a:pt x="268" y="543"/>
                    <a:pt x="269" y="544"/>
                  </a:cubicBezTo>
                  <a:cubicBezTo>
                    <a:pt x="271" y="544"/>
                    <a:pt x="273" y="545"/>
                    <a:pt x="275" y="545"/>
                  </a:cubicBezTo>
                  <a:cubicBezTo>
                    <a:pt x="275" y="545"/>
                    <a:pt x="276" y="545"/>
                    <a:pt x="276" y="546"/>
                  </a:cubicBezTo>
                  <a:cubicBezTo>
                    <a:pt x="277" y="546"/>
                    <a:pt x="277" y="546"/>
                    <a:pt x="277" y="546"/>
                  </a:cubicBezTo>
                  <a:cubicBezTo>
                    <a:pt x="278" y="546"/>
                    <a:pt x="278" y="546"/>
                    <a:pt x="279" y="546"/>
                  </a:cubicBezTo>
                  <a:cubicBezTo>
                    <a:pt x="280" y="547"/>
                    <a:pt x="282" y="547"/>
                    <a:pt x="284" y="548"/>
                  </a:cubicBezTo>
                  <a:cubicBezTo>
                    <a:pt x="285" y="548"/>
                    <a:pt x="286" y="548"/>
                    <a:pt x="287" y="548"/>
                  </a:cubicBezTo>
                  <a:cubicBezTo>
                    <a:pt x="287" y="548"/>
                    <a:pt x="288" y="549"/>
                    <a:pt x="289" y="549"/>
                  </a:cubicBezTo>
                  <a:cubicBezTo>
                    <a:pt x="291" y="549"/>
                    <a:pt x="292" y="550"/>
                    <a:pt x="294" y="550"/>
                  </a:cubicBezTo>
                  <a:cubicBezTo>
                    <a:pt x="295" y="550"/>
                    <a:pt x="296" y="551"/>
                    <a:pt x="298" y="551"/>
                  </a:cubicBezTo>
                  <a:cubicBezTo>
                    <a:pt x="298" y="551"/>
                    <a:pt x="299" y="551"/>
                    <a:pt x="300" y="551"/>
                  </a:cubicBezTo>
                  <a:cubicBezTo>
                    <a:pt x="301" y="552"/>
                    <a:pt x="302" y="552"/>
                    <a:pt x="304" y="552"/>
                  </a:cubicBezTo>
                  <a:cubicBezTo>
                    <a:pt x="305" y="553"/>
                    <a:pt x="306" y="553"/>
                    <a:pt x="308" y="553"/>
                  </a:cubicBezTo>
                  <a:cubicBezTo>
                    <a:pt x="309" y="553"/>
                    <a:pt x="310" y="554"/>
                    <a:pt x="311" y="554"/>
                  </a:cubicBezTo>
                  <a:cubicBezTo>
                    <a:pt x="312" y="554"/>
                    <a:pt x="313" y="554"/>
                    <a:pt x="314" y="554"/>
                  </a:cubicBezTo>
                  <a:cubicBezTo>
                    <a:pt x="314" y="554"/>
                    <a:pt x="314" y="554"/>
                    <a:pt x="314" y="554"/>
                  </a:cubicBezTo>
                  <a:cubicBezTo>
                    <a:pt x="315" y="555"/>
                    <a:pt x="317" y="555"/>
                    <a:pt x="318" y="555"/>
                  </a:cubicBezTo>
                  <a:cubicBezTo>
                    <a:pt x="320" y="556"/>
                    <a:pt x="321" y="556"/>
                    <a:pt x="323" y="556"/>
                  </a:cubicBezTo>
                  <a:cubicBezTo>
                    <a:pt x="324" y="557"/>
                    <a:pt x="325" y="557"/>
                    <a:pt x="325" y="557"/>
                  </a:cubicBezTo>
                  <a:cubicBezTo>
                    <a:pt x="326" y="557"/>
                    <a:pt x="327" y="557"/>
                    <a:pt x="328" y="558"/>
                  </a:cubicBezTo>
                  <a:cubicBezTo>
                    <a:pt x="331" y="558"/>
                    <a:pt x="333" y="558"/>
                    <a:pt x="335" y="559"/>
                  </a:cubicBezTo>
                  <a:cubicBezTo>
                    <a:pt x="336" y="559"/>
                    <a:pt x="337" y="559"/>
                    <a:pt x="338" y="559"/>
                  </a:cubicBezTo>
                  <a:cubicBezTo>
                    <a:pt x="338" y="560"/>
                    <a:pt x="339" y="560"/>
                    <a:pt x="339" y="560"/>
                  </a:cubicBezTo>
                  <a:cubicBezTo>
                    <a:pt x="341" y="560"/>
                    <a:pt x="344" y="561"/>
                    <a:pt x="346" y="561"/>
                  </a:cubicBezTo>
                  <a:cubicBezTo>
                    <a:pt x="347" y="561"/>
                    <a:pt x="349" y="562"/>
                    <a:pt x="350" y="562"/>
                  </a:cubicBezTo>
                  <a:cubicBezTo>
                    <a:pt x="351" y="562"/>
                    <a:pt x="351" y="562"/>
                    <a:pt x="351" y="562"/>
                  </a:cubicBezTo>
                  <a:cubicBezTo>
                    <a:pt x="353" y="562"/>
                    <a:pt x="355" y="563"/>
                    <a:pt x="358" y="563"/>
                  </a:cubicBezTo>
                  <a:cubicBezTo>
                    <a:pt x="359" y="563"/>
                    <a:pt x="360" y="564"/>
                    <a:pt x="361" y="564"/>
                  </a:cubicBezTo>
                  <a:cubicBezTo>
                    <a:pt x="362" y="564"/>
                    <a:pt x="363" y="564"/>
                    <a:pt x="363" y="564"/>
                  </a:cubicBezTo>
                  <a:cubicBezTo>
                    <a:pt x="364" y="564"/>
                    <a:pt x="365" y="565"/>
                    <a:pt x="366" y="565"/>
                  </a:cubicBezTo>
                  <a:cubicBezTo>
                    <a:pt x="368" y="565"/>
                    <a:pt x="370" y="565"/>
                    <a:pt x="372" y="566"/>
                  </a:cubicBezTo>
                  <a:cubicBezTo>
                    <a:pt x="373" y="566"/>
                    <a:pt x="373" y="566"/>
                    <a:pt x="373" y="566"/>
                  </a:cubicBezTo>
                  <a:cubicBezTo>
                    <a:pt x="374" y="566"/>
                    <a:pt x="375" y="566"/>
                    <a:pt x="376" y="566"/>
                  </a:cubicBezTo>
                  <a:cubicBezTo>
                    <a:pt x="377" y="567"/>
                    <a:pt x="379" y="567"/>
                    <a:pt x="380" y="567"/>
                  </a:cubicBezTo>
                  <a:cubicBezTo>
                    <a:pt x="382" y="567"/>
                    <a:pt x="383" y="568"/>
                    <a:pt x="384" y="568"/>
                  </a:cubicBezTo>
                  <a:cubicBezTo>
                    <a:pt x="385" y="568"/>
                    <a:pt x="386" y="568"/>
                    <a:pt x="387" y="568"/>
                  </a:cubicBezTo>
                  <a:cubicBezTo>
                    <a:pt x="388" y="568"/>
                    <a:pt x="389" y="568"/>
                    <a:pt x="390" y="569"/>
                  </a:cubicBezTo>
                  <a:cubicBezTo>
                    <a:pt x="391" y="569"/>
                    <a:pt x="392" y="569"/>
                    <a:pt x="393" y="569"/>
                  </a:cubicBezTo>
                  <a:cubicBezTo>
                    <a:pt x="394" y="569"/>
                    <a:pt x="395" y="569"/>
                    <a:pt x="396" y="570"/>
                  </a:cubicBezTo>
                  <a:cubicBezTo>
                    <a:pt x="398" y="570"/>
                    <a:pt x="399" y="570"/>
                    <a:pt x="400" y="570"/>
                  </a:cubicBezTo>
                  <a:cubicBezTo>
                    <a:pt x="403" y="571"/>
                    <a:pt x="406" y="571"/>
                    <a:pt x="408" y="571"/>
                  </a:cubicBezTo>
                  <a:cubicBezTo>
                    <a:pt x="410" y="572"/>
                    <a:pt x="411" y="572"/>
                    <a:pt x="413" y="572"/>
                  </a:cubicBezTo>
                  <a:cubicBezTo>
                    <a:pt x="415" y="572"/>
                    <a:pt x="418" y="573"/>
                    <a:pt x="420" y="573"/>
                  </a:cubicBezTo>
                  <a:cubicBezTo>
                    <a:pt x="421" y="573"/>
                    <a:pt x="421" y="573"/>
                    <a:pt x="421" y="573"/>
                  </a:cubicBezTo>
                  <a:cubicBezTo>
                    <a:pt x="422" y="573"/>
                    <a:pt x="422" y="573"/>
                    <a:pt x="422" y="573"/>
                  </a:cubicBezTo>
                  <a:cubicBezTo>
                    <a:pt x="423" y="574"/>
                    <a:pt x="424" y="574"/>
                    <a:pt x="426" y="574"/>
                  </a:cubicBezTo>
                  <a:cubicBezTo>
                    <a:pt x="428" y="574"/>
                    <a:pt x="430" y="575"/>
                    <a:pt x="433" y="575"/>
                  </a:cubicBezTo>
                  <a:cubicBezTo>
                    <a:pt x="434" y="575"/>
                    <a:pt x="435" y="575"/>
                    <a:pt x="436" y="575"/>
                  </a:cubicBezTo>
                  <a:cubicBezTo>
                    <a:pt x="437" y="575"/>
                    <a:pt x="437" y="575"/>
                    <a:pt x="437" y="575"/>
                  </a:cubicBezTo>
                  <a:cubicBezTo>
                    <a:pt x="438" y="575"/>
                    <a:pt x="438" y="576"/>
                    <a:pt x="439" y="576"/>
                  </a:cubicBezTo>
                  <a:cubicBezTo>
                    <a:pt x="441" y="576"/>
                    <a:pt x="443" y="576"/>
                    <a:pt x="446" y="576"/>
                  </a:cubicBezTo>
                  <a:cubicBezTo>
                    <a:pt x="447" y="577"/>
                    <a:pt x="449" y="577"/>
                    <a:pt x="451" y="577"/>
                  </a:cubicBezTo>
                  <a:cubicBezTo>
                    <a:pt x="452" y="577"/>
                    <a:pt x="453" y="577"/>
                    <a:pt x="454" y="577"/>
                  </a:cubicBezTo>
                  <a:cubicBezTo>
                    <a:pt x="455" y="578"/>
                    <a:pt x="455" y="578"/>
                    <a:pt x="455" y="578"/>
                  </a:cubicBezTo>
                  <a:cubicBezTo>
                    <a:pt x="456" y="578"/>
                    <a:pt x="457" y="578"/>
                    <a:pt x="458" y="578"/>
                  </a:cubicBezTo>
                  <a:cubicBezTo>
                    <a:pt x="460" y="578"/>
                    <a:pt x="462" y="578"/>
                    <a:pt x="464" y="579"/>
                  </a:cubicBezTo>
                  <a:cubicBezTo>
                    <a:pt x="466" y="579"/>
                    <a:pt x="468" y="579"/>
                    <a:pt x="471" y="579"/>
                  </a:cubicBezTo>
                  <a:cubicBezTo>
                    <a:pt x="471" y="580"/>
                    <a:pt x="472" y="580"/>
                    <a:pt x="473" y="580"/>
                  </a:cubicBezTo>
                  <a:cubicBezTo>
                    <a:pt x="475" y="580"/>
                    <a:pt x="476" y="580"/>
                    <a:pt x="477" y="580"/>
                  </a:cubicBezTo>
                  <a:cubicBezTo>
                    <a:pt x="480" y="580"/>
                    <a:pt x="482" y="581"/>
                    <a:pt x="485" y="581"/>
                  </a:cubicBezTo>
                  <a:cubicBezTo>
                    <a:pt x="486" y="581"/>
                    <a:pt x="488" y="581"/>
                    <a:pt x="490" y="582"/>
                  </a:cubicBezTo>
                  <a:cubicBezTo>
                    <a:pt x="490" y="582"/>
                    <a:pt x="491" y="582"/>
                    <a:pt x="491" y="582"/>
                  </a:cubicBezTo>
                  <a:cubicBezTo>
                    <a:pt x="494" y="582"/>
                    <a:pt x="496" y="582"/>
                    <a:pt x="499" y="582"/>
                  </a:cubicBezTo>
                  <a:cubicBezTo>
                    <a:pt x="500" y="583"/>
                    <a:pt x="502" y="583"/>
                    <a:pt x="504" y="583"/>
                  </a:cubicBezTo>
                  <a:cubicBezTo>
                    <a:pt x="505" y="583"/>
                    <a:pt x="506" y="583"/>
                    <a:pt x="508" y="583"/>
                  </a:cubicBezTo>
                  <a:cubicBezTo>
                    <a:pt x="509" y="583"/>
                    <a:pt x="509" y="583"/>
                    <a:pt x="509" y="583"/>
                  </a:cubicBezTo>
                  <a:cubicBezTo>
                    <a:pt x="510" y="584"/>
                    <a:pt x="511" y="584"/>
                    <a:pt x="512" y="584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4" y="584"/>
                    <a:pt x="516" y="584"/>
                    <a:pt x="518" y="584"/>
                  </a:cubicBezTo>
                  <a:cubicBezTo>
                    <a:pt x="519" y="584"/>
                    <a:pt x="521" y="585"/>
                    <a:pt x="522" y="585"/>
                  </a:cubicBezTo>
                  <a:cubicBezTo>
                    <a:pt x="524" y="585"/>
                    <a:pt x="525" y="585"/>
                    <a:pt x="527" y="585"/>
                  </a:cubicBezTo>
                  <a:cubicBezTo>
                    <a:pt x="529" y="585"/>
                    <a:pt x="530" y="585"/>
                    <a:pt x="532" y="586"/>
                  </a:cubicBezTo>
                  <a:cubicBezTo>
                    <a:pt x="533" y="586"/>
                    <a:pt x="535" y="586"/>
                    <a:pt x="537" y="586"/>
                  </a:cubicBezTo>
                  <a:cubicBezTo>
                    <a:pt x="539" y="586"/>
                    <a:pt x="541" y="586"/>
                    <a:pt x="542" y="586"/>
                  </a:cubicBezTo>
                  <a:cubicBezTo>
                    <a:pt x="543" y="586"/>
                    <a:pt x="543" y="586"/>
                    <a:pt x="543" y="586"/>
                  </a:cubicBezTo>
                  <a:cubicBezTo>
                    <a:pt x="544" y="587"/>
                    <a:pt x="544" y="587"/>
                    <a:pt x="546" y="587"/>
                  </a:cubicBezTo>
                  <a:cubicBezTo>
                    <a:pt x="548" y="587"/>
                    <a:pt x="550" y="587"/>
                    <a:pt x="552" y="587"/>
                  </a:cubicBezTo>
                  <a:cubicBezTo>
                    <a:pt x="554" y="587"/>
                    <a:pt x="556" y="587"/>
                    <a:pt x="557" y="588"/>
                  </a:cubicBezTo>
                  <a:cubicBezTo>
                    <a:pt x="558" y="588"/>
                    <a:pt x="559" y="588"/>
                    <a:pt x="560" y="588"/>
                  </a:cubicBezTo>
                  <a:cubicBezTo>
                    <a:pt x="560" y="588"/>
                    <a:pt x="561" y="588"/>
                    <a:pt x="561" y="588"/>
                  </a:cubicBezTo>
                  <a:cubicBezTo>
                    <a:pt x="564" y="588"/>
                    <a:pt x="567" y="588"/>
                    <a:pt x="569" y="588"/>
                  </a:cubicBezTo>
                  <a:cubicBezTo>
                    <a:pt x="570" y="589"/>
                    <a:pt x="571" y="589"/>
                    <a:pt x="572" y="589"/>
                  </a:cubicBezTo>
                  <a:cubicBezTo>
                    <a:pt x="572" y="589"/>
                    <a:pt x="572" y="589"/>
                    <a:pt x="572" y="589"/>
                  </a:cubicBezTo>
                  <a:cubicBezTo>
                    <a:pt x="573" y="589"/>
                    <a:pt x="574" y="589"/>
                    <a:pt x="574" y="589"/>
                  </a:cubicBezTo>
                  <a:cubicBezTo>
                    <a:pt x="576" y="589"/>
                    <a:pt x="577" y="589"/>
                    <a:pt x="579" y="589"/>
                  </a:cubicBezTo>
                  <a:cubicBezTo>
                    <a:pt x="582" y="589"/>
                    <a:pt x="585" y="590"/>
                    <a:pt x="589" y="590"/>
                  </a:cubicBezTo>
                  <a:cubicBezTo>
                    <a:pt x="590" y="590"/>
                    <a:pt x="592" y="590"/>
                    <a:pt x="594" y="590"/>
                  </a:cubicBezTo>
                  <a:cubicBezTo>
                    <a:pt x="597" y="590"/>
                    <a:pt x="599" y="590"/>
                    <a:pt x="602" y="591"/>
                  </a:cubicBezTo>
                  <a:cubicBezTo>
                    <a:pt x="603" y="591"/>
                    <a:pt x="603" y="591"/>
                    <a:pt x="603" y="591"/>
                  </a:cubicBezTo>
                  <a:cubicBezTo>
                    <a:pt x="603" y="591"/>
                    <a:pt x="603" y="591"/>
                    <a:pt x="603" y="591"/>
                  </a:cubicBezTo>
                  <a:cubicBezTo>
                    <a:pt x="605" y="591"/>
                    <a:pt x="607" y="591"/>
                    <a:pt x="609" y="591"/>
                  </a:cubicBezTo>
                  <a:cubicBezTo>
                    <a:pt x="612" y="591"/>
                    <a:pt x="615" y="591"/>
                    <a:pt x="618" y="591"/>
                  </a:cubicBezTo>
                  <a:cubicBezTo>
                    <a:pt x="620" y="592"/>
                    <a:pt x="622" y="592"/>
                    <a:pt x="624" y="592"/>
                  </a:cubicBezTo>
                  <a:cubicBezTo>
                    <a:pt x="627" y="592"/>
                    <a:pt x="630" y="592"/>
                    <a:pt x="632" y="592"/>
                  </a:cubicBezTo>
                  <a:cubicBezTo>
                    <a:pt x="633" y="592"/>
                    <a:pt x="633" y="592"/>
                    <a:pt x="633" y="592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6" y="592"/>
                    <a:pt x="638" y="592"/>
                    <a:pt x="639" y="592"/>
                  </a:cubicBezTo>
                  <a:cubicBezTo>
                    <a:pt x="642" y="593"/>
                    <a:pt x="645" y="593"/>
                    <a:pt x="648" y="593"/>
                  </a:cubicBezTo>
                  <a:cubicBezTo>
                    <a:pt x="650" y="593"/>
                    <a:pt x="652" y="593"/>
                    <a:pt x="655" y="593"/>
                  </a:cubicBezTo>
                  <a:cubicBezTo>
                    <a:pt x="657" y="593"/>
                    <a:pt x="660" y="593"/>
                    <a:pt x="663" y="593"/>
                  </a:cubicBezTo>
                  <a:cubicBezTo>
                    <a:pt x="664" y="593"/>
                    <a:pt x="664" y="594"/>
                    <a:pt x="665" y="594"/>
                  </a:cubicBezTo>
                  <a:cubicBezTo>
                    <a:pt x="667" y="594"/>
                    <a:pt x="668" y="594"/>
                    <a:pt x="670" y="594"/>
                  </a:cubicBezTo>
                  <a:cubicBezTo>
                    <a:pt x="673" y="594"/>
                    <a:pt x="676" y="594"/>
                    <a:pt x="679" y="594"/>
                  </a:cubicBezTo>
                  <a:cubicBezTo>
                    <a:pt x="681" y="594"/>
                    <a:pt x="683" y="594"/>
                    <a:pt x="685" y="594"/>
                  </a:cubicBezTo>
                  <a:cubicBezTo>
                    <a:pt x="688" y="594"/>
                    <a:pt x="691" y="594"/>
                    <a:pt x="694" y="594"/>
                  </a:cubicBezTo>
                  <a:cubicBezTo>
                    <a:pt x="694" y="594"/>
                    <a:pt x="694" y="594"/>
                    <a:pt x="694" y="594"/>
                  </a:cubicBezTo>
                  <a:cubicBezTo>
                    <a:pt x="695" y="594"/>
                    <a:pt x="695" y="594"/>
                    <a:pt x="696" y="594"/>
                  </a:cubicBezTo>
                  <a:cubicBezTo>
                    <a:pt x="696" y="595"/>
                    <a:pt x="696" y="595"/>
                    <a:pt x="696" y="595"/>
                  </a:cubicBezTo>
                  <a:cubicBezTo>
                    <a:pt x="698" y="595"/>
                    <a:pt x="699" y="595"/>
                    <a:pt x="701" y="595"/>
                  </a:cubicBezTo>
                  <a:cubicBezTo>
                    <a:pt x="704" y="595"/>
                    <a:pt x="707" y="595"/>
                    <a:pt x="710" y="595"/>
                  </a:cubicBezTo>
                  <a:cubicBezTo>
                    <a:pt x="712" y="595"/>
                    <a:pt x="714" y="595"/>
                    <a:pt x="716" y="595"/>
                  </a:cubicBezTo>
                  <a:cubicBezTo>
                    <a:pt x="720" y="595"/>
                    <a:pt x="723" y="595"/>
                    <a:pt x="726" y="595"/>
                  </a:cubicBezTo>
                  <a:cubicBezTo>
                    <a:pt x="727" y="595"/>
                    <a:pt x="727" y="595"/>
                    <a:pt x="728" y="595"/>
                  </a:cubicBezTo>
                  <a:cubicBezTo>
                    <a:pt x="728" y="595"/>
                    <a:pt x="729" y="595"/>
                    <a:pt x="730" y="595"/>
                  </a:cubicBezTo>
                  <a:cubicBezTo>
                    <a:pt x="730" y="595"/>
                    <a:pt x="731" y="595"/>
                    <a:pt x="732" y="595"/>
                  </a:cubicBezTo>
                  <a:cubicBezTo>
                    <a:pt x="736" y="595"/>
                    <a:pt x="739" y="595"/>
                    <a:pt x="743" y="595"/>
                  </a:cubicBezTo>
                  <a:cubicBezTo>
                    <a:pt x="744" y="595"/>
                    <a:pt x="746" y="595"/>
                    <a:pt x="748" y="595"/>
                  </a:cubicBezTo>
                  <a:cubicBezTo>
                    <a:pt x="753" y="595"/>
                    <a:pt x="758" y="595"/>
                    <a:pt x="763" y="595"/>
                  </a:cubicBezTo>
                  <a:cubicBezTo>
                    <a:pt x="763" y="595"/>
                    <a:pt x="763" y="595"/>
                    <a:pt x="763" y="595"/>
                  </a:cubicBezTo>
                  <a:cubicBezTo>
                    <a:pt x="764" y="595"/>
                    <a:pt x="764" y="595"/>
                    <a:pt x="764" y="595"/>
                  </a:cubicBezTo>
                  <a:cubicBezTo>
                    <a:pt x="769" y="596"/>
                    <a:pt x="775" y="596"/>
                    <a:pt x="780" y="596"/>
                  </a:cubicBezTo>
                  <a:cubicBezTo>
                    <a:pt x="782" y="596"/>
                    <a:pt x="784" y="595"/>
                    <a:pt x="785" y="595"/>
                  </a:cubicBezTo>
                  <a:cubicBezTo>
                    <a:pt x="789" y="595"/>
                    <a:pt x="792" y="595"/>
                    <a:pt x="796" y="595"/>
                  </a:cubicBezTo>
                  <a:cubicBezTo>
                    <a:pt x="798" y="595"/>
                    <a:pt x="799" y="595"/>
                    <a:pt x="801" y="595"/>
                  </a:cubicBezTo>
                  <a:cubicBezTo>
                    <a:pt x="802" y="595"/>
                    <a:pt x="803" y="595"/>
                    <a:pt x="804" y="595"/>
                  </a:cubicBezTo>
                  <a:cubicBezTo>
                    <a:pt x="807" y="595"/>
                    <a:pt x="809" y="595"/>
                    <a:pt x="812" y="595"/>
                  </a:cubicBezTo>
                  <a:cubicBezTo>
                    <a:pt x="814" y="595"/>
                    <a:pt x="816" y="595"/>
                    <a:pt x="818" y="595"/>
                  </a:cubicBezTo>
                  <a:cubicBezTo>
                    <a:pt x="821" y="595"/>
                    <a:pt x="824" y="595"/>
                    <a:pt x="828" y="595"/>
                  </a:cubicBezTo>
                  <a:cubicBezTo>
                    <a:pt x="830" y="595"/>
                    <a:pt x="832" y="595"/>
                    <a:pt x="834" y="595"/>
                  </a:cubicBezTo>
                  <a:cubicBezTo>
                    <a:pt x="836" y="595"/>
                    <a:pt x="838" y="595"/>
                    <a:pt x="840" y="595"/>
                  </a:cubicBezTo>
                  <a:cubicBezTo>
                    <a:pt x="841" y="595"/>
                    <a:pt x="841" y="595"/>
                    <a:pt x="841" y="595"/>
                  </a:cubicBezTo>
                  <a:cubicBezTo>
                    <a:pt x="841" y="595"/>
                    <a:pt x="841" y="595"/>
                    <a:pt x="841" y="595"/>
                  </a:cubicBezTo>
                  <a:cubicBezTo>
                    <a:pt x="842" y="595"/>
                    <a:pt x="842" y="595"/>
                    <a:pt x="843" y="595"/>
                  </a:cubicBezTo>
                  <a:cubicBezTo>
                    <a:pt x="846" y="595"/>
                    <a:pt x="848" y="595"/>
                    <a:pt x="850" y="595"/>
                  </a:cubicBezTo>
                  <a:cubicBezTo>
                    <a:pt x="853" y="595"/>
                    <a:pt x="856" y="594"/>
                    <a:pt x="859" y="594"/>
                  </a:cubicBezTo>
                  <a:cubicBezTo>
                    <a:pt x="861" y="594"/>
                    <a:pt x="863" y="594"/>
                    <a:pt x="865" y="594"/>
                  </a:cubicBezTo>
                  <a:cubicBezTo>
                    <a:pt x="866" y="594"/>
                    <a:pt x="867" y="594"/>
                    <a:pt x="868" y="594"/>
                  </a:cubicBezTo>
                  <a:cubicBezTo>
                    <a:pt x="870" y="594"/>
                    <a:pt x="872" y="594"/>
                    <a:pt x="874" y="594"/>
                  </a:cubicBezTo>
                  <a:cubicBezTo>
                    <a:pt x="877" y="594"/>
                    <a:pt x="879" y="594"/>
                    <a:pt x="881" y="594"/>
                  </a:cubicBezTo>
                  <a:cubicBezTo>
                    <a:pt x="884" y="594"/>
                    <a:pt x="887" y="593"/>
                    <a:pt x="890" y="593"/>
                  </a:cubicBezTo>
                  <a:cubicBezTo>
                    <a:pt x="890" y="593"/>
                    <a:pt x="891" y="593"/>
                    <a:pt x="892" y="593"/>
                  </a:cubicBezTo>
                  <a:cubicBezTo>
                    <a:pt x="892" y="593"/>
                    <a:pt x="892" y="593"/>
                    <a:pt x="892" y="593"/>
                  </a:cubicBezTo>
                  <a:cubicBezTo>
                    <a:pt x="894" y="593"/>
                    <a:pt x="895" y="593"/>
                    <a:pt x="897" y="593"/>
                  </a:cubicBezTo>
                  <a:cubicBezTo>
                    <a:pt x="899" y="593"/>
                    <a:pt x="902" y="593"/>
                    <a:pt x="905" y="593"/>
                  </a:cubicBezTo>
                  <a:cubicBezTo>
                    <a:pt x="907" y="593"/>
                    <a:pt x="910" y="593"/>
                    <a:pt x="912" y="592"/>
                  </a:cubicBezTo>
                  <a:cubicBezTo>
                    <a:pt x="914" y="592"/>
                    <a:pt x="915" y="592"/>
                    <a:pt x="917" y="592"/>
                  </a:cubicBezTo>
                  <a:cubicBezTo>
                    <a:pt x="917" y="592"/>
                    <a:pt x="918" y="592"/>
                    <a:pt x="919" y="592"/>
                  </a:cubicBezTo>
                  <a:cubicBezTo>
                    <a:pt x="919" y="592"/>
                    <a:pt x="920" y="592"/>
                    <a:pt x="920" y="592"/>
                  </a:cubicBezTo>
                  <a:cubicBezTo>
                    <a:pt x="922" y="592"/>
                    <a:pt x="925" y="592"/>
                    <a:pt x="927" y="592"/>
                  </a:cubicBezTo>
                  <a:cubicBezTo>
                    <a:pt x="930" y="592"/>
                    <a:pt x="932" y="591"/>
                    <a:pt x="935" y="591"/>
                  </a:cubicBezTo>
                  <a:cubicBezTo>
                    <a:pt x="937" y="591"/>
                    <a:pt x="939" y="591"/>
                    <a:pt x="941" y="591"/>
                  </a:cubicBezTo>
                  <a:cubicBezTo>
                    <a:pt x="941" y="591"/>
                    <a:pt x="942" y="591"/>
                    <a:pt x="942" y="591"/>
                  </a:cubicBezTo>
                  <a:cubicBezTo>
                    <a:pt x="943" y="591"/>
                    <a:pt x="943" y="591"/>
                    <a:pt x="944" y="591"/>
                  </a:cubicBezTo>
                  <a:cubicBezTo>
                    <a:pt x="946" y="591"/>
                    <a:pt x="948" y="591"/>
                    <a:pt x="950" y="590"/>
                  </a:cubicBezTo>
                  <a:cubicBezTo>
                    <a:pt x="952" y="590"/>
                    <a:pt x="954" y="590"/>
                    <a:pt x="956" y="590"/>
                  </a:cubicBezTo>
                  <a:cubicBezTo>
                    <a:pt x="957" y="590"/>
                    <a:pt x="958" y="590"/>
                    <a:pt x="959" y="590"/>
                  </a:cubicBezTo>
                  <a:cubicBezTo>
                    <a:pt x="961" y="590"/>
                    <a:pt x="963" y="590"/>
                    <a:pt x="965" y="590"/>
                  </a:cubicBezTo>
                  <a:cubicBezTo>
                    <a:pt x="967" y="589"/>
                    <a:pt x="969" y="589"/>
                    <a:pt x="971" y="589"/>
                  </a:cubicBezTo>
                  <a:cubicBezTo>
                    <a:pt x="972" y="589"/>
                    <a:pt x="973" y="589"/>
                    <a:pt x="974" y="589"/>
                  </a:cubicBezTo>
                  <a:cubicBezTo>
                    <a:pt x="975" y="589"/>
                    <a:pt x="976" y="589"/>
                    <a:pt x="977" y="589"/>
                  </a:cubicBezTo>
                  <a:cubicBezTo>
                    <a:pt x="977" y="589"/>
                    <a:pt x="978" y="589"/>
                    <a:pt x="979" y="589"/>
                  </a:cubicBezTo>
                  <a:cubicBezTo>
                    <a:pt x="981" y="588"/>
                    <a:pt x="983" y="588"/>
                    <a:pt x="986" y="588"/>
                  </a:cubicBezTo>
                  <a:cubicBezTo>
                    <a:pt x="987" y="588"/>
                    <a:pt x="988" y="588"/>
                    <a:pt x="989" y="588"/>
                  </a:cubicBezTo>
                  <a:cubicBezTo>
                    <a:pt x="991" y="588"/>
                    <a:pt x="992" y="588"/>
                    <a:pt x="994" y="587"/>
                  </a:cubicBezTo>
                  <a:cubicBezTo>
                    <a:pt x="996" y="587"/>
                    <a:pt x="998" y="587"/>
                    <a:pt x="1000" y="587"/>
                  </a:cubicBezTo>
                  <a:cubicBezTo>
                    <a:pt x="1001" y="587"/>
                    <a:pt x="1003" y="587"/>
                    <a:pt x="1004" y="587"/>
                  </a:cubicBezTo>
                  <a:cubicBezTo>
                    <a:pt x="1006" y="587"/>
                    <a:pt x="1007" y="586"/>
                    <a:pt x="1009" y="586"/>
                  </a:cubicBezTo>
                  <a:cubicBezTo>
                    <a:pt x="1011" y="586"/>
                    <a:pt x="1012" y="586"/>
                    <a:pt x="1014" y="586"/>
                  </a:cubicBezTo>
                  <a:cubicBezTo>
                    <a:pt x="1016" y="586"/>
                    <a:pt x="1017" y="586"/>
                    <a:pt x="1019" y="585"/>
                  </a:cubicBezTo>
                  <a:cubicBezTo>
                    <a:pt x="1021" y="585"/>
                    <a:pt x="1022" y="585"/>
                    <a:pt x="1024" y="585"/>
                  </a:cubicBezTo>
                  <a:cubicBezTo>
                    <a:pt x="1025" y="585"/>
                    <a:pt x="1027" y="585"/>
                    <a:pt x="1028" y="585"/>
                  </a:cubicBezTo>
                  <a:cubicBezTo>
                    <a:pt x="1030" y="584"/>
                    <a:pt x="1032" y="584"/>
                    <a:pt x="1034" y="584"/>
                  </a:cubicBezTo>
                  <a:cubicBezTo>
                    <a:pt x="1035" y="584"/>
                    <a:pt x="1037" y="584"/>
                    <a:pt x="1039" y="584"/>
                  </a:cubicBezTo>
                  <a:cubicBezTo>
                    <a:pt x="1040" y="584"/>
                    <a:pt x="1041" y="583"/>
                    <a:pt x="1042" y="583"/>
                  </a:cubicBezTo>
                  <a:cubicBezTo>
                    <a:pt x="1044" y="583"/>
                    <a:pt x="1046" y="583"/>
                    <a:pt x="1048" y="583"/>
                  </a:cubicBezTo>
                  <a:cubicBezTo>
                    <a:pt x="1050" y="583"/>
                    <a:pt x="1052" y="582"/>
                    <a:pt x="1053" y="582"/>
                  </a:cubicBezTo>
                  <a:cubicBezTo>
                    <a:pt x="1054" y="582"/>
                    <a:pt x="1055" y="582"/>
                    <a:pt x="1056" y="582"/>
                  </a:cubicBezTo>
                  <a:cubicBezTo>
                    <a:pt x="1058" y="582"/>
                    <a:pt x="1061" y="581"/>
                    <a:pt x="1063" y="581"/>
                  </a:cubicBezTo>
                  <a:cubicBezTo>
                    <a:pt x="1065" y="581"/>
                    <a:pt x="1066" y="581"/>
                    <a:pt x="1068" y="581"/>
                  </a:cubicBezTo>
                  <a:cubicBezTo>
                    <a:pt x="1068" y="581"/>
                    <a:pt x="1068" y="581"/>
                    <a:pt x="1069" y="581"/>
                  </a:cubicBezTo>
                  <a:cubicBezTo>
                    <a:pt x="1070" y="581"/>
                    <a:pt x="1070" y="581"/>
                    <a:pt x="1070" y="581"/>
                  </a:cubicBezTo>
                  <a:cubicBezTo>
                    <a:pt x="1073" y="580"/>
                    <a:pt x="1077" y="580"/>
                    <a:pt x="1081" y="579"/>
                  </a:cubicBezTo>
                  <a:cubicBezTo>
                    <a:pt x="1081" y="579"/>
                    <a:pt x="1081" y="579"/>
                    <a:pt x="1081" y="579"/>
                  </a:cubicBezTo>
                  <a:cubicBezTo>
                    <a:pt x="1082" y="579"/>
                    <a:pt x="1082" y="579"/>
                    <a:pt x="1082" y="579"/>
                  </a:cubicBezTo>
                  <a:cubicBezTo>
                    <a:pt x="1084" y="579"/>
                    <a:pt x="1085" y="579"/>
                    <a:pt x="1086" y="579"/>
                  </a:cubicBezTo>
                  <a:cubicBezTo>
                    <a:pt x="1089" y="578"/>
                    <a:pt x="1092" y="578"/>
                    <a:pt x="1095" y="578"/>
                  </a:cubicBezTo>
                  <a:cubicBezTo>
                    <a:pt x="1097" y="577"/>
                    <a:pt x="1099" y="577"/>
                    <a:pt x="1100" y="577"/>
                  </a:cubicBezTo>
                  <a:cubicBezTo>
                    <a:pt x="1103" y="577"/>
                    <a:pt x="1106" y="576"/>
                    <a:pt x="1108" y="576"/>
                  </a:cubicBezTo>
                  <a:cubicBezTo>
                    <a:pt x="1109" y="576"/>
                    <a:pt x="1109" y="576"/>
                    <a:pt x="1110" y="576"/>
                  </a:cubicBezTo>
                  <a:cubicBezTo>
                    <a:pt x="1111" y="576"/>
                    <a:pt x="1111" y="576"/>
                    <a:pt x="1112" y="575"/>
                  </a:cubicBezTo>
                  <a:cubicBezTo>
                    <a:pt x="1113" y="575"/>
                    <a:pt x="1113" y="575"/>
                    <a:pt x="1113" y="575"/>
                  </a:cubicBezTo>
                  <a:cubicBezTo>
                    <a:pt x="1116" y="575"/>
                    <a:pt x="1118" y="575"/>
                    <a:pt x="1121" y="574"/>
                  </a:cubicBezTo>
                  <a:cubicBezTo>
                    <a:pt x="1122" y="574"/>
                    <a:pt x="1122" y="574"/>
                    <a:pt x="1123" y="574"/>
                  </a:cubicBezTo>
                  <a:cubicBezTo>
                    <a:pt x="1124" y="574"/>
                    <a:pt x="1126" y="574"/>
                    <a:pt x="1127" y="573"/>
                  </a:cubicBezTo>
                  <a:cubicBezTo>
                    <a:pt x="1129" y="573"/>
                    <a:pt x="1131" y="573"/>
                    <a:pt x="1133" y="573"/>
                  </a:cubicBezTo>
                  <a:cubicBezTo>
                    <a:pt x="1134" y="572"/>
                    <a:pt x="1135" y="572"/>
                    <a:pt x="1136" y="572"/>
                  </a:cubicBezTo>
                  <a:cubicBezTo>
                    <a:pt x="1138" y="572"/>
                    <a:pt x="1139" y="572"/>
                    <a:pt x="1140" y="572"/>
                  </a:cubicBezTo>
                  <a:cubicBezTo>
                    <a:pt x="1142" y="571"/>
                    <a:pt x="1144" y="571"/>
                    <a:pt x="1146" y="571"/>
                  </a:cubicBezTo>
                  <a:cubicBezTo>
                    <a:pt x="1147" y="571"/>
                    <a:pt x="1148" y="570"/>
                    <a:pt x="1149" y="570"/>
                  </a:cubicBezTo>
                  <a:cubicBezTo>
                    <a:pt x="1151" y="570"/>
                    <a:pt x="1152" y="570"/>
                    <a:pt x="1153" y="570"/>
                  </a:cubicBezTo>
                  <a:cubicBezTo>
                    <a:pt x="1154" y="569"/>
                    <a:pt x="1156" y="569"/>
                    <a:pt x="1158" y="569"/>
                  </a:cubicBezTo>
                  <a:cubicBezTo>
                    <a:pt x="1159" y="569"/>
                    <a:pt x="1161" y="568"/>
                    <a:pt x="1162" y="568"/>
                  </a:cubicBezTo>
                  <a:cubicBezTo>
                    <a:pt x="1163" y="568"/>
                    <a:pt x="1164" y="568"/>
                    <a:pt x="1165" y="568"/>
                  </a:cubicBezTo>
                  <a:cubicBezTo>
                    <a:pt x="1167" y="568"/>
                    <a:pt x="1168" y="567"/>
                    <a:pt x="1170" y="567"/>
                  </a:cubicBezTo>
                  <a:cubicBezTo>
                    <a:pt x="1171" y="567"/>
                    <a:pt x="1173" y="566"/>
                    <a:pt x="1175" y="566"/>
                  </a:cubicBezTo>
                  <a:cubicBezTo>
                    <a:pt x="1175" y="566"/>
                    <a:pt x="1176" y="566"/>
                    <a:pt x="1177" y="566"/>
                  </a:cubicBezTo>
                  <a:cubicBezTo>
                    <a:pt x="1178" y="566"/>
                    <a:pt x="1178" y="566"/>
                    <a:pt x="1178" y="566"/>
                  </a:cubicBezTo>
                  <a:cubicBezTo>
                    <a:pt x="1179" y="566"/>
                    <a:pt x="1180" y="565"/>
                    <a:pt x="1181" y="565"/>
                  </a:cubicBezTo>
                  <a:cubicBezTo>
                    <a:pt x="1183" y="565"/>
                    <a:pt x="1184" y="565"/>
                    <a:pt x="1185" y="564"/>
                  </a:cubicBezTo>
                  <a:cubicBezTo>
                    <a:pt x="1186" y="564"/>
                    <a:pt x="1187" y="564"/>
                    <a:pt x="1188" y="564"/>
                  </a:cubicBezTo>
                  <a:cubicBezTo>
                    <a:pt x="1190" y="564"/>
                    <a:pt x="1191" y="563"/>
                    <a:pt x="1193" y="563"/>
                  </a:cubicBezTo>
                  <a:cubicBezTo>
                    <a:pt x="1194" y="563"/>
                    <a:pt x="1195" y="563"/>
                    <a:pt x="1196" y="562"/>
                  </a:cubicBezTo>
                  <a:cubicBezTo>
                    <a:pt x="1197" y="562"/>
                    <a:pt x="1198" y="562"/>
                    <a:pt x="1199" y="562"/>
                  </a:cubicBezTo>
                  <a:cubicBezTo>
                    <a:pt x="1200" y="562"/>
                    <a:pt x="1202" y="561"/>
                    <a:pt x="1203" y="561"/>
                  </a:cubicBezTo>
                  <a:cubicBezTo>
                    <a:pt x="1204" y="561"/>
                    <a:pt x="1205" y="561"/>
                    <a:pt x="1207" y="561"/>
                  </a:cubicBezTo>
                  <a:cubicBezTo>
                    <a:pt x="1207" y="560"/>
                    <a:pt x="1207" y="560"/>
                    <a:pt x="1207" y="560"/>
                  </a:cubicBezTo>
                  <a:cubicBezTo>
                    <a:pt x="1208" y="560"/>
                    <a:pt x="1209" y="560"/>
                    <a:pt x="1209" y="560"/>
                  </a:cubicBezTo>
                  <a:cubicBezTo>
                    <a:pt x="1211" y="560"/>
                    <a:pt x="1212" y="559"/>
                    <a:pt x="1213" y="559"/>
                  </a:cubicBezTo>
                  <a:cubicBezTo>
                    <a:pt x="1215" y="559"/>
                    <a:pt x="1216" y="559"/>
                    <a:pt x="1217" y="558"/>
                  </a:cubicBezTo>
                  <a:cubicBezTo>
                    <a:pt x="1218" y="558"/>
                    <a:pt x="1219" y="558"/>
                    <a:pt x="1220" y="558"/>
                  </a:cubicBezTo>
                  <a:cubicBezTo>
                    <a:pt x="1221" y="558"/>
                    <a:pt x="1222" y="557"/>
                    <a:pt x="1223" y="557"/>
                  </a:cubicBezTo>
                  <a:cubicBezTo>
                    <a:pt x="1225" y="557"/>
                    <a:pt x="1226" y="557"/>
                    <a:pt x="1227" y="556"/>
                  </a:cubicBezTo>
                  <a:cubicBezTo>
                    <a:pt x="1228" y="556"/>
                    <a:pt x="1229" y="556"/>
                    <a:pt x="1230" y="556"/>
                  </a:cubicBezTo>
                  <a:cubicBezTo>
                    <a:pt x="1231" y="556"/>
                    <a:pt x="1232" y="555"/>
                    <a:pt x="1233" y="555"/>
                  </a:cubicBezTo>
                  <a:cubicBezTo>
                    <a:pt x="1235" y="555"/>
                    <a:pt x="1236" y="555"/>
                    <a:pt x="1237" y="554"/>
                  </a:cubicBezTo>
                  <a:cubicBezTo>
                    <a:pt x="1238" y="554"/>
                    <a:pt x="1239" y="554"/>
                    <a:pt x="1241" y="553"/>
                  </a:cubicBezTo>
                  <a:cubicBezTo>
                    <a:pt x="1241" y="553"/>
                    <a:pt x="1242" y="553"/>
                    <a:pt x="1243" y="553"/>
                  </a:cubicBezTo>
                  <a:cubicBezTo>
                    <a:pt x="1244" y="553"/>
                    <a:pt x="1246" y="552"/>
                    <a:pt x="1247" y="552"/>
                  </a:cubicBezTo>
                  <a:cubicBezTo>
                    <a:pt x="1248" y="552"/>
                    <a:pt x="1249" y="551"/>
                    <a:pt x="1251" y="551"/>
                  </a:cubicBezTo>
                  <a:cubicBezTo>
                    <a:pt x="1253" y="551"/>
                    <a:pt x="1255" y="550"/>
                    <a:pt x="1256" y="550"/>
                  </a:cubicBezTo>
                  <a:cubicBezTo>
                    <a:pt x="1258" y="550"/>
                    <a:pt x="1259" y="549"/>
                    <a:pt x="1261" y="549"/>
                  </a:cubicBezTo>
                  <a:cubicBezTo>
                    <a:pt x="1261" y="549"/>
                    <a:pt x="1262" y="548"/>
                    <a:pt x="1263" y="548"/>
                  </a:cubicBezTo>
                  <a:cubicBezTo>
                    <a:pt x="1264" y="548"/>
                    <a:pt x="1265" y="548"/>
                    <a:pt x="1266" y="547"/>
                  </a:cubicBezTo>
                  <a:cubicBezTo>
                    <a:pt x="1268" y="547"/>
                    <a:pt x="1269" y="547"/>
                    <a:pt x="1270" y="546"/>
                  </a:cubicBezTo>
                  <a:cubicBezTo>
                    <a:pt x="1272" y="546"/>
                    <a:pt x="1273" y="546"/>
                    <a:pt x="1274" y="545"/>
                  </a:cubicBezTo>
                  <a:cubicBezTo>
                    <a:pt x="1275" y="545"/>
                    <a:pt x="1276" y="545"/>
                    <a:pt x="1277" y="545"/>
                  </a:cubicBezTo>
                  <a:cubicBezTo>
                    <a:pt x="1278" y="544"/>
                    <a:pt x="1279" y="544"/>
                    <a:pt x="1279" y="544"/>
                  </a:cubicBezTo>
                  <a:cubicBezTo>
                    <a:pt x="1282" y="543"/>
                    <a:pt x="1284" y="543"/>
                    <a:pt x="1286" y="542"/>
                  </a:cubicBezTo>
                  <a:cubicBezTo>
                    <a:pt x="1286" y="542"/>
                    <a:pt x="1286" y="542"/>
                    <a:pt x="1286" y="542"/>
                  </a:cubicBezTo>
                  <a:cubicBezTo>
                    <a:pt x="1287" y="542"/>
                    <a:pt x="1287" y="542"/>
                    <a:pt x="1288" y="542"/>
                  </a:cubicBezTo>
                  <a:cubicBezTo>
                    <a:pt x="1288" y="542"/>
                    <a:pt x="1288" y="542"/>
                    <a:pt x="1288" y="542"/>
                  </a:cubicBezTo>
                  <a:cubicBezTo>
                    <a:pt x="1291" y="541"/>
                    <a:pt x="1294" y="540"/>
                    <a:pt x="1297" y="539"/>
                  </a:cubicBezTo>
                  <a:cubicBezTo>
                    <a:pt x="1298" y="539"/>
                    <a:pt x="1298" y="539"/>
                    <a:pt x="1298" y="539"/>
                  </a:cubicBezTo>
                  <a:cubicBezTo>
                    <a:pt x="1298" y="539"/>
                    <a:pt x="1298" y="539"/>
                    <a:pt x="1298" y="539"/>
                  </a:cubicBezTo>
                  <a:cubicBezTo>
                    <a:pt x="1299" y="539"/>
                    <a:pt x="1299" y="539"/>
                    <a:pt x="1299" y="539"/>
                  </a:cubicBezTo>
                  <a:cubicBezTo>
                    <a:pt x="1300" y="538"/>
                    <a:pt x="1300" y="538"/>
                    <a:pt x="1301" y="538"/>
                  </a:cubicBezTo>
                  <a:cubicBezTo>
                    <a:pt x="1303" y="537"/>
                    <a:pt x="1304" y="537"/>
                    <a:pt x="1306" y="536"/>
                  </a:cubicBezTo>
                  <a:cubicBezTo>
                    <a:pt x="1306" y="536"/>
                    <a:pt x="1307" y="536"/>
                    <a:pt x="1307" y="536"/>
                  </a:cubicBezTo>
                  <a:cubicBezTo>
                    <a:pt x="1308" y="536"/>
                    <a:pt x="1309" y="535"/>
                    <a:pt x="1310" y="535"/>
                  </a:cubicBezTo>
                  <a:cubicBezTo>
                    <a:pt x="1311" y="535"/>
                    <a:pt x="1313" y="534"/>
                    <a:pt x="1314" y="534"/>
                  </a:cubicBezTo>
                  <a:cubicBezTo>
                    <a:pt x="1315" y="534"/>
                    <a:pt x="1315" y="533"/>
                    <a:pt x="1316" y="533"/>
                  </a:cubicBezTo>
                  <a:cubicBezTo>
                    <a:pt x="1317" y="533"/>
                    <a:pt x="1318" y="532"/>
                    <a:pt x="1319" y="532"/>
                  </a:cubicBezTo>
                  <a:cubicBezTo>
                    <a:pt x="1320" y="532"/>
                    <a:pt x="1321" y="531"/>
                    <a:pt x="1322" y="531"/>
                  </a:cubicBezTo>
                  <a:cubicBezTo>
                    <a:pt x="1323" y="531"/>
                    <a:pt x="1323" y="531"/>
                    <a:pt x="1324" y="530"/>
                  </a:cubicBezTo>
                  <a:cubicBezTo>
                    <a:pt x="1325" y="530"/>
                    <a:pt x="1326" y="530"/>
                    <a:pt x="1327" y="529"/>
                  </a:cubicBezTo>
                  <a:cubicBezTo>
                    <a:pt x="1328" y="529"/>
                    <a:pt x="1329" y="529"/>
                    <a:pt x="1329" y="528"/>
                  </a:cubicBezTo>
                  <a:cubicBezTo>
                    <a:pt x="1330" y="528"/>
                    <a:pt x="1331" y="528"/>
                    <a:pt x="1332" y="527"/>
                  </a:cubicBezTo>
                  <a:cubicBezTo>
                    <a:pt x="1333" y="527"/>
                    <a:pt x="1333" y="527"/>
                    <a:pt x="1334" y="527"/>
                  </a:cubicBezTo>
                  <a:cubicBezTo>
                    <a:pt x="1335" y="526"/>
                    <a:pt x="1335" y="526"/>
                    <a:pt x="1335" y="526"/>
                  </a:cubicBezTo>
                  <a:cubicBezTo>
                    <a:pt x="1335" y="526"/>
                    <a:pt x="1336" y="526"/>
                    <a:pt x="1337" y="526"/>
                  </a:cubicBezTo>
                  <a:cubicBezTo>
                    <a:pt x="1338" y="525"/>
                    <a:pt x="1339" y="525"/>
                    <a:pt x="1340" y="525"/>
                  </a:cubicBezTo>
                  <a:cubicBezTo>
                    <a:pt x="1340" y="524"/>
                    <a:pt x="1341" y="524"/>
                    <a:pt x="1342" y="524"/>
                  </a:cubicBezTo>
                  <a:cubicBezTo>
                    <a:pt x="1343" y="523"/>
                    <a:pt x="1343" y="523"/>
                    <a:pt x="1344" y="523"/>
                  </a:cubicBezTo>
                  <a:cubicBezTo>
                    <a:pt x="1345" y="522"/>
                    <a:pt x="1346" y="522"/>
                    <a:pt x="1347" y="522"/>
                  </a:cubicBezTo>
                  <a:cubicBezTo>
                    <a:pt x="1347" y="521"/>
                    <a:pt x="1348" y="521"/>
                    <a:pt x="1349" y="521"/>
                  </a:cubicBezTo>
                  <a:cubicBezTo>
                    <a:pt x="1349" y="521"/>
                    <a:pt x="1350" y="520"/>
                    <a:pt x="1350" y="520"/>
                  </a:cubicBezTo>
                  <a:cubicBezTo>
                    <a:pt x="1351" y="520"/>
                    <a:pt x="1352" y="519"/>
                    <a:pt x="1353" y="519"/>
                  </a:cubicBezTo>
                  <a:cubicBezTo>
                    <a:pt x="1354" y="519"/>
                    <a:pt x="1355" y="518"/>
                    <a:pt x="1355" y="518"/>
                  </a:cubicBezTo>
                  <a:cubicBezTo>
                    <a:pt x="1355" y="518"/>
                    <a:pt x="1355" y="518"/>
                    <a:pt x="1355" y="518"/>
                  </a:cubicBezTo>
                  <a:cubicBezTo>
                    <a:pt x="1356" y="518"/>
                    <a:pt x="1356" y="517"/>
                    <a:pt x="1357" y="517"/>
                  </a:cubicBezTo>
                  <a:cubicBezTo>
                    <a:pt x="1358" y="517"/>
                    <a:pt x="1359" y="516"/>
                    <a:pt x="1360" y="516"/>
                  </a:cubicBezTo>
                  <a:cubicBezTo>
                    <a:pt x="1360" y="516"/>
                    <a:pt x="1361" y="515"/>
                    <a:pt x="1362" y="515"/>
                  </a:cubicBezTo>
                  <a:cubicBezTo>
                    <a:pt x="1362" y="515"/>
                    <a:pt x="1362" y="515"/>
                    <a:pt x="1362" y="515"/>
                  </a:cubicBezTo>
                  <a:cubicBezTo>
                    <a:pt x="1362" y="515"/>
                    <a:pt x="1362" y="514"/>
                    <a:pt x="1363" y="514"/>
                  </a:cubicBezTo>
                  <a:cubicBezTo>
                    <a:pt x="1364" y="514"/>
                    <a:pt x="1365" y="513"/>
                    <a:pt x="1365" y="513"/>
                  </a:cubicBezTo>
                  <a:cubicBezTo>
                    <a:pt x="1366" y="513"/>
                    <a:pt x="1367" y="512"/>
                    <a:pt x="1367" y="512"/>
                  </a:cubicBezTo>
                  <a:cubicBezTo>
                    <a:pt x="1368" y="512"/>
                    <a:pt x="1368" y="512"/>
                    <a:pt x="1369" y="511"/>
                  </a:cubicBezTo>
                  <a:cubicBezTo>
                    <a:pt x="1370" y="511"/>
                    <a:pt x="1370" y="510"/>
                    <a:pt x="1371" y="510"/>
                  </a:cubicBezTo>
                  <a:cubicBezTo>
                    <a:pt x="1372" y="510"/>
                    <a:pt x="1372" y="509"/>
                    <a:pt x="1373" y="509"/>
                  </a:cubicBezTo>
                  <a:cubicBezTo>
                    <a:pt x="1373" y="509"/>
                    <a:pt x="1374" y="508"/>
                    <a:pt x="1374" y="508"/>
                  </a:cubicBezTo>
                  <a:cubicBezTo>
                    <a:pt x="1375" y="508"/>
                    <a:pt x="1376" y="507"/>
                    <a:pt x="1376" y="507"/>
                  </a:cubicBezTo>
                  <a:cubicBezTo>
                    <a:pt x="1377" y="507"/>
                    <a:pt x="1378" y="506"/>
                    <a:pt x="1378" y="506"/>
                  </a:cubicBezTo>
                  <a:cubicBezTo>
                    <a:pt x="1379" y="506"/>
                    <a:pt x="1379" y="505"/>
                    <a:pt x="1380" y="505"/>
                  </a:cubicBezTo>
                  <a:cubicBezTo>
                    <a:pt x="1380" y="505"/>
                    <a:pt x="1381" y="504"/>
                    <a:pt x="1381" y="504"/>
                  </a:cubicBezTo>
                  <a:cubicBezTo>
                    <a:pt x="1382" y="504"/>
                    <a:pt x="1382" y="503"/>
                    <a:pt x="1383" y="503"/>
                  </a:cubicBezTo>
                  <a:cubicBezTo>
                    <a:pt x="1384" y="502"/>
                    <a:pt x="1384" y="502"/>
                    <a:pt x="1384" y="502"/>
                  </a:cubicBezTo>
                  <a:cubicBezTo>
                    <a:pt x="1384" y="502"/>
                    <a:pt x="1384" y="502"/>
                    <a:pt x="1384" y="502"/>
                  </a:cubicBezTo>
                  <a:cubicBezTo>
                    <a:pt x="1385" y="502"/>
                    <a:pt x="1385" y="501"/>
                    <a:pt x="1386" y="501"/>
                  </a:cubicBezTo>
                  <a:cubicBezTo>
                    <a:pt x="1386" y="501"/>
                    <a:pt x="1386" y="501"/>
                    <a:pt x="1386" y="501"/>
                  </a:cubicBezTo>
                  <a:cubicBezTo>
                    <a:pt x="1387" y="500"/>
                    <a:pt x="1387" y="500"/>
                    <a:pt x="1388" y="500"/>
                  </a:cubicBezTo>
                  <a:cubicBezTo>
                    <a:pt x="1388" y="499"/>
                    <a:pt x="1389" y="499"/>
                    <a:pt x="1389" y="499"/>
                  </a:cubicBezTo>
                  <a:cubicBezTo>
                    <a:pt x="1389" y="498"/>
                    <a:pt x="1390" y="498"/>
                    <a:pt x="1390" y="498"/>
                  </a:cubicBezTo>
                  <a:cubicBezTo>
                    <a:pt x="1391" y="497"/>
                    <a:pt x="1391" y="497"/>
                    <a:pt x="1392" y="496"/>
                  </a:cubicBezTo>
                  <a:cubicBezTo>
                    <a:pt x="1392" y="496"/>
                    <a:pt x="1393" y="496"/>
                    <a:pt x="1393" y="495"/>
                  </a:cubicBezTo>
                  <a:cubicBezTo>
                    <a:pt x="1394" y="495"/>
                    <a:pt x="1394" y="495"/>
                    <a:pt x="1394" y="495"/>
                  </a:cubicBezTo>
                  <a:cubicBezTo>
                    <a:pt x="1395" y="494"/>
                    <a:pt x="1395" y="494"/>
                    <a:pt x="1396" y="493"/>
                  </a:cubicBezTo>
                  <a:cubicBezTo>
                    <a:pt x="1396" y="493"/>
                    <a:pt x="1397" y="492"/>
                    <a:pt x="1397" y="492"/>
                  </a:cubicBezTo>
                  <a:cubicBezTo>
                    <a:pt x="1397" y="492"/>
                    <a:pt x="1397" y="492"/>
                    <a:pt x="1397" y="492"/>
                  </a:cubicBezTo>
                  <a:cubicBezTo>
                    <a:pt x="1398" y="491"/>
                    <a:pt x="1399" y="490"/>
                    <a:pt x="1399" y="490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1" y="488"/>
                    <a:pt x="1401" y="488"/>
                    <a:pt x="1401" y="488"/>
                  </a:cubicBezTo>
                  <a:cubicBezTo>
                    <a:pt x="1401" y="488"/>
                    <a:pt x="1402" y="487"/>
                    <a:pt x="1402" y="487"/>
                  </a:cubicBezTo>
                  <a:cubicBezTo>
                    <a:pt x="1403" y="486"/>
                    <a:pt x="1403" y="486"/>
                    <a:pt x="1403" y="485"/>
                  </a:cubicBezTo>
                  <a:cubicBezTo>
                    <a:pt x="1403" y="485"/>
                    <a:pt x="1403" y="485"/>
                    <a:pt x="1403" y="485"/>
                  </a:cubicBezTo>
                  <a:cubicBezTo>
                    <a:pt x="1404" y="485"/>
                    <a:pt x="1404" y="484"/>
                    <a:pt x="1405" y="483"/>
                  </a:cubicBezTo>
                  <a:cubicBezTo>
                    <a:pt x="1405" y="483"/>
                    <a:pt x="1406" y="483"/>
                    <a:pt x="1406" y="482"/>
                  </a:cubicBezTo>
                  <a:cubicBezTo>
                    <a:pt x="1406" y="482"/>
                    <a:pt x="1406" y="482"/>
                    <a:pt x="1406" y="482"/>
                  </a:cubicBezTo>
                  <a:cubicBezTo>
                    <a:pt x="1406" y="481"/>
                    <a:pt x="1407" y="481"/>
                    <a:pt x="1407" y="480"/>
                  </a:cubicBezTo>
                  <a:cubicBezTo>
                    <a:pt x="1408" y="479"/>
                    <a:pt x="1408" y="479"/>
                    <a:pt x="1408" y="479"/>
                  </a:cubicBezTo>
                  <a:cubicBezTo>
                    <a:pt x="1408" y="479"/>
                    <a:pt x="1408" y="479"/>
                    <a:pt x="1408" y="479"/>
                  </a:cubicBezTo>
                  <a:cubicBezTo>
                    <a:pt x="1408" y="478"/>
                    <a:pt x="1408" y="478"/>
                    <a:pt x="1408" y="478"/>
                  </a:cubicBezTo>
                  <a:cubicBezTo>
                    <a:pt x="1409" y="477"/>
                    <a:pt x="1409" y="476"/>
                    <a:pt x="1410" y="476"/>
                  </a:cubicBezTo>
                  <a:cubicBezTo>
                    <a:pt x="1469" y="346"/>
                    <a:pt x="1469" y="346"/>
                    <a:pt x="1469" y="346"/>
                  </a:cubicBezTo>
                  <a:cubicBezTo>
                    <a:pt x="1472" y="339"/>
                    <a:pt x="1475" y="333"/>
                    <a:pt x="1478" y="326"/>
                  </a:cubicBezTo>
                  <a:cubicBezTo>
                    <a:pt x="1487" y="307"/>
                    <a:pt x="1487" y="307"/>
                    <a:pt x="1487" y="307"/>
                  </a:cubicBezTo>
                  <a:cubicBezTo>
                    <a:pt x="1492" y="296"/>
                    <a:pt x="1497" y="285"/>
                    <a:pt x="1502" y="274"/>
                  </a:cubicBezTo>
                  <a:cubicBezTo>
                    <a:pt x="1518" y="240"/>
                    <a:pt x="1533" y="207"/>
                    <a:pt x="1547" y="177"/>
                  </a:cubicBezTo>
                  <a:cubicBezTo>
                    <a:pt x="1549" y="173"/>
                    <a:pt x="1550" y="168"/>
                    <a:pt x="1550" y="164"/>
                  </a:cubicBezTo>
                  <a:cubicBezTo>
                    <a:pt x="1550" y="163"/>
                    <a:pt x="1550" y="162"/>
                    <a:pt x="1550" y="160"/>
                  </a:cubicBezTo>
                  <a:close/>
                </a:path>
              </a:pathLst>
            </a:custGeom>
            <a:solidFill>
              <a:srgbClr val="2980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69" name="Freeform 166">
              <a:extLst>
                <a:ext uri="{FF2B5EF4-FFF2-40B4-BE49-F238E27FC236}">
                  <a16:creationId xmlns:a16="http://schemas.microsoft.com/office/drawing/2014/main" id="{2BF36CBB-C129-2E99-609A-432185406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105" y="1745672"/>
              <a:ext cx="4419146" cy="727666"/>
            </a:xfrm>
            <a:custGeom>
              <a:avLst/>
              <a:gdLst>
                <a:gd name="T0" fmla="*/ 1558 w 1566"/>
                <a:gd name="T1" fmla="*/ 165 h 325"/>
                <a:gd name="T2" fmla="*/ 769 w 1566"/>
                <a:gd name="T3" fmla="*/ 324 h 325"/>
                <a:gd name="T4" fmla="*/ 8 w 1566"/>
                <a:gd name="T5" fmla="*/ 160 h 325"/>
                <a:gd name="T6" fmla="*/ 796 w 1566"/>
                <a:gd name="T7" fmla="*/ 1 h 325"/>
                <a:gd name="T8" fmla="*/ 1558 w 1566"/>
                <a:gd name="T9" fmla="*/ 16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325">
                  <a:moveTo>
                    <a:pt x="1558" y="165"/>
                  </a:moveTo>
                  <a:cubicBezTo>
                    <a:pt x="1551" y="254"/>
                    <a:pt x="1198" y="325"/>
                    <a:pt x="769" y="324"/>
                  </a:cubicBezTo>
                  <a:cubicBezTo>
                    <a:pt x="341" y="322"/>
                    <a:pt x="0" y="249"/>
                    <a:pt x="8" y="160"/>
                  </a:cubicBezTo>
                  <a:cubicBezTo>
                    <a:pt x="15" y="71"/>
                    <a:pt x="368" y="0"/>
                    <a:pt x="796" y="1"/>
                  </a:cubicBezTo>
                  <a:cubicBezTo>
                    <a:pt x="1225" y="3"/>
                    <a:pt x="1566" y="76"/>
                    <a:pt x="1558" y="165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70" name="Freeform 166">
              <a:extLst>
                <a:ext uri="{FF2B5EF4-FFF2-40B4-BE49-F238E27FC236}">
                  <a16:creationId xmlns:a16="http://schemas.microsoft.com/office/drawing/2014/main" id="{72C0CC22-D9BE-161F-DDD1-C600F2126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479" y="1921833"/>
              <a:ext cx="2188665" cy="360390"/>
            </a:xfrm>
            <a:custGeom>
              <a:avLst/>
              <a:gdLst>
                <a:gd name="T0" fmla="*/ 1558 w 1566"/>
                <a:gd name="T1" fmla="*/ 165 h 325"/>
                <a:gd name="T2" fmla="*/ 769 w 1566"/>
                <a:gd name="T3" fmla="*/ 324 h 325"/>
                <a:gd name="T4" fmla="*/ 8 w 1566"/>
                <a:gd name="T5" fmla="*/ 160 h 325"/>
                <a:gd name="T6" fmla="*/ 796 w 1566"/>
                <a:gd name="T7" fmla="*/ 1 h 325"/>
                <a:gd name="T8" fmla="*/ 1558 w 1566"/>
                <a:gd name="T9" fmla="*/ 16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325">
                  <a:moveTo>
                    <a:pt x="1558" y="165"/>
                  </a:moveTo>
                  <a:cubicBezTo>
                    <a:pt x="1551" y="254"/>
                    <a:pt x="1198" y="325"/>
                    <a:pt x="769" y="324"/>
                  </a:cubicBezTo>
                  <a:cubicBezTo>
                    <a:pt x="341" y="322"/>
                    <a:pt x="0" y="249"/>
                    <a:pt x="8" y="160"/>
                  </a:cubicBezTo>
                  <a:cubicBezTo>
                    <a:pt x="15" y="71"/>
                    <a:pt x="368" y="0"/>
                    <a:pt x="796" y="1"/>
                  </a:cubicBezTo>
                  <a:cubicBezTo>
                    <a:pt x="1225" y="3"/>
                    <a:pt x="1566" y="76"/>
                    <a:pt x="1558" y="165"/>
                  </a:cubicBez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71" name="TextBox 63">
            <a:extLst>
              <a:ext uri="{FF2B5EF4-FFF2-40B4-BE49-F238E27FC236}">
                <a16:creationId xmlns:a16="http://schemas.microsoft.com/office/drawing/2014/main" id="{37BEBCD4-83F2-7E78-7324-AAF1D5759E94}"/>
              </a:ext>
            </a:extLst>
          </p:cNvPr>
          <p:cNvSpPr txBox="1"/>
          <p:nvPr/>
        </p:nvSpPr>
        <p:spPr>
          <a:xfrm>
            <a:off x="7348556" y="5749951"/>
            <a:ext cx="4060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Lorem ipsum dolor sit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amet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consectetur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adipiscing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elit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Nulla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venenatis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metus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metus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ut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congue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mi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iaculis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vel.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Vestibulum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in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enim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urna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Cras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quis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venenatis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turpis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, non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sodales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 </a:t>
            </a:r>
            <a:r>
              <a:rPr lang="en-US" sz="1200" dirty="0" err="1">
                <a:solidFill>
                  <a:srgbClr val="3F3F3F"/>
                </a:solidFill>
                <a:latin typeface="Open Sans"/>
                <a:ea typeface="+mn-ea"/>
              </a:rPr>
              <a:t>velit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+mn-ea"/>
              </a:rPr>
              <a:t>. </a:t>
            </a:r>
            <a:endParaRPr lang="id-ID" sz="1200" dirty="0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72" name="TextBox 64">
            <a:extLst>
              <a:ext uri="{FF2B5EF4-FFF2-40B4-BE49-F238E27FC236}">
                <a16:creationId xmlns:a16="http://schemas.microsoft.com/office/drawing/2014/main" id="{9A5C94AA-8D77-A47E-3D1C-A101276094E5}"/>
              </a:ext>
            </a:extLst>
          </p:cNvPr>
          <p:cNvSpPr txBox="1"/>
          <p:nvPr/>
        </p:nvSpPr>
        <p:spPr>
          <a:xfrm>
            <a:off x="7323346" y="550223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  <a:endParaRPr lang="id-ID" b="1" dirty="0">
              <a:solidFill>
                <a:srgbClr val="3F3F3F"/>
              </a:solidFill>
              <a:latin typeface="Poppins"/>
              <a:ea typeface="+mn-ea"/>
            </a:endParaRPr>
          </a:p>
        </p:txBody>
      </p:sp>
      <p:graphicFrame>
        <p:nvGraphicFramePr>
          <p:cNvPr id="73" name="Chart 4">
            <a:extLst>
              <a:ext uri="{FF2B5EF4-FFF2-40B4-BE49-F238E27FC236}">
                <a16:creationId xmlns:a16="http://schemas.microsoft.com/office/drawing/2014/main" id="{B9158D49-F9A5-3AE9-CF88-21B116C54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1871237"/>
              </p:ext>
            </p:extLst>
          </p:nvPr>
        </p:nvGraphicFramePr>
        <p:xfrm>
          <a:off x="7469857" y="2617480"/>
          <a:ext cx="3938726" cy="2881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97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6" grpId="0"/>
      <p:bldP spid="47" grpId="0"/>
      <p:bldP spid="52" grpId="0" animBg="1"/>
      <p:bldP spid="53" grpId="0" animBg="1"/>
      <p:bldP spid="54" grpId="0" animBg="1"/>
      <p:bldP spid="64" grpId="0"/>
      <p:bldP spid="65" grpId="0"/>
      <p:bldP spid="66" grpId="0"/>
      <p:bldP spid="71" grpId="0"/>
      <p:bldP spid="72" grpId="0"/>
      <p:bldGraphic spid="73" grpId="0" uiExpand="1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>
            <a:extLst>
              <a:ext uri="{FF2B5EF4-FFF2-40B4-BE49-F238E27FC236}">
                <a16:creationId xmlns:a16="http://schemas.microsoft.com/office/drawing/2014/main" id="{0DC636F7-0904-728A-7D46-279A84DC26AD}"/>
              </a:ext>
            </a:extLst>
          </p:cNvPr>
          <p:cNvSpPr txBox="1">
            <a:spLocks/>
          </p:cNvSpPr>
          <p:nvPr/>
        </p:nvSpPr>
        <p:spPr>
          <a:xfrm>
            <a:off x="838200" y="1081853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223" name="Freeform 5">
            <a:extLst>
              <a:ext uri="{FF2B5EF4-FFF2-40B4-BE49-F238E27FC236}">
                <a16:creationId xmlns:a16="http://schemas.microsoft.com/office/drawing/2014/main" id="{CE5D7B9C-91E3-018A-9A62-E9C593EC2013}"/>
              </a:ext>
            </a:extLst>
          </p:cNvPr>
          <p:cNvSpPr>
            <a:spLocks/>
          </p:cNvSpPr>
          <p:nvPr/>
        </p:nvSpPr>
        <p:spPr bwMode="auto">
          <a:xfrm>
            <a:off x="7156959" y="5252647"/>
            <a:ext cx="110633" cy="30801"/>
          </a:xfrm>
          <a:custGeom>
            <a:avLst/>
            <a:gdLst>
              <a:gd name="T0" fmla="*/ 66 w 66"/>
              <a:gd name="T1" fmla="*/ 0 h 40"/>
              <a:gd name="T2" fmla="*/ 62 w 66"/>
              <a:gd name="T3" fmla="*/ 0 h 40"/>
              <a:gd name="T4" fmla="*/ 0 w 66"/>
              <a:gd name="T5" fmla="*/ 40 h 40"/>
              <a:gd name="T6" fmla="*/ 57 w 66"/>
              <a:gd name="T7" fmla="*/ 21 h 40"/>
              <a:gd name="T8" fmla="*/ 66 w 6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0">
                <a:moveTo>
                  <a:pt x="66" y="0"/>
                </a:moveTo>
                <a:cubicBezTo>
                  <a:pt x="62" y="0"/>
                  <a:pt x="62" y="0"/>
                  <a:pt x="62" y="0"/>
                </a:cubicBezTo>
                <a:cubicBezTo>
                  <a:pt x="42" y="14"/>
                  <a:pt x="22" y="28"/>
                  <a:pt x="0" y="40"/>
                </a:cubicBezTo>
                <a:cubicBezTo>
                  <a:pt x="20" y="34"/>
                  <a:pt x="39" y="27"/>
                  <a:pt x="57" y="21"/>
                </a:cubicBezTo>
                <a:lnTo>
                  <a:pt x="66" y="0"/>
                </a:lnTo>
                <a:close/>
              </a:path>
            </a:pathLst>
          </a:custGeom>
          <a:noFill/>
          <a:ln w="317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24" name="Freeform 7">
            <a:extLst>
              <a:ext uri="{FF2B5EF4-FFF2-40B4-BE49-F238E27FC236}">
                <a16:creationId xmlns:a16="http://schemas.microsoft.com/office/drawing/2014/main" id="{7405E5C0-39A6-2950-A62D-3AB8CE1827F3}"/>
              </a:ext>
            </a:extLst>
          </p:cNvPr>
          <p:cNvSpPr>
            <a:spLocks/>
          </p:cNvSpPr>
          <p:nvPr/>
        </p:nvSpPr>
        <p:spPr bwMode="auto">
          <a:xfrm>
            <a:off x="5431238" y="5987075"/>
            <a:ext cx="1464416" cy="483303"/>
          </a:xfrm>
          <a:custGeom>
            <a:avLst/>
            <a:gdLst>
              <a:gd name="T0" fmla="*/ 872 w 874"/>
              <a:gd name="T1" fmla="*/ 0 h 553"/>
              <a:gd name="T2" fmla="*/ 680 w 874"/>
              <a:gd name="T3" fmla="*/ 71 h 553"/>
              <a:gd name="T4" fmla="*/ 437 w 874"/>
              <a:gd name="T5" fmla="*/ 89 h 553"/>
              <a:gd name="T6" fmla="*/ 3 w 874"/>
              <a:gd name="T7" fmla="*/ 0 h 553"/>
              <a:gd name="T8" fmla="*/ 3 w 874"/>
              <a:gd name="T9" fmla="*/ 0 h 553"/>
              <a:gd name="T10" fmla="*/ 0 w 874"/>
              <a:gd name="T11" fmla="*/ 0 h 553"/>
              <a:gd name="T12" fmla="*/ 1 w 874"/>
              <a:gd name="T13" fmla="*/ 1 h 553"/>
              <a:gd name="T14" fmla="*/ 15 w 874"/>
              <a:gd name="T15" fmla="*/ 35 h 553"/>
              <a:gd name="T16" fmla="*/ 61 w 874"/>
              <a:gd name="T17" fmla="*/ 142 h 553"/>
              <a:gd name="T18" fmla="*/ 224 w 874"/>
              <a:gd name="T19" fmla="*/ 524 h 553"/>
              <a:gd name="T20" fmla="*/ 427 w 874"/>
              <a:gd name="T21" fmla="*/ 553 h 553"/>
              <a:gd name="T22" fmla="*/ 437 w 874"/>
              <a:gd name="T23" fmla="*/ 553 h 553"/>
              <a:gd name="T24" fmla="*/ 448 w 874"/>
              <a:gd name="T25" fmla="*/ 553 h 553"/>
              <a:gd name="T26" fmla="*/ 651 w 874"/>
              <a:gd name="T27" fmla="*/ 524 h 553"/>
              <a:gd name="T28" fmla="*/ 859 w 874"/>
              <a:gd name="T29" fmla="*/ 35 h 553"/>
              <a:gd name="T30" fmla="*/ 874 w 874"/>
              <a:gd name="T31" fmla="*/ 0 h 553"/>
              <a:gd name="T32" fmla="*/ 872 w 874"/>
              <a:gd name="T33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4" h="553">
                <a:moveTo>
                  <a:pt x="872" y="0"/>
                </a:moveTo>
                <a:cubicBezTo>
                  <a:pt x="843" y="32"/>
                  <a:pt x="771" y="56"/>
                  <a:pt x="680" y="71"/>
                </a:cubicBezTo>
                <a:cubicBezTo>
                  <a:pt x="607" y="83"/>
                  <a:pt x="522" y="89"/>
                  <a:pt x="437" y="89"/>
                </a:cubicBezTo>
                <a:cubicBezTo>
                  <a:pt x="246" y="88"/>
                  <a:pt x="55" y="59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1"/>
                  <a:pt x="1" y="1"/>
                </a:cubicBezTo>
                <a:cubicBezTo>
                  <a:pt x="15" y="35"/>
                  <a:pt x="15" y="35"/>
                  <a:pt x="15" y="35"/>
                </a:cubicBezTo>
                <a:cubicBezTo>
                  <a:pt x="61" y="142"/>
                  <a:pt x="61" y="142"/>
                  <a:pt x="61" y="142"/>
                </a:cubicBezTo>
                <a:cubicBezTo>
                  <a:pt x="224" y="524"/>
                  <a:pt x="224" y="524"/>
                  <a:pt x="224" y="524"/>
                </a:cubicBezTo>
                <a:cubicBezTo>
                  <a:pt x="289" y="543"/>
                  <a:pt x="357" y="553"/>
                  <a:pt x="427" y="553"/>
                </a:cubicBezTo>
                <a:cubicBezTo>
                  <a:pt x="430" y="553"/>
                  <a:pt x="434" y="553"/>
                  <a:pt x="437" y="553"/>
                </a:cubicBezTo>
                <a:cubicBezTo>
                  <a:pt x="441" y="553"/>
                  <a:pt x="445" y="553"/>
                  <a:pt x="448" y="553"/>
                </a:cubicBezTo>
                <a:cubicBezTo>
                  <a:pt x="518" y="553"/>
                  <a:pt x="586" y="543"/>
                  <a:pt x="651" y="524"/>
                </a:cubicBezTo>
                <a:cubicBezTo>
                  <a:pt x="859" y="35"/>
                  <a:pt x="859" y="35"/>
                  <a:pt x="859" y="35"/>
                </a:cubicBezTo>
                <a:cubicBezTo>
                  <a:pt x="874" y="0"/>
                  <a:pt x="874" y="0"/>
                  <a:pt x="874" y="0"/>
                </a:cubicBezTo>
                <a:lnTo>
                  <a:pt x="872" y="0"/>
                </a:lnTo>
                <a:close/>
              </a:path>
            </a:pathLst>
          </a:custGeom>
          <a:solidFill>
            <a:srgbClr val="C0392B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5" name="Freeform 9">
            <a:extLst>
              <a:ext uri="{FF2B5EF4-FFF2-40B4-BE49-F238E27FC236}">
                <a16:creationId xmlns:a16="http://schemas.microsoft.com/office/drawing/2014/main" id="{54E7400C-878C-8545-D82D-5748429C0EAA}"/>
              </a:ext>
            </a:extLst>
          </p:cNvPr>
          <p:cNvSpPr>
            <a:spLocks/>
          </p:cNvSpPr>
          <p:nvPr/>
        </p:nvSpPr>
        <p:spPr bwMode="auto">
          <a:xfrm>
            <a:off x="4987995" y="5252647"/>
            <a:ext cx="8735" cy="1340"/>
          </a:xfrm>
          <a:custGeom>
            <a:avLst/>
            <a:gdLst>
              <a:gd name="T0" fmla="*/ 2 w 5"/>
              <a:gd name="T1" fmla="*/ 0 h 2"/>
              <a:gd name="T2" fmla="*/ 0 w 5"/>
              <a:gd name="T3" fmla="*/ 0 h 2"/>
              <a:gd name="T4" fmla="*/ 5 w 5"/>
              <a:gd name="T5" fmla="*/ 2 h 2"/>
              <a:gd name="T6" fmla="*/ 2 w 5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" h="2">
                <a:moveTo>
                  <a:pt x="2" y="0"/>
                </a:moveTo>
                <a:cubicBezTo>
                  <a:pt x="0" y="0"/>
                  <a:pt x="0" y="0"/>
                  <a:pt x="0" y="0"/>
                </a:cubicBezTo>
                <a:cubicBezTo>
                  <a:pt x="2" y="1"/>
                  <a:pt x="3" y="1"/>
                  <a:pt x="5" y="2"/>
                </a:cubicBezTo>
                <a:cubicBezTo>
                  <a:pt x="4" y="1"/>
                  <a:pt x="3" y="1"/>
                  <a:pt x="2" y="0"/>
                </a:cubicBezTo>
                <a:close/>
              </a:path>
            </a:pathLst>
          </a:custGeom>
          <a:noFill/>
          <a:ln w="3175" cap="flat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id-ID">
              <a:solidFill>
                <a:srgbClr val="3F3F3F"/>
              </a:solidFill>
              <a:latin typeface="Open Sans"/>
              <a:ea typeface="+mn-ea"/>
            </a:endParaRPr>
          </a:p>
        </p:txBody>
      </p:sp>
      <p:sp>
        <p:nvSpPr>
          <p:cNvPr id="226" name="Freeform 10">
            <a:extLst>
              <a:ext uri="{FF2B5EF4-FFF2-40B4-BE49-F238E27FC236}">
                <a16:creationId xmlns:a16="http://schemas.microsoft.com/office/drawing/2014/main" id="{AE47A9BE-19EA-DF9B-7706-D262E5EC3C4B}"/>
              </a:ext>
            </a:extLst>
          </p:cNvPr>
          <p:cNvSpPr>
            <a:spLocks/>
          </p:cNvSpPr>
          <p:nvPr/>
        </p:nvSpPr>
        <p:spPr bwMode="auto">
          <a:xfrm>
            <a:off x="5032381" y="5389928"/>
            <a:ext cx="2279595" cy="484818"/>
          </a:xfrm>
          <a:custGeom>
            <a:avLst/>
            <a:gdLst>
              <a:gd name="T0" fmla="*/ 1357 w 1359"/>
              <a:gd name="T1" fmla="*/ 0 h 555"/>
              <a:gd name="T2" fmla="*/ 1352 w 1359"/>
              <a:gd name="T3" fmla="*/ 2 h 555"/>
              <a:gd name="T4" fmla="*/ 741 w 1359"/>
              <a:gd name="T5" fmla="*/ 122 h 555"/>
              <a:gd name="T6" fmla="*/ 679 w 1359"/>
              <a:gd name="T7" fmla="*/ 123 h 555"/>
              <a:gd name="T8" fmla="*/ 9 w 1359"/>
              <a:gd name="T9" fmla="*/ 3 h 555"/>
              <a:gd name="T10" fmla="*/ 7 w 1359"/>
              <a:gd name="T11" fmla="*/ 2 h 555"/>
              <a:gd name="T12" fmla="*/ 2 w 1359"/>
              <a:gd name="T13" fmla="*/ 0 h 555"/>
              <a:gd name="T14" fmla="*/ 0 w 1359"/>
              <a:gd name="T15" fmla="*/ 0 h 555"/>
              <a:gd name="T16" fmla="*/ 3 w 1359"/>
              <a:gd name="T17" fmla="*/ 6 h 555"/>
              <a:gd name="T18" fmla="*/ 19 w 1359"/>
              <a:gd name="T19" fmla="*/ 45 h 555"/>
              <a:gd name="T20" fmla="*/ 196 w 1359"/>
              <a:gd name="T21" fmla="*/ 469 h 555"/>
              <a:gd name="T22" fmla="*/ 426 w 1359"/>
              <a:gd name="T23" fmla="*/ 535 h 555"/>
              <a:gd name="T24" fmla="*/ 654 w 1359"/>
              <a:gd name="T25" fmla="*/ 555 h 555"/>
              <a:gd name="T26" fmla="*/ 679 w 1359"/>
              <a:gd name="T27" fmla="*/ 555 h 555"/>
              <a:gd name="T28" fmla="*/ 705 w 1359"/>
              <a:gd name="T29" fmla="*/ 555 h 555"/>
              <a:gd name="T30" fmla="*/ 1113 w 1359"/>
              <a:gd name="T31" fmla="*/ 487 h 555"/>
              <a:gd name="T32" fmla="*/ 1162 w 1359"/>
              <a:gd name="T33" fmla="*/ 469 h 555"/>
              <a:gd name="T34" fmla="*/ 1359 w 1359"/>
              <a:gd name="T35" fmla="*/ 0 h 555"/>
              <a:gd name="T36" fmla="*/ 1357 w 1359"/>
              <a:gd name="T3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59" h="555">
                <a:moveTo>
                  <a:pt x="1357" y="0"/>
                </a:moveTo>
                <a:cubicBezTo>
                  <a:pt x="1355" y="1"/>
                  <a:pt x="1354" y="1"/>
                  <a:pt x="1352" y="2"/>
                </a:cubicBezTo>
                <a:cubicBezTo>
                  <a:pt x="1179" y="71"/>
                  <a:pt x="969" y="114"/>
                  <a:pt x="741" y="122"/>
                </a:cubicBezTo>
                <a:cubicBezTo>
                  <a:pt x="721" y="123"/>
                  <a:pt x="700" y="123"/>
                  <a:pt x="679" y="123"/>
                </a:cubicBezTo>
                <a:cubicBezTo>
                  <a:pt x="428" y="122"/>
                  <a:pt x="197" y="77"/>
                  <a:pt x="9" y="3"/>
                </a:cubicBezTo>
                <a:cubicBezTo>
                  <a:pt x="9" y="3"/>
                  <a:pt x="8" y="2"/>
                  <a:pt x="7" y="2"/>
                </a:cubicBezTo>
                <a:cubicBezTo>
                  <a:pt x="5" y="1"/>
                  <a:pt x="3" y="1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"/>
                  <a:pt x="3" y="6"/>
                  <a:pt x="3" y="6"/>
                </a:cubicBezTo>
                <a:cubicBezTo>
                  <a:pt x="19" y="45"/>
                  <a:pt x="19" y="45"/>
                  <a:pt x="19" y="45"/>
                </a:cubicBezTo>
                <a:cubicBezTo>
                  <a:pt x="196" y="469"/>
                  <a:pt x="196" y="469"/>
                  <a:pt x="196" y="469"/>
                </a:cubicBezTo>
                <a:cubicBezTo>
                  <a:pt x="269" y="498"/>
                  <a:pt x="346" y="520"/>
                  <a:pt x="426" y="535"/>
                </a:cubicBezTo>
                <a:cubicBezTo>
                  <a:pt x="500" y="548"/>
                  <a:pt x="576" y="555"/>
                  <a:pt x="654" y="555"/>
                </a:cubicBezTo>
                <a:cubicBezTo>
                  <a:pt x="663" y="555"/>
                  <a:pt x="671" y="555"/>
                  <a:pt x="679" y="555"/>
                </a:cubicBezTo>
                <a:cubicBezTo>
                  <a:pt x="688" y="555"/>
                  <a:pt x="696" y="555"/>
                  <a:pt x="705" y="555"/>
                </a:cubicBezTo>
                <a:cubicBezTo>
                  <a:pt x="849" y="555"/>
                  <a:pt x="986" y="531"/>
                  <a:pt x="1113" y="487"/>
                </a:cubicBezTo>
                <a:cubicBezTo>
                  <a:pt x="1130" y="482"/>
                  <a:pt x="1146" y="476"/>
                  <a:pt x="1162" y="469"/>
                </a:cubicBezTo>
                <a:cubicBezTo>
                  <a:pt x="1359" y="0"/>
                  <a:pt x="1359" y="0"/>
                  <a:pt x="1359" y="0"/>
                </a:cubicBezTo>
                <a:lnTo>
                  <a:pt x="1357" y="0"/>
                </a:lnTo>
                <a:close/>
              </a:path>
            </a:pathLst>
          </a:custGeom>
          <a:solidFill>
            <a:srgbClr val="F39C1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7" name="Freeform 12">
            <a:extLst>
              <a:ext uri="{FF2B5EF4-FFF2-40B4-BE49-F238E27FC236}">
                <a16:creationId xmlns:a16="http://schemas.microsoft.com/office/drawing/2014/main" id="{E46590BD-60A2-E62A-6AD8-AB21DAD56FF4}"/>
              </a:ext>
            </a:extLst>
          </p:cNvPr>
          <p:cNvSpPr>
            <a:spLocks/>
          </p:cNvSpPr>
          <p:nvPr/>
        </p:nvSpPr>
        <p:spPr bwMode="auto">
          <a:xfrm>
            <a:off x="4650992" y="4730655"/>
            <a:ext cx="3062748" cy="572693"/>
          </a:xfrm>
          <a:custGeom>
            <a:avLst/>
            <a:gdLst>
              <a:gd name="T0" fmla="*/ 1819 w 1825"/>
              <a:gd name="T1" fmla="*/ 0 h 656"/>
              <a:gd name="T2" fmla="*/ 913 w 1825"/>
              <a:gd name="T3" fmla="*/ 224 h 656"/>
              <a:gd name="T4" fmla="*/ 850 w 1825"/>
              <a:gd name="T5" fmla="*/ 223 h 656"/>
              <a:gd name="T6" fmla="*/ 6 w 1825"/>
              <a:gd name="T7" fmla="*/ 0 h 656"/>
              <a:gd name="T8" fmla="*/ 0 w 1825"/>
              <a:gd name="T9" fmla="*/ 0 h 656"/>
              <a:gd name="T10" fmla="*/ 4 w 1825"/>
              <a:gd name="T11" fmla="*/ 9 h 656"/>
              <a:gd name="T12" fmla="*/ 37 w 1825"/>
              <a:gd name="T13" fmla="*/ 94 h 656"/>
              <a:gd name="T14" fmla="*/ 108 w 1825"/>
              <a:gd name="T15" fmla="*/ 279 h 656"/>
              <a:gd name="T16" fmla="*/ 173 w 1825"/>
              <a:gd name="T17" fmla="*/ 449 h 656"/>
              <a:gd name="T18" fmla="*/ 464 w 1825"/>
              <a:gd name="T19" fmla="*/ 590 h 656"/>
              <a:gd name="T20" fmla="*/ 884 w 1825"/>
              <a:gd name="T21" fmla="*/ 656 h 656"/>
              <a:gd name="T22" fmla="*/ 913 w 1825"/>
              <a:gd name="T23" fmla="*/ 656 h 656"/>
              <a:gd name="T24" fmla="*/ 941 w 1825"/>
              <a:gd name="T25" fmla="*/ 656 h 656"/>
              <a:gd name="T26" fmla="*/ 1374 w 1825"/>
              <a:gd name="T27" fmla="*/ 585 h 656"/>
              <a:gd name="T28" fmla="*/ 1652 w 1825"/>
              <a:gd name="T29" fmla="*/ 449 h 656"/>
              <a:gd name="T30" fmla="*/ 1718 w 1825"/>
              <a:gd name="T31" fmla="*/ 279 h 656"/>
              <a:gd name="T32" fmla="*/ 1825 w 1825"/>
              <a:gd name="T33" fmla="*/ 0 h 656"/>
              <a:gd name="T34" fmla="*/ 1819 w 1825"/>
              <a:gd name="T35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5" h="656">
                <a:moveTo>
                  <a:pt x="1819" y="0"/>
                </a:moveTo>
                <a:cubicBezTo>
                  <a:pt x="1605" y="136"/>
                  <a:pt x="1279" y="223"/>
                  <a:pt x="913" y="224"/>
                </a:cubicBezTo>
                <a:cubicBezTo>
                  <a:pt x="892" y="224"/>
                  <a:pt x="871" y="224"/>
                  <a:pt x="850" y="223"/>
                </a:cubicBezTo>
                <a:cubicBezTo>
                  <a:pt x="510" y="213"/>
                  <a:pt x="208" y="128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9"/>
                  <a:pt x="4" y="9"/>
                  <a:pt x="4" y="9"/>
                </a:cubicBezTo>
                <a:cubicBezTo>
                  <a:pt x="37" y="94"/>
                  <a:pt x="37" y="94"/>
                  <a:pt x="37" y="94"/>
                </a:cubicBezTo>
                <a:cubicBezTo>
                  <a:pt x="108" y="279"/>
                  <a:pt x="108" y="279"/>
                  <a:pt x="108" y="279"/>
                </a:cubicBezTo>
                <a:cubicBezTo>
                  <a:pt x="173" y="449"/>
                  <a:pt x="173" y="449"/>
                  <a:pt x="173" y="449"/>
                </a:cubicBezTo>
                <a:cubicBezTo>
                  <a:pt x="261" y="507"/>
                  <a:pt x="359" y="555"/>
                  <a:pt x="464" y="590"/>
                </a:cubicBezTo>
                <a:cubicBezTo>
                  <a:pt x="595" y="633"/>
                  <a:pt x="736" y="656"/>
                  <a:pt x="884" y="656"/>
                </a:cubicBezTo>
                <a:cubicBezTo>
                  <a:pt x="893" y="656"/>
                  <a:pt x="903" y="656"/>
                  <a:pt x="913" y="656"/>
                </a:cubicBezTo>
                <a:cubicBezTo>
                  <a:pt x="922" y="656"/>
                  <a:pt x="932" y="656"/>
                  <a:pt x="941" y="656"/>
                </a:cubicBezTo>
                <a:cubicBezTo>
                  <a:pt x="1094" y="656"/>
                  <a:pt x="1240" y="631"/>
                  <a:pt x="1374" y="585"/>
                </a:cubicBezTo>
                <a:cubicBezTo>
                  <a:pt x="1474" y="551"/>
                  <a:pt x="1568" y="505"/>
                  <a:pt x="1652" y="449"/>
                </a:cubicBezTo>
                <a:cubicBezTo>
                  <a:pt x="1718" y="279"/>
                  <a:pt x="1718" y="279"/>
                  <a:pt x="1718" y="279"/>
                </a:cubicBezTo>
                <a:cubicBezTo>
                  <a:pt x="1825" y="0"/>
                  <a:pt x="1825" y="0"/>
                  <a:pt x="1825" y="0"/>
                </a:cubicBezTo>
                <a:lnTo>
                  <a:pt x="1819" y="0"/>
                </a:lnTo>
                <a:close/>
              </a:path>
            </a:pathLst>
          </a:custGeom>
          <a:solidFill>
            <a:srgbClr val="9BBB59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8" name="Freeform 14">
            <a:extLst>
              <a:ext uri="{FF2B5EF4-FFF2-40B4-BE49-F238E27FC236}">
                <a16:creationId xmlns:a16="http://schemas.microsoft.com/office/drawing/2014/main" id="{13703A41-E463-7CBD-7F9D-3970EEC91E0B}"/>
              </a:ext>
            </a:extLst>
          </p:cNvPr>
          <p:cNvSpPr>
            <a:spLocks/>
          </p:cNvSpPr>
          <p:nvPr/>
        </p:nvSpPr>
        <p:spPr bwMode="auto">
          <a:xfrm>
            <a:off x="3745560" y="3408357"/>
            <a:ext cx="4838676" cy="706018"/>
          </a:xfrm>
          <a:custGeom>
            <a:avLst/>
            <a:gdLst>
              <a:gd name="T0" fmla="*/ 2876 w 2885"/>
              <a:gd name="T1" fmla="*/ 0 h 808"/>
              <a:gd name="T2" fmla="*/ 1443 w 2885"/>
              <a:gd name="T3" fmla="*/ 276 h 808"/>
              <a:gd name="T4" fmla="*/ 9 w 2885"/>
              <a:gd name="T5" fmla="*/ 0 h 808"/>
              <a:gd name="T6" fmla="*/ 0 w 2885"/>
              <a:gd name="T7" fmla="*/ 0 h 808"/>
              <a:gd name="T8" fmla="*/ 170 w 2885"/>
              <a:gd name="T9" fmla="*/ 344 h 808"/>
              <a:gd name="T10" fmla="*/ 273 w 2885"/>
              <a:gd name="T11" fmla="*/ 553 h 808"/>
              <a:gd name="T12" fmla="*/ 683 w 2885"/>
              <a:gd name="T13" fmla="*/ 712 h 808"/>
              <a:gd name="T14" fmla="*/ 1397 w 2885"/>
              <a:gd name="T15" fmla="*/ 808 h 808"/>
              <a:gd name="T16" fmla="*/ 1443 w 2885"/>
              <a:gd name="T17" fmla="*/ 808 h 808"/>
              <a:gd name="T18" fmla="*/ 1488 w 2885"/>
              <a:gd name="T19" fmla="*/ 808 h 808"/>
              <a:gd name="T20" fmla="*/ 2203 w 2885"/>
              <a:gd name="T21" fmla="*/ 712 h 808"/>
              <a:gd name="T22" fmla="*/ 2612 w 2885"/>
              <a:gd name="T23" fmla="*/ 553 h 808"/>
              <a:gd name="T24" fmla="*/ 2715 w 2885"/>
              <a:gd name="T25" fmla="*/ 344 h 808"/>
              <a:gd name="T26" fmla="*/ 2885 w 2885"/>
              <a:gd name="T27" fmla="*/ 0 h 808"/>
              <a:gd name="T28" fmla="*/ 2876 w 2885"/>
              <a:gd name="T29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5" h="808">
                <a:moveTo>
                  <a:pt x="2876" y="0"/>
                </a:moveTo>
                <a:cubicBezTo>
                  <a:pt x="2537" y="167"/>
                  <a:pt x="2021" y="275"/>
                  <a:pt x="1443" y="276"/>
                </a:cubicBezTo>
                <a:cubicBezTo>
                  <a:pt x="864" y="275"/>
                  <a:pt x="348" y="167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170" y="344"/>
                  <a:pt x="170" y="344"/>
                  <a:pt x="170" y="344"/>
                </a:cubicBezTo>
                <a:cubicBezTo>
                  <a:pt x="273" y="553"/>
                  <a:pt x="273" y="553"/>
                  <a:pt x="273" y="553"/>
                </a:cubicBezTo>
                <a:cubicBezTo>
                  <a:pt x="398" y="617"/>
                  <a:pt x="536" y="671"/>
                  <a:pt x="683" y="712"/>
                </a:cubicBezTo>
                <a:cubicBezTo>
                  <a:pt x="903" y="774"/>
                  <a:pt x="1144" y="808"/>
                  <a:pt x="1397" y="808"/>
                </a:cubicBezTo>
                <a:cubicBezTo>
                  <a:pt x="1412" y="808"/>
                  <a:pt x="1427" y="808"/>
                  <a:pt x="1443" y="808"/>
                </a:cubicBezTo>
                <a:cubicBezTo>
                  <a:pt x="1458" y="808"/>
                  <a:pt x="1473" y="808"/>
                  <a:pt x="1488" y="808"/>
                </a:cubicBezTo>
                <a:cubicBezTo>
                  <a:pt x="1741" y="808"/>
                  <a:pt x="1983" y="774"/>
                  <a:pt x="2203" y="712"/>
                </a:cubicBezTo>
                <a:cubicBezTo>
                  <a:pt x="2350" y="671"/>
                  <a:pt x="2487" y="617"/>
                  <a:pt x="2612" y="553"/>
                </a:cubicBezTo>
                <a:cubicBezTo>
                  <a:pt x="2715" y="344"/>
                  <a:pt x="2715" y="344"/>
                  <a:pt x="2715" y="344"/>
                </a:cubicBezTo>
                <a:cubicBezTo>
                  <a:pt x="2885" y="0"/>
                  <a:pt x="2885" y="0"/>
                  <a:pt x="2885" y="0"/>
                </a:cubicBezTo>
                <a:lnTo>
                  <a:pt x="2876" y="0"/>
                </a:lnTo>
                <a:close/>
              </a:path>
            </a:pathLst>
          </a:custGeom>
          <a:solidFill>
            <a:srgbClr val="2980B9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29" name="Freeform 15">
            <a:extLst>
              <a:ext uri="{FF2B5EF4-FFF2-40B4-BE49-F238E27FC236}">
                <a16:creationId xmlns:a16="http://schemas.microsoft.com/office/drawing/2014/main" id="{9E3F43D8-4793-3925-7730-67FC295EE116}"/>
              </a:ext>
            </a:extLst>
          </p:cNvPr>
          <p:cNvSpPr>
            <a:spLocks/>
          </p:cNvSpPr>
          <p:nvPr/>
        </p:nvSpPr>
        <p:spPr bwMode="auto">
          <a:xfrm>
            <a:off x="4210146" y="4086720"/>
            <a:ext cx="3933246" cy="645416"/>
          </a:xfrm>
          <a:custGeom>
            <a:avLst/>
            <a:gdLst>
              <a:gd name="T0" fmla="*/ 2338 w 2345"/>
              <a:gd name="T1" fmla="*/ 0 h 740"/>
              <a:gd name="T2" fmla="*/ 1173 w 2345"/>
              <a:gd name="T3" fmla="*/ 253 h 740"/>
              <a:gd name="T4" fmla="*/ 987 w 2345"/>
              <a:gd name="T5" fmla="*/ 247 h 740"/>
              <a:gd name="T6" fmla="*/ 7 w 2345"/>
              <a:gd name="T7" fmla="*/ 0 h 740"/>
              <a:gd name="T8" fmla="*/ 0 w 2345"/>
              <a:gd name="T9" fmla="*/ 0 h 740"/>
              <a:gd name="T10" fmla="*/ 7 w 2345"/>
              <a:gd name="T11" fmla="*/ 16 h 740"/>
              <a:gd name="T12" fmla="*/ 122 w 2345"/>
              <a:gd name="T13" fmla="*/ 279 h 740"/>
              <a:gd name="T14" fmla="*/ 138 w 2345"/>
              <a:gd name="T15" fmla="*/ 315 h 740"/>
              <a:gd name="T16" fmla="*/ 222 w 2345"/>
              <a:gd name="T17" fmla="*/ 507 h 740"/>
              <a:gd name="T18" fmla="*/ 551 w 2345"/>
              <a:gd name="T19" fmla="*/ 651 h 740"/>
              <a:gd name="T20" fmla="*/ 1136 w 2345"/>
              <a:gd name="T21" fmla="*/ 740 h 740"/>
              <a:gd name="T22" fmla="*/ 1173 w 2345"/>
              <a:gd name="T23" fmla="*/ 740 h 740"/>
              <a:gd name="T24" fmla="*/ 1210 w 2345"/>
              <a:gd name="T25" fmla="*/ 740 h 740"/>
              <a:gd name="T26" fmla="*/ 1783 w 2345"/>
              <a:gd name="T27" fmla="*/ 655 h 740"/>
              <a:gd name="T28" fmla="*/ 2123 w 2345"/>
              <a:gd name="T29" fmla="*/ 507 h 740"/>
              <a:gd name="T30" fmla="*/ 2207 w 2345"/>
              <a:gd name="T31" fmla="*/ 315 h 740"/>
              <a:gd name="T32" fmla="*/ 2345 w 2345"/>
              <a:gd name="T33" fmla="*/ 0 h 740"/>
              <a:gd name="T34" fmla="*/ 2338 w 2345"/>
              <a:gd name="T35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5" h="740">
                <a:moveTo>
                  <a:pt x="2338" y="0"/>
                </a:moveTo>
                <a:cubicBezTo>
                  <a:pt x="2062" y="154"/>
                  <a:pt x="1643" y="252"/>
                  <a:pt x="1173" y="253"/>
                </a:cubicBezTo>
                <a:cubicBezTo>
                  <a:pt x="1110" y="253"/>
                  <a:pt x="1048" y="251"/>
                  <a:pt x="987" y="247"/>
                </a:cubicBezTo>
                <a:cubicBezTo>
                  <a:pt x="593" y="225"/>
                  <a:pt x="246" y="133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16"/>
                  <a:pt x="7" y="16"/>
                  <a:pt x="7" y="16"/>
                </a:cubicBezTo>
                <a:cubicBezTo>
                  <a:pt x="122" y="279"/>
                  <a:pt x="122" y="279"/>
                  <a:pt x="122" y="279"/>
                </a:cubicBezTo>
                <a:cubicBezTo>
                  <a:pt x="138" y="315"/>
                  <a:pt x="138" y="315"/>
                  <a:pt x="138" y="315"/>
                </a:cubicBezTo>
                <a:cubicBezTo>
                  <a:pt x="222" y="507"/>
                  <a:pt x="222" y="507"/>
                  <a:pt x="222" y="507"/>
                </a:cubicBezTo>
                <a:cubicBezTo>
                  <a:pt x="322" y="565"/>
                  <a:pt x="433" y="613"/>
                  <a:pt x="551" y="651"/>
                </a:cubicBezTo>
                <a:cubicBezTo>
                  <a:pt x="731" y="709"/>
                  <a:pt x="928" y="740"/>
                  <a:pt x="1136" y="740"/>
                </a:cubicBezTo>
                <a:cubicBezTo>
                  <a:pt x="1148" y="740"/>
                  <a:pt x="1160" y="740"/>
                  <a:pt x="1173" y="740"/>
                </a:cubicBezTo>
                <a:cubicBezTo>
                  <a:pt x="1185" y="740"/>
                  <a:pt x="1197" y="740"/>
                  <a:pt x="1210" y="740"/>
                </a:cubicBezTo>
                <a:cubicBezTo>
                  <a:pt x="1413" y="740"/>
                  <a:pt x="1606" y="710"/>
                  <a:pt x="1783" y="655"/>
                </a:cubicBezTo>
                <a:cubicBezTo>
                  <a:pt x="1905" y="617"/>
                  <a:pt x="2020" y="567"/>
                  <a:pt x="2123" y="507"/>
                </a:cubicBezTo>
                <a:cubicBezTo>
                  <a:pt x="2207" y="315"/>
                  <a:pt x="2207" y="315"/>
                  <a:pt x="2207" y="315"/>
                </a:cubicBezTo>
                <a:cubicBezTo>
                  <a:pt x="2345" y="0"/>
                  <a:pt x="2345" y="0"/>
                  <a:pt x="2345" y="0"/>
                </a:cubicBezTo>
                <a:lnTo>
                  <a:pt x="2338" y="0"/>
                </a:lnTo>
                <a:close/>
              </a:path>
            </a:pathLst>
          </a:custGeom>
          <a:solidFill>
            <a:srgbClr val="41B176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0" name="Freeform 16">
            <a:extLst>
              <a:ext uri="{FF2B5EF4-FFF2-40B4-BE49-F238E27FC236}">
                <a16:creationId xmlns:a16="http://schemas.microsoft.com/office/drawing/2014/main" id="{7A4F17E4-1ACD-738B-4F57-3A5407315FAB}"/>
              </a:ext>
            </a:extLst>
          </p:cNvPr>
          <p:cNvSpPr>
            <a:spLocks/>
          </p:cNvSpPr>
          <p:nvPr/>
        </p:nvSpPr>
        <p:spPr bwMode="auto">
          <a:xfrm>
            <a:off x="1643705" y="3647004"/>
            <a:ext cx="1599207" cy="310082"/>
          </a:xfrm>
          <a:custGeom>
            <a:avLst/>
            <a:gdLst>
              <a:gd name="T0" fmla="*/ 1006 w 1078"/>
              <a:gd name="T1" fmla="*/ 20 h 156"/>
              <a:gd name="T2" fmla="*/ 982 w 1078"/>
              <a:gd name="T3" fmla="*/ 0 h 156"/>
              <a:gd name="T4" fmla="*/ 982 w 1078"/>
              <a:gd name="T5" fmla="*/ 0 h 156"/>
              <a:gd name="T6" fmla="*/ 0 w 1078"/>
              <a:gd name="T7" fmla="*/ 0 h 156"/>
              <a:gd name="T8" fmla="*/ 0 w 1078"/>
              <a:gd name="T9" fmla="*/ 0 h 156"/>
              <a:gd name="T10" fmla="*/ 16 w 1078"/>
              <a:gd name="T11" fmla="*/ 20 h 156"/>
              <a:gd name="T12" fmla="*/ 63 w 1078"/>
              <a:gd name="T13" fmla="*/ 78 h 156"/>
              <a:gd name="T14" fmla="*/ 16 w 1078"/>
              <a:gd name="T15" fmla="*/ 137 h 156"/>
              <a:gd name="T16" fmla="*/ 1 w 1078"/>
              <a:gd name="T17" fmla="*/ 156 h 156"/>
              <a:gd name="T18" fmla="*/ 982 w 1078"/>
              <a:gd name="T19" fmla="*/ 156 h 156"/>
              <a:gd name="T20" fmla="*/ 982 w 1078"/>
              <a:gd name="T21" fmla="*/ 156 h 156"/>
              <a:gd name="T22" fmla="*/ 982 w 1078"/>
              <a:gd name="T23" fmla="*/ 156 h 156"/>
              <a:gd name="T24" fmla="*/ 1006 w 1078"/>
              <a:gd name="T25" fmla="*/ 137 h 156"/>
              <a:gd name="T26" fmla="*/ 1078 w 1078"/>
              <a:gd name="T27" fmla="*/ 78 h 156"/>
              <a:gd name="T28" fmla="*/ 1006 w 1078"/>
              <a:gd name="T29" fmla="*/ 2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156">
                <a:moveTo>
                  <a:pt x="1006" y="20"/>
                </a:moveTo>
                <a:lnTo>
                  <a:pt x="982" y="0"/>
                </a:lnTo>
                <a:lnTo>
                  <a:pt x="982" y="0"/>
                </a:lnTo>
                <a:lnTo>
                  <a:pt x="0" y="0"/>
                </a:lnTo>
                <a:lnTo>
                  <a:pt x="0" y="0"/>
                </a:lnTo>
                <a:lnTo>
                  <a:pt x="16" y="20"/>
                </a:lnTo>
                <a:lnTo>
                  <a:pt x="63" y="78"/>
                </a:lnTo>
                <a:lnTo>
                  <a:pt x="16" y="137"/>
                </a:lnTo>
                <a:lnTo>
                  <a:pt x="1" y="156"/>
                </a:lnTo>
                <a:lnTo>
                  <a:pt x="982" y="156"/>
                </a:lnTo>
                <a:lnTo>
                  <a:pt x="982" y="156"/>
                </a:lnTo>
                <a:lnTo>
                  <a:pt x="982" y="156"/>
                </a:lnTo>
                <a:lnTo>
                  <a:pt x="1006" y="137"/>
                </a:lnTo>
                <a:lnTo>
                  <a:pt x="1078" y="78"/>
                </a:lnTo>
                <a:lnTo>
                  <a:pt x="1006" y="20"/>
                </a:lnTo>
                <a:close/>
              </a:path>
            </a:pathLst>
          </a:custGeom>
          <a:solidFill>
            <a:srgbClr val="2980B9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1" name="Freeform 17">
            <a:extLst>
              <a:ext uri="{FF2B5EF4-FFF2-40B4-BE49-F238E27FC236}">
                <a16:creationId xmlns:a16="http://schemas.microsoft.com/office/drawing/2014/main" id="{30FA9D90-B651-F3CD-9761-BF5A888623D7}"/>
              </a:ext>
            </a:extLst>
          </p:cNvPr>
          <p:cNvSpPr>
            <a:spLocks/>
          </p:cNvSpPr>
          <p:nvPr/>
        </p:nvSpPr>
        <p:spPr bwMode="auto">
          <a:xfrm>
            <a:off x="1642221" y="4243119"/>
            <a:ext cx="1600690" cy="310082"/>
          </a:xfrm>
          <a:custGeom>
            <a:avLst/>
            <a:gdLst>
              <a:gd name="T0" fmla="*/ 1007 w 1079"/>
              <a:gd name="T1" fmla="*/ 20 h 156"/>
              <a:gd name="T2" fmla="*/ 983 w 1079"/>
              <a:gd name="T3" fmla="*/ 0 h 156"/>
              <a:gd name="T4" fmla="*/ 983 w 1079"/>
              <a:gd name="T5" fmla="*/ 0 h 156"/>
              <a:gd name="T6" fmla="*/ 0 w 1079"/>
              <a:gd name="T7" fmla="*/ 0 h 156"/>
              <a:gd name="T8" fmla="*/ 0 w 1079"/>
              <a:gd name="T9" fmla="*/ 0 h 156"/>
              <a:gd name="T10" fmla="*/ 16 w 1079"/>
              <a:gd name="T11" fmla="*/ 20 h 156"/>
              <a:gd name="T12" fmla="*/ 63 w 1079"/>
              <a:gd name="T13" fmla="*/ 78 h 156"/>
              <a:gd name="T14" fmla="*/ 16 w 1079"/>
              <a:gd name="T15" fmla="*/ 137 h 156"/>
              <a:gd name="T16" fmla="*/ 0 w 1079"/>
              <a:gd name="T17" fmla="*/ 156 h 156"/>
              <a:gd name="T18" fmla="*/ 983 w 1079"/>
              <a:gd name="T19" fmla="*/ 156 h 156"/>
              <a:gd name="T20" fmla="*/ 983 w 1079"/>
              <a:gd name="T21" fmla="*/ 156 h 156"/>
              <a:gd name="T22" fmla="*/ 983 w 1079"/>
              <a:gd name="T23" fmla="*/ 156 h 156"/>
              <a:gd name="T24" fmla="*/ 1007 w 1079"/>
              <a:gd name="T25" fmla="*/ 137 h 156"/>
              <a:gd name="T26" fmla="*/ 1079 w 1079"/>
              <a:gd name="T27" fmla="*/ 78 h 156"/>
              <a:gd name="T28" fmla="*/ 1007 w 1079"/>
              <a:gd name="T29" fmla="*/ 2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9" h="156">
                <a:moveTo>
                  <a:pt x="1007" y="20"/>
                </a:moveTo>
                <a:lnTo>
                  <a:pt x="983" y="0"/>
                </a:lnTo>
                <a:lnTo>
                  <a:pt x="983" y="0"/>
                </a:lnTo>
                <a:lnTo>
                  <a:pt x="0" y="0"/>
                </a:lnTo>
                <a:lnTo>
                  <a:pt x="0" y="0"/>
                </a:lnTo>
                <a:lnTo>
                  <a:pt x="16" y="20"/>
                </a:lnTo>
                <a:lnTo>
                  <a:pt x="63" y="78"/>
                </a:lnTo>
                <a:lnTo>
                  <a:pt x="16" y="137"/>
                </a:lnTo>
                <a:lnTo>
                  <a:pt x="0" y="156"/>
                </a:lnTo>
                <a:lnTo>
                  <a:pt x="983" y="156"/>
                </a:lnTo>
                <a:lnTo>
                  <a:pt x="983" y="156"/>
                </a:lnTo>
                <a:lnTo>
                  <a:pt x="983" y="156"/>
                </a:lnTo>
                <a:lnTo>
                  <a:pt x="1007" y="137"/>
                </a:lnTo>
                <a:lnTo>
                  <a:pt x="1079" y="78"/>
                </a:lnTo>
                <a:lnTo>
                  <a:pt x="1007" y="20"/>
                </a:lnTo>
                <a:close/>
              </a:path>
            </a:pathLst>
          </a:custGeom>
          <a:solidFill>
            <a:srgbClr val="41B176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2" name="Freeform 18">
            <a:extLst>
              <a:ext uri="{FF2B5EF4-FFF2-40B4-BE49-F238E27FC236}">
                <a16:creationId xmlns:a16="http://schemas.microsoft.com/office/drawing/2014/main" id="{A34BFE7B-8443-0799-BDDC-3D87B5AA1786}"/>
              </a:ext>
            </a:extLst>
          </p:cNvPr>
          <p:cNvSpPr>
            <a:spLocks/>
          </p:cNvSpPr>
          <p:nvPr/>
        </p:nvSpPr>
        <p:spPr bwMode="auto">
          <a:xfrm>
            <a:off x="1651122" y="4837142"/>
            <a:ext cx="1597724" cy="312069"/>
          </a:xfrm>
          <a:custGeom>
            <a:avLst/>
            <a:gdLst>
              <a:gd name="T0" fmla="*/ 1006 w 1077"/>
              <a:gd name="T1" fmla="*/ 20 h 157"/>
              <a:gd name="T2" fmla="*/ 982 w 1077"/>
              <a:gd name="T3" fmla="*/ 0 h 157"/>
              <a:gd name="T4" fmla="*/ 982 w 1077"/>
              <a:gd name="T5" fmla="*/ 0 h 157"/>
              <a:gd name="T6" fmla="*/ 0 w 1077"/>
              <a:gd name="T7" fmla="*/ 0 h 157"/>
              <a:gd name="T8" fmla="*/ 0 w 1077"/>
              <a:gd name="T9" fmla="*/ 0 h 157"/>
              <a:gd name="T10" fmla="*/ 16 w 1077"/>
              <a:gd name="T11" fmla="*/ 20 h 157"/>
              <a:gd name="T12" fmla="*/ 62 w 1077"/>
              <a:gd name="T13" fmla="*/ 79 h 157"/>
              <a:gd name="T14" fmla="*/ 16 w 1077"/>
              <a:gd name="T15" fmla="*/ 137 h 157"/>
              <a:gd name="T16" fmla="*/ 0 w 1077"/>
              <a:gd name="T17" fmla="*/ 157 h 157"/>
              <a:gd name="T18" fmla="*/ 982 w 1077"/>
              <a:gd name="T19" fmla="*/ 157 h 157"/>
              <a:gd name="T20" fmla="*/ 982 w 1077"/>
              <a:gd name="T21" fmla="*/ 157 h 157"/>
              <a:gd name="T22" fmla="*/ 982 w 1077"/>
              <a:gd name="T23" fmla="*/ 157 h 157"/>
              <a:gd name="T24" fmla="*/ 1006 w 1077"/>
              <a:gd name="T25" fmla="*/ 137 h 157"/>
              <a:gd name="T26" fmla="*/ 1077 w 1077"/>
              <a:gd name="T27" fmla="*/ 78 h 157"/>
              <a:gd name="T28" fmla="*/ 1006 w 1077"/>
              <a:gd name="T29" fmla="*/ 2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7" h="157">
                <a:moveTo>
                  <a:pt x="1006" y="20"/>
                </a:moveTo>
                <a:lnTo>
                  <a:pt x="982" y="0"/>
                </a:lnTo>
                <a:lnTo>
                  <a:pt x="982" y="0"/>
                </a:lnTo>
                <a:lnTo>
                  <a:pt x="0" y="0"/>
                </a:lnTo>
                <a:lnTo>
                  <a:pt x="0" y="0"/>
                </a:lnTo>
                <a:lnTo>
                  <a:pt x="16" y="20"/>
                </a:lnTo>
                <a:lnTo>
                  <a:pt x="62" y="79"/>
                </a:lnTo>
                <a:lnTo>
                  <a:pt x="16" y="137"/>
                </a:lnTo>
                <a:lnTo>
                  <a:pt x="0" y="157"/>
                </a:lnTo>
                <a:lnTo>
                  <a:pt x="982" y="157"/>
                </a:lnTo>
                <a:lnTo>
                  <a:pt x="982" y="157"/>
                </a:lnTo>
                <a:lnTo>
                  <a:pt x="982" y="157"/>
                </a:lnTo>
                <a:lnTo>
                  <a:pt x="1006" y="137"/>
                </a:lnTo>
                <a:lnTo>
                  <a:pt x="1077" y="78"/>
                </a:lnTo>
                <a:lnTo>
                  <a:pt x="1006" y="20"/>
                </a:lnTo>
                <a:close/>
              </a:path>
            </a:pathLst>
          </a:custGeom>
          <a:solidFill>
            <a:srgbClr val="9BBB59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3" name="Freeform 19">
            <a:extLst>
              <a:ext uri="{FF2B5EF4-FFF2-40B4-BE49-F238E27FC236}">
                <a16:creationId xmlns:a16="http://schemas.microsoft.com/office/drawing/2014/main" id="{73D32D13-AC4D-4D53-6676-F11C7B907444}"/>
              </a:ext>
            </a:extLst>
          </p:cNvPr>
          <p:cNvSpPr>
            <a:spLocks/>
          </p:cNvSpPr>
          <p:nvPr/>
        </p:nvSpPr>
        <p:spPr bwMode="auto">
          <a:xfrm>
            <a:off x="1649638" y="5391053"/>
            <a:ext cx="1599207" cy="312069"/>
          </a:xfrm>
          <a:custGeom>
            <a:avLst/>
            <a:gdLst>
              <a:gd name="T0" fmla="*/ 1007 w 1078"/>
              <a:gd name="T1" fmla="*/ 20 h 157"/>
              <a:gd name="T2" fmla="*/ 982 w 1078"/>
              <a:gd name="T3" fmla="*/ 0 h 157"/>
              <a:gd name="T4" fmla="*/ 982 w 1078"/>
              <a:gd name="T5" fmla="*/ 0 h 157"/>
              <a:gd name="T6" fmla="*/ 0 w 1078"/>
              <a:gd name="T7" fmla="*/ 0 h 157"/>
              <a:gd name="T8" fmla="*/ 0 w 1078"/>
              <a:gd name="T9" fmla="*/ 0 h 157"/>
              <a:gd name="T10" fmla="*/ 16 w 1078"/>
              <a:gd name="T11" fmla="*/ 20 h 157"/>
              <a:gd name="T12" fmla="*/ 62 w 1078"/>
              <a:gd name="T13" fmla="*/ 79 h 157"/>
              <a:gd name="T14" fmla="*/ 16 w 1078"/>
              <a:gd name="T15" fmla="*/ 138 h 157"/>
              <a:gd name="T16" fmla="*/ 0 w 1078"/>
              <a:gd name="T17" fmla="*/ 157 h 157"/>
              <a:gd name="T18" fmla="*/ 982 w 1078"/>
              <a:gd name="T19" fmla="*/ 157 h 157"/>
              <a:gd name="T20" fmla="*/ 982 w 1078"/>
              <a:gd name="T21" fmla="*/ 157 h 157"/>
              <a:gd name="T22" fmla="*/ 983 w 1078"/>
              <a:gd name="T23" fmla="*/ 157 h 157"/>
              <a:gd name="T24" fmla="*/ 1007 w 1078"/>
              <a:gd name="T25" fmla="*/ 137 h 157"/>
              <a:gd name="T26" fmla="*/ 1078 w 1078"/>
              <a:gd name="T27" fmla="*/ 79 h 157"/>
              <a:gd name="T28" fmla="*/ 1007 w 1078"/>
              <a:gd name="T29" fmla="*/ 2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157">
                <a:moveTo>
                  <a:pt x="1007" y="20"/>
                </a:moveTo>
                <a:lnTo>
                  <a:pt x="982" y="0"/>
                </a:lnTo>
                <a:lnTo>
                  <a:pt x="982" y="0"/>
                </a:lnTo>
                <a:lnTo>
                  <a:pt x="0" y="0"/>
                </a:lnTo>
                <a:lnTo>
                  <a:pt x="0" y="0"/>
                </a:lnTo>
                <a:lnTo>
                  <a:pt x="16" y="20"/>
                </a:lnTo>
                <a:lnTo>
                  <a:pt x="62" y="79"/>
                </a:lnTo>
                <a:lnTo>
                  <a:pt x="16" y="138"/>
                </a:lnTo>
                <a:lnTo>
                  <a:pt x="0" y="157"/>
                </a:lnTo>
                <a:lnTo>
                  <a:pt x="982" y="157"/>
                </a:lnTo>
                <a:lnTo>
                  <a:pt x="982" y="157"/>
                </a:lnTo>
                <a:lnTo>
                  <a:pt x="983" y="157"/>
                </a:lnTo>
                <a:lnTo>
                  <a:pt x="1007" y="137"/>
                </a:lnTo>
                <a:lnTo>
                  <a:pt x="1078" y="79"/>
                </a:lnTo>
                <a:lnTo>
                  <a:pt x="1007" y="20"/>
                </a:lnTo>
                <a:close/>
              </a:path>
            </a:pathLst>
          </a:custGeom>
          <a:solidFill>
            <a:srgbClr val="F39C1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4" name="Freeform 20">
            <a:extLst>
              <a:ext uri="{FF2B5EF4-FFF2-40B4-BE49-F238E27FC236}">
                <a16:creationId xmlns:a16="http://schemas.microsoft.com/office/drawing/2014/main" id="{8C4C2611-B345-48F3-693C-015DEE201CC3}"/>
              </a:ext>
            </a:extLst>
          </p:cNvPr>
          <p:cNvSpPr>
            <a:spLocks/>
          </p:cNvSpPr>
          <p:nvPr/>
        </p:nvSpPr>
        <p:spPr bwMode="auto">
          <a:xfrm>
            <a:off x="1651122" y="5956135"/>
            <a:ext cx="1599207" cy="312069"/>
          </a:xfrm>
          <a:custGeom>
            <a:avLst/>
            <a:gdLst>
              <a:gd name="T0" fmla="*/ 1007 w 1078"/>
              <a:gd name="T1" fmla="*/ 20 h 157"/>
              <a:gd name="T2" fmla="*/ 982 w 1078"/>
              <a:gd name="T3" fmla="*/ 0 h 157"/>
              <a:gd name="T4" fmla="*/ 982 w 1078"/>
              <a:gd name="T5" fmla="*/ 0 h 157"/>
              <a:gd name="T6" fmla="*/ 0 w 1078"/>
              <a:gd name="T7" fmla="*/ 0 h 157"/>
              <a:gd name="T8" fmla="*/ 0 w 1078"/>
              <a:gd name="T9" fmla="*/ 0 h 157"/>
              <a:gd name="T10" fmla="*/ 15 w 1078"/>
              <a:gd name="T11" fmla="*/ 20 h 157"/>
              <a:gd name="T12" fmla="*/ 62 w 1078"/>
              <a:gd name="T13" fmla="*/ 78 h 157"/>
              <a:gd name="T14" fmla="*/ 15 w 1078"/>
              <a:gd name="T15" fmla="*/ 137 h 157"/>
              <a:gd name="T16" fmla="*/ 0 w 1078"/>
              <a:gd name="T17" fmla="*/ 157 h 157"/>
              <a:gd name="T18" fmla="*/ 982 w 1078"/>
              <a:gd name="T19" fmla="*/ 157 h 157"/>
              <a:gd name="T20" fmla="*/ 982 w 1078"/>
              <a:gd name="T21" fmla="*/ 156 h 157"/>
              <a:gd name="T22" fmla="*/ 983 w 1078"/>
              <a:gd name="T23" fmla="*/ 156 h 157"/>
              <a:gd name="T24" fmla="*/ 1007 w 1078"/>
              <a:gd name="T25" fmla="*/ 137 h 157"/>
              <a:gd name="T26" fmla="*/ 1078 w 1078"/>
              <a:gd name="T27" fmla="*/ 78 h 157"/>
              <a:gd name="T28" fmla="*/ 1007 w 1078"/>
              <a:gd name="T29" fmla="*/ 2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157">
                <a:moveTo>
                  <a:pt x="1007" y="20"/>
                </a:moveTo>
                <a:lnTo>
                  <a:pt x="982" y="0"/>
                </a:lnTo>
                <a:lnTo>
                  <a:pt x="982" y="0"/>
                </a:lnTo>
                <a:lnTo>
                  <a:pt x="0" y="0"/>
                </a:lnTo>
                <a:lnTo>
                  <a:pt x="0" y="0"/>
                </a:lnTo>
                <a:lnTo>
                  <a:pt x="15" y="20"/>
                </a:lnTo>
                <a:lnTo>
                  <a:pt x="62" y="78"/>
                </a:lnTo>
                <a:lnTo>
                  <a:pt x="15" y="137"/>
                </a:lnTo>
                <a:lnTo>
                  <a:pt x="0" y="157"/>
                </a:lnTo>
                <a:lnTo>
                  <a:pt x="982" y="157"/>
                </a:lnTo>
                <a:lnTo>
                  <a:pt x="982" y="156"/>
                </a:lnTo>
                <a:lnTo>
                  <a:pt x="983" y="156"/>
                </a:lnTo>
                <a:lnTo>
                  <a:pt x="1007" y="137"/>
                </a:lnTo>
                <a:lnTo>
                  <a:pt x="1078" y="78"/>
                </a:lnTo>
                <a:lnTo>
                  <a:pt x="1007" y="20"/>
                </a:lnTo>
                <a:close/>
              </a:path>
            </a:pathLst>
          </a:custGeom>
          <a:solidFill>
            <a:srgbClr val="C0392B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5" name="Freeform 21">
            <a:extLst>
              <a:ext uri="{FF2B5EF4-FFF2-40B4-BE49-F238E27FC236}">
                <a16:creationId xmlns:a16="http://schemas.microsoft.com/office/drawing/2014/main" id="{B93E8A62-90D4-550C-A316-0F3F06DD7414}"/>
              </a:ext>
            </a:extLst>
          </p:cNvPr>
          <p:cNvSpPr>
            <a:spLocks/>
          </p:cNvSpPr>
          <p:nvPr/>
        </p:nvSpPr>
        <p:spPr bwMode="auto">
          <a:xfrm>
            <a:off x="9105507" y="3646412"/>
            <a:ext cx="1599207" cy="312069"/>
          </a:xfrm>
          <a:custGeom>
            <a:avLst/>
            <a:gdLst>
              <a:gd name="T0" fmla="*/ 72 w 1078"/>
              <a:gd name="T1" fmla="*/ 20 h 157"/>
              <a:gd name="T2" fmla="*/ 96 w 1078"/>
              <a:gd name="T3" fmla="*/ 0 h 157"/>
              <a:gd name="T4" fmla="*/ 96 w 1078"/>
              <a:gd name="T5" fmla="*/ 0 h 157"/>
              <a:gd name="T6" fmla="*/ 1078 w 1078"/>
              <a:gd name="T7" fmla="*/ 0 h 157"/>
              <a:gd name="T8" fmla="*/ 1078 w 1078"/>
              <a:gd name="T9" fmla="*/ 1 h 157"/>
              <a:gd name="T10" fmla="*/ 1062 w 1078"/>
              <a:gd name="T11" fmla="*/ 20 h 157"/>
              <a:gd name="T12" fmla="*/ 1015 w 1078"/>
              <a:gd name="T13" fmla="*/ 79 h 157"/>
              <a:gd name="T14" fmla="*/ 1062 w 1078"/>
              <a:gd name="T15" fmla="*/ 137 h 157"/>
              <a:gd name="T16" fmla="*/ 1078 w 1078"/>
              <a:gd name="T17" fmla="*/ 157 h 157"/>
              <a:gd name="T18" fmla="*/ 96 w 1078"/>
              <a:gd name="T19" fmla="*/ 157 h 157"/>
              <a:gd name="T20" fmla="*/ 96 w 1078"/>
              <a:gd name="T21" fmla="*/ 157 h 157"/>
              <a:gd name="T22" fmla="*/ 95 w 1078"/>
              <a:gd name="T23" fmla="*/ 157 h 157"/>
              <a:gd name="T24" fmla="*/ 72 w 1078"/>
              <a:gd name="T25" fmla="*/ 137 h 157"/>
              <a:gd name="T26" fmla="*/ 0 w 1078"/>
              <a:gd name="T27" fmla="*/ 79 h 157"/>
              <a:gd name="T28" fmla="*/ 72 w 1078"/>
              <a:gd name="T29" fmla="*/ 2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157">
                <a:moveTo>
                  <a:pt x="72" y="20"/>
                </a:moveTo>
                <a:lnTo>
                  <a:pt x="96" y="0"/>
                </a:lnTo>
                <a:lnTo>
                  <a:pt x="96" y="0"/>
                </a:lnTo>
                <a:lnTo>
                  <a:pt x="1078" y="0"/>
                </a:lnTo>
                <a:lnTo>
                  <a:pt x="1078" y="1"/>
                </a:lnTo>
                <a:lnTo>
                  <a:pt x="1062" y="20"/>
                </a:lnTo>
                <a:lnTo>
                  <a:pt x="1015" y="79"/>
                </a:lnTo>
                <a:lnTo>
                  <a:pt x="1062" y="137"/>
                </a:lnTo>
                <a:lnTo>
                  <a:pt x="1078" y="157"/>
                </a:lnTo>
                <a:lnTo>
                  <a:pt x="96" y="157"/>
                </a:lnTo>
                <a:lnTo>
                  <a:pt x="96" y="157"/>
                </a:lnTo>
                <a:lnTo>
                  <a:pt x="95" y="157"/>
                </a:lnTo>
                <a:lnTo>
                  <a:pt x="72" y="137"/>
                </a:lnTo>
                <a:lnTo>
                  <a:pt x="0" y="79"/>
                </a:lnTo>
                <a:lnTo>
                  <a:pt x="72" y="20"/>
                </a:lnTo>
                <a:close/>
              </a:path>
            </a:pathLst>
          </a:custGeom>
          <a:solidFill>
            <a:srgbClr val="2980B9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6" name="Freeform 22">
            <a:extLst>
              <a:ext uri="{FF2B5EF4-FFF2-40B4-BE49-F238E27FC236}">
                <a16:creationId xmlns:a16="http://schemas.microsoft.com/office/drawing/2014/main" id="{2586CF28-1AED-F46E-5C22-7D361DEECB69}"/>
              </a:ext>
            </a:extLst>
          </p:cNvPr>
          <p:cNvSpPr>
            <a:spLocks/>
          </p:cNvSpPr>
          <p:nvPr/>
        </p:nvSpPr>
        <p:spPr bwMode="auto">
          <a:xfrm>
            <a:off x="9105507" y="4242526"/>
            <a:ext cx="1600690" cy="312069"/>
          </a:xfrm>
          <a:custGeom>
            <a:avLst/>
            <a:gdLst>
              <a:gd name="T0" fmla="*/ 72 w 1079"/>
              <a:gd name="T1" fmla="*/ 20 h 157"/>
              <a:gd name="T2" fmla="*/ 96 w 1079"/>
              <a:gd name="T3" fmla="*/ 1 h 157"/>
              <a:gd name="T4" fmla="*/ 96 w 1079"/>
              <a:gd name="T5" fmla="*/ 0 h 157"/>
              <a:gd name="T6" fmla="*/ 1079 w 1079"/>
              <a:gd name="T7" fmla="*/ 0 h 157"/>
              <a:gd name="T8" fmla="*/ 1079 w 1079"/>
              <a:gd name="T9" fmla="*/ 1 h 157"/>
              <a:gd name="T10" fmla="*/ 1063 w 1079"/>
              <a:gd name="T11" fmla="*/ 21 h 157"/>
              <a:gd name="T12" fmla="*/ 1017 w 1079"/>
              <a:gd name="T13" fmla="*/ 79 h 157"/>
              <a:gd name="T14" fmla="*/ 1063 w 1079"/>
              <a:gd name="T15" fmla="*/ 138 h 157"/>
              <a:gd name="T16" fmla="*/ 1079 w 1079"/>
              <a:gd name="T17" fmla="*/ 157 h 157"/>
              <a:gd name="T18" fmla="*/ 96 w 1079"/>
              <a:gd name="T19" fmla="*/ 157 h 157"/>
              <a:gd name="T20" fmla="*/ 96 w 1079"/>
              <a:gd name="T21" fmla="*/ 157 h 157"/>
              <a:gd name="T22" fmla="*/ 95 w 1079"/>
              <a:gd name="T23" fmla="*/ 157 h 157"/>
              <a:gd name="T24" fmla="*/ 72 w 1079"/>
              <a:gd name="T25" fmla="*/ 138 h 157"/>
              <a:gd name="T26" fmla="*/ 0 w 1079"/>
              <a:gd name="T27" fmla="*/ 79 h 157"/>
              <a:gd name="T28" fmla="*/ 72 w 1079"/>
              <a:gd name="T29" fmla="*/ 2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9" h="157">
                <a:moveTo>
                  <a:pt x="72" y="20"/>
                </a:moveTo>
                <a:lnTo>
                  <a:pt x="96" y="1"/>
                </a:lnTo>
                <a:lnTo>
                  <a:pt x="96" y="0"/>
                </a:lnTo>
                <a:lnTo>
                  <a:pt x="1079" y="0"/>
                </a:lnTo>
                <a:lnTo>
                  <a:pt x="1079" y="1"/>
                </a:lnTo>
                <a:lnTo>
                  <a:pt x="1063" y="21"/>
                </a:lnTo>
                <a:lnTo>
                  <a:pt x="1017" y="79"/>
                </a:lnTo>
                <a:lnTo>
                  <a:pt x="1063" y="138"/>
                </a:lnTo>
                <a:lnTo>
                  <a:pt x="1079" y="157"/>
                </a:lnTo>
                <a:lnTo>
                  <a:pt x="96" y="157"/>
                </a:lnTo>
                <a:lnTo>
                  <a:pt x="96" y="157"/>
                </a:lnTo>
                <a:lnTo>
                  <a:pt x="95" y="157"/>
                </a:lnTo>
                <a:lnTo>
                  <a:pt x="72" y="138"/>
                </a:lnTo>
                <a:lnTo>
                  <a:pt x="0" y="79"/>
                </a:lnTo>
                <a:lnTo>
                  <a:pt x="72" y="20"/>
                </a:lnTo>
                <a:close/>
              </a:path>
            </a:pathLst>
          </a:custGeom>
          <a:solidFill>
            <a:srgbClr val="41B176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7" name="Freeform 23">
            <a:extLst>
              <a:ext uri="{FF2B5EF4-FFF2-40B4-BE49-F238E27FC236}">
                <a16:creationId xmlns:a16="http://schemas.microsoft.com/office/drawing/2014/main" id="{CCC09295-6C00-B881-D115-1A428E88878F}"/>
              </a:ext>
            </a:extLst>
          </p:cNvPr>
          <p:cNvSpPr>
            <a:spLocks/>
          </p:cNvSpPr>
          <p:nvPr/>
        </p:nvSpPr>
        <p:spPr bwMode="auto">
          <a:xfrm>
            <a:off x="9098088" y="4837142"/>
            <a:ext cx="1599207" cy="312069"/>
          </a:xfrm>
          <a:custGeom>
            <a:avLst/>
            <a:gdLst>
              <a:gd name="T0" fmla="*/ 72 w 1078"/>
              <a:gd name="T1" fmla="*/ 21 h 157"/>
              <a:gd name="T2" fmla="*/ 96 w 1078"/>
              <a:gd name="T3" fmla="*/ 0 h 157"/>
              <a:gd name="T4" fmla="*/ 96 w 1078"/>
              <a:gd name="T5" fmla="*/ 0 h 157"/>
              <a:gd name="T6" fmla="*/ 1078 w 1078"/>
              <a:gd name="T7" fmla="*/ 0 h 157"/>
              <a:gd name="T8" fmla="*/ 1078 w 1078"/>
              <a:gd name="T9" fmla="*/ 0 h 157"/>
              <a:gd name="T10" fmla="*/ 1062 w 1078"/>
              <a:gd name="T11" fmla="*/ 21 h 157"/>
              <a:gd name="T12" fmla="*/ 1015 w 1078"/>
              <a:gd name="T13" fmla="*/ 79 h 157"/>
              <a:gd name="T14" fmla="*/ 1062 w 1078"/>
              <a:gd name="T15" fmla="*/ 138 h 157"/>
              <a:gd name="T16" fmla="*/ 1077 w 1078"/>
              <a:gd name="T17" fmla="*/ 157 h 157"/>
              <a:gd name="T18" fmla="*/ 96 w 1078"/>
              <a:gd name="T19" fmla="*/ 157 h 157"/>
              <a:gd name="T20" fmla="*/ 96 w 1078"/>
              <a:gd name="T21" fmla="*/ 157 h 157"/>
              <a:gd name="T22" fmla="*/ 95 w 1078"/>
              <a:gd name="T23" fmla="*/ 157 h 157"/>
              <a:gd name="T24" fmla="*/ 72 w 1078"/>
              <a:gd name="T25" fmla="*/ 138 h 157"/>
              <a:gd name="T26" fmla="*/ 0 w 1078"/>
              <a:gd name="T27" fmla="*/ 79 h 157"/>
              <a:gd name="T28" fmla="*/ 72 w 1078"/>
              <a:gd name="T29" fmla="*/ 2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8" h="157">
                <a:moveTo>
                  <a:pt x="72" y="21"/>
                </a:moveTo>
                <a:lnTo>
                  <a:pt x="96" y="0"/>
                </a:lnTo>
                <a:lnTo>
                  <a:pt x="96" y="0"/>
                </a:lnTo>
                <a:lnTo>
                  <a:pt x="1078" y="0"/>
                </a:lnTo>
                <a:lnTo>
                  <a:pt x="1078" y="0"/>
                </a:lnTo>
                <a:lnTo>
                  <a:pt x="1062" y="21"/>
                </a:lnTo>
                <a:lnTo>
                  <a:pt x="1015" y="79"/>
                </a:lnTo>
                <a:lnTo>
                  <a:pt x="1062" y="138"/>
                </a:lnTo>
                <a:lnTo>
                  <a:pt x="1077" y="157"/>
                </a:lnTo>
                <a:lnTo>
                  <a:pt x="96" y="157"/>
                </a:lnTo>
                <a:lnTo>
                  <a:pt x="96" y="157"/>
                </a:lnTo>
                <a:lnTo>
                  <a:pt x="95" y="157"/>
                </a:lnTo>
                <a:lnTo>
                  <a:pt x="72" y="138"/>
                </a:lnTo>
                <a:lnTo>
                  <a:pt x="0" y="79"/>
                </a:lnTo>
                <a:lnTo>
                  <a:pt x="72" y="21"/>
                </a:lnTo>
                <a:close/>
              </a:path>
            </a:pathLst>
          </a:custGeom>
          <a:solidFill>
            <a:srgbClr val="9BBB59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8" name="Freeform 24">
            <a:extLst>
              <a:ext uri="{FF2B5EF4-FFF2-40B4-BE49-F238E27FC236}">
                <a16:creationId xmlns:a16="http://schemas.microsoft.com/office/drawing/2014/main" id="{2639AC09-1654-5DBA-CD62-EE667423B53E}"/>
              </a:ext>
            </a:extLst>
          </p:cNvPr>
          <p:cNvSpPr>
            <a:spLocks/>
          </p:cNvSpPr>
          <p:nvPr/>
        </p:nvSpPr>
        <p:spPr bwMode="auto">
          <a:xfrm>
            <a:off x="9098088" y="5391053"/>
            <a:ext cx="1600690" cy="312069"/>
          </a:xfrm>
          <a:custGeom>
            <a:avLst/>
            <a:gdLst>
              <a:gd name="T0" fmla="*/ 72 w 1079"/>
              <a:gd name="T1" fmla="*/ 21 h 157"/>
              <a:gd name="T2" fmla="*/ 96 w 1079"/>
              <a:gd name="T3" fmla="*/ 1 h 157"/>
              <a:gd name="T4" fmla="*/ 96 w 1079"/>
              <a:gd name="T5" fmla="*/ 0 h 157"/>
              <a:gd name="T6" fmla="*/ 1079 w 1079"/>
              <a:gd name="T7" fmla="*/ 0 h 157"/>
              <a:gd name="T8" fmla="*/ 1079 w 1079"/>
              <a:gd name="T9" fmla="*/ 1 h 157"/>
              <a:gd name="T10" fmla="*/ 1063 w 1079"/>
              <a:gd name="T11" fmla="*/ 21 h 157"/>
              <a:gd name="T12" fmla="*/ 1016 w 1079"/>
              <a:gd name="T13" fmla="*/ 79 h 157"/>
              <a:gd name="T14" fmla="*/ 1063 w 1079"/>
              <a:gd name="T15" fmla="*/ 138 h 157"/>
              <a:gd name="T16" fmla="*/ 1079 w 1079"/>
              <a:gd name="T17" fmla="*/ 157 h 157"/>
              <a:gd name="T18" fmla="*/ 96 w 1079"/>
              <a:gd name="T19" fmla="*/ 157 h 157"/>
              <a:gd name="T20" fmla="*/ 96 w 1079"/>
              <a:gd name="T21" fmla="*/ 157 h 157"/>
              <a:gd name="T22" fmla="*/ 96 w 1079"/>
              <a:gd name="T23" fmla="*/ 157 h 157"/>
              <a:gd name="T24" fmla="*/ 72 w 1079"/>
              <a:gd name="T25" fmla="*/ 138 h 157"/>
              <a:gd name="T26" fmla="*/ 0 w 1079"/>
              <a:gd name="T27" fmla="*/ 79 h 157"/>
              <a:gd name="T28" fmla="*/ 72 w 1079"/>
              <a:gd name="T29" fmla="*/ 2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79" h="157">
                <a:moveTo>
                  <a:pt x="72" y="21"/>
                </a:moveTo>
                <a:lnTo>
                  <a:pt x="96" y="1"/>
                </a:lnTo>
                <a:lnTo>
                  <a:pt x="96" y="0"/>
                </a:lnTo>
                <a:lnTo>
                  <a:pt x="1079" y="0"/>
                </a:lnTo>
                <a:lnTo>
                  <a:pt x="1079" y="1"/>
                </a:lnTo>
                <a:lnTo>
                  <a:pt x="1063" y="21"/>
                </a:lnTo>
                <a:lnTo>
                  <a:pt x="1016" y="79"/>
                </a:lnTo>
                <a:lnTo>
                  <a:pt x="1063" y="138"/>
                </a:lnTo>
                <a:lnTo>
                  <a:pt x="1079" y="157"/>
                </a:lnTo>
                <a:lnTo>
                  <a:pt x="96" y="157"/>
                </a:lnTo>
                <a:lnTo>
                  <a:pt x="96" y="157"/>
                </a:lnTo>
                <a:lnTo>
                  <a:pt x="96" y="157"/>
                </a:lnTo>
                <a:lnTo>
                  <a:pt x="72" y="138"/>
                </a:lnTo>
                <a:lnTo>
                  <a:pt x="0" y="79"/>
                </a:lnTo>
                <a:lnTo>
                  <a:pt x="72" y="21"/>
                </a:lnTo>
                <a:close/>
              </a:path>
            </a:pathLst>
          </a:custGeom>
          <a:solidFill>
            <a:srgbClr val="F39C1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39" name="Freeform 25">
            <a:extLst>
              <a:ext uri="{FF2B5EF4-FFF2-40B4-BE49-F238E27FC236}">
                <a16:creationId xmlns:a16="http://schemas.microsoft.com/office/drawing/2014/main" id="{0279CA71-5EB6-ABC9-6A3F-AF69ED88A6FD}"/>
              </a:ext>
            </a:extLst>
          </p:cNvPr>
          <p:cNvSpPr>
            <a:spLocks/>
          </p:cNvSpPr>
          <p:nvPr/>
        </p:nvSpPr>
        <p:spPr bwMode="auto">
          <a:xfrm>
            <a:off x="9096604" y="5956135"/>
            <a:ext cx="1602173" cy="312069"/>
          </a:xfrm>
          <a:custGeom>
            <a:avLst/>
            <a:gdLst>
              <a:gd name="T0" fmla="*/ 72 w 1080"/>
              <a:gd name="T1" fmla="*/ 21 h 157"/>
              <a:gd name="T2" fmla="*/ 97 w 1080"/>
              <a:gd name="T3" fmla="*/ 0 h 157"/>
              <a:gd name="T4" fmla="*/ 97 w 1080"/>
              <a:gd name="T5" fmla="*/ 0 h 157"/>
              <a:gd name="T6" fmla="*/ 1080 w 1080"/>
              <a:gd name="T7" fmla="*/ 0 h 157"/>
              <a:gd name="T8" fmla="*/ 1080 w 1080"/>
              <a:gd name="T9" fmla="*/ 0 h 157"/>
              <a:gd name="T10" fmla="*/ 1063 w 1080"/>
              <a:gd name="T11" fmla="*/ 21 h 157"/>
              <a:gd name="T12" fmla="*/ 1017 w 1080"/>
              <a:gd name="T13" fmla="*/ 79 h 157"/>
              <a:gd name="T14" fmla="*/ 1063 w 1080"/>
              <a:gd name="T15" fmla="*/ 138 h 157"/>
              <a:gd name="T16" fmla="*/ 1079 w 1080"/>
              <a:gd name="T17" fmla="*/ 157 h 157"/>
              <a:gd name="T18" fmla="*/ 97 w 1080"/>
              <a:gd name="T19" fmla="*/ 157 h 157"/>
              <a:gd name="T20" fmla="*/ 97 w 1080"/>
              <a:gd name="T21" fmla="*/ 157 h 157"/>
              <a:gd name="T22" fmla="*/ 96 w 1080"/>
              <a:gd name="T23" fmla="*/ 157 h 157"/>
              <a:gd name="T24" fmla="*/ 72 w 1080"/>
              <a:gd name="T25" fmla="*/ 138 h 157"/>
              <a:gd name="T26" fmla="*/ 0 w 1080"/>
              <a:gd name="T27" fmla="*/ 79 h 157"/>
              <a:gd name="T28" fmla="*/ 72 w 1080"/>
              <a:gd name="T29" fmla="*/ 2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80" h="157">
                <a:moveTo>
                  <a:pt x="72" y="21"/>
                </a:moveTo>
                <a:lnTo>
                  <a:pt x="97" y="0"/>
                </a:lnTo>
                <a:lnTo>
                  <a:pt x="97" y="0"/>
                </a:lnTo>
                <a:lnTo>
                  <a:pt x="1080" y="0"/>
                </a:lnTo>
                <a:lnTo>
                  <a:pt x="1080" y="0"/>
                </a:lnTo>
                <a:lnTo>
                  <a:pt x="1063" y="21"/>
                </a:lnTo>
                <a:lnTo>
                  <a:pt x="1017" y="79"/>
                </a:lnTo>
                <a:lnTo>
                  <a:pt x="1063" y="138"/>
                </a:lnTo>
                <a:lnTo>
                  <a:pt x="1079" y="157"/>
                </a:lnTo>
                <a:lnTo>
                  <a:pt x="97" y="157"/>
                </a:lnTo>
                <a:lnTo>
                  <a:pt x="97" y="157"/>
                </a:lnTo>
                <a:lnTo>
                  <a:pt x="96" y="157"/>
                </a:lnTo>
                <a:lnTo>
                  <a:pt x="72" y="138"/>
                </a:lnTo>
                <a:lnTo>
                  <a:pt x="0" y="79"/>
                </a:lnTo>
                <a:lnTo>
                  <a:pt x="72" y="21"/>
                </a:lnTo>
                <a:close/>
              </a:path>
            </a:pathLst>
          </a:custGeom>
          <a:solidFill>
            <a:srgbClr val="C0392B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240" name="TextBox 67">
            <a:extLst>
              <a:ext uri="{FF2B5EF4-FFF2-40B4-BE49-F238E27FC236}">
                <a16:creationId xmlns:a16="http://schemas.microsoft.com/office/drawing/2014/main" id="{499FA409-11B3-142C-965F-A5411932A6AB}"/>
              </a:ext>
            </a:extLst>
          </p:cNvPr>
          <p:cNvSpPr txBox="1"/>
          <p:nvPr/>
        </p:nvSpPr>
        <p:spPr>
          <a:xfrm>
            <a:off x="1815897" y="3675454"/>
            <a:ext cx="123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AWARENESS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1" name="TextBox 68">
            <a:extLst>
              <a:ext uri="{FF2B5EF4-FFF2-40B4-BE49-F238E27FC236}">
                <a16:creationId xmlns:a16="http://schemas.microsoft.com/office/drawing/2014/main" id="{EA7F78CD-DDAC-DB7C-1F51-C31C9FD03C69}"/>
              </a:ext>
            </a:extLst>
          </p:cNvPr>
          <p:cNvSpPr txBox="1"/>
          <p:nvPr/>
        </p:nvSpPr>
        <p:spPr>
          <a:xfrm>
            <a:off x="1650745" y="4270661"/>
            <a:ext cx="1559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CONSIDERATION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2" name="TextBox 69">
            <a:extLst>
              <a:ext uri="{FF2B5EF4-FFF2-40B4-BE49-F238E27FC236}">
                <a16:creationId xmlns:a16="http://schemas.microsoft.com/office/drawing/2014/main" id="{93796E04-0B26-9251-2FB0-04758466BAB3}"/>
              </a:ext>
            </a:extLst>
          </p:cNvPr>
          <p:cNvSpPr txBox="1"/>
          <p:nvPr/>
        </p:nvSpPr>
        <p:spPr>
          <a:xfrm>
            <a:off x="1836763" y="4864989"/>
            <a:ext cx="123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PURCHASE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3" name="TextBox 70">
            <a:extLst>
              <a:ext uri="{FF2B5EF4-FFF2-40B4-BE49-F238E27FC236}">
                <a16:creationId xmlns:a16="http://schemas.microsoft.com/office/drawing/2014/main" id="{B9349569-42E3-A94C-0278-ED24689969C0}"/>
              </a:ext>
            </a:extLst>
          </p:cNvPr>
          <p:cNvSpPr txBox="1"/>
          <p:nvPr/>
        </p:nvSpPr>
        <p:spPr>
          <a:xfrm>
            <a:off x="1836763" y="5425561"/>
            <a:ext cx="123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RETENTION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4" name="TextBox 71">
            <a:extLst>
              <a:ext uri="{FF2B5EF4-FFF2-40B4-BE49-F238E27FC236}">
                <a16:creationId xmlns:a16="http://schemas.microsoft.com/office/drawing/2014/main" id="{BD9225E8-17E7-BBB2-EFFC-110D9F6A9640}"/>
              </a:ext>
            </a:extLst>
          </p:cNvPr>
          <p:cNvSpPr txBox="1"/>
          <p:nvPr/>
        </p:nvSpPr>
        <p:spPr>
          <a:xfrm>
            <a:off x="1836763" y="5986038"/>
            <a:ext cx="123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ADVOCACY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5" name="TextBox 72">
            <a:extLst>
              <a:ext uri="{FF2B5EF4-FFF2-40B4-BE49-F238E27FC236}">
                <a16:creationId xmlns:a16="http://schemas.microsoft.com/office/drawing/2014/main" id="{7A071009-2EB1-BB72-FA5D-0AFF88B329E6}"/>
              </a:ext>
            </a:extLst>
          </p:cNvPr>
          <p:cNvSpPr txBox="1"/>
          <p:nvPr/>
        </p:nvSpPr>
        <p:spPr>
          <a:xfrm>
            <a:off x="9314329" y="3674995"/>
            <a:ext cx="123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ATTRACT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6" name="TextBox 73">
            <a:extLst>
              <a:ext uri="{FF2B5EF4-FFF2-40B4-BE49-F238E27FC236}">
                <a16:creationId xmlns:a16="http://schemas.microsoft.com/office/drawing/2014/main" id="{13FA8731-4113-5828-D407-4117B6863BB0}"/>
              </a:ext>
            </a:extLst>
          </p:cNvPr>
          <p:cNvSpPr txBox="1"/>
          <p:nvPr/>
        </p:nvSpPr>
        <p:spPr>
          <a:xfrm>
            <a:off x="9149175" y="4278916"/>
            <a:ext cx="1559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CONVERT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7" name="TextBox 74">
            <a:extLst>
              <a:ext uri="{FF2B5EF4-FFF2-40B4-BE49-F238E27FC236}">
                <a16:creationId xmlns:a16="http://schemas.microsoft.com/office/drawing/2014/main" id="{EFAA4CE0-1C29-128C-EC0E-0586BD8E509E}"/>
              </a:ext>
            </a:extLst>
          </p:cNvPr>
          <p:cNvSpPr txBox="1"/>
          <p:nvPr/>
        </p:nvSpPr>
        <p:spPr>
          <a:xfrm>
            <a:off x="9335194" y="4864934"/>
            <a:ext cx="123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ENGAGE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8" name="TextBox 75">
            <a:extLst>
              <a:ext uri="{FF2B5EF4-FFF2-40B4-BE49-F238E27FC236}">
                <a16:creationId xmlns:a16="http://schemas.microsoft.com/office/drawing/2014/main" id="{C9512ECC-D2B1-5188-8802-48D0EBE73082}"/>
              </a:ext>
            </a:extLst>
          </p:cNvPr>
          <p:cNvSpPr txBox="1"/>
          <p:nvPr/>
        </p:nvSpPr>
        <p:spPr>
          <a:xfrm>
            <a:off x="9335194" y="5418906"/>
            <a:ext cx="123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SELL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249" name="TextBox 76">
            <a:extLst>
              <a:ext uri="{FF2B5EF4-FFF2-40B4-BE49-F238E27FC236}">
                <a16:creationId xmlns:a16="http://schemas.microsoft.com/office/drawing/2014/main" id="{E34F0CB8-9914-C264-0E3A-737F66FA476D}"/>
              </a:ext>
            </a:extLst>
          </p:cNvPr>
          <p:cNvSpPr txBox="1"/>
          <p:nvPr/>
        </p:nvSpPr>
        <p:spPr>
          <a:xfrm>
            <a:off x="9335194" y="5982309"/>
            <a:ext cx="1239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sz="1000" b="1" dirty="0">
                <a:solidFill>
                  <a:srgbClr val="FFFFFF"/>
                </a:solidFill>
                <a:latin typeface="Poppins"/>
                <a:ea typeface="+mn-ea"/>
              </a:rPr>
              <a:t>CONNECT</a:t>
            </a:r>
            <a:endParaRPr lang="id-ID" sz="105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grpSp>
        <p:nvGrpSpPr>
          <p:cNvPr id="250" name="Group 64">
            <a:extLst>
              <a:ext uri="{FF2B5EF4-FFF2-40B4-BE49-F238E27FC236}">
                <a16:creationId xmlns:a16="http://schemas.microsoft.com/office/drawing/2014/main" id="{7281FFD0-8356-49BF-C325-4E0C7BC80C35}"/>
              </a:ext>
            </a:extLst>
          </p:cNvPr>
          <p:cNvGrpSpPr/>
          <p:nvPr/>
        </p:nvGrpSpPr>
        <p:grpSpPr>
          <a:xfrm flipH="1">
            <a:off x="7532308" y="2013811"/>
            <a:ext cx="356613" cy="595756"/>
            <a:chOff x="4106863" y="4533900"/>
            <a:chExt cx="923927" cy="1589088"/>
          </a:xfrm>
        </p:grpSpPr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F300A53F-48F0-F5FE-1893-AEDCA1151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52" name="Freeform 7">
              <a:extLst>
                <a:ext uri="{FF2B5EF4-FFF2-40B4-BE49-F238E27FC236}">
                  <a16:creationId xmlns:a16="http://schemas.microsoft.com/office/drawing/2014/main" id="{8297ED63-6026-EC3B-6F11-E61FC0F0D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53" name="Freeform 9">
              <a:extLst>
                <a:ext uri="{FF2B5EF4-FFF2-40B4-BE49-F238E27FC236}">
                  <a16:creationId xmlns:a16="http://schemas.microsoft.com/office/drawing/2014/main" id="{DA2B3F06-022F-F4E2-8194-6EC21C49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54" name="Freeform 10">
              <a:extLst>
                <a:ext uri="{FF2B5EF4-FFF2-40B4-BE49-F238E27FC236}">
                  <a16:creationId xmlns:a16="http://schemas.microsoft.com/office/drawing/2014/main" id="{576A69F2-ADA3-6C7D-C979-D3660F4CB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55" name="Freeform 11">
              <a:extLst>
                <a:ext uri="{FF2B5EF4-FFF2-40B4-BE49-F238E27FC236}">
                  <a16:creationId xmlns:a16="http://schemas.microsoft.com/office/drawing/2014/main" id="{8E4D37F1-AE1B-E1FC-5300-46C68CBA1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56" name="Freeform 15">
              <a:extLst>
                <a:ext uri="{FF2B5EF4-FFF2-40B4-BE49-F238E27FC236}">
                  <a16:creationId xmlns:a16="http://schemas.microsoft.com/office/drawing/2014/main" id="{4BD4B2E5-ECDE-ADF5-8251-3F96F333E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57" name="Freeform 16">
              <a:extLst>
                <a:ext uri="{FF2B5EF4-FFF2-40B4-BE49-F238E27FC236}">
                  <a16:creationId xmlns:a16="http://schemas.microsoft.com/office/drawing/2014/main" id="{231494FC-CA74-06AF-91C4-37536AA6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9EFC5CA1-B115-1A06-34E4-490E94523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596E76E0-AAC3-92B7-C61C-8853A4B80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45944ACC-FDA1-9798-4F76-8CEDFFCAF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261" name="Group 63">
              <a:extLst>
                <a:ext uri="{FF2B5EF4-FFF2-40B4-BE49-F238E27FC236}">
                  <a16:creationId xmlns:a16="http://schemas.microsoft.com/office/drawing/2014/main" id="{C1F7F8C2-B135-E397-51CB-E63AE23CF5EA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266" name="Freeform 13">
                <a:extLst>
                  <a:ext uri="{FF2B5EF4-FFF2-40B4-BE49-F238E27FC236}">
                    <a16:creationId xmlns:a16="http://schemas.microsoft.com/office/drawing/2014/main" id="{B65C56A0-80DE-D32B-FA45-2B7D52030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67" name="Freeform 14">
                <a:extLst>
                  <a:ext uri="{FF2B5EF4-FFF2-40B4-BE49-F238E27FC236}">
                    <a16:creationId xmlns:a16="http://schemas.microsoft.com/office/drawing/2014/main" id="{27081D61-31A8-96E7-7CEE-3B01E8074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68" name="Freeform 12">
                <a:extLst>
                  <a:ext uri="{FF2B5EF4-FFF2-40B4-BE49-F238E27FC236}">
                    <a16:creationId xmlns:a16="http://schemas.microsoft.com/office/drawing/2014/main" id="{D6A4A64E-8A47-3EF0-B2AA-BE1DBCAD1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5D4C9E82-AFD8-F038-2E81-E9067424C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63" name="Freeform 22">
              <a:extLst>
                <a:ext uri="{FF2B5EF4-FFF2-40B4-BE49-F238E27FC236}">
                  <a16:creationId xmlns:a16="http://schemas.microsoft.com/office/drawing/2014/main" id="{D3B3BE77-22A1-0502-7D9C-3455F9232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64" name="Freeform 23">
              <a:extLst>
                <a:ext uri="{FF2B5EF4-FFF2-40B4-BE49-F238E27FC236}">
                  <a16:creationId xmlns:a16="http://schemas.microsoft.com/office/drawing/2014/main" id="{262066ED-97E2-30D8-18A1-FA6966DE0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65" name="Freeform 24">
              <a:extLst>
                <a:ext uri="{FF2B5EF4-FFF2-40B4-BE49-F238E27FC236}">
                  <a16:creationId xmlns:a16="http://schemas.microsoft.com/office/drawing/2014/main" id="{1DC00E7E-41A5-A8B2-6E62-FCBBB017D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269" name="Group 120">
            <a:extLst>
              <a:ext uri="{FF2B5EF4-FFF2-40B4-BE49-F238E27FC236}">
                <a16:creationId xmlns:a16="http://schemas.microsoft.com/office/drawing/2014/main" id="{3AD5A382-633C-E90F-59EF-137B7C427C15}"/>
              </a:ext>
            </a:extLst>
          </p:cNvPr>
          <p:cNvGrpSpPr/>
          <p:nvPr/>
        </p:nvGrpSpPr>
        <p:grpSpPr>
          <a:xfrm flipH="1">
            <a:off x="8051596" y="2012550"/>
            <a:ext cx="356613" cy="595756"/>
            <a:chOff x="4106863" y="4533900"/>
            <a:chExt cx="923927" cy="1589088"/>
          </a:xfrm>
        </p:grpSpPr>
        <p:sp>
          <p:nvSpPr>
            <p:cNvPr id="270" name="Freeform 6">
              <a:extLst>
                <a:ext uri="{FF2B5EF4-FFF2-40B4-BE49-F238E27FC236}">
                  <a16:creationId xmlns:a16="http://schemas.microsoft.com/office/drawing/2014/main" id="{BCCE7000-9383-046F-54F4-4BDE51204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1" name="Freeform 7">
              <a:extLst>
                <a:ext uri="{FF2B5EF4-FFF2-40B4-BE49-F238E27FC236}">
                  <a16:creationId xmlns:a16="http://schemas.microsoft.com/office/drawing/2014/main" id="{565B85E1-CA59-2DCD-D028-B6DF37B92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2" name="Freeform 9">
              <a:extLst>
                <a:ext uri="{FF2B5EF4-FFF2-40B4-BE49-F238E27FC236}">
                  <a16:creationId xmlns:a16="http://schemas.microsoft.com/office/drawing/2014/main" id="{B08C8FA9-587B-3F2F-48A0-00E70F49E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3" name="Freeform 10">
              <a:extLst>
                <a:ext uri="{FF2B5EF4-FFF2-40B4-BE49-F238E27FC236}">
                  <a16:creationId xmlns:a16="http://schemas.microsoft.com/office/drawing/2014/main" id="{6A7AA5F5-6F96-8906-017D-5262FB19A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4" name="Freeform 11">
              <a:extLst>
                <a:ext uri="{FF2B5EF4-FFF2-40B4-BE49-F238E27FC236}">
                  <a16:creationId xmlns:a16="http://schemas.microsoft.com/office/drawing/2014/main" id="{86AC5B78-7FE3-E845-101D-66D7B9B47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5" name="Freeform 15">
              <a:extLst>
                <a:ext uri="{FF2B5EF4-FFF2-40B4-BE49-F238E27FC236}">
                  <a16:creationId xmlns:a16="http://schemas.microsoft.com/office/drawing/2014/main" id="{295AC25B-DDA1-5B45-BCDF-19864B201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6" name="Freeform 16">
              <a:extLst>
                <a:ext uri="{FF2B5EF4-FFF2-40B4-BE49-F238E27FC236}">
                  <a16:creationId xmlns:a16="http://schemas.microsoft.com/office/drawing/2014/main" id="{F730CD13-083C-A25E-27DA-26E408185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7" name="Freeform 18">
              <a:extLst>
                <a:ext uri="{FF2B5EF4-FFF2-40B4-BE49-F238E27FC236}">
                  <a16:creationId xmlns:a16="http://schemas.microsoft.com/office/drawing/2014/main" id="{40311BB8-7C3B-E3E7-12B0-CEE863958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8" name="Freeform 19">
              <a:extLst>
                <a:ext uri="{FF2B5EF4-FFF2-40B4-BE49-F238E27FC236}">
                  <a16:creationId xmlns:a16="http://schemas.microsoft.com/office/drawing/2014/main" id="{F5A31E60-F99F-678E-4942-837DE71DE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79" name="Freeform 20">
              <a:extLst>
                <a:ext uri="{FF2B5EF4-FFF2-40B4-BE49-F238E27FC236}">
                  <a16:creationId xmlns:a16="http://schemas.microsoft.com/office/drawing/2014/main" id="{4AF2E6C0-3878-A793-ED74-2638BBB1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280" name="Group 131">
              <a:extLst>
                <a:ext uri="{FF2B5EF4-FFF2-40B4-BE49-F238E27FC236}">
                  <a16:creationId xmlns:a16="http://schemas.microsoft.com/office/drawing/2014/main" id="{14BB16B0-A060-1433-363B-8C77BD3DC384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285" name="Freeform 13">
                <a:extLst>
                  <a:ext uri="{FF2B5EF4-FFF2-40B4-BE49-F238E27FC236}">
                    <a16:creationId xmlns:a16="http://schemas.microsoft.com/office/drawing/2014/main" id="{66173072-4876-5A17-52F9-79A30FF39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86" name="Freeform 14">
                <a:extLst>
                  <a:ext uri="{FF2B5EF4-FFF2-40B4-BE49-F238E27FC236}">
                    <a16:creationId xmlns:a16="http://schemas.microsoft.com/office/drawing/2014/main" id="{13FFED00-74B6-63AC-4686-1F639DC93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287" name="Freeform 12">
                <a:extLst>
                  <a:ext uri="{FF2B5EF4-FFF2-40B4-BE49-F238E27FC236}">
                    <a16:creationId xmlns:a16="http://schemas.microsoft.com/office/drawing/2014/main" id="{C806F1AF-D9EF-03E5-14C8-F81A438E6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281" name="Freeform 17">
              <a:extLst>
                <a:ext uri="{FF2B5EF4-FFF2-40B4-BE49-F238E27FC236}">
                  <a16:creationId xmlns:a16="http://schemas.microsoft.com/office/drawing/2014/main" id="{C8327144-4A8E-E106-5637-925E4FAE6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82" name="Freeform 22">
              <a:extLst>
                <a:ext uri="{FF2B5EF4-FFF2-40B4-BE49-F238E27FC236}">
                  <a16:creationId xmlns:a16="http://schemas.microsoft.com/office/drawing/2014/main" id="{47976A6D-D91E-F177-AB37-8C6D2423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83" name="Freeform 23">
              <a:extLst>
                <a:ext uri="{FF2B5EF4-FFF2-40B4-BE49-F238E27FC236}">
                  <a16:creationId xmlns:a16="http://schemas.microsoft.com/office/drawing/2014/main" id="{D0656B62-C35B-6B9E-C644-3D26229D3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84" name="Freeform 24">
              <a:extLst>
                <a:ext uri="{FF2B5EF4-FFF2-40B4-BE49-F238E27FC236}">
                  <a16:creationId xmlns:a16="http://schemas.microsoft.com/office/drawing/2014/main" id="{1C6553A0-FB63-CDAE-33F1-E2C7F0948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288" name="Group 139">
            <a:extLst>
              <a:ext uri="{FF2B5EF4-FFF2-40B4-BE49-F238E27FC236}">
                <a16:creationId xmlns:a16="http://schemas.microsoft.com/office/drawing/2014/main" id="{3B107E11-FFA8-3A7B-91F5-34F88054E5CB}"/>
              </a:ext>
            </a:extLst>
          </p:cNvPr>
          <p:cNvGrpSpPr/>
          <p:nvPr/>
        </p:nvGrpSpPr>
        <p:grpSpPr>
          <a:xfrm flipH="1">
            <a:off x="8557576" y="2013304"/>
            <a:ext cx="356613" cy="595756"/>
            <a:chOff x="4106863" y="4533900"/>
            <a:chExt cx="923927" cy="1589088"/>
          </a:xfrm>
        </p:grpSpPr>
        <p:sp>
          <p:nvSpPr>
            <p:cNvPr id="289" name="Freeform 6">
              <a:extLst>
                <a:ext uri="{FF2B5EF4-FFF2-40B4-BE49-F238E27FC236}">
                  <a16:creationId xmlns:a16="http://schemas.microsoft.com/office/drawing/2014/main" id="{193AC7DC-1A3C-62AD-4B1A-73764E1E7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0" name="Freeform 7">
              <a:extLst>
                <a:ext uri="{FF2B5EF4-FFF2-40B4-BE49-F238E27FC236}">
                  <a16:creationId xmlns:a16="http://schemas.microsoft.com/office/drawing/2014/main" id="{9BE3FE65-847A-6838-7518-1D1795C5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1" name="Freeform 9">
              <a:extLst>
                <a:ext uri="{FF2B5EF4-FFF2-40B4-BE49-F238E27FC236}">
                  <a16:creationId xmlns:a16="http://schemas.microsoft.com/office/drawing/2014/main" id="{7BE1EF9C-17C9-B8C3-36FD-1103AA283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2" name="Freeform 10">
              <a:extLst>
                <a:ext uri="{FF2B5EF4-FFF2-40B4-BE49-F238E27FC236}">
                  <a16:creationId xmlns:a16="http://schemas.microsoft.com/office/drawing/2014/main" id="{030D3CCB-8A38-0E2A-8F2F-EC6176411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3" name="Freeform 11">
              <a:extLst>
                <a:ext uri="{FF2B5EF4-FFF2-40B4-BE49-F238E27FC236}">
                  <a16:creationId xmlns:a16="http://schemas.microsoft.com/office/drawing/2014/main" id="{83EEF7C5-0B29-432F-CF4E-4ADFBF682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4" name="Freeform 15">
              <a:extLst>
                <a:ext uri="{FF2B5EF4-FFF2-40B4-BE49-F238E27FC236}">
                  <a16:creationId xmlns:a16="http://schemas.microsoft.com/office/drawing/2014/main" id="{D4837419-90E8-028B-B6BF-5113DB488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5" name="Freeform 16">
              <a:extLst>
                <a:ext uri="{FF2B5EF4-FFF2-40B4-BE49-F238E27FC236}">
                  <a16:creationId xmlns:a16="http://schemas.microsoft.com/office/drawing/2014/main" id="{7E592EF8-CE7B-D39A-0873-FD3900C8E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6" name="Freeform 18">
              <a:extLst>
                <a:ext uri="{FF2B5EF4-FFF2-40B4-BE49-F238E27FC236}">
                  <a16:creationId xmlns:a16="http://schemas.microsoft.com/office/drawing/2014/main" id="{32CE7A18-13A0-BD8A-7D36-CC5A2AE9E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7" name="Freeform 19">
              <a:extLst>
                <a:ext uri="{FF2B5EF4-FFF2-40B4-BE49-F238E27FC236}">
                  <a16:creationId xmlns:a16="http://schemas.microsoft.com/office/drawing/2014/main" id="{DFBB5AA5-14A5-3BF1-79A7-91918248A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298" name="Freeform 20">
              <a:extLst>
                <a:ext uri="{FF2B5EF4-FFF2-40B4-BE49-F238E27FC236}">
                  <a16:creationId xmlns:a16="http://schemas.microsoft.com/office/drawing/2014/main" id="{09F2631C-87F5-F8B5-A49A-E804437A3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299" name="Group 150">
              <a:extLst>
                <a:ext uri="{FF2B5EF4-FFF2-40B4-BE49-F238E27FC236}">
                  <a16:creationId xmlns:a16="http://schemas.microsoft.com/office/drawing/2014/main" id="{D4294E71-9EEE-3E0B-1C49-DD529B10C749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304" name="Freeform 13">
                <a:extLst>
                  <a:ext uri="{FF2B5EF4-FFF2-40B4-BE49-F238E27FC236}">
                    <a16:creationId xmlns:a16="http://schemas.microsoft.com/office/drawing/2014/main" id="{3712F9FB-890F-47A8-D493-6D3656FCE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05" name="Freeform 14">
                <a:extLst>
                  <a:ext uri="{FF2B5EF4-FFF2-40B4-BE49-F238E27FC236}">
                    <a16:creationId xmlns:a16="http://schemas.microsoft.com/office/drawing/2014/main" id="{BC4BDCD9-117E-7494-FF6A-D5448C1E4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06" name="Freeform 12">
                <a:extLst>
                  <a:ext uri="{FF2B5EF4-FFF2-40B4-BE49-F238E27FC236}">
                    <a16:creationId xmlns:a16="http://schemas.microsoft.com/office/drawing/2014/main" id="{BDE643A7-CFC7-5F5F-83B1-8AF569240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300" name="Freeform 17">
              <a:extLst>
                <a:ext uri="{FF2B5EF4-FFF2-40B4-BE49-F238E27FC236}">
                  <a16:creationId xmlns:a16="http://schemas.microsoft.com/office/drawing/2014/main" id="{01A3E837-B310-0B25-9208-65C1E8888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01" name="Freeform 22">
              <a:extLst>
                <a:ext uri="{FF2B5EF4-FFF2-40B4-BE49-F238E27FC236}">
                  <a16:creationId xmlns:a16="http://schemas.microsoft.com/office/drawing/2014/main" id="{B567F7DA-C76F-A3C1-7FDD-5B2B8539B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02" name="Freeform 23">
              <a:extLst>
                <a:ext uri="{FF2B5EF4-FFF2-40B4-BE49-F238E27FC236}">
                  <a16:creationId xmlns:a16="http://schemas.microsoft.com/office/drawing/2014/main" id="{C651AFF9-C864-F0C4-339A-FB8103AE5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03" name="Freeform 24">
              <a:extLst>
                <a:ext uri="{FF2B5EF4-FFF2-40B4-BE49-F238E27FC236}">
                  <a16:creationId xmlns:a16="http://schemas.microsoft.com/office/drawing/2014/main" id="{D50C39D5-76E9-5EA8-AE9D-D7F47DE11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07" name="Group 158">
            <a:extLst>
              <a:ext uri="{FF2B5EF4-FFF2-40B4-BE49-F238E27FC236}">
                <a16:creationId xmlns:a16="http://schemas.microsoft.com/office/drawing/2014/main" id="{619A1748-E2E4-88D4-8B5E-0BFBC3FE4006}"/>
              </a:ext>
            </a:extLst>
          </p:cNvPr>
          <p:cNvGrpSpPr/>
          <p:nvPr/>
        </p:nvGrpSpPr>
        <p:grpSpPr>
          <a:xfrm flipH="1">
            <a:off x="9076864" y="2012404"/>
            <a:ext cx="356613" cy="595756"/>
            <a:chOff x="4106863" y="4533900"/>
            <a:chExt cx="923927" cy="1589088"/>
          </a:xfrm>
        </p:grpSpPr>
        <p:sp>
          <p:nvSpPr>
            <p:cNvPr id="308" name="Freeform 6">
              <a:extLst>
                <a:ext uri="{FF2B5EF4-FFF2-40B4-BE49-F238E27FC236}">
                  <a16:creationId xmlns:a16="http://schemas.microsoft.com/office/drawing/2014/main" id="{FC4C9ACB-5371-1437-0207-4FA5AED1D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09" name="Freeform 7">
              <a:extLst>
                <a:ext uri="{FF2B5EF4-FFF2-40B4-BE49-F238E27FC236}">
                  <a16:creationId xmlns:a16="http://schemas.microsoft.com/office/drawing/2014/main" id="{72324D09-0462-6643-6C74-CA7476B57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10" name="Freeform 9">
              <a:extLst>
                <a:ext uri="{FF2B5EF4-FFF2-40B4-BE49-F238E27FC236}">
                  <a16:creationId xmlns:a16="http://schemas.microsoft.com/office/drawing/2014/main" id="{07D2FD69-4814-8E40-5E5C-69E30922A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11" name="Freeform 10">
              <a:extLst>
                <a:ext uri="{FF2B5EF4-FFF2-40B4-BE49-F238E27FC236}">
                  <a16:creationId xmlns:a16="http://schemas.microsoft.com/office/drawing/2014/main" id="{5AF6E084-3946-50CC-D740-CFD2C16C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12" name="Freeform 11">
              <a:extLst>
                <a:ext uri="{FF2B5EF4-FFF2-40B4-BE49-F238E27FC236}">
                  <a16:creationId xmlns:a16="http://schemas.microsoft.com/office/drawing/2014/main" id="{F76E12A8-D863-17C4-80BB-5292FA017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13" name="Freeform 15">
              <a:extLst>
                <a:ext uri="{FF2B5EF4-FFF2-40B4-BE49-F238E27FC236}">
                  <a16:creationId xmlns:a16="http://schemas.microsoft.com/office/drawing/2014/main" id="{A3A4ED32-41DE-C04F-D042-D2DFB803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14" name="Freeform 16">
              <a:extLst>
                <a:ext uri="{FF2B5EF4-FFF2-40B4-BE49-F238E27FC236}">
                  <a16:creationId xmlns:a16="http://schemas.microsoft.com/office/drawing/2014/main" id="{451B767C-9A62-CFC0-9BE5-FE1555D90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15" name="Freeform 18">
              <a:extLst>
                <a:ext uri="{FF2B5EF4-FFF2-40B4-BE49-F238E27FC236}">
                  <a16:creationId xmlns:a16="http://schemas.microsoft.com/office/drawing/2014/main" id="{6BD64319-295B-4CA6-26D6-826ABA97E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16" name="Freeform 19">
              <a:extLst>
                <a:ext uri="{FF2B5EF4-FFF2-40B4-BE49-F238E27FC236}">
                  <a16:creationId xmlns:a16="http://schemas.microsoft.com/office/drawing/2014/main" id="{DD083998-182C-3756-C0A9-D4AA529EF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17" name="Freeform 20">
              <a:extLst>
                <a:ext uri="{FF2B5EF4-FFF2-40B4-BE49-F238E27FC236}">
                  <a16:creationId xmlns:a16="http://schemas.microsoft.com/office/drawing/2014/main" id="{E8581766-236A-42E8-23B8-CD7ABF501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318" name="Group 169">
              <a:extLst>
                <a:ext uri="{FF2B5EF4-FFF2-40B4-BE49-F238E27FC236}">
                  <a16:creationId xmlns:a16="http://schemas.microsoft.com/office/drawing/2014/main" id="{05BA3AE1-FF90-D42E-93DE-AB8BEEA5ADE6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323" name="Freeform 13">
                <a:extLst>
                  <a:ext uri="{FF2B5EF4-FFF2-40B4-BE49-F238E27FC236}">
                    <a16:creationId xmlns:a16="http://schemas.microsoft.com/office/drawing/2014/main" id="{B5F190A3-A1A5-D3D5-28E7-A4602AAD9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24" name="Freeform 14">
                <a:extLst>
                  <a:ext uri="{FF2B5EF4-FFF2-40B4-BE49-F238E27FC236}">
                    <a16:creationId xmlns:a16="http://schemas.microsoft.com/office/drawing/2014/main" id="{5CC62F2A-20D6-B43F-1478-407A49FAC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25" name="Freeform 12">
                <a:extLst>
                  <a:ext uri="{FF2B5EF4-FFF2-40B4-BE49-F238E27FC236}">
                    <a16:creationId xmlns:a16="http://schemas.microsoft.com/office/drawing/2014/main" id="{3B02AA50-EAD4-E2A7-015B-536AB0B7F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319" name="Freeform 17">
              <a:extLst>
                <a:ext uri="{FF2B5EF4-FFF2-40B4-BE49-F238E27FC236}">
                  <a16:creationId xmlns:a16="http://schemas.microsoft.com/office/drawing/2014/main" id="{31B7EE7D-20E5-561F-6C75-B0508554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20" name="Freeform 22">
              <a:extLst>
                <a:ext uri="{FF2B5EF4-FFF2-40B4-BE49-F238E27FC236}">
                  <a16:creationId xmlns:a16="http://schemas.microsoft.com/office/drawing/2014/main" id="{2ADD0EEC-04A2-881B-8EF4-329F03A39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21" name="Freeform 23">
              <a:extLst>
                <a:ext uri="{FF2B5EF4-FFF2-40B4-BE49-F238E27FC236}">
                  <a16:creationId xmlns:a16="http://schemas.microsoft.com/office/drawing/2014/main" id="{B61699E2-C189-25DB-00CC-2FC6182E6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22" name="Freeform 24">
              <a:extLst>
                <a:ext uri="{FF2B5EF4-FFF2-40B4-BE49-F238E27FC236}">
                  <a16:creationId xmlns:a16="http://schemas.microsoft.com/office/drawing/2014/main" id="{2A19BD8E-51AA-64D4-699A-7150F54FE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26" name="Group 177">
            <a:extLst>
              <a:ext uri="{FF2B5EF4-FFF2-40B4-BE49-F238E27FC236}">
                <a16:creationId xmlns:a16="http://schemas.microsoft.com/office/drawing/2014/main" id="{9263A48B-A8BA-D341-80AA-D2278061726A}"/>
              </a:ext>
            </a:extLst>
          </p:cNvPr>
          <p:cNvGrpSpPr/>
          <p:nvPr/>
        </p:nvGrpSpPr>
        <p:grpSpPr>
          <a:xfrm flipH="1">
            <a:off x="9580080" y="2014256"/>
            <a:ext cx="356613" cy="595756"/>
            <a:chOff x="4106863" y="4533900"/>
            <a:chExt cx="923927" cy="1589088"/>
          </a:xfrm>
        </p:grpSpPr>
        <p:sp>
          <p:nvSpPr>
            <p:cNvPr id="327" name="Freeform 6">
              <a:extLst>
                <a:ext uri="{FF2B5EF4-FFF2-40B4-BE49-F238E27FC236}">
                  <a16:creationId xmlns:a16="http://schemas.microsoft.com/office/drawing/2014/main" id="{42DEE18C-A7E0-139C-DB97-273655474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28" name="Freeform 7">
              <a:extLst>
                <a:ext uri="{FF2B5EF4-FFF2-40B4-BE49-F238E27FC236}">
                  <a16:creationId xmlns:a16="http://schemas.microsoft.com/office/drawing/2014/main" id="{DA35701B-905D-CE5E-145B-32D642322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29" name="Freeform 9">
              <a:extLst>
                <a:ext uri="{FF2B5EF4-FFF2-40B4-BE49-F238E27FC236}">
                  <a16:creationId xmlns:a16="http://schemas.microsoft.com/office/drawing/2014/main" id="{72791DAC-2C3C-21AA-21E0-E071CDBA0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30" name="Freeform 10">
              <a:extLst>
                <a:ext uri="{FF2B5EF4-FFF2-40B4-BE49-F238E27FC236}">
                  <a16:creationId xmlns:a16="http://schemas.microsoft.com/office/drawing/2014/main" id="{8165F975-89AE-76A2-2267-BD542F778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31" name="Freeform 11">
              <a:extLst>
                <a:ext uri="{FF2B5EF4-FFF2-40B4-BE49-F238E27FC236}">
                  <a16:creationId xmlns:a16="http://schemas.microsoft.com/office/drawing/2014/main" id="{943844D6-8BAC-3008-72C9-275D774E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32" name="Freeform 15">
              <a:extLst>
                <a:ext uri="{FF2B5EF4-FFF2-40B4-BE49-F238E27FC236}">
                  <a16:creationId xmlns:a16="http://schemas.microsoft.com/office/drawing/2014/main" id="{8D8A5F61-0782-CD78-0F66-602DA1B39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33" name="Freeform 16">
              <a:extLst>
                <a:ext uri="{FF2B5EF4-FFF2-40B4-BE49-F238E27FC236}">
                  <a16:creationId xmlns:a16="http://schemas.microsoft.com/office/drawing/2014/main" id="{9FAA66C6-6955-ACF8-0C0B-787EFCFFB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34" name="Freeform 18">
              <a:extLst>
                <a:ext uri="{FF2B5EF4-FFF2-40B4-BE49-F238E27FC236}">
                  <a16:creationId xmlns:a16="http://schemas.microsoft.com/office/drawing/2014/main" id="{1A6D9D4F-7BB0-31FF-50B6-B12555CC7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35" name="Freeform 19">
              <a:extLst>
                <a:ext uri="{FF2B5EF4-FFF2-40B4-BE49-F238E27FC236}">
                  <a16:creationId xmlns:a16="http://schemas.microsoft.com/office/drawing/2014/main" id="{5BA8AF88-5BAD-9058-1E5B-3AEA3718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36" name="Freeform 20">
              <a:extLst>
                <a:ext uri="{FF2B5EF4-FFF2-40B4-BE49-F238E27FC236}">
                  <a16:creationId xmlns:a16="http://schemas.microsoft.com/office/drawing/2014/main" id="{02ACD99C-DEE9-21C3-F2A2-999593B95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337" name="Group 188">
              <a:extLst>
                <a:ext uri="{FF2B5EF4-FFF2-40B4-BE49-F238E27FC236}">
                  <a16:creationId xmlns:a16="http://schemas.microsoft.com/office/drawing/2014/main" id="{5760E6C8-EF0F-8482-7918-AF6574116D1C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342" name="Freeform 13">
                <a:extLst>
                  <a:ext uri="{FF2B5EF4-FFF2-40B4-BE49-F238E27FC236}">
                    <a16:creationId xmlns:a16="http://schemas.microsoft.com/office/drawing/2014/main" id="{580C662E-686B-5C8B-736A-1F89B5F18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43" name="Freeform 14">
                <a:extLst>
                  <a:ext uri="{FF2B5EF4-FFF2-40B4-BE49-F238E27FC236}">
                    <a16:creationId xmlns:a16="http://schemas.microsoft.com/office/drawing/2014/main" id="{2AA876AC-A2B7-D923-859D-B825EA7A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44" name="Freeform 12">
                <a:extLst>
                  <a:ext uri="{FF2B5EF4-FFF2-40B4-BE49-F238E27FC236}">
                    <a16:creationId xmlns:a16="http://schemas.microsoft.com/office/drawing/2014/main" id="{F401B609-B923-B149-41E0-F728ED689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338" name="Freeform 17">
              <a:extLst>
                <a:ext uri="{FF2B5EF4-FFF2-40B4-BE49-F238E27FC236}">
                  <a16:creationId xmlns:a16="http://schemas.microsoft.com/office/drawing/2014/main" id="{BFFF2511-E23B-8236-FA40-FE863DCD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39" name="Freeform 22">
              <a:extLst>
                <a:ext uri="{FF2B5EF4-FFF2-40B4-BE49-F238E27FC236}">
                  <a16:creationId xmlns:a16="http://schemas.microsoft.com/office/drawing/2014/main" id="{E3556DD1-7CA5-F62C-B505-44FA6AFDE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0" name="Freeform 23">
              <a:extLst>
                <a:ext uri="{FF2B5EF4-FFF2-40B4-BE49-F238E27FC236}">
                  <a16:creationId xmlns:a16="http://schemas.microsoft.com/office/drawing/2014/main" id="{FA343699-542A-AE43-E073-E1172D04A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1" name="Freeform 24">
              <a:extLst>
                <a:ext uri="{FF2B5EF4-FFF2-40B4-BE49-F238E27FC236}">
                  <a16:creationId xmlns:a16="http://schemas.microsoft.com/office/drawing/2014/main" id="{520260A6-0A5D-A1BE-F937-D0057FDFE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45" name="Group 196">
            <a:extLst>
              <a:ext uri="{FF2B5EF4-FFF2-40B4-BE49-F238E27FC236}">
                <a16:creationId xmlns:a16="http://schemas.microsoft.com/office/drawing/2014/main" id="{EDA515EE-48A9-4CE9-2255-C331868D9524}"/>
              </a:ext>
            </a:extLst>
          </p:cNvPr>
          <p:cNvGrpSpPr/>
          <p:nvPr/>
        </p:nvGrpSpPr>
        <p:grpSpPr>
          <a:xfrm flipH="1">
            <a:off x="10099368" y="2013356"/>
            <a:ext cx="356613" cy="595756"/>
            <a:chOff x="4106863" y="4533900"/>
            <a:chExt cx="923927" cy="1589088"/>
          </a:xfrm>
        </p:grpSpPr>
        <p:sp>
          <p:nvSpPr>
            <p:cNvPr id="346" name="Freeform 6">
              <a:extLst>
                <a:ext uri="{FF2B5EF4-FFF2-40B4-BE49-F238E27FC236}">
                  <a16:creationId xmlns:a16="http://schemas.microsoft.com/office/drawing/2014/main" id="{F967DDA7-04E6-7D45-C83B-D4528CC6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7" name="Freeform 7">
              <a:extLst>
                <a:ext uri="{FF2B5EF4-FFF2-40B4-BE49-F238E27FC236}">
                  <a16:creationId xmlns:a16="http://schemas.microsoft.com/office/drawing/2014/main" id="{7DA94FDE-7D9B-2384-ABC6-536F8388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8" name="Freeform 9">
              <a:extLst>
                <a:ext uri="{FF2B5EF4-FFF2-40B4-BE49-F238E27FC236}">
                  <a16:creationId xmlns:a16="http://schemas.microsoft.com/office/drawing/2014/main" id="{1167691A-8864-5BE5-E442-6C593D26E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49" name="Freeform 10">
              <a:extLst>
                <a:ext uri="{FF2B5EF4-FFF2-40B4-BE49-F238E27FC236}">
                  <a16:creationId xmlns:a16="http://schemas.microsoft.com/office/drawing/2014/main" id="{6B7B95AD-F6F0-C26D-3F17-3EBBE3901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0" name="Freeform 11">
              <a:extLst>
                <a:ext uri="{FF2B5EF4-FFF2-40B4-BE49-F238E27FC236}">
                  <a16:creationId xmlns:a16="http://schemas.microsoft.com/office/drawing/2014/main" id="{F0765A67-2DC3-E69F-ABF7-16566C4C1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1" name="Freeform 15">
              <a:extLst>
                <a:ext uri="{FF2B5EF4-FFF2-40B4-BE49-F238E27FC236}">
                  <a16:creationId xmlns:a16="http://schemas.microsoft.com/office/drawing/2014/main" id="{F1CE0BFF-EB22-F0FB-B968-233DEFE87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2" name="Freeform 16">
              <a:extLst>
                <a:ext uri="{FF2B5EF4-FFF2-40B4-BE49-F238E27FC236}">
                  <a16:creationId xmlns:a16="http://schemas.microsoft.com/office/drawing/2014/main" id="{B838011F-7DAE-129F-A7BC-D4856DC40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3" name="Freeform 18">
              <a:extLst>
                <a:ext uri="{FF2B5EF4-FFF2-40B4-BE49-F238E27FC236}">
                  <a16:creationId xmlns:a16="http://schemas.microsoft.com/office/drawing/2014/main" id="{D1E82627-F164-397C-6DB3-39212B587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4" name="Freeform 19">
              <a:extLst>
                <a:ext uri="{FF2B5EF4-FFF2-40B4-BE49-F238E27FC236}">
                  <a16:creationId xmlns:a16="http://schemas.microsoft.com/office/drawing/2014/main" id="{92DF97C6-FF8D-1251-25B5-B2C74A18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5" name="Freeform 20">
              <a:extLst>
                <a:ext uri="{FF2B5EF4-FFF2-40B4-BE49-F238E27FC236}">
                  <a16:creationId xmlns:a16="http://schemas.microsoft.com/office/drawing/2014/main" id="{AB357FC0-79EC-3D86-ED0F-A8DBFC8C1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356" name="Group 207">
              <a:extLst>
                <a:ext uri="{FF2B5EF4-FFF2-40B4-BE49-F238E27FC236}">
                  <a16:creationId xmlns:a16="http://schemas.microsoft.com/office/drawing/2014/main" id="{457304A9-281D-8E7B-61B1-1724CB84BD98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361" name="Freeform 13">
                <a:extLst>
                  <a:ext uri="{FF2B5EF4-FFF2-40B4-BE49-F238E27FC236}">
                    <a16:creationId xmlns:a16="http://schemas.microsoft.com/office/drawing/2014/main" id="{5BAB1CD6-006B-FC93-8EE4-7D56C12C1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62" name="Freeform 14">
                <a:extLst>
                  <a:ext uri="{FF2B5EF4-FFF2-40B4-BE49-F238E27FC236}">
                    <a16:creationId xmlns:a16="http://schemas.microsoft.com/office/drawing/2014/main" id="{E2E0A2CF-5344-E171-5873-76602B8EE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63" name="Freeform 12">
                <a:extLst>
                  <a:ext uri="{FF2B5EF4-FFF2-40B4-BE49-F238E27FC236}">
                    <a16:creationId xmlns:a16="http://schemas.microsoft.com/office/drawing/2014/main" id="{8C210719-2517-15D2-BA9F-51884CF0B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357" name="Freeform 17">
              <a:extLst>
                <a:ext uri="{FF2B5EF4-FFF2-40B4-BE49-F238E27FC236}">
                  <a16:creationId xmlns:a16="http://schemas.microsoft.com/office/drawing/2014/main" id="{80F6BA2D-3B6E-233A-AD50-561347221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8" name="Freeform 22">
              <a:extLst>
                <a:ext uri="{FF2B5EF4-FFF2-40B4-BE49-F238E27FC236}">
                  <a16:creationId xmlns:a16="http://schemas.microsoft.com/office/drawing/2014/main" id="{A660ECA2-DAC4-6271-9C0E-CA49715B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9" name="Freeform 23">
              <a:extLst>
                <a:ext uri="{FF2B5EF4-FFF2-40B4-BE49-F238E27FC236}">
                  <a16:creationId xmlns:a16="http://schemas.microsoft.com/office/drawing/2014/main" id="{2CA62B8F-0CAB-2CF1-C429-65B42C5DE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0" name="Freeform 24">
              <a:extLst>
                <a:ext uri="{FF2B5EF4-FFF2-40B4-BE49-F238E27FC236}">
                  <a16:creationId xmlns:a16="http://schemas.microsoft.com/office/drawing/2014/main" id="{E0F68EA7-8F69-C7C8-A9F4-AC49346AC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64" name="Group 679">
            <a:extLst>
              <a:ext uri="{FF2B5EF4-FFF2-40B4-BE49-F238E27FC236}">
                <a16:creationId xmlns:a16="http://schemas.microsoft.com/office/drawing/2014/main" id="{E34AF524-301A-8569-A89F-1C12A051766E}"/>
              </a:ext>
            </a:extLst>
          </p:cNvPr>
          <p:cNvGrpSpPr/>
          <p:nvPr/>
        </p:nvGrpSpPr>
        <p:grpSpPr>
          <a:xfrm flipH="1">
            <a:off x="3283089" y="6490660"/>
            <a:ext cx="356613" cy="595756"/>
            <a:chOff x="4106863" y="4533900"/>
            <a:chExt cx="923927" cy="1589088"/>
          </a:xfrm>
        </p:grpSpPr>
        <p:sp>
          <p:nvSpPr>
            <p:cNvPr id="365" name="Freeform 6">
              <a:extLst>
                <a:ext uri="{FF2B5EF4-FFF2-40B4-BE49-F238E27FC236}">
                  <a16:creationId xmlns:a16="http://schemas.microsoft.com/office/drawing/2014/main" id="{4483AF89-5A6C-1D5A-DBF3-9BC6646A3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6" name="Freeform 7">
              <a:extLst>
                <a:ext uri="{FF2B5EF4-FFF2-40B4-BE49-F238E27FC236}">
                  <a16:creationId xmlns:a16="http://schemas.microsoft.com/office/drawing/2014/main" id="{3D1563AC-9F2C-6083-6D69-9881BDD07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7" name="Freeform 9">
              <a:extLst>
                <a:ext uri="{FF2B5EF4-FFF2-40B4-BE49-F238E27FC236}">
                  <a16:creationId xmlns:a16="http://schemas.microsoft.com/office/drawing/2014/main" id="{405F60A8-49A6-4D2A-F136-058B90739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8" name="Freeform 10">
              <a:extLst>
                <a:ext uri="{FF2B5EF4-FFF2-40B4-BE49-F238E27FC236}">
                  <a16:creationId xmlns:a16="http://schemas.microsoft.com/office/drawing/2014/main" id="{AB728D03-4E64-89D6-A2E5-24246089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9" name="Freeform 11">
              <a:extLst>
                <a:ext uri="{FF2B5EF4-FFF2-40B4-BE49-F238E27FC236}">
                  <a16:creationId xmlns:a16="http://schemas.microsoft.com/office/drawing/2014/main" id="{59FC4335-B5FE-180A-6CD7-6FE506B4F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0" name="Freeform 15">
              <a:extLst>
                <a:ext uri="{FF2B5EF4-FFF2-40B4-BE49-F238E27FC236}">
                  <a16:creationId xmlns:a16="http://schemas.microsoft.com/office/drawing/2014/main" id="{023DC6E5-1913-57F6-6F4F-83462F12F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1" name="Freeform 16">
              <a:extLst>
                <a:ext uri="{FF2B5EF4-FFF2-40B4-BE49-F238E27FC236}">
                  <a16:creationId xmlns:a16="http://schemas.microsoft.com/office/drawing/2014/main" id="{56B69BAE-F0BF-5123-3842-3EBCB998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2" name="Freeform 18">
              <a:extLst>
                <a:ext uri="{FF2B5EF4-FFF2-40B4-BE49-F238E27FC236}">
                  <a16:creationId xmlns:a16="http://schemas.microsoft.com/office/drawing/2014/main" id="{9EC51776-D6E2-8AD3-E47D-12DD5E852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3" name="Freeform 19">
              <a:extLst>
                <a:ext uri="{FF2B5EF4-FFF2-40B4-BE49-F238E27FC236}">
                  <a16:creationId xmlns:a16="http://schemas.microsoft.com/office/drawing/2014/main" id="{DC582009-479A-89A1-BB8A-7D3389BE7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4" name="Freeform 20">
              <a:extLst>
                <a:ext uri="{FF2B5EF4-FFF2-40B4-BE49-F238E27FC236}">
                  <a16:creationId xmlns:a16="http://schemas.microsoft.com/office/drawing/2014/main" id="{3892CC75-A108-2EE1-F3E9-CB6C9EA39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375" name="Group 747">
              <a:extLst>
                <a:ext uri="{FF2B5EF4-FFF2-40B4-BE49-F238E27FC236}">
                  <a16:creationId xmlns:a16="http://schemas.microsoft.com/office/drawing/2014/main" id="{35FFFA3A-C798-B616-5D67-A56776850755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380" name="Freeform 13">
                <a:extLst>
                  <a:ext uri="{FF2B5EF4-FFF2-40B4-BE49-F238E27FC236}">
                    <a16:creationId xmlns:a16="http://schemas.microsoft.com/office/drawing/2014/main" id="{D4DDCC0B-1F29-2696-24EB-A73616BBB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1" name="Freeform 14">
                <a:extLst>
                  <a:ext uri="{FF2B5EF4-FFF2-40B4-BE49-F238E27FC236}">
                    <a16:creationId xmlns:a16="http://schemas.microsoft.com/office/drawing/2014/main" id="{266A39FA-743B-3885-7D3B-D5B5993E7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382" name="Freeform 12">
                <a:extLst>
                  <a:ext uri="{FF2B5EF4-FFF2-40B4-BE49-F238E27FC236}">
                    <a16:creationId xmlns:a16="http://schemas.microsoft.com/office/drawing/2014/main" id="{CE5ABAFF-AA3C-29AF-7F54-4D855ED84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376" name="Freeform 17">
              <a:extLst>
                <a:ext uri="{FF2B5EF4-FFF2-40B4-BE49-F238E27FC236}">
                  <a16:creationId xmlns:a16="http://schemas.microsoft.com/office/drawing/2014/main" id="{AD49457E-EA42-DFFF-401F-39BDB054E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7" name="Freeform 22">
              <a:extLst>
                <a:ext uri="{FF2B5EF4-FFF2-40B4-BE49-F238E27FC236}">
                  <a16:creationId xmlns:a16="http://schemas.microsoft.com/office/drawing/2014/main" id="{4AC08A26-45D9-1410-DE0F-87047B607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8" name="Freeform 23">
              <a:extLst>
                <a:ext uri="{FF2B5EF4-FFF2-40B4-BE49-F238E27FC236}">
                  <a16:creationId xmlns:a16="http://schemas.microsoft.com/office/drawing/2014/main" id="{D0E8A889-E667-E06F-9FE6-FC964A22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9" name="Freeform 24">
              <a:extLst>
                <a:ext uri="{FF2B5EF4-FFF2-40B4-BE49-F238E27FC236}">
                  <a16:creationId xmlns:a16="http://schemas.microsoft.com/office/drawing/2014/main" id="{83E7463B-641D-88C9-88DE-2A4ADCBD0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83" name="Group 680">
            <a:extLst>
              <a:ext uri="{FF2B5EF4-FFF2-40B4-BE49-F238E27FC236}">
                <a16:creationId xmlns:a16="http://schemas.microsoft.com/office/drawing/2014/main" id="{DCB9A830-1975-F43C-4C57-2320252B080D}"/>
              </a:ext>
            </a:extLst>
          </p:cNvPr>
          <p:cNvGrpSpPr/>
          <p:nvPr/>
        </p:nvGrpSpPr>
        <p:grpSpPr>
          <a:xfrm flipH="1">
            <a:off x="3802377" y="6489760"/>
            <a:ext cx="356613" cy="595756"/>
            <a:chOff x="4106863" y="4533900"/>
            <a:chExt cx="923927" cy="1589088"/>
          </a:xfrm>
        </p:grpSpPr>
        <p:sp>
          <p:nvSpPr>
            <p:cNvPr id="384" name="Freeform 6">
              <a:extLst>
                <a:ext uri="{FF2B5EF4-FFF2-40B4-BE49-F238E27FC236}">
                  <a16:creationId xmlns:a16="http://schemas.microsoft.com/office/drawing/2014/main" id="{9E0B55A5-F4AC-809E-E0C5-FFC397A3C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85" name="Freeform 7">
              <a:extLst>
                <a:ext uri="{FF2B5EF4-FFF2-40B4-BE49-F238E27FC236}">
                  <a16:creationId xmlns:a16="http://schemas.microsoft.com/office/drawing/2014/main" id="{C188FCA7-3E81-4658-1724-6A088DB5E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86" name="Freeform 9">
              <a:extLst>
                <a:ext uri="{FF2B5EF4-FFF2-40B4-BE49-F238E27FC236}">
                  <a16:creationId xmlns:a16="http://schemas.microsoft.com/office/drawing/2014/main" id="{C0E9700E-9BC1-98C2-648B-7015EE182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87" name="Freeform 10">
              <a:extLst>
                <a:ext uri="{FF2B5EF4-FFF2-40B4-BE49-F238E27FC236}">
                  <a16:creationId xmlns:a16="http://schemas.microsoft.com/office/drawing/2014/main" id="{2053CAB6-CFBE-C20D-DF60-FF96639EC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88" name="Freeform 11">
              <a:extLst>
                <a:ext uri="{FF2B5EF4-FFF2-40B4-BE49-F238E27FC236}">
                  <a16:creationId xmlns:a16="http://schemas.microsoft.com/office/drawing/2014/main" id="{E677C175-0770-C0F1-B2DC-D7CB8F566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89" name="Freeform 15">
              <a:extLst>
                <a:ext uri="{FF2B5EF4-FFF2-40B4-BE49-F238E27FC236}">
                  <a16:creationId xmlns:a16="http://schemas.microsoft.com/office/drawing/2014/main" id="{65422639-1817-3598-ACBC-2F803BAE9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0" name="Freeform 16">
              <a:extLst>
                <a:ext uri="{FF2B5EF4-FFF2-40B4-BE49-F238E27FC236}">
                  <a16:creationId xmlns:a16="http://schemas.microsoft.com/office/drawing/2014/main" id="{DFAA98BB-3E20-711A-9EE1-EC6890CB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1" name="Freeform 18">
              <a:extLst>
                <a:ext uri="{FF2B5EF4-FFF2-40B4-BE49-F238E27FC236}">
                  <a16:creationId xmlns:a16="http://schemas.microsoft.com/office/drawing/2014/main" id="{E7D0D1F3-C9F2-7506-8698-2DCF0548B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2" cy="568326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2" name="Freeform 19">
              <a:extLst>
                <a:ext uri="{FF2B5EF4-FFF2-40B4-BE49-F238E27FC236}">
                  <a16:creationId xmlns:a16="http://schemas.microsoft.com/office/drawing/2014/main" id="{9DB84D68-15CF-87A7-C8A7-2E7EED0A7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3" name="Freeform 20">
              <a:extLst>
                <a:ext uri="{FF2B5EF4-FFF2-40B4-BE49-F238E27FC236}">
                  <a16:creationId xmlns:a16="http://schemas.microsoft.com/office/drawing/2014/main" id="{635DA934-D1E9-4479-87E5-6FB0AE3BF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394" name="Group 729">
              <a:extLst>
                <a:ext uri="{FF2B5EF4-FFF2-40B4-BE49-F238E27FC236}">
                  <a16:creationId xmlns:a16="http://schemas.microsoft.com/office/drawing/2014/main" id="{A0628ECF-ABE1-3615-D114-1CE963D4B1B6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399" name="Freeform 13">
                <a:extLst>
                  <a:ext uri="{FF2B5EF4-FFF2-40B4-BE49-F238E27FC236}">
                    <a16:creationId xmlns:a16="http://schemas.microsoft.com/office/drawing/2014/main" id="{5F95AF71-E85E-9B9E-3113-6C20F9239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00" name="Freeform 14">
                <a:extLst>
                  <a:ext uri="{FF2B5EF4-FFF2-40B4-BE49-F238E27FC236}">
                    <a16:creationId xmlns:a16="http://schemas.microsoft.com/office/drawing/2014/main" id="{40668040-10A7-8BD5-4D60-4287BA70A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01" name="Freeform 12">
                <a:extLst>
                  <a:ext uri="{FF2B5EF4-FFF2-40B4-BE49-F238E27FC236}">
                    <a16:creationId xmlns:a16="http://schemas.microsoft.com/office/drawing/2014/main" id="{52A8DDE2-AB52-DE94-9A7B-3AE689E94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395" name="Freeform 17">
              <a:extLst>
                <a:ext uri="{FF2B5EF4-FFF2-40B4-BE49-F238E27FC236}">
                  <a16:creationId xmlns:a16="http://schemas.microsoft.com/office/drawing/2014/main" id="{037DE4DE-08FC-27D1-95F2-527B6E90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6" name="Freeform 22">
              <a:extLst>
                <a:ext uri="{FF2B5EF4-FFF2-40B4-BE49-F238E27FC236}">
                  <a16:creationId xmlns:a16="http://schemas.microsoft.com/office/drawing/2014/main" id="{91CA13D3-764A-A228-FD20-47BD609CD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7" name="Freeform 23">
              <a:extLst>
                <a:ext uri="{FF2B5EF4-FFF2-40B4-BE49-F238E27FC236}">
                  <a16:creationId xmlns:a16="http://schemas.microsoft.com/office/drawing/2014/main" id="{CE611ADC-FAF1-9B4A-DF98-721F0A1B7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98" name="Freeform 24">
              <a:extLst>
                <a:ext uri="{FF2B5EF4-FFF2-40B4-BE49-F238E27FC236}">
                  <a16:creationId xmlns:a16="http://schemas.microsoft.com/office/drawing/2014/main" id="{A075FA41-6D97-BDA1-A17D-09053DDAA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402" name="Group 681">
            <a:extLst>
              <a:ext uri="{FF2B5EF4-FFF2-40B4-BE49-F238E27FC236}">
                <a16:creationId xmlns:a16="http://schemas.microsoft.com/office/drawing/2014/main" id="{9FB28749-CAD3-A8F5-7F41-FBC8FEFEB658}"/>
              </a:ext>
            </a:extLst>
          </p:cNvPr>
          <p:cNvGrpSpPr/>
          <p:nvPr/>
        </p:nvGrpSpPr>
        <p:grpSpPr>
          <a:xfrm flipH="1">
            <a:off x="4305593" y="6491612"/>
            <a:ext cx="356613" cy="595756"/>
            <a:chOff x="4106863" y="4533900"/>
            <a:chExt cx="923927" cy="1589088"/>
          </a:xfrm>
        </p:grpSpPr>
        <p:sp>
          <p:nvSpPr>
            <p:cNvPr id="403" name="Freeform 6">
              <a:extLst>
                <a:ext uri="{FF2B5EF4-FFF2-40B4-BE49-F238E27FC236}">
                  <a16:creationId xmlns:a16="http://schemas.microsoft.com/office/drawing/2014/main" id="{3CC624D9-8587-216A-6D7D-148D7FE10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4" name="Freeform 7">
              <a:extLst>
                <a:ext uri="{FF2B5EF4-FFF2-40B4-BE49-F238E27FC236}">
                  <a16:creationId xmlns:a16="http://schemas.microsoft.com/office/drawing/2014/main" id="{03C67D88-923A-CA71-296C-A29E02166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5" name="Freeform 9">
              <a:extLst>
                <a:ext uri="{FF2B5EF4-FFF2-40B4-BE49-F238E27FC236}">
                  <a16:creationId xmlns:a16="http://schemas.microsoft.com/office/drawing/2014/main" id="{58D7EBC9-603D-D681-E2B8-44C42FA28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6" name="Freeform 10">
              <a:extLst>
                <a:ext uri="{FF2B5EF4-FFF2-40B4-BE49-F238E27FC236}">
                  <a16:creationId xmlns:a16="http://schemas.microsoft.com/office/drawing/2014/main" id="{1E287560-C44D-BABA-3BFA-F90E201DD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7" name="Freeform 11">
              <a:extLst>
                <a:ext uri="{FF2B5EF4-FFF2-40B4-BE49-F238E27FC236}">
                  <a16:creationId xmlns:a16="http://schemas.microsoft.com/office/drawing/2014/main" id="{34488A36-5E8D-430E-9612-B26F61B8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8" name="Freeform 15">
              <a:extLst>
                <a:ext uri="{FF2B5EF4-FFF2-40B4-BE49-F238E27FC236}">
                  <a16:creationId xmlns:a16="http://schemas.microsoft.com/office/drawing/2014/main" id="{2622F292-B728-3A34-2E8C-6BD018A36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09" name="Freeform 16">
              <a:extLst>
                <a:ext uri="{FF2B5EF4-FFF2-40B4-BE49-F238E27FC236}">
                  <a16:creationId xmlns:a16="http://schemas.microsoft.com/office/drawing/2014/main" id="{F862B727-4789-4812-D6E1-385291A06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10" name="Freeform 18">
              <a:extLst>
                <a:ext uri="{FF2B5EF4-FFF2-40B4-BE49-F238E27FC236}">
                  <a16:creationId xmlns:a16="http://schemas.microsoft.com/office/drawing/2014/main" id="{E40D65FA-829C-3965-2452-438699257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11" name="Freeform 19">
              <a:extLst>
                <a:ext uri="{FF2B5EF4-FFF2-40B4-BE49-F238E27FC236}">
                  <a16:creationId xmlns:a16="http://schemas.microsoft.com/office/drawing/2014/main" id="{98822259-452D-04FD-29E9-46A8F054E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12" name="Freeform 20">
              <a:extLst>
                <a:ext uri="{FF2B5EF4-FFF2-40B4-BE49-F238E27FC236}">
                  <a16:creationId xmlns:a16="http://schemas.microsoft.com/office/drawing/2014/main" id="{0E8CF0B7-C090-562D-A425-2638D79CF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413" name="Group 711">
              <a:extLst>
                <a:ext uri="{FF2B5EF4-FFF2-40B4-BE49-F238E27FC236}">
                  <a16:creationId xmlns:a16="http://schemas.microsoft.com/office/drawing/2014/main" id="{3B4A1CAC-897C-0B82-0358-5421D78738B1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418" name="Freeform 13">
                <a:extLst>
                  <a:ext uri="{FF2B5EF4-FFF2-40B4-BE49-F238E27FC236}">
                    <a16:creationId xmlns:a16="http://schemas.microsoft.com/office/drawing/2014/main" id="{2CABA1FD-C41C-6E37-8D25-A201B8494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19" name="Freeform 14">
                <a:extLst>
                  <a:ext uri="{FF2B5EF4-FFF2-40B4-BE49-F238E27FC236}">
                    <a16:creationId xmlns:a16="http://schemas.microsoft.com/office/drawing/2014/main" id="{CB54267B-13CD-208D-2CC1-61BE96F33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20" name="Freeform 12">
                <a:extLst>
                  <a:ext uri="{FF2B5EF4-FFF2-40B4-BE49-F238E27FC236}">
                    <a16:creationId xmlns:a16="http://schemas.microsoft.com/office/drawing/2014/main" id="{0A73944C-1804-D681-2209-0670E9E18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414" name="Freeform 17">
              <a:extLst>
                <a:ext uri="{FF2B5EF4-FFF2-40B4-BE49-F238E27FC236}">
                  <a16:creationId xmlns:a16="http://schemas.microsoft.com/office/drawing/2014/main" id="{F79A5B5E-086C-718D-2155-6959F3BF6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15" name="Freeform 22">
              <a:extLst>
                <a:ext uri="{FF2B5EF4-FFF2-40B4-BE49-F238E27FC236}">
                  <a16:creationId xmlns:a16="http://schemas.microsoft.com/office/drawing/2014/main" id="{EC9D0744-7944-3C9F-D5D8-18DCE9D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16" name="Freeform 23">
              <a:extLst>
                <a:ext uri="{FF2B5EF4-FFF2-40B4-BE49-F238E27FC236}">
                  <a16:creationId xmlns:a16="http://schemas.microsoft.com/office/drawing/2014/main" id="{9831EF65-959F-9CBE-5826-ADF8B7D64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17" name="Freeform 24">
              <a:extLst>
                <a:ext uri="{FF2B5EF4-FFF2-40B4-BE49-F238E27FC236}">
                  <a16:creationId xmlns:a16="http://schemas.microsoft.com/office/drawing/2014/main" id="{A4148982-C151-491A-6FF4-F4036BAB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421" name="Group 682">
            <a:extLst>
              <a:ext uri="{FF2B5EF4-FFF2-40B4-BE49-F238E27FC236}">
                <a16:creationId xmlns:a16="http://schemas.microsoft.com/office/drawing/2014/main" id="{61541B5E-94AF-E98B-5D30-E9A98EC572C3}"/>
              </a:ext>
            </a:extLst>
          </p:cNvPr>
          <p:cNvGrpSpPr/>
          <p:nvPr/>
        </p:nvGrpSpPr>
        <p:grpSpPr>
          <a:xfrm flipH="1">
            <a:off x="4824881" y="6490712"/>
            <a:ext cx="356613" cy="595756"/>
            <a:chOff x="4106863" y="4533900"/>
            <a:chExt cx="923927" cy="1589088"/>
          </a:xfrm>
        </p:grpSpPr>
        <p:sp>
          <p:nvSpPr>
            <p:cNvPr id="422" name="Freeform 6">
              <a:extLst>
                <a:ext uri="{FF2B5EF4-FFF2-40B4-BE49-F238E27FC236}">
                  <a16:creationId xmlns:a16="http://schemas.microsoft.com/office/drawing/2014/main" id="{CCD2207D-4D4D-25F0-B471-E842819AE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913" y="6051550"/>
              <a:ext cx="173038" cy="71438"/>
            </a:xfrm>
            <a:custGeom>
              <a:avLst/>
              <a:gdLst>
                <a:gd name="T0" fmla="*/ 150 w 150"/>
                <a:gd name="T1" fmla="*/ 30 h 61"/>
                <a:gd name="T2" fmla="*/ 139 w 150"/>
                <a:gd name="T3" fmla="*/ 17 h 61"/>
                <a:gd name="T4" fmla="*/ 72 w 150"/>
                <a:gd name="T5" fmla="*/ 0 h 61"/>
                <a:gd name="T6" fmla="*/ 0 w 150"/>
                <a:gd name="T7" fmla="*/ 8 h 61"/>
                <a:gd name="T8" fmla="*/ 4 w 150"/>
                <a:gd name="T9" fmla="*/ 57 h 61"/>
                <a:gd name="T10" fmla="*/ 5 w 150"/>
                <a:gd name="T11" fmla="*/ 57 h 61"/>
                <a:gd name="T12" fmla="*/ 6 w 150"/>
                <a:gd name="T13" fmla="*/ 61 h 61"/>
                <a:gd name="T14" fmla="*/ 140 w 150"/>
                <a:gd name="T15" fmla="*/ 49 h 61"/>
                <a:gd name="T16" fmla="*/ 148 w 150"/>
                <a:gd name="T17" fmla="*/ 39 h 61"/>
                <a:gd name="T18" fmla="*/ 148 w 150"/>
                <a:gd name="T19" fmla="*/ 39 h 61"/>
                <a:gd name="T20" fmla="*/ 150 w 150"/>
                <a:gd name="T2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0" h="61">
                  <a:moveTo>
                    <a:pt x="150" y="30"/>
                  </a:moveTo>
                  <a:cubicBezTo>
                    <a:pt x="149" y="24"/>
                    <a:pt x="145" y="19"/>
                    <a:pt x="139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8"/>
                    <a:pt x="149" y="44"/>
                    <a:pt x="148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9" y="36"/>
                    <a:pt x="150" y="33"/>
                    <a:pt x="150" y="30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23" name="Freeform 7">
              <a:extLst>
                <a:ext uri="{FF2B5EF4-FFF2-40B4-BE49-F238E27FC236}">
                  <a16:creationId xmlns:a16="http://schemas.microsoft.com/office/drawing/2014/main" id="{75B886FA-161A-75BC-39CD-71FF20525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6125" y="5394325"/>
              <a:ext cx="300038" cy="647700"/>
            </a:xfrm>
            <a:custGeom>
              <a:avLst/>
              <a:gdLst>
                <a:gd name="T0" fmla="*/ 0 w 259"/>
                <a:gd name="T1" fmla="*/ 24 h 558"/>
                <a:gd name="T2" fmla="*/ 125 w 259"/>
                <a:gd name="T3" fmla="*/ 249 h 558"/>
                <a:gd name="T4" fmla="*/ 173 w 259"/>
                <a:gd name="T5" fmla="*/ 558 h 558"/>
                <a:gd name="T6" fmla="*/ 259 w 259"/>
                <a:gd name="T7" fmla="*/ 558 h 558"/>
                <a:gd name="T8" fmla="*/ 229 w 259"/>
                <a:gd name="T9" fmla="*/ 269 h 558"/>
                <a:gd name="T10" fmla="*/ 114 w 259"/>
                <a:gd name="T11" fmla="*/ 8 h 558"/>
                <a:gd name="T12" fmla="*/ 0 w 259"/>
                <a:gd name="T13" fmla="*/ 24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9" h="558">
                  <a:moveTo>
                    <a:pt x="0" y="24"/>
                  </a:moveTo>
                  <a:cubicBezTo>
                    <a:pt x="3" y="30"/>
                    <a:pt x="94" y="170"/>
                    <a:pt x="125" y="249"/>
                  </a:cubicBezTo>
                  <a:cubicBezTo>
                    <a:pt x="156" y="328"/>
                    <a:pt x="173" y="558"/>
                    <a:pt x="173" y="558"/>
                  </a:cubicBezTo>
                  <a:cubicBezTo>
                    <a:pt x="259" y="558"/>
                    <a:pt x="259" y="558"/>
                    <a:pt x="259" y="558"/>
                  </a:cubicBezTo>
                  <a:cubicBezTo>
                    <a:pt x="259" y="558"/>
                    <a:pt x="250" y="339"/>
                    <a:pt x="229" y="269"/>
                  </a:cubicBezTo>
                  <a:cubicBezTo>
                    <a:pt x="208" y="200"/>
                    <a:pt x="114" y="8"/>
                    <a:pt x="114" y="8"/>
                  </a:cubicBezTo>
                  <a:cubicBezTo>
                    <a:pt x="111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24" name="Freeform 9">
              <a:extLst>
                <a:ext uri="{FF2B5EF4-FFF2-40B4-BE49-F238E27FC236}">
                  <a16:creationId xmlns:a16="http://schemas.microsoft.com/office/drawing/2014/main" id="{8332E713-FDDD-C0BC-7CFB-B8FEFA2F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834063"/>
              <a:ext cx="100013" cy="184150"/>
            </a:xfrm>
            <a:custGeom>
              <a:avLst/>
              <a:gdLst>
                <a:gd name="T0" fmla="*/ 81 w 85"/>
                <a:gd name="T1" fmla="*/ 68 h 159"/>
                <a:gd name="T2" fmla="*/ 51 w 85"/>
                <a:gd name="T3" fmla="*/ 0 h 159"/>
                <a:gd name="T4" fmla="*/ 4 w 85"/>
                <a:gd name="T5" fmla="*/ 19 h 159"/>
                <a:gd name="T6" fmla="*/ 4 w 85"/>
                <a:gd name="T7" fmla="*/ 20 h 159"/>
                <a:gd name="T8" fmla="*/ 0 w 85"/>
                <a:gd name="T9" fmla="*/ 22 h 159"/>
                <a:gd name="T10" fmla="*/ 53 w 85"/>
                <a:gd name="T11" fmla="*/ 151 h 159"/>
                <a:gd name="T12" fmla="*/ 66 w 85"/>
                <a:gd name="T13" fmla="*/ 156 h 159"/>
                <a:gd name="T14" fmla="*/ 66 w 85"/>
                <a:gd name="T15" fmla="*/ 156 h 159"/>
                <a:gd name="T16" fmla="*/ 75 w 85"/>
                <a:gd name="T17" fmla="*/ 155 h 159"/>
                <a:gd name="T18" fmla="*/ 85 w 85"/>
                <a:gd name="T19" fmla="*/ 141 h 159"/>
                <a:gd name="T20" fmla="*/ 81 w 85"/>
                <a:gd name="T21" fmla="*/ 68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59">
                  <a:moveTo>
                    <a:pt x="81" y="68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56" y="156"/>
                    <a:pt x="61" y="159"/>
                    <a:pt x="66" y="156"/>
                  </a:cubicBezTo>
                  <a:cubicBezTo>
                    <a:pt x="66" y="156"/>
                    <a:pt x="66" y="156"/>
                    <a:pt x="66" y="156"/>
                  </a:cubicBezTo>
                  <a:cubicBezTo>
                    <a:pt x="69" y="157"/>
                    <a:pt x="72" y="156"/>
                    <a:pt x="75" y="155"/>
                  </a:cubicBezTo>
                  <a:cubicBezTo>
                    <a:pt x="81" y="153"/>
                    <a:pt x="85" y="147"/>
                    <a:pt x="85" y="141"/>
                  </a:cubicBezTo>
                  <a:lnTo>
                    <a:pt x="81" y="68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25" name="Freeform 10">
              <a:extLst>
                <a:ext uri="{FF2B5EF4-FFF2-40B4-BE49-F238E27FC236}">
                  <a16:creationId xmlns:a16="http://schemas.microsoft.com/office/drawing/2014/main" id="{EEB3487D-FD35-DE77-F478-E53F1BA04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7188" y="5445125"/>
              <a:ext cx="409575" cy="458788"/>
            </a:xfrm>
            <a:custGeom>
              <a:avLst/>
              <a:gdLst>
                <a:gd name="T0" fmla="*/ 0 w 353"/>
                <a:gd name="T1" fmla="*/ 317 h 395"/>
                <a:gd name="T2" fmla="*/ 250 w 353"/>
                <a:gd name="T3" fmla="*/ 171 h 395"/>
                <a:gd name="T4" fmla="*/ 252 w 353"/>
                <a:gd name="T5" fmla="*/ 9 h 395"/>
                <a:gd name="T6" fmla="*/ 339 w 353"/>
                <a:gd name="T7" fmla="*/ 0 h 395"/>
                <a:gd name="T8" fmla="*/ 326 w 353"/>
                <a:gd name="T9" fmla="*/ 215 h 395"/>
                <a:gd name="T10" fmla="*/ 164 w 353"/>
                <a:gd name="T11" fmla="*/ 328 h 395"/>
                <a:gd name="T12" fmla="*/ 39 w 353"/>
                <a:gd name="T13" fmla="*/ 395 h 395"/>
                <a:gd name="T14" fmla="*/ 0 w 353"/>
                <a:gd name="T15" fmla="*/ 317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395">
                  <a:moveTo>
                    <a:pt x="0" y="317"/>
                  </a:moveTo>
                  <a:cubicBezTo>
                    <a:pt x="121" y="257"/>
                    <a:pt x="233" y="192"/>
                    <a:pt x="250" y="171"/>
                  </a:cubicBezTo>
                  <a:cubicBezTo>
                    <a:pt x="258" y="154"/>
                    <a:pt x="259" y="78"/>
                    <a:pt x="252" y="9"/>
                  </a:cubicBezTo>
                  <a:cubicBezTo>
                    <a:pt x="339" y="0"/>
                    <a:pt x="339" y="0"/>
                    <a:pt x="339" y="0"/>
                  </a:cubicBezTo>
                  <a:cubicBezTo>
                    <a:pt x="344" y="49"/>
                    <a:pt x="353" y="167"/>
                    <a:pt x="326" y="215"/>
                  </a:cubicBezTo>
                  <a:cubicBezTo>
                    <a:pt x="314" y="235"/>
                    <a:pt x="286" y="264"/>
                    <a:pt x="164" y="328"/>
                  </a:cubicBezTo>
                  <a:cubicBezTo>
                    <a:pt x="100" y="361"/>
                    <a:pt x="39" y="395"/>
                    <a:pt x="39" y="395"/>
                  </a:cubicBezTo>
                  <a:lnTo>
                    <a:pt x="0" y="317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26" name="Freeform 11">
              <a:extLst>
                <a:ext uri="{FF2B5EF4-FFF2-40B4-BE49-F238E27FC236}">
                  <a16:creationId xmlns:a16="http://schemas.microsoft.com/office/drawing/2014/main" id="{A86BF27B-17AF-A3E8-7B1B-28B3D3D6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9125" y="5368925"/>
              <a:ext cx="268288" cy="131763"/>
            </a:xfrm>
            <a:custGeom>
              <a:avLst/>
              <a:gdLst>
                <a:gd name="T0" fmla="*/ 230 w 231"/>
                <a:gd name="T1" fmla="*/ 35 h 114"/>
                <a:gd name="T2" fmla="*/ 219 w 231"/>
                <a:gd name="T3" fmla="*/ 76 h 114"/>
                <a:gd name="T4" fmla="*/ 174 w 231"/>
                <a:gd name="T5" fmla="*/ 103 h 114"/>
                <a:gd name="T6" fmla="*/ 69 w 231"/>
                <a:gd name="T7" fmla="*/ 113 h 114"/>
                <a:gd name="T8" fmla="*/ 60 w 231"/>
                <a:gd name="T9" fmla="*/ 114 h 114"/>
                <a:gd name="T10" fmla="*/ 38 w 231"/>
                <a:gd name="T11" fmla="*/ 108 h 114"/>
                <a:gd name="T12" fmla="*/ 34 w 231"/>
                <a:gd name="T13" fmla="*/ 107 h 114"/>
                <a:gd name="T14" fmla="*/ 1 w 231"/>
                <a:gd name="T15" fmla="*/ 57 h 114"/>
                <a:gd name="T16" fmla="*/ 0 w 231"/>
                <a:gd name="T17" fmla="*/ 24 h 114"/>
                <a:gd name="T18" fmla="*/ 225 w 231"/>
                <a:gd name="T19" fmla="*/ 0 h 114"/>
                <a:gd name="T20" fmla="*/ 230 w 231"/>
                <a:gd name="T21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114">
                  <a:moveTo>
                    <a:pt x="230" y="35"/>
                  </a:moveTo>
                  <a:cubicBezTo>
                    <a:pt x="231" y="50"/>
                    <a:pt x="227" y="65"/>
                    <a:pt x="219" y="76"/>
                  </a:cubicBezTo>
                  <a:cubicBezTo>
                    <a:pt x="209" y="91"/>
                    <a:pt x="193" y="101"/>
                    <a:pt x="174" y="10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6" y="114"/>
                    <a:pt x="63" y="114"/>
                    <a:pt x="60" y="114"/>
                  </a:cubicBezTo>
                  <a:cubicBezTo>
                    <a:pt x="52" y="113"/>
                    <a:pt x="45" y="111"/>
                    <a:pt x="38" y="108"/>
                  </a:cubicBezTo>
                  <a:cubicBezTo>
                    <a:pt x="37" y="108"/>
                    <a:pt x="36" y="107"/>
                    <a:pt x="34" y="107"/>
                  </a:cubicBezTo>
                  <a:cubicBezTo>
                    <a:pt x="16" y="97"/>
                    <a:pt x="3" y="79"/>
                    <a:pt x="1" y="5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25" y="0"/>
                    <a:pt x="225" y="0"/>
                    <a:pt x="225" y="0"/>
                  </a:cubicBezTo>
                  <a:lnTo>
                    <a:pt x="230" y="35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27" name="Freeform 15">
              <a:extLst>
                <a:ext uri="{FF2B5EF4-FFF2-40B4-BE49-F238E27FC236}">
                  <a16:creationId xmlns:a16="http://schemas.microsoft.com/office/drawing/2014/main" id="{5638794A-F8E1-7A3F-D2D1-9943CFA21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4911725"/>
              <a:ext cx="277813" cy="468313"/>
            </a:xfrm>
            <a:custGeom>
              <a:avLst/>
              <a:gdLst>
                <a:gd name="T0" fmla="*/ 239 w 239"/>
                <a:gd name="T1" fmla="*/ 66 h 403"/>
                <a:gd name="T2" fmla="*/ 203 w 239"/>
                <a:gd name="T3" fmla="*/ 5 h 403"/>
                <a:gd name="T4" fmla="*/ 200 w 239"/>
                <a:gd name="T5" fmla="*/ 0 h 403"/>
                <a:gd name="T6" fmla="*/ 174 w 239"/>
                <a:gd name="T7" fmla="*/ 17 h 403"/>
                <a:gd name="T8" fmla="*/ 127 w 239"/>
                <a:gd name="T9" fmla="*/ 53 h 403"/>
                <a:gd name="T10" fmla="*/ 27 w 239"/>
                <a:gd name="T11" fmla="*/ 188 h 403"/>
                <a:gd name="T12" fmla="*/ 37 w 239"/>
                <a:gd name="T13" fmla="*/ 403 h 403"/>
                <a:gd name="T14" fmla="*/ 42 w 239"/>
                <a:gd name="T15" fmla="*/ 401 h 403"/>
                <a:gd name="T16" fmla="*/ 51 w 239"/>
                <a:gd name="T17" fmla="*/ 399 h 403"/>
                <a:gd name="T18" fmla="*/ 90 w 239"/>
                <a:gd name="T19" fmla="*/ 387 h 403"/>
                <a:gd name="T20" fmla="*/ 96 w 239"/>
                <a:gd name="T21" fmla="*/ 385 h 403"/>
                <a:gd name="T22" fmla="*/ 104 w 239"/>
                <a:gd name="T23" fmla="*/ 382 h 403"/>
                <a:gd name="T24" fmla="*/ 110 w 239"/>
                <a:gd name="T25" fmla="*/ 380 h 403"/>
                <a:gd name="T26" fmla="*/ 100 w 239"/>
                <a:gd name="T27" fmla="*/ 209 h 403"/>
                <a:gd name="T28" fmla="*/ 224 w 239"/>
                <a:gd name="T29" fmla="*/ 75 h 403"/>
                <a:gd name="T30" fmla="*/ 239 w 239"/>
                <a:gd name="T31" fmla="*/ 66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9" h="403">
                  <a:moveTo>
                    <a:pt x="239" y="66"/>
                  </a:moveTo>
                  <a:cubicBezTo>
                    <a:pt x="203" y="5"/>
                    <a:pt x="203" y="5"/>
                    <a:pt x="203" y="5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0"/>
                    <a:pt x="189" y="6"/>
                    <a:pt x="174" y="17"/>
                  </a:cubicBezTo>
                  <a:cubicBezTo>
                    <a:pt x="161" y="26"/>
                    <a:pt x="144" y="38"/>
                    <a:pt x="127" y="53"/>
                  </a:cubicBezTo>
                  <a:cubicBezTo>
                    <a:pt x="73" y="98"/>
                    <a:pt x="39" y="143"/>
                    <a:pt x="27" y="188"/>
                  </a:cubicBezTo>
                  <a:cubicBezTo>
                    <a:pt x="0" y="281"/>
                    <a:pt x="35" y="398"/>
                    <a:pt x="37" y="403"/>
                  </a:cubicBezTo>
                  <a:cubicBezTo>
                    <a:pt x="42" y="401"/>
                    <a:pt x="42" y="401"/>
                    <a:pt x="42" y="401"/>
                  </a:cubicBezTo>
                  <a:cubicBezTo>
                    <a:pt x="51" y="399"/>
                    <a:pt x="51" y="399"/>
                    <a:pt x="51" y="399"/>
                  </a:cubicBezTo>
                  <a:cubicBezTo>
                    <a:pt x="90" y="387"/>
                    <a:pt x="90" y="387"/>
                    <a:pt x="90" y="387"/>
                  </a:cubicBezTo>
                  <a:cubicBezTo>
                    <a:pt x="96" y="385"/>
                    <a:pt x="96" y="385"/>
                    <a:pt x="96" y="385"/>
                  </a:cubicBezTo>
                  <a:cubicBezTo>
                    <a:pt x="104" y="382"/>
                    <a:pt x="104" y="382"/>
                    <a:pt x="104" y="382"/>
                  </a:cubicBezTo>
                  <a:cubicBezTo>
                    <a:pt x="110" y="380"/>
                    <a:pt x="110" y="380"/>
                    <a:pt x="110" y="380"/>
                  </a:cubicBezTo>
                  <a:cubicBezTo>
                    <a:pt x="110" y="380"/>
                    <a:pt x="80" y="280"/>
                    <a:pt x="100" y="209"/>
                  </a:cubicBezTo>
                  <a:cubicBezTo>
                    <a:pt x="115" y="155"/>
                    <a:pt x="185" y="100"/>
                    <a:pt x="224" y="75"/>
                  </a:cubicBezTo>
                  <a:cubicBezTo>
                    <a:pt x="230" y="71"/>
                    <a:pt x="235" y="68"/>
                    <a:pt x="239" y="66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28" name="Freeform 16">
              <a:extLst>
                <a:ext uri="{FF2B5EF4-FFF2-40B4-BE49-F238E27FC236}">
                  <a16:creationId xmlns:a16="http://schemas.microsoft.com/office/drawing/2014/main" id="{A3CB43AA-E2A3-08B5-22AC-3BD90976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888" y="4533900"/>
              <a:ext cx="274638" cy="29051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29" name="Freeform 18">
              <a:extLst>
                <a:ext uri="{FF2B5EF4-FFF2-40B4-BE49-F238E27FC236}">
                  <a16:creationId xmlns:a16="http://schemas.microsoft.com/office/drawing/2014/main" id="{9F57A1CA-F4E6-5525-4BB2-8D20CC32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550" y="4878388"/>
              <a:ext cx="119063" cy="568325"/>
            </a:xfrm>
            <a:custGeom>
              <a:avLst/>
              <a:gdLst>
                <a:gd name="T0" fmla="*/ 103 w 103"/>
                <a:gd name="T1" fmla="*/ 481 h 489"/>
                <a:gd name="T2" fmla="*/ 50 w 103"/>
                <a:gd name="T3" fmla="*/ 488 h 489"/>
                <a:gd name="T4" fmla="*/ 12 w 103"/>
                <a:gd name="T5" fmla="*/ 488 h 489"/>
                <a:gd name="T6" fmla="*/ 10 w 103"/>
                <a:gd name="T7" fmla="*/ 487 h 489"/>
                <a:gd name="T8" fmla="*/ 3 w 103"/>
                <a:gd name="T9" fmla="*/ 193 h 489"/>
                <a:gd name="T10" fmla="*/ 5 w 103"/>
                <a:gd name="T11" fmla="*/ 77 h 489"/>
                <a:gd name="T12" fmla="*/ 5 w 103"/>
                <a:gd name="T13" fmla="*/ 60 h 489"/>
                <a:gd name="T14" fmla="*/ 7 w 103"/>
                <a:gd name="T15" fmla="*/ 49 h 489"/>
                <a:gd name="T16" fmla="*/ 48 w 103"/>
                <a:gd name="T17" fmla="*/ 13 h 489"/>
                <a:gd name="T18" fmla="*/ 80 w 103"/>
                <a:gd name="T19" fmla="*/ 2 h 489"/>
                <a:gd name="T20" fmla="*/ 86 w 103"/>
                <a:gd name="T21" fmla="*/ 1 h 489"/>
                <a:gd name="T22" fmla="*/ 103 w 103"/>
                <a:gd name="T23" fmla="*/ 481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3" h="489">
                  <a:moveTo>
                    <a:pt x="103" y="481"/>
                  </a:moveTo>
                  <a:cubicBezTo>
                    <a:pt x="103" y="481"/>
                    <a:pt x="82" y="487"/>
                    <a:pt x="50" y="488"/>
                  </a:cubicBezTo>
                  <a:cubicBezTo>
                    <a:pt x="39" y="489"/>
                    <a:pt x="26" y="489"/>
                    <a:pt x="12" y="488"/>
                  </a:cubicBezTo>
                  <a:cubicBezTo>
                    <a:pt x="11" y="488"/>
                    <a:pt x="11" y="488"/>
                    <a:pt x="10" y="487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0" y="144"/>
                    <a:pt x="3" y="118"/>
                    <a:pt x="5" y="77"/>
                  </a:cubicBezTo>
                  <a:cubicBezTo>
                    <a:pt x="5" y="72"/>
                    <a:pt x="5" y="66"/>
                    <a:pt x="5" y="60"/>
                  </a:cubicBezTo>
                  <a:cubicBezTo>
                    <a:pt x="5" y="56"/>
                    <a:pt x="6" y="53"/>
                    <a:pt x="7" y="49"/>
                  </a:cubicBezTo>
                  <a:cubicBezTo>
                    <a:pt x="12" y="32"/>
                    <a:pt x="29" y="21"/>
                    <a:pt x="48" y="13"/>
                  </a:cubicBezTo>
                  <a:cubicBezTo>
                    <a:pt x="59" y="8"/>
                    <a:pt x="70" y="5"/>
                    <a:pt x="80" y="2"/>
                  </a:cubicBezTo>
                  <a:cubicBezTo>
                    <a:pt x="84" y="0"/>
                    <a:pt x="81" y="2"/>
                    <a:pt x="86" y="1"/>
                  </a:cubicBezTo>
                  <a:lnTo>
                    <a:pt x="103" y="481"/>
                  </a:ln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0" name="Freeform 19">
              <a:extLst>
                <a:ext uri="{FF2B5EF4-FFF2-40B4-BE49-F238E27FC236}">
                  <a16:creationId xmlns:a16="http://schemas.microsoft.com/office/drawing/2014/main" id="{50F4940F-4207-2706-E774-174A248F6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8987" y="4883150"/>
              <a:ext cx="112197" cy="546100"/>
            </a:xfrm>
            <a:custGeom>
              <a:avLst/>
              <a:gdLst>
                <a:gd name="T0" fmla="*/ 83 w 83"/>
                <a:gd name="T1" fmla="*/ 468 h 470"/>
                <a:gd name="T2" fmla="*/ 65 w 83"/>
                <a:gd name="T3" fmla="*/ 468 h 470"/>
                <a:gd name="T4" fmla="*/ 23 w 83"/>
                <a:gd name="T5" fmla="*/ 470 h 470"/>
                <a:gd name="T6" fmla="*/ 4 w 83"/>
                <a:gd name="T7" fmla="*/ 1 h 470"/>
                <a:gd name="T8" fmla="*/ 26 w 83"/>
                <a:gd name="T9" fmla="*/ 15 h 470"/>
                <a:gd name="T10" fmla="*/ 63 w 83"/>
                <a:gd name="T11" fmla="*/ 65 h 470"/>
                <a:gd name="T12" fmla="*/ 68 w 83"/>
                <a:gd name="T13" fmla="*/ 84 h 470"/>
                <a:gd name="T14" fmla="*/ 68 w 83"/>
                <a:gd name="T15" fmla="*/ 85 h 470"/>
                <a:gd name="T16" fmla="*/ 83 w 83"/>
                <a:gd name="T17" fmla="*/ 46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470">
                  <a:moveTo>
                    <a:pt x="83" y="468"/>
                  </a:moveTo>
                  <a:cubicBezTo>
                    <a:pt x="65" y="468"/>
                    <a:pt x="65" y="468"/>
                    <a:pt x="65" y="468"/>
                  </a:cubicBezTo>
                  <a:cubicBezTo>
                    <a:pt x="23" y="470"/>
                    <a:pt x="23" y="470"/>
                    <a:pt x="23" y="470"/>
                  </a:cubicBezTo>
                  <a:cubicBezTo>
                    <a:pt x="23" y="470"/>
                    <a:pt x="0" y="0"/>
                    <a:pt x="4" y="1"/>
                  </a:cubicBezTo>
                  <a:cubicBezTo>
                    <a:pt x="11" y="5"/>
                    <a:pt x="19" y="9"/>
                    <a:pt x="26" y="15"/>
                  </a:cubicBezTo>
                  <a:cubicBezTo>
                    <a:pt x="41" y="27"/>
                    <a:pt x="56" y="45"/>
                    <a:pt x="63" y="65"/>
                  </a:cubicBezTo>
                  <a:cubicBezTo>
                    <a:pt x="65" y="71"/>
                    <a:pt x="67" y="78"/>
                    <a:pt x="68" y="84"/>
                  </a:cubicBezTo>
                  <a:cubicBezTo>
                    <a:pt x="68" y="84"/>
                    <a:pt x="68" y="84"/>
                    <a:pt x="68" y="85"/>
                  </a:cubicBezTo>
                  <a:cubicBezTo>
                    <a:pt x="73" y="125"/>
                    <a:pt x="83" y="468"/>
                    <a:pt x="83" y="468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1" name="Freeform 20">
              <a:extLst>
                <a:ext uri="{FF2B5EF4-FFF2-40B4-BE49-F238E27FC236}">
                  <a16:creationId xmlns:a16="http://schemas.microsoft.com/office/drawing/2014/main" id="{79E6A8BF-7210-AA0B-E230-BC79A6DB7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2938" y="4864100"/>
              <a:ext cx="60325" cy="290513"/>
            </a:xfrm>
            <a:custGeom>
              <a:avLst/>
              <a:gdLst>
                <a:gd name="T0" fmla="*/ 50 w 52"/>
                <a:gd name="T1" fmla="*/ 247 h 251"/>
                <a:gd name="T2" fmla="*/ 9 w 52"/>
                <a:gd name="T3" fmla="*/ 102 h 251"/>
                <a:gd name="T4" fmla="*/ 27 w 52"/>
                <a:gd name="T5" fmla="*/ 86 h 251"/>
                <a:gd name="T6" fmla="*/ 0 w 52"/>
                <a:gd name="T7" fmla="*/ 27 h 251"/>
                <a:gd name="T8" fmla="*/ 42 w 52"/>
                <a:gd name="T9" fmla="*/ 0 h 251"/>
                <a:gd name="T10" fmla="*/ 50 w 52"/>
                <a:gd name="T11" fmla="*/ 24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251">
                  <a:moveTo>
                    <a:pt x="50" y="247"/>
                  </a:moveTo>
                  <a:cubicBezTo>
                    <a:pt x="52" y="251"/>
                    <a:pt x="9" y="102"/>
                    <a:pt x="9" y="102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7" y="240"/>
                    <a:pt x="50" y="247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grpSp>
          <p:nvGrpSpPr>
            <p:cNvPr id="432" name="Group 693">
              <a:extLst>
                <a:ext uri="{FF2B5EF4-FFF2-40B4-BE49-F238E27FC236}">
                  <a16:creationId xmlns:a16="http://schemas.microsoft.com/office/drawing/2014/main" id="{15D991C6-D8CD-8B3A-0CA4-3EE27CF07BFA}"/>
                </a:ext>
              </a:extLst>
            </p:cNvPr>
            <p:cNvGrpSpPr/>
            <p:nvPr/>
          </p:nvGrpSpPr>
          <p:grpSpPr>
            <a:xfrm>
              <a:off x="4618040" y="5005240"/>
              <a:ext cx="412750" cy="290549"/>
              <a:chOff x="4637088" y="5005240"/>
              <a:chExt cx="412750" cy="290549"/>
            </a:xfrm>
          </p:grpSpPr>
          <p:sp>
            <p:nvSpPr>
              <p:cNvPr id="437" name="Freeform 13">
                <a:extLst>
                  <a:ext uri="{FF2B5EF4-FFF2-40B4-BE49-F238E27FC236}">
                    <a16:creationId xmlns:a16="http://schemas.microsoft.com/office/drawing/2014/main" id="{A23150B7-BA26-F86F-6705-48F9F5285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5232289"/>
                <a:ext cx="30163" cy="63500"/>
              </a:xfrm>
              <a:custGeom>
                <a:avLst/>
                <a:gdLst>
                  <a:gd name="T0" fmla="*/ 4 w 19"/>
                  <a:gd name="T1" fmla="*/ 40 h 40"/>
                  <a:gd name="T2" fmla="*/ 3 w 19"/>
                  <a:gd name="T3" fmla="*/ 31 h 40"/>
                  <a:gd name="T4" fmla="*/ 0 w 19"/>
                  <a:gd name="T5" fmla="*/ 1 h 40"/>
                  <a:gd name="T6" fmla="*/ 9 w 19"/>
                  <a:gd name="T7" fmla="*/ 0 h 40"/>
                  <a:gd name="T8" fmla="*/ 15 w 19"/>
                  <a:gd name="T9" fmla="*/ 0 h 40"/>
                  <a:gd name="T10" fmla="*/ 16 w 19"/>
                  <a:gd name="T11" fmla="*/ 4 h 40"/>
                  <a:gd name="T12" fmla="*/ 16 w 19"/>
                  <a:gd name="T13" fmla="*/ 5 h 40"/>
                  <a:gd name="T14" fmla="*/ 16 w 19"/>
                  <a:gd name="T15" fmla="*/ 14 h 40"/>
                  <a:gd name="T16" fmla="*/ 19 w 19"/>
                  <a:gd name="T17" fmla="*/ 37 h 40"/>
                  <a:gd name="T18" fmla="*/ 19 w 19"/>
                  <a:gd name="T19" fmla="*/ 38 h 40"/>
                  <a:gd name="T20" fmla="*/ 13 w 19"/>
                  <a:gd name="T21" fmla="*/ 39 h 40"/>
                  <a:gd name="T22" fmla="*/ 7 w 19"/>
                  <a:gd name="T23" fmla="*/ 39 h 40"/>
                  <a:gd name="T24" fmla="*/ 4 w 19"/>
                  <a:gd name="T2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" h="40">
                    <a:moveTo>
                      <a:pt x="4" y="40"/>
                    </a:moveTo>
                    <a:lnTo>
                      <a:pt x="3" y="31"/>
                    </a:lnTo>
                    <a:lnTo>
                      <a:pt x="0" y="1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16" y="4"/>
                    </a:lnTo>
                    <a:lnTo>
                      <a:pt x="16" y="5"/>
                    </a:lnTo>
                    <a:lnTo>
                      <a:pt x="16" y="14"/>
                    </a:lnTo>
                    <a:lnTo>
                      <a:pt x="19" y="37"/>
                    </a:lnTo>
                    <a:lnTo>
                      <a:pt x="19" y="38"/>
                    </a:lnTo>
                    <a:lnTo>
                      <a:pt x="13" y="39"/>
                    </a:lnTo>
                    <a:lnTo>
                      <a:pt x="7" y="39"/>
                    </a:lnTo>
                    <a:lnTo>
                      <a:pt x="4" y="40"/>
                    </a:lnTo>
                    <a:close/>
                  </a:path>
                </a:pathLst>
              </a:custGeom>
              <a:solidFill>
                <a:srgbClr val="EAEC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8" name="Freeform 14">
                <a:extLst>
                  <a:ext uri="{FF2B5EF4-FFF2-40B4-BE49-F238E27FC236}">
                    <a16:creationId xmlns:a16="http://schemas.microsoft.com/office/drawing/2014/main" id="{9665AE33-08BE-EDC0-6CE6-8344773CC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8" y="5005240"/>
                <a:ext cx="296863" cy="287338"/>
              </a:xfrm>
              <a:custGeom>
                <a:avLst/>
                <a:gdLst>
                  <a:gd name="T0" fmla="*/ 253 w 256"/>
                  <a:gd name="T1" fmla="*/ 247 h 247"/>
                  <a:gd name="T2" fmla="*/ 73 w 256"/>
                  <a:gd name="T3" fmla="*/ 179 h 247"/>
                  <a:gd name="T4" fmla="*/ 8 w 256"/>
                  <a:gd name="T5" fmla="*/ 46 h 247"/>
                  <a:gd name="T6" fmla="*/ 4 w 256"/>
                  <a:gd name="T7" fmla="*/ 32 h 247"/>
                  <a:gd name="T8" fmla="*/ 0 w 256"/>
                  <a:gd name="T9" fmla="*/ 12 h 247"/>
                  <a:gd name="T10" fmla="*/ 33 w 256"/>
                  <a:gd name="T11" fmla="*/ 6 h 247"/>
                  <a:gd name="T12" fmla="*/ 65 w 256"/>
                  <a:gd name="T13" fmla="*/ 0 h 247"/>
                  <a:gd name="T14" fmla="*/ 65 w 256"/>
                  <a:gd name="T15" fmla="*/ 0 h 247"/>
                  <a:gd name="T16" fmla="*/ 66 w 256"/>
                  <a:gd name="T17" fmla="*/ 6 h 247"/>
                  <a:gd name="T18" fmla="*/ 122 w 256"/>
                  <a:gd name="T19" fmla="*/ 136 h 247"/>
                  <a:gd name="T20" fmla="*/ 256 w 256"/>
                  <a:gd name="T21" fmla="*/ 183 h 247"/>
                  <a:gd name="T22" fmla="*/ 256 w 256"/>
                  <a:gd name="T23" fmla="*/ 189 h 247"/>
                  <a:gd name="T24" fmla="*/ 254 w 256"/>
                  <a:gd name="T25" fmla="*/ 232 h 247"/>
                  <a:gd name="T26" fmla="*/ 253 w 256"/>
                  <a:gd name="T27" fmla="*/ 242 h 247"/>
                  <a:gd name="T28" fmla="*/ 253 w 256"/>
                  <a:gd name="T2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6" h="247">
                    <a:moveTo>
                      <a:pt x="253" y="247"/>
                    </a:moveTo>
                    <a:cubicBezTo>
                      <a:pt x="248" y="247"/>
                      <a:pt x="133" y="241"/>
                      <a:pt x="73" y="179"/>
                    </a:cubicBezTo>
                    <a:cubicBezTo>
                      <a:pt x="39" y="144"/>
                      <a:pt x="19" y="84"/>
                      <a:pt x="8" y="46"/>
                    </a:cubicBezTo>
                    <a:cubicBezTo>
                      <a:pt x="7" y="41"/>
                      <a:pt x="5" y="36"/>
                      <a:pt x="4" y="32"/>
                    </a:cubicBezTo>
                    <a:cubicBezTo>
                      <a:pt x="2" y="22"/>
                      <a:pt x="1" y="15"/>
                      <a:pt x="0" y="12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6" y="2"/>
                      <a:pt x="66" y="4"/>
                      <a:pt x="66" y="6"/>
                    </a:cubicBezTo>
                    <a:cubicBezTo>
                      <a:pt x="73" y="36"/>
                      <a:pt x="93" y="105"/>
                      <a:pt x="122" y="136"/>
                    </a:cubicBezTo>
                    <a:cubicBezTo>
                      <a:pt x="156" y="171"/>
                      <a:pt x="230" y="182"/>
                      <a:pt x="256" y="183"/>
                    </a:cubicBezTo>
                    <a:cubicBezTo>
                      <a:pt x="256" y="189"/>
                      <a:pt x="256" y="189"/>
                      <a:pt x="256" y="189"/>
                    </a:cubicBezTo>
                    <a:cubicBezTo>
                      <a:pt x="254" y="232"/>
                      <a:pt x="254" y="232"/>
                      <a:pt x="254" y="232"/>
                    </a:cubicBezTo>
                    <a:cubicBezTo>
                      <a:pt x="253" y="242"/>
                      <a:pt x="253" y="242"/>
                      <a:pt x="253" y="242"/>
                    </a:cubicBezTo>
                    <a:lnTo>
                      <a:pt x="253" y="247"/>
                    </a:lnTo>
                    <a:close/>
                  </a:path>
                </a:pathLst>
              </a:custGeom>
              <a:solidFill>
                <a:srgbClr val="2980B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439" name="Freeform 12">
                <a:extLst>
                  <a:ext uri="{FF2B5EF4-FFF2-40B4-BE49-F238E27FC236}">
                    <a16:creationId xmlns:a16="http://schemas.microsoft.com/office/drawing/2014/main" id="{5D45FB71-3010-89E6-909D-FDF06E879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5216414"/>
                <a:ext cx="115888" cy="76200"/>
              </a:xfrm>
              <a:custGeom>
                <a:avLst/>
                <a:gdLst>
                  <a:gd name="T0" fmla="*/ 93 w 100"/>
                  <a:gd name="T1" fmla="*/ 32 h 66"/>
                  <a:gd name="T2" fmla="*/ 61 w 100"/>
                  <a:gd name="T3" fmla="*/ 34 h 66"/>
                  <a:gd name="T4" fmla="*/ 61 w 100"/>
                  <a:gd name="T5" fmla="*/ 32 h 66"/>
                  <a:gd name="T6" fmla="*/ 92 w 100"/>
                  <a:gd name="T7" fmla="*/ 29 h 66"/>
                  <a:gd name="T8" fmla="*/ 98 w 100"/>
                  <a:gd name="T9" fmla="*/ 22 h 66"/>
                  <a:gd name="T10" fmla="*/ 91 w 100"/>
                  <a:gd name="T11" fmla="*/ 17 h 66"/>
                  <a:gd name="T12" fmla="*/ 56 w 100"/>
                  <a:gd name="T13" fmla="*/ 20 h 66"/>
                  <a:gd name="T14" fmla="*/ 43 w 100"/>
                  <a:gd name="T15" fmla="*/ 18 h 66"/>
                  <a:gd name="T16" fmla="*/ 56 w 100"/>
                  <a:gd name="T17" fmla="*/ 13 h 66"/>
                  <a:gd name="T18" fmla="*/ 59 w 100"/>
                  <a:gd name="T19" fmla="*/ 5 h 66"/>
                  <a:gd name="T20" fmla="*/ 50 w 100"/>
                  <a:gd name="T21" fmla="*/ 1 h 66"/>
                  <a:gd name="T22" fmla="*/ 6 w 100"/>
                  <a:gd name="T23" fmla="*/ 20 h 66"/>
                  <a:gd name="T24" fmla="*/ 0 w 100"/>
                  <a:gd name="T25" fmla="*/ 21 h 66"/>
                  <a:gd name="T26" fmla="*/ 2 w 100"/>
                  <a:gd name="T27" fmla="*/ 51 h 66"/>
                  <a:gd name="T28" fmla="*/ 35 w 100"/>
                  <a:gd name="T29" fmla="*/ 64 h 66"/>
                  <a:gd name="T30" fmla="*/ 36 w 100"/>
                  <a:gd name="T31" fmla="*/ 64 h 66"/>
                  <a:gd name="T32" fmla="*/ 83 w 100"/>
                  <a:gd name="T33" fmla="*/ 60 h 66"/>
                  <a:gd name="T34" fmla="*/ 89 w 100"/>
                  <a:gd name="T35" fmla="*/ 53 h 66"/>
                  <a:gd name="T36" fmla="*/ 82 w 100"/>
                  <a:gd name="T37" fmla="*/ 48 h 66"/>
                  <a:gd name="T38" fmla="*/ 62 w 100"/>
                  <a:gd name="T39" fmla="*/ 49 h 66"/>
                  <a:gd name="T40" fmla="*/ 62 w 100"/>
                  <a:gd name="T41" fmla="*/ 47 h 66"/>
                  <a:gd name="T42" fmla="*/ 94 w 100"/>
                  <a:gd name="T43" fmla="*/ 44 h 66"/>
                  <a:gd name="T44" fmla="*/ 100 w 100"/>
                  <a:gd name="T45" fmla="*/ 37 h 66"/>
                  <a:gd name="T46" fmla="*/ 93 w 100"/>
                  <a:gd name="T47" fmla="*/ 3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" h="66">
                    <a:moveTo>
                      <a:pt x="93" y="32"/>
                    </a:moveTo>
                    <a:cubicBezTo>
                      <a:pt x="61" y="34"/>
                      <a:pt x="61" y="34"/>
                      <a:pt x="61" y="34"/>
                    </a:cubicBezTo>
                    <a:cubicBezTo>
                      <a:pt x="61" y="33"/>
                      <a:pt x="61" y="33"/>
                      <a:pt x="61" y="32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5" y="29"/>
                      <a:pt x="98" y="26"/>
                      <a:pt x="98" y="22"/>
                    </a:cubicBezTo>
                    <a:cubicBezTo>
                      <a:pt x="97" y="19"/>
                      <a:pt x="94" y="16"/>
                      <a:pt x="91" y="17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2" y="19"/>
                      <a:pt x="48" y="19"/>
                      <a:pt x="43" y="18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9" y="12"/>
                      <a:pt x="61" y="8"/>
                      <a:pt x="59" y="5"/>
                    </a:cubicBezTo>
                    <a:cubicBezTo>
                      <a:pt x="58" y="1"/>
                      <a:pt x="54" y="0"/>
                      <a:pt x="50" y="1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2" y="50"/>
                      <a:pt x="2" y="51"/>
                    </a:cubicBezTo>
                    <a:cubicBezTo>
                      <a:pt x="2" y="66"/>
                      <a:pt x="22" y="66"/>
                      <a:pt x="35" y="64"/>
                    </a:cubicBezTo>
                    <a:cubicBezTo>
                      <a:pt x="35" y="64"/>
                      <a:pt x="36" y="64"/>
                      <a:pt x="36" y="64"/>
                    </a:cubicBezTo>
                    <a:cubicBezTo>
                      <a:pt x="83" y="60"/>
                      <a:pt x="83" y="60"/>
                      <a:pt x="83" y="60"/>
                    </a:cubicBezTo>
                    <a:cubicBezTo>
                      <a:pt x="87" y="60"/>
                      <a:pt x="90" y="57"/>
                      <a:pt x="89" y="53"/>
                    </a:cubicBezTo>
                    <a:cubicBezTo>
                      <a:pt x="89" y="50"/>
                      <a:pt x="86" y="47"/>
                      <a:pt x="82" y="48"/>
                    </a:cubicBezTo>
                    <a:cubicBezTo>
                      <a:pt x="62" y="49"/>
                      <a:pt x="62" y="49"/>
                      <a:pt x="62" y="49"/>
                    </a:cubicBezTo>
                    <a:cubicBezTo>
                      <a:pt x="62" y="49"/>
                      <a:pt x="62" y="48"/>
                      <a:pt x="62" y="47"/>
                    </a:cubicBezTo>
                    <a:cubicBezTo>
                      <a:pt x="94" y="44"/>
                      <a:pt x="94" y="44"/>
                      <a:pt x="94" y="44"/>
                    </a:cubicBezTo>
                    <a:cubicBezTo>
                      <a:pt x="97" y="44"/>
                      <a:pt x="100" y="41"/>
                      <a:pt x="100" y="37"/>
                    </a:cubicBezTo>
                    <a:cubicBezTo>
                      <a:pt x="100" y="34"/>
                      <a:pt x="96" y="31"/>
                      <a:pt x="93" y="32"/>
                    </a:cubicBezTo>
                    <a:close/>
                  </a:path>
                </a:pathLst>
              </a:custGeom>
              <a:solidFill>
                <a:srgbClr val="9BBB59">
                  <a:lumMod val="40000"/>
                  <a:lumOff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sp>
          <p:nvSpPr>
            <p:cNvPr id="433" name="Freeform 17">
              <a:extLst>
                <a:ext uri="{FF2B5EF4-FFF2-40B4-BE49-F238E27FC236}">
                  <a16:creationId xmlns:a16="http://schemas.microsoft.com/office/drawing/2014/main" id="{80FAE516-C137-E595-BEDA-12592A26A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4562475"/>
              <a:ext cx="252413" cy="357188"/>
            </a:xfrm>
            <a:custGeom>
              <a:avLst/>
              <a:gdLst>
                <a:gd name="T0" fmla="*/ 217 w 218"/>
                <a:gd name="T1" fmla="*/ 17 h 309"/>
                <a:gd name="T2" fmla="*/ 197 w 218"/>
                <a:gd name="T3" fmla="*/ 1 h 309"/>
                <a:gd name="T4" fmla="*/ 49 w 218"/>
                <a:gd name="T5" fmla="*/ 19 h 309"/>
                <a:gd name="T6" fmla="*/ 33 w 218"/>
                <a:gd name="T7" fmla="*/ 39 h 309"/>
                <a:gd name="T8" fmla="*/ 40 w 218"/>
                <a:gd name="T9" fmla="*/ 51 h 309"/>
                <a:gd name="T10" fmla="*/ 28 w 218"/>
                <a:gd name="T11" fmla="*/ 70 h 309"/>
                <a:gd name="T12" fmla="*/ 28 w 218"/>
                <a:gd name="T13" fmla="*/ 70 h 309"/>
                <a:gd name="T14" fmla="*/ 24 w 218"/>
                <a:gd name="T15" fmla="*/ 80 h 309"/>
                <a:gd name="T16" fmla="*/ 24 w 218"/>
                <a:gd name="T17" fmla="*/ 82 h 309"/>
                <a:gd name="T18" fmla="*/ 21 w 218"/>
                <a:gd name="T19" fmla="*/ 94 h 309"/>
                <a:gd name="T20" fmla="*/ 20 w 218"/>
                <a:gd name="T21" fmla="*/ 112 h 309"/>
                <a:gd name="T22" fmla="*/ 20 w 218"/>
                <a:gd name="T23" fmla="*/ 112 h 309"/>
                <a:gd name="T24" fmla="*/ 20 w 218"/>
                <a:gd name="T25" fmla="*/ 113 h 309"/>
                <a:gd name="T26" fmla="*/ 20 w 218"/>
                <a:gd name="T27" fmla="*/ 117 h 309"/>
                <a:gd name="T28" fmla="*/ 20 w 218"/>
                <a:gd name="T29" fmla="*/ 121 h 309"/>
                <a:gd name="T30" fmla="*/ 21 w 218"/>
                <a:gd name="T31" fmla="*/ 126 h 309"/>
                <a:gd name="T32" fmla="*/ 21 w 218"/>
                <a:gd name="T33" fmla="*/ 126 h 309"/>
                <a:gd name="T34" fmla="*/ 6 w 218"/>
                <a:gd name="T35" fmla="*/ 133 h 309"/>
                <a:gd name="T36" fmla="*/ 1 w 218"/>
                <a:gd name="T37" fmla="*/ 150 h 309"/>
                <a:gd name="T38" fmla="*/ 24 w 218"/>
                <a:gd name="T39" fmla="*/ 172 h 309"/>
                <a:gd name="T40" fmla="*/ 44 w 218"/>
                <a:gd name="T41" fmla="*/ 215 h 309"/>
                <a:gd name="T42" fmla="*/ 52 w 218"/>
                <a:gd name="T43" fmla="*/ 283 h 309"/>
                <a:gd name="T44" fmla="*/ 83 w 218"/>
                <a:gd name="T45" fmla="*/ 307 h 309"/>
                <a:gd name="T46" fmla="*/ 99 w 218"/>
                <a:gd name="T47" fmla="*/ 305 h 309"/>
                <a:gd name="T48" fmla="*/ 123 w 218"/>
                <a:gd name="T49" fmla="*/ 275 h 309"/>
                <a:gd name="T50" fmla="*/ 120 w 218"/>
                <a:gd name="T51" fmla="*/ 249 h 309"/>
                <a:gd name="T52" fmla="*/ 123 w 218"/>
                <a:gd name="T53" fmla="*/ 249 h 309"/>
                <a:gd name="T54" fmla="*/ 136 w 218"/>
                <a:gd name="T55" fmla="*/ 248 h 309"/>
                <a:gd name="T56" fmla="*/ 139 w 218"/>
                <a:gd name="T57" fmla="*/ 247 h 309"/>
                <a:gd name="T58" fmla="*/ 209 w 218"/>
                <a:gd name="T59" fmla="*/ 164 h 309"/>
                <a:gd name="T60" fmla="*/ 209 w 218"/>
                <a:gd name="T61" fmla="*/ 151 h 309"/>
                <a:gd name="T62" fmla="*/ 209 w 218"/>
                <a:gd name="T63" fmla="*/ 144 h 309"/>
                <a:gd name="T64" fmla="*/ 205 w 218"/>
                <a:gd name="T65" fmla="*/ 100 h 309"/>
                <a:gd name="T66" fmla="*/ 203 w 218"/>
                <a:gd name="T67" fmla="*/ 81 h 309"/>
                <a:gd name="T68" fmla="*/ 198 w 218"/>
                <a:gd name="T69" fmla="*/ 67 h 309"/>
                <a:gd name="T70" fmla="*/ 178 w 218"/>
                <a:gd name="T71" fmla="*/ 39 h 309"/>
                <a:gd name="T72" fmla="*/ 201 w 218"/>
                <a:gd name="T73" fmla="*/ 36 h 309"/>
                <a:gd name="T74" fmla="*/ 217 w 218"/>
                <a:gd name="T75" fmla="*/ 17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8" h="309">
                  <a:moveTo>
                    <a:pt x="217" y="17"/>
                  </a:moveTo>
                  <a:cubicBezTo>
                    <a:pt x="216" y="7"/>
                    <a:pt x="207" y="0"/>
                    <a:pt x="197" y="1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39" y="20"/>
                    <a:pt x="32" y="29"/>
                    <a:pt x="33" y="39"/>
                  </a:cubicBezTo>
                  <a:cubicBezTo>
                    <a:pt x="34" y="44"/>
                    <a:pt x="36" y="48"/>
                    <a:pt x="40" y="51"/>
                  </a:cubicBezTo>
                  <a:cubicBezTo>
                    <a:pt x="35" y="57"/>
                    <a:pt x="31" y="63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7" y="74"/>
                    <a:pt x="25" y="77"/>
                    <a:pt x="24" y="80"/>
                  </a:cubicBezTo>
                  <a:cubicBezTo>
                    <a:pt x="24" y="81"/>
                    <a:pt x="24" y="81"/>
                    <a:pt x="24" y="82"/>
                  </a:cubicBezTo>
                  <a:cubicBezTo>
                    <a:pt x="23" y="86"/>
                    <a:pt x="22" y="90"/>
                    <a:pt x="21" y="94"/>
                  </a:cubicBezTo>
                  <a:cubicBezTo>
                    <a:pt x="20" y="100"/>
                    <a:pt x="19" y="106"/>
                    <a:pt x="20" y="112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0" y="117"/>
                    <a:pt x="20" y="117"/>
                    <a:pt x="20" y="117"/>
                  </a:cubicBezTo>
                  <a:cubicBezTo>
                    <a:pt x="20" y="121"/>
                    <a:pt x="20" y="121"/>
                    <a:pt x="20" y="121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21" y="126"/>
                    <a:pt x="21" y="126"/>
                    <a:pt x="21" y="126"/>
                  </a:cubicBezTo>
                  <a:cubicBezTo>
                    <a:pt x="15" y="127"/>
                    <a:pt x="10" y="129"/>
                    <a:pt x="6" y="133"/>
                  </a:cubicBezTo>
                  <a:cubicBezTo>
                    <a:pt x="3" y="138"/>
                    <a:pt x="0" y="143"/>
                    <a:pt x="1" y="150"/>
                  </a:cubicBezTo>
                  <a:cubicBezTo>
                    <a:pt x="2" y="162"/>
                    <a:pt x="12" y="172"/>
                    <a:pt x="24" y="172"/>
                  </a:cubicBezTo>
                  <a:cubicBezTo>
                    <a:pt x="27" y="188"/>
                    <a:pt x="34" y="203"/>
                    <a:pt x="44" y="215"/>
                  </a:cubicBezTo>
                  <a:cubicBezTo>
                    <a:pt x="52" y="283"/>
                    <a:pt x="52" y="283"/>
                    <a:pt x="52" y="283"/>
                  </a:cubicBezTo>
                  <a:cubicBezTo>
                    <a:pt x="54" y="298"/>
                    <a:pt x="68" y="309"/>
                    <a:pt x="83" y="307"/>
                  </a:cubicBezTo>
                  <a:cubicBezTo>
                    <a:pt x="99" y="305"/>
                    <a:pt x="99" y="305"/>
                    <a:pt x="99" y="305"/>
                  </a:cubicBezTo>
                  <a:cubicBezTo>
                    <a:pt x="114" y="303"/>
                    <a:pt x="125" y="290"/>
                    <a:pt x="123" y="275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1" y="249"/>
                    <a:pt x="122" y="249"/>
                    <a:pt x="123" y="249"/>
                  </a:cubicBezTo>
                  <a:cubicBezTo>
                    <a:pt x="127" y="249"/>
                    <a:pt x="131" y="248"/>
                    <a:pt x="136" y="248"/>
                  </a:cubicBezTo>
                  <a:cubicBezTo>
                    <a:pt x="137" y="247"/>
                    <a:pt x="138" y="247"/>
                    <a:pt x="139" y="247"/>
                  </a:cubicBezTo>
                  <a:cubicBezTo>
                    <a:pt x="178" y="237"/>
                    <a:pt x="206" y="203"/>
                    <a:pt x="209" y="164"/>
                  </a:cubicBezTo>
                  <a:cubicBezTo>
                    <a:pt x="209" y="160"/>
                    <a:pt x="209" y="155"/>
                    <a:pt x="209" y="151"/>
                  </a:cubicBezTo>
                  <a:cubicBezTo>
                    <a:pt x="209" y="144"/>
                    <a:pt x="209" y="144"/>
                    <a:pt x="209" y="144"/>
                  </a:cubicBezTo>
                  <a:cubicBezTo>
                    <a:pt x="205" y="100"/>
                    <a:pt x="205" y="100"/>
                    <a:pt x="205" y="100"/>
                  </a:cubicBezTo>
                  <a:cubicBezTo>
                    <a:pt x="205" y="94"/>
                    <a:pt x="204" y="87"/>
                    <a:pt x="203" y="81"/>
                  </a:cubicBezTo>
                  <a:cubicBezTo>
                    <a:pt x="201" y="76"/>
                    <a:pt x="200" y="72"/>
                    <a:pt x="198" y="67"/>
                  </a:cubicBezTo>
                  <a:cubicBezTo>
                    <a:pt x="193" y="57"/>
                    <a:pt x="186" y="47"/>
                    <a:pt x="178" y="39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11" y="35"/>
                    <a:pt x="218" y="26"/>
                    <a:pt x="217" y="17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4" name="Freeform 22">
              <a:extLst>
                <a:ext uri="{FF2B5EF4-FFF2-40B4-BE49-F238E27FC236}">
                  <a16:creationId xmlns:a16="http://schemas.microsoft.com/office/drawing/2014/main" id="{4B03505F-FA94-CCE3-E9E2-E4EFABFD6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5360988"/>
              <a:ext cx="112713" cy="125413"/>
            </a:xfrm>
            <a:custGeom>
              <a:avLst/>
              <a:gdLst>
                <a:gd name="T0" fmla="*/ 95 w 97"/>
                <a:gd name="T1" fmla="*/ 69 h 108"/>
                <a:gd name="T2" fmla="*/ 67 w 97"/>
                <a:gd name="T3" fmla="*/ 14 h 108"/>
                <a:gd name="T4" fmla="*/ 62 w 97"/>
                <a:gd name="T5" fmla="*/ 0 h 108"/>
                <a:gd name="T6" fmla="*/ 24 w 97"/>
                <a:gd name="T7" fmla="*/ 10 h 108"/>
                <a:gd name="T8" fmla="*/ 19 w 97"/>
                <a:gd name="T9" fmla="*/ 61 h 108"/>
                <a:gd name="T10" fmla="*/ 31 w 97"/>
                <a:gd name="T11" fmla="*/ 102 h 108"/>
                <a:gd name="T12" fmla="*/ 42 w 97"/>
                <a:gd name="T13" fmla="*/ 107 h 108"/>
                <a:gd name="T14" fmla="*/ 47 w 97"/>
                <a:gd name="T15" fmla="*/ 97 h 108"/>
                <a:gd name="T16" fmla="*/ 42 w 97"/>
                <a:gd name="T17" fmla="*/ 80 h 108"/>
                <a:gd name="T18" fmla="*/ 45 w 97"/>
                <a:gd name="T19" fmla="*/ 79 h 108"/>
                <a:gd name="T20" fmla="*/ 50 w 97"/>
                <a:gd name="T21" fmla="*/ 96 h 108"/>
                <a:gd name="T22" fmla="*/ 61 w 97"/>
                <a:gd name="T23" fmla="*/ 102 h 108"/>
                <a:gd name="T24" fmla="*/ 66 w 97"/>
                <a:gd name="T25" fmla="*/ 92 h 108"/>
                <a:gd name="T26" fmla="*/ 61 w 97"/>
                <a:gd name="T27" fmla="*/ 75 h 108"/>
                <a:gd name="T28" fmla="*/ 65 w 97"/>
                <a:gd name="T29" fmla="*/ 73 h 108"/>
                <a:gd name="T30" fmla="*/ 70 w 97"/>
                <a:gd name="T31" fmla="*/ 90 h 108"/>
                <a:gd name="T32" fmla="*/ 80 w 97"/>
                <a:gd name="T33" fmla="*/ 96 h 108"/>
                <a:gd name="T34" fmla="*/ 86 w 97"/>
                <a:gd name="T35" fmla="*/ 85 h 108"/>
                <a:gd name="T36" fmla="*/ 84 w 97"/>
                <a:gd name="T37" fmla="*/ 81 h 108"/>
                <a:gd name="T38" fmla="*/ 91 w 97"/>
                <a:gd name="T39" fmla="*/ 81 h 108"/>
                <a:gd name="T40" fmla="*/ 95 w 97"/>
                <a:gd name="T41" fmla="*/ 69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" h="108">
                  <a:moveTo>
                    <a:pt x="95" y="69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2" y="0"/>
                    <a:pt x="26" y="9"/>
                    <a:pt x="24" y="10"/>
                  </a:cubicBezTo>
                  <a:cubicBezTo>
                    <a:pt x="0" y="15"/>
                    <a:pt x="16" y="53"/>
                    <a:pt x="19" y="61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3" y="106"/>
                    <a:pt x="37" y="108"/>
                    <a:pt x="42" y="107"/>
                  </a:cubicBezTo>
                  <a:cubicBezTo>
                    <a:pt x="46" y="106"/>
                    <a:pt x="49" y="101"/>
                    <a:pt x="47" y="97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2" y="101"/>
                    <a:pt x="56" y="103"/>
                    <a:pt x="61" y="102"/>
                  </a:cubicBezTo>
                  <a:cubicBezTo>
                    <a:pt x="65" y="101"/>
                    <a:pt x="68" y="96"/>
                    <a:pt x="66" y="92"/>
                  </a:cubicBezTo>
                  <a:cubicBezTo>
                    <a:pt x="61" y="75"/>
                    <a:pt x="61" y="75"/>
                    <a:pt x="61" y="75"/>
                  </a:cubicBezTo>
                  <a:cubicBezTo>
                    <a:pt x="62" y="74"/>
                    <a:pt x="64" y="74"/>
                    <a:pt x="65" y="73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71" y="95"/>
                    <a:pt x="76" y="97"/>
                    <a:pt x="80" y="96"/>
                  </a:cubicBezTo>
                  <a:cubicBezTo>
                    <a:pt x="85" y="94"/>
                    <a:pt x="87" y="90"/>
                    <a:pt x="86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7" y="82"/>
                    <a:pt x="89" y="82"/>
                    <a:pt x="91" y="81"/>
                  </a:cubicBezTo>
                  <a:cubicBezTo>
                    <a:pt x="95" y="79"/>
                    <a:pt x="97" y="74"/>
                    <a:pt x="95" y="69"/>
                  </a:cubicBezTo>
                  <a:close/>
                </a:path>
              </a:pathLst>
            </a:custGeom>
            <a:solidFill>
              <a:srgbClr val="9BBB59">
                <a:lumMod val="40000"/>
                <a:lumOff val="6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5" name="Freeform 23">
              <a:extLst>
                <a:ext uri="{FF2B5EF4-FFF2-40B4-BE49-F238E27FC236}">
                  <a16:creationId xmlns:a16="http://schemas.microsoft.com/office/drawing/2014/main" id="{A54C0E63-34F5-81A7-0FCD-5E84A64B2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500" y="5353050"/>
              <a:ext cx="82550" cy="41275"/>
            </a:xfrm>
            <a:custGeom>
              <a:avLst/>
              <a:gdLst>
                <a:gd name="T0" fmla="*/ 52 w 52"/>
                <a:gd name="T1" fmla="*/ 10 h 26"/>
                <a:gd name="T2" fmla="*/ 47 w 52"/>
                <a:gd name="T3" fmla="*/ 0 h 26"/>
                <a:gd name="T4" fmla="*/ 0 w 52"/>
                <a:gd name="T5" fmla="*/ 15 h 26"/>
                <a:gd name="T6" fmla="*/ 4 w 52"/>
                <a:gd name="T7" fmla="*/ 26 h 26"/>
                <a:gd name="T8" fmla="*/ 52 w 52"/>
                <a:gd name="T9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6">
                  <a:moveTo>
                    <a:pt x="52" y="10"/>
                  </a:moveTo>
                  <a:lnTo>
                    <a:pt x="47" y="0"/>
                  </a:lnTo>
                  <a:lnTo>
                    <a:pt x="0" y="15"/>
                  </a:lnTo>
                  <a:lnTo>
                    <a:pt x="4" y="26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436" name="Freeform 24">
              <a:extLst>
                <a:ext uri="{FF2B5EF4-FFF2-40B4-BE49-F238E27FC236}">
                  <a16:creationId xmlns:a16="http://schemas.microsoft.com/office/drawing/2014/main" id="{4015BBFC-CAB4-9641-19CF-110597F23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4546600"/>
              <a:ext cx="266700" cy="214313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rgbClr val="2980B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440" name="Freeform 37">
            <a:extLst>
              <a:ext uri="{FF2B5EF4-FFF2-40B4-BE49-F238E27FC236}">
                <a16:creationId xmlns:a16="http://schemas.microsoft.com/office/drawing/2014/main" id="{D0BCF334-B9AA-AE2A-E072-C05657B1402D}"/>
              </a:ext>
            </a:extLst>
          </p:cNvPr>
          <p:cNvSpPr>
            <a:spLocks/>
          </p:cNvSpPr>
          <p:nvPr/>
        </p:nvSpPr>
        <p:spPr bwMode="auto">
          <a:xfrm>
            <a:off x="5911332" y="2659372"/>
            <a:ext cx="6282056" cy="822325"/>
          </a:xfrm>
          <a:custGeom>
            <a:avLst/>
            <a:gdLst>
              <a:gd name="T0" fmla="*/ 4361 w 4361"/>
              <a:gd name="T1" fmla="*/ 0 h 554"/>
              <a:gd name="T2" fmla="*/ 3106 w 4361"/>
              <a:gd name="T3" fmla="*/ 0 h 554"/>
              <a:gd name="T4" fmla="*/ 2747 w 4361"/>
              <a:gd name="T5" fmla="*/ 0 h 554"/>
              <a:gd name="T6" fmla="*/ 651 w 4361"/>
              <a:gd name="T7" fmla="*/ 0 h 554"/>
              <a:gd name="T8" fmla="*/ 627 w 4361"/>
              <a:gd name="T9" fmla="*/ 0 h 554"/>
              <a:gd name="T10" fmla="*/ 304 w 4361"/>
              <a:gd name="T11" fmla="*/ 0 h 554"/>
              <a:gd name="T12" fmla="*/ 85 w 4361"/>
              <a:gd name="T13" fmla="*/ 220 h 554"/>
              <a:gd name="T14" fmla="*/ 85 w 4361"/>
              <a:gd name="T15" fmla="*/ 348 h 554"/>
              <a:gd name="T16" fmla="*/ 0 w 4361"/>
              <a:gd name="T17" fmla="*/ 348 h 554"/>
              <a:gd name="T18" fmla="*/ 162 w 4361"/>
              <a:gd name="T19" fmla="*/ 554 h 554"/>
              <a:gd name="T20" fmla="*/ 324 w 4361"/>
              <a:gd name="T21" fmla="*/ 348 h 554"/>
              <a:gd name="T22" fmla="*/ 241 w 4361"/>
              <a:gd name="T23" fmla="*/ 348 h 554"/>
              <a:gd name="T24" fmla="*/ 241 w 4361"/>
              <a:gd name="T25" fmla="*/ 220 h 554"/>
              <a:gd name="T26" fmla="*/ 304 w 4361"/>
              <a:gd name="T27" fmla="*/ 156 h 554"/>
              <a:gd name="T28" fmla="*/ 627 w 4361"/>
              <a:gd name="T29" fmla="*/ 156 h 554"/>
              <a:gd name="T30" fmla="*/ 651 w 4361"/>
              <a:gd name="T31" fmla="*/ 156 h 554"/>
              <a:gd name="T32" fmla="*/ 3106 w 4361"/>
              <a:gd name="T33" fmla="*/ 156 h 554"/>
              <a:gd name="T34" fmla="*/ 3106 w 4361"/>
              <a:gd name="T35" fmla="*/ 154 h 554"/>
              <a:gd name="T36" fmla="*/ 4361 w 4361"/>
              <a:gd name="T37" fmla="*/ 154 h 554"/>
              <a:gd name="T38" fmla="*/ 4361 w 4361"/>
              <a:gd name="T39" fmla="*/ 0 h 554"/>
              <a:gd name="connsiteX0" fmla="*/ 10000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60 w 10000"/>
              <a:gd name="connsiteY17" fmla="*/ 2780 h 10000"/>
              <a:gd name="connsiteX18" fmla="*/ 10000 w 10000"/>
              <a:gd name="connsiteY18" fmla="*/ 2780 h 10000"/>
              <a:gd name="connsiteX19" fmla="*/ 10000 w 10000"/>
              <a:gd name="connsiteY19" fmla="*/ 0 h 10000"/>
              <a:gd name="connsiteX0" fmla="*/ 10000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91 w 10000"/>
              <a:gd name="connsiteY17" fmla="*/ 2820 h 10000"/>
              <a:gd name="connsiteX18" fmla="*/ 10000 w 10000"/>
              <a:gd name="connsiteY18" fmla="*/ 2780 h 10000"/>
              <a:gd name="connsiteX19" fmla="*/ 10000 w 10000"/>
              <a:gd name="connsiteY19" fmla="*/ 0 h 10000"/>
              <a:gd name="connsiteX0" fmla="*/ 9742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91 w 10000"/>
              <a:gd name="connsiteY17" fmla="*/ 2820 h 10000"/>
              <a:gd name="connsiteX18" fmla="*/ 10000 w 10000"/>
              <a:gd name="connsiteY18" fmla="*/ 2780 h 10000"/>
              <a:gd name="connsiteX19" fmla="*/ 9742 w 10000"/>
              <a:gd name="connsiteY19" fmla="*/ 0 h 10000"/>
              <a:gd name="connsiteX0" fmla="*/ 9742 w 9742"/>
              <a:gd name="connsiteY0" fmla="*/ 0 h 10000"/>
              <a:gd name="connsiteX1" fmla="*/ 7122 w 9742"/>
              <a:gd name="connsiteY1" fmla="*/ 0 h 10000"/>
              <a:gd name="connsiteX2" fmla="*/ 6299 w 9742"/>
              <a:gd name="connsiteY2" fmla="*/ 0 h 10000"/>
              <a:gd name="connsiteX3" fmla="*/ 1493 w 9742"/>
              <a:gd name="connsiteY3" fmla="*/ 0 h 10000"/>
              <a:gd name="connsiteX4" fmla="*/ 1438 w 9742"/>
              <a:gd name="connsiteY4" fmla="*/ 0 h 10000"/>
              <a:gd name="connsiteX5" fmla="*/ 697 w 9742"/>
              <a:gd name="connsiteY5" fmla="*/ 0 h 10000"/>
              <a:gd name="connsiteX6" fmla="*/ 195 w 9742"/>
              <a:gd name="connsiteY6" fmla="*/ 3971 h 10000"/>
              <a:gd name="connsiteX7" fmla="*/ 195 w 9742"/>
              <a:gd name="connsiteY7" fmla="*/ 6282 h 10000"/>
              <a:gd name="connsiteX8" fmla="*/ 0 w 9742"/>
              <a:gd name="connsiteY8" fmla="*/ 6282 h 10000"/>
              <a:gd name="connsiteX9" fmla="*/ 371 w 9742"/>
              <a:gd name="connsiteY9" fmla="*/ 10000 h 10000"/>
              <a:gd name="connsiteX10" fmla="*/ 743 w 9742"/>
              <a:gd name="connsiteY10" fmla="*/ 6282 h 10000"/>
              <a:gd name="connsiteX11" fmla="*/ 553 w 9742"/>
              <a:gd name="connsiteY11" fmla="*/ 6282 h 10000"/>
              <a:gd name="connsiteX12" fmla="*/ 553 w 9742"/>
              <a:gd name="connsiteY12" fmla="*/ 3971 h 10000"/>
              <a:gd name="connsiteX13" fmla="*/ 697 w 9742"/>
              <a:gd name="connsiteY13" fmla="*/ 2816 h 10000"/>
              <a:gd name="connsiteX14" fmla="*/ 1438 w 9742"/>
              <a:gd name="connsiteY14" fmla="*/ 2816 h 10000"/>
              <a:gd name="connsiteX15" fmla="*/ 1493 w 9742"/>
              <a:gd name="connsiteY15" fmla="*/ 2816 h 10000"/>
              <a:gd name="connsiteX16" fmla="*/ 7122 w 9742"/>
              <a:gd name="connsiteY16" fmla="*/ 2816 h 10000"/>
              <a:gd name="connsiteX17" fmla="*/ 7191 w 9742"/>
              <a:gd name="connsiteY17" fmla="*/ 2820 h 10000"/>
              <a:gd name="connsiteX18" fmla="*/ 9742 w 9742"/>
              <a:gd name="connsiteY18" fmla="*/ 2820 h 10000"/>
              <a:gd name="connsiteX19" fmla="*/ 9742 w 9742"/>
              <a:gd name="connsiteY19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42" h="10000">
                <a:moveTo>
                  <a:pt x="9742" y="0"/>
                </a:moveTo>
                <a:lnTo>
                  <a:pt x="7122" y="0"/>
                </a:lnTo>
                <a:lnTo>
                  <a:pt x="6299" y="0"/>
                </a:lnTo>
                <a:lnTo>
                  <a:pt x="1493" y="0"/>
                </a:lnTo>
                <a:lnTo>
                  <a:pt x="1438" y="0"/>
                </a:lnTo>
                <a:lnTo>
                  <a:pt x="697" y="0"/>
                </a:lnTo>
                <a:cubicBezTo>
                  <a:pt x="420" y="0"/>
                  <a:pt x="195" y="1787"/>
                  <a:pt x="195" y="3971"/>
                </a:cubicBezTo>
                <a:lnTo>
                  <a:pt x="195" y="6282"/>
                </a:lnTo>
                <a:lnTo>
                  <a:pt x="0" y="6282"/>
                </a:lnTo>
                <a:cubicBezTo>
                  <a:pt x="124" y="7521"/>
                  <a:pt x="247" y="8761"/>
                  <a:pt x="371" y="10000"/>
                </a:cubicBezTo>
                <a:lnTo>
                  <a:pt x="743" y="6282"/>
                </a:lnTo>
                <a:lnTo>
                  <a:pt x="553" y="6282"/>
                </a:lnTo>
                <a:lnTo>
                  <a:pt x="553" y="3971"/>
                </a:lnTo>
                <a:cubicBezTo>
                  <a:pt x="553" y="3339"/>
                  <a:pt x="617" y="2816"/>
                  <a:pt x="697" y="2816"/>
                </a:cubicBezTo>
                <a:lnTo>
                  <a:pt x="1438" y="2816"/>
                </a:lnTo>
                <a:lnTo>
                  <a:pt x="1493" y="2816"/>
                </a:lnTo>
                <a:lnTo>
                  <a:pt x="7122" y="2816"/>
                </a:lnTo>
                <a:cubicBezTo>
                  <a:pt x="8072" y="2817"/>
                  <a:pt x="7191" y="2820"/>
                  <a:pt x="7191" y="2820"/>
                </a:cubicBezTo>
                <a:lnTo>
                  <a:pt x="9742" y="2820"/>
                </a:lnTo>
                <a:lnTo>
                  <a:pt x="9742" y="0"/>
                </a:lnTo>
                <a:close/>
              </a:path>
            </a:pathLst>
          </a:custGeom>
          <a:solidFill>
            <a:srgbClr val="3F3F3F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441" name="Freeform 41">
            <a:extLst>
              <a:ext uri="{FF2B5EF4-FFF2-40B4-BE49-F238E27FC236}">
                <a16:creationId xmlns:a16="http://schemas.microsoft.com/office/drawing/2014/main" id="{8BC5A252-FA1A-7587-E4A4-B2721C24FA95}"/>
              </a:ext>
            </a:extLst>
          </p:cNvPr>
          <p:cNvSpPr>
            <a:spLocks/>
          </p:cNvSpPr>
          <p:nvPr/>
        </p:nvSpPr>
        <p:spPr bwMode="auto">
          <a:xfrm>
            <a:off x="26839" y="6844209"/>
            <a:ext cx="6262688" cy="644524"/>
          </a:xfrm>
          <a:custGeom>
            <a:avLst/>
            <a:gdLst>
              <a:gd name="T0" fmla="*/ 4080 w 4236"/>
              <a:gd name="T1" fmla="*/ 0 h 433"/>
              <a:gd name="T2" fmla="*/ 4080 w 4236"/>
              <a:gd name="T3" fmla="*/ 129 h 433"/>
              <a:gd name="T4" fmla="*/ 4016 w 4236"/>
              <a:gd name="T5" fmla="*/ 192 h 433"/>
              <a:gd name="T6" fmla="*/ 3694 w 4236"/>
              <a:gd name="T7" fmla="*/ 192 h 433"/>
              <a:gd name="T8" fmla="*/ 3670 w 4236"/>
              <a:gd name="T9" fmla="*/ 192 h 433"/>
              <a:gd name="T10" fmla="*/ 1314 w 4236"/>
              <a:gd name="T11" fmla="*/ 192 h 433"/>
              <a:gd name="T12" fmla="*/ 1314 w 4236"/>
              <a:gd name="T13" fmla="*/ 191 h 433"/>
              <a:gd name="T14" fmla="*/ 206 w 4236"/>
              <a:gd name="T15" fmla="*/ 191 h 433"/>
              <a:gd name="T16" fmla="*/ 206 w 4236"/>
              <a:gd name="T17" fmla="*/ 109 h 433"/>
              <a:gd name="T18" fmla="*/ 0 w 4236"/>
              <a:gd name="T19" fmla="*/ 271 h 433"/>
              <a:gd name="T20" fmla="*/ 206 w 4236"/>
              <a:gd name="T21" fmla="*/ 433 h 433"/>
              <a:gd name="T22" fmla="*/ 206 w 4236"/>
              <a:gd name="T23" fmla="*/ 348 h 433"/>
              <a:gd name="T24" fmla="*/ 1215 w 4236"/>
              <a:gd name="T25" fmla="*/ 348 h 433"/>
              <a:gd name="T26" fmla="*/ 1314 w 4236"/>
              <a:gd name="T27" fmla="*/ 348 h 433"/>
              <a:gd name="T28" fmla="*/ 3670 w 4236"/>
              <a:gd name="T29" fmla="*/ 348 h 433"/>
              <a:gd name="T30" fmla="*/ 3694 w 4236"/>
              <a:gd name="T31" fmla="*/ 348 h 433"/>
              <a:gd name="T32" fmla="*/ 4016 w 4236"/>
              <a:gd name="T33" fmla="*/ 348 h 433"/>
              <a:gd name="T34" fmla="*/ 4236 w 4236"/>
              <a:gd name="T35" fmla="*/ 129 h 433"/>
              <a:gd name="T36" fmla="*/ 4236 w 4236"/>
              <a:gd name="T37" fmla="*/ 0 h 433"/>
              <a:gd name="T38" fmla="*/ 4080 w 4236"/>
              <a:gd name="T39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6" h="433">
                <a:moveTo>
                  <a:pt x="4080" y="0"/>
                </a:moveTo>
                <a:cubicBezTo>
                  <a:pt x="4080" y="129"/>
                  <a:pt x="4080" y="129"/>
                  <a:pt x="4080" y="129"/>
                </a:cubicBezTo>
                <a:cubicBezTo>
                  <a:pt x="4080" y="164"/>
                  <a:pt x="4051" y="192"/>
                  <a:pt x="4016" y="192"/>
                </a:cubicBezTo>
                <a:cubicBezTo>
                  <a:pt x="3694" y="192"/>
                  <a:pt x="3694" y="192"/>
                  <a:pt x="3694" y="192"/>
                </a:cubicBezTo>
                <a:cubicBezTo>
                  <a:pt x="3670" y="192"/>
                  <a:pt x="3670" y="192"/>
                  <a:pt x="3670" y="192"/>
                </a:cubicBezTo>
                <a:cubicBezTo>
                  <a:pt x="1314" y="192"/>
                  <a:pt x="1314" y="192"/>
                  <a:pt x="1314" y="192"/>
                </a:cubicBezTo>
                <a:cubicBezTo>
                  <a:pt x="1314" y="191"/>
                  <a:pt x="1314" y="191"/>
                  <a:pt x="1314" y="191"/>
                </a:cubicBezTo>
                <a:cubicBezTo>
                  <a:pt x="206" y="191"/>
                  <a:pt x="206" y="191"/>
                  <a:pt x="206" y="191"/>
                </a:cubicBezTo>
                <a:cubicBezTo>
                  <a:pt x="206" y="109"/>
                  <a:pt x="206" y="109"/>
                  <a:pt x="206" y="109"/>
                </a:cubicBezTo>
                <a:cubicBezTo>
                  <a:pt x="0" y="271"/>
                  <a:pt x="0" y="271"/>
                  <a:pt x="0" y="271"/>
                </a:cubicBezTo>
                <a:cubicBezTo>
                  <a:pt x="206" y="433"/>
                  <a:pt x="206" y="433"/>
                  <a:pt x="206" y="433"/>
                </a:cubicBezTo>
                <a:cubicBezTo>
                  <a:pt x="206" y="348"/>
                  <a:pt x="206" y="348"/>
                  <a:pt x="206" y="348"/>
                </a:cubicBezTo>
                <a:cubicBezTo>
                  <a:pt x="1215" y="348"/>
                  <a:pt x="1215" y="348"/>
                  <a:pt x="1215" y="348"/>
                </a:cubicBezTo>
                <a:cubicBezTo>
                  <a:pt x="1314" y="348"/>
                  <a:pt x="1314" y="348"/>
                  <a:pt x="1314" y="348"/>
                </a:cubicBezTo>
                <a:cubicBezTo>
                  <a:pt x="3670" y="348"/>
                  <a:pt x="3670" y="348"/>
                  <a:pt x="3670" y="348"/>
                </a:cubicBezTo>
                <a:cubicBezTo>
                  <a:pt x="3694" y="348"/>
                  <a:pt x="3694" y="348"/>
                  <a:pt x="3694" y="348"/>
                </a:cubicBezTo>
                <a:cubicBezTo>
                  <a:pt x="4016" y="348"/>
                  <a:pt x="4016" y="348"/>
                  <a:pt x="4016" y="348"/>
                </a:cubicBezTo>
                <a:cubicBezTo>
                  <a:pt x="4137" y="348"/>
                  <a:pt x="4236" y="250"/>
                  <a:pt x="4236" y="129"/>
                </a:cubicBezTo>
                <a:cubicBezTo>
                  <a:pt x="4236" y="0"/>
                  <a:pt x="4236" y="0"/>
                  <a:pt x="4236" y="0"/>
                </a:cubicBezTo>
                <a:lnTo>
                  <a:pt x="4080" y="0"/>
                </a:lnTo>
                <a:close/>
              </a:path>
            </a:pathLst>
          </a:custGeom>
          <a:solidFill>
            <a:srgbClr val="3F3F3F">
              <a:lumMod val="60000"/>
              <a:lumOff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74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  <p:bldP spid="224" grpId="0" animBg="1"/>
      <p:bldP spid="225" grpId="0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440" grpId="0" animBg="1"/>
      <p:bldP spid="4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">
            <a:extLst>
              <a:ext uri="{FF2B5EF4-FFF2-40B4-BE49-F238E27FC236}">
                <a16:creationId xmlns:a16="http://schemas.microsoft.com/office/drawing/2014/main" id="{836B21F9-7C5C-EB78-84E4-109315F915F6}"/>
              </a:ext>
            </a:extLst>
          </p:cNvPr>
          <p:cNvGrpSpPr/>
          <p:nvPr/>
        </p:nvGrpSpPr>
        <p:grpSpPr>
          <a:xfrm>
            <a:off x="5128856" y="6181483"/>
            <a:ext cx="1597699" cy="627125"/>
            <a:chOff x="2616658" y="5607869"/>
            <a:chExt cx="1318986" cy="445879"/>
          </a:xfrm>
        </p:grpSpPr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66F98EAF-51AD-C7D6-E304-AD0750547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658" y="5724283"/>
              <a:ext cx="1318986" cy="329465"/>
            </a:xfrm>
            <a:custGeom>
              <a:avLst/>
              <a:gdLst>
                <a:gd name="T0" fmla="*/ 0 w 1173"/>
                <a:gd name="T1" fmla="*/ 0 h 293"/>
                <a:gd name="T2" fmla="*/ 4 w 1173"/>
                <a:gd name="T3" fmla="*/ 0 h 293"/>
                <a:gd name="T4" fmla="*/ 16 w 1173"/>
                <a:gd name="T5" fmla="*/ 12 h 293"/>
                <a:gd name="T6" fmla="*/ 36 w 1173"/>
                <a:gd name="T7" fmla="*/ 23 h 293"/>
                <a:gd name="T8" fmla="*/ 65 w 1173"/>
                <a:gd name="T9" fmla="*/ 35 h 293"/>
                <a:gd name="T10" fmla="*/ 101 w 1173"/>
                <a:gd name="T11" fmla="*/ 45 h 293"/>
                <a:gd name="T12" fmla="*/ 144 w 1173"/>
                <a:gd name="T13" fmla="*/ 54 h 293"/>
                <a:gd name="T14" fmla="*/ 193 w 1173"/>
                <a:gd name="T15" fmla="*/ 63 h 293"/>
                <a:gd name="T16" fmla="*/ 247 w 1173"/>
                <a:gd name="T17" fmla="*/ 71 h 293"/>
                <a:gd name="T18" fmla="*/ 308 w 1173"/>
                <a:gd name="T19" fmla="*/ 77 h 293"/>
                <a:gd name="T20" fmla="*/ 372 w 1173"/>
                <a:gd name="T21" fmla="*/ 82 h 293"/>
                <a:gd name="T22" fmla="*/ 440 w 1173"/>
                <a:gd name="T23" fmla="*/ 86 h 293"/>
                <a:gd name="T24" fmla="*/ 512 w 1173"/>
                <a:gd name="T25" fmla="*/ 87 h 293"/>
                <a:gd name="T26" fmla="*/ 587 w 1173"/>
                <a:gd name="T27" fmla="*/ 89 h 293"/>
                <a:gd name="T28" fmla="*/ 661 w 1173"/>
                <a:gd name="T29" fmla="*/ 87 h 293"/>
                <a:gd name="T30" fmla="*/ 733 w 1173"/>
                <a:gd name="T31" fmla="*/ 86 h 293"/>
                <a:gd name="T32" fmla="*/ 801 w 1173"/>
                <a:gd name="T33" fmla="*/ 82 h 293"/>
                <a:gd name="T34" fmla="*/ 866 w 1173"/>
                <a:gd name="T35" fmla="*/ 77 h 293"/>
                <a:gd name="T36" fmla="*/ 926 w 1173"/>
                <a:gd name="T37" fmla="*/ 71 h 293"/>
                <a:gd name="T38" fmla="*/ 981 w 1173"/>
                <a:gd name="T39" fmla="*/ 63 h 293"/>
                <a:gd name="T40" fmla="*/ 1030 w 1173"/>
                <a:gd name="T41" fmla="*/ 54 h 293"/>
                <a:gd name="T42" fmla="*/ 1072 w 1173"/>
                <a:gd name="T43" fmla="*/ 45 h 293"/>
                <a:gd name="T44" fmla="*/ 1108 w 1173"/>
                <a:gd name="T45" fmla="*/ 35 h 293"/>
                <a:gd name="T46" fmla="*/ 1137 w 1173"/>
                <a:gd name="T47" fmla="*/ 23 h 293"/>
                <a:gd name="T48" fmla="*/ 1157 w 1173"/>
                <a:gd name="T49" fmla="*/ 12 h 293"/>
                <a:gd name="T50" fmla="*/ 1170 w 1173"/>
                <a:gd name="T51" fmla="*/ 0 h 293"/>
                <a:gd name="T52" fmla="*/ 1173 w 1173"/>
                <a:gd name="T53" fmla="*/ 0 h 293"/>
                <a:gd name="T54" fmla="*/ 1173 w 1173"/>
                <a:gd name="T55" fmla="*/ 193 h 293"/>
                <a:gd name="T56" fmla="*/ 1169 w 1173"/>
                <a:gd name="T57" fmla="*/ 206 h 293"/>
                <a:gd name="T58" fmla="*/ 1155 w 1173"/>
                <a:gd name="T59" fmla="*/ 217 h 293"/>
                <a:gd name="T60" fmla="*/ 1133 w 1173"/>
                <a:gd name="T61" fmla="*/ 229 h 293"/>
                <a:gd name="T62" fmla="*/ 1105 w 1173"/>
                <a:gd name="T63" fmla="*/ 240 h 293"/>
                <a:gd name="T64" fmla="*/ 1067 w 1173"/>
                <a:gd name="T65" fmla="*/ 249 h 293"/>
                <a:gd name="T66" fmla="*/ 1025 w 1173"/>
                <a:gd name="T67" fmla="*/ 260 h 293"/>
                <a:gd name="T68" fmla="*/ 976 w 1173"/>
                <a:gd name="T69" fmla="*/ 267 h 293"/>
                <a:gd name="T70" fmla="*/ 922 w 1173"/>
                <a:gd name="T71" fmla="*/ 275 h 293"/>
                <a:gd name="T72" fmla="*/ 863 w 1173"/>
                <a:gd name="T73" fmla="*/ 281 h 293"/>
                <a:gd name="T74" fmla="*/ 799 w 1173"/>
                <a:gd name="T75" fmla="*/ 285 h 293"/>
                <a:gd name="T76" fmla="*/ 731 w 1173"/>
                <a:gd name="T77" fmla="*/ 289 h 293"/>
                <a:gd name="T78" fmla="*/ 660 w 1173"/>
                <a:gd name="T79" fmla="*/ 292 h 293"/>
                <a:gd name="T80" fmla="*/ 588 w 1173"/>
                <a:gd name="T81" fmla="*/ 293 h 293"/>
                <a:gd name="T82" fmla="*/ 587 w 1173"/>
                <a:gd name="T83" fmla="*/ 293 h 293"/>
                <a:gd name="T84" fmla="*/ 513 w 1173"/>
                <a:gd name="T85" fmla="*/ 292 h 293"/>
                <a:gd name="T86" fmla="*/ 443 w 1173"/>
                <a:gd name="T87" fmla="*/ 289 h 293"/>
                <a:gd name="T88" fmla="*/ 374 w 1173"/>
                <a:gd name="T89" fmla="*/ 285 h 293"/>
                <a:gd name="T90" fmla="*/ 311 w 1173"/>
                <a:gd name="T91" fmla="*/ 281 h 293"/>
                <a:gd name="T92" fmla="*/ 252 w 1173"/>
                <a:gd name="T93" fmla="*/ 275 h 293"/>
                <a:gd name="T94" fmla="*/ 197 w 1173"/>
                <a:gd name="T95" fmla="*/ 267 h 293"/>
                <a:gd name="T96" fmla="*/ 148 w 1173"/>
                <a:gd name="T97" fmla="*/ 260 h 293"/>
                <a:gd name="T98" fmla="*/ 106 w 1173"/>
                <a:gd name="T99" fmla="*/ 249 h 293"/>
                <a:gd name="T100" fmla="*/ 70 w 1173"/>
                <a:gd name="T101" fmla="*/ 240 h 293"/>
                <a:gd name="T102" fmla="*/ 40 w 1173"/>
                <a:gd name="T103" fmla="*/ 229 h 293"/>
                <a:gd name="T104" fmla="*/ 18 w 1173"/>
                <a:gd name="T105" fmla="*/ 217 h 293"/>
                <a:gd name="T106" fmla="*/ 6 w 1173"/>
                <a:gd name="T107" fmla="*/ 206 h 293"/>
                <a:gd name="T108" fmla="*/ 0 w 1173"/>
                <a:gd name="T109" fmla="*/ 193 h 293"/>
                <a:gd name="T110" fmla="*/ 0 w 1173"/>
                <a:gd name="T1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3" h="293">
                  <a:moveTo>
                    <a:pt x="0" y="0"/>
                  </a:moveTo>
                  <a:lnTo>
                    <a:pt x="4" y="0"/>
                  </a:lnTo>
                  <a:lnTo>
                    <a:pt x="16" y="12"/>
                  </a:lnTo>
                  <a:lnTo>
                    <a:pt x="36" y="23"/>
                  </a:lnTo>
                  <a:lnTo>
                    <a:pt x="65" y="35"/>
                  </a:lnTo>
                  <a:lnTo>
                    <a:pt x="101" y="45"/>
                  </a:lnTo>
                  <a:lnTo>
                    <a:pt x="144" y="54"/>
                  </a:lnTo>
                  <a:lnTo>
                    <a:pt x="193" y="63"/>
                  </a:lnTo>
                  <a:lnTo>
                    <a:pt x="247" y="71"/>
                  </a:lnTo>
                  <a:lnTo>
                    <a:pt x="308" y="77"/>
                  </a:lnTo>
                  <a:lnTo>
                    <a:pt x="372" y="82"/>
                  </a:lnTo>
                  <a:lnTo>
                    <a:pt x="440" y="86"/>
                  </a:lnTo>
                  <a:lnTo>
                    <a:pt x="512" y="87"/>
                  </a:lnTo>
                  <a:lnTo>
                    <a:pt x="587" y="89"/>
                  </a:lnTo>
                  <a:lnTo>
                    <a:pt x="661" y="87"/>
                  </a:lnTo>
                  <a:lnTo>
                    <a:pt x="733" y="86"/>
                  </a:lnTo>
                  <a:lnTo>
                    <a:pt x="801" y="82"/>
                  </a:lnTo>
                  <a:lnTo>
                    <a:pt x="866" y="77"/>
                  </a:lnTo>
                  <a:lnTo>
                    <a:pt x="926" y="71"/>
                  </a:lnTo>
                  <a:lnTo>
                    <a:pt x="981" y="63"/>
                  </a:lnTo>
                  <a:lnTo>
                    <a:pt x="1030" y="54"/>
                  </a:lnTo>
                  <a:lnTo>
                    <a:pt x="1072" y="45"/>
                  </a:lnTo>
                  <a:lnTo>
                    <a:pt x="1108" y="35"/>
                  </a:lnTo>
                  <a:lnTo>
                    <a:pt x="1137" y="23"/>
                  </a:lnTo>
                  <a:lnTo>
                    <a:pt x="1157" y="12"/>
                  </a:lnTo>
                  <a:lnTo>
                    <a:pt x="1170" y="0"/>
                  </a:lnTo>
                  <a:lnTo>
                    <a:pt x="1173" y="0"/>
                  </a:lnTo>
                  <a:lnTo>
                    <a:pt x="1173" y="193"/>
                  </a:lnTo>
                  <a:lnTo>
                    <a:pt x="1169" y="206"/>
                  </a:lnTo>
                  <a:lnTo>
                    <a:pt x="1155" y="217"/>
                  </a:lnTo>
                  <a:lnTo>
                    <a:pt x="1133" y="229"/>
                  </a:lnTo>
                  <a:lnTo>
                    <a:pt x="1105" y="240"/>
                  </a:lnTo>
                  <a:lnTo>
                    <a:pt x="1067" y="249"/>
                  </a:lnTo>
                  <a:lnTo>
                    <a:pt x="1025" y="260"/>
                  </a:lnTo>
                  <a:lnTo>
                    <a:pt x="976" y="267"/>
                  </a:lnTo>
                  <a:lnTo>
                    <a:pt x="922" y="275"/>
                  </a:lnTo>
                  <a:lnTo>
                    <a:pt x="863" y="281"/>
                  </a:lnTo>
                  <a:lnTo>
                    <a:pt x="799" y="285"/>
                  </a:lnTo>
                  <a:lnTo>
                    <a:pt x="731" y="289"/>
                  </a:lnTo>
                  <a:lnTo>
                    <a:pt x="660" y="292"/>
                  </a:lnTo>
                  <a:lnTo>
                    <a:pt x="588" y="293"/>
                  </a:lnTo>
                  <a:lnTo>
                    <a:pt x="587" y="293"/>
                  </a:lnTo>
                  <a:lnTo>
                    <a:pt x="513" y="292"/>
                  </a:lnTo>
                  <a:lnTo>
                    <a:pt x="443" y="289"/>
                  </a:lnTo>
                  <a:lnTo>
                    <a:pt x="374" y="285"/>
                  </a:lnTo>
                  <a:lnTo>
                    <a:pt x="311" y="281"/>
                  </a:lnTo>
                  <a:lnTo>
                    <a:pt x="252" y="275"/>
                  </a:lnTo>
                  <a:lnTo>
                    <a:pt x="197" y="267"/>
                  </a:lnTo>
                  <a:lnTo>
                    <a:pt x="148" y="260"/>
                  </a:lnTo>
                  <a:lnTo>
                    <a:pt x="106" y="249"/>
                  </a:lnTo>
                  <a:lnTo>
                    <a:pt x="70" y="240"/>
                  </a:lnTo>
                  <a:lnTo>
                    <a:pt x="40" y="229"/>
                  </a:lnTo>
                  <a:lnTo>
                    <a:pt x="18" y="217"/>
                  </a:lnTo>
                  <a:lnTo>
                    <a:pt x="6" y="206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4446B661-9CB7-F5A1-5DFD-FD20A285E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658" y="5607869"/>
              <a:ext cx="1318986" cy="223766"/>
            </a:xfrm>
            <a:custGeom>
              <a:avLst/>
              <a:gdLst>
                <a:gd name="T0" fmla="*/ 587 w 1173"/>
                <a:gd name="T1" fmla="*/ 0 h 199"/>
                <a:gd name="T2" fmla="*/ 660 w 1173"/>
                <a:gd name="T3" fmla="*/ 1 h 199"/>
                <a:gd name="T4" fmla="*/ 731 w 1173"/>
                <a:gd name="T5" fmla="*/ 2 h 199"/>
                <a:gd name="T6" fmla="*/ 799 w 1173"/>
                <a:gd name="T7" fmla="*/ 6 h 199"/>
                <a:gd name="T8" fmla="*/ 863 w 1173"/>
                <a:gd name="T9" fmla="*/ 11 h 199"/>
                <a:gd name="T10" fmla="*/ 922 w 1173"/>
                <a:gd name="T11" fmla="*/ 18 h 199"/>
                <a:gd name="T12" fmla="*/ 976 w 1173"/>
                <a:gd name="T13" fmla="*/ 25 h 199"/>
                <a:gd name="T14" fmla="*/ 1025 w 1173"/>
                <a:gd name="T15" fmla="*/ 33 h 199"/>
                <a:gd name="T16" fmla="*/ 1067 w 1173"/>
                <a:gd name="T17" fmla="*/ 42 h 199"/>
                <a:gd name="T18" fmla="*/ 1105 w 1173"/>
                <a:gd name="T19" fmla="*/ 52 h 199"/>
                <a:gd name="T20" fmla="*/ 1133 w 1173"/>
                <a:gd name="T21" fmla="*/ 64 h 199"/>
                <a:gd name="T22" fmla="*/ 1155 w 1173"/>
                <a:gd name="T23" fmla="*/ 74 h 199"/>
                <a:gd name="T24" fmla="*/ 1169 w 1173"/>
                <a:gd name="T25" fmla="*/ 87 h 199"/>
                <a:gd name="T26" fmla="*/ 1173 w 1173"/>
                <a:gd name="T27" fmla="*/ 100 h 199"/>
                <a:gd name="T28" fmla="*/ 1173 w 1173"/>
                <a:gd name="T29" fmla="*/ 105 h 199"/>
                <a:gd name="T30" fmla="*/ 1170 w 1173"/>
                <a:gd name="T31" fmla="*/ 110 h 199"/>
                <a:gd name="T32" fmla="*/ 1157 w 1173"/>
                <a:gd name="T33" fmla="*/ 122 h 199"/>
                <a:gd name="T34" fmla="*/ 1137 w 1173"/>
                <a:gd name="T35" fmla="*/ 133 h 199"/>
                <a:gd name="T36" fmla="*/ 1108 w 1173"/>
                <a:gd name="T37" fmla="*/ 145 h 199"/>
                <a:gd name="T38" fmla="*/ 1072 w 1173"/>
                <a:gd name="T39" fmla="*/ 155 h 199"/>
                <a:gd name="T40" fmla="*/ 1030 w 1173"/>
                <a:gd name="T41" fmla="*/ 164 h 199"/>
                <a:gd name="T42" fmla="*/ 981 w 1173"/>
                <a:gd name="T43" fmla="*/ 173 h 199"/>
                <a:gd name="T44" fmla="*/ 926 w 1173"/>
                <a:gd name="T45" fmla="*/ 181 h 199"/>
                <a:gd name="T46" fmla="*/ 866 w 1173"/>
                <a:gd name="T47" fmla="*/ 187 h 199"/>
                <a:gd name="T48" fmla="*/ 801 w 1173"/>
                <a:gd name="T49" fmla="*/ 192 h 199"/>
                <a:gd name="T50" fmla="*/ 733 w 1173"/>
                <a:gd name="T51" fmla="*/ 196 h 199"/>
                <a:gd name="T52" fmla="*/ 661 w 1173"/>
                <a:gd name="T53" fmla="*/ 197 h 199"/>
                <a:gd name="T54" fmla="*/ 587 w 1173"/>
                <a:gd name="T55" fmla="*/ 199 h 199"/>
                <a:gd name="T56" fmla="*/ 512 w 1173"/>
                <a:gd name="T57" fmla="*/ 197 h 199"/>
                <a:gd name="T58" fmla="*/ 440 w 1173"/>
                <a:gd name="T59" fmla="*/ 196 h 199"/>
                <a:gd name="T60" fmla="*/ 372 w 1173"/>
                <a:gd name="T61" fmla="*/ 192 h 199"/>
                <a:gd name="T62" fmla="*/ 308 w 1173"/>
                <a:gd name="T63" fmla="*/ 187 h 199"/>
                <a:gd name="T64" fmla="*/ 247 w 1173"/>
                <a:gd name="T65" fmla="*/ 181 h 199"/>
                <a:gd name="T66" fmla="*/ 193 w 1173"/>
                <a:gd name="T67" fmla="*/ 173 h 199"/>
                <a:gd name="T68" fmla="*/ 144 w 1173"/>
                <a:gd name="T69" fmla="*/ 164 h 199"/>
                <a:gd name="T70" fmla="*/ 101 w 1173"/>
                <a:gd name="T71" fmla="*/ 155 h 199"/>
                <a:gd name="T72" fmla="*/ 65 w 1173"/>
                <a:gd name="T73" fmla="*/ 145 h 199"/>
                <a:gd name="T74" fmla="*/ 36 w 1173"/>
                <a:gd name="T75" fmla="*/ 133 h 199"/>
                <a:gd name="T76" fmla="*/ 16 w 1173"/>
                <a:gd name="T77" fmla="*/ 122 h 199"/>
                <a:gd name="T78" fmla="*/ 4 w 1173"/>
                <a:gd name="T79" fmla="*/ 110 h 199"/>
                <a:gd name="T80" fmla="*/ 2 w 1173"/>
                <a:gd name="T81" fmla="*/ 105 h 199"/>
                <a:gd name="T82" fmla="*/ 0 w 1173"/>
                <a:gd name="T83" fmla="*/ 100 h 199"/>
                <a:gd name="T84" fmla="*/ 6 w 1173"/>
                <a:gd name="T85" fmla="*/ 87 h 199"/>
                <a:gd name="T86" fmla="*/ 18 w 1173"/>
                <a:gd name="T87" fmla="*/ 74 h 199"/>
                <a:gd name="T88" fmla="*/ 40 w 1173"/>
                <a:gd name="T89" fmla="*/ 64 h 199"/>
                <a:gd name="T90" fmla="*/ 70 w 1173"/>
                <a:gd name="T91" fmla="*/ 52 h 199"/>
                <a:gd name="T92" fmla="*/ 106 w 1173"/>
                <a:gd name="T93" fmla="*/ 42 h 199"/>
                <a:gd name="T94" fmla="*/ 148 w 1173"/>
                <a:gd name="T95" fmla="*/ 33 h 199"/>
                <a:gd name="T96" fmla="*/ 197 w 1173"/>
                <a:gd name="T97" fmla="*/ 25 h 199"/>
                <a:gd name="T98" fmla="*/ 252 w 1173"/>
                <a:gd name="T99" fmla="*/ 18 h 199"/>
                <a:gd name="T100" fmla="*/ 311 w 1173"/>
                <a:gd name="T101" fmla="*/ 11 h 199"/>
                <a:gd name="T102" fmla="*/ 374 w 1173"/>
                <a:gd name="T103" fmla="*/ 6 h 199"/>
                <a:gd name="T104" fmla="*/ 443 w 1173"/>
                <a:gd name="T105" fmla="*/ 2 h 199"/>
                <a:gd name="T106" fmla="*/ 513 w 1173"/>
                <a:gd name="T107" fmla="*/ 1 h 199"/>
                <a:gd name="T108" fmla="*/ 587 w 1173"/>
                <a:gd name="T10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3" h="199">
                  <a:moveTo>
                    <a:pt x="587" y="0"/>
                  </a:moveTo>
                  <a:lnTo>
                    <a:pt x="660" y="1"/>
                  </a:lnTo>
                  <a:lnTo>
                    <a:pt x="731" y="2"/>
                  </a:lnTo>
                  <a:lnTo>
                    <a:pt x="799" y="6"/>
                  </a:lnTo>
                  <a:lnTo>
                    <a:pt x="863" y="11"/>
                  </a:lnTo>
                  <a:lnTo>
                    <a:pt x="922" y="18"/>
                  </a:lnTo>
                  <a:lnTo>
                    <a:pt x="976" y="25"/>
                  </a:lnTo>
                  <a:lnTo>
                    <a:pt x="1025" y="33"/>
                  </a:lnTo>
                  <a:lnTo>
                    <a:pt x="1067" y="42"/>
                  </a:lnTo>
                  <a:lnTo>
                    <a:pt x="1105" y="52"/>
                  </a:lnTo>
                  <a:lnTo>
                    <a:pt x="1133" y="64"/>
                  </a:lnTo>
                  <a:lnTo>
                    <a:pt x="1155" y="74"/>
                  </a:lnTo>
                  <a:lnTo>
                    <a:pt x="1169" y="87"/>
                  </a:lnTo>
                  <a:lnTo>
                    <a:pt x="1173" y="100"/>
                  </a:lnTo>
                  <a:lnTo>
                    <a:pt x="1173" y="105"/>
                  </a:lnTo>
                  <a:lnTo>
                    <a:pt x="1170" y="110"/>
                  </a:lnTo>
                  <a:lnTo>
                    <a:pt x="1157" y="122"/>
                  </a:lnTo>
                  <a:lnTo>
                    <a:pt x="1137" y="133"/>
                  </a:lnTo>
                  <a:lnTo>
                    <a:pt x="1108" y="145"/>
                  </a:lnTo>
                  <a:lnTo>
                    <a:pt x="1072" y="155"/>
                  </a:lnTo>
                  <a:lnTo>
                    <a:pt x="1030" y="164"/>
                  </a:lnTo>
                  <a:lnTo>
                    <a:pt x="981" y="173"/>
                  </a:lnTo>
                  <a:lnTo>
                    <a:pt x="926" y="181"/>
                  </a:lnTo>
                  <a:lnTo>
                    <a:pt x="866" y="187"/>
                  </a:lnTo>
                  <a:lnTo>
                    <a:pt x="801" y="192"/>
                  </a:lnTo>
                  <a:lnTo>
                    <a:pt x="733" y="196"/>
                  </a:lnTo>
                  <a:lnTo>
                    <a:pt x="661" y="197"/>
                  </a:lnTo>
                  <a:lnTo>
                    <a:pt x="587" y="199"/>
                  </a:lnTo>
                  <a:lnTo>
                    <a:pt x="512" y="197"/>
                  </a:lnTo>
                  <a:lnTo>
                    <a:pt x="440" y="196"/>
                  </a:lnTo>
                  <a:lnTo>
                    <a:pt x="372" y="192"/>
                  </a:lnTo>
                  <a:lnTo>
                    <a:pt x="308" y="187"/>
                  </a:lnTo>
                  <a:lnTo>
                    <a:pt x="247" y="181"/>
                  </a:lnTo>
                  <a:lnTo>
                    <a:pt x="193" y="173"/>
                  </a:lnTo>
                  <a:lnTo>
                    <a:pt x="144" y="164"/>
                  </a:lnTo>
                  <a:lnTo>
                    <a:pt x="101" y="155"/>
                  </a:lnTo>
                  <a:lnTo>
                    <a:pt x="65" y="145"/>
                  </a:lnTo>
                  <a:lnTo>
                    <a:pt x="36" y="133"/>
                  </a:lnTo>
                  <a:lnTo>
                    <a:pt x="16" y="122"/>
                  </a:lnTo>
                  <a:lnTo>
                    <a:pt x="4" y="110"/>
                  </a:lnTo>
                  <a:lnTo>
                    <a:pt x="2" y="105"/>
                  </a:lnTo>
                  <a:lnTo>
                    <a:pt x="0" y="100"/>
                  </a:lnTo>
                  <a:lnTo>
                    <a:pt x="6" y="87"/>
                  </a:lnTo>
                  <a:lnTo>
                    <a:pt x="18" y="74"/>
                  </a:lnTo>
                  <a:lnTo>
                    <a:pt x="40" y="64"/>
                  </a:lnTo>
                  <a:lnTo>
                    <a:pt x="70" y="52"/>
                  </a:lnTo>
                  <a:lnTo>
                    <a:pt x="106" y="42"/>
                  </a:lnTo>
                  <a:lnTo>
                    <a:pt x="148" y="33"/>
                  </a:lnTo>
                  <a:lnTo>
                    <a:pt x="197" y="25"/>
                  </a:lnTo>
                  <a:lnTo>
                    <a:pt x="252" y="18"/>
                  </a:lnTo>
                  <a:lnTo>
                    <a:pt x="311" y="11"/>
                  </a:lnTo>
                  <a:lnTo>
                    <a:pt x="374" y="6"/>
                  </a:lnTo>
                  <a:lnTo>
                    <a:pt x="443" y="2"/>
                  </a:lnTo>
                  <a:lnTo>
                    <a:pt x="513" y="1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rgbClr val="2980B9">
                <a:lumMod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DBA25610-1DD3-E65E-5883-EF68A144EA37}"/>
              </a:ext>
            </a:extLst>
          </p:cNvPr>
          <p:cNvSpPr txBox="1">
            <a:spLocks/>
          </p:cNvSpPr>
          <p:nvPr/>
        </p:nvSpPr>
        <p:spPr>
          <a:xfrm>
            <a:off x="648469" y="110375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85" name="Group 7">
            <a:extLst>
              <a:ext uri="{FF2B5EF4-FFF2-40B4-BE49-F238E27FC236}">
                <a16:creationId xmlns:a16="http://schemas.microsoft.com/office/drawing/2014/main" id="{86E1871A-66D9-A714-88B9-8D297ECDF226}"/>
              </a:ext>
            </a:extLst>
          </p:cNvPr>
          <p:cNvGrpSpPr/>
          <p:nvPr/>
        </p:nvGrpSpPr>
        <p:grpSpPr>
          <a:xfrm>
            <a:off x="4896875" y="5572990"/>
            <a:ext cx="2061661" cy="684411"/>
            <a:chOff x="2315304" y="4996517"/>
            <a:chExt cx="1885711" cy="53660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8E2EE0A9-4CDC-2975-91B4-F74134711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304" y="5135068"/>
              <a:ext cx="1885711" cy="398057"/>
            </a:xfrm>
            <a:custGeom>
              <a:avLst/>
              <a:gdLst>
                <a:gd name="T0" fmla="*/ 4 w 1677"/>
                <a:gd name="T1" fmla="*/ 0 h 354"/>
                <a:gd name="T2" fmla="*/ 41 w 1677"/>
                <a:gd name="T3" fmla="*/ 24 h 354"/>
                <a:gd name="T4" fmla="*/ 113 w 1677"/>
                <a:gd name="T5" fmla="*/ 47 h 354"/>
                <a:gd name="T6" fmla="*/ 214 w 1677"/>
                <a:gd name="T7" fmla="*/ 68 h 354"/>
                <a:gd name="T8" fmla="*/ 342 w 1677"/>
                <a:gd name="T9" fmla="*/ 85 h 354"/>
                <a:gd name="T10" fmla="*/ 491 w 1677"/>
                <a:gd name="T11" fmla="*/ 96 h 354"/>
                <a:gd name="T12" fmla="*/ 658 w 1677"/>
                <a:gd name="T13" fmla="*/ 105 h 354"/>
                <a:gd name="T14" fmla="*/ 838 w 1677"/>
                <a:gd name="T15" fmla="*/ 108 h 354"/>
                <a:gd name="T16" fmla="*/ 1019 w 1677"/>
                <a:gd name="T17" fmla="*/ 105 h 354"/>
                <a:gd name="T18" fmla="*/ 1185 w 1677"/>
                <a:gd name="T19" fmla="*/ 96 h 354"/>
                <a:gd name="T20" fmla="*/ 1335 w 1677"/>
                <a:gd name="T21" fmla="*/ 85 h 354"/>
                <a:gd name="T22" fmla="*/ 1463 w 1677"/>
                <a:gd name="T23" fmla="*/ 68 h 354"/>
                <a:gd name="T24" fmla="*/ 1564 w 1677"/>
                <a:gd name="T25" fmla="*/ 47 h 354"/>
                <a:gd name="T26" fmla="*/ 1635 w 1677"/>
                <a:gd name="T27" fmla="*/ 24 h 354"/>
                <a:gd name="T28" fmla="*/ 1672 w 1677"/>
                <a:gd name="T29" fmla="*/ 0 h 354"/>
                <a:gd name="T30" fmla="*/ 1677 w 1677"/>
                <a:gd name="T31" fmla="*/ 234 h 354"/>
                <a:gd name="T32" fmla="*/ 1659 w 1677"/>
                <a:gd name="T33" fmla="*/ 258 h 354"/>
                <a:gd name="T34" fmla="*/ 1610 w 1677"/>
                <a:gd name="T35" fmla="*/ 281 h 354"/>
                <a:gd name="T36" fmla="*/ 1533 w 1677"/>
                <a:gd name="T37" fmla="*/ 302 h 354"/>
                <a:gd name="T38" fmla="*/ 1430 w 1677"/>
                <a:gd name="T39" fmla="*/ 320 h 354"/>
                <a:gd name="T40" fmla="*/ 1307 w 1677"/>
                <a:gd name="T41" fmla="*/ 334 h 354"/>
                <a:gd name="T42" fmla="*/ 1164 w 1677"/>
                <a:gd name="T43" fmla="*/ 345 h 354"/>
                <a:gd name="T44" fmla="*/ 1008 w 1677"/>
                <a:gd name="T45" fmla="*/ 352 h 354"/>
                <a:gd name="T46" fmla="*/ 838 w 1677"/>
                <a:gd name="T47" fmla="*/ 354 h 354"/>
                <a:gd name="T48" fmla="*/ 669 w 1677"/>
                <a:gd name="T49" fmla="*/ 352 h 354"/>
                <a:gd name="T50" fmla="*/ 511 w 1677"/>
                <a:gd name="T51" fmla="*/ 345 h 354"/>
                <a:gd name="T52" fmla="*/ 369 w 1677"/>
                <a:gd name="T53" fmla="*/ 334 h 354"/>
                <a:gd name="T54" fmla="*/ 245 w 1677"/>
                <a:gd name="T55" fmla="*/ 320 h 354"/>
                <a:gd name="T56" fmla="*/ 142 w 1677"/>
                <a:gd name="T57" fmla="*/ 302 h 354"/>
                <a:gd name="T58" fmla="*/ 65 w 1677"/>
                <a:gd name="T59" fmla="*/ 281 h 354"/>
                <a:gd name="T60" fmla="*/ 16 w 1677"/>
                <a:gd name="T61" fmla="*/ 258 h 354"/>
                <a:gd name="T62" fmla="*/ 0 w 1677"/>
                <a:gd name="T63" fmla="*/ 23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7" h="354">
                  <a:moveTo>
                    <a:pt x="0" y="0"/>
                  </a:moveTo>
                  <a:lnTo>
                    <a:pt x="4" y="0"/>
                  </a:lnTo>
                  <a:lnTo>
                    <a:pt x="18" y="13"/>
                  </a:lnTo>
                  <a:lnTo>
                    <a:pt x="41" y="24"/>
                  </a:lnTo>
                  <a:lnTo>
                    <a:pt x="73" y="36"/>
                  </a:lnTo>
                  <a:lnTo>
                    <a:pt x="113" y="47"/>
                  </a:lnTo>
                  <a:lnTo>
                    <a:pt x="159" y="58"/>
                  </a:lnTo>
                  <a:lnTo>
                    <a:pt x="214" y="68"/>
                  </a:lnTo>
                  <a:lnTo>
                    <a:pt x="275" y="76"/>
                  </a:lnTo>
                  <a:lnTo>
                    <a:pt x="342" y="85"/>
                  </a:lnTo>
                  <a:lnTo>
                    <a:pt x="414" y="91"/>
                  </a:lnTo>
                  <a:lnTo>
                    <a:pt x="491" y="96"/>
                  </a:lnTo>
                  <a:lnTo>
                    <a:pt x="572" y="101"/>
                  </a:lnTo>
                  <a:lnTo>
                    <a:pt x="658" y="105"/>
                  </a:lnTo>
                  <a:lnTo>
                    <a:pt x="747" y="106"/>
                  </a:lnTo>
                  <a:lnTo>
                    <a:pt x="838" y="108"/>
                  </a:lnTo>
                  <a:lnTo>
                    <a:pt x="930" y="106"/>
                  </a:lnTo>
                  <a:lnTo>
                    <a:pt x="1019" y="105"/>
                  </a:lnTo>
                  <a:lnTo>
                    <a:pt x="1104" y="101"/>
                  </a:lnTo>
                  <a:lnTo>
                    <a:pt x="1185" y="96"/>
                  </a:lnTo>
                  <a:lnTo>
                    <a:pt x="1262" y="91"/>
                  </a:lnTo>
                  <a:lnTo>
                    <a:pt x="1335" y="85"/>
                  </a:lnTo>
                  <a:lnTo>
                    <a:pt x="1401" y="76"/>
                  </a:lnTo>
                  <a:lnTo>
                    <a:pt x="1463" y="68"/>
                  </a:lnTo>
                  <a:lnTo>
                    <a:pt x="1517" y="58"/>
                  </a:lnTo>
                  <a:lnTo>
                    <a:pt x="1564" y="47"/>
                  </a:lnTo>
                  <a:lnTo>
                    <a:pt x="1603" y="36"/>
                  </a:lnTo>
                  <a:lnTo>
                    <a:pt x="1635" y="24"/>
                  </a:lnTo>
                  <a:lnTo>
                    <a:pt x="1658" y="13"/>
                  </a:lnTo>
                  <a:lnTo>
                    <a:pt x="1672" y="0"/>
                  </a:lnTo>
                  <a:lnTo>
                    <a:pt x="1677" y="0"/>
                  </a:lnTo>
                  <a:lnTo>
                    <a:pt x="1677" y="234"/>
                  </a:lnTo>
                  <a:lnTo>
                    <a:pt x="1672" y="246"/>
                  </a:lnTo>
                  <a:lnTo>
                    <a:pt x="1659" y="258"/>
                  </a:lnTo>
                  <a:lnTo>
                    <a:pt x="1639" y="270"/>
                  </a:lnTo>
                  <a:lnTo>
                    <a:pt x="1610" y="281"/>
                  </a:lnTo>
                  <a:lnTo>
                    <a:pt x="1576" y="291"/>
                  </a:lnTo>
                  <a:lnTo>
                    <a:pt x="1533" y="302"/>
                  </a:lnTo>
                  <a:lnTo>
                    <a:pt x="1486" y="311"/>
                  </a:lnTo>
                  <a:lnTo>
                    <a:pt x="1430" y="320"/>
                  </a:lnTo>
                  <a:lnTo>
                    <a:pt x="1371" y="327"/>
                  </a:lnTo>
                  <a:lnTo>
                    <a:pt x="1307" y="334"/>
                  </a:lnTo>
                  <a:lnTo>
                    <a:pt x="1238" y="340"/>
                  </a:lnTo>
                  <a:lnTo>
                    <a:pt x="1164" y="345"/>
                  </a:lnTo>
                  <a:lnTo>
                    <a:pt x="1087" y="349"/>
                  </a:lnTo>
                  <a:lnTo>
                    <a:pt x="1008" y="352"/>
                  </a:lnTo>
                  <a:lnTo>
                    <a:pt x="924" y="354"/>
                  </a:lnTo>
                  <a:lnTo>
                    <a:pt x="838" y="354"/>
                  </a:lnTo>
                  <a:lnTo>
                    <a:pt x="752" y="354"/>
                  </a:lnTo>
                  <a:lnTo>
                    <a:pt x="669" y="352"/>
                  </a:lnTo>
                  <a:lnTo>
                    <a:pt x="588" y="349"/>
                  </a:lnTo>
                  <a:lnTo>
                    <a:pt x="511" y="345"/>
                  </a:lnTo>
                  <a:lnTo>
                    <a:pt x="438" y="340"/>
                  </a:lnTo>
                  <a:lnTo>
                    <a:pt x="369" y="334"/>
                  </a:lnTo>
                  <a:lnTo>
                    <a:pt x="304" y="327"/>
                  </a:lnTo>
                  <a:lnTo>
                    <a:pt x="245" y="320"/>
                  </a:lnTo>
                  <a:lnTo>
                    <a:pt x="191" y="311"/>
                  </a:lnTo>
                  <a:lnTo>
                    <a:pt x="142" y="302"/>
                  </a:lnTo>
                  <a:lnTo>
                    <a:pt x="101" y="291"/>
                  </a:lnTo>
                  <a:lnTo>
                    <a:pt x="65" y="281"/>
                  </a:lnTo>
                  <a:lnTo>
                    <a:pt x="37" y="270"/>
                  </a:lnTo>
                  <a:lnTo>
                    <a:pt x="16" y="258"/>
                  </a:lnTo>
                  <a:lnTo>
                    <a:pt x="4" y="246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4F7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30D3A3C8-05B6-2478-B5BE-0B5E1CF81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304" y="4996517"/>
              <a:ext cx="1885711" cy="272118"/>
            </a:xfrm>
            <a:custGeom>
              <a:avLst/>
              <a:gdLst>
                <a:gd name="T0" fmla="*/ 924 w 1677"/>
                <a:gd name="T1" fmla="*/ 0 h 242"/>
                <a:gd name="T2" fmla="*/ 1087 w 1677"/>
                <a:gd name="T3" fmla="*/ 5 h 242"/>
                <a:gd name="T4" fmla="*/ 1238 w 1677"/>
                <a:gd name="T5" fmla="*/ 14 h 242"/>
                <a:gd name="T6" fmla="*/ 1371 w 1677"/>
                <a:gd name="T7" fmla="*/ 27 h 242"/>
                <a:gd name="T8" fmla="*/ 1486 w 1677"/>
                <a:gd name="T9" fmla="*/ 44 h 242"/>
                <a:gd name="T10" fmla="*/ 1576 w 1677"/>
                <a:gd name="T11" fmla="*/ 63 h 242"/>
                <a:gd name="T12" fmla="*/ 1639 w 1677"/>
                <a:gd name="T13" fmla="*/ 85 h 242"/>
                <a:gd name="T14" fmla="*/ 1672 w 1677"/>
                <a:gd name="T15" fmla="*/ 108 h 242"/>
                <a:gd name="T16" fmla="*/ 1676 w 1677"/>
                <a:gd name="T17" fmla="*/ 127 h 242"/>
                <a:gd name="T18" fmla="*/ 1658 w 1677"/>
                <a:gd name="T19" fmla="*/ 147 h 242"/>
                <a:gd name="T20" fmla="*/ 1603 w 1677"/>
                <a:gd name="T21" fmla="*/ 170 h 242"/>
                <a:gd name="T22" fmla="*/ 1517 w 1677"/>
                <a:gd name="T23" fmla="*/ 192 h 242"/>
                <a:gd name="T24" fmla="*/ 1401 w 1677"/>
                <a:gd name="T25" fmla="*/ 210 h 242"/>
                <a:gd name="T26" fmla="*/ 1262 w 1677"/>
                <a:gd name="T27" fmla="*/ 225 h 242"/>
                <a:gd name="T28" fmla="*/ 1104 w 1677"/>
                <a:gd name="T29" fmla="*/ 235 h 242"/>
                <a:gd name="T30" fmla="*/ 930 w 1677"/>
                <a:gd name="T31" fmla="*/ 240 h 242"/>
                <a:gd name="T32" fmla="*/ 747 w 1677"/>
                <a:gd name="T33" fmla="*/ 240 h 242"/>
                <a:gd name="T34" fmla="*/ 572 w 1677"/>
                <a:gd name="T35" fmla="*/ 235 h 242"/>
                <a:gd name="T36" fmla="*/ 414 w 1677"/>
                <a:gd name="T37" fmla="*/ 225 h 242"/>
                <a:gd name="T38" fmla="*/ 275 w 1677"/>
                <a:gd name="T39" fmla="*/ 210 h 242"/>
                <a:gd name="T40" fmla="*/ 159 w 1677"/>
                <a:gd name="T41" fmla="*/ 192 h 242"/>
                <a:gd name="T42" fmla="*/ 73 w 1677"/>
                <a:gd name="T43" fmla="*/ 170 h 242"/>
                <a:gd name="T44" fmla="*/ 18 w 1677"/>
                <a:gd name="T45" fmla="*/ 147 h 242"/>
                <a:gd name="T46" fmla="*/ 1 w 1677"/>
                <a:gd name="T47" fmla="*/ 127 h 242"/>
                <a:gd name="T48" fmla="*/ 4 w 1677"/>
                <a:gd name="T49" fmla="*/ 108 h 242"/>
                <a:gd name="T50" fmla="*/ 37 w 1677"/>
                <a:gd name="T51" fmla="*/ 85 h 242"/>
                <a:gd name="T52" fmla="*/ 101 w 1677"/>
                <a:gd name="T53" fmla="*/ 63 h 242"/>
                <a:gd name="T54" fmla="*/ 191 w 1677"/>
                <a:gd name="T55" fmla="*/ 44 h 242"/>
                <a:gd name="T56" fmla="*/ 304 w 1677"/>
                <a:gd name="T57" fmla="*/ 27 h 242"/>
                <a:gd name="T58" fmla="*/ 438 w 1677"/>
                <a:gd name="T59" fmla="*/ 14 h 242"/>
                <a:gd name="T60" fmla="*/ 588 w 1677"/>
                <a:gd name="T61" fmla="*/ 5 h 242"/>
                <a:gd name="T62" fmla="*/ 752 w 1677"/>
                <a:gd name="T6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7" h="242">
                  <a:moveTo>
                    <a:pt x="838" y="0"/>
                  </a:moveTo>
                  <a:lnTo>
                    <a:pt x="924" y="0"/>
                  </a:lnTo>
                  <a:lnTo>
                    <a:pt x="1008" y="3"/>
                  </a:lnTo>
                  <a:lnTo>
                    <a:pt x="1087" y="5"/>
                  </a:lnTo>
                  <a:lnTo>
                    <a:pt x="1164" y="9"/>
                  </a:lnTo>
                  <a:lnTo>
                    <a:pt x="1238" y="14"/>
                  </a:lnTo>
                  <a:lnTo>
                    <a:pt x="1307" y="21"/>
                  </a:lnTo>
                  <a:lnTo>
                    <a:pt x="1371" y="27"/>
                  </a:lnTo>
                  <a:lnTo>
                    <a:pt x="1430" y="35"/>
                  </a:lnTo>
                  <a:lnTo>
                    <a:pt x="1486" y="44"/>
                  </a:lnTo>
                  <a:lnTo>
                    <a:pt x="1533" y="53"/>
                  </a:lnTo>
                  <a:lnTo>
                    <a:pt x="1576" y="63"/>
                  </a:lnTo>
                  <a:lnTo>
                    <a:pt x="1610" y="73"/>
                  </a:lnTo>
                  <a:lnTo>
                    <a:pt x="1639" y="85"/>
                  </a:lnTo>
                  <a:lnTo>
                    <a:pt x="1659" y="96"/>
                  </a:lnTo>
                  <a:lnTo>
                    <a:pt x="1672" y="108"/>
                  </a:lnTo>
                  <a:lnTo>
                    <a:pt x="1677" y="121"/>
                  </a:lnTo>
                  <a:lnTo>
                    <a:pt x="1676" y="127"/>
                  </a:lnTo>
                  <a:lnTo>
                    <a:pt x="1672" y="134"/>
                  </a:lnTo>
                  <a:lnTo>
                    <a:pt x="1658" y="147"/>
                  </a:lnTo>
                  <a:lnTo>
                    <a:pt x="1635" y="158"/>
                  </a:lnTo>
                  <a:lnTo>
                    <a:pt x="1603" y="170"/>
                  </a:lnTo>
                  <a:lnTo>
                    <a:pt x="1564" y="181"/>
                  </a:lnTo>
                  <a:lnTo>
                    <a:pt x="1517" y="192"/>
                  </a:lnTo>
                  <a:lnTo>
                    <a:pt x="1463" y="202"/>
                  </a:lnTo>
                  <a:lnTo>
                    <a:pt x="1401" y="210"/>
                  </a:lnTo>
                  <a:lnTo>
                    <a:pt x="1335" y="219"/>
                  </a:lnTo>
                  <a:lnTo>
                    <a:pt x="1262" y="225"/>
                  </a:lnTo>
                  <a:lnTo>
                    <a:pt x="1185" y="230"/>
                  </a:lnTo>
                  <a:lnTo>
                    <a:pt x="1104" y="235"/>
                  </a:lnTo>
                  <a:lnTo>
                    <a:pt x="1019" y="239"/>
                  </a:lnTo>
                  <a:lnTo>
                    <a:pt x="930" y="240"/>
                  </a:lnTo>
                  <a:lnTo>
                    <a:pt x="838" y="242"/>
                  </a:lnTo>
                  <a:lnTo>
                    <a:pt x="747" y="240"/>
                  </a:lnTo>
                  <a:lnTo>
                    <a:pt x="658" y="239"/>
                  </a:lnTo>
                  <a:lnTo>
                    <a:pt x="572" y="235"/>
                  </a:lnTo>
                  <a:lnTo>
                    <a:pt x="491" y="230"/>
                  </a:lnTo>
                  <a:lnTo>
                    <a:pt x="414" y="225"/>
                  </a:lnTo>
                  <a:lnTo>
                    <a:pt x="342" y="219"/>
                  </a:lnTo>
                  <a:lnTo>
                    <a:pt x="275" y="210"/>
                  </a:lnTo>
                  <a:lnTo>
                    <a:pt x="214" y="202"/>
                  </a:lnTo>
                  <a:lnTo>
                    <a:pt x="159" y="192"/>
                  </a:lnTo>
                  <a:lnTo>
                    <a:pt x="113" y="181"/>
                  </a:lnTo>
                  <a:lnTo>
                    <a:pt x="73" y="170"/>
                  </a:lnTo>
                  <a:lnTo>
                    <a:pt x="41" y="158"/>
                  </a:lnTo>
                  <a:lnTo>
                    <a:pt x="18" y="147"/>
                  </a:lnTo>
                  <a:lnTo>
                    <a:pt x="4" y="134"/>
                  </a:lnTo>
                  <a:lnTo>
                    <a:pt x="1" y="127"/>
                  </a:lnTo>
                  <a:lnTo>
                    <a:pt x="0" y="121"/>
                  </a:lnTo>
                  <a:lnTo>
                    <a:pt x="4" y="108"/>
                  </a:lnTo>
                  <a:lnTo>
                    <a:pt x="16" y="96"/>
                  </a:lnTo>
                  <a:lnTo>
                    <a:pt x="37" y="85"/>
                  </a:lnTo>
                  <a:lnTo>
                    <a:pt x="65" y="73"/>
                  </a:lnTo>
                  <a:lnTo>
                    <a:pt x="101" y="63"/>
                  </a:lnTo>
                  <a:lnTo>
                    <a:pt x="142" y="53"/>
                  </a:lnTo>
                  <a:lnTo>
                    <a:pt x="191" y="44"/>
                  </a:lnTo>
                  <a:lnTo>
                    <a:pt x="245" y="35"/>
                  </a:lnTo>
                  <a:lnTo>
                    <a:pt x="304" y="27"/>
                  </a:lnTo>
                  <a:lnTo>
                    <a:pt x="369" y="21"/>
                  </a:lnTo>
                  <a:lnTo>
                    <a:pt x="438" y="14"/>
                  </a:lnTo>
                  <a:lnTo>
                    <a:pt x="511" y="9"/>
                  </a:lnTo>
                  <a:lnTo>
                    <a:pt x="588" y="5"/>
                  </a:lnTo>
                  <a:lnTo>
                    <a:pt x="669" y="3"/>
                  </a:lnTo>
                  <a:lnTo>
                    <a:pt x="752" y="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954F72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88" name="Group 6">
            <a:extLst>
              <a:ext uri="{FF2B5EF4-FFF2-40B4-BE49-F238E27FC236}">
                <a16:creationId xmlns:a16="http://schemas.microsoft.com/office/drawing/2014/main" id="{73FAF601-B36E-C3DB-8B66-D77D37035DEB}"/>
              </a:ext>
            </a:extLst>
          </p:cNvPr>
          <p:cNvGrpSpPr/>
          <p:nvPr/>
        </p:nvGrpSpPr>
        <p:grpSpPr>
          <a:xfrm>
            <a:off x="4700790" y="4972621"/>
            <a:ext cx="2453831" cy="666914"/>
            <a:chOff x="2147761" y="4430388"/>
            <a:chExt cx="2244411" cy="474168"/>
          </a:xfrm>
        </p:grpSpPr>
        <p:sp>
          <p:nvSpPr>
            <p:cNvPr id="89" name="Freeform 10">
              <a:extLst>
                <a:ext uri="{FF2B5EF4-FFF2-40B4-BE49-F238E27FC236}">
                  <a16:creationId xmlns:a16="http://schemas.microsoft.com/office/drawing/2014/main" id="{9870D6B7-88B6-8A00-B57D-0EFEAB80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761" y="4554850"/>
              <a:ext cx="2244411" cy="349706"/>
            </a:xfrm>
            <a:custGeom>
              <a:avLst/>
              <a:gdLst>
                <a:gd name="T0" fmla="*/ 5 w 1996"/>
                <a:gd name="T1" fmla="*/ 0 h 311"/>
                <a:gd name="T2" fmla="*/ 45 w 1996"/>
                <a:gd name="T3" fmla="*/ 21 h 311"/>
                <a:gd name="T4" fmla="*/ 120 w 1996"/>
                <a:gd name="T5" fmla="*/ 40 h 311"/>
                <a:gd name="T6" fmla="*/ 228 w 1996"/>
                <a:gd name="T7" fmla="*/ 57 h 311"/>
                <a:gd name="T8" fmla="*/ 363 w 1996"/>
                <a:gd name="T9" fmla="*/ 71 h 311"/>
                <a:gd name="T10" fmla="*/ 523 w 1996"/>
                <a:gd name="T11" fmla="*/ 83 h 311"/>
                <a:gd name="T12" fmla="*/ 701 w 1996"/>
                <a:gd name="T13" fmla="*/ 90 h 311"/>
                <a:gd name="T14" fmla="*/ 896 w 1996"/>
                <a:gd name="T15" fmla="*/ 94 h 311"/>
                <a:gd name="T16" fmla="*/ 1100 w 1996"/>
                <a:gd name="T17" fmla="*/ 94 h 311"/>
                <a:gd name="T18" fmla="*/ 1294 w 1996"/>
                <a:gd name="T19" fmla="*/ 90 h 311"/>
                <a:gd name="T20" fmla="*/ 1474 w 1996"/>
                <a:gd name="T21" fmla="*/ 83 h 311"/>
                <a:gd name="T22" fmla="*/ 1632 w 1996"/>
                <a:gd name="T23" fmla="*/ 71 h 311"/>
                <a:gd name="T24" fmla="*/ 1768 w 1996"/>
                <a:gd name="T25" fmla="*/ 57 h 311"/>
                <a:gd name="T26" fmla="*/ 1875 w 1996"/>
                <a:gd name="T27" fmla="*/ 40 h 311"/>
                <a:gd name="T28" fmla="*/ 1951 w 1996"/>
                <a:gd name="T29" fmla="*/ 21 h 311"/>
                <a:gd name="T30" fmla="*/ 1991 w 1996"/>
                <a:gd name="T31" fmla="*/ 0 h 311"/>
                <a:gd name="T32" fmla="*/ 1996 w 1996"/>
                <a:gd name="T33" fmla="*/ 206 h 311"/>
                <a:gd name="T34" fmla="*/ 1978 w 1996"/>
                <a:gd name="T35" fmla="*/ 225 h 311"/>
                <a:gd name="T36" fmla="*/ 1927 w 1996"/>
                <a:gd name="T37" fmla="*/ 245 h 311"/>
                <a:gd name="T38" fmla="*/ 1844 w 1996"/>
                <a:gd name="T39" fmla="*/ 261 h 311"/>
                <a:gd name="T40" fmla="*/ 1735 w 1996"/>
                <a:gd name="T41" fmla="*/ 277 h 311"/>
                <a:gd name="T42" fmla="*/ 1603 w 1996"/>
                <a:gd name="T43" fmla="*/ 290 h 311"/>
                <a:gd name="T44" fmla="*/ 1448 w 1996"/>
                <a:gd name="T45" fmla="*/ 300 h 311"/>
                <a:gd name="T46" fmla="*/ 1279 w 1996"/>
                <a:gd name="T47" fmla="*/ 308 h 311"/>
                <a:gd name="T48" fmla="*/ 1094 w 1996"/>
                <a:gd name="T49" fmla="*/ 310 h 311"/>
                <a:gd name="T50" fmla="*/ 902 w 1996"/>
                <a:gd name="T51" fmla="*/ 310 h 311"/>
                <a:gd name="T52" fmla="*/ 718 w 1996"/>
                <a:gd name="T53" fmla="*/ 308 h 311"/>
                <a:gd name="T54" fmla="*/ 547 w 1996"/>
                <a:gd name="T55" fmla="*/ 300 h 311"/>
                <a:gd name="T56" fmla="*/ 394 w 1996"/>
                <a:gd name="T57" fmla="*/ 290 h 311"/>
                <a:gd name="T58" fmla="*/ 261 w 1996"/>
                <a:gd name="T59" fmla="*/ 277 h 311"/>
                <a:gd name="T60" fmla="*/ 151 w 1996"/>
                <a:gd name="T61" fmla="*/ 261 h 311"/>
                <a:gd name="T62" fmla="*/ 69 w 1996"/>
                <a:gd name="T63" fmla="*/ 245 h 311"/>
                <a:gd name="T64" fmla="*/ 18 w 1996"/>
                <a:gd name="T65" fmla="*/ 225 h 311"/>
                <a:gd name="T66" fmla="*/ 0 w 1996"/>
                <a:gd name="T67" fmla="*/ 20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96" h="311">
                  <a:moveTo>
                    <a:pt x="0" y="0"/>
                  </a:moveTo>
                  <a:lnTo>
                    <a:pt x="5" y="0"/>
                  </a:lnTo>
                  <a:lnTo>
                    <a:pt x="20" y="12"/>
                  </a:lnTo>
                  <a:lnTo>
                    <a:pt x="45" y="21"/>
                  </a:lnTo>
                  <a:lnTo>
                    <a:pt x="78" y="31"/>
                  </a:lnTo>
                  <a:lnTo>
                    <a:pt x="120" y="40"/>
                  </a:lnTo>
                  <a:lnTo>
                    <a:pt x="171" y="49"/>
                  </a:lnTo>
                  <a:lnTo>
                    <a:pt x="228" y="57"/>
                  </a:lnTo>
                  <a:lnTo>
                    <a:pt x="293" y="65"/>
                  </a:lnTo>
                  <a:lnTo>
                    <a:pt x="363" y="71"/>
                  </a:lnTo>
                  <a:lnTo>
                    <a:pt x="441" y="78"/>
                  </a:lnTo>
                  <a:lnTo>
                    <a:pt x="523" y="83"/>
                  </a:lnTo>
                  <a:lnTo>
                    <a:pt x="609" y="87"/>
                  </a:lnTo>
                  <a:lnTo>
                    <a:pt x="701" y="90"/>
                  </a:lnTo>
                  <a:lnTo>
                    <a:pt x="797" y="93"/>
                  </a:lnTo>
                  <a:lnTo>
                    <a:pt x="896" y="94"/>
                  </a:lnTo>
                  <a:lnTo>
                    <a:pt x="998" y="96"/>
                  </a:lnTo>
                  <a:lnTo>
                    <a:pt x="1100" y="94"/>
                  </a:lnTo>
                  <a:lnTo>
                    <a:pt x="1199" y="93"/>
                  </a:lnTo>
                  <a:lnTo>
                    <a:pt x="1294" y="90"/>
                  </a:lnTo>
                  <a:lnTo>
                    <a:pt x="1387" y="87"/>
                  </a:lnTo>
                  <a:lnTo>
                    <a:pt x="1474" y="83"/>
                  </a:lnTo>
                  <a:lnTo>
                    <a:pt x="1556" y="78"/>
                  </a:lnTo>
                  <a:lnTo>
                    <a:pt x="1632" y="71"/>
                  </a:lnTo>
                  <a:lnTo>
                    <a:pt x="1703" y="65"/>
                  </a:lnTo>
                  <a:lnTo>
                    <a:pt x="1768" y="57"/>
                  </a:lnTo>
                  <a:lnTo>
                    <a:pt x="1825" y="49"/>
                  </a:lnTo>
                  <a:lnTo>
                    <a:pt x="1875" y="40"/>
                  </a:lnTo>
                  <a:lnTo>
                    <a:pt x="1918" y="31"/>
                  </a:lnTo>
                  <a:lnTo>
                    <a:pt x="1951" y="21"/>
                  </a:lnTo>
                  <a:lnTo>
                    <a:pt x="1975" y="12"/>
                  </a:lnTo>
                  <a:lnTo>
                    <a:pt x="1991" y="0"/>
                  </a:lnTo>
                  <a:lnTo>
                    <a:pt x="1996" y="0"/>
                  </a:lnTo>
                  <a:lnTo>
                    <a:pt x="1996" y="206"/>
                  </a:lnTo>
                  <a:lnTo>
                    <a:pt x="1992" y="216"/>
                  </a:lnTo>
                  <a:lnTo>
                    <a:pt x="1978" y="225"/>
                  </a:lnTo>
                  <a:lnTo>
                    <a:pt x="1956" y="236"/>
                  </a:lnTo>
                  <a:lnTo>
                    <a:pt x="1927" y="245"/>
                  </a:lnTo>
                  <a:lnTo>
                    <a:pt x="1889" y="254"/>
                  </a:lnTo>
                  <a:lnTo>
                    <a:pt x="1844" y="261"/>
                  </a:lnTo>
                  <a:lnTo>
                    <a:pt x="1793" y="269"/>
                  </a:lnTo>
                  <a:lnTo>
                    <a:pt x="1735" y="277"/>
                  </a:lnTo>
                  <a:lnTo>
                    <a:pt x="1672" y="283"/>
                  </a:lnTo>
                  <a:lnTo>
                    <a:pt x="1603" y="290"/>
                  </a:lnTo>
                  <a:lnTo>
                    <a:pt x="1528" y="295"/>
                  </a:lnTo>
                  <a:lnTo>
                    <a:pt x="1448" y="300"/>
                  </a:lnTo>
                  <a:lnTo>
                    <a:pt x="1365" y="304"/>
                  </a:lnTo>
                  <a:lnTo>
                    <a:pt x="1279" y="308"/>
                  </a:lnTo>
                  <a:lnTo>
                    <a:pt x="1187" y="309"/>
                  </a:lnTo>
                  <a:lnTo>
                    <a:pt x="1094" y="310"/>
                  </a:lnTo>
                  <a:lnTo>
                    <a:pt x="998" y="311"/>
                  </a:lnTo>
                  <a:lnTo>
                    <a:pt x="902" y="310"/>
                  </a:lnTo>
                  <a:lnTo>
                    <a:pt x="808" y="309"/>
                  </a:lnTo>
                  <a:lnTo>
                    <a:pt x="718" y="308"/>
                  </a:lnTo>
                  <a:lnTo>
                    <a:pt x="631" y="304"/>
                  </a:lnTo>
                  <a:lnTo>
                    <a:pt x="547" y="300"/>
                  </a:lnTo>
                  <a:lnTo>
                    <a:pt x="468" y="295"/>
                  </a:lnTo>
                  <a:lnTo>
                    <a:pt x="394" y="290"/>
                  </a:lnTo>
                  <a:lnTo>
                    <a:pt x="325" y="283"/>
                  </a:lnTo>
                  <a:lnTo>
                    <a:pt x="261" y="277"/>
                  </a:lnTo>
                  <a:lnTo>
                    <a:pt x="203" y="269"/>
                  </a:lnTo>
                  <a:lnTo>
                    <a:pt x="151" y="261"/>
                  </a:lnTo>
                  <a:lnTo>
                    <a:pt x="106" y="254"/>
                  </a:lnTo>
                  <a:lnTo>
                    <a:pt x="69" y="245"/>
                  </a:lnTo>
                  <a:lnTo>
                    <a:pt x="39" y="236"/>
                  </a:lnTo>
                  <a:lnTo>
                    <a:pt x="18" y="225"/>
                  </a:lnTo>
                  <a:lnTo>
                    <a:pt x="3" y="21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392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0" name="Freeform 11">
              <a:extLst>
                <a:ext uri="{FF2B5EF4-FFF2-40B4-BE49-F238E27FC236}">
                  <a16:creationId xmlns:a16="http://schemas.microsoft.com/office/drawing/2014/main" id="{8156A087-DCB7-C37F-806B-D0BF0E8FD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761" y="4430388"/>
              <a:ext cx="2244411" cy="237260"/>
            </a:xfrm>
            <a:custGeom>
              <a:avLst/>
              <a:gdLst>
                <a:gd name="T0" fmla="*/ 1094 w 1996"/>
                <a:gd name="T1" fmla="*/ 0 h 211"/>
                <a:gd name="T2" fmla="*/ 1279 w 1996"/>
                <a:gd name="T3" fmla="*/ 4 h 211"/>
                <a:gd name="T4" fmla="*/ 1448 w 1996"/>
                <a:gd name="T5" fmla="*/ 11 h 211"/>
                <a:gd name="T6" fmla="*/ 1603 w 1996"/>
                <a:gd name="T7" fmla="*/ 22 h 211"/>
                <a:gd name="T8" fmla="*/ 1735 w 1996"/>
                <a:gd name="T9" fmla="*/ 35 h 211"/>
                <a:gd name="T10" fmla="*/ 1844 w 1996"/>
                <a:gd name="T11" fmla="*/ 49 h 211"/>
                <a:gd name="T12" fmla="*/ 1927 w 1996"/>
                <a:gd name="T13" fmla="*/ 67 h 211"/>
                <a:gd name="T14" fmla="*/ 1978 w 1996"/>
                <a:gd name="T15" fmla="*/ 85 h 211"/>
                <a:gd name="T16" fmla="*/ 1996 w 1996"/>
                <a:gd name="T17" fmla="*/ 105 h 211"/>
                <a:gd name="T18" fmla="*/ 1995 w 1996"/>
                <a:gd name="T19" fmla="*/ 113 h 211"/>
                <a:gd name="T20" fmla="*/ 1975 w 1996"/>
                <a:gd name="T21" fmla="*/ 127 h 211"/>
                <a:gd name="T22" fmla="*/ 1918 w 1996"/>
                <a:gd name="T23" fmla="*/ 146 h 211"/>
                <a:gd name="T24" fmla="*/ 1825 w 1996"/>
                <a:gd name="T25" fmla="*/ 164 h 211"/>
                <a:gd name="T26" fmla="*/ 1703 w 1996"/>
                <a:gd name="T27" fmla="*/ 180 h 211"/>
                <a:gd name="T28" fmla="*/ 1556 w 1996"/>
                <a:gd name="T29" fmla="*/ 193 h 211"/>
                <a:gd name="T30" fmla="*/ 1387 w 1996"/>
                <a:gd name="T31" fmla="*/ 202 h 211"/>
                <a:gd name="T32" fmla="*/ 1199 w 1996"/>
                <a:gd name="T33" fmla="*/ 208 h 211"/>
                <a:gd name="T34" fmla="*/ 998 w 1996"/>
                <a:gd name="T35" fmla="*/ 211 h 211"/>
                <a:gd name="T36" fmla="*/ 797 w 1996"/>
                <a:gd name="T37" fmla="*/ 208 h 211"/>
                <a:gd name="T38" fmla="*/ 609 w 1996"/>
                <a:gd name="T39" fmla="*/ 202 h 211"/>
                <a:gd name="T40" fmla="*/ 441 w 1996"/>
                <a:gd name="T41" fmla="*/ 193 h 211"/>
                <a:gd name="T42" fmla="*/ 293 w 1996"/>
                <a:gd name="T43" fmla="*/ 180 h 211"/>
                <a:gd name="T44" fmla="*/ 171 w 1996"/>
                <a:gd name="T45" fmla="*/ 164 h 211"/>
                <a:gd name="T46" fmla="*/ 78 w 1996"/>
                <a:gd name="T47" fmla="*/ 146 h 211"/>
                <a:gd name="T48" fmla="*/ 20 w 1996"/>
                <a:gd name="T49" fmla="*/ 127 h 211"/>
                <a:gd name="T50" fmla="*/ 2 w 1996"/>
                <a:gd name="T51" fmla="*/ 113 h 211"/>
                <a:gd name="T52" fmla="*/ 0 w 1996"/>
                <a:gd name="T53" fmla="*/ 105 h 211"/>
                <a:gd name="T54" fmla="*/ 18 w 1996"/>
                <a:gd name="T55" fmla="*/ 85 h 211"/>
                <a:gd name="T56" fmla="*/ 69 w 1996"/>
                <a:gd name="T57" fmla="*/ 67 h 211"/>
                <a:gd name="T58" fmla="*/ 151 w 1996"/>
                <a:gd name="T59" fmla="*/ 49 h 211"/>
                <a:gd name="T60" fmla="*/ 261 w 1996"/>
                <a:gd name="T61" fmla="*/ 35 h 211"/>
                <a:gd name="T62" fmla="*/ 394 w 1996"/>
                <a:gd name="T63" fmla="*/ 22 h 211"/>
                <a:gd name="T64" fmla="*/ 547 w 1996"/>
                <a:gd name="T65" fmla="*/ 11 h 211"/>
                <a:gd name="T66" fmla="*/ 718 w 1996"/>
                <a:gd name="T67" fmla="*/ 4 h 211"/>
                <a:gd name="T68" fmla="*/ 902 w 1996"/>
                <a:gd name="T6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6" h="211">
                  <a:moveTo>
                    <a:pt x="998" y="0"/>
                  </a:moveTo>
                  <a:lnTo>
                    <a:pt x="1094" y="0"/>
                  </a:lnTo>
                  <a:lnTo>
                    <a:pt x="1187" y="1"/>
                  </a:lnTo>
                  <a:lnTo>
                    <a:pt x="1279" y="4"/>
                  </a:lnTo>
                  <a:lnTo>
                    <a:pt x="1365" y="8"/>
                  </a:lnTo>
                  <a:lnTo>
                    <a:pt x="1448" y="11"/>
                  </a:lnTo>
                  <a:lnTo>
                    <a:pt x="1528" y="15"/>
                  </a:lnTo>
                  <a:lnTo>
                    <a:pt x="1603" y="22"/>
                  </a:lnTo>
                  <a:lnTo>
                    <a:pt x="1672" y="27"/>
                  </a:lnTo>
                  <a:lnTo>
                    <a:pt x="1735" y="35"/>
                  </a:lnTo>
                  <a:lnTo>
                    <a:pt x="1793" y="41"/>
                  </a:lnTo>
                  <a:lnTo>
                    <a:pt x="1844" y="49"/>
                  </a:lnTo>
                  <a:lnTo>
                    <a:pt x="1889" y="58"/>
                  </a:lnTo>
                  <a:lnTo>
                    <a:pt x="1927" y="67"/>
                  </a:lnTo>
                  <a:lnTo>
                    <a:pt x="1956" y="76"/>
                  </a:lnTo>
                  <a:lnTo>
                    <a:pt x="1978" y="85"/>
                  </a:lnTo>
                  <a:lnTo>
                    <a:pt x="1992" y="95"/>
                  </a:lnTo>
                  <a:lnTo>
                    <a:pt x="1996" y="105"/>
                  </a:lnTo>
                  <a:lnTo>
                    <a:pt x="1996" y="109"/>
                  </a:lnTo>
                  <a:lnTo>
                    <a:pt x="1995" y="113"/>
                  </a:lnTo>
                  <a:lnTo>
                    <a:pt x="1991" y="115"/>
                  </a:lnTo>
                  <a:lnTo>
                    <a:pt x="1975" y="127"/>
                  </a:lnTo>
                  <a:lnTo>
                    <a:pt x="1951" y="136"/>
                  </a:lnTo>
                  <a:lnTo>
                    <a:pt x="1918" y="146"/>
                  </a:lnTo>
                  <a:lnTo>
                    <a:pt x="1875" y="155"/>
                  </a:lnTo>
                  <a:lnTo>
                    <a:pt x="1825" y="164"/>
                  </a:lnTo>
                  <a:lnTo>
                    <a:pt x="1768" y="172"/>
                  </a:lnTo>
                  <a:lnTo>
                    <a:pt x="1703" y="180"/>
                  </a:lnTo>
                  <a:lnTo>
                    <a:pt x="1632" y="186"/>
                  </a:lnTo>
                  <a:lnTo>
                    <a:pt x="1556" y="193"/>
                  </a:lnTo>
                  <a:lnTo>
                    <a:pt x="1474" y="198"/>
                  </a:lnTo>
                  <a:lnTo>
                    <a:pt x="1387" y="202"/>
                  </a:lnTo>
                  <a:lnTo>
                    <a:pt x="1294" y="205"/>
                  </a:lnTo>
                  <a:lnTo>
                    <a:pt x="1199" y="208"/>
                  </a:lnTo>
                  <a:lnTo>
                    <a:pt x="1100" y="209"/>
                  </a:lnTo>
                  <a:lnTo>
                    <a:pt x="998" y="211"/>
                  </a:lnTo>
                  <a:lnTo>
                    <a:pt x="896" y="209"/>
                  </a:lnTo>
                  <a:lnTo>
                    <a:pt x="797" y="208"/>
                  </a:lnTo>
                  <a:lnTo>
                    <a:pt x="701" y="205"/>
                  </a:lnTo>
                  <a:lnTo>
                    <a:pt x="609" y="202"/>
                  </a:lnTo>
                  <a:lnTo>
                    <a:pt x="523" y="198"/>
                  </a:lnTo>
                  <a:lnTo>
                    <a:pt x="441" y="193"/>
                  </a:lnTo>
                  <a:lnTo>
                    <a:pt x="363" y="186"/>
                  </a:lnTo>
                  <a:lnTo>
                    <a:pt x="293" y="180"/>
                  </a:lnTo>
                  <a:lnTo>
                    <a:pt x="228" y="172"/>
                  </a:lnTo>
                  <a:lnTo>
                    <a:pt x="171" y="164"/>
                  </a:lnTo>
                  <a:lnTo>
                    <a:pt x="120" y="155"/>
                  </a:lnTo>
                  <a:lnTo>
                    <a:pt x="78" y="146"/>
                  </a:lnTo>
                  <a:lnTo>
                    <a:pt x="45" y="136"/>
                  </a:lnTo>
                  <a:lnTo>
                    <a:pt x="20" y="127"/>
                  </a:lnTo>
                  <a:lnTo>
                    <a:pt x="5" y="115"/>
                  </a:lnTo>
                  <a:lnTo>
                    <a:pt x="2" y="113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3" y="95"/>
                  </a:lnTo>
                  <a:lnTo>
                    <a:pt x="18" y="85"/>
                  </a:lnTo>
                  <a:lnTo>
                    <a:pt x="39" y="76"/>
                  </a:lnTo>
                  <a:lnTo>
                    <a:pt x="69" y="67"/>
                  </a:lnTo>
                  <a:lnTo>
                    <a:pt x="106" y="58"/>
                  </a:lnTo>
                  <a:lnTo>
                    <a:pt x="151" y="49"/>
                  </a:lnTo>
                  <a:lnTo>
                    <a:pt x="203" y="41"/>
                  </a:lnTo>
                  <a:lnTo>
                    <a:pt x="261" y="35"/>
                  </a:lnTo>
                  <a:lnTo>
                    <a:pt x="325" y="27"/>
                  </a:lnTo>
                  <a:lnTo>
                    <a:pt x="394" y="22"/>
                  </a:lnTo>
                  <a:lnTo>
                    <a:pt x="468" y="15"/>
                  </a:lnTo>
                  <a:lnTo>
                    <a:pt x="547" y="11"/>
                  </a:lnTo>
                  <a:lnTo>
                    <a:pt x="631" y="8"/>
                  </a:lnTo>
                  <a:lnTo>
                    <a:pt x="718" y="4"/>
                  </a:lnTo>
                  <a:lnTo>
                    <a:pt x="808" y="1"/>
                  </a:lnTo>
                  <a:lnTo>
                    <a:pt x="902" y="0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rgbClr val="C0392B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91" name="Group 5">
            <a:extLst>
              <a:ext uri="{FF2B5EF4-FFF2-40B4-BE49-F238E27FC236}">
                <a16:creationId xmlns:a16="http://schemas.microsoft.com/office/drawing/2014/main" id="{F668085A-35D1-8CFC-84EC-F016A86F6DFB}"/>
              </a:ext>
            </a:extLst>
          </p:cNvPr>
          <p:cNvGrpSpPr/>
          <p:nvPr/>
        </p:nvGrpSpPr>
        <p:grpSpPr>
          <a:xfrm>
            <a:off x="4454300" y="4304300"/>
            <a:ext cx="2946811" cy="724682"/>
            <a:chOff x="1921745" y="3830458"/>
            <a:chExt cx="2695318" cy="515242"/>
          </a:xfrm>
        </p:grpSpPr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088E205A-E328-02CD-EEAE-945CC41E2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45" y="3963386"/>
              <a:ext cx="2695318" cy="382314"/>
            </a:xfrm>
            <a:custGeom>
              <a:avLst/>
              <a:gdLst>
                <a:gd name="T0" fmla="*/ 7 w 2397"/>
                <a:gd name="T1" fmla="*/ 0 h 340"/>
                <a:gd name="T2" fmla="*/ 46 w 2397"/>
                <a:gd name="T3" fmla="*/ 19 h 340"/>
                <a:gd name="T4" fmla="*/ 121 w 2397"/>
                <a:gd name="T5" fmla="*/ 38 h 340"/>
                <a:gd name="T6" fmla="*/ 225 w 2397"/>
                <a:gd name="T7" fmla="*/ 55 h 340"/>
                <a:gd name="T8" fmla="*/ 356 w 2397"/>
                <a:gd name="T9" fmla="*/ 69 h 340"/>
                <a:gd name="T10" fmla="*/ 513 w 2397"/>
                <a:gd name="T11" fmla="*/ 82 h 340"/>
                <a:gd name="T12" fmla="*/ 689 w 2397"/>
                <a:gd name="T13" fmla="*/ 92 h 340"/>
                <a:gd name="T14" fmla="*/ 883 w 2397"/>
                <a:gd name="T15" fmla="*/ 99 h 340"/>
                <a:gd name="T16" fmla="*/ 1090 w 2397"/>
                <a:gd name="T17" fmla="*/ 102 h 340"/>
                <a:gd name="T18" fmla="*/ 1307 w 2397"/>
                <a:gd name="T19" fmla="*/ 102 h 340"/>
                <a:gd name="T20" fmla="*/ 1516 w 2397"/>
                <a:gd name="T21" fmla="*/ 99 h 340"/>
                <a:gd name="T22" fmla="*/ 1708 w 2397"/>
                <a:gd name="T23" fmla="*/ 92 h 340"/>
                <a:gd name="T24" fmla="*/ 1886 w 2397"/>
                <a:gd name="T25" fmla="*/ 82 h 340"/>
                <a:gd name="T26" fmla="*/ 2041 w 2397"/>
                <a:gd name="T27" fmla="*/ 69 h 340"/>
                <a:gd name="T28" fmla="*/ 2173 w 2397"/>
                <a:gd name="T29" fmla="*/ 55 h 340"/>
                <a:gd name="T30" fmla="*/ 2278 w 2397"/>
                <a:gd name="T31" fmla="*/ 38 h 340"/>
                <a:gd name="T32" fmla="*/ 2351 w 2397"/>
                <a:gd name="T33" fmla="*/ 19 h 340"/>
                <a:gd name="T34" fmla="*/ 2391 w 2397"/>
                <a:gd name="T35" fmla="*/ 0 h 340"/>
                <a:gd name="T36" fmla="*/ 2397 w 2397"/>
                <a:gd name="T37" fmla="*/ 225 h 340"/>
                <a:gd name="T38" fmla="*/ 2378 w 2397"/>
                <a:gd name="T39" fmla="*/ 245 h 340"/>
                <a:gd name="T40" fmla="*/ 2323 w 2397"/>
                <a:gd name="T41" fmla="*/ 264 h 340"/>
                <a:gd name="T42" fmla="*/ 2234 w 2397"/>
                <a:gd name="T43" fmla="*/ 282 h 340"/>
                <a:gd name="T44" fmla="*/ 2116 w 2397"/>
                <a:gd name="T45" fmla="*/ 299 h 340"/>
                <a:gd name="T46" fmla="*/ 1971 w 2397"/>
                <a:gd name="T47" fmla="*/ 313 h 340"/>
                <a:gd name="T48" fmla="*/ 1804 w 2397"/>
                <a:gd name="T49" fmla="*/ 325 h 340"/>
                <a:gd name="T50" fmla="*/ 1617 w 2397"/>
                <a:gd name="T51" fmla="*/ 332 h 340"/>
                <a:gd name="T52" fmla="*/ 1414 w 2397"/>
                <a:gd name="T53" fmla="*/ 338 h 340"/>
                <a:gd name="T54" fmla="*/ 1199 w 2397"/>
                <a:gd name="T55" fmla="*/ 340 h 340"/>
                <a:gd name="T56" fmla="*/ 983 w 2397"/>
                <a:gd name="T57" fmla="*/ 338 h 340"/>
                <a:gd name="T58" fmla="*/ 780 w 2397"/>
                <a:gd name="T59" fmla="*/ 332 h 340"/>
                <a:gd name="T60" fmla="*/ 594 w 2397"/>
                <a:gd name="T61" fmla="*/ 325 h 340"/>
                <a:gd name="T62" fmla="*/ 427 w 2397"/>
                <a:gd name="T63" fmla="*/ 313 h 340"/>
                <a:gd name="T64" fmla="*/ 282 w 2397"/>
                <a:gd name="T65" fmla="*/ 299 h 340"/>
                <a:gd name="T66" fmla="*/ 163 w 2397"/>
                <a:gd name="T67" fmla="*/ 282 h 340"/>
                <a:gd name="T68" fmla="*/ 75 w 2397"/>
                <a:gd name="T69" fmla="*/ 264 h 340"/>
                <a:gd name="T70" fmla="*/ 19 w 2397"/>
                <a:gd name="T71" fmla="*/ 245 h 340"/>
                <a:gd name="T72" fmla="*/ 0 w 2397"/>
                <a:gd name="T73" fmla="*/ 2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7" h="340">
                  <a:moveTo>
                    <a:pt x="0" y="0"/>
                  </a:moveTo>
                  <a:lnTo>
                    <a:pt x="7" y="0"/>
                  </a:lnTo>
                  <a:lnTo>
                    <a:pt x="22" y="10"/>
                  </a:lnTo>
                  <a:lnTo>
                    <a:pt x="46" y="19"/>
                  </a:lnTo>
                  <a:lnTo>
                    <a:pt x="80" y="29"/>
                  </a:lnTo>
                  <a:lnTo>
                    <a:pt x="121" y="38"/>
                  </a:lnTo>
                  <a:lnTo>
                    <a:pt x="168" y="46"/>
                  </a:lnTo>
                  <a:lnTo>
                    <a:pt x="225" y="55"/>
                  </a:lnTo>
                  <a:lnTo>
                    <a:pt x="288" y="63"/>
                  </a:lnTo>
                  <a:lnTo>
                    <a:pt x="356" y="69"/>
                  </a:lnTo>
                  <a:lnTo>
                    <a:pt x="432" y="77"/>
                  </a:lnTo>
                  <a:lnTo>
                    <a:pt x="513" y="82"/>
                  </a:lnTo>
                  <a:lnTo>
                    <a:pt x="598" y="87"/>
                  </a:lnTo>
                  <a:lnTo>
                    <a:pt x="689" y="92"/>
                  </a:lnTo>
                  <a:lnTo>
                    <a:pt x="784" y="96"/>
                  </a:lnTo>
                  <a:lnTo>
                    <a:pt x="883" y="99"/>
                  </a:lnTo>
                  <a:lnTo>
                    <a:pt x="985" y="101"/>
                  </a:lnTo>
                  <a:lnTo>
                    <a:pt x="1090" y="102"/>
                  </a:lnTo>
                  <a:lnTo>
                    <a:pt x="1199" y="102"/>
                  </a:lnTo>
                  <a:lnTo>
                    <a:pt x="1307" y="102"/>
                  </a:lnTo>
                  <a:lnTo>
                    <a:pt x="1413" y="101"/>
                  </a:lnTo>
                  <a:lnTo>
                    <a:pt x="1516" y="99"/>
                  </a:lnTo>
                  <a:lnTo>
                    <a:pt x="1613" y="96"/>
                  </a:lnTo>
                  <a:lnTo>
                    <a:pt x="1708" y="92"/>
                  </a:lnTo>
                  <a:lnTo>
                    <a:pt x="1800" y="87"/>
                  </a:lnTo>
                  <a:lnTo>
                    <a:pt x="1886" y="82"/>
                  </a:lnTo>
                  <a:lnTo>
                    <a:pt x="1966" y="77"/>
                  </a:lnTo>
                  <a:lnTo>
                    <a:pt x="2041" y="69"/>
                  </a:lnTo>
                  <a:lnTo>
                    <a:pt x="2111" y="63"/>
                  </a:lnTo>
                  <a:lnTo>
                    <a:pt x="2173" y="55"/>
                  </a:lnTo>
                  <a:lnTo>
                    <a:pt x="2229" y="46"/>
                  </a:lnTo>
                  <a:lnTo>
                    <a:pt x="2278" y="38"/>
                  </a:lnTo>
                  <a:lnTo>
                    <a:pt x="2319" y="29"/>
                  </a:lnTo>
                  <a:lnTo>
                    <a:pt x="2351" y="19"/>
                  </a:lnTo>
                  <a:lnTo>
                    <a:pt x="2376" y="10"/>
                  </a:lnTo>
                  <a:lnTo>
                    <a:pt x="2391" y="0"/>
                  </a:lnTo>
                  <a:lnTo>
                    <a:pt x="2397" y="0"/>
                  </a:lnTo>
                  <a:lnTo>
                    <a:pt x="2397" y="225"/>
                  </a:lnTo>
                  <a:lnTo>
                    <a:pt x="2392" y="235"/>
                  </a:lnTo>
                  <a:lnTo>
                    <a:pt x="2378" y="245"/>
                  </a:lnTo>
                  <a:lnTo>
                    <a:pt x="2355" y="255"/>
                  </a:lnTo>
                  <a:lnTo>
                    <a:pt x="2323" y="264"/>
                  </a:lnTo>
                  <a:lnTo>
                    <a:pt x="2282" y="273"/>
                  </a:lnTo>
                  <a:lnTo>
                    <a:pt x="2234" y="282"/>
                  </a:lnTo>
                  <a:lnTo>
                    <a:pt x="2179" y="291"/>
                  </a:lnTo>
                  <a:lnTo>
                    <a:pt x="2116" y="299"/>
                  </a:lnTo>
                  <a:lnTo>
                    <a:pt x="2047" y="307"/>
                  </a:lnTo>
                  <a:lnTo>
                    <a:pt x="1971" y="313"/>
                  </a:lnTo>
                  <a:lnTo>
                    <a:pt x="1890" y="318"/>
                  </a:lnTo>
                  <a:lnTo>
                    <a:pt x="1804" y="325"/>
                  </a:lnTo>
                  <a:lnTo>
                    <a:pt x="1712" y="329"/>
                  </a:lnTo>
                  <a:lnTo>
                    <a:pt x="1617" y="332"/>
                  </a:lnTo>
                  <a:lnTo>
                    <a:pt x="1518" y="336"/>
                  </a:lnTo>
                  <a:lnTo>
                    <a:pt x="1414" y="338"/>
                  </a:lnTo>
                  <a:lnTo>
                    <a:pt x="1307" y="340"/>
                  </a:lnTo>
                  <a:lnTo>
                    <a:pt x="1199" y="340"/>
                  </a:lnTo>
                  <a:lnTo>
                    <a:pt x="1090" y="340"/>
                  </a:lnTo>
                  <a:lnTo>
                    <a:pt x="983" y="338"/>
                  </a:lnTo>
                  <a:lnTo>
                    <a:pt x="881" y="336"/>
                  </a:lnTo>
                  <a:lnTo>
                    <a:pt x="780" y="332"/>
                  </a:lnTo>
                  <a:lnTo>
                    <a:pt x="685" y="329"/>
                  </a:lnTo>
                  <a:lnTo>
                    <a:pt x="594" y="325"/>
                  </a:lnTo>
                  <a:lnTo>
                    <a:pt x="508" y="318"/>
                  </a:lnTo>
                  <a:lnTo>
                    <a:pt x="427" y="313"/>
                  </a:lnTo>
                  <a:lnTo>
                    <a:pt x="351" y="307"/>
                  </a:lnTo>
                  <a:lnTo>
                    <a:pt x="282" y="299"/>
                  </a:lnTo>
                  <a:lnTo>
                    <a:pt x="220" y="291"/>
                  </a:lnTo>
                  <a:lnTo>
                    <a:pt x="163" y="282"/>
                  </a:lnTo>
                  <a:lnTo>
                    <a:pt x="116" y="273"/>
                  </a:lnTo>
                  <a:lnTo>
                    <a:pt x="75" y="264"/>
                  </a:lnTo>
                  <a:lnTo>
                    <a:pt x="43" y="255"/>
                  </a:lnTo>
                  <a:lnTo>
                    <a:pt x="19" y="245"/>
                  </a:lnTo>
                  <a:lnTo>
                    <a:pt x="5" y="23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C1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DFDE646B-312C-0443-7092-4B25021D1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45" y="3830458"/>
              <a:ext cx="2695318" cy="259749"/>
            </a:xfrm>
            <a:custGeom>
              <a:avLst/>
              <a:gdLst>
                <a:gd name="T0" fmla="*/ 1307 w 2397"/>
                <a:gd name="T1" fmla="*/ 1 h 231"/>
                <a:gd name="T2" fmla="*/ 1518 w 2397"/>
                <a:gd name="T3" fmla="*/ 4 h 231"/>
                <a:gd name="T4" fmla="*/ 1712 w 2397"/>
                <a:gd name="T5" fmla="*/ 12 h 231"/>
                <a:gd name="T6" fmla="*/ 1890 w 2397"/>
                <a:gd name="T7" fmla="*/ 22 h 231"/>
                <a:gd name="T8" fmla="*/ 2047 w 2397"/>
                <a:gd name="T9" fmla="*/ 35 h 231"/>
                <a:gd name="T10" fmla="*/ 2179 w 2397"/>
                <a:gd name="T11" fmla="*/ 49 h 231"/>
                <a:gd name="T12" fmla="*/ 2282 w 2397"/>
                <a:gd name="T13" fmla="*/ 67 h 231"/>
                <a:gd name="T14" fmla="*/ 2355 w 2397"/>
                <a:gd name="T15" fmla="*/ 85 h 231"/>
                <a:gd name="T16" fmla="*/ 2392 w 2397"/>
                <a:gd name="T17" fmla="*/ 106 h 231"/>
                <a:gd name="T18" fmla="*/ 2397 w 2397"/>
                <a:gd name="T19" fmla="*/ 120 h 231"/>
                <a:gd name="T20" fmla="*/ 2391 w 2397"/>
                <a:gd name="T21" fmla="*/ 129 h 231"/>
                <a:gd name="T22" fmla="*/ 2351 w 2397"/>
                <a:gd name="T23" fmla="*/ 148 h 231"/>
                <a:gd name="T24" fmla="*/ 2278 w 2397"/>
                <a:gd name="T25" fmla="*/ 167 h 231"/>
                <a:gd name="T26" fmla="*/ 2173 w 2397"/>
                <a:gd name="T27" fmla="*/ 184 h 231"/>
                <a:gd name="T28" fmla="*/ 2041 w 2397"/>
                <a:gd name="T29" fmla="*/ 198 h 231"/>
                <a:gd name="T30" fmla="*/ 1886 w 2397"/>
                <a:gd name="T31" fmla="*/ 211 h 231"/>
                <a:gd name="T32" fmla="*/ 1708 w 2397"/>
                <a:gd name="T33" fmla="*/ 221 h 231"/>
                <a:gd name="T34" fmla="*/ 1516 w 2397"/>
                <a:gd name="T35" fmla="*/ 228 h 231"/>
                <a:gd name="T36" fmla="*/ 1307 w 2397"/>
                <a:gd name="T37" fmla="*/ 231 h 231"/>
                <a:gd name="T38" fmla="*/ 1090 w 2397"/>
                <a:gd name="T39" fmla="*/ 231 h 231"/>
                <a:gd name="T40" fmla="*/ 883 w 2397"/>
                <a:gd name="T41" fmla="*/ 228 h 231"/>
                <a:gd name="T42" fmla="*/ 689 w 2397"/>
                <a:gd name="T43" fmla="*/ 221 h 231"/>
                <a:gd name="T44" fmla="*/ 513 w 2397"/>
                <a:gd name="T45" fmla="*/ 211 h 231"/>
                <a:gd name="T46" fmla="*/ 356 w 2397"/>
                <a:gd name="T47" fmla="*/ 198 h 231"/>
                <a:gd name="T48" fmla="*/ 225 w 2397"/>
                <a:gd name="T49" fmla="*/ 184 h 231"/>
                <a:gd name="T50" fmla="*/ 121 w 2397"/>
                <a:gd name="T51" fmla="*/ 167 h 231"/>
                <a:gd name="T52" fmla="*/ 46 w 2397"/>
                <a:gd name="T53" fmla="*/ 148 h 231"/>
                <a:gd name="T54" fmla="*/ 7 w 2397"/>
                <a:gd name="T55" fmla="*/ 129 h 231"/>
                <a:gd name="T56" fmla="*/ 1 w 2397"/>
                <a:gd name="T57" fmla="*/ 120 h 231"/>
                <a:gd name="T58" fmla="*/ 5 w 2397"/>
                <a:gd name="T59" fmla="*/ 106 h 231"/>
                <a:gd name="T60" fmla="*/ 43 w 2397"/>
                <a:gd name="T61" fmla="*/ 85 h 231"/>
                <a:gd name="T62" fmla="*/ 116 w 2397"/>
                <a:gd name="T63" fmla="*/ 67 h 231"/>
                <a:gd name="T64" fmla="*/ 220 w 2397"/>
                <a:gd name="T65" fmla="*/ 49 h 231"/>
                <a:gd name="T66" fmla="*/ 351 w 2397"/>
                <a:gd name="T67" fmla="*/ 35 h 231"/>
                <a:gd name="T68" fmla="*/ 508 w 2397"/>
                <a:gd name="T69" fmla="*/ 22 h 231"/>
                <a:gd name="T70" fmla="*/ 685 w 2397"/>
                <a:gd name="T71" fmla="*/ 12 h 231"/>
                <a:gd name="T72" fmla="*/ 881 w 2397"/>
                <a:gd name="T73" fmla="*/ 4 h 231"/>
                <a:gd name="T74" fmla="*/ 1090 w 2397"/>
                <a:gd name="T75" fmla="*/ 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97" h="231">
                  <a:moveTo>
                    <a:pt x="1199" y="0"/>
                  </a:moveTo>
                  <a:lnTo>
                    <a:pt x="1307" y="1"/>
                  </a:lnTo>
                  <a:lnTo>
                    <a:pt x="1414" y="3"/>
                  </a:lnTo>
                  <a:lnTo>
                    <a:pt x="1518" y="4"/>
                  </a:lnTo>
                  <a:lnTo>
                    <a:pt x="1617" y="8"/>
                  </a:lnTo>
                  <a:lnTo>
                    <a:pt x="1712" y="12"/>
                  </a:lnTo>
                  <a:lnTo>
                    <a:pt x="1804" y="17"/>
                  </a:lnTo>
                  <a:lnTo>
                    <a:pt x="1890" y="22"/>
                  </a:lnTo>
                  <a:lnTo>
                    <a:pt x="1971" y="27"/>
                  </a:lnTo>
                  <a:lnTo>
                    <a:pt x="2047" y="35"/>
                  </a:lnTo>
                  <a:lnTo>
                    <a:pt x="2116" y="41"/>
                  </a:lnTo>
                  <a:lnTo>
                    <a:pt x="2179" y="49"/>
                  </a:lnTo>
                  <a:lnTo>
                    <a:pt x="2234" y="58"/>
                  </a:lnTo>
                  <a:lnTo>
                    <a:pt x="2282" y="67"/>
                  </a:lnTo>
                  <a:lnTo>
                    <a:pt x="2323" y="76"/>
                  </a:lnTo>
                  <a:lnTo>
                    <a:pt x="2355" y="85"/>
                  </a:lnTo>
                  <a:lnTo>
                    <a:pt x="2378" y="95"/>
                  </a:lnTo>
                  <a:lnTo>
                    <a:pt x="2392" y="106"/>
                  </a:lnTo>
                  <a:lnTo>
                    <a:pt x="2397" y="116"/>
                  </a:lnTo>
                  <a:lnTo>
                    <a:pt x="2397" y="120"/>
                  </a:lnTo>
                  <a:lnTo>
                    <a:pt x="2395" y="125"/>
                  </a:lnTo>
                  <a:lnTo>
                    <a:pt x="2391" y="129"/>
                  </a:lnTo>
                  <a:lnTo>
                    <a:pt x="2376" y="139"/>
                  </a:lnTo>
                  <a:lnTo>
                    <a:pt x="2351" y="148"/>
                  </a:lnTo>
                  <a:lnTo>
                    <a:pt x="2319" y="158"/>
                  </a:lnTo>
                  <a:lnTo>
                    <a:pt x="2278" y="167"/>
                  </a:lnTo>
                  <a:lnTo>
                    <a:pt x="2229" y="175"/>
                  </a:lnTo>
                  <a:lnTo>
                    <a:pt x="2173" y="184"/>
                  </a:lnTo>
                  <a:lnTo>
                    <a:pt x="2111" y="192"/>
                  </a:lnTo>
                  <a:lnTo>
                    <a:pt x="2041" y="198"/>
                  </a:lnTo>
                  <a:lnTo>
                    <a:pt x="1966" y="206"/>
                  </a:lnTo>
                  <a:lnTo>
                    <a:pt x="1886" y="211"/>
                  </a:lnTo>
                  <a:lnTo>
                    <a:pt x="1800" y="216"/>
                  </a:lnTo>
                  <a:lnTo>
                    <a:pt x="1708" y="221"/>
                  </a:lnTo>
                  <a:lnTo>
                    <a:pt x="1613" y="225"/>
                  </a:lnTo>
                  <a:lnTo>
                    <a:pt x="1516" y="228"/>
                  </a:lnTo>
                  <a:lnTo>
                    <a:pt x="1413" y="230"/>
                  </a:lnTo>
                  <a:lnTo>
                    <a:pt x="1307" y="231"/>
                  </a:lnTo>
                  <a:lnTo>
                    <a:pt x="1199" y="231"/>
                  </a:lnTo>
                  <a:lnTo>
                    <a:pt x="1090" y="231"/>
                  </a:lnTo>
                  <a:lnTo>
                    <a:pt x="985" y="230"/>
                  </a:lnTo>
                  <a:lnTo>
                    <a:pt x="883" y="228"/>
                  </a:lnTo>
                  <a:lnTo>
                    <a:pt x="784" y="225"/>
                  </a:lnTo>
                  <a:lnTo>
                    <a:pt x="689" y="221"/>
                  </a:lnTo>
                  <a:lnTo>
                    <a:pt x="598" y="216"/>
                  </a:lnTo>
                  <a:lnTo>
                    <a:pt x="513" y="211"/>
                  </a:lnTo>
                  <a:lnTo>
                    <a:pt x="432" y="206"/>
                  </a:lnTo>
                  <a:lnTo>
                    <a:pt x="356" y="198"/>
                  </a:lnTo>
                  <a:lnTo>
                    <a:pt x="288" y="192"/>
                  </a:lnTo>
                  <a:lnTo>
                    <a:pt x="225" y="184"/>
                  </a:lnTo>
                  <a:lnTo>
                    <a:pt x="168" y="175"/>
                  </a:lnTo>
                  <a:lnTo>
                    <a:pt x="121" y="167"/>
                  </a:lnTo>
                  <a:lnTo>
                    <a:pt x="80" y="158"/>
                  </a:lnTo>
                  <a:lnTo>
                    <a:pt x="46" y="148"/>
                  </a:lnTo>
                  <a:lnTo>
                    <a:pt x="22" y="139"/>
                  </a:lnTo>
                  <a:lnTo>
                    <a:pt x="7" y="129"/>
                  </a:lnTo>
                  <a:lnTo>
                    <a:pt x="3" y="125"/>
                  </a:lnTo>
                  <a:lnTo>
                    <a:pt x="1" y="120"/>
                  </a:lnTo>
                  <a:lnTo>
                    <a:pt x="0" y="116"/>
                  </a:lnTo>
                  <a:lnTo>
                    <a:pt x="5" y="106"/>
                  </a:lnTo>
                  <a:lnTo>
                    <a:pt x="19" y="95"/>
                  </a:lnTo>
                  <a:lnTo>
                    <a:pt x="43" y="85"/>
                  </a:lnTo>
                  <a:lnTo>
                    <a:pt x="75" y="76"/>
                  </a:lnTo>
                  <a:lnTo>
                    <a:pt x="116" y="67"/>
                  </a:lnTo>
                  <a:lnTo>
                    <a:pt x="163" y="58"/>
                  </a:lnTo>
                  <a:lnTo>
                    <a:pt x="220" y="49"/>
                  </a:lnTo>
                  <a:lnTo>
                    <a:pt x="282" y="41"/>
                  </a:lnTo>
                  <a:lnTo>
                    <a:pt x="351" y="35"/>
                  </a:lnTo>
                  <a:lnTo>
                    <a:pt x="427" y="27"/>
                  </a:lnTo>
                  <a:lnTo>
                    <a:pt x="508" y="22"/>
                  </a:lnTo>
                  <a:lnTo>
                    <a:pt x="594" y="17"/>
                  </a:lnTo>
                  <a:lnTo>
                    <a:pt x="685" y="12"/>
                  </a:lnTo>
                  <a:lnTo>
                    <a:pt x="780" y="8"/>
                  </a:lnTo>
                  <a:lnTo>
                    <a:pt x="881" y="4"/>
                  </a:lnTo>
                  <a:lnTo>
                    <a:pt x="983" y="3"/>
                  </a:lnTo>
                  <a:lnTo>
                    <a:pt x="1090" y="1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rgbClr val="F39C12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94" name="Group 4">
            <a:extLst>
              <a:ext uri="{FF2B5EF4-FFF2-40B4-BE49-F238E27FC236}">
                <a16:creationId xmlns:a16="http://schemas.microsoft.com/office/drawing/2014/main" id="{AD6A231C-E6CA-7E82-1C6D-F74E8C74F80C}"/>
              </a:ext>
            </a:extLst>
          </p:cNvPr>
          <p:cNvGrpSpPr/>
          <p:nvPr/>
        </p:nvGrpSpPr>
        <p:grpSpPr>
          <a:xfrm>
            <a:off x="4131590" y="3649634"/>
            <a:ext cx="3592230" cy="730023"/>
            <a:chOff x="1623764" y="3199218"/>
            <a:chExt cx="3285655" cy="519038"/>
          </a:xfrm>
        </p:grpSpPr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ACD0E97A-DD3F-EB2D-3F88-774D3D91D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764" y="3324697"/>
              <a:ext cx="3285655" cy="393559"/>
            </a:xfrm>
            <a:custGeom>
              <a:avLst/>
              <a:gdLst>
                <a:gd name="T0" fmla="*/ 8 w 2922"/>
                <a:gd name="T1" fmla="*/ 0 h 350"/>
                <a:gd name="T2" fmla="*/ 49 w 2922"/>
                <a:gd name="T3" fmla="*/ 19 h 350"/>
                <a:gd name="T4" fmla="*/ 124 w 2922"/>
                <a:gd name="T5" fmla="*/ 36 h 350"/>
                <a:gd name="T6" fmla="*/ 230 w 2922"/>
                <a:gd name="T7" fmla="*/ 52 h 350"/>
                <a:gd name="T8" fmla="*/ 363 w 2922"/>
                <a:gd name="T9" fmla="*/ 67 h 350"/>
                <a:gd name="T10" fmla="*/ 521 w 2922"/>
                <a:gd name="T11" fmla="*/ 79 h 350"/>
                <a:gd name="T12" fmla="*/ 701 w 2922"/>
                <a:gd name="T13" fmla="*/ 90 h 350"/>
                <a:gd name="T14" fmla="*/ 900 w 2922"/>
                <a:gd name="T15" fmla="*/ 97 h 350"/>
                <a:gd name="T16" fmla="*/ 1115 w 2922"/>
                <a:gd name="T17" fmla="*/ 104 h 350"/>
                <a:gd name="T18" fmla="*/ 1342 w 2922"/>
                <a:gd name="T19" fmla="*/ 106 h 350"/>
                <a:gd name="T20" fmla="*/ 1579 w 2922"/>
                <a:gd name="T21" fmla="*/ 106 h 350"/>
                <a:gd name="T22" fmla="*/ 1808 w 2922"/>
                <a:gd name="T23" fmla="*/ 104 h 350"/>
                <a:gd name="T24" fmla="*/ 2022 w 2922"/>
                <a:gd name="T25" fmla="*/ 97 h 350"/>
                <a:gd name="T26" fmla="*/ 2222 w 2922"/>
                <a:gd name="T27" fmla="*/ 90 h 350"/>
                <a:gd name="T28" fmla="*/ 2402 w 2922"/>
                <a:gd name="T29" fmla="*/ 79 h 350"/>
                <a:gd name="T30" fmla="*/ 2558 w 2922"/>
                <a:gd name="T31" fmla="*/ 67 h 350"/>
                <a:gd name="T32" fmla="*/ 2692 w 2922"/>
                <a:gd name="T33" fmla="*/ 52 h 350"/>
                <a:gd name="T34" fmla="*/ 2797 w 2922"/>
                <a:gd name="T35" fmla="*/ 36 h 350"/>
                <a:gd name="T36" fmla="*/ 2872 w 2922"/>
                <a:gd name="T37" fmla="*/ 19 h 350"/>
                <a:gd name="T38" fmla="*/ 2914 w 2922"/>
                <a:gd name="T39" fmla="*/ 0 h 350"/>
                <a:gd name="T40" fmla="*/ 2922 w 2922"/>
                <a:gd name="T41" fmla="*/ 232 h 350"/>
                <a:gd name="T42" fmla="*/ 2903 w 2922"/>
                <a:gd name="T43" fmla="*/ 252 h 350"/>
                <a:gd name="T44" fmla="*/ 2848 w 2922"/>
                <a:gd name="T45" fmla="*/ 270 h 350"/>
                <a:gd name="T46" fmla="*/ 2759 w 2922"/>
                <a:gd name="T47" fmla="*/ 286 h 350"/>
                <a:gd name="T48" fmla="*/ 2641 w 2922"/>
                <a:gd name="T49" fmla="*/ 302 h 350"/>
                <a:gd name="T50" fmla="*/ 2494 w 2922"/>
                <a:gd name="T51" fmla="*/ 316 h 350"/>
                <a:gd name="T52" fmla="*/ 2324 w 2922"/>
                <a:gd name="T53" fmla="*/ 329 h 350"/>
                <a:gd name="T54" fmla="*/ 2133 w 2922"/>
                <a:gd name="T55" fmla="*/ 338 h 350"/>
                <a:gd name="T56" fmla="*/ 1923 w 2922"/>
                <a:gd name="T57" fmla="*/ 345 h 350"/>
                <a:gd name="T58" fmla="*/ 1698 w 2922"/>
                <a:gd name="T59" fmla="*/ 349 h 350"/>
                <a:gd name="T60" fmla="*/ 1461 w 2922"/>
                <a:gd name="T61" fmla="*/ 350 h 350"/>
                <a:gd name="T62" fmla="*/ 1224 w 2922"/>
                <a:gd name="T63" fmla="*/ 349 h 350"/>
                <a:gd name="T64" fmla="*/ 999 w 2922"/>
                <a:gd name="T65" fmla="*/ 345 h 350"/>
                <a:gd name="T66" fmla="*/ 790 w 2922"/>
                <a:gd name="T67" fmla="*/ 338 h 350"/>
                <a:gd name="T68" fmla="*/ 598 w 2922"/>
                <a:gd name="T69" fmla="*/ 329 h 350"/>
                <a:gd name="T70" fmla="*/ 428 w 2922"/>
                <a:gd name="T71" fmla="*/ 316 h 350"/>
                <a:gd name="T72" fmla="*/ 282 w 2922"/>
                <a:gd name="T73" fmla="*/ 302 h 350"/>
                <a:gd name="T74" fmla="*/ 164 w 2922"/>
                <a:gd name="T75" fmla="*/ 286 h 350"/>
                <a:gd name="T76" fmla="*/ 75 w 2922"/>
                <a:gd name="T77" fmla="*/ 270 h 350"/>
                <a:gd name="T78" fmla="*/ 20 w 2922"/>
                <a:gd name="T79" fmla="*/ 252 h 350"/>
                <a:gd name="T80" fmla="*/ 0 w 2922"/>
                <a:gd name="T81" fmla="*/ 23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22" h="350">
                  <a:moveTo>
                    <a:pt x="0" y="0"/>
                  </a:moveTo>
                  <a:lnTo>
                    <a:pt x="8" y="0"/>
                  </a:lnTo>
                  <a:lnTo>
                    <a:pt x="25" y="9"/>
                  </a:lnTo>
                  <a:lnTo>
                    <a:pt x="49" y="19"/>
                  </a:lnTo>
                  <a:lnTo>
                    <a:pt x="83" y="27"/>
                  </a:lnTo>
                  <a:lnTo>
                    <a:pt x="124" y="36"/>
                  </a:lnTo>
                  <a:lnTo>
                    <a:pt x="174" y="43"/>
                  </a:lnTo>
                  <a:lnTo>
                    <a:pt x="230" y="52"/>
                  </a:lnTo>
                  <a:lnTo>
                    <a:pt x="293" y="59"/>
                  </a:lnTo>
                  <a:lnTo>
                    <a:pt x="363" y="67"/>
                  </a:lnTo>
                  <a:lnTo>
                    <a:pt x="439" y="73"/>
                  </a:lnTo>
                  <a:lnTo>
                    <a:pt x="521" y="79"/>
                  </a:lnTo>
                  <a:lnTo>
                    <a:pt x="608" y="84"/>
                  </a:lnTo>
                  <a:lnTo>
                    <a:pt x="701" y="90"/>
                  </a:lnTo>
                  <a:lnTo>
                    <a:pt x="799" y="93"/>
                  </a:lnTo>
                  <a:lnTo>
                    <a:pt x="900" y="97"/>
                  </a:lnTo>
                  <a:lnTo>
                    <a:pt x="1006" y="101"/>
                  </a:lnTo>
                  <a:lnTo>
                    <a:pt x="1115" y="104"/>
                  </a:lnTo>
                  <a:lnTo>
                    <a:pt x="1227" y="105"/>
                  </a:lnTo>
                  <a:lnTo>
                    <a:pt x="1342" y="106"/>
                  </a:lnTo>
                  <a:lnTo>
                    <a:pt x="1461" y="106"/>
                  </a:lnTo>
                  <a:lnTo>
                    <a:pt x="1579" y="106"/>
                  </a:lnTo>
                  <a:lnTo>
                    <a:pt x="1695" y="105"/>
                  </a:lnTo>
                  <a:lnTo>
                    <a:pt x="1808" y="104"/>
                  </a:lnTo>
                  <a:lnTo>
                    <a:pt x="1917" y="101"/>
                  </a:lnTo>
                  <a:lnTo>
                    <a:pt x="2022" y="97"/>
                  </a:lnTo>
                  <a:lnTo>
                    <a:pt x="2124" y="93"/>
                  </a:lnTo>
                  <a:lnTo>
                    <a:pt x="2222" y="90"/>
                  </a:lnTo>
                  <a:lnTo>
                    <a:pt x="2314" y="84"/>
                  </a:lnTo>
                  <a:lnTo>
                    <a:pt x="2402" y="79"/>
                  </a:lnTo>
                  <a:lnTo>
                    <a:pt x="2483" y="73"/>
                  </a:lnTo>
                  <a:lnTo>
                    <a:pt x="2558" y="67"/>
                  </a:lnTo>
                  <a:lnTo>
                    <a:pt x="2629" y="59"/>
                  </a:lnTo>
                  <a:lnTo>
                    <a:pt x="2692" y="52"/>
                  </a:lnTo>
                  <a:lnTo>
                    <a:pt x="2749" y="43"/>
                  </a:lnTo>
                  <a:lnTo>
                    <a:pt x="2797" y="36"/>
                  </a:lnTo>
                  <a:lnTo>
                    <a:pt x="2839" y="27"/>
                  </a:lnTo>
                  <a:lnTo>
                    <a:pt x="2872" y="19"/>
                  </a:lnTo>
                  <a:lnTo>
                    <a:pt x="2898" y="9"/>
                  </a:lnTo>
                  <a:lnTo>
                    <a:pt x="2914" y="0"/>
                  </a:lnTo>
                  <a:lnTo>
                    <a:pt x="2922" y="0"/>
                  </a:lnTo>
                  <a:lnTo>
                    <a:pt x="2922" y="232"/>
                  </a:lnTo>
                  <a:lnTo>
                    <a:pt x="2917" y="241"/>
                  </a:lnTo>
                  <a:lnTo>
                    <a:pt x="2903" y="252"/>
                  </a:lnTo>
                  <a:lnTo>
                    <a:pt x="2880" y="261"/>
                  </a:lnTo>
                  <a:lnTo>
                    <a:pt x="2848" y="270"/>
                  </a:lnTo>
                  <a:lnTo>
                    <a:pt x="2808" y="279"/>
                  </a:lnTo>
                  <a:lnTo>
                    <a:pt x="2759" y="286"/>
                  </a:lnTo>
                  <a:lnTo>
                    <a:pt x="2704" y="295"/>
                  </a:lnTo>
                  <a:lnTo>
                    <a:pt x="2641" y="302"/>
                  </a:lnTo>
                  <a:lnTo>
                    <a:pt x="2570" y="309"/>
                  </a:lnTo>
                  <a:lnTo>
                    <a:pt x="2494" y="316"/>
                  </a:lnTo>
                  <a:lnTo>
                    <a:pt x="2412" y="322"/>
                  </a:lnTo>
                  <a:lnTo>
                    <a:pt x="2324" y="329"/>
                  </a:lnTo>
                  <a:lnTo>
                    <a:pt x="2231" y="334"/>
                  </a:lnTo>
                  <a:lnTo>
                    <a:pt x="2133" y="338"/>
                  </a:lnTo>
                  <a:lnTo>
                    <a:pt x="2030" y="341"/>
                  </a:lnTo>
                  <a:lnTo>
                    <a:pt x="1923" y="345"/>
                  </a:lnTo>
                  <a:lnTo>
                    <a:pt x="1812" y="348"/>
                  </a:lnTo>
                  <a:lnTo>
                    <a:pt x="1698" y="349"/>
                  </a:lnTo>
                  <a:lnTo>
                    <a:pt x="1581" y="350"/>
                  </a:lnTo>
                  <a:lnTo>
                    <a:pt x="1461" y="350"/>
                  </a:lnTo>
                  <a:lnTo>
                    <a:pt x="1341" y="350"/>
                  </a:lnTo>
                  <a:lnTo>
                    <a:pt x="1224" y="349"/>
                  </a:lnTo>
                  <a:lnTo>
                    <a:pt x="1110" y="348"/>
                  </a:lnTo>
                  <a:lnTo>
                    <a:pt x="999" y="345"/>
                  </a:lnTo>
                  <a:lnTo>
                    <a:pt x="892" y="341"/>
                  </a:lnTo>
                  <a:lnTo>
                    <a:pt x="790" y="338"/>
                  </a:lnTo>
                  <a:lnTo>
                    <a:pt x="692" y="334"/>
                  </a:lnTo>
                  <a:lnTo>
                    <a:pt x="598" y="329"/>
                  </a:lnTo>
                  <a:lnTo>
                    <a:pt x="511" y="322"/>
                  </a:lnTo>
                  <a:lnTo>
                    <a:pt x="428" y="316"/>
                  </a:lnTo>
                  <a:lnTo>
                    <a:pt x="351" y="309"/>
                  </a:lnTo>
                  <a:lnTo>
                    <a:pt x="282" y="302"/>
                  </a:lnTo>
                  <a:lnTo>
                    <a:pt x="219" y="295"/>
                  </a:lnTo>
                  <a:lnTo>
                    <a:pt x="164" y="286"/>
                  </a:lnTo>
                  <a:lnTo>
                    <a:pt x="115" y="279"/>
                  </a:lnTo>
                  <a:lnTo>
                    <a:pt x="75" y="270"/>
                  </a:lnTo>
                  <a:lnTo>
                    <a:pt x="43" y="261"/>
                  </a:lnTo>
                  <a:lnTo>
                    <a:pt x="20" y="252"/>
                  </a:lnTo>
                  <a:lnTo>
                    <a:pt x="4" y="241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B5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FBBC256F-3FAE-C48B-7CB2-409ACA381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764" y="3199218"/>
              <a:ext cx="3285655" cy="266496"/>
            </a:xfrm>
            <a:custGeom>
              <a:avLst/>
              <a:gdLst>
                <a:gd name="T0" fmla="*/ 1581 w 2922"/>
                <a:gd name="T1" fmla="*/ 0 h 237"/>
                <a:gd name="T2" fmla="*/ 1812 w 2922"/>
                <a:gd name="T3" fmla="*/ 2 h 237"/>
                <a:gd name="T4" fmla="*/ 2030 w 2922"/>
                <a:gd name="T5" fmla="*/ 9 h 237"/>
                <a:gd name="T6" fmla="*/ 2231 w 2922"/>
                <a:gd name="T7" fmla="*/ 18 h 237"/>
                <a:gd name="T8" fmla="*/ 2412 w 2922"/>
                <a:gd name="T9" fmla="*/ 28 h 237"/>
                <a:gd name="T10" fmla="*/ 2570 w 2922"/>
                <a:gd name="T11" fmla="*/ 41 h 237"/>
                <a:gd name="T12" fmla="*/ 2704 w 2922"/>
                <a:gd name="T13" fmla="*/ 56 h 237"/>
                <a:gd name="T14" fmla="*/ 2808 w 2922"/>
                <a:gd name="T15" fmla="*/ 72 h 237"/>
                <a:gd name="T16" fmla="*/ 2880 w 2922"/>
                <a:gd name="T17" fmla="*/ 90 h 237"/>
                <a:gd name="T18" fmla="*/ 2917 w 2922"/>
                <a:gd name="T19" fmla="*/ 109 h 237"/>
                <a:gd name="T20" fmla="*/ 2921 w 2922"/>
                <a:gd name="T21" fmla="*/ 123 h 237"/>
                <a:gd name="T22" fmla="*/ 2914 w 2922"/>
                <a:gd name="T23" fmla="*/ 131 h 237"/>
                <a:gd name="T24" fmla="*/ 2872 w 2922"/>
                <a:gd name="T25" fmla="*/ 150 h 237"/>
                <a:gd name="T26" fmla="*/ 2797 w 2922"/>
                <a:gd name="T27" fmla="*/ 167 h 237"/>
                <a:gd name="T28" fmla="*/ 2692 w 2922"/>
                <a:gd name="T29" fmla="*/ 183 h 237"/>
                <a:gd name="T30" fmla="*/ 2558 w 2922"/>
                <a:gd name="T31" fmla="*/ 198 h 237"/>
                <a:gd name="T32" fmla="*/ 2402 w 2922"/>
                <a:gd name="T33" fmla="*/ 210 h 237"/>
                <a:gd name="T34" fmla="*/ 2222 w 2922"/>
                <a:gd name="T35" fmla="*/ 221 h 237"/>
                <a:gd name="T36" fmla="*/ 2022 w 2922"/>
                <a:gd name="T37" fmla="*/ 228 h 237"/>
                <a:gd name="T38" fmla="*/ 1808 w 2922"/>
                <a:gd name="T39" fmla="*/ 235 h 237"/>
                <a:gd name="T40" fmla="*/ 1579 w 2922"/>
                <a:gd name="T41" fmla="*/ 237 h 237"/>
                <a:gd name="T42" fmla="*/ 1342 w 2922"/>
                <a:gd name="T43" fmla="*/ 237 h 237"/>
                <a:gd name="T44" fmla="*/ 1115 w 2922"/>
                <a:gd name="T45" fmla="*/ 235 h 237"/>
                <a:gd name="T46" fmla="*/ 900 w 2922"/>
                <a:gd name="T47" fmla="*/ 228 h 237"/>
                <a:gd name="T48" fmla="*/ 701 w 2922"/>
                <a:gd name="T49" fmla="*/ 221 h 237"/>
                <a:gd name="T50" fmla="*/ 521 w 2922"/>
                <a:gd name="T51" fmla="*/ 210 h 237"/>
                <a:gd name="T52" fmla="*/ 363 w 2922"/>
                <a:gd name="T53" fmla="*/ 198 h 237"/>
                <a:gd name="T54" fmla="*/ 230 w 2922"/>
                <a:gd name="T55" fmla="*/ 183 h 237"/>
                <a:gd name="T56" fmla="*/ 124 w 2922"/>
                <a:gd name="T57" fmla="*/ 167 h 237"/>
                <a:gd name="T58" fmla="*/ 49 w 2922"/>
                <a:gd name="T59" fmla="*/ 150 h 237"/>
                <a:gd name="T60" fmla="*/ 8 w 2922"/>
                <a:gd name="T61" fmla="*/ 131 h 237"/>
                <a:gd name="T62" fmla="*/ 0 w 2922"/>
                <a:gd name="T63" fmla="*/ 123 h 237"/>
                <a:gd name="T64" fmla="*/ 4 w 2922"/>
                <a:gd name="T65" fmla="*/ 109 h 237"/>
                <a:gd name="T66" fmla="*/ 43 w 2922"/>
                <a:gd name="T67" fmla="*/ 90 h 237"/>
                <a:gd name="T68" fmla="*/ 115 w 2922"/>
                <a:gd name="T69" fmla="*/ 72 h 237"/>
                <a:gd name="T70" fmla="*/ 219 w 2922"/>
                <a:gd name="T71" fmla="*/ 56 h 237"/>
                <a:gd name="T72" fmla="*/ 351 w 2922"/>
                <a:gd name="T73" fmla="*/ 41 h 237"/>
                <a:gd name="T74" fmla="*/ 511 w 2922"/>
                <a:gd name="T75" fmla="*/ 28 h 237"/>
                <a:gd name="T76" fmla="*/ 692 w 2922"/>
                <a:gd name="T77" fmla="*/ 18 h 237"/>
                <a:gd name="T78" fmla="*/ 892 w 2922"/>
                <a:gd name="T79" fmla="*/ 9 h 237"/>
                <a:gd name="T80" fmla="*/ 1110 w 2922"/>
                <a:gd name="T81" fmla="*/ 2 h 237"/>
                <a:gd name="T82" fmla="*/ 1341 w 2922"/>
                <a:gd name="T8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22" h="237">
                  <a:moveTo>
                    <a:pt x="1461" y="0"/>
                  </a:moveTo>
                  <a:lnTo>
                    <a:pt x="1581" y="0"/>
                  </a:lnTo>
                  <a:lnTo>
                    <a:pt x="1698" y="1"/>
                  </a:lnTo>
                  <a:lnTo>
                    <a:pt x="1812" y="2"/>
                  </a:lnTo>
                  <a:lnTo>
                    <a:pt x="1923" y="5"/>
                  </a:lnTo>
                  <a:lnTo>
                    <a:pt x="2030" y="9"/>
                  </a:lnTo>
                  <a:lnTo>
                    <a:pt x="2133" y="12"/>
                  </a:lnTo>
                  <a:lnTo>
                    <a:pt x="2231" y="18"/>
                  </a:lnTo>
                  <a:lnTo>
                    <a:pt x="2324" y="23"/>
                  </a:lnTo>
                  <a:lnTo>
                    <a:pt x="2412" y="28"/>
                  </a:lnTo>
                  <a:lnTo>
                    <a:pt x="2494" y="34"/>
                  </a:lnTo>
                  <a:lnTo>
                    <a:pt x="2570" y="41"/>
                  </a:lnTo>
                  <a:lnTo>
                    <a:pt x="2641" y="48"/>
                  </a:lnTo>
                  <a:lnTo>
                    <a:pt x="2704" y="56"/>
                  </a:lnTo>
                  <a:lnTo>
                    <a:pt x="2759" y="64"/>
                  </a:lnTo>
                  <a:lnTo>
                    <a:pt x="2808" y="72"/>
                  </a:lnTo>
                  <a:lnTo>
                    <a:pt x="2848" y="81"/>
                  </a:lnTo>
                  <a:lnTo>
                    <a:pt x="2880" y="90"/>
                  </a:lnTo>
                  <a:lnTo>
                    <a:pt x="2903" y="99"/>
                  </a:lnTo>
                  <a:lnTo>
                    <a:pt x="2917" y="109"/>
                  </a:lnTo>
                  <a:lnTo>
                    <a:pt x="2922" y="119"/>
                  </a:lnTo>
                  <a:lnTo>
                    <a:pt x="2921" y="123"/>
                  </a:lnTo>
                  <a:lnTo>
                    <a:pt x="2918" y="127"/>
                  </a:lnTo>
                  <a:lnTo>
                    <a:pt x="2914" y="131"/>
                  </a:lnTo>
                  <a:lnTo>
                    <a:pt x="2898" y="140"/>
                  </a:lnTo>
                  <a:lnTo>
                    <a:pt x="2872" y="150"/>
                  </a:lnTo>
                  <a:lnTo>
                    <a:pt x="2839" y="158"/>
                  </a:lnTo>
                  <a:lnTo>
                    <a:pt x="2797" y="167"/>
                  </a:lnTo>
                  <a:lnTo>
                    <a:pt x="2749" y="174"/>
                  </a:lnTo>
                  <a:lnTo>
                    <a:pt x="2692" y="183"/>
                  </a:lnTo>
                  <a:lnTo>
                    <a:pt x="2629" y="190"/>
                  </a:lnTo>
                  <a:lnTo>
                    <a:pt x="2558" y="198"/>
                  </a:lnTo>
                  <a:lnTo>
                    <a:pt x="2483" y="204"/>
                  </a:lnTo>
                  <a:lnTo>
                    <a:pt x="2402" y="210"/>
                  </a:lnTo>
                  <a:lnTo>
                    <a:pt x="2314" y="215"/>
                  </a:lnTo>
                  <a:lnTo>
                    <a:pt x="2222" y="221"/>
                  </a:lnTo>
                  <a:lnTo>
                    <a:pt x="2124" y="224"/>
                  </a:lnTo>
                  <a:lnTo>
                    <a:pt x="2022" y="228"/>
                  </a:lnTo>
                  <a:lnTo>
                    <a:pt x="1917" y="232"/>
                  </a:lnTo>
                  <a:lnTo>
                    <a:pt x="1808" y="235"/>
                  </a:lnTo>
                  <a:lnTo>
                    <a:pt x="1695" y="236"/>
                  </a:lnTo>
                  <a:lnTo>
                    <a:pt x="1579" y="237"/>
                  </a:lnTo>
                  <a:lnTo>
                    <a:pt x="1461" y="237"/>
                  </a:lnTo>
                  <a:lnTo>
                    <a:pt x="1342" y="237"/>
                  </a:lnTo>
                  <a:lnTo>
                    <a:pt x="1227" y="236"/>
                  </a:lnTo>
                  <a:lnTo>
                    <a:pt x="1115" y="235"/>
                  </a:lnTo>
                  <a:lnTo>
                    <a:pt x="1006" y="232"/>
                  </a:lnTo>
                  <a:lnTo>
                    <a:pt x="900" y="228"/>
                  </a:lnTo>
                  <a:lnTo>
                    <a:pt x="799" y="224"/>
                  </a:lnTo>
                  <a:lnTo>
                    <a:pt x="701" y="221"/>
                  </a:lnTo>
                  <a:lnTo>
                    <a:pt x="608" y="215"/>
                  </a:lnTo>
                  <a:lnTo>
                    <a:pt x="521" y="210"/>
                  </a:lnTo>
                  <a:lnTo>
                    <a:pt x="439" y="204"/>
                  </a:lnTo>
                  <a:lnTo>
                    <a:pt x="363" y="198"/>
                  </a:lnTo>
                  <a:lnTo>
                    <a:pt x="293" y="190"/>
                  </a:lnTo>
                  <a:lnTo>
                    <a:pt x="230" y="183"/>
                  </a:lnTo>
                  <a:lnTo>
                    <a:pt x="174" y="174"/>
                  </a:lnTo>
                  <a:lnTo>
                    <a:pt x="124" y="167"/>
                  </a:lnTo>
                  <a:lnTo>
                    <a:pt x="83" y="158"/>
                  </a:lnTo>
                  <a:lnTo>
                    <a:pt x="49" y="150"/>
                  </a:lnTo>
                  <a:lnTo>
                    <a:pt x="25" y="140"/>
                  </a:lnTo>
                  <a:lnTo>
                    <a:pt x="8" y="131"/>
                  </a:lnTo>
                  <a:lnTo>
                    <a:pt x="3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09"/>
                  </a:lnTo>
                  <a:lnTo>
                    <a:pt x="20" y="99"/>
                  </a:lnTo>
                  <a:lnTo>
                    <a:pt x="43" y="90"/>
                  </a:lnTo>
                  <a:lnTo>
                    <a:pt x="75" y="81"/>
                  </a:lnTo>
                  <a:lnTo>
                    <a:pt x="115" y="72"/>
                  </a:lnTo>
                  <a:lnTo>
                    <a:pt x="164" y="64"/>
                  </a:lnTo>
                  <a:lnTo>
                    <a:pt x="219" y="56"/>
                  </a:lnTo>
                  <a:lnTo>
                    <a:pt x="282" y="48"/>
                  </a:lnTo>
                  <a:lnTo>
                    <a:pt x="351" y="41"/>
                  </a:lnTo>
                  <a:lnTo>
                    <a:pt x="428" y="34"/>
                  </a:lnTo>
                  <a:lnTo>
                    <a:pt x="511" y="28"/>
                  </a:lnTo>
                  <a:lnTo>
                    <a:pt x="598" y="23"/>
                  </a:lnTo>
                  <a:lnTo>
                    <a:pt x="692" y="18"/>
                  </a:lnTo>
                  <a:lnTo>
                    <a:pt x="790" y="12"/>
                  </a:lnTo>
                  <a:lnTo>
                    <a:pt x="892" y="9"/>
                  </a:lnTo>
                  <a:lnTo>
                    <a:pt x="999" y="5"/>
                  </a:lnTo>
                  <a:lnTo>
                    <a:pt x="1110" y="2"/>
                  </a:lnTo>
                  <a:lnTo>
                    <a:pt x="1224" y="1"/>
                  </a:lnTo>
                  <a:lnTo>
                    <a:pt x="1341" y="0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rgbClr val="9BBB59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97" name="Group 3">
            <a:extLst>
              <a:ext uri="{FF2B5EF4-FFF2-40B4-BE49-F238E27FC236}">
                <a16:creationId xmlns:a16="http://schemas.microsoft.com/office/drawing/2014/main" id="{CD7C8CAE-A6B4-6D7C-D055-545853202612}"/>
              </a:ext>
            </a:extLst>
          </p:cNvPr>
          <p:cNvGrpSpPr/>
          <p:nvPr/>
        </p:nvGrpSpPr>
        <p:grpSpPr>
          <a:xfrm>
            <a:off x="3762778" y="2982332"/>
            <a:ext cx="4329855" cy="754736"/>
            <a:chOff x="1293175" y="2546330"/>
            <a:chExt cx="3960328" cy="536609"/>
          </a:xfrm>
        </p:grpSpPr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2AFA1B42-3A2C-1AB7-924C-06E860AED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75" y="2683757"/>
              <a:ext cx="3960328" cy="399182"/>
            </a:xfrm>
            <a:custGeom>
              <a:avLst/>
              <a:gdLst>
                <a:gd name="T0" fmla="*/ 9 w 3522"/>
                <a:gd name="T1" fmla="*/ 0 h 355"/>
                <a:gd name="T2" fmla="*/ 55 w 3522"/>
                <a:gd name="T3" fmla="*/ 18 h 355"/>
                <a:gd name="T4" fmla="*/ 139 w 3522"/>
                <a:gd name="T5" fmla="*/ 35 h 355"/>
                <a:gd name="T6" fmla="*/ 256 w 3522"/>
                <a:gd name="T7" fmla="*/ 51 h 355"/>
                <a:gd name="T8" fmla="*/ 402 w 3522"/>
                <a:gd name="T9" fmla="*/ 65 h 355"/>
                <a:gd name="T10" fmla="*/ 577 w 3522"/>
                <a:gd name="T11" fmla="*/ 78 h 355"/>
                <a:gd name="T12" fmla="*/ 776 w 3522"/>
                <a:gd name="T13" fmla="*/ 88 h 355"/>
                <a:gd name="T14" fmla="*/ 997 w 3522"/>
                <a:gd name="T15" fmla="*/ 97 h 355"/>
                <a:gd name="T16" fmla="*/ 1238 w 3522"/>
                <a:gd name="T17" fmla="*/ 103 h 355"/>
                <a:gd name="T18" fmla="*/ 1492 w 3522"/>
                <a:gd name="T19" fmla="*/ 107 h 355"/>
                <a:gd name="T20" fmla="*/ 1760 w 3522"/>
                <a:gd name="T21" fmla="*/ 108 h 355"/>
                <a:gd name="T22" fmla="*/ 2028 w 3522"/>
                <a:gd name="T23" fmla="*/ 107 h 355"/>
                <a:gd name="T24" fmla="*/ 2284 w 3522"/>
                <a:gd name="T25" fmla="*/ 103 h 355"/>
                <a:gd name="T26" fmla="*/ 2523 w 3522"/>
                <a:gd name="T27" fmla="*/ 97 h 355"/>
                <a:gd name="T28" fmla="*/ 2744 w 3522"/>
                <a:gd name="T29" fmla="*/ 88 h 355"/>
                <a:gd name="T30" fmla="*/ 2945 w 3522"/>
                <a:gd name="T31" fmla="*/ 78 h 355"/>
                <a:gd name="T32" fmla="*/ 3120 w 3522"/>
                <a:gd name="T33" fmla="*/ 65 h 355"/>
                <a:gd name="T34" fmla="*/ 3266 w 3522"/>
                <a:gd name="T35" fmla="*/ 51 h 355"/>
                <a:gd name="T36" fmla="*/ 3383 w 3522"/>
                <a:gd name="T37" fmla="*/ 35 h 355"/>
                <a:gd name="T38" fmla="*/ 3467 w 3522"/>
                <a:gd name="T39" fmla="*/ 18 h 355"/>
                <a:gd name="T40" fmla="*/ 3513 w 3522"/>
                <a:gd name="T41" fmla="*/ 0 h 355"/>
                <a:gd name="T42" fmla="*/ 3522 w 3522"/>
                <a:gd name="T43" fmla="*/ 234 h 355"/>
                <a:gd name="T44" fmla="*/ 3503 w 3522"/>
                <a:gd name="T45" fmla="*/ 252 h 355"/>
                <a:gd name="T46" fmla="*/ 3448 w 3522"/>
                <a:gd name="T47" fmla="*/ 269 h 355"/>
                <a:gd name="T48" fmla="*/ 3359 w 3522"/>
                <a:gd name="T49" fmla="*/ 286 h 355"/>
                <a:gd name="T50" fmla="*/ 3238 w 3522"/>
                <a:gd name="T51" fmla="*/ 300 h 355"/>
                <a:gd name="T52" fmla="*/ 3090 w 3522"/>
                <a:gd name="T53" fmla="*/ 314 h 355"/>
                <a:gd name="T54" fmla="*/ 2917 w 3522"/>
                <a:gd name="T55" fmla="*/ 326 h 355"/>
                <a:gd name="T56" fmla="*/ 2720 w 3522"/>
                <a:gd name="T57" fmla="*/ 336 h 355"/>
                <a:gd name="T58" fmla="*/ 2504 w 3522"/>
                <a:gd name="T59" fmla="*/ 344 h 355"/>
                <a:gd name="T60" fmla="*/ 2270 w 3522"/>
                <a:gd name="T61" fmla="*/ 350 h 355"/>
                <a:gd name="T62" fmla="*/ 2021 w 3522"/>
                <a:gd name="T63" fmla="*/ 354 h 355"/>
                <a:gd name="T64" fmla="*/ 1760 w 3522"/>
                <a:gd name="T65" fmla="*/ 355 h 355"/>
                <a:gd name="T66" fmla="*/ 1500 w 3522"/>
                <a:gd name="T67" fmla="*/ 354 h 355"/>
                <a:gd name="T68" fmla="*/ 1252 w 3522"/>
                <a:gd name="T69" fmla="*/ 350 h 355"/>
                <a:gd name="T70" fmla="*/ 1018 w 3522"/>
                <a:gd name="T71" fmla="*/ 344 h 355"/>
                <a:gd name="T72" fmla="*/ 802 w 3522"/>
                <a:gd name="T73" fmla="*/ 336 h 355"/>
                <a:gd name="T74" fmla="*/ 605 w 3522"/>
                <a:gd name="T75" fmla="*/ 326 h 355"/>
                <a:gd name="T76" fmla="*/ 432 w 3522"/>
                <a:gd name="T77" fmla="*/ 314 h 355"/>
                <a:gd name="T78" fmla="*/ 283 w 3522"/>
                <a:gd name="T79" fmla="*/ 300 h 355"/>
                <a:gd name="T80" fmla="*/ 163 w 3522"/>
                <a:gd name="T81" fmla="*/ 286 h 355"/>
                <a:gd name="T82" fmla="*/ 74 w 3522"/>
                <a:gd name="T83" fmla="*/ 269 h 355"/>
                <a:gd name="T84" fmla="*/ 18 w 3522"/>
                <a:gd name="T85" fmla="*/ 252 h 355"/>
                <a:gd name="T86" fmla="*/ 0 w 3522"/>
                <a:gd name="T87" fmla="*/ 23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22" h="355">
                  <a:moveTo>
                    <a:pt x="0" y="0"/>
                  </a:moveTo>
                  <a:lnTo>
                    <a:pt x="9" y="0"/>
                  </a:lnTo>
                  <a:lnTo>
                    <a:pt x="27" y="9"/>
                  </a:lnTo>
                  <a:lnTo>
                    <a:pt x="55" y="18"/>
                  </a:lnTo>
                  <a:lnTo>
                    <a:pt x="92" y="26"/>
                  </a:lnTo>
                  <a:lnTo>
                    <a:pt x="139" y="35"/>
                  </a:lnTo>
                  <a:lnTo>
                    <a:pt x="193" y="43"/>
                  </a:lnTo>
                  <a:lnTo>
                    <a:pt x="256" y="51"/>
                  </a:lnTo>
                  <a:lnTo>
                    <a:pt x="325" y="57"/>
                  </a:lnTo>
                  <a:lnTo>
                    <a:pt x="402" y="65"/>
                  </a:lnTo>
                  <a:lnTo>
                    <a:pt x="487" y="71"/>
                  </a:lnTo>
                  <a:lnTo>
                    <a:pt x="577" y="78"/>
                  </a:lnTo>
                  <a:lnTo>
                    <a:pt x="675" y="83"/>
                  </a:lnTo>
                  <a:lnTo>
                    <a:pt x="776" y="88"/>
                  </a:lnTo>
                  <a:lnTo>
                    <a:pt x="884" y="92"/>
                  </a:lnTo>
                  <a:lnTo>
                    <a:pt x="997" y="97"/>
                  </a:lnTo>
                  <a:lnTo>
                    <a:pt x="1116" y="99"/>
                  </a:lnTo>
                  <a:lnTo>
                    <a:pt x="1238" y="103"/>
                  </a:lnTo>
                  <a:lnTo>
                    <a:pt x="1364" y="105"/>
                  </a:lnTo>
                  <a:lnTo>
                    <a:pt x="1492" y="107"/>
                  </a:lnTo>
                  <a:lnTo>
                    <a:pt x="1626" y="108"/>
                  </a:lnTo>
                  <a:lnTo>
                    <a:pt x="1760" y="108"/>
                  </a:lnTo>
                  <a:lnTo>
                    <a:pt x="1896" y="108"/>
                  </a:lnTo>
                  <a:lnTo>
                    <a:pt x="2028" y="107"/>
                  </a:lnTo>
                  <a:lnTo>
                    <a:pt x="2158" y="105"/>
                  </a:lnTo>
                  <a:lnTo>
                    <a:pt x="2284" y="103"/>
                  </a:lnTo>
                  <a:lnTo>
                    <a:pt x="2406" y="99"/>
                  </a:lnTo>
                  <a:lnTo>
                    <a:pt x="2523" y="97"/>
                  </a:lnTo>
                  <a:lnTo>
                    <a:pt x="2636" y="92"/>
                  </a:lnTo>
                  <a:lnTo>
                    <a:pt x="2744" y="88"/>
                  </a:lnTo>
                  <a:lnTo>
                    <a:pt x="2847" y="83"/>
                  </a:lnTo>
                  <a:lnTo>
                    <a:pt x="2945" y="78"/>
                  </a:lnTo>
                  <a:lnTo>
                    <a:pt x="3035" y="71"/>
                  </a:lnTo>
                  <a:lnTo>
                    <a:pt x="3120" y="65"/>
                  </a:lnTo>
                  <a:lnTo>
                    <a:pt x="3197" y="57"/>
                  </a:lnTo>
                  <a:lnTo>
                    <a:pt x="3266" y="51"/>
                  </a:lnTo>
                  <a:lnTo>
                    <a:pt x="3329" y="43"/>
                  </a:lnTo>
                  <a:lnTo>
                    <a:pt x="3383" y="35"/>
                  </a:lnTo>
                  <a:lnTo>
                    <a:pt x="3430" y="26"/>
                  </a:lnTo>
                  <a:lnTo>
                    <a:pt x="3467" y="18"/>
                  </a:lnTo>
                  <a:lnTo>
                    <a:pt x="3494" y="9"/>
                  </a:lnTo>
                  <a:lnTo>
                    <a:pt x="3513" y="0"/>
                  </a:lnTo>
                  <a:lnTo>
                    <a:pt x="3522" y="0"/>
                  </a:lnTo>
                  <a:lnTo>
                    <a:pt x="3522" y="234"/>
                  </a:lnTo>
                  <a:lnTo>
                    <a:pt x="3517" y="243"/>
                  </a:lnTo>
                  <a:lnTo>
                    <a:pt x="3503" y="252"/>
                  </a:lnTo>
                  <a:lnTo>
                    <a:pt x="3480" y="261"/>
                  </a:lnTo>
                  <a:lnTo>
                    <a:pt x="3448" y="269"/>
                  </a:lnTo>
                  <a:lnTo>
                    <a:pt x="3408" y="278"/>
                  </a:lnTo>
                  <a:lnTo>
                    <a:pt x="3359" y="286"/>
                  </a:lnTo>
                  <a:lnTo>
                    <a:pt x="3302" y="293"/>
                  </a:lnTo>
                  <a:lnTo>
                    <a:pt x="3238" y="300"/>
                  </a:lnTo>
                  <a:lnTo>
                    <a:pt x="3167" y="308"/>
                  </a:lnTo>
                  <a:lnTo>
                    <a:pt x="3090" y="314"/>
                  </a:lnTo>
                  <a:lnTo>
                    <a:pt x="3007" y="320"/>
                  </a:lnTo>
                  <a:lnTo>
                    <a:pt x="2917" y="326"/>
                  </a:lnTo>
                  <a:lnTo>
                    <a:pt x="2822" y="331"/>
                  </a:lnTo>
                  <a:lnTo>
                    <a:pt x="2720" y="336"/>
                  </a:lnTo>
                  <a:lnTo>
                    <a:pt x="2615" y="340"/>
                  </a:lnTo>
                  <a:lnTo>
                    <a:pt x="2504" y="344"/>
                  </a:lnTo>
                  <a:lnTo>
                    <a:pt x="2388" y="347"/>
                  </a:lnTo>
                  <a:lnTo>
                    <a:pt x="2270" y="350"/>
                  </a:lnTo>
                  <a:lnTo>
                    <a:pt x="2147" y="353"/>
                  </a:lnTo>
                  <a:lnTo>
                    <a:pt x="2021" y="354"/>
                  </a:lnTo>
                  <a:lnTo>
                    <a:pt x="1892" y="355"/>
                  </a:lnTo>
                  <a:lnTo>
                    <a:pt x="1760" y="355"/>
                  </a:lnTo>
                  <a:lnTo>
                    <a:pt x="1630" y="355"/>
                  </a:lnTo>
                  <a:lnTo>
                    <a:pt x="1500" y="354"/>
                  </a:lnTo>
                  <a:lnTo>
                    <a:pt x="1374" y="353"/>
                  </a:lnTo>
                  <a:lnTo>
                    <a:pt x="1252" y="350"/>
                  </a:lnTo>
                  <a:lnTo>
                    <a:pt x="1134" y="347"/>
                  </a:lnTo>
                  <a:lnTo>
                    <a:pt x="1018" y="344"/>
                  </a:lnTo>
                  <a:lnTo>
                    <a:pt x="907" y="340"/>
                  </a:lnTo>
                  <a:lnTo>
                    <a:pt x="802" y="336"/>
                  </a:lnTo>
                  <a:lnTo>
                    <a:pt x="701" y="331"/>
                  </a:lnTo>
                  <a:lnTo>
                    <a:pt x="605" y="326"/>
                  </a:lnTo>
                  <a:lnTo>
                    <a:pt x="515" y="320"/>
                  </a:lnTo>
                  <a:lnTo>
                    <a:pt x="432" y="314"/>
                  </a:lnTo>
                  <a:lnTo>
                    <a:pt x="353" y="308"/>
                  </a:lnTo>
                  <a:lnTo>
                    <a:pt x="283" y="300"/>
                  </a:lnTo>
                  <a:lnTo>
                    <a:pt x="220" y="293"/>
                  </a:lnTo>
                  <a:lnTo>
                    <a:pt x="163" y="286"/>
                  </a:lnTo>
                  <a:lnTo>
                    <a:pt x="114" y="278"/>
                  </a:lnTo>
                  <a:lnTo>
                    <a:pt x="74" y="269"/>
                  </a:lnTo>
                  <a:lnTo>
                    <a:pt x="42" y="261"/>
                  </a:lnTo>
                  <a:lnTo>
                    <a:pt x="18" y="252"/>
                  </a:lnTo>
                  <a:lnTo>
                    <a:pt x="4" y="24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B17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44FD31D5-FEE3-F2A9-B7DA-0E38E612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75" y="2546330"/>
              <a:ext cx="3960328" cy="270994"/>
            </a:xfrm>
            <a:custGeom>
              <a:avLst/>
              <a:gdLst>
                <a:gd name="T0" fmla="*/ 1892 w 3522"/>
                <a:gd name="T1" fmla="*/ 0 h 241"/>
                <a:gd name="T2" fmla="*/ 2147 w 3522"/>
                <a:gd name="T3" fmla="*/ 2 h 241"/>
                <a:gd name="T4" fmla="*/ 2388 w 3522"/>
                <a:gd name="T5" fmla="*/ 8 h 241"/>
                <a:gd name="T6" fmla="*/ 2615 w 3522"/>
                <a:gd name="T7" fmla="*/ 15 h 241"/>
                <a:gd name="T8" fmla="*/ 2822 w 3522"/>
                <a:gd name="T9" fmla="*/ 24 h 241"/>
                <a:gd name="T10" fmla="*/ 3007 w 3522"/>
                <a:gd name="T11" fmla="*/ 36 h 241"/>
                <a:gd name="T12" fmla="*/ 3167 w 3522"/>
                <a:gd name="T13" fmla="*/ 49 h 241"/>
                <a:gd name="T14" fmla="*/ 3302 w 3522"/>
                <a:gd name="T15" fmla="*/ 63 h 241"/>
                <a:gd name="T16" fmla="*/ 3408 w 3522"/>
                <a:gd name="T17" fmla="*/ 78 h 241"/>
                <a:gd name="T18" fmla="*/ 3480 w 3522"/>
                <a:gd name="T19" fmla="*/ 94 h 241"/>
                <a:gd name="T20" fmla="*/ 3517 w 3522"/>
                <a:gd name="T21" fmla="*/ 112 h 241"/>
                <a:gd name="T22" fmla="*/ 3521 w 3522"/>
                <a:gd name="T23" fmla="*/ 124 h 241"/>
                <a:gd name="T24" fmla="*/ 3513 w 3522"/>
                <a:gd name="T25" fmla="*/ 133 h 241"/>
                <a:gd name="T26" fmla="*/ 3467 w 3522"/>
                <a:gd name="T27" fmla="*/ 151 h 241"/>
                <a:gd name="T28" fmla="*/ 3383 w 3522"/>
                <a:gd name="T29" fmla="*/ 168 h 241"/>
                <a:gd name="T30" fmla="*/ 3266 w 3522"/>
                <a:gd name="T31" fmla="*/ 184 h 241"/>
                <a:gd name="T32" fmla="*/ 3120 w 3522"/>
                <a:gd name="T33" fmla="*/ 198 h 241"/>
                <a:gd name="T34" fmla="*/ 2945 w 3522"/>
                <a:gd name="T35" fmla="*/ 211 h 241"/>
                <a:gd name="T36" fmla="*/ 2744 w 3522"/>
                <a:gd name="T37" fmla="*/ 221 h 241"/>
                <a:gd name="T38" fmla="*/ 2523 w 3522"/>
                <a:gd name="T39" fmla="*/ 230 h 241"/>
                <a:gd name="T40" fmla="*/ 2284 w 3522"/>
                <a:gd name="T41" fmla="*/ 236 h 241"/>
                <a:gd name="T42" fmla="*/ 2028 w 3522"/>
                <a:gd name="T43" fmla="*/ 240 h 241"/>
                <a:gd name="T44" fmla="*/ 1760 w 3522"/>
                <a:gd name="T45" fmla="*/ 241 h 241"/>
                <a:gd name="T46" fmla="*/ 1492 w 3522"/>
                <a:gd name="T47" fmla="*/ 240 h 241"/>
                <a:gd name="T48" fmla="*/ 1238 w 3522"/>
                <a:gd name="T49" fmla="*/ 236 h 241"/>
                <a:gd name="T50" fmla="*/ 997 w 3522"/>
                <a:gd name="T51" fmla="*/ 230 h 241"/>
                <a:gd name="T52" fmla="*/ 776 w 3522"/>
                <a:gd name="T53" fmla="*/ 221 h 241"/>
                <a:gd name="T54" fmla="*/ 577 w 3522"/>
                <a:gd name="T55" fmla="*/ 211 h 241"/>
                <a:gd name="T56" fmla="*/ 402 w 3522"/>
                <a:gd name="T57" fmla="*/ 198 h 241"/>
                <a:gd name="T58" fmla="*/ 256 w 3522"/>
                <a:gd name="T59" fmla="*/ 184 h 241"/>
                <a:gd name="T60" fmla="*/ 139 w 3522"/>
                <a:gd name="T61" fmla="*/ 168 h 241"/>
                <a:gd name="T62" fmla="*/ 55 w 3522"/>
                <a:gd name="T63" fmla="*/ 151 h 241"/>
                <a:gd name="T64" fmla="*/ 9 w 3522"/>
                <a:gd name="T65" fmla="*/ 133 h 241"/>
                <a:gd name="T66" fmla="*/ 0 w 3522"/>
                <a:gd name="T67" fmla="*/ 124 h 241"/>
                <a:gd name="T68" fmla="*/ 4 w 3522"/>
                <a:gd name="T69" fmla="*/ 112 h 241"/>
                <a:gd name="T70" fmla="*/ 42 w 3522"/>
                <a:gd name="T71" fmla="*/ 94 h 241"/>
                <a:gd name="T72" fmla="*/ 114 w 3522"/>
                <a:gd name="T73" fmla="*/ 78 h 241"/>
                <a:gd name="T74" fmla="*/ 220 w 3522"/>
                <a:gd name="T75" fmla="*/ 63 h 241"/>
                <a:gd name="T76" fmla="*/ 353 w 3522"/>
                <a:gd name="T77" fmla="*/ 49 h 241"/>
                <a:gd name="T78" fmla="*/ 515 w 3522"/>
                <a:gd name="T79" fmla="*/ 36 h 241"/>
                <a:gd name="T80" fmla="*/ 701 w 3522"/>
                <a:gd name="T81" fmla="*/ 24 h 241"/>
                <a:gd name="T82" fmla="*/ 907 w 3522"/>
                <a:gd name="T83" fmla="*/ 15 h 241"/>
                <a:gd name="T84" fmla="*/ 1134 w 3522"/>
                <a:gd name="T85" fmla="*/ 8 h 241"/>
                <a:gd name="T86" fmla="*/ 1374 w 3522"/>
                <a:gd name="T87" fmla="*/ 2 h 241"/>
                <a:gd name="T88" fmla="*/ 1630 w 3522"/>
                <a:gd name="T8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22" h="241">
                  <a:moveTo>
                    <a:pt x="1760" y="0"/>
                  </a:moveTo>
                  <a:lnTo>
                    <a:pt x="1892" y="0"/>
                  </a:lnTo>
                  <a:lnTo>
                    <a:pt x="2021" y="1"/>
                  </a:lnTo>
                  <a:lnTo>
                    <a:pt x="2147" y="2"/>
                  </a:lnTo>
                  <a:lnTo>
                    <a:pt x="2270" y="5"/>
                  </a:lnTo>
                  <a:lnTo>
                    <a:pt x="2388" y="8"/>
                  </a:lnTo>
                  <a:lnTo>
                    <a:pt x="2504" y="11"/>
                  </a:lnTo>
                  <a:lnTo>
                    <a:pt x="2615" y="15"/>
                  </a:lnTo>
                  <a:lnTo>
                    <a:pt x="2720" y="19"/>
                  </a:lnTo>
                  <a:lnTo>
                    <a:pt x="2822" y="24"/>
                  </a:lnTo>
                  <a:lnTo>
                    <a:pt x="2917" y="29"/>
                  </a:lnTo>
                  <a:lnTo>
                    <a:pt x="3007" y="36"/>
                  </a:lnTo>
                  <a:lnTo>
                    <a:pt x="3090" y="41"/>
                  </a:lnTo>
                  <a:lnTo>
                    <a:pt x="3167" y="49"/>
                  </a:lnTo>
                  <a:lnTo>
                    <a:pt x="3238" y="55"/>
                  </a:lnTo>
                  <a:lnTo>
                    <a:pt x="3302" y="63"/>
                  </a:lnTo>
                  <a:lnTo>
                    <a:pt x="3359" y="69"/>
                  </a:lnTo>
                  <a:lnTo>
                    <a:pt x="3408" y="78"/>
                  </a:lnTo>
                  <a:lnTo>
                    <a:pt x="3448" y="86"/>
                  </a:lnTo>
                  <a:lnTo>
                    <a:pt x="3480" y="94"/>
                  </a:lnTo>
                  <a:lnTo>
                    <a:pt x="3503" y="103"/>
                  </a:lnTo>
                  <a:lnTo>
                    <a:pt x="3517" y="112"/>
                  </a:lnTo>
                  <a:lnTo>
                    <a:pt x="3522" y="121"/>
                  </a:lnTo>
                  <a:lnTo>
                    <a:pt x="3521" y="124"/>
                  </a:lnTo>
                  <a:lnTo>
                    <a:pt x="3518" y="130"/>
                  </a:lnTo>
                  <a:lnTo>
                    <a:pt x="3513" y="133"/>
                  </a:lnTo>
                  <a:lnTo>
                    <a:pt x="3494" y="142"/>
                  </a:lnTo>
                  <a:lnTo>
                    <a:pt x="3467" y="151"/>
                  </a:lnTo>
                  <a:lnTo>
                    <a:pt x="3430" y="159"/>
                  </a:lnTo>
                  <a:lnTo>
                    <a:pt x="3383" y="168"/>
                  </a:lnTo>
                  <a:lnTo>
                    <a:pt x="3329" y="176"/>
                  </a:lnTo>
                  <a:lnTo>
                    <a:pt x="3266" y="184"/>
                  </a:lnTo>
                  <a:lnTo>
                    <a:pt x="3197" y="190"/>
                  </a:lnTo>
                  <a:lnTo>
                    <a:pt x="3120" y="198"/>
                  </a:lnTo>
                  <a:lnTo>
                    <a:pt x="3035" y="204"/>
                  </a:lnTo>
                  <a:lnTo>
                    <a:pt x="2945" y="211"/>
                  </a:lnTo>
                  <a:lnTo>
                    <a:pt x="2847" y="216"/>
                  </a:lnTo>
                  <a:lnTo>
                    <a:pt x="2744" y="221"/>
                  </a:lnTo>
                  <a:lnTo>
                    <a:pt x="2636" y="225"/>
                  </a:lnTo>
                  <a:lnTo>
                    <a:pt x="2523" y="230"/>
                  </a:lnTo>
                  <a:lnTo>
                    <a:pt x="2406" y="232"/>
                  </a:lnTo>
                  <a:lnTo>
                    <a:pt x="2284" y="236"/>
                  </a:lnTo>
                  <a:lnTo>
                    <a:pt x="2158" y="238"/>
                  </a:lnTo>
                  <a:lnTo>
                    <a:pt x="2028" y="240"/>
                  </a:lnTo>
                  <a:lnTo>
                    <a:pt x="1896" y="241"/>
                  </a:lnTo>
                  <a:lnTo>
                    <a:pt x="1760" y="241"/>
                  </a:lnTo>
                  <a:lnTo>
                    <a:pt x="1626" y="241"/>
                  </a:lnTo>
                  <a:lnTo>
                    <a:pt x="1492" y="240"/>
                  </a:lnTo>
                  <a:lnTo>
                    <a:pt x="1364" y="238"/>
                  </a:lnTo>
                  <a:lnTo>
                    <a:pt x="1238" y="236"/>
                  </a:lnTo>
                  <a:lnTo>
                    <a:pt x="1116" y="232"/>
                  </a:lnTo>
                  <a:lnTo>
                    <a:pt x="997" y="230"/>
                  </a:lnTo>
                  <a:lnTo>
                    <a:pt x="884" y="225"/>
                  </a:lnTo>
                  <a:lnTo>
                    <a:pt x="776" y="221"/>
                  </a:lnTo>
                  <a:lnTo>
                    <a:pt x="675" y="216"/>
                  </a:lnTo>
                  <a:lnTo>
                    <a:pt x="577" y="211"/>
                  </a:lnTo>
                  <a:lnTo>
                    <a:pt x="487" y="204"/>
                  </a:lnTo>
                  <a:lnTo>
                    <a:pt x="402" y="198"/>
                  </a:lnTo>
                  <a:lnTo>
                    <a:pt x="325" y="190"/>
                  </a:lnTo>
                  <a:lnTo>
                    <a:pt x="256" y="184"/>
                  </a:lnTo>
                  <a:lnTo>
                    <a:pt x="193" y="176"/>
                  </a:lnTo>
                  <a:lnTo>
                    <a:pt x="139" y="168"/>
                  </a:lnTo>
                  <a:lnTo>
                    <a:pt x="92" y="159"/>
                  </a:lnTo>
                  <a:lnTo>
                    <a:pt x="55" y="151"/>
                  </a:lnTo>
                  <a:lnTo>
                    <a:pt x="27" y="142"/>
                  </a:lnTo>
                  <a:lnTo>
                    <a:pt x="9" y="133"/>
                  </a:lnTo>
                  <a:lnTo>
                    <a:pt x="4" y="130"/>
                  </a:lnTo>
                  <a:lnTo>
                    <a:pt x="0" y="124"/>
                  </a:lnTo>
                  <a:lnTo>
                    <a:pt x="0" y="121"/>
                  </a:lnTo>
                  <a:lnTo>
                    <a:pt x="4" y="112"/>
                  </a:lnTo>
                  <a:lnTo>
                    <a:pt x="18" y="103"/>
                  </a:lnTo>
                  <a:lnTo>
                    <a:pt x="42" y="94"/>
                  </a:lnTo>
                  <a:lnTo>
                    <a:pt x="74" y="86"/>
                  </a:lnTo>
                  <a:lnTo>
                    <a:pt x="114" y="78"/>
                  </a:lnTo>
                  <a:lnTo>
                    <a:pt x="163" y="69"/>
                  </a:lnTo>
                  <a:lnTo>
                    <a:pt x="220" y="63"/>
                  </a:lnTo>
                  <a:lnTo>
                    <a:pt x="283" y="55"/>
                  </a:lnTo>
                  <a:lnTo>
                    <a:pt x="353" y="49"/>
                  </a:lnTo>
                  <a:lnTo>
                    <a:pt x="432" y="41"/>
                  </a:lnTo>
                  <a:lnTo>
                    <a:pt x="515" y="36"/>
                  </a:lnTo>
                  <a:lnTo>
                    <a:pt x="605" y="29"/>
                  </a:lnTo>
                  <a:lnTo>
                    <a:pt x="701" y="24"/>
                  </a:lnTo>
                  <a:lnTo>
                    <a:pt x="802" y="19"/>
                  </a:lnTo>
                  <a:lnTo>
                    <a:pt x="907" y="15"/>
                  </a:lnTo>
                  <a:lnTo>
                    <a:pt x="1018" y="11"/>
                  </a:lnTo>
                  <a:lnTo>
                    <a:pt x="1134" y="8"/>
                  </a:lnTo>
                  <a:lnTo>
                    <a:pt x="1252" y="5"/>
                  </a:lnTo>
                  <a:lnTo>
                    <a:pt x="1374" y="2"/>
                  </a:lnTo>
                  <a:lnTo>
                    <a:pt x="1500" y="1"/>
                  </a:lnTo>
                  <a:lnTo>
                    <a:pt x="1630" y="0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100" name="Group 2">
            <a:extLst>
              <a:ext uri="{FF2B5EF4-FFF2-40B4-BE49-F238E27FC236}">
                <a16:creationId xmlns:a16="http://schemas.microsoft.com/office/drawing/2014/main" id="{DE501BD5-A89E-6726-D7D3-5C7F8BF46597}"/>
              </a:ext>
            </a:extLst>
          </p:cNvPr>
          <p:cNvGrpSpPr/>
          <p:nvPr/>
        </p:nvGrpSpPr>
        <p:grpSpPr>
          <a:xfrm>
            <a:off x="3323891" y="2304157"/>
            <a:ext cx="5207629" cy="747132"/>
            <a:chOff x="888371" y="1890558"/>
            <a:chExt cx="4763189" cy="531203"/>
          </a:xfrm>
        </p:grpSpPr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B89EBFFB-5547-414B-D34B-E595E3B5C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71" y="2027077"/>
              <a:ext cx="4763189" cy="394684"/>
            </a:xfrm>
            <a:custGeom>
              <a:avLst/>
              <a:gdLst>
                <a:gd name="T0" fmla="*/ 12 w 4236"/>
                <a:gd name="T1" fmla="*/ 0 h 351"/>
                <a:gd name="T2" fmla="*/ 60 w 4236"/>
                <a:gd name="T3" fmla="*/ 15 h 351"/>
                <a:gd name="T4" fmla="*/ 147 w 4236"/>
                <a:gd name="T5" fmla="*/ 31 h 351"/>
                <a:gd name="T6" fmla="*/ 266 w 4236"/>
                <a:gd name="T7" fmla="*/ 45 h 351"/>
                <a:gd name="T8" fmla="*/ 416 w 4236"/>
                <a:gd name="T9" fmla="*/ 59 h 351"/>
                <a:gd name="T10" fmla="*/ 595 w 4236"/>
                <a:gd name="T11" fmla="*/ 70 h 351"/>
                <a:gd name="T12" fmla="*/ 801 w 4236"/>
                <a:gd name="T13" fmla="*/ 81 h 351"/>
                <a:gd name="T14" fmla="*/ 1028 w 4236"/>
                <a:gd name="T15" fmla="*/ 90 h 351"/>
                <a:gd name="T16" fmla="*/ 1276 w 4236"/>
                <a:gd name="T17" fmla="*/ 96 h 351"/>
                <a:gd name="T18" fmla="*/ 1544 w 4236"/>
                <a:gd name="T19" fmla="*/ 103 h 351"/>
                <a:gd name="T20" fmla="*/ 1824 w 4236"/>
                <a:gd name="T21" fmla="*/ 105 h 351"/>
                <a:gd name="T22" fmla="*/ 2118 w 4236"/>
                <a:gd name="T23" fmla="*/ 106 h 351"/>
                <a:gd name="T24" fmla="*/ 2412 w 4236"/>
                <a:gd name="T25" fmla="*/ 105 h 351"/>
                <a:gd name="T26" fmla="*/ 2693 w 4236"/>
                <a:gd name="T27" fmla="*/ 103 h 351"/>
                <a:gd name="T28" fmla="*/ 2959 w 4236"/>
                <a:gd name="T29" fmla="*/ 96 h 351"/>
                <a:gd name="T30" fmla="*/ 3207 w 4236"/>
                <a:gd name="T31" fmla="*/ 90 h 351"/>
                <a:gd name="T32" fmla="*/ 3435 w 4236"/>
                <a:gd name="T33" fmla="*/ 81 h 351"/>
                <a:gd name="T34" fmla="*/ 3640 w 4236"/>
                <a:gd name="T35" fmla="*/ 70 h 351"/>
                <a:gd name="T36" fmla="*/ 3819 w 4236"/>
                <a:gd name="T37" fmla="*/ 59 h 351"/>
                <a:gd name="T38" fmla="*/ 3971 w 4236"/>
                <a:gd name="T39" fmla="*/ 45 h 351"/>
                <a:gd name="T40" fmla="*/ 4090 w 4236"/>
                <a:gd name="T41" fmla="*/ 31 h 351"/>
                <a:gd name="T42" fmla="*/ 4175 w 4236"/>
                <a:gd name="T43" fmla="*/ 15 h 351"/>
                <a:gd name="T44" fmla="*/ 4224 w 4236"/>
                <a:gd name="T45" fmla="*/ 0 h 351"/>
                <a:gd name="T46" fmla="*/ 4236 w 4236"/>
                <a:gd name="T47" fmla="*/ 231 h 351"/>
                <a:gd name="T48" fmla="*/ 4216 w 4236"/>
                <a:gd name="T49" fmla="*/ 248 h 351"/>
                <a:gd name="T50" fmla="*/ 4160 w 4236"/>
                <a:gd name="T51" fmla="*/ 263 h 351"/>
                <a:gd name="T52" fmla="*/ 4070 w 4236"/>
                <a:gd name="T53" fmla="*/ 279 h 351"/>
                <a:gd name="T54" fmla="*/ 3946 w 4236"/>
                <a:gd name="T55" fmla="*/ 291 h 351"/>
                <a:gd name="T56" fmla="*/ 3795 w 4236"/>
                <a:gd name="T57" fmla="*/ 304 h 351"/>
                <a:gd name="T58" fmla="*/ 3616 w 4236"/>
                <a:gd name="T59" fmla="*/ 316 h 351"/>
                <a:gd name="T60" fmla="*/ 3412 w 4236"/>
                <a:gd name="T61" fmla="*/ 326 h 351"/>
                <a:gd name="T62" fmla="*/ 3187 w 4236"/>
                <a:gd name="T63" fmla="*/ 335 h 351"/>
                <a:gd name="T64" fmla="*/ 2942 w 4236"/>
                <a:gd name="T65" fmla="*/ 342 h 351"/>
                <a:gd name="T66" fmla="*/ 2681 w 4236"/>
                <a:gd name="T67" fmla="*/ 347 h 351"/>
                <a:gd name="T68" fmla="*/ 2405 w 4236"/>
                <a:gd name="T69" fmla="*/ 349 h 351"/>
                <a:gd name="T70" fmla="*/ 2118 w 4236"/>
                <a:gd name="T71" fmla="*/ 351 h 351"/>
                <a:gd name="T72" fmla="*/ 1830 w 4236"/>
                <a:gd name="T73" fmla="*/ 349 h 351"/>
                <a:gd name="T74" fmla="*/ 1555 w 4236"/>
                <a:gd name="T75" fmla="*/ 347 h 351"/>
                <a:gd name="T76" fmla="*/ 1293 w 4236"/>
                <a:gd name="T77" fmla="*/ 342 h 351"/>
                <a:gd name="T78" fmla="*/ 1049 w 4236"/>
                <a:gd name="T79" fmla="*/ 335 h 351"/>
                <a:gd name="T80" fmla="*/ 824 w 4236"/>
                <a:gd name="T81" fmla="*/ 326 h 351"/>
                <a:gd name="T82" fmla="*/ 621 w 4236"/>
                <a:gd name="T83" fmla="*/ 316 h 351"/>
                <a:gd name="T84" fmla="*/ 441 w 4236"/>
                <a:gd name="T85" fmla="*/ 304 h 351"/>
                <a:gd name="T86" fmla="*/ 289 w 4236"/>
                <a:gd name="T87" fmla="*/ 291 h 351"/>
                <a:gd name="T88" fmla="*/ 166 w 4236"/>
                <a:gd name="T89" fmla="*/ 279 h 351"/>
                <a:gd name="T90" fmla="*/ 76 w 4236"/>
                <a:gd name="T91" fmla="*/ 263 h 351"/>
                <a:gd name="T92" fmla="*/ 19 w 4236"/>
                <a:gd name="T93" fmla="*/ 248 h 351"/>
                <a:gd name="T94" fmla="*/ 0 w 4236"/>
                <a:gd name="T95" fmla="*/ 2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36" h="351">
                  <a:moveTo>
                    <a:pt x="0" y="0"/>
                  </a:moveTo>
                  <a:lnTo>
                    <a:pt x="12" y="0"/>
                  </a:lnTo>
                  <a:lnTo>
                    <a:pt x="31" y="7"/>
                  </a:lnTo>
                  <a:lnTo>
                    <a:pt x="60" y="15"/>
                  </a:lnTo>
                  <a:lnTo>
                    <a:pt x="99" y="23"/>
                  </a:lnTo>
                  <a:lnTo>
                    <a:pt x="147" y="31"/>
                  </a:lnTo>
                  <a:lnTo>
                    <a:pt x="202" y="38"/>
                  </a:lnTo>
                  <a:lnTo>
                    <a:pt x="266" y="45"/>
                  </a:lnTo>
                  <a:lnTo>
                    <a:pt x="337" y="52"/>
                  </a:lnTo>
                  <a:lnTo>
                    <a:pt x="416" y="59"/>
                  </a:lnTo>
                  <a:lnTo>
                    <a:pt x="503" y="64"/>
                  </a:lnTo>
                  <a:lnTo>
                    <a:pt x="595" y="70"/>
                  </a:lnTo>
                  <a:lnTo>
                    <a:pt x="695" y="76"/>
                  </a:lnTo>
                  <a:lnTo>
                    <a:pt x="801" y="81"/>
                  </a:lnTo>
                  <a:lnTo>
                    <a:pt x="911" y="86"/>
                  </a:lnTo>
                  <a:lnTo>
                    <a:pt x="1028" y="90"/>
                  </a:lnTo>
                  <a:lnTo>
                    <a:pt x="1150" y="94"/>
                  </a:lnTo>
                  <a:lnTo>
                    <a:pt x="1276" y="96"/>
                  </a:lnTo>
                  <a:lnTo>
                    <a:pt x="1408" y="100"/>
                  </a:lnTo>
                  <a:lnTo>
                    <a:pt x="1544" y="103"/>
                  </a:lnTo>
                  <a:lnTo>
                    <a:pt x="1683" y="104"/>
                  </a:lnTo>
                  <a:lnTo>
                    <a:pt x="1824" y="105"/>
                  </a:lnTo>
                  <a:lnTo>
                    <a:pt x="1969" y="106"/>
                  </a:lnTo>
                  <a:lnTo>
                    <a:pt x="2118" y="106"/>
                  </a:lnTo>
                  <a:lnTo>
                    <a:pt x="2266" y="106"/>
                  </a:lnTo>
                  <a:lnTo>
                    <a:pt x="2412" y="105"/>
                  </a:lnTo>
                  <a:lnTo>
                    <a:pt x="2554" y="104"/>
                  </a:lnTo>
                  <a:lnTo>
                    <a:pt x="2693" y="103"/>
                  </a:lnTo>
                  <a:lnTo>
                    <a:pt x="2828" y="100"/>
                  </a:lnTo>
                  <a:lnTo>
                    <a:pt x="2959" y="96"/>
                  </a:lnTo>
                  <a:lnTo>
                    <a:pt x="3085" y="94"/>
                  </a:lnTo>
                  <a:lnTo>
                    <a:pt x="3207" y="90"/>
                  </a:lnTo>
                  <a:lnTo>
                    <a:pt x="3324" y="86"/>
                  </a:lnTo>
                  <a:lnTo>
                    <a:pt x="3435" y="81"/>
                  </a:lnTo>
                  <a:lnTo>
                    <a:pt x="3541" y="76"/>
                  </a:lnTo>
                  <a:lnTo>
                    <a:pt x="3640" y="70"/>
                  </a:lnTo>
                  <a:lnTo>
                    <a:pt x="3733" y="64"/>
                  </a:lnTo>
                  <a:lnTo>
                    <a:pt x="3819" y="59"/>
                  </a:lnTo>
                  <a:lnTo>
                    <a:pt x="3899" y="52"/>
                  </a:lnTo>
                  <a:lnTo>
                    <a:pt x="3971" y="45"/>
                  </a:lnTo>
                  <a:lnTo>
                    <a:pt x="4034" y="38"/>
                  </a:lnTo>
                  <a:lnTo>
                    <a:pt x="4090" y="31"/>
                  </a:lnTo>
                  <a:lnTo>
                    <a:pt x="4137" y="23"/>
                  </a:lnTo>
                  <a:lnTo>
                    <a:pt x="4175" y="15"/>
                  </a:lnTo>
                  <a:lnTo>
                    <a:pt x="4205" y="7"/>
                  </a:lnTo>
                  <a:lnTo>
                    <a:pt x="4224" y="0"/>
                  </a:lnTo>
                  <a:lnTo>
                    <a:pt x="4236" y="0"/>
                  </a:lnTo>
                  <a:lnTo>
                    <a:pt x="4236" y="231"/>
                  </a:lnTo>
                  <a:lnTo>
                    <a:pt x="4230" y="240"/>
                  </a:lnTo>
                  <a:lnTo>
                    <a:pt x="4216" y="248"/>
                  </a:lnTo>
                  <a:lnTo>
                    <a:pt x="4193" y="255"/>
                  </a:lnTo>
                  <a:lnTo>
                    <a:pt x="4160" y="263"/>
                  </a:lnTo>
                  <a:lnTo>
                    <a:pt x="4119" y="271"/>
                  </a:lnTo>
                  <a:lnTo>
                    <a:pt x="4070" y="279"/>
                  </a:lnTo>
                  <a:lnTo>
                    <a:pt x="4012" y="285"/>
                  </a:lnTo>
                  <a:lnTo>
                    <a:pt x="3946" y="291"/>
                  </a:lnTo>
                  <a:lnTo>
                    <a:pt x="3874" y="298"/>
                  </a:lnTo>
                  <a:lnTo>
                    <a:pt x="3795" y="304"/>
                  </a:lnTo>
                  <a:lnTo>
                    <a:pt x="3709" y="311"/>
                  </a:lnTo>
                  <a:lnTo>
                    <a:pt x="3616" y="316"/>
                  </a:lnTo>
                  <a:lnTo>
                    <a:pt x="3517" y="321"/>
                  </a:lnTo>
                  <a:lnTo>
                    <a:pt x="3412" y="326"/>
                  </a:lnTo>
                  <a:lnTo>
                    <a:pt x="3302" y="330"/>
                  </a:lnTo>
                  <a:lnTo>
                    <a:pt x="3187" y="335"/>
                  </a:lnTo>
                  <a:lnTo>
                    <a:pt x="3067" y="338"/>
                  </a:lnTo>
                  <a:lnTo>
                    <a:pt x="2942" y="342"/>
                  </a:lnTo>
                  <a:lnTo>
                    <a:pt x="2814" y="344"/>
                  </a:lnTo>
                  <a:lnTo>
                    <a:pt x="2681" y="347"/>
                  </a:lnTo>
                  <a:lnTo>
                    <a:pt x="2545" y="348"/>
                  </a:lnTo>
                  <a:lnTo>
                    <a:pt x="2405" y="349"/>
                  </a:lnTo>
                  <a:lnTo>
                    <a:pt x="2262" y="351"/>
                  </a:lnTo>
                  <a:lnTo>
                    <a:pt x="2118" y="351"/>
                  </a:lnTo>
                  <a:lnTo>
                    <a:pt x="1973" y="351"/>
                  </a:lnTo>
                  <a:lnTo>
                    <a:pt x="1830" y="349"/>
                  </a:lnTo>
                  <a:lnTo>
                    <a:pt x="1692" y="348"/>
                  </a:lnTo>
                  <a:lnTo>
                    <a:pt x="1555" y="347"/>
                  </a:lnTo>
                  <a:lnTo>
                    <a:pt x="1422" y="344"/>
                  </a:lnTo>
                  <a:lnTo>
                    <a:pt x="1293" y="342"/>
                  </a:lnTo>
                  <a:lnTo>
                    <a:pt x="1168" y="338"/>
                  </a:lnTo>
                  <a:lnTo>
                    <a:pt x="1049" y="335"/>
                  </a:lnTo>
                  <a:lnTo>
                    <a:pt x="933" y="330"/>
                  </a:lnTo>
                  <a:lnTo>
                    <a:pt x="824" y="326"/>
                  </a:lnTo>
                  <a:lnTo>
                    <a:pt x="719" y="321"/>
                  </a:lnTo>
                  <a:lnTo>
                    <a:pt x="621" y="316"/>
                  </a:lnTo>
                  <a:lnTo>
                    <a:pt x="527" y="311"/>
                  </a:lnTo>
                  <a:lnTo>
                    <a:pt x="441" y="304"/>
                  </a:lnTo>
                  <a:lnTo>
                    <a:pt x="361" y="298"/>
                  </a:lnTo>
                  <a:lnTo>
                    <a:pt x="289" y="291"/>
                  </a:lnTo>
                  <a:lnTo>
                    <a:pt x="224" y="285"/>
                  </a:lnTo>
                  <a:lnTo>
                    <a:pt x="166" y="279"/>
                  </a:lnTo>
                  <a:lnTo>
                    <a:pt x="117" y="271"/>
                  </a:lnTo>
                  <a:lnTo>
                    <a:pt x="76" y="263"/>
                  </a:lnTo>
                  <a:lnTo>
                    <a:pt x="42" y="255"/>
                  </a:lnTo>
                  <a:lnTo>
                    <a:pt x="19" y="248"/>
                  </a:lnTo>
                  <a:lnTo>
                    <a:pt x="5" y="240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A5AC9357-DE54-9C67-801C-1F14D6F9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71" y="1890558"/>
              <a:ext cx="4763189" cy="268745"/>
            </a:xfrm>
            <a:custGeom>
              <a:avLst/>
              <a:gdLst>
                <a:gd name="T0" fmla="*/ 2118 w 4236"/>
                <a:gd name="T1" fmla="*/ 0 h 239"/>
                <a:gd name="T2" fmla="*/ 2405 w 4236"/>
                <a:gd name="T3" fmla="*/ 2 h 239"/>
                <a:gd name="T4" fmla="*/ 2681 w 4236"/>
                <a:gd name="T5" fmla="*/ 6 h 239"/>
                <a:gd name="T6" fmla="*/ 2942 w 4236"/>
                <a:gd name="T7" fmla="*/ 11 h 239"/>
                <a:gd name="T8" fmla="*/ 3187 w 4236"/>
                <a:gd name="T9" fmla="*/ 17 h 239"/>
                <a:gd name="T10" fmla="*/ 3412 w 4236"/>
                <a:gd name="T11" fmla="*/ 26 h 239"/>
                <a:gd name="T12" fmla="*/ 3616 w 4236"/>
                <a:gd name="T13" fmla="*/ 36 h 239"/>
                <a:gd name="T14" fmla="*/ 3795 w 4236"/>
                <a:gd name="T15" fmla="*/ 48 h 239"/>
                <a:gd name="T16" fmla="*/ 3946 w 4236"/>
                <a:gd name="T17" fmla="*/ 60 h 239"/>
                <a:gd name="T18" fmla="*/ 4070 w 4236"/>
                <a:gd name="T19" fmla="*/ 74 h 239"/>
                <a:gd name="T20" fmla="*/ 4160 w 4236"/>
                <a:gd name="T21" fmla="*/ 89 h 239"/>
                <a:gd name="T22" fmla="*/ 4216 w 4236"/>
                <a:gd name="T23" fmla="*/ 105 h 239"/>
                <a:gd name="T24" fmla="*/ 4236 w 4236"/>
                <a:gd name="T25" fmla="*/ 120 h 239"/>
                <a:gd name="T26" fmla="*/ 4233 w 4236"/>
                <a:gd name="T27" fmla="*/ 126 h 239"/>
                <a:gd name="T28" fmla="*/ 4224 w 4236"/>
                <a:gd name="T29" fmla="*/ 133 h 239"/>
                <a:gd name="T30" fmla="*/ 4175 w 4236"/>
                <a:gd name="T31" fmla="*/ 148 h 239"/>
                <a:gd name="T32" fmla="*/ 4090 w 4236"/>
                <a:gd name="T33" fmla="*/ 164 h 239"/>
                <a:gd name="T34" fmla="*/ 3971 w 4236"/>
                <a:gd name="T35" fmla="*/ 178 h 239"/>
                <a:gd name="T36" fmla="*/ 3819 w 4236"/>
                <a:gd name="T37" fmla="*/ 192 h 239"/>
                <a:gd name="T38" fmla="*/ 3640 w 4236"/>
                <a:gd name="T39" fmla="*/ 203 h 239"/>
                <a:gd name="T40" fmla="*/ 3435 w 4236"/>
                <a:gd name="T41" fmla="*/ 214 h 239"/>
                <a:gd name="T42" fmla="*/ 3207 w 4236"/>
                <a:gd name="T43" fmla="*/ 223 h 239"/>
                <a:gd name="T44" fmla="*/ 2959 w 4236"/>
                <a:gd name="T45" fmla="*/ 229 h 239"/>
                <a:gd name="T46" fmla="*/ 2693 w 4236"/>
                <a:gd name="T47" fmla="*/ 236 h 239"/>
                <a:gd name="T48" fmla="*/ 2412 w 4236"/>
                <a:gd name="T49" fmla="*/ 238 h 239"/>
                <a:gd name="T50" fmla="*/ 2118 w 4236"/>
                <a:gd name="T51" fmla="*/ 239 h 239"/>
                <a:gd name="T52" fmla="*/ 1824 w 4236"/>
                <a:gd name="T53" fmla="*/ 238 h 239"/>
                <a:gd name="T54" fmla="*/ 1544 w 4236"/>
                <a:gd name="T55" fmla="*/ 236 h 239"/>
                <a:gd name="T56" fmla="*/ 1276 w 4236"/>
                <a:gd name="T57" fmla="*/ 229 h 239"/>
                <a:gd name="T58" fmla="*/ 1028 w 4236"/>
                <a:gd name="T59" fmla="*/ 223 h 239"/>
                <a:gd name="T60" fmla="*/ 801 w 4236"/>
                <a:gd name="T61" fmla="*/ 214 h 239"/>
                <a:gd name="T62" fmla="*/ 595 w 4236"/>
                <a:gd name="T63" fmla="*/ 203 h 239"/>
                <a:gd name="T64" fmla="*/ 416 w 4236"/>
                <a:gd name="T65" fmla="*/ 192 h 239"/>
                <a:gd name="T66" fmla="*/ 266 w 4236"/>
                <a:gd name="T67" fmla="*/ 178 h 239"/>
                <a:gd name="T68" fmla="*/ 147 w 4236"/>
                <a:gd name="T69" fmla="*/ 164 h 239"/>
                <a:gd name="T70" fmla="*/ 60 w 4236"/>
                <a:gd name="T71" fmla="*/ 148 h 239"/>
                <a:gd name="T72" fmla="*/ 12 w 4236"/>
                <a:gd name="T73" fmla="*/ 133 h 239"/>
                <a:gd name="T74" fmla="*/ 3 w 4236"/>
                <a:gd name="T75" fmla="*/ 126 h 239"/>
                <a:gd name="T76" fmla="*/ 0 w 4236"/>
                <a:gd name="T77" fmla="*/ 120 h 239"/>
                <a:gd name="T78" fmla="*/ 5 w 4236"/>
                <a:gd name="T79" fmla="*/ 112 h 239"/>
                <a:gd name="T80" fmla="*/ 42 w 4236"/>
                <a:gd name="T81" fmla="*/ 97 h 239"/>
                <a:gd name="T82" fmla="*/ 117 w 4236"/>
                <a:gd name="T83" fmla="*/ 81 h 239"/>
                <a:gd name="T84" fmla="*/ 224 w 4236"/>
                <a:gd name="T85" fmla="*/ 67 h 239"/>
                <a:gd name="T86" fmla="*/ 361 w 4236"/>
                <a:gd name="T87" fmla="*/ 53 h 239"/>
                <a:gd name="T88" fmla="*/ 527 w 4236"/>
                <a:gd name="T89" fmla="*/ 42 h 239"/>
                <a:gd name="T90" fmla="*/ 719 w 4236"/>
                <a:gd name="T91" fmla="*/ 31 h 239"/>
                <a:gd name="T92" fmla="*/ 933 w 4236"/>
                <a:gd name="T93" fmla="*/ 21 h 239"/>
                <a:gd name="T94" fmla="*/ 1168 w 4236"/>
                <a:gd name="T95" fmla="*/ 13 h 239"/>
                <a:gd name="T96" fmla="*/ 1422 w 4236"/>
                <a:gd name="T97" fmla="*/ 8 h 239"/>
                <a:gd name="T98" fmla="*/ 1692 w 4236"/>
                <a:gd name="T99" fmla="*/ 3 h 239"/>
                <a:gd name="T100" fmla="*/ 1973 w 4236"/>
                <a:gd name="T101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36" h="239">
                  <a:moveTo>
                    <a:pt x="2117" y="0"/>
                  </a:moveTo>
                  <a:lnTo>
                    <a:pt x="2118" y="0"/>
                  </a:lnTo>
                  <a:lnTo>
                    <a:pt x="2262" y="2"/>
                  </a:lnTo>
                  <a:lnTo>
                    <a:pt x="2405" y="2"/>
                  </a:lnTo>
                  <a:lnTo>
                    <a:pt x="2545" y="3"/>
                  </a:lnTo>
                  <a:lnTo>
                    <a:pt x="2681" y="6"/>
                  </a:lnTo>
                  <a:lnTo>
                    <a:pt x="2814" y="8"/>
                  </a:lnTo>
                  <a:lnTo>
                    <a:pt x="2942" y="11"/>
                  </a:lnTo>
                  <a:lnTo>
                    <a:pt x="3067" y="13"/>
                  </a:lnTo>
                  <a:lnTo>
                    <a:pt x="3187" y="17"/>
                  </a:lnTo>
                  <a:lnTo>
                    <a:pt x="3302" y="21"/>
                  </a:lnTo>
                  <a:lnTo>
                    <a:pt x="3412" y="26"/>
                  </a:lnTo>
                  <a:lnTo>
                    <a:pt x="3517" y="31"/>
                  </a:lnTo>
                  <a:lnTo>
                    <a:pt x="3616" y="36"/>
                  </a:lnTo>
                  <a:lnTo>
                    <a:pt x="3709" y="42"/>
                  </a:lnTo>
                  <a:lnTo>
                    <a:pt x="3795" y="48"/>
                  </a:lnTo>
                  <a:lnTo>
                    <a:pt x="3874" y="53"/>
                  </a:lnTo>
                  <a:lnTo>
                    <a:pt x="3946" y="60"/>
                  </a:lnTo>
                  <a:lnTo>
                    <a:pt x="4012" y="67"/>
                  </a:lnTo>
                  <a:lnTo>
                    <a:pt x="4070" y="74"/>
                  </a:lnTo>
                  <a:lnTo>
                    <a:pt x="4119" y="81"/>
                  </a:lnTo>
                  <a:lnTo>
                    <a:pt x="4160" y="89"/>
                  </a:lnTo>
                  <a:lnTo>
                    <a:pt x="4193" y="97"/>
                  </a:lnTo>
                  <a:lnTo>
                    <a:pt x="4216" y="105"/>
                  </a:lnTo>
                  <a:lnTo>
                    <a:pt x="4230" y="112"/>
                  </a:lnTo>
                  <a:lnTo>
                    <a:pt x="4236" y="120"/>
                  </a:lnTo>
                  <a:lnTo>
                    <a:pt x="4236" y="124"/>
                  </a:lnTo>
                  <a:lnTo>
                    <a:pt x="4233" y="126"/>
                  </a:lnTo>
                  <a:lnTo>
                    <a:pt x="4229" y="129"/>
                  </a:lnTo>
                  <a:lnTo>
                    <a:pt x="4224" y="133"/>
                  </a:lnTo>
                  <a:lnTo>
                    <a:pt x="4205" y="140"/>
                  </a:lnTo>
                  <a:lnTo>
                    <a:pt x="4175" y="148"/>
                  </a:lnTo>
                  <a:lnTo>
                    <a:pt x="4137" y="156"/>
                  </a:lnTo>
                  <a:lnTo>
                    <a:pt x="4090" y="164"/>
                  </a:lnTo>
                  <a:lnTo>
                    <a:pt x="4034" y="171"/>
                  </a:lnTo>
                  <a:lnTo>
                    <a:pt x="3971" y="178"/>
                  </a:lnTo>
                  <a:lnTo>
                    <a:pt x="3899" y="185"/>
                  </a:lnTo>
                  <a:lnTo>
                    <a:pt x="3819" y="192"/>
                  </a:lnTo>
                  <a:lnTo>
                    <a:pt x="3733" y="197"/>
                  </a:lnTo>
                  <a:lnTo>
                    <a:pt x="3640" y="203"/>
                  </a:lnTo>
                  <a:lnTo>
                    <a:pt x="3541" y="209"/>
                  </a:lnTo>
                  <a:lnTo>
                    <a:pt x="3435" y="214"/>
                  </a:lnTo>
                  <a:lnTo>
                    <a:pt x="3324" y="219"/>
                  </a:lnTo>
                  <a:lnTo>
                    <a:pt x="3207" y="223"/>
                  </a:lnTo>
                  <a:lnTo>
                    <a:pt x="3085" y="227"/>
                  </a:lnTo>
                  <a:lnTo>
                    <a:pt x="2959" y="229"/>
                  </a:lnTo>
                  <a:lnTo>
                    <a:pt x="2828" y="233"/>
                  </a:lnTo>
                  <a:lnTo>
                    <a:pt x="2693" y="236"/>
                  </a:lnTo>
                  <a:lnTo>
                    <a:pt x="2554" y="237"/>
                  </a:lnTo>
                  <a:lnTo>
                    <a:pt x="2412" y="238"/>
                  </a:lnTo>
                  <a:lnTo>
                    <a:pt x="2266" y="239"/>
                  </a:lnTo>
                  <a:lnTo>
                    <a:pt x="2118" y="239"/>
                  </a:lnTo>
                  <a:lnTo>
                    <a:pt x="1969" y="239"/>
                  </a:lnTo>
                  <a:lnTo>
                    <a:pt x="1824" y="238"/>
                  </a:lnTo>
                  <a:lnTo>
                    <a:pt x="1683" y="237"/>
                  </a:lnTo>
                  <a:lnTo>
                    <a:pt x="1544" y="236"/>
                  </a:lnTo>
                  <a:lnTo>
                    <a:pt x="1408" y="233"/>
                  </a:lnTo>
                  <a:lnTo>
                    <a:pt x="1276" y="229"/>
                  </a:lnTo>
                  <a:lnTo>
                    <a:pt x="1150" y="227"/>
                  </a:lnTo>
                  <a:lnTo>
                    <a:pt x="1028" y="223"/>
                  </a:lnTo>
                  <a:lnTo>
                    <a:pt x="911" y="219"/>
                  </a:lnTo>
                  <a:lnTo>
                    <a:pt x="801" y="214"/>
                  </a:lnTo>
                  <a:lnTo>
                    <a:pt x="695" y="209"/>
                  </a:lnTo>
                  <a:lnTo>
                    <a:pt x="595" y="203"/>
                  </a:lnTo>
                  <a:lnTo>
                    <a:pt x="503" y="197"/>
                  </a:lnTo>
                  <a:lnTo>
                    <a:pt x="416" y="192"/>
                  </a:lnTo>
                  <a:lnTo>
                    <a:pt x="337" y="185"/>
                  </a:lnTo>
                  <a:lnTo>
                    <a:pt x="266" y="178"/>
                  </a:lnTo>
                  <a:lnTo>
                    <a:pt x="202" y="171"/>
                  </a:lnTo>
                  <a:lnTo>
                    <a:pt x="147" y="164"/>
                  </a:lnTo>
                  <a:lnTo>
                    <a:pt x="99" y="156"/>
                  </a:lnTo>
                  <a:lnTo>
                    <a:pt x="60" y="148"/>
                  </a:lnTo>
                  <a:lnTo>
                    <a:pt x="31" y="140"/>
                  </a:lnTo>
                  <a:lnTo>
                    <a:pt x="12" y="133"/>
                  </a:lnTo>
                  <a:lnTo>
                    <a:pt x="6" y="129"/>
                  </a:lnTo>
                  <a:lnTo>
                    <a:pt x="3" y="126"/>
                  </a:lnTo>
                  <a:lnTo>
                    <a:pt x="1" y="124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5" y="112"/>
                  </a:lnTo>
                  <a:lnTo>
                    <a:pt x="19" y="105"/>
                  </a:lnTo>
                  <a:lnTo>
                    <a:pt x="42" y="97"/>
                  </a:lnTo>
                  <a:lnTo>
                    <a:pt x="76" y="89"/>
                  </a:lnTo>
                  <a:lnTo>
                    <a:pt x="117" y="81"/>
                  </a:lnTo>
                  <a:lnTo>
                    <a:pt x="166" y="74"/>
                  </a:lnTo>
                  <a:lnTo>
                    <a:pt x="224" y="67"/>
                  </a:lnTo>
                  <a:lnTo>
                    <a:pt x="289" y="60"/>
                  </a:lnTo>
                  <a:lnTo>
                    <a:pt x="361" y="53"/>
                  </a:lnTo>
                  <a:lnTo>
                    <a:pt x="441" y="48"/>
                  </a:lnTo>
                  <a:lnTo>
                    <a:pt x="527" y="42"/>
                  </a:lnTo>
                  <a:lnTo>
                    <a:pt x="621" y="36"/>
                  </a:lnTo>
                  <a:lnTo>
                    <a:pt x="719" y="31"/>
                  </a:lnTo>
                  <a:lnTo>
                    <a:pt x="824" y="26"/>
                  </a:lnTo>
                  <a:lnTo>
                    <a:pt x="933" y="21"/>
                  </a:lnTo>
                  <a:lnTo>
                    <a:pt x="1049" y="17"/>
                  </a:lnTo>
                  <a:lnTo>
                    <a:pt x="1168" y="13"/>
                  </a:lnTo>
                  <a:lnTo>
                    <a:pt x="1293" y="11"/>
                  </a:lnTo>
                  <a:lnTo>
                    <a:pt x="1422" y="8"/>
                  </a:lnTo>
                  <a:lnTo>
                    <a:pt x="1555" y="6"/>
                  </a:lnTo>
                  <a:lnTo>
                    <a:pt x="1692" y="3"/>
                  </a:lnTo>
                  <a:lnTo>
                    <a:pt x="1830" y="2"/>
                  </a:lnTo>
                  <a:lnTo>
                    <a:pt x="1973" y="2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sp>
        <p:nvSpPr>
          <p:cNvPr id="103" name="TextBox 32">
            <a:extLst>
              <a:ext uri="{FF2B5EF4-FFF2-40B4-BE49-F238E27FC236}">
                <a16:creationId xmlns:a16="http://schemas.microsoft.com/office/drawing/2014/main" id="{E0F29ACE-F7BA-0940-3D11-7E478F06FAA7}"/>
              </a:ext>
            </a:extLst>
          </p:cNvPr>
          <p:cNvSpPr txBox="1"/>
          <p:nvPr/>
        </p:nvSpPr>
        <p:spPr>
          <a:xfrm>
            <a:off x="4953080" y="6480297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04" name="TextBox 33">
            <a:extLst>
              <a:ext uri="{FF2B5EF4-FFF2-40B4-BE49-F238E27FC236}">
                <a16:creationId xmlns:a16="http://schemas.microsoft.com/office/drawing/2014/main" id="{773EA0A0-C0EB-A955-778C-FB6E2FA7E6D7}"/>
              </a:ext>
            </a:extLst>
          </p:cNvPr>
          <p:cNvSpPr txBox="1"/>
          <p:nvPr/>
        </p:nvSpPr>
        <p:spPr>
          <a:xfrm>
            <a:off x="4901710" y="2716788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05" name="Rectangle 35">
            <a:extLst>
              <a:ext uri="{FF2B5EF4-FFF2-40B4-BE49-F238E27FC236}">
                <a16:creationId xmlns:a16="http://schemas.microsoft.com/office/drawing/2014/main" id="{64DEE3A5-8B5D-5C07-5064-50FE5EEFEF6B}"/>
              </a:ext>
            </a:extLst>
          </p:cNvPr>
          <p:cNvSpPr/>
          <p:nvPr/>
        </p:nvSpPr>
        <p:spPr>
          <a:xfrm>
            <a:off x="216421" y="2383627"/>
            <a:ext cx="2636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06" name="TextBox 29">
            <a:extLst>
              <a:ext uri="{FF2B5EF4-FFF2-40B4-BE49-F238E27FC236}">
                <a16:creationId xmlns:a16="http://schemas.microsoft.com/office/drawing/2014/main" id="{AF437145-D01D-1309-DA56-F7CEDED54ABA}"/>
              </a:ext>
            </a:extLst>
          </p:cNvPr>
          <p:cNvSpPr txBox="1"/>
          <p:nvPr/>
        </p:nvSpPr>
        <p:spPr>
          <a:xfrm>
            <a:off x="4900000" y="3382888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07" name="TextBox 30">
            <a:extLst>
              <a:ext uri="{FF2B5EF4-FFF2-40B4-BE49-F238E27FC236}">
                <a16:creationId xmlns:a16="http://schemas.microsoft.com/office/drawing/2014/main" id="{060C73A8-B3DD-6DC4-15B0-9E593E824FA8}"/>
              </a:ext>
            </a:extLst>
          </p:cNvPr>
          <p:cNvSpPr txBox="1"/>
          <p:nvPr/>
        </p:nvSpPr>
        <p:spPr>
          <a:xfrm>
            <a:off x="4908564" y="4018166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08" name="TextBox 31">
            <a:extLst>
              <a:ext uri="{FF2B5EF4-FFF2-40B4-BE49-F238E27FC236}">
                <a16:creationId xmlns:a16="http://schemas.microsoft.com/office/drawing/2014/main" id="{56233F8C-588F-8BEA-F0E5-64E2632754A2}"/>
              </a:ext>
            </a:extLst>
          </p:cNvPr>
          <p:cNvSpPr txBox="1"/>
          <p:nvPr/>
        </p:nvSpPr>
        <p:spPr>
          <a:xfrm>
            <a:off x="4927402" y="4673992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09" name="TextBox 34">
            <a:extLst>
              <a:ext uri="{FF2B5EF4-FFF2-40B4-BE49-F238E27FC236}">
                <a16:creationId xmlns:a16="http://schemas.microsoft.com/office/drawing/2014/main" id="{423CF039-3406-B77D-F9A8-697C3244533F}"/>
              </a:ext>
            </a:extLst>
          </p:cNvPr>
          <p:cNvSpPr txBox="1"/>
          <p:nvPr/>
        </p:nvSpPr>
        <p:spPr>
          <a:xfrm>
            <a:off x="4935966" y="5309270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10" name="TextBox 39">
            <a:extLst>
              <a:ext uri="{FF2B5EF4-FFF2-40B4-BE49-F238E27FC236}">
                <a16:creationId xmlns:a16="http://schemas.microsoft.com/office/drawing/2014/main" id="{A07C3E70-2B1E-4E21-9196-4E791C98F327}"/>
              </a:ext>
            </a:extLst>
          </p:cNvPr>
          <p:cNvSpPr txBox="1"/>
          <p:nvPr/>
        </p:nvSpPr>
        <p:spPr>
          <a:xfrm>
            <a:off x="4944530" y="5913726"/>
            <a:ext cx="2051990" cy="3169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111" name="Rectangle 169">
            <a:extLst>
              <a:ext uri="{FF2B5EF4-FFF2-40B4-BE49-F238E27FC236}">
                <a16:creationId xmlns:a16="http://schemas.microsoft.com/office/drawing/2014/main" id="{C6AD5BE5-CD38-E3BA-20C3-F1873EEF670B}"/>
              </a:ext>
            </a:extLst>
          </p:cNvPr>
          <p:cNvSpPr/>
          <p:nvPr/>
        </p:nvSpPr>
        <p:spPr>
          <a:xfrm>
            <a:off x="829606" y="3725097"/>
            <a:ext cx="2636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12" name="Rectangle 175">
            <a:extLst>
              <a:ext uri="{FF2B5EF4-FFF2-40B4-BE49-F238E27FC236}">
                <a16:creationId xmlns:a16="http://schemas.microsoft.com/office/drawing/2014/main" id="{F0FC745E-D402-8BB8-5958-201A895CE766}"/>
              </a:ext>
            </a:extLst>
          </p:cNvPr>
          <p:cNvSpPr/>
          <p:nvPr/>
        </p:nvSpPr>
        <p:spPr>
          <a:xfrm>
            <a:off x="8559954" y="3074470"/>
            <a:ext cx="263630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13" name="Rectangle 177">
            <a:extLst>
              <a:ext uri="{FF2B5EF4-FFF2-40B4-BE49-F238E27FC236}">
                <a16:creationId xmlns:a16="http://schemas.microsoft.com/office/drawing/2014/main" id="{44719EDC-C0C4-9763-B00B-56F9BCC0DBBE}"/>
              </a:ext>
            </a:extLst>
          </p:cNvPr>
          <p:cNvSpPr/>
          <p:nvPr/>
        </p:nvSpPr>
        <p:spPr>
          <a:xfrm>
            <a:off x="7874213" y="4386076"/>
            <a:ext cx="263630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14" name="Rectangle 178">
            <a:extLst>
              <a:ext uri="{FF2B5EF4-FFF2-40B4-BE49-F238E27FC236}">
                <a16:creationId xmlns:a16="http://schemas.microsoft.com/office/drawing/2014/main" id="{40924DB0-966E-5551-B3CB-E9F61F62CC09}"/>
              </a:ext>
            </a:extLst>
          </p:cNvPr>
          <p:cNvSpPr/>
          <p:nvPr/>
        </p:nvSpPr>
        <p:spPr>
          <a:xfrm>
            <a:off x="1432335" y="5003962"/>
            <a:ext cx="2636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15" name="Rectangle 180">
            <a:extLst>
              <a:ext uri="{FF2B5EF4-FFF2-40B4-BE49-F238E27FC236}">
                <a16:creationId xmlns:a16="http://schemas.microsoft.com/office/drawing/2014/main" id="{09908B5D-B3F9-02C9-2CB4-92C59AC5B066}"/>
              </a:ext>
            </a:extLst>
          </p:cNvPr>
          <p:cNvSpPr/>
          <p:nvPr/>
        </p:nvSpPr>
        <p:spPr>
          <a:xfrm>
            <a:off x="7414125" y="5646880"/>
            <a:ext cx="2636309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16" name="Rectangle 181">
            <a:extLst>
              <a:ext uri="{FF2B5EF4-FFF2-40B4-BE49-F238E27FC236}">
                <a16:creationId xmlns:a16="http://schemas.microsoft.com/office/drawing/2014/main" id="{32C2A78D-DC6C-FFDB-B08E-080137775C00}"/>
              </a:ext>
            </a:extLst>
          </p:cNvPr>
          <p:cNvSpPr/>
          <p:nvPr/>
        </p:nvSpPr>
        <p:spPr>
          <a:xfrm>
            <a:off x="1828836" y="6208859"/>
            <a:ext cx="2636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cxnSp>
        <p:nvCxnSpPr>
          <p:cNvPr id="117" name="Straight Arrow Connector 179">
            <a:extLst>
              <a:ext uri="{FF2B5EF4-FFF2-40B4-BE49-F238E27FC236}">
                <a16:creationId xmlns:a16="http://schemas.microsoft.com/office/drawing/2014/main" id="{42C22AF7-6B69-BEF2-DF32-5E2E6D89AA89}"/>
              </a:ext>
            </a:extLst>
          </p:cNvPr>
          <p:cNvCxnSpPr>
            <a:cxnSpLocks/>
          </p:cNvCxnSpPr>
          <p:nvPr/>
        </p:nvCxnSpPr>
        <p:spPr>
          <a:xfrm>
            <a:off x="6924668" y="5954969"/>
            <a:ext cx="4143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36">
            <a:extLst>
              <a:ext uri="{FF2B5EF4-FFF2-40B4-BE49-F238E27FC236}">
                <a16:creationId xmlns:a16="http://schemas.microsoft.com/office/drawing/2014/main" id="{3B6DB0A7-EE86-FFC4-835B-5B633FE8D3DB}"/>
              </a:ext>
            </a:extLst>
          </p:cNvPr>
          <p:cNvCxnSpPr/>
          <p:nvPr/>
        </p:nvCxnSpPr>
        <p:spPr>
          <a:xfrm flipH="1">
            <a:off x="2944324" y="2696034"/>
            <a:ext cx="414320" cy="0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71">
            <a:extLst>
              <a:ext uri="{FF2B5EF4-FFF2-40B4-BE49-F238E27FC236}">
                <a16:creationId xmlns:a16="http://schemas.microsoft.com/office/drawing/2014/main" id="{41DFC944-1833-BD26-8641-04FCF6785762}"/>
              </a:ext>
            </a:extLst>
          </p:cNvPr>
          <p:cNvCxnSpPr/>
          <p:nvPr/>
        </p:nvCxnSpPr>
        <p:spPr>
          <a:xfrm flipH="1">
            <a:off x="3558381" y="4039682"/>
            <a:ext cx="599440" cy="0"/>
          </a:xfrm>
          <a:prstGeom prst="straightConnector1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72">
            <a:extLst>
              <a:ext uri="{FF2B5EF4-FFF2-40B4-BE49-F238E27FC236}">
                <a16:creationId xmlns:a16="http://schemas.microsoft.com/office/drawing/2014/main" id="{D8A6A3C8-92A0-FC2B-DBE9-50FF07DB21EC}"/>
              </a:ext>
            </a:extLst>
          </p:cNvPr>
          <p:cNvCxnSpPr/>
          <p:nvPr/>
        </p:nvCxnSpPr>
        <p:spPr>
          <a:xfrm flipH="1">
            <a:off x="4540672" y="6520795"/>
            <a:ext cx="599440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73">
            <a:extLst>
              <a:ext uri="{FF2B5EF4-FFF2-40B4-BE49-F238E27FC236}">
                <a16:creationId xmlns:a16="http://schemas.microsoft.com/office/drawing/2014/main" id="{8FBA3C33-C7E6-E5D0-B69A-18D769C40C30}"/>
              </a:ext>
            </a:extLst>
          </p:cNvPr>
          <p:cNvCxnSpPr/>
          <p:nvPr/>
        </p:nvCxnSpPr>
        <p:spPr>
          <a:xfrm flipH="1">
            <a:off x="4143009" y="5327842"/>
            <a:ext cx="599440" cy="0"/>
          </a:xfrm>
          <a:prstGeom prst="straightConnector1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74">
            <a:extLst>
              <a:ext uri="{FF2B5EF4-FFF2-40B4-BE49-F238E27FC236}">
                <a16:creationId xmlns:a16="http://schemas.microsoft.com/office/drawing/2014/main" id="{A152DC9C-601E-A509-15D4-A7A11E4D9A0B}"/>
              </a:ext>
            </a:extLst>
          </p:cNvPr>
          <p:cNvCxnSpPr>
            <a:cxnSpLocks/>
          </p:cNvCxnSpPr>
          <p:nvPr/>
        </p:nvCxnSpPr>
        <p:spPr>
          <a:xfrm>
            <a:off x="8045563" y="3382888"/>
            <a:ext cx="414320" cy="0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76">
            <a:extLst>
              <a:ext uri="{FF2B5EF4-FFF2-40B4-BE49-F238E27FC236}">
                <a16:creationId xmlns:a16="http://schemas.microsoft.com/office/drawing/2014/main" id="{7D69E825-3B9F-1153-D44F-2A4F7D4752CF}"/>
              </a:ext>
            </a:extLst>
          </p:cNvPr>
          <p:cNvCxnSpPr>
            <a:cxnSpLocks/>
          </p:cNvCxnSpPr>
          <p:nvPr/>
        </p:nvCxnSpPr>
        <p:spPr>
          <a:xfrm>
            <a:off x="7368837" y="4686549"/>
            <a:ext cx="414320" cy="0"/>
          </a:xfrm>
          <a:prstGeom prst="straightConnector1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42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>
            <a:extLst>
              <a:ext uri="{FF2B5EF4-FFF2-40B4-BE49-F238E27FC236}">
                <a16:creationId xmlns:a16="http://schemas.microsoft.com/office/drawing/2014/main" id="{1F7C5C5A-D5E8-7CE6-1CD8-E4F0F0A919EC}"/>
              </a:ext>
            </a:extLst>
          </p:cNvPr>
          <p:cNvSpPr txBox="1">
            <a:spLocks/>
          </p:cNvSpPr>
          <p:nvPr/>
        </p:nvSpPr>
        <p:spPr>
          <a:xfrm>
            <a:off x="502021" y="1152029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803CCD71-66BB-E096-C516-E6D3ABFC7D14}"/>
              </a:ext>
            </a:extLst>
          </p:cNvPr>
          <p:cNvSpPr>
            <a:spLocks/>
          </p:cNvSpPr>
          <p:nvPr/>
        </p:nvSpPr>
        <p:spPr bwMode="auto">
          <a:xfrm>
            <a:off x="3322391" y="3008255"/>
            <a:ext cx="4874860" cy="773440"/>
          </a:xfrm>
          <a:custGeom>
            <a:avLst/>
            <a:gdLst>
              <a:gd name="T0" fmla="*/ 1487 w 2893"/>
              <a:gd name="T1" fmla="*/ 0 h 459"/>
              <a:gd name="T2" fmla="*/ 0 w 2893"/>
              <a:gd name="T3" fmla="*/ 0 h 459"/>
              <a:gd name="T4" fmla="*/ 294 w 2893"/>
              <a:gd name="T5" fmla="*/ 459 h 459"/>
              <a:gd name="T6" fmla="*/ 2630 w 2893"/>
              <a:gd name="T7" fmla="*/ 459 h 459"/>
              <a:gd name="T8" fmla="*/ 2893 w 2893"/>
              <a:gd name="T9" fmla="*/ 0 h 459"/>
              <a:gd name="T10" fmla="*/ 1487 w 2893"/>
              <a:gd name="T11" fmla="*/ 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3" h="459">
                <a:moveTo>
                  <a:pt x="1487" y="0"/>
                </a:moveTo>
                <a:lnTo>
                  <a:pt x="0" y="0"/>
                </a:lnTo>
                <a:lnTo>
                  <a:pt x="294" y="459"/>
                </a:lnTo>
                <a:lnTo>
                  <a:pt x="2630" y="459"/>
                </a:lnTo>
                <a:lnTo>
                  <a:pt x="2893" y="0"/>
                </a:lnTo>
                <a:lnTo>
                  <a:pt x="1487" y="0"/>
                </a:lnTo>
                <a:close/>
              </a:path>
            </a:pathLst>
          </a:custGeom>
          <a:solidFill>
            <a:srgbClr val="2980B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95" name="Freeform 7">
            <a:extLst>
              <a:ext uri="{FF2B5EF4-FFF2-40B4-BE49-F238E27FC236}">
                <a16:creationId xmlns:a16="http://schemas.microsoft.com/office/drawing/2014/main" id="{B2B72B7B-D921-9C4E-4588-2AAF8BEFC62B}"/>
              </a:ext>
            </a:extLst>
          </p:cNvPr>
          <p:cNvSpPr>
            <a:spLocks/>
          </p:cNvSpPr>
          <p:nvPr/>
        </p:nvSpPr>
        <p:spPr bwMode="auto">
          <a:xfrm>
            <a:off x="3817797" y="3781695"/>
            <a:ext cx="3936286" cy="834102"/>
          </a:xfrm>
          <a:custGeom>
            <a:avLst/>
            <a:gdLst>
              <a:gd name="T0" fmla="*/ 0 w 2336"/>
              <a:gd name="T1" fmla="*/ 0 h 495"/>
              <a:gd name="T2" fmla="*/ 317 w 2336"/>
              <a:gd name="T3" fmla="*/ 495 h 495"/>
              <a:gd name="T4" fmla="*/ 2052 w 2336"/>
              <a:gd name="T5" fmla="*/ 495 h 495"/>
              <a:gd name="T6" fmla="*/ 2336 w 2336"/>
              <a:gd name="T7" fmla="*/ 0 h 495"/>
              <a:gd name="T8" fmla="*/ 0 w 2336"/>
              <a:gd name="T9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6" h="495">
                <a:moveTo>
                  <a:pt x="0" y="0"/>
                </a:moveTo>
                <a:lnTo>
                  <a:pt x="317" y="495"/>
                </a:lnTo>
                <a:lnTo>
                  <a:pt x="2052" y="495"/>
                </a:lnTo>
                <a:lnTo>
                  <a:pt x="2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41B17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96" name="Freeform 8">
            <a:extLst>
              <a:ext uri="{FF2B5EF4-FFF2-40B4-BE49-F238E27FC236}">
                <a16:creationId xmlns:a16="http://schemas.microsoft.com/office/drawing/2014/main" id="{FEC3528E-9D01-284E-45EB-10FFF5BF3577}"/>
              </a:ext>
            </a:extLst>
          </p:cNvPr>
          <p:cNvSpPr>
            <a:spLocks/>
          </p:cNvSpPr>
          <p:nvPr/>
        </p:nvSpPr>
        <p:spPr bwMode="auto">
          <a:xfrm>
            <a:off x="4818719" y="5365647"/>
            <a:ext cx="2022064" cy="766700"/>
          </a:xfrm>
          <a:custGeom>
            <a:avLst/>
            <a:gdLst>
              <a:gd name="T0" fmla="*/ 272 w 1200"/>
              <a:gd name="T1" fmla="*/ 455 h 455"/>
              <a:gd name="T2" fmla="*/ 928 w 1200"/>
              <a:gd name="T3" fmla="*/ 455 h 455"/>
              <a:gd name="T4" fmla="*/ 1200 w 1200"/>
              <a:gd name="T5" fmla="*/ 0 h 455"/>
              <a:gd name="T6" fmla="*/ 0 w 1200"/>
              <a:gd name="T7" fmla="*/ 0 h 455"/>
              <a:gd name="T8" fmla="*/ 272 w 1200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" h="455">
                <a:moveTo>
                  <a:pt x="272" y="455"/>
                </a:moveTo>
                <a:lnTo>
                  <a:pt x="928" y="455"/>
                </a:lnTo>
                <a:lnTo>
                  <a:pt x="1200" y="0"/>
                </a:lnTo>
                <a:lnTo>
                  <a:pt x="0" y="0"/>
                </a:lnTo>
                <a:lnTo>
                  <a:pt x="272" y="455"/>
                </a:lnTo>
                <a:close/>
              </a:path>
            </a:pathLst>
          </a:custGeom>
          <a:solidFill>
            <a:srgbClr val="F39C1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sp>
        <p:nvSpPr>
          <p:cNvPr id="97" name="Freeform 9">
            <a:extLst>
              <a:ext uri="{FF2B5EF4-FFF2-40B4-BE49-F238E27FC236}">
                <a16:creationId xmlns:a16="http://schemas.microsoft.com/office/drawing/2014/main" id="{F68B2624-C2FF-170B-25EC-9A6D79139AC3}"/>
              </a:ext>
            </a:extLst>
          </p:cNvPr>
          <p:cNvSpPr>
            <a:spLocks/>
          </p:cNvSpPr>
          <p:nvPr/>
        </p:nvSpPr>
        <p:spPr bwMode="auto">
          <a:xfrm>
            <a:off x="4351959" y="4615797"/>
            <a:ext cx="2923568" cy="749849"/>
          </a:xfrm>
          <a:custGeom>
            <a:avLst/>
            <a:gdLst>
              <a:gd name="T0" fmla="*/ 1735 w 1735"/>
              <a:gd name="T1" fmla="*/ 0 h 445"/>
              <a:gd name="T2" fmla="*/ 0 w 1735"/>
              <a:gd name="T3" fmla="*/ 0 h 445"/>
              <a:gd name="T4" fmla="*/ 161 w 1735"/>
              <a:gd name="T5" fmla="*/ 249 h 445"/>
              <a:gd name="T6" fmla="*/ 277 w 1735"/>
              <a:gd name="T7" fmla="*/ 445 h 445"/>
              <a:gd name="T8" fmla="*/ 1477 w 1735"/>
              <a:gd name="T9" fmla="*/ 445 h 445"/>
              <a:gd name="T10" fmla="*/ 1593 w 1735"/>
              <a:gd name="T11" fmla="*/ 249 h 445"/>
              <a:gd name="T12" fmla="*/ 1735 w 1735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35" h="445">
                <a:moveTo>
                  <a:pt x="1735" y="0"/>
                </a:moveTo>
                <a:lnTo>
                  <a:pt x="0" y="0"/>
                </a:lnTo>
                <a:lnTo>
                  <a:pt x="161" y="249"/>
                </a:lnTo>
                <a:lnTo>
                  <a:pt x="277" y="445"/>
                </a:lnTo>
                <a:lnTo>
                  <a:pt x="1477" y="445"/>
                </a:lnTo>
                <a:lnTo>
                  <a:pt x="1593" y="249"/>
                </a:lnTo>
                <a:lnTo>
                  <a:pt x="1735" y="0"/>
                </a:lnTo>
                <a:close/>
              </a:path>
            </a:pathLst>
          </a:custGeom>
          <a:solidFill>
            <a:srgbClr val="9BBB59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Open Sans"/>
              <a:ea typeface="+mn-ea"/>
            </a:endParaRPr>
          </a:p>
        </p:txBody>
      </p:sp>
      <p:grpSp>
        <p:nvGrpSpPr>
          <p:cNvPr id="98" name="Group 8">
            <a:extLst>
              <a:ext uri="{FF2B5EF4-FFF2-40B4-BE49-F238E27FC236}">
                <a16:creationId xmlns:a16="http://schemas.microsoft.com/office/drawing/2014/main" id="{B073F147-1730-B6BB-5EA6-F0DE48965D1B}"/>
              </a:ext>
            </a:extLst>
          </p:cNvPr>
          <p:cNvGrpSpPr/>
          <p:nvPr/>
        </p:nvGrpSpPr>
        <p:grpSpPr>
          <a:xfrm>
            <a:off x="3479101" y="2266831"/>
            <a:ext cx="4563125" cy="685818"/>
            <a:chOff x="3815280" y="1479928"/>
            <a:chExt cx="4563125" cy="685818"/>
          </a:xfrm>
        </p:grpSpPr>
        <p:grpSp>
          <p:nvGrpSpPr>
            <p:cNvPr id="99" name="Group 13">
              <a:extLst>
                <a:ext uri="{FF2B5EF4-FFF2-40B4-BE49-F238E27FC236}">
                  <a16:creationId xmlns:a16="http://schemas.microsoft.com/office/drawing/2014/main" id="{C8C26D5B-9104-F56E-CEAD-5E38160530F0}"/>
                </a:ext>
              </a:extLst>
            </p:cNvPr>
            <p:cNvGrpSpPr/>
            <p:nvPr/>
          </p:nvGrpSpPr>
          <p:grpSpPr>
            <a:xfrm>
              <a:off x="5965409" y="1479928"/>
              <a:ext cx="251072" cy="685818"/>
              <a:chOff x="5965409" y="1479928"/>
              <a:chExt cx="251072" cy="685818"/>
            </a:xfrm>
          </p:grpSpPr>
          <p:sp>
            <p:nvSpPr>
              <p:cNvPr id="156" name="Freeform 10">
                <a:extLst>
                  <a:ext uri="{FF2B5EF4-FFF2-40B4-BE49-F238E27FC236}">
                    <a16:creationId xmlns:a16="http://schemas.microsoft.com/office/drawing/2014/main" id="{9EA95339-A139-7D8B-88CB-C92E4775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409" y="1626528"/>
                <a:ext cx="251072" cy="232538"/>
              </a:xfrm>
              <a:custGeom>
                <a:avLst/>
                <a:gdLst>
                  <a:gd name="T0" fmla="*/ 51 w 63"/>
                  <a:gd name="T1" fmla="*/ 0 h 58"/>
                  <a:gd name="T2" fmla="*/ 42 w 63"/>
                  <a:gd name="T3" fmla="*/ 0 h 58"/>
                  <a:gd name="T4" fmla="*/ 31 w 63"/>
                  <a:gd name="T5" fmla="*/ 3 h 58"/>
                  <a:gd name="T6" fmla="*/ 21 w 63"/>
                  <a:gd name="T7" fmla="*/ 0 h 58"/>
                  <a:gd name="T8" fmla="*/ 12 w 63"/>
                  <a:gd name="T9" fmla="*/ 0 h 58"/>
                  <a:gd name="T10" fmla="*/ 12 w 63"/>
                  <a:gd name="T11" fmla="*/ 0 h 58"/>
                  <a:gd name="T12" fmla="*/ 12 w 63"/>
                  <a:gd name="T13" fmla="*/ 0 h 58"/>
                  <a:gd name="T14" fmla="*/ 1 w 63"/>
                  <a:gd name="T15" fmla="*/ 21 h 58"/>
                  <a:gd name="T16" fmla="*/ 1 w 63"/>
                  <a:gd name="T17" fmla="*/ 54 h 58"/>
                  <a:gd name="T18" fmla="*/ 6 w 63"/>
                  <a:gd name="T19" fmla="*/ 58 h 58"/>
                  <a:gd name="T20" fmla="*/ 7 w 63"/>
                  <a:gd name="T21" fmla="*/ 58 h 58"/>
                  <a:gd name="T22" fmla="*/ 12 w 63"/>
                  <a:gd name="T23" fmla="*/ 54 h 58"/>
                  <a:gd name="T24" fmla="*/ 12 w 63"/>
                  <a:gd name="T25" fmla="*/ 32 h 58"/>
                  <a:gd name="T26" fmla="*/ 12 w 63"/>
                  <a:gd name="T27" fmla="*/ 17 h 58"/>
                  <a:gd name="T28" fmla="*/ 15 w 63"/>
                  <a:gd name="T29" fmla="*/ 17 h 58"/>
                  <a:gd name="T30" fmla="*/ 15 w 63"/>
                  <a:gd name="T31" fmla="*/ 48 h 58"/>
                  <a:gd name="T32" fmla="*/ 48 w 63"/>
                  <a:gd name="T33" fmla="*/ 48 h 58"/>
                  <a:gd name="T34" fmla="*/ 48 w 63"/>
                  <a:gd name="T35" fmla="*/ 17 h 58"/>
                  <a:gd name="T36" fmla="*/ 51 w 63"/>
                  <a:gd name="T37" fmla="*/ 17 h 58"/>
                  <a:gd name="T38" fmla="*/ 51 w 63"/>
                  <a:gd name="T39" fmla="*/ 32 h 58"/>
                  <a:gd name="T40" fmla="*/ 51 w 63"/>
                  <a:gd name="T41" fmla="*/ 54 h 58"/>
                  <a:gd name="T42" fmla="*/ 56 w 63"/>
                  <a:gd name="T43" fmla="*/ 58 h 58"/>
                  <a:gd name="T44" fmla="*/ 57 w 63"/>
                  <a:gd name="T45" fmla="*/ 58 h 58"/>
                  <a:gd name="T46" fmla="*/ 61 w 63"/>
                  <a:gd name="T47" fmla="*/ 54 h 58"/>
                  <a:gd name="T48" fmla="*/ 61 w 63"/>
                  <a:gd name="T49" fmla="*/ 21 h 58"/>
                  <a:gd name="T50" fmla="*/ 51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51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9" y="2"/>
                      <a:pt x="36" y="3"/>
                      <a:pt x="31" y="3"/>
                    </a:cubicBezTo>
                    <a:cubicBezTo>
                      <a:pt x="27" y="3"/>
                      <a:pt x="24" y="2"/>
                      <a:pt x="2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2" y="16"/>
                      <a:pt x="1" y="21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6"/>
                      <a:pt x="3" y="58"/>
                      <a:pt x="6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10" y="58"/>
                      <a:pt x="12" y="56"/>
                      <a:pt x="12" y="5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6"/>
                      <a:pt x="53" y="58"/>
                      <a:pt x="56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9" y="58"/>
                      <a:pt x="61" y="56"/>
                      <a:pt x="61" y="54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16"/>
                      <a:pt x="63" y="0"/>
                      <a:pt x="51" y="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57" name="Freeform 11">
                <a:extLst>
                  <a:ext uri="{FF2B5EF4-FFF2-40B4-BE49-F238E27FC236}">
                    <a16:creationId xmlns:a16="http://schemas.microsoft.com/office/drawing/2014/main" id="{5E001D62-FA49-904D-7655-8CA33C277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386" y="1479928"/>
                <a:ext cx="131434" cy="134804"/>
              </a:xfrm>
              <a:custGeom>
                <a:avLst/>
                <a:gdLst>
                  <a:gd name="T0" fmla="*/ 6 w 33"/>
                  <a:gd name="T1" fmla="*/ 30 h 34"/>
                  <a:gd name="T2" fmla="*/ 16 w 33"/>
                  <a:gd name="T3" fmla="*/ 34 h 34"/>
                  <a:gd name="T4" fmla="*/ 27 w 33"/>
                  <a:gd name="T5" fmla="*/ 30 h 34"/>
                  <a:gd name="T6" fmla="*/ 31 w 33"/>
                  <a:gd name="T7" fmla="*/ 26 h 34"/>
                  <a:gd name="T8" fmla="*/ 33 w 33"/>
                  <a:gd name="T9" fmla="*/ 17 h 34"/>
                  <a:gd name="T10" fmla="*/ 16 w 33"/>
                  <a:gd name="T11" fmla="*/ 0 h 34"/>
                  <a:gd name="T12" fmla="*/ 0 w 33"/>
                  <a:gd name="T13" fmla="*/ 17 h 34"/>
                  <a:gd name="T14" fmla="*/ 2 w 33"/>
                  <a:gd name="T15" fmla="*/ 25 h 34"/>
                  <a:gd name="T16" fmla="*/ 6 w 33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4">
                    <a:moveTo>
                      <a:pt x="6" y="30"/>
                    </a:moveTo>
                    <a:cubicBezTo>
                      <a:pt x="9" y="32"/>
                      <a:pt x="12" y="34"/>
                      <a:pt x="16" y="34"/>
                    </a:cubicBezTo>
                    <a:cubicBezTo>
                      <a:pt x="21" y="34"/>
                      <a:pt x="24" y="32"/>
                      <a:pt x="27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3"/>
                      <a:pt x="33" y="20"/>
                      <a:pt x="33" y="17"/>
                    </a:cubicBezTo>
                    <a:cubicBezTo>
                      <a:pt x="33" y="7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20"/>
                      <a:pt x="0" y="23"/>
                      <a:pt x="2" y="25"/>
                    </a:cubicBezTo>
                    <a:cubicBezTo>
                      <a:pt x="3" y="27"/>
                      <a:pt x="4" y="29"/>
                      <a:pt x="6" y="3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58" name="Freeform 12">
                <a:extLst>
                  <a:ext uri="{FF2B5EF4-FFF2-40B4-BE49-F238E27FC236}">
                    <a16:creationId xmlns:a16="http://schemas.microsoft.com/office/drawing/2014/main" id="{9B72514B-3535-4FB7-C1A6-2F52A32EB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4386" y="1827050"/>
                <a:ext cx="131434" cy="338696"/>
              </a:xfrm>
              <a:custGeom>
                <a:avLst/>
                <a:gdLst>
                  <a:gd name="T0" fmla="*/ 28 w 33"/>
                  <a:gd name="T1" fmla="*/ 0 h 85"/>
                  <a:gd name="T2" fmla="*/ 27 w 33"/>
                  <a:gd name="T3" fmla="*/ 0 h 85"/>
                  <a:gd name="T4" fmla="*/ 26 w 33"/>
                  <a:gd name="T5" fmla="*/ 0 h 85"/>
                  <a:gd name="T6" fmla="*/ 25 w 33"/>
                  <a:gd name="T7" fmla="*/ 0 h 85"/>
                  <a:gd name="T8" fmla="*/ 25 w 33"/>
                  <a:gd name="T9" fmla="*/ 0 h 85"/>
                  <a:gd name="T10" fmla="*/ 8 w 33"/>
                  <a:gd name="T11" fmla="*/ 0 h 85"/>
                  <a:gd name="T12" fmla="*/ 8 w 33"/>
                  <a:gd name="T13" fmla="*/ 0 h 85"/>
                  <a:gd name="T14" fmla="*/ 7 w 33"/>
                  <a:gd name="T15" fmla="*/ 0 h 85"/>
                  <a:gd name="T16" fmla="*/ 6 w 33"/>
                  <a:gd name="T17" fmla="*/ 0 h 85"/>
                  <a:gd name="T18" fmla="*/ 5 w 33"/>
                  <a:gd name="T19" fmla="*/ 0 h 85"/>
                  <a:gd name="T20" fmla="*/ 4 w 33"/>
                  <a:gd name="T21" fmla="*/ 0 h 85"/>
                  <a:gd name="T22" fmla="*/ 0 w 33"/>
                  <a:gd name="T23" fmla="*/ 0 h 85"/>
                  <a:gd name="T24" fmla="*/ 0 w 33"/>
                  <a:gd name="T25" fmla="*/ 4 h 85"/>
                  <a:gd name="T26" fmla="*/ 0 w 33"/>
                  <a:gd name="T27" fmla="*/ 4 h 85"/>
                  <a:gd name="T28" fmla="*/ 0 w 33"/>
                  <a:gd name="T29" fmla="*/ 7 h 85"/>
                  <a:gd name="T30" fmla="*/ 0 w 33"/>
                  <a:gd name="T31" fmla="*/ 9 h 85"/>
                  <a:gd name="T32" fmla="*/ 0 w 33"/>
                  <a:gd name="T33" fmla="*/ 11 h 85"/>
                  <a:gd name="T34" fmla="*/ 0 w 33"/>
                  <a:gd name="T35" fmla="*/ 79 h 85"/>
                  <a:gd name="T36" fmla="*/ 5 w 33"/>
                  <a:gd name="T37" fmla="*/ 85 h 85"/>
                  <a:gd name="T38" fmla="*/ 8 w 33"/>
                  <a:gd name="T39" fmla="*/ 85 h 85"/>
                  <a:gd name="T40" fmla="*/ 13 w 33"/>
                  <a:gd name="T41" fmla="*/ 79 h 85"/>
                  <a:gd name="T42" fmla="*/ 13 w 33"/>
                  <a:gd name="T43" fmla="*/ 13 h 85"/>
                  <a:gd name="T44" fmla="*/ 19 w 33"/>
                  <a:gd name="T45" fmla="*/ 13 h 85"/>
                  <a:gd name="T46" fmla="*/ 19 w 33"/>
                  <a:gd name="T47" fmla="*/ 79 h 85"/>
                  <a:gd name="T48" fmla="*/ 25 w 33"/>
                  <a:gd name="T49" fmla="*/ 85 h 85"/>
                  <a:gd name="T50" fmla="*/ 28 w 33"/>
                  <a:gd name="T51" fmla="*/ 85 h 85"/>
                  <a:gd name="T52" fmla="*/ 33 w 33"/>
                  <a:gd name="T53" fmla="*/ 79 h 85"/>
                  <a:gd name="T54" fmla="*/ 33 w 33"/>
                  <a:gd name="T55" fmla="*/ 11 h 85"/>
                  <a:gd name="T56" fmla="*/ 33 w 33"/>
                  <a:gd name="T57" fmla="*/ 9 h 85"/>
                  <a:gd name="T58" fmla="*/ 33 w 33"/>
                  <a:gd name="T59" fmla="*/ 7 h 85"/>
                  <a:gd name="T60" fmla="*/ 33 w 33"/>
                  <a:gd name="T61" fmla="*/ 5 h 85"/>
                  <a:gd name="T62" fmla="*/ 33 w 33"/>
                  <a:gd name="T63" fmla="*/ 4 h 85"/>
                  <a:gd name="T64" fmla="*/ 33 w 33"/>
                  <a:gd name="T65" fmla="*/ 0 h 85"/>
                  <a:gd name="T66" fmla="*/ 28 w 33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85">
                    <a:moveTo>
                      <a:pt x="28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3"/>
                      <a:pt x="2" y="85"/>
                      <a:pt x="5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11" y="85"/>
                      <a:pt x="13" y="83"/>
                      <a:pt x="13" y="7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9" y="83"/>
                      <a:pt x="22" y="85"/>
                      <a:pt x="25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1" y="85"/>
                      <a:pt x="33" y="83"/>
                      <a:pt x="33" y="79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0" name="Group 14">
              <a:extLst>
                <a:ext uri="{FF2B5EF4-FFF2-40B4-BE49-F238E27FC236}">
                  <a16:creationId xmlns:a16="http://schemas.microsoft.com/office/drawing/2014/main" id="{013DA98E-544C-889D-20AA-F12C6CAE298C}"/>
                </a:ext>
              </a:extLst>
            </p:cNvPr>
            <p:cNvGrpSpPr/>
            <p:nvPr/>
          </p:nvGrpSpPr>
          <p:grpSpPr>
            <a:xfrm>
              <a:off x="6272089" y="1479928"/>
              <a:ext cx="251072" cy="685818"/>
              <a:chOff x="6272089" y="1479928"/>
              <a:chExt cx="251072" cy="685818"/>
            </a:xfrm>
          </p:grpSpPr>
          <p:sp>
            <p:nvSpPr>
              <p:cNvPr id="153" name="Freeform 13">
                <a:extLst>
                  <a:ext uri="{FF2B5EF4-FFF2-40B4-BE49-F238E27FC236}">
                    <a16:creationId xmlns:a16="http://schemas.microsoft.com/office/drawing/2014/main" id="{10CDD215-5B08-113D-70BF-C2687A77D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2089" y="1626528"/>
                <a:ext cx="251072" cy="232538"/>
              </a:xfrm>
              <a:custGeom>
                <a:avLst/>
                <a:gdLst>
                  <a:gd name="T0" fmla="*/ 12 w 63"/>
                  <a:gd name="T1" fmla="*/ 0 h 58"/>
                  <a:gd name="T2" fmla="*/ 21 w 63"/>
                  <a:gd name="T3" fmla="*/ 0 h 58"/>
                  <a:gd name="T4" fmla="*/ 32 w 63"/>
                  <a:gd name="T5" fmla="*/ 3 h 58"/>
                  <a:gd name="T6" fmla="*/ 43 w 63"/>
                  <a:gd name="T7" fmla="*/ 0 h 58"/>
                  <a:gd name="T8" fmla="*/ 52 w 63"/>
                  <a:gd name="T9" fmla="*/ 0 h 58"/>
                  <a:gd name="T10" fmla="*/ 52 w 63"/>
                  <a:gd name="T11" fmla="*/ 0 h 58"/>
                  <a:gd name="T12" fmla="*/ 52 w 63"/>
                  <a:gd name="T13" fmla="*/ 0 h 58"/>
                  <a:gd name="T14" fmla="*/ 62 w 63"/>
                  <a:gd name="T15" fmla="*/ 21 h 58"/>
                  <a:gd name="T16" fmla="*/ 62 w 63"/>
                  <a:gd name="T17" fmla="*/ 54 h 58"/>
                  <a:gd name="T18" fmla="*/ 57 w 63"/>
                  <a:gd name="T19" fmla="*/ 58 h 58"/>
                  <a:gd name="T20" fmla="*/ 56 w 63"/>
                  <a:gd name="T21" fmla="*/ 58 h 58"/>
                  <a:gd name="T22" fmla="*/ 52 w 63"/>
                  <a:gd name="T23" fmla="*/ 54 h 58"/>
                  <a:gd name="T24" fmla="*/ 52 w 63"/>
                  <a:gd name="T25" fmla="*/ 32 h 58"/>
                  <a:gd name="T26" fmla="*/ 52 w 63"/>
                  <a:gd name="T27" fmla="*/ 17 h 58"/>
                  <a:gd name="T28" fmla="*/ 49 w 63"/>
                  <a:gd name="T29" fmla="*/ 17 h 58"/>
                  <a:gd name="T30" fmla="*/ 49 w 63"/>
                  <a:gd name="T31" fmla="*/ 48 h 58"/>
                  <a:gd name="T32" fmla="*/ 15 w 63"/>
                  <a:gd name="T33" fmla="*/ 48 h 58"/>
                  <a:gd name="T34" fmla="*/ 15 w 63"/>
                  <a:gd name="T35" fmla="*/ 17 h 58"/>
                  <a:gd name="T36" fmla="*/ 12 w 63"/>
                  <a:gd name="T37" fmla="*/ 17 h 58"/>
                  <a:gd name="T38" fmla="*/ 12 w 63"/>
                  <a:gd name="T39" fmla="*/ 32 h 58"/>
                  <a:gd name="T40" fmla="*/ 12 w 63"/>
                  <a:gd name="T41" fmla="*/ 54 h 58"/>
                  <a:gd name="T42" fmla="*/ 8 w 63"/>
                  <a:gd name="T43" fmla="*/ 58 h 58"/>
                  <a:gd name="T44" fmla="*/ 6 w 63"/>
                  <a:gd name="T45" fmla="*/ 58 h 58"/>
                  <a:gd name="T46" fmla="*/ 2 w 63"/>
                  <a:gd name="T47" fmla="*/ 54 h 58"/>
                  <a:gd name="T48" fmla="*/ 2 w 63"/>
                  <a:gd name="T49" fmla="*/ 21 h 58"/>
                  <a:gd name="T50" fmla="*/ 12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1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4" y="2"/>
                      <a:pt x="28" y="3"/>
                      <a:pt x="32" y="3"/>
                    </a:cubicBezTo>
                    <a:cubicBezTo>
                      <a:pt x="36" y="3"/>
                      <a:pt x="40" y="2"/>
                      <a:pt x="4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3" y="0"/>
                      <a:pt x="62" y="16"/>
                      <a:pt x="62" y="2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2" y="56"/>
                      <a:pt x="60" y="58"/>
                      <a:pt x="57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8"/>
                      <a:pt x="52" y="56"/>
                      <a:pt x="52" y="54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0" y="58"/>
                      <a:pt x="8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8"/>
                      <a:pt x="2" y="56"/>
                      <a:pt x="2" y="5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6"/>
                      <a:pt x="0" y="0"/>
                      <a:pt x="12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54" name="Freeform 14">
                <a:extLst>
                  <a:ext uri="{FF2B5EF4-FFF2-40B4-BE49-F238E27FC236}">
                    <a16:creationId xmlns:a16="http://schemas.microsoft.com/office/drawing/2014/main" id="{129C321F-977F-8E4D-49AD-8A0ED5507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1066" y="1479928"/>
                <a:ext cx="136489" cy="134804"/>
              </a:xfrm>
              <a:custGeom>
                <a:avLst/>
                <a:gdLst>
                  <a:gd name="T0" fmla="*/ 28 w 34"/>
                  <a:gd name="T1" fmla="*/ 30 h 34"/>
                  <a:gd name="T2" fmla="*/ 17 w 34"/>
                  <a:gd name="T3" fmla="*/ 34 h 34"/>
                  <a:gd name="T4" fmla="*/ 6 w 34"/>
                  <a:gd name="T5" fmla="*/ 30 h 34"/>
                  <a:gd name="T6" fmla="*/ 2 w 34"/>
                  <a:gd name="T7" fmla="*/ 26 h 34"/>
                  <a:gd name="T8" fmla="*/ 0 w 34"/>
                  <a:gd name="T9" fmla="*/ 17 h 34"/>
                  <a:gd name="T10" fmla="*/ 17 w 34"/>
                  <a:gd name="T11" fmla="*/ 0 h 34"/>
                  <a:gd name="T12" fmla="*/ 34 w 34"/>
                  <a:gd name="T13" fmla="*/ 17 h 34"/>
                  <a:gd name="T14" fmla="*/ 31 w 34"/>
                  <a:gd name="T15" fmla="*/ 25 h 34"/>
                  <a:gd name="T16" fmla="*/ 28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30"/>
                    </a:moveTo>
                    <a:cubicBezTo>
                      <a:pt x="25" y="32"/>
                      <a:pt x="21" y="34"/>
                      <a:pt x="17" y="34"/>
                    </a:cubicBezTo>
                    <a:cubicBezTo>
                      <a:pt x="13" y="34"/>
                      <a:pt x="9" y="32"/>
                      <a:pt x="6" y="30"/>
                    </a:cubicBezTo>
                    <a:cubicBezTo>
                      <a:pt x="5" y="29"/>
                      <a:pt x="3" y="27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cubicBezTo>
                      <a:pt x="34" y="20"/>
                      <a:pt x="33" y="23"/>
                      <a:pt x="31" y="25"/>
                    </a:cubicBezTo>
                    <a:cubicBezTo>
                      <a:pt x="30" y="27"/>
                      <a:pt x="29" y="29"/>
                      <a:pt x="28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55" name="Freeform 15">
                <a:extLst>
                  <a:ext uri="{FF2B5EF4-FFF2-40B4-BE49-F238E27FC236}">
                    <a16:creationId xmlns:a16="http://schemas.microsoft.com/office/drawing/2014/main" id="{5BDF291C-8235-1C93-0EF7-C67A2316B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1066" y="1827050"/>
                <a:ext cx="136489" cy="338696"/>
              </a:xfrm>
              <a:custGeom>
                <a:avLst/>
                <a:gdLst>
                  <a:gd name="T0" fmla="*/ 5 w 34"/>
                  <a:gd name="T1" fmla="*/ 0 h 85"/>
                  <a:gd name="T2" fmla="*/ 7 w 34"/>
                  <a:gd name="T3" fmla="*/ 0 h 85"/>
                  <a:gd name="T4" fmla="*/ 8 w 34"/>
                  <a:gd name="T5" fmla="*/ 0 h 85"/>
                  <a:gd name="T6" fmla="*/ 8 w 34"/>
                  <a:gd name="T7" fmla="*/ 0 h 85"/>
                  <a:gd name="T8" fmla="*/ 9 w 34"/>
                  <a:gd name="T9" fmla="*/ 0 h 85"/>
                  <a:gd name="T10" fmla="*/ 25 w 34"/>
                  <a:gd name="T11" fmla="*/ 0 h 85"/>
                  <a:gd name="T12" fmla="*/ 25 w 34"/>
                  <a:gd name="T13" fmla="*/ 0 h 85"/>
                  <a:gd name="T14" fmla="*/ 26 w 34"/>
                  <a:gd name="T15" fmla="*/ 0 h 85"/>
                  <a:gd name="T16" fmla="*/ 27 w 34"/>
                  <a:gd name="T17" fmla="*/ 0 h 85"/>
                  <a:gd name="T18" fmla="*/ 28 w 34"/>
                  <a:gd name="T19" fmla="*/ 0 h 85"/>
                  <a:gd name="T20" fmla="*/ 29 w 34"/>
                  <a:gd name="T21" fmla="*/ 0 h 85"/>
                  <a:gd name="T22" fmla="*/ 34 w 34"/>
                  <a:gd name="T23" fmla="*/ 0 h 85"/>
                  <a:gd name="T24" fmla="*/ 34 w 34"/>
                  <a:gd name="T25" fmla="*/ 4 h 85"/>
                  <a:gd name="T26" fmla="*/ 34 w 34"/>
                  <a:gd name="T27" fmla="*/ 4 h 85"/>
                  <a:gd name="T28" fmla="*/ 34 w 34"/>
                  <a:gd name="T29" fmla="*/ 7 h 85"/>
                  <a:gd name="T30" fmla="*/ 34 w 34"/>
                  <a:gd name="T31" fmla="*/ 9 h 85"/>
                  <a:gd name="T32" fmla="*/ 34 w 34"/>
                  <a:gd name="T33" fmla="*/ 11 h 85"/>
                  <a:gd name="T34" fmla="*/ 34 w 34"/>
                  <a:gd name="T35" fmla="*/ 79 h 85"/>
                  <a:gd name="T36" fmla="*/ 28 w 34"/>
                  <a:gd name="T37" fmla="*/ 85 h 85"/>
                  <a:gd name="T38" fmla="*/ 25 w 34"/>
                  <a:gd name="T39" fmla="*/ 85 h 85"/>
                  <a:gd name="T40" fmla="*/ 20 w 34"/>
                  <a:gd name="T41" fmla="*/ 79 h 85"/>
                  <a:gd name="T42" fmla="*/ 20 w 34"/>
                  <a:gd name="T43" fmla="*/ 13 h 85"/>
                  <a:gd name="T44" fmla="*/ 14 w 34"/>
                  <a:gd name="T45" fmla="*/ 13 h 85"/>
                  <a:gd name="T46" fmla="*/ 14 w 34"/>
                  <a:gd name="T47" fmla="*/ 79 h 85"/>
                  <a:gd name="T48" fmla="*/ 8 w 34"/>
                  <a:gd name="T49" fmla="*/ 85 h 85"/>
                  <a:gd name="T50" fmla="*/ 6 w 34"/>
                  <a:gd name="T51" fmla="*/ 85 h 85"/>
                  <a:gd name="T52" fmla="*/ 0 w 34"/>
                  <a:gd name="T53" fmla="*/ 79 h 85"/>
                  <a:gd name="T54" fmla="*/ 0 w 34"/>
                  <a:gd name="T55" fmla="*/ 11 h 85"/>
                  <a:gd name="T56" fmla="*/ 0 w 34"/>
                  <a:gd name="T57" fmla="*/ 9 h 85"/>
                  <a:gd name="T58" fmla="*/ 0 w 34"/>
                  <a:gd name="T59" fmla="*/ 7 h 85"/>
                  <a:gd name="T60" fmla="*/ 0 w 34"/>
                  <a:gd name="T61" fmla="*/ 5 h 85"/>
                  <a:gd name="T62" fmla="*/ 0 w 34"/>
                  <a:gd name="T63" fmla="*/ 4 h 85"/>
                  <a:gd name="T64" fmla="*/ 0 w 34"/>
                  <a:gd name="T65" fmla="*/ 0 h 85"/>
                  <a:gd name="T66" fmla="*/ 5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3"/>
                      <a:pt x="31" y="85"/>
                      <a:pt x="28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2" y="85"/>
                      <a:pt x="20" y="83"/>
                      <a:pt x="20" y="7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83"/>
                      <a:pt x="11" y="85"/>
                      <a:pt x="8" y="85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3" y="85"/>
                      <a:pt x="0" y="83"/>
                      <a:pt x="0" y="7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1" name="Group 16">
              <a:extLst>
                <a:ext uri="{FF2B5EF4-FFF2-40B4-BE49-F238E27FC236}">
                  <a16:creationId xmlns:a16="http://schemas.microsoft.com/office/drawing/2014/main" id="{E459D36F-1686-D5A2-B9FA-BCB04EDE9786}"/>
                </a:ext>
              </a:extLst>
            </p:cNvPr>
            <p:cNvGrpSpPr/>
            <p:nvPr/>
          </p:nvGrpSpPr>
          <p:grpSpPr>
            <a:xfrm>
              <a:off x="6890504" y="1479928"/>
              <a:ext cx="251072" cy="685818"/>
              <a:chOff x="6890504" y="1479928"/>
              <a:chExt cx="251072" cy="685818"/>
            </a:xfrm>
          </p:grpSpPr>
          <p:sp>
            <p:nvSpPr>
              <p:cNvPr id="150" name="Freeform 16">
                <a:extLst>
                  <a:ext uri="{FF2B5EF4-FFF2-40B4-BE49-F238E27FC236}">
                    <a16:creationId xmlns:a16="http://schemas.microsoft.com/office/drawing/2014/main" id="{3687CFCF-094B-1991-A1DD-8AAFBA45B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504" y="1626528"/>
                <a:ext cx="251072" cy="232538"/>
              </a:xfrm>
              <a:custGeom>
                <a:avLst/>
                <a:gdLst>
                  <a:gd name="T0" fmla="*/ 12 w 63"/>
                  <a:gd name="T1" fmla="*/ 0 h 58"/>
                  <a:gd name="T2" fmla="*/ 21 w 63"/>
                  <a:gd name="T3" fmla="*/ 0 h 58"/>
                  <a:gd name="T4" fmla="*/ 32 w 63"/>
                  <a:gd name="T5" fmla="*/ 3 h 58"/>
                  <a:gd name="T6" fmla="*/ 43 w 63"/>
                  <a:gd name="T7" fmla="*/ 0 h 58"/>
                  <a:gd name="T8" fmla="*/ 52 w 63"/>
                  <a:gd name="T9" fmla="*/ 0 h 58"/>
                  <a:gd name="T10" fmla="*/ 52 w 63"/>
                  <a:gd name="T11" fmla="*/ 0 h 58"/>
                  <a:gd name="T12" fmla="*/ 52 w 63"/>
                  <a:gd name="T13" fmla="*/ 0 h 58"/>
                  <a:gd name="T14" fmla="*/ 62 w 63"/>
                  <a:gd name="T15" fmla="*/ 21 h 58"/>
                  <a:gd name="T16" fmla="*/ 62 w 63"/>
                  <a:gd name="T17" fmla="*/ 54 h 58"/>
                  <a:gd name="T18" fmla="*/ 57 w 63"/>
                  <a:gd name="T19" fmla="*/ 58 h 58"/>
                  <a:gd name="T20" fmla="*/ 56 w 63"/>
                  <a:gd name="T21" fmla="*/ 58 h 58"/>
                  <a:gd name="T22" fmla="*/ 52 w 63"/>
                  <a:gd name="T23" fmla="*/ 54 h 58"/>
                  <a:gd name="T24" fmla="*/ 52 w 63"/>
                  <a:gd name="T25" fmla="*/ 32 h 58"/>
                  <a:gd name="T26" fmla="*/ 52 w 63"/>
                  <a:gd name="T27" fmla="*/ 17 h 58"/>
                  <a:gd name="T28" fmla="*/ 49 w 63"/>
                  <a:gd name="T29" fmla="*/ 17 h 58"/>
                  <a:gd name="T30" fmla="*/ 49 w 63"/>
                  <a:gd name="T31" fmla="*/ 48 h 58"/>
                  <a:gd name="T32" fmla="*/ 15 w 63"/>
                  <a:gd name="T33" fmla="*/ 48 h 58"/>
                  <a:gd name="T34" fmla="*/ 15 w 63"/>
                  <a:gd name="T35" fmla="*/ 17 h 58"/>
                  <a:gd name="T36" fmla="*/ 12 w 63"/>
                  <a:gd name="T37" fmla="*/ 17 h 58"/>
                  <a:gd name="T38" fmla="*/ 12 w 63"/>
                  <a:gd name="T39" fmla="*/ 32 h 58"/>
                  <a:gd name="T40" fmla="*/ 12 w 63"/>
                  <a:gd name="T41" fmla="*/ 54 h 58"/>
                  <a:gd name="T42" fmla="*/ 8 w 63"/>
                  <a:gd name="T43" fmla="*/ 58 h 58"/>
                  <a:gd name="T44" fmla="*/ 6 w 63"/>
                  <a:gd name="T45" fmla="*/ 58 h 58"/>
                  <a:gd name="T46" fmla="*/ 2 w 63"/>
                  <a:gd name="T47" fmla="*/ 54 h 58"/>
                  <a:gd name="T48" fmla="*/ 2 w 63"/>
                  <a:gd name="T49" fmla="*/ 21 h 58"/>
                  <a:gd name="T50" fmla="*/ 12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1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4" y="2"/>
                      <a:pt x="28" y="3"/>
                      <a:pt x="32" y="3"/>
                    </a:cubicBezTo>
                    <a:cubicBezTo>
                      <a:pt x="36" y="3"/>
                      <a:pt x="40" y="2"/>
                      <a:pt x="4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3" y="0"/>
                      <a:pt x="62" y="16"/>
                      <a:pt x="62" y="2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2" y="56"/>
                      <a:pt x="60" y="58"/>
                      <a:pt x="57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8"/>
                      <a:pt x="52" y="56"/>
                      <a:pt x="52" y="54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0" y="58"/>
                      <a:pt x="8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8"/>
                      <a:pt x="2" y="56"/>
                      <a:pt x="2" y="5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6"/>
                      <a:pt x="0" y="0"/>
                      <a:pt x="12" y="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51" name="Freeform 17">
                <a:extLst>
                  <a:ext uri="{FF2B5EF4-FFF2-40B4-BE49-F238E27FC236}">
                    <a16:creationId xmlns:a16="http://schemas.microsoft.com/office/drawing/2014/main" id="{94CEF702-14E5-6388-BD6E-878E8B543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9481" y="1479928"/>
                <a:ext cx="136489" cy="134804"/>
              </a:xfrm>
              <a:custGeom>
                <a:avLst/>
                <a:gdLst>
                  <a:gd name="T0" fmla="*/ 28 w 34"/>
                  <a:gd name="T1" fmla="*/ 30 h 34"/>
                  <a:gd name="T2" fmla="*/ 17 w 34"/>
                  <a:gd name="T3" fmla="*/ 34 h 34"/>
                  <a:gd name="T4" fmla="*/ 6 w 34"/>
                  <a:gd name="T5" fmla="*/ 30 h 34"/>
                  <a:gd name="T6" fmla="*/ 2 w 34"/>
                  <a:gd name="T7" fmla="*/ 26 h 34"/>
                  <a:gd name="T8" fmla="*/ 0 w 34"/>
                  <a:gd name="T9" fmla="*/ 17 h 34"/>
                  <a:gd name="T10" fmla="*/ 17 w 34"/>
                  <a:gd name="T11" fmla="*/ 0 h 34"/>
                  <a:gd name="T12" fmla="*/ 34 w 34"/>
                  <a:gd name="T13" fmla="*/ 17 h 34"/>
                  <a:gd name="T14" fmla="*/ 31 w 34"/>
                  <a:gd name="T15" fmla="*/ 25 h 34"/>
                  <a:gd name="T16" fmla="*/ 28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30"/>
                    </a:moveTo>
                    <a:cubicBezTo>
                      <a:pt x="25" y="32"/>
                      <a:pt x="21" y="34"/>
                      <a:pt x="17" y="34"/>
                    </a:cubicBezTo>
                    <a:cubicBezTo>
                      <a:pt x="13" y="34"/>
                      <a:pt x="9" y="32"/>
                      <a:pt x="6" y="30"/>
                    </a:cubicBezTo>
                    <a:cubicBezTo>
                      <a:pt x="4" y="29"/>
                      <a:pt x="3" y="27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cubicBezTo>
                      <a:pt x="34" y="20"/>
                      <a:pt x="33" y="23"/>
                      <a:pt x="31" y="25"/>
                    </a:cubicBezTo>
                    <a:cubicBezTo>
                      <a:pt x="30" y="27"/>
                      <a:pt x="29" y="29"/>
                      <a:pt x="28" y="3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52" name="Freeform 18">
                <a:extLst>
                  <a:ext uri="{FF2B5EF4-FFF2-40B4-BE49-F238E27FC236}">
                    <a16:creationId xmlns:a16="http://schemas.microsoft.com/office/drawing/2014/main" id="{591C5BE8-38C0-97BE-F349-ADF85D0F2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9481" y="1827050"/>
                <a:ext cx="136489" cy="338696"/>
              </a:xfrm>
              <a:custGeom>
                <a:avLst/>
                <a:gdLst>
                  <a:gd name="T0" fmla="*/ 5 w 34"/>
                  <a:gd name="T1" fmla="*/ 0 h 85"/>
                  <a:gd name="T2" fmla="*/ 7 w 34"/>
                  <a:gd name="T3" fmla="*/ 0 h 85"/>
                  <a:gd name="T4" fmla="*/ 8 w 34"/>
                  <a:gd name="T5" fmla="*/ 0 h 85"/>
                  <a:gd name="T6" fmla="*/ 8 w 34"/>
                  <a:gd name="T7" fmla="*/ 0 h 85"/>
                  <a:gd name="T8" fmla="*/ 8 w 34"/>
                  <a:gd name="T9" fmla="*/ 0 h 85"/>
                  <a:gd name="T10" fmla="*/ 25 w 34"/>
                  <a:gd name="T11" fmla="*/ 0 h 85"/>
                  <a:gd name="T12" fmla="*/ 25 w 34"/>
                  <a:gd name="T13" fmla="*/ 0 h 85"/>
                  <a:gd name="T14" fmla="*/ 26 w 34"/>
                  <a:gd name="T15" fmla="*/ 0 h 85"/>
                  <a:gd name="T16" fmla="*/ 27 w 34"/>
                  <a:gd name="T17" fmla="*/ 0 h 85"/>
                  <a:gd name="T18" fmla="*/ 28 w 34"/>
                  <a:gd name="T19" fmla="*/ 0 h 85"/>
                  <a:gd name="T20" fmla="*/ 29 w 34"/>
                  <a:gd name="T21" fmla="*/ 0 h 85"/>
                  <a:gd name="T22" fmla="*/ 34 w 34"/>
                  <a:gd name="T23" fmla="*/ 0 h 85"/>
                  <a:gd name="T24" fmla="*/ 34 w 34"/>
                  <a:gd name="T25" fmla="*/ 4 h 85"/>
                  <a:gd name="T26" fmla="*/ 34 w 34"/>
                  <a:gd name="T27" fmla="*/ 4 h 85"/>
                  <a:gd name="T28" fmla="*/ 34 w 34"/>
                  <a:gd name="T29" fmla="*/ 7 h 85"/>
                  <a:gd name="T30" fmla="*/ 34 w 34"/>
                  <a:gd name="T31" fmla="*/ 9 h 85"/>
                  <a:gd name="T32" fmla="*/ 34 w 34"/>
                  <a:gd name="T33" fmla="*/ 11 h 85"/>
                  <a:gd name="T34" fmla="*/ 34 w 34"/>
                  <a:gd name="T35" fmla="*/ 79 h 85"/>
                  <a:gd name="T36" fmla="*/ 28 w 34"/>
                  <a:gd name="T37" fmla="*/ 85 h 85"/>
                  <a:gd name="T38" fmla="*/ 25 w 34"/>
                  <a:gd name="T39" fmla="*/ 85 h 85"/>
                  <a:gd name="T40" fmla="*/ 20 w 34"/>
                  <a:gd name="T41" fmla="*/ 79 h 85"/>
                  <a:gd name="T42" fmla="*/ 20 w 34"/>
                  <a:gd name="T43" fmla="*/ 13 h 85"/>
                  <a:gd name="T44" fmla="*/ 14 w 34"/>
                  <a:gd name="T45" fmla="*/ 13 h 85"/>
                  <a:gd name="T46" fmla="*/ 14 w 34"/>
                  <a:gd name="T47" fmla="*/ 79 h 85"/>
                  <a:gd name="T48" fmla="*/ 8 w 34"/>
                  <a:gd name="T49" fmla="*/ 85 h 85"/>
                  <a:gd name="T50" fmla="*/ 5 w 34"/>
                  <a:gd name="T51" fmla="*/ 85 h 85"/>
                  <a:gd name="T52" fmla="*/ 0 w 34"/>
                  <a:gd name="T53" fmla="*/ 79 h 85"/>
                  <a:gd name="T54" fmla="*/ 0 w 34"/>
                  <a:gd name="T55" fmla="*/ 11 h 85"/>
                  <a:gd name="T56" fmla="*/ 0 w 34"/>
                  <a:gd name="T57" fmla="*/ 9 h 85"/>
                  <a:gd name="T58" fmla="*/ 0 w 34"/>
                  <a:gd name="T59" fmla="*/ 7 h 85"/>
                  <a:gd name="T60" fmla="*/ 0 w 34"/>
                  <a:gd name="T61" fmla="*/ 5 h 85"/>
                  <a:gd name="T62" fmla="*/ 0 w 34"/>
                  <a:gd name="T63" fmla="*/ 4 h 85"/>
                  <a:gd name="T64" fmla="*/ 0 w 34"/>
                  <a:gd name="T65" fmla="*/ 0 h 85"/>
                  <a:gd name="T66" fmla="*/ 5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3"/>
                      <a:pt x="31" y="85"/>
                      <a:pt x="28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2" y="85"/>
                      <a:pt x="20" y="83"/>
                      <a:pt x="20" y="7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83"/>
                      <a:pt x="11" y="85"/>
                      <a:pt x="8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2" y="85"/>
                      <a:pt x="0" y="83"/>
                      <a:pt x="0" y="7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2" name="Group 15">
              <a:extLst>
                <a:ext uri="{FF2B5EF4-FFF2-40B4-BE49-F238E27FC236}">
                  <a16:creationId xmlns:a16="http://schemas.microsoft.com/office/drawing/2014/main" id="{89597F0F-B962-221C-99A2-7C5EFE37C573}"/>
                </a:ext>
              </a:extLst>
            </p:cNvPr>
            <p:cNvGrpSpPr/>
            <p:nvPr/>
          </p:nvGrpSpPr>
          <p:grpSpPr>
            <a:xfrm>
              <a:off x="6583824" y="1479928"/>
              <a:ext cx="251072" cy="685818"/>
              <a:chOff x="6583824" y="1479928"/>
              <a:chExt cx="251072" cy="685818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CC973D8-FC94-6B39-A46C-9FD746ECE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3824" y="1626528"/>
                <a:ext cx="251072" cy="232538"/>
              </a:xfrm>
              <a:custGeom>
                <a:avLst/>
                <a:gdLst>
                  <a:gd name="T0" fmla="*/ 51 w 63"/>
                  <a:gd name="T1" fmla="*/ 0 h 58"/>
                  <a:gd name="T2" fmla="*/ 42 w 63"/>
                  <a:gd name="T3" fmla="*/ 0 h 58"/>
                  <a:gd name="T4" fmla="*/ 31 w 63"/>
                  <a:gd name="T5" fmla="*/ 3 h 58"/>
                  <a:gd name="T6" fmla="*/ 20 w 63"/>
                  <a:gd name="T7" fmla="*/ 0 h 58"/>
                  <a:gd name="T8" fmla="*/ 12 w 63"/>
                  <a:gd name="T9" fmla="*/ 0 h 58"/>
                  <a:gd name="T10" fmla="*/ 12 w 63"/>
                  <a:gd name="T11" fmla="*/ 0 h 58"/>
                  <a:gd name="T12" fmla="*/ 11 w 63"/>
                  <a:gd name="T13" fmla="*/ 0 h 58"/>
                  <a:gd name="T14" fmla="*/ 1 w 63"/>
                  <a:gd name="T15" fmla="*/ 21 h 58"/>
                  <a:gd name="T16" fmla="*/ 1 w 63"/>
                  <a:gd name="T17" fmla="*/ 54 h 58"/>
                  <a:gd name="T18" fmla="*/ 6 w 63"/>
                  <a:gd name="T19" fmla="*/ 58 h 58"/>
                  <a:gd name="T20" fmla="*/ 7 w 63"/>
                  <a:gd name="T21" fmla="*/ 58 h 58"/>
                  <a:gd name="T22" fmla="*/ 12 w 63"/>
                  <a:gd name="T23" fmla="*/ 54 h 58"/>
                  <a:gd name="T24" fmla="*/ 12 w 63"/>
                  <a:gd name="T25" fmla="*/ 32 h 58"/>
                  <a:gd name="T26" fmla="*/ 12 w 63"/>
                  <a:gd name="T27" fmla="*/ 17 h 58"/>
                  <a:gd name="T28" fmla="*/ 14 w 63"/>
                  <a:gd name="T29" fmla="*/ 17 h 58"/>
                  <a:gd name="T30" fmla="*/ 14 w 63"/>
                  <a:gd name="T31" fmla="*/ 48 h 58"/>
                  <a:gd name="T32" fmla="*/ 48 w 63"/>
                  <a:gd name="T33" fmla="*/ 48 h 58"/>
                  <a:gd name="T34" fmla="*/ 48 w 63"/>
                  <a:gd name="T35" fmla="*/ 17 h 58"/>
                  <a:gd name="T36" fmla="*/ 51 w 63"/>
                  <a:gd name="T37" fmla="*/ 17 h 58"/>
                  <a:gd name="T38" fmla="*/ 51 w 63"/>
                  <a:gd name="T39" fmla="*/ 32 h 58"/>
                  <a:gd name="T40" fmla="*/ 51 w 63"/>
                  <a:gd name="T41" fmla="*/ 54 h 58"/>
                  <a:gd name="T42" fmla="*/ 56 w 63"/>
                  <a:gd name="T43" fmla="*/ 58 h 58"/>
                  <a:gd name="T44" fmla="*/ 57 w 63"/>
                  <a:gd name="T45" fmla="*/ 58 h 58"/>
                  <a:gd name="T46" fmla="*/ 61 w 63"/>
                  <a:gd name="T47" fmla="*/ 54 h 58"/>
                  <a:gd name="T48" fmla="*/ 61 w 63"/>
                  <a:gd name="T49" fmla="*/ 21 h 58"/>
                  <a:gd name="T50" fmla="*/ 51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51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9" y="2"/>
                      <a:pt x="35" y="3"/>
                      <a:pt x="31" y="3"/>
                    </a:cubicBezTo>
                    <a:cubicBezTo>
                      <a:pt x="27" y="3"/>
                      <a:pt x="23" y="2"/>
                      <a:pt x="2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0" y="0"/>
                      <a:pt x="1" y="16"/>
                      <a:pt x="1" y="21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6"/>
                      <a:pt x="3" y="58"/>
                      <a:pt x="6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10" y="58"/>
                      <a:pt x="12" y="56"/>
                      <a:pt x="12" y="5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6"/>
                      <a:pt x="53" y="58"/>
                      <a:pt x="56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9" y="58"/>
                      <a:pt x="61" y="56"/>
                      <a:pt x="61" y="54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16"/>
                      <a:pt x="63" y="0"/>
                      <a:pt x="51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FE9C4C9-5339-90B3-DC0E-492A136F8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9430" y="1479928"/>
                <a:ext cx="134804" cy="134804"/>
              </a:xfrm>
              <a:custGeom>
                <a:avLst/>
                <a:gdLst>
                  <a:gd name="T0" fmla="*/ 6 w 34"/>
                  <a:gd name="T1" fmla="*/ 30 h 34"/>
                  <a:gd name="T2" fmla="*/ 17 w 34"/>
                  <a:gd name="T3" fmla="*/ 34 h 34"/>
                  <a:gd name="T4" fmla="*/ 28 w 34"/>
                  <a:gd name="T5" fmla="*/ 30 h 34"/>
                  <a:gd name="T6" fmla="*/ 32 w 34"/>
                  <a:gd name="T7" fmla="*/ 26 h 34"/>
                  <a:gd name="T8" fmla="*/ 34 w 34"/>
                  <a:gd name="T9" fmla="*/ 17 h 34"/>
                  <a:gd name="T10" fmla="*/ 17 w 34"/>
                  <a:gd name="T11" fmla="*/ 0 h 34"/>
                  <a:gd name="T12" fmla="*/ 0 w 34"/>
                  <a:gd name="T13" fmla="*/ 17 h 34"/>
                  <a:gd name="T14" fmla="*/ 3 w 34"/>
                  <a:gd name="T15" fmla="*/ 25 h 34"/>
                  <a:gd name="T16" fmla="*/ 6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6" y="30"/>
                    </a:moveTo>
                    <a:cubicBezTo>
                      <a:pt x="9" y="32"/>
                      <a:pt x="13" y="34"/>
                      <a:pt x="17" y="34"/>
                    </a:cubicBezTo>
                    <a:cubicBezTo>
                      <a:pt x="21" y="34"/>
                      <a:pt x="25" y="32"/>
                      <a:pt x="28" y="30"/>
                    </a:cubicBezTo>
                    <a:cubicBezTo>
                      <a:pt x="30" y="29"/>
                      <a:pt x="31" y="27"/>
                      <a:pt x="32" y="26"/>
                    </a:cubicBezTo>
                    <a:cubicBezTo>
                      <a:pt x="33" y="23"/>
                      <a:pt x="34" y="20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0"/>
                      <a:pt x="1" y="23"/>
                      <a:pt x="3" y="25"/>
                    </a:cubicBezTo>
                    <a:cubicBezTo>
                      <a:pt x="4" y="27"/>
                      <a:pt x="5" y="29"/>
                      <a:pt x="6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5F92F6A5-7C83-B1A3-B8AB-A8672CBF6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9430" y="1827050"/>
                <a:ext cx="134804" cy="338696"/>
              </a:xfrm>
              <a:custGeom>
                <a:avLst/>
                <a:gdLst>
                  <a:gd name="T0" fmla="*/ 29 w 34"/>
                  <a:gd name="T1" fmla="*/ 0 h 85"/>
                  <a:gd name="T2" fmla="*/ 27 w 34"/>
                  <a:gd name="T3" fmla="*/ 0 h 85"/>
                  <a:gd name="T4" fmla="*/ 26 w 34"/>
                  <a:gd name="T5" fmla="*/ 0 h 85"/>
                  <a:gd name="T6" fmla="*/ 26 w 34"/>
                  <a:gd name="T7" fmla="*/ 0 h 85"/>
                  <a:gd name="T8" fmla="*/ 26 w 34"/>
                  <a:gd name="T9" fmla="*/ 0 h 85"/>
                  <a:gd name="T10" fmla="*/ 9 w 34"/>
                  <a:gd name="T11" fmla="*/ 0 h 85"/>
                  <a:gd name="T12" fmla="*/ 9 w 34"/>
                  <a:gd name="T13" fmla="*/ 0 h 85"/>
                  <a:gd name="T14" fmla="*/ 8 w 34"/>
                  <a:gd name="T15" fmla="*/ 0 h 85"/>
                  <a:gd name="T16" fmla="*/ 7 w 34"/>
                  <a:gd name="T17" fmla="*/ 0 h 85"/>
                  <a:gd name="T18" fmla="*/ 6 w 34"/>
                  <a:gd name="T19" fmla="*/ 0 h 85"/>
                  <a:gd name="T20" fmla="*/ 5 w 34"/>
                  <a:gd name="T21" fmla="*/ 0 h 85"/>
                  <a:gd name="T22" fmla="*/ 0 w 34"/>
                  <a:gd name="T23" fmla="*/ 0 h 85"/>
                  <a:gd name="T24" fmla="*/ 0 w 34"/>
                  <a:gd name="T25" fmla="*/ 4 h 85"/>
                  <a:gd name="T26" fmla="*/ 0 w 34"/>
                  <a:gd name="T27" fmla="*/ 4 h 85"/>
                  <a:gd name="T28" fmla="*/ 0 w 34"/>
                  <a:gd name="T29" fmla="*/ 7 h 85"/>
                  <a:gd name="T30" fmla="*/ 0 w 34"/>
                  <a:gd name="T31" fmla="*/ 9 h 85"/>
                  <a:gd name="T32" fmla="*/ 0 w 34"/>
                  <a:gd name="T33" fmla="*/ 11 h 85"/>
                  <a:gd name="T34" fmla="*/ 0 w 34"/>
                  <a:gd name="T35" fmla="*/ 79 h 85"/>
                  <a:gd name="T36" fmla="*/ 6 w 34"/>
                  <a:gd name="T37" fmla="*/ 85 h 85"/>
                  <a:gd name="T38" fmla="*/ 9 w 34"/>
                  <a:gd name="T39" fmla="*/ 85 h 85"/>
                  <a:gd name="T40" fmla="*/ 14 w 34"/>
                  <a:gd name="T41" fmla="*/ 79 h 85"/>
                  <a:gd name="T42" fmla="*/ 14 w 34"/>
                  <a:gd name="T43" fmla="*/ 13 h 85"/>
                  <a:gd name="T44" fmla="*/ 20 w 34"/>
                  <a:gd name="T45" fmla="*/ 13 h 85"/>
                  <a:gd name="T46" fmla="*/ 20 w 34"/>
                  <a:gd name="T47" fmla="*/ 79 h 85"/>
                  <a:gd name="T48" fmla="*/ 26 w 34"/>
                  <a:gd name="T49" fmla="*/ 85 h 85"/>
                  <a:gd name="T50" fmla="*/ 29 w 34"/>
                  <a:gd name="T51" fmla="*/ 85 h 85"/>
                  <a:gd name="T52" fmla="*/ 34 w 34"/>
                  <a:gd name="T53" fmla="*/ 79 h 85"/>
                  <a:gd name="T54" fmla="*/ 34 w 34"/>
                  <a:gd name="T55" fmla="*/ 11 h 85"/>
                  <a:gd name="T56" fmla="*/ 34 w 34"/>
                  <a:gd name="T57" fmla="*/ 9 h 85"/>
                  <a:gd name="T58" fmla="*/ 34 w 34"/>
                  <a:gd name="T59" fmla="*/ 7 h 85"/>
                  <a:gd name="T60" fmla="*/ 34 w 34"/>
                  <a:gd name="T61" fmla="*/ 5 h 85"/>
                  <a:gd name="T62" fmla="*/ 34 w 34"/>
                  <a:gd name="T63" fmla="*/ 4 h 85"/>
                  <a:gd name="T64" fmla="*/ 34 w 34"/>
                  <a:gd name="T65" fmla="*/ 0 h 85"/>
                  <a:gd name="T66" fmla="*/ 29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2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3"/>
                      <a:pt x="3" y="85"/>
                      <a:pt x="6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2" y="85"/>
                      <a:pt x="14" y="83"/>
                      <a:pt x="14" y="7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0" y="83"/>
                      <a:pt x="23" y="85"/>
                      <a:pt x="26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32" y="85"/>
                      <a:pt x="34" y="83"/>
                      <a:pt x="34" y="7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3" name="Group 6">
              <a:extLst>
                <a:ext uri="{FF2B5EF4-FFF2-40B4-BE49-F238E27FC236}">
                  <a16:creationId xmlns:a16="http://schemas.microsoft.com/office/drawing/2014/main" id="{391A194F-89CA-553B-1FBD-D1729D377C78}"/>
                </a:ext>
              </a:extLst>
            </p:cNvPr>
            <p:cNvGrpSpPr/>
            <p:nvPr/>
          </p:nvGrpSpPr>
          <p:grpSpPr>
            <a:xfrm>
              <a:off x="8127333" y="1479928"/>
              <a:ext cx="251072" cy="685818"/>
              <a:chOff x="8010770" y="1479929"/>
              <a:chExt cx="236665" cy="646464"/>
            </a:xfrm>
            <a:solidFill>
              <a:srgbClr val="3F3F3F">
                <a:lumMod val="60000"/>
                <a:lumOff val="40000"/>
              </a:srgbClr>
            </a:solidFill>
          </p:grpSpPr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21719772-923D-3826-3E96-EBA10410D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0770" y="1618117"/>
                <a:ext cx="236665" cy="219194"/>
              </a:xfrm>
              <a:custGeom>
                <a:avLst/>
                <a:gdLst>
                  <a:gd name="T0" fmla="*/ 12 w 63"/>
                  <a:gd name="T1" fmla="*/ 0 h 58"/>
                  <a:gd name="T2" fmla="*/ 21 w 63"/>
                  <a:gd name="T3" fmla="*/ 0 h 58"/>
                  <a:gd name="T4" fmla="*/ 32 w 63"/>
                  <a:gd name="T5" fmla="*/ 3 h 58"/>
                  <a:gd name="T6" fmla="*/ 42 w 63"/>
                  <a:gd name="T7" fmla="*/ 0 h 58"/>
                  <a:gd name="T8" fmla="*/ 51 w 63"/>
                  <a:gd name="T9" fmla="*/ 0 h 58"/>
                  <a:gd name="T10" fmla="*/ 51 w 63"/>
                  <a:gd name="T11" fmla="*/ 0 h 58"/>
                  <a:gd name="T12" fmla="*/ 51 w 63"/>
                  <a:gd name="T13" fmla="*/ 0 h 58"/>
                  <a:gd name="T14" fmla="*/ 62 w 63"/>
                  <a:gd name="T15" fmla="*/ 21 h 58"/>
                  <a:gd name="T16" fmla="*/ 62 w 63"/>
                  <a:gd name="T17" fmla="*/ 54 h 58"/>
                  <a:gd name="T18" fmla="*/ 57 w 63"/>
                  <a:gd name="T19" fmla="*/ 58 h 58"/>
                  <a:gd name="T20" fmla="*/ 56 w 63"/>
                  <a:gd name="T21" fmla="*/ 58 h 58"/>
                  <a:gd name="T22" fmla="*/ 51 w 63"/>
                  <a:gd name="T23" fmla="*/ 54 h 58"/>
                  <a:gd name="T24" fmla="*/ 51 w 63"/>
                  <a:gd name="T25" fmla="*/ 32 h 58"/>
                  <a:gd name="T26" fmla="*/ 51 w 63"/>
                  <a:gd name="T27" fmla="*/ 17 h 58"/>
                  <a:gd name="T28" fmla="*/ 48 w 63"/>
                  <a:gd name="T29" fmla="*/ 17 h 58"/>
                  <a:gd name="T30" fmla="*/ 48 w 63"/>
                  <a:gd name="T31" fmla="*/ 48 h 58"/>
                  <a:gd name="T32" fmla="*/ 15 w 63"/>
                  <a:gd name="T33" fmla="*/ 48 h 58"/>
                  <a:gd name="T34" fmla="*/ 15 w 63"/>
                  <a:gd name="T35" fmla="*/ 17 h 58"/>
                  <a:gd name="T36" fmla="*/ 12 w 63"/>
                  <a:gd name="T37" fmla="*/ 17 h 58"/>
                  <a:gd name="T38" fmla="*/ 12 w 63"/>
                  <a:gd name="T39" fmla="*/ 32 h 58"/>
                  <a:gd name="T40" fmla="*/ 12 w 63"/>
                  <a:gd name="T41" fmla="*/ 54 h 58"/>
                  <a:gd name="T42" fmla="*/ 7 w 63"/>
                  <a:gd name="T43" fmla="*/ 58 h 58"/>
                  <a:gd name="T44" fmla="*/ 6 w 63"/>
                  <a:gd name="T45" fmla="*/ 58 h 58"/>
                  <a:gd name="T46" fmla="*/ 2 w 63"/>
                  <a:gd name="T47" fmla="*/ 54 h 58"/>
                  <a:gd name="T48" fmla="*/ 2 w 63"/>
                  <a:gd name="T49" fmla="*/ 21 h 58"/>
                  <a:gd name="T50" fmla="*/ 12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1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4" y="2"/>
                      <a:pt x="27" y="3"/>
                      <a:pt x="32" y="3"/>
                    </a:cubicBezTo>
                    <a:cubicBezTo>
                      <a:pt x="36" y="3"/>
                      <a:pt x="39" y="2"/>
                      <a:pt x="4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3" y="0"/>
                      <a:pt x="61" y="16"/>
                      <a:pt x="62" y="2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2" y="56"/>
                      <a:pt x="60" y="58"/>
                      <a:pt x="57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3" y="58"/>
                      <a:pt x="51" y="56"/>
                      <a:pt x="51" y="54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0" y="58"/>
                      <a:pt x="7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8"/>
                      <a:pt x="2" y="56"/>
                      <a:pt x="2" y="5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6"/>
                      <a:pt x="0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9493FBBC-0FA5-5BAE-5B70-83C3AA7C1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6363" y="1479929"/>
                <a:ext cx="123892" cy="127069"/>
              </a:xfrm>
              <a:custGeom>
                <a:avLst/>
                <a:gdLst>
                  <a:gd name="T0" fmla="*/ 27 w 33"/>
                  <a:gd name="T1" fmla="*/ 30 h 34"/>
                  <a:gd name="T2" fmla="*/ 17 w 33"/>
                  <a:gd name="T3" fmla="*/ 34 h 34"/>
                  <a:gd name="T4" fmla="*/ 6 w 33"/>
                  <a:gd name="T5" fmla="*/ 30 h 34"/>
                  <a:gd name="T6" fmla="*/ 2 w 33"/>
                  <a:gd name="T7" fmla="*/ 26 h 34"/>
                  <a:gd name="T8" fmla="*/ 0 w 33"/>
                  <a:gd name="T9" fmla="*/ 17 h 34"/>
                  <a:gd name="T10" fmla="*/ 17 w 33"/>
                  <a:gd name="T11" fmla="*/ 0 h 34"/>
                  <a:gd name="T12" fmla="*/ 33 w 33"/>
                  <a:gd name="T13" fmla="*/ 17 h 34"/>
                  <a:gd name="T14" fmla="*/ 31 w 33"/>
                  <a:gd name="T15" fmla="*/ 25 h 34"/>
                  <a:gd name="T16" fmla="*/ 27 w 33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4">
                    <a:moveTo>
                      <a:pt x="27" y="30"/>
                    </a:moveTo>
                    <a:cubicBezTo>
                      <a:pt x="24" y="32"/>
                      <a:pt x="21" y="34"/>
                      <a:pt x="17" y="34"/>
                    </a:cubicBezTo>
                    <a:cubicBezTo>
                      <a:pt x="12" y="34"/>
                      <a:pt x="9" y="32"/>
                      <a:pt x="6" y="30"/>
                    </a:cubicBezTo>
                    <a:cubicBezTo>
                      <a:pt x="4" y="29"/>
                      <a:pt x="3" y="27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6" y="0"/>
                      <a:pt x="33" y="7"/>
                      <a:pt x="33" y="17"/>
                    </a:cubicBezTo>
                    <a:cubicBezTo>
                      <a:pt x="33" y="20"/>
                      <a:pt x="33" y="23"/>
                      <a:pt x="31" y="25"/>
                    </a:cubicBezTo>
                    <a:cubicBezTo>
                      <a:pt x="30" y="27"/>
                      <a:pt x="29" y="29"/>
                      <a:pt x="27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2B2DF2CB-ACA6-D14C-50BF-A4290C165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66363" y="1807132"/>
                <a:ext cx="123892" cy="319261"/>
              </a:xfrm>
              <a:custGeom>
                <a:avLst/>
                <a:gdLst>
                  <a:gd name="T0" fmla="*/ 5 w 33"/>
                  <a:gd name="T1" fmla="*/ 0 h 85"/>
                  <a:gd name="T2" fmla="*/ 6 w 33"/>
                  <a:gd name="T3" fmla="*/ 0 h 85"/>
                  <a:gd name="T4" fmla="*/ 7 w 33"/>
                  <a:gd name="T5" fmla="*/ 0 h 85"/>
                  <a:gd name="T6" fmla="*/ 8 w 33"/>
                  <a:gd name="T7" fmla="*/ 0 h 85"/>
                  <a:gd name="T8" fmla="*/ 8 w 33"/>
                  <a:gd name="T9" fmla="*/ 0 h 85"/>
                  <a:gd name="T10" fmla="*/ 25 w 33"/>
                  <a:gd name="T11" fmla="*/ 0 h 85"/>
                  <a:gd name="T12" fmla="*/ 25 w 33"/>
                  <a:gd name="T13" fmla="*/ 0 h 85"/>
                  <a:gd name="T14" fmla="*/ 26 w 33"/>
                  <a:gd name="T15" fmla="*/ 0 h 85"/>
                  <a:gd name="T16" fmla="*/ 27 w 33"/>
                  <a:gd name="T17" fmla="*/ 0 h 85"/>
                  <a:gd name="T18" fmla="*/ 28 w 33"/>
                  <a:gd name="T19" fmla="*/ 0 h 85"/>
                  <a:gd name="T20" fmla="*/ 29 w 33"/>
                  <a:gd name="T21" fmla="*/ 0 h 85"/>
                  <a:gd name="T22" fmla="*/ 33 w 33"/>
                  <a:gd name="T23" fmla="*/ 0 h 85"/>
                  <a:gd name="T24" fmla="*/ 33 w 33"/>
                  <a:gd name="T25" fmla="*/ 4 h 85"/>
                  <a:gd name="T26" fmla="*/ 33 w 33"/>
                  <a:gd name="T27" fmla="*/ 4 h 85"/>
                  <a:gd name="T28" fmla="*/ 33 w 33"/>
                  <a:gd name="T29" fmla="*/ 7 h 85"/>
                  <a:gd name="T30" fmla="*/ 33 w 33"/>
                  <a:gd name="T31" fmla="*/ 9 h 85"/>
                  <a:gd name="T32" fmla="*/ 33 w 33"/>
                  <a:gd name="T33" fmla="*/ 11 h 85"/>
                  <a:gd name="T34" fmla="*/ 33 w 33"/>
                  <a:gd name="T35" fmla="*/ 79 h 85"/>
                  <a:gd name="T36" fmla="*/ 28 w 33"/>
                  <a:gd name="T37" fmla="*/ 85 h 85"/>
                  <a:gd name="T38" fmla="*/ 25 w 33"/>
                  <a:gd name="T39" fmla="*/ 85 h 85"/>
                  <a:gd name="T40" fmla="*/ 19 w 33"/>
                  <a:gd name="T41" fmla="*/ 79 h 85"/>
                  <a:gd name="T42" fmla="*/ 19 w 33"/>
                  <a:gd name="T43" fmla="*/ 13 h 85"/>
                  <a:gd name="T44" fmla="*/ 14 w 33"/>
                  <a:gd name="T45" fmla="*/ 13 h 85"/>
                  <a:gd name="T46" fmla="*/ 14 w 33"/>
                  <a:gd name="T47" fmla="*/ 79 h 85"/>
                  <a:gd name="T48" fmla="*/ 8 w 33"/>
                  <a:gd name="T49" fmla="*/ 85 h 85"/>
                  <a:gd name="T50" fmla="*/ 5 w 33"/>
                  <a:gd name="T51" fmla="*/ 85 h 85"/>
                  <a:gd name="T52" fmla="*/ 0 w 33"/>
                  <a:gd name="T53" fmla="*/ 79 h 85"/>
                  <a:gd name="T54" fmla="*/ 0 w 33"/>
                  <a:gd name="T55" fmla="*/ 11 h 85"/>
                  <a:gd name="T56" fmla="*/ 0 w 33"/>
                  <a:gd name="T57" fmla="*/ 9 h 85"/>
                  <a:gd name="T58" fmla="*/ 0 w 33"/>
                  <a:gd name="T59" fmla="*/ 7 h 85"/>
                  <a:gd name="T60" fmla="*/ 0 w 33"/>
                  <a:gd name="T61" fmla="*/ 5 h 85"/>
                  <a:gd name="T62" fmla="*/ 0 w 33"/>
                  <a:gd name="T63" fmla="*/ 4 h 85"/>
                  <a:gd name="T64" fmla="*/ 0 w 33"/>
                  <a:gd name="T65" fmla="*/ 0 h 85"/>
                  <a:gd name="T66" fmla="*/ 5 w 33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85">
                    <a:moveTo>
                      <a:pt x="5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3"/>
                      <a:pt x="31" y="85"/>
                      <a:pt x="28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2" y="85"/>
                      <a:pt x="19" y="83"/>
                      <a:pt x="19" y="7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83"/>
                      <a:pt x="11" y="85"/>
                      <a:pt x="8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2" y="85"/>
                      <a:pt x="0" y="83"/>
                      <a:pt x="0" y="7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4" name="Group 19">
              <a:extLst>
                <a:ext uri="{FF2B5EF4-FFF2-40B4-BE49-F238E27FC236}">
                  <a16:creationId xmlns:a16="http://schemas.microsoft.com/office/drawing/2014/main" id="{BD65CC1B-8201-B372-40AD-BCB0F0B7347B}"/>
                </a:ext>
              </a:extLst>
            </p:cNvPr>
            <p:cNvGrpSpPr/>
            <p:nvPr/>
          </p:nvGrpSpPr>
          <p:grpSpPr>
            <a:xfrm>
              <a:off x="7820653" y="1479928"/>
              <a:ext cx="251072" cy="685818"/>
              <a:chOff x="7820653" y="1479928"/>
              <a:chExt cx="251072" cy="685818"/>
            </a:xfrm>
          </p:grpSpPr>
          <p:sp>
            <p:nvSpPr>
              <p:cNvPr id="141" name="Freeform 25">
                <a:extLst>
                  <a:ext uri="{FF2B5EF4-FFF2-40B4-BE49-F238E27FC236}">
                    <a16:creationId xmlns:a16="http://schemas.microsoft.com/office/drawing/2014/main" id="{F79832ED-E4E2-B65E-0D93-F45DA62B2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0653" y="1626528"/>
                <a:ext cx="251072" cy="232538"/>
              </a:xfrm>
              <a:custGeom>
                <a:avLst/>
                <a:gdLst>
                  <a:gd name="T0" fmla="*/ 51 w 63"/>
                  <a:gd name="T1" fmla="*/ 0 h 58"/>
                  <a:gd name="T2" fmla="*/ 42 w 63"/>
                  <a:gd name="T3" fmla="*/ 0 h 58"/>
                  <a:gd name="T4" fmla="*/ 31 w 63"/>
                  <a:gd name="T5" fmla="*/ 3 h 58"/>
                  <a:gd name="T6" fmla="*/ 20 w 63"/>
                  <a:gd name="T7" fmla="*/ 0 h 58"/>
                  <a:gd name="T8" fmla="*/ 11 w 63"/>
                  <a:gd name="T9" fmla="*/ 0 h 58"/>
                  <a:gd name="T10" fmla="*/ 11 w 63"/>
                  <a:gd name="T11" fmla="*/ 0 h 58"/>
                  <a:gd name="T12" fmla="*/ 11 w 63"/>
                  <a:gd name="T13" fmla="*/ 0 h 58"/>
                  <a:gd name="T14" fmla="*/ 1 w 63"/>
                  <a:gd name="T15" fmla="*/ 21 h 58"/>
                  <a:gd name="T16" fmla="*/ 1 w 63"/>
                  <a:gd name="T17" fmla="*/ 54 h 58"/>
                  <a:gd name="T18" fmla="*/ 5 w 63"/>
                  <a:gd name="T19" fmla="*/ 58 h 58"/>
                  <a:gd name="T20" fmla="*/ 7 w 63"/>
                  <a:gd name="T21" fmla="*/ 58 h 58"/>
                  <a:gd name="T22" fmla="*/ 11 w 63"/>
                  <a:gd name="T23" fmla="*/ 54 h 58"/>
                  <a:gd name="T24" fmla="*/ 11 w 63"/>
                  <a:gd name="T25" fmla="*/ 32 h 58"/>
                  <a:gd name="T26" fmla="*/ 11 w 63"/>
                  <a:gd name="T27" fmla="*/ 17 h 58"/>
                  <a:gd name="T28" fmla="*/ 14 w 63"/>
                  <a:gd name="T29" fmla="*/ 17 h 58"/>
                  <a:gd name="T30" fmla="*/ 14 w 63"/>
                  <a:gd name="T31" fmla="*/ 48 h 58"/>
                  <a:gd name="T32" fmla="*/ 48 w 63"/>
                  <a:gd name="T33" fmla="*/ 48 h 58"/>
                  <a:gd name="T34" fmla="*/ 48 w 63"/>
                  <a:gd name="T35" fmla="*/ 17 h 58"/>
                  <a:gd name="T36" fmla="*/ 51 w 63"/>
                  <a:gd name="T37" fmla="*/ 17 h 58"/>
                  <a:gd name="T38" fmla="*/ 51 w 63"/>
                  <a:gd name="T39" fmla="*/ 32 h 58"/>
                  <a:gd name="T40" fmla="*/ 51 w 63"/>
                  <a:gd name="T41" fmla="*/ 54 h 58"/>
                  <a:gd name="T42" fmla="*/ 55 w 63"/>
                  <a:gd name="T43" fmla="*/ 58 h 58"/>
                  <a:gd name="T44" fmla="*/ 57 w 63"/>
                  <a:gd name="T45" fmla="*/ 58 h 58"/>
                  <a:gd name="T46" fmla="*/ 61 w 63"/>
                  <a:gd name="T47" fmla="*/ 54 h 58"/>
                  <a:gd name="T48" fmla="*/ 61 w 63"/>
                  <a:gd name="T49" fmla="*/ 21 h 58"/>
                  <a:gd name="T50" fmla="*/ 51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51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9" y="2"/>
                      <a:pt x="35" y="3"/>
                      <a:pt x="31" y="3"/>
                    </a:cubicBezTo>
                    <a:cubicBezTo>
                      <a:pt x="27" y="3"/>
                      <a:pt x="23" y="2"/>
                      <a:pt x="2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0"/>
                      <a:pt x="1" y="16"/>
                      <a:pt x="1" y="21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6"/>
                      <a:pt x="3" y="58"/>
                      <a:pt x="5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9" y="58"/>
                      <a:pt x="11" y="56"/>
                      <a:pt x="11" y="54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6"/>
                      <a:pt x="53" y="58"/>
                      <a:pt x="55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9" y="58"/>
                      <a:pt x="61" y="56"/>
                      <a:pt x="61" y="54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16"/>
                      <a:pt x="63" y="0"/>
                      <a:pt x="51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42" name="Freeform 26">
                <a:extLst>
                  <a:ext uri="{FF2B5EF4-FFF2-40B4-BE49-F238E27FC236}">
                    <a16:creationId xmlns:a16="http://schemas.microsoft.com/office/drawing/2014/main" id="{C566814B-CAC0-AB68-5567-B722B1EA6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6260" y="1479928"/>
                <a:ext cx="134804" cy="134804"/>
              </a:xfrm>
              <a:custGeom>
                <a:avLst/>
                <a:gdLst>
                  <a:gd name="T0" fmla="*/ 6 w 34"/>
                  <a:gd name="T1" fmla="*/ 30 h 34"/>
                  <a:gd name="T2" fmla="*/ 17 w 34"/>
                  <a:gd name="T3" fmla="*/ 34 h 34"/>
                  <a:gd name="T4" fmla="*/ 28 w 34"/>
                  <a:gd name="T5" fmla="*/ 30 h 34"/>
                  <a:gd name="T6" fmla="*/ 32 w 34"/>
                  <a:gd name="T7" fmla="*/ 26 h 34"/>
                  <a:gd name="T8" fmla="*/ 34 w 34"/>
                  <a:gd name="T9" fmla="*/ 17 h 34"/>
                  <a:gd name="T10" fmla="*/ 17 w 34"/>
                  <a:gd name="T11" fmla="*/ 0 h 34"/>
                  <a:gd name="T12" fmla="*/ 0 w 34"/>
                  <a:gd name="T13" fmla="*/ 17 h 34"/>
                  <a:gd name="T14" fmla="*/ 3 w 34"/>
                  <a:gd name="T15" fmla="*/ 25 h 34"/>
                  <a:gd name="T16" fmla="*/ 6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6" y="30"/>
                    </a:moveTo>
                    <a:cubicBezTo>
                      <a:pt x="9" y="32"/>
                      <a:pt x="13" y="34"/>
                      <a:pt x="17" y="34"/>
                    </a:cubicBezTo>
                    <a:cubicBezTo>
                      <a:pt x="21" y="34"/>
                      <a:pt x="25" y="32"/>
                      <a:pt x="28" y="30"/>
                    </a:cubicBezTo>
                    <a:cubicBezTo>
                      <a:pt x="29" y="29"/>
                      <a:pt x="31" y="27"/>
                      <a:pt x="32" y="26"/>
                    </a:cubicBezTo>
                    <a:cubicBezTo>
                      <a:pt x="33" y="23"/>
                      <a:pt x="34" y="20"/>
                      <a:pt x="34" y="17"/>
                    </a:cubicBezTo>
                    <a:cubicBezTo>
                      <a:pt x="34" y="7"/>
                      <a:pt x="26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0"/>
                      <a:pt x="1" y="23"/>
                      <a:pt x="3" y="25"/>
                    </a:cubicBezTo>
                    <a:cubicBezTo>
                      <a:pt x="3" y="27"/>
                      <a:pt x="5" y="29"/>
                      <a:pt x="6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43" name="Freeform 27">
                <a:extLst>
                  <a:ext uri="{FF2B5EF4-FFF2-40B4-BE49-F238E27FC236}">
                    <a16:creationId xmlns:a16="http://schemas.microsoft.com/office/drawing/2014/main" id="{7A506264-6115-5BDB-6BC3-B7E42396E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6260" y="1827050"/>
                <a:ext cx="134804" cy="338696"/>
              </a:xfrm>
              <a:custGeom>
                <a:avLst/>
                <a:gdLst>
                  <a:gd name="T0" fmla="*/ 29 w 34"/>
                  <a:gd name="T1" fmla="*/ 0 h 85"/>
                  <a:gd name="T2" fmla="*/ 27 w 34"/>
                  <a:gd name="T3" fmla="*/ 0 h 85"/>
                  <a:gd name="T4" fmla="*/ 26 w 34"/>
                  <a:gd name="T5" fmla="*/ 0 h 85"/>
                  <a:gd name="T6" fmla="*/ 26 w 34"/>
                  <a:gd name="T7" fmla="*/ 0 h 85"/>
                  <a:gd name="T8" fmla="*/ 25 w 34"/>
                  <a:gd name="T9" fmla="*/ 0 h 85"/>
                  <a:gd name="T10" fmla="*/ 9 w 34"/>
                  <a:gd name="T11" fmla="*/ 0 h 85"/>
                  <a:gd name="T12" fmla="*/ 8 w 34"/>
                  <a:gd name="T13" fmla="*/ 0 h 85"/>
                  <a:gd name="T14" fmla="*/ 8 w 34"/>
                  <a:gd name="T15" fmla="*/ 0 h 85"/>
                  <a:gd name="T16" fmla="*/ 7 w 34"/>
                  <a:gd name="T17" fmla="*/ 0 h 85"/>
                  <a:gd name="T18" fmla="*/ 6 w 34"/>
                  <a:gd name="T19" fmla="*/ 0 h 85"/>
                  <a:gd name="T20" fmla="*/ 5 w 34"/>
                  <a:gd name="T21" fmla="*/ 0 h 85"/>
                  <a:gd name="T22" fmla="*/ 0 w 34"/>
                  <a:gd name="T23" fmla="*/ 0 h 85"/>
                  <a:gd name="T24" fmla="*/ 0 w 34"/>
                  <a:gd name="T25" fmla="*/ 4 h 85"/>
                  <a:gd name="T26" fmla="*/ 0 w 34"/>
                  <a:gd name="T27" fmla="*/ 4 h 85"/>
                  <a:gd name="T28" fmla="*/ 0 w 34"/>
                  <a:gd name="T29" fmla="*/ 7 h 85"/>
                  <a:gd name="T30" fmla="*/ 0 w 34"/>
                  <a:gd name="T31" fmla="*/ 9 h 85"/>
                  <a:gd name="T32" fmla="*/ 0 w 34"/>
                  <a:gd name="T33" fmla="*/ 11 h 85"/>
                  <a:gd name="T34" fmla="*/ 0 w 34"/>
                  <a:gd name="T35" fmla="*/ 79 h 85"/>
                  <a:gd name="T36" fmla="*/ 6 w 34"/>
                  <a:gd name="T37" fmla="*/ 85 h 85"/>
                  <a:gd name="T38" fmla="*/ 9 w 34"/>
                  <a:gd name="T39" fmla="*/ 85 h 85"/>
                  <a:gd name="T40" fmla="*/ 14 w 34"/>
                  <a:gd name="T41" fmla="*/ 79 h 85"/>
                  <a:gd name="T42" fmla="*/ 14 w 34"/>
                  <a:gd name="T43" fmla="*/ 13 h 85"/>
                  <a:gd name="T44" fmla="*/ 20 w 34"/>
                  <a:gd name="T45" fmla="*/ 13 h 85"/>
                  <a:gd name="T46" fmla="*/ 20 w 34"/>
                  <a:gd name="T47" fmla="*/ 79 h 85"/>
                  <a:gd name="T48" fmla="*/ 26 w 34"/>
                  <a:gd name="T49" fmla="*/ 85 h 85"/>
                  <a:gd name="T50" fmla="*/ 28 w 34"/>
                  <a:gd name="T51" fmla="*/ 85 h 85"/>
                  <a:gd name="T52" fmla="*/ 34 w 34"/>
                  <a:gd name="T53" fmla="*/ 79 h 85"/>
                  <a:gd name="T54" fmla="*/ 34 w 34"/>
                  <a:gd name="T55" fmla="*/ 11 h 85"/>
                  <a:gd name="T56" fmla="*/ 34 w 34"/>
                  <a:gd name="T57" fmla="*/ 9 h 85"/>
                  <a:gd name="T58" fmla="*/ 34 w 34"/>
                  <a:gd name="T59" fmla="*/ 7 h 85"/>
                  <a:gd name="T60" fmla="*/ 34 w 34"/>
                  <a:gd name="T61" fmla="*/ 5 h 85"/>
                  <a:gd name="T62" fmla="*/ 34 w 34"/>
                  <a:gd name="T63" fmla="*/ 4 h 85"/>
                  <a:gd name="T64" fmla="*/ 34 w 34"/>
                  <a:gd name="T65" fmla="*/ 0 h 85"/>
                  <a:gd name="T66" fmla="*/ 29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2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3"/>
                      <a:pt x="3" y="85"/>
                      <a:pt x="6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2" y="85"/>
                      <a:pt x="14" y="83"/>
                      <a:pt x="14" y="7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0" y="83"/>
                      <a:pt x="23" y="85"/>
                      <a:pt x="26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1" y="85"/>
                      <a:pt x="34" y="83"/>
                      <a:pt x="34" y="7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FBBC2730-AF23-C75B-F26E-A1919F8A1512}"/>
                </a:ext>
              </a:extLst>
            </p:cNvPr>
            <p:cNvGrpSpPr/>
            <p:nvPr/>
          </p:nvGrpSpPr>
          <p:grpSpPr>
            <a:xfrm>
              <a:off x="7202239" y="1479928"/>
              <a:ext cx="251072" cy="685818"/>
              <a:chOff x="7202239" y="1479928"/>
              <a:chExt cx="251072" cy="685818"/>
            </a:xfrm>
          </p:grpSpPr>
          <p:sp>
            <p:nvSpPr>
              <p:cNvPr id="138" name="Freeform 28">
                <a:extLst>
                  <a:ext uri="{FF2B5EF4-FFF2-40B4-BE49-F238E27FC236}">
                    <a16:creationId xmlns:a16="http://schemas.microsoft.com/office/drawing/2014/main" id="{768A7146-F058-DB06-3957-64E6EC4A1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2239" y="1626528"/>
                <a:ext cx="251072" cy="232538"/>
              </a:xfrm>
              <a:custGeom>
                <a:avLst/>
                <a:gdLst>
                  <a:gd name="T0" fmla="*/ 51 w 63"/>
                  <a:gd name="T1" fmla="*/ 0 h 58"/>
                  <a:gd name="T2" fmla="*/ 42 w 63"/>
                  <a:gd name="T3" fmla="*/ 0 h 58"/>
                  <a:gd name="T4" fmla="*/ 31 w 63"/>
                  <a:gd name="T5" fmla="*/ 3 h 58"/>
                  <a:gd name="T6" fmla="*/ 20 w 63"/>
                  <a:gd name="T7" fmla="*/ 0 h 58"/>
                  <a:gd name="T8" fmla="*/ 11 w 63"/>
                  <a:gd name="T9" fmla="*/ 0 h 58"/>
                  <a:gd name="T10" fmla="*/ 11 w 63"/>
                  <a:gd name="T11" fmla="*/ 0 h 58"/>
                  <a:gd name="T12" fmla="*/ 11 w 63"/>
                  <a:gd name="T13" fmla="*/ 0 h 58"/>
                  <a:gd name="T14" fmla="*/ 1 w 63"/>
                  <a:gd name="T15" fmla="*/ 21 h 58"/>
                  <a:gd name="T16" fmla="*/ 1 w 63"/>
                  <a:gd name="T17" fmla="*/ 54 h 58"/>
                  <a:gd name="T18" fmla="*/ 6 w 63"/>
                  <a:gd name="T19" fmla="*/ 58 h 58"/>
                  <a:gd name="T20" fmla="*/ 7 w 63"/>
                  <a:gd name="T21" fmla="*/ 58 h 58"/>
                  <a:gd name="T22" fmla="*/ 11 w 63"/>
                  <a:gd name="T23" fmla="*/ 54 h 58"/>
                  <a:gd name="T24" fmla="*/ 11 w 63"/>
                  <a:gd name="T25" fmla="*/ 32 h 58"/>
                  <a:gd name="T26" fmla="*/ 11 w 63"/>
                  <a:gd name="T27" fmla="*/ 17 h 58"/>
                  <a:gd name="T28" fmla="*/ 14 w 63"/>
                  <a:gd name="T29" fmla="*/ 17 h 58"/>
                  <a:gd name="T30" fmla="*/ 14 w 63"/>
                  <a:gd name="T31" fmla="*/ 48 h 58"/>
                  <a:gd name="T32" fmla="*/ 48 w 63"/>
                  <a:gd name="T33" fmla="*/ 48 h 58"/>
                  <a:gd name="T34" fmla="*/ 48 w 63"/>
                  <a:gd name="T35" fmla="*/ 17 h 58"/>
                  <a:gd name="T36" fmla="*/ 51 w 63"/>
                  <a:gd name="T37" fmla="*/ 17 h 58"/>
                  <a:gd name="T38" fmla="*/ 51 w 63"/>
                  <a:gd name="T39" fmla="*/ 32 h 58"/>
                  <a:gd name="T40" fmla="*/ 51 w 63"/>
                  <a:gd name="T41" fmla="*/ 54 h 58"/>
                  <a:gd name="T42" fmla="*/ 55 w 63"/>
                  <a:gd name="T43" fmla="*/ 58 h 58"/>
                  <a:gd name="T44" fmla="*/ 57 w 63"/>
                  <a:gd name="T45" fmla="*/ 58 h 58"/>
                  <a:gd name="T46" fmla="*/ 61 w 63"/>
                  <a:gd name="T47" fmla="*/ 54 h 58"/>
                  <a:gd name="T48" fmla="*/ 61 w 63"/>
                  <a:gd name="T49" fmla="*/ 21 h 58"/>
                  <a:gd name="T50" fmla="*/ 51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51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9" y="2"/>
                      <a:pt x="35" y="3"/>
                      <a:pt x="31" y="3"/>
                    </a:cubicBezTo>
                    <a:cubicBezTo>
                      <a:pt x="27" y="3"/>
                      <a:pt x="23" y="2"/>
                      <a:pt x="2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0" y="0"/>
                      <a:pt x="1" y="16"/>
                      <a:pt x="1" y="21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6"/>
                      <a:pt x="3" y="58"/>
                      <a:pt x="6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9" y="58"/>
                      <a:pt x="11" y="56"/>
                      <a:pt x="11" y="54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6"/>
                      <a:pt x="53" y="58"/>
                      <a:pt x="55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9" y="58"/>
                      <a:pt x="61" y="56"/>
                      <a:pt x="61" y="54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16"/>
                      <a:pt x="63" y="0"/>
                      <a:pt x="51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39" name="Freeform 29">
                <a:extLst>
                  <a:ext uri="{FF2B5EF4-FFF2-40B4-BE49-F238E27FC236}">
                    <a16:creationId xmlns:a16="http://schemas.microsoft.com/office/drawing/2014/main" id="{40652436-AE0D-1247-77A2-1EC6F1C60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7845" y="1479928"/>
                <a:ext cx="134804" cy="134804"/>
              </a:xfrm>
              <a:custGeom>
                <a:avLst/>
                <a:gdLst>
                  <a:gd name="T0" fmla="*/ 6 w 34"/>
                  <a:gd name="T1" fmla="*/ 30 h 34"/>
                  <a:gd name="T2" fmla="*/ 17 w 34"/>
                  <a:gd name="T3" fmla="*/ 34 h 34"/>
                  <a:gd name="T4" fmla="*/ 28 w 34"/>
                  <a:gd name="T5" fmla="*/ 30 h 34"/>
                  <a:gd name="T6" fmla="*/ 32 w 34"/>
                  <a:gd name="T7" fmla="*/ 26 h 34"/>
                  <a:gd name="T8" fmla="*/ 34 w 34"/>
                  <a:gd name="T9" fmla="*/ 17 h 34"/>
                  <a:gd name="T10" fmla="*/ 17 w 34"/>
                  <a:gd name="T11" fmla="*/ 0 h 34"/>
                  <a:gd name="T12" fmla="*/ 0 w 34"/>
                  <a:gd name="T13" fmla="*/ 17 h 34"/>
                  <a:gd name="T14" fmla="*/ 3 w 34"/>
                  <a:gd name="T15" fmla="*/ 25 h 34"/>
                  <a:gd name="T16" fmla="*/ 6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6" y="30"/>
                    </a:moveTo>
                    <a:cubicBezTo>
                      <a:pt x="9" y="32"/>
                      <a:pt x="13" y="34"/>
                      <a:pt x="17" y="34"/>
                    </a:cubicBezTo>
                    <a:cubicBezTo>
                      <a:pt x="21" y="34"/>
                      <a:pt x="25" y="32"/>
                      <a:pt x="28" y="30"/>
                    </a:cubicBezTo>
                    <a:cubicBezTo>
                      <a:pt x="29" y="29"/>
                      <a:pt x="31" y="27"/>
                      <a:pt x="32" y="26"/>
                    </a:cubicBezTo>
                    <a:cubicBezTo>
                      <a:pt x="33" y="23"/>
                      <a:pt x="34" y="20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0"/>
                      <a:pt x="1" y="23"/>
                      <a:pt x="3" y="25"/>
                    </a:cubicBezTo>
                    <a:cubicBezTo>
                      <a:pt x="4" y="27"/>
                      <a:pt x="5" y="29"/>
                      <a:pt x="6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2D27FA87-B317-A3AE-D420-64BF0B5EC4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7845" y="1827050"/>
                <a:ext cx="134804" cy="338696"/>
              </a:xfrm>
              <a:custGeom>
                <a:avLst/>
                <a:gdLst>
                  <a:gd name="T0" fmla="*/ 29 w 34"/>
                  <a:gd name="T1" fmla="*/ 0 h 85"/>
                  <a:gd name="T2" fmla="*/ 27 w 34"/>
                  <a:gd name="T3" fmla="*/ 0 h 85"/>
                  <a:gd name="T4" fmla="*/ 26 w 34"/>
                  <a:gd name="T5" fmla="*/ 0 h 85"/>
                  <a:gd name="T6" fmla="*/ 26 w 34"/>
                  <a:gd name="T7" fmla="*/ 0 h 85"/>
                  <a:gd name="T8" fmla="*/ 25 w 34"/>
                  <a:gd name="T9" fmla="*/ 0 h 85"/>
                  <a:gd name="T10" fmla="*/ 9 w 34"/>
                  <a:gd name="T11" fmla="*/ 0 h 85"/>
                  <a:gd name="T12" fmla="*/ 9 w 34"/>
                  <a:gd name="T13" fmla="*/ 0 h 85"/>
                  <a:gd name="T14" fmla="*/ 8 w 34"/>
                  <a:gd name="T15" fmla="*/ 0 h 85"/>
                  <a:gd name="T16" fmla="*/ 7 w 34"/>
                  <a:gd name="T17" fmla="*/ 0 h 85"/>
                  <a:gd name="T18" fmla="*/ 6 w 34"/>
                  <a:gd name="T19" fmla="*/ 0 h 85"/>
                  <a:gd name="T20" fmla="*/ 5 w 34"/>
                  <a:gd name="T21" fmla="*/ 0 h 85"/>
                  <a:gd name="T22" fmla="*/ 0 w 34"/>
                  <a:gd name="T23" fmla="*/ 0 h 85"/>
                  <a:gd name="T24" fmla="*/ 0 w 34"/>
                  <a:gd name="T25" fmla="*/ 4 h 85"/>
                  <a:gd name="T26" fmla="*/ 0 w 34"/>
                  <a:gd name="T27" fmla="*/ 4 h 85"/>
                  <a:gd name="T28" fmla="*/ 0 w 34"/>
                  <a:gd name="T29" fmla="*/ 7 h 85"/>
                  <a:gd name="T30" fmla="*/ 0 w 34"/>
                  <a:gd name="T31" fmla="*/ 9 h 85"/>
                  <a:gd name="T32" fmla="*/ 0 w 34"/>
                  <a:gd name="T33" fmla="*/ 11 h 85"/>
                  <a:gd name="T34" fmla="*/ 0 w 34"/>
                  <a:gd name="T35" fmla="*/ 79 h 85"/>
                  <a:gd name="T36" fmla="*/ 6 w 34"/>
                  <a:gd name="T37" fmla="*/ 85 h 85"/>
                  <a:gd name="T38" fmla="*/ 9 w 34"/>
                  <a:gd name="T39" fmla="*/ 85 h 85"/>
                  <a:gd name="T40" fmla="*/ 14 w 34"/>
                  <a:gd name="T41" fmla="*/ 79 h 85"/>
                  <a:gd name="T42" fmla="*/ 14 w 34"/>
                  <a:gd name="T43" fmla="*/ 13 h 85"/>
                  <a:gd name="T44" fmla="*/ 20 w 34"/>
                  <a:gd name="T45" fmla="*/ 13 h 85"/>
                  <a:gd name="T46" fmla="*/ 20 w 34"/>
                  <a:gd name="T47" fmla="*/ 79 h 85"/>
                  <a:gd name="T48" fmla="*/ 26 w 34"/>
                  <a:gd name="T49" fmla="*/ 85 h 85"/>
                  <a:gd name="T50" fmla="*/ 28 w 34"/>
                  <a:gd name="T51" fmla="*/ 85 h 85"/>
                  <a:gd name="T52" fmla="*/ 34 w 34"/>
                  <a:gd name="T53" fmla="*/ 79 h 85"/>
                  <a:gd name="T54" fmla="*/ 34 w 34"/>
                  <a:gd name="T55" fmla="*/ 11 h 85"/>
                  <a:gd name="T56" fmla="*/ 34 w 34"/>
                  <a:gd name="T57" fmla="*/ 9 h 85"/>
                  <a:gd name="T58" fmla="*/ 34 w 34"/>
                  <a:gd name="T59" fmla="*/ 7 h 85"/>
                  <a:gd name="T60" fmla="*/ 34 w 34"/>
                  <a:gd name="T61" fmla="*/ 5 h 85"/>
                  <a:gd name="T62" fmla="*/ 34 w 34"/>
                  <a:gd name="T63" fmla="*/ 4 h 85"/>
                  <a:gd name="T64" fmla="*/ 34 w 34"/>
                  <a:gd name="T65" fmla="*/ 0 h 85"/>
                  <a:gd name="T66" fmla="*/ 29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2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3"/>
                      <a:pt x="3" y="85"/>
                      <a:pt x="6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2" y="85"/>
                      <a:pt x="14" y="83"/>
                      <a:pt x="14" y="7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0" y="83"/>
                      <a:pt x="23" y="85"/>
                      <a:pt x="26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2" y="85"/>
                      <a:pt x="34" y="83"/>
                      <a:pt x="34" y="7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6" name="Group 18">
              <a:extLst>
                <a:ext uri="{FF2B5EF4-FFF2-40B4-BE49-F238E27FC236}">
                  <a16:creationId xmlns:a16="http://schemas.microsoft.com/office/drawing/2014/main" id="{03B3E15C-D88F-9B23-99F1-C3EECB55F9F0}"/>
                </a:ext>
              </a:extLst>
            </p:cNvPr>
            <p:cNvGrpSpPr/>
            <p:nvPr/>
          </p:nvGrpSpPr>
          <p:grpSpPr>
            <a:xfrm>
              <a:off x="7508919" y="1479928"/>
              <a:ext cx="251072" cy="685818"/>
              <a:chOff x="7508919" y="1479928"/>
              <a:chExt cx="251072" cy="685818"/>
            </a:xfrm>
          </p:grpSpPr>
          <p:sp>
            <p:nvSpPr>
              <p:cNvPr id="135" name="Freeform 31">
                <a:extLst>
                  <a:ext uri="{FF2B5EF4-FFF2-40B4-BE49-F238E27FC236}">
                    <a16:creationId xmlns:a16="http://schemas.microsoft.com/office/drawing/2014/main" id="{900471A3-483E-9D83-2D72-33A82D0E5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919" y="1626528"/>
                <a:ext cx="251072" cy="232538"/>
              </a:xfrm>
              <a:custGeom>
                <a:avLst/>
                <a:gdLst>
                  <a:gd name="T0" fmla="*/ 12 w 63"/>
                  <a:gd name="T1" fmla="*/ 0 h 58"/>
                  <a:gd name="T2" fmla="*/ 21 w 63"/>
                  <a:gd name="T3" fmla="*/ 0 h 58"/>
                  <a:gd name="T4" fmla="*/ 32 w 63"/>
                  <a:gd name="T5" fmla="*/ 3 h 58"/>
                  <a:gd name="T6" fmla="*/ 42 w 63"/>
                  <a:gd name="T7" fmla="*/ 0 h 58"/>
                  <a:gd name="T8" fmla="*/ 51 w 63"/>
                  <a:gd name="T9" fmla="*/ 0 h 58"/>
                  <a:gd name="T10" fmla="*/ 51 w 63"/>
                  <a:gd name="T11" fmla="*/ 0 h 58"/>
                  <a:gd name="T12" fmla="*/ 52 w 63"/>
                  <a:gd name="T13" fmla="*/ 0 h 58"/>
                  <a:gd name="T14" fmla="*/ 62 w 63"/>
                  <a:gd name="T15" fmla="*/ 21 h 58"/>
                  <a:gd name="T16" fmla="*/ 62 w 63"/>
                  <a:gd name="T17" fmla="*/ 54 h 58"/>
                  <a:gd name="T18" fmla="*/ 57 w 63"/>
                  <a:gd name="T19" fmla="*/ 58 h 58"/>
                  <a:gd name="T20" fmla="*/ 56 w 63"/>
                  <a:gd name="T21" fmla="*/ 58 h 58"/>
                  <a:gd name="T22" fmla="*/ 51 w 63"/>
                  <a:gd name="T23" fmla="*/ 54 h 58"/>
                  <a:gd name="T24" fmla="*/ 51 w 63"/>
                  <a:gd name="T25" fmla="*/ 32 h 58"/>
                  <a:gd name="T26" fmla="*/ 51 w 63"/>
                  <a:gd name="T27" fmla="*/ 17 h 58"/>
                  <a:gd name="T28" fmla="*/ 48 w 63"/>
                  <a:gd name="T29" fmla="*/ 17 h 58"/>
                  <a:gd name="T30" fmla="*/ 48 w 63"/>
                  <a:gd name="T31" fmla="*/ 48 h 58"/>
                  <a:gd name="T32" fmla="*/ 15 w 63"/>
                  <a:gd name="T33" fmla="*/ 48 h 58"/>
                  <a:gd name="T34" fmla="*/ 15 w 63"/>
                  <a:gd name="T35" fmla="*/ 17 h 58"/>
                  <a:gd name="T36" fmla="*/ 12 w 63"/>
                  <a:gd name="T37" fmla="*/ 17 h 58"/>
                  <a:gd name="T38" fmla="*/ 12 w 63"/>
                  <a:gd name="T39" fmla="*/ 32 h 58"/>
                  <a:gd name="T40" fmla="*/ 12 w 63"/>
                  <a:gd name="T41" fmla="*/ 54 h 58"/>
                  <a:gd name="T42" fmla="*/ 7 w 63"/>
                  <a:gd name="T43" fmla="*/ 58 h 58"/>
                  <a:gd name="T44" fmla="*/ 6 w 63"/>
                  <a:gd name="T45" fmla="*/ 58 h 58"/>
                  <a:gd name="T46" fmla="*/ 2 w 63"/>
                  <a:gd name="T47" fmla="*/ 54 h 58"/>
                  <a:gd name="T48" fmla="*/ 2 w 63"/>
                  <a:gd name="T49" fmla="*/ 21 h 58"/>
                  <a:gd name="T50" fmla="*/ 12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1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4" y="2"/>
                      <a:pt x="27" y="3"/>
                      <a:pt x="32" y="3"/>
                    </a:cubicBezTo>
                    <a:cubicBezTo>
                      <a:pt x="36" y="3"/>
                      <a:pt x="40" y="2"/>
                      <a:pt x="4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2" y="0"/>
                    </a:cubicBezTo>
                    <a:cubicBezTo>
                      <a:pt x="63" y="0"/>
                      <a:pt x="61" y="16"/>
                      <a:pt x="62" y="2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2" y="56"/>
                      <a:pt x="60" y="58"/>
                      <a:pt x="57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3" y="58"/>
                      <a:pt x="51" y="56"/>
                      <a:pt x="51" y="54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0" y="58"/>
                      <a:pt x="7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8"/>
                      <a:pt x="2" y="56"/>
                      <a:pt x="2" y="5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6"/>
                      <a:pt x="0" y="0"/>
                      <a:pt x="12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36" name="Freeform 32">
                <a:extLst>
                  <a:ext uri="{FF2B5EF4-FFF2-40B4-BE49-F238E27FC236}">
                    <a16:creationId xmlns:a16="http://schemas.microsoft.com/office/drawing/2014/main" id="{434B6451-C6B1-0596-DAF5-6961184E3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7895" y="1479928"/>
                <a:ext cx="131434" cy="134804"/>
              </a:xfrm>
              <a:custGeom>
                <a:avLst/>
                <a:gdLst>
                  <a:gd name="T0" fmla="*/ 27 w 33"/>
                  <a:gd name="T1" fmla="*/ 30 h 34"/>
                  <a:gd name="T2" fmla="*/ 17 w 33"/>
                  <a:gd name="T3" fmla="*/ 34 h 34"/>
                  <a:gd name="T4" fmla="*/ 6 w 33"/>
                  <a:gd name="T5" fmla="*/ 30 h 34"/>
                  <a:gd name="T6" fmla="*/ 2 w 33"/>
                  <a:gd name="T7" fmla="*/ 26 h 34"/>
                  <a:gd name="T8" fmla="*/ 0 w 33"/>
                  <a:gd name="T9" fmla="*/ 17 h 34"/>
                  <a:gd name="T10" fmla="*/ 17 w 33"/>
                  <a:gd name="T11" fmla="*/ 0 h 34"/>
                  <a:gd name="T12" fmla="*/ 33 w 33"/>
                  <a:gd name="T13" fmla="*/ 17 h 34"/>
                  <a:gd name="T14" fmla="*/ 31 w 33"/>
                  <a:gd name="T15" fmla="*/ 25 h 34"/>
                  <a:gd name="T16" fmla="*/ 27 w 33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4">
                    <a:moveTo>
                      <a:pt x="27" y="30"/>
                    </a:moveTo>
                    <a:cubicBezTo>
                      <a:pt x="25" y="32"/>
                      <a:pt x="21" y="34"/>
                      <a:pt x="17" y="34"/>
                    </a:cubicBezTo>
                    <a:cubicBezTo>
                      <a:pt x="12" y="34"/>
                      <a:pt x="9" y="32"/>
                      <a:pt x="6" y="30"/>
                    </a:cubicBezTo>
                    <a:cubicBezTo>
                      <a:pt x="4" y="29"/>
                      <a:pt x="3" y="27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6" y="0"/>
                      <a:pt x="33" y="7"/>
                      <a:pt x="33" y="17"/>
                    </a:cubicBezTo>
                    <a:cubicBezTo>
                      <a:pt x="33" y="20"/>
                      <a:pt x="33" y="23"/>
                      <a:pt x="31" y="25"/>
                    </a:cubicBezTo>
                    <a:cubicBezTo>
                      <a:pt x="30" y="27"/>
                      <a:pt x="29" y="29"/>
                      <a:pt x="27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37" name="Freeform 33">
                <a:extLst>
                  <a:ext uri="{FF2B5EF4-FFF2-40B4-BE49-F238E27FC236}">
                    <a16:creationId xmlns:a16="http://schemas.microsoft.com/office/drawing/2014/main" id="{32DE71F8-CA5F-60D7-34CD-6D031DBFB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7895" y="1827050"/>
                <a:ext cx="131434" cy="338696"/>
              </a:xfrm>
              <a:custGeom>
                <a:avLst/>
                <a:gdLst>
                  <a:gd name="T0" fmla="*/ 5 w 33"/>
                  <a:gd name="T1" fmla="*/ 0 h 85"/>
                  <a:gd name="T2" fmla="*/ 7 w 33"/>
                  <a:gd name="T3" fmla="*/ 0 h 85"/>
                  <a:gd name="T4" fmla="*/ 7 w 33"/>
                  <a:gd name="T5" fmla="*/ 0 h 85"/>
                  <a:gd name="T6" fmla="*/ 8 w 33"/>
                  <a:gd name="T7" fmla="*/ 0 h 85"/>
                  <a:gd name="T8" fmla="*/ 8 w 33"/>
                  <a:gd name="T9" fmla="*/ 0 h 85"/>
                  <a:gd name="T10" fmla="*/ 25 w 33"/>
                  <a:gd name="T11" fmla="*/ 0 h 85"/>
                  <a:gd name="T12" fmla="*/ 25 w 33"/>
                  <a:gd name="T13" fmla="*/ 0 h 85"/>
                  <a:gd name="T14" fmla="*/ 26 w 33"/>
                  <a:gd name="T15" fmla="*/ 0 h 85"/>
                  <a:gd name="T16" fmla="*/ 27 w 33"/>
                  <a:gd name="T17" fmla="*/ 0 h 85"/>
                  <a:gd name="T18" fmla="*/ 28 w 33"/>
                  <a:gd name="T19" fmla="*/ 0 h 85"/>
                  <a:gd name="T20" fmla="*/ 29 w 33"/>
                  <a:gd name="T21" fmla="*/ 0 h 85"/>
                  <a:gd name="T22" fmla="*/ 33 w 33"/>
                  <a:gd name="T23" fmla="*/ 0 h 85"/>
                  <a:gd name="T24" fmla="*/ 33 w 33"/>
                  <a:gd name="T25" fmla="*/ 4 h 85"/>
                  <a:gd name="T26" fmla="*/ 33 w 33"/>
                  <a:gd name="T27" fmla="*/ 4 h 85"/>
                  <a:gd name="T28" fmla="*/ 33 w 33"/>
                  <a:gd name="T29" fmla="*/ 7 h 85"/>
                  <a:gd name="T30" fmla="*/ 33 w 33"/>
                  <a:gd name="T31" fmla="*/ 9 h 85"/>
                  <a:gd name="T32" fmla="*/ 33 w 33"/>
                  <a:gd name="T33" fmla="*/ 11 h 85"/>
                  <a:gd name="T34" fmla="*/ 33 w 33"/>
                  <a:gd name="T35" fmla="*/ 79 h 85"/>
                  <a:gd name="T36" fmla="*/ 28 w 33"/>
                  <a:gd name="T37" fmla="*/ 85 h 85"/>
                  <a:gd name="T38" fmla="*/ 25 w 33"/>
                  <a:gd name="T39" fmla="*/ 85 h 85"/>
                  <a:gd name="T40" fmla="*/ 20 w 33"/>
                  <a:gd name="T41" fmla="*/ 79 h 85"/>
                  <a:gd name="T42" fmla="*/ 20 w 33"/>
                  <a:gd name="T43" fmla="*/ 13 h 85"/>
                  <a:gd name="T44" fmla="*/ 14 w 33"/>
                  <a:gd name="T45" fmla="*/ 13 h 85"/>
                  <a:gd name="T46" fmla="*/ 14 w 33"/>
                  <a:gd name="T47" fmla="*/ 79 h 85"/>
                  <a:gd name="T48" fmla="*/ 8 w 33"/>
                  <a:gd name="T49" fmla="*/ 85 h 85"/>
                  <a:gd name="T50" fmla="*/ 5 w 33"/>
                  <a:gd name="T51" fmla="*/ 85 h 85"/>
                  <a:gd name="T52" fmla="*/ 0 w 33"/>
                  <a:gd name="T53" fmla="*/ 79 h 85"/>
                  <a:gd name="T54" fmla="*/ 0 w 33"/>
                  <a:gd name="T55" fmla="*/ 11 h 85"/>
                  <a:gd name="T56" fmla="*/ 0 w 33"/>
                  <a:gd name="T57" fmla="*/ 9 h 85"/>
                  <a:gd name="T58" fmla="*/ 0 w 33"/>
                  <a:gd name="T59" fmla="*/ 7 h 85"/>
                  <a:gd name="T60" fmla="*/ 0 w 33"/>
                  <a:gd name="T61" fmla="*/ 5 h 85"/>
                  <a:gd name="T62" fmla="*/ 0 w 33"/>
                  <a:gd name="T63" fmla="*/ 4 h 85"/>
                  <a:gd name="T64" fmla="*/ 0 w 33"/>
                  <a:gd name="T65" fmla="*/ 0 h 85"/>
                  <a:gd name="T66" fmla="*/ 5 w 33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85">
                    <a:moveTo>
                      <a:pt x="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3"/>
                      <a:pt x="31" y="85"/>
                      <a:pt x="28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2" y="85"/>
                      <a:pt x="20" y="83"/>
                      <a:pt x="20" y="7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83"/>
                      <a:pt x="11" y="85"/>
                      <a:pt x="8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2" y="85"/>
                      <a:pt x="0" y="83"/>
                      <a:pt x="0" y="7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7" name="Group 12">
              <a:extLst>
                <a:ext uri="{FF2B5EF4-FFF2-40B4-BE49-F238E27FC236}">
                  <a16:creationId xmlns:a16="http://schemas.microsoft.com/office/drawing/2014/main" id="{7913ACE8-0A86-4486-56B7-7E88B261F26F}"/>
                </a:ext>
              </a:extLst>
            </p:cNvPr>
            <p:cNvGrpSpPr/>
            <p:nvPr/>
          </p:nvGrpSpPr>
          <p:grpSpPr>
            <a:xfrm>
              <a:off x="5665470" y="1479928"/>
              <a:ext cx="251072" cy="685818"/>
              <a:chOff x="5665470" y="1479928"/>
              <a:chExt cx="251072" cy="685818"/>
            </a:xfrm>
          </p:grpSpPr>
          <p:sp>
            <p:nvSpPr>
              <p:cNvPr id="132" name="Freeform 34">
                <a:extLst>
                  <a:ext uri="{FF2B5EF4-FFF2-40B4-BE49-F238E27FC236}">
                    <a16:creationId xmlns:a16="http://schemas.microsoft.com/office/drawing/2014/main" id="{7E714C2E-C208-C099-15D6-0C12E2FAB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5470" y="1626528"/>
                <a:ext cx="251072" cy="232538"/>
              </a:xfrm>
              <a:custGeom>
                <a:avLst/>
                <a:gdLst>
                  <a:gd name="T0" fmla="*/ 12 w 63"/>
                  <a:gd name="T1" fmla="*/ 0 h 58"/>
                  <a:gd name="T2" fmla="*/ 21 w 63"/>
                  <a:gd name="T3" fmla="*/ 0 h 58"/>
                  <a:gd name="T4" fmla="*/ 32 w 63"/>
                  <a:gd name="T5" fmla="*/ 3 h 58"/>
                  <a:gd name="T6" fmla="*/ 43 w 63"/>
                  <a:gd name="T7" fmla="*/ 0 h 58"/>
                  <a:gd name="T8" fmla="*/ 52 w 63"/>
                  <a:gd name="T9" fmla="*/ 0 h 58"/>
                  <a:gd name="T10" fmla="*/ 52 w 63"/>
                  <a:gd name="T11" fmla="*/ 0 h 58"/>
                  <a:gd name="T12" fmla="*/ 52 w 63"/>
                  <a:gd name="T13" fmla="*/ 0 h 58"/>
                  <a:gd name="T14" fmla="*/ 62 w 63"/>
                  <a:gd name="T15" fmla="*/ 21 h 58"/>
                  <a:gd name="T16" fmla="*/ 62 w 63"/>
                  <a:gd name="T17" fmla="*/ 54 h 58"/>
                  <a:gd name="T18" fmla="*/ 57 w 63"/>
                  <a:gd name="T19" fmla="*/ 58 h 58"/>
                  <a:gd name="T20" fmla="*/ 56 w 63"/>
                  <a:gd name="T21" fmla="*/ 58 h 58"/>
                  <a:gd name="T22" fmla="*/ 52 w 63"/>
                  <a:gd name="T23" fmla="*/ 54 h 58"/>
                  <a:gd name="T24" fmla="*/ 52 w 63"/>
                  <a:gd name="T25" fmla="*/ 32 h 58"/>
                  <a:gd name="T26" fmla="*/ 52 w 63"/>
                  <a:gd name="T27" fmla="*/ 17 h 58"/>
                  <a:gd name="T28" fmla="*/ 49 w 63"/>
                  <a:gd name="T29" fmla="*/ 17 h 58"/>
                  <a:gd name="T30" fmla="*/ 49 w 63"/>
                  <a:gd name="T31" fmla="*/ 48 h 58"/>
                  <a:gd name="T32" fmla="*/ 15 w 63"/>
                  <a:gd name="T33" fmla="*/ 48 h 58"/>
                  <a:gd name="T34" fmla="*/ 15 w 63"/>
                  <a:gd name="T35" fmla="*/ 17 h 58"/>
                  <a:gd name="T36" fmla="*/ 12 w 63"/>
                  <a:gd name="T37" fmla="*/ 17 h 58"/>
                  <a:gd name="T38" fmla="*/ 12 w 63"/>
                  <a:gd name="T39" fmla="*/ 32 h 58"/>
                  <a:gd name="T40" fmla="*/ 12 w 63"/>
                  <a:gd name="T41" fmla="*/ 54 h 58"/>
                  <a:gd name="T42" fmla="*/ 8 w 63"/>
                  <a:gd name="T43" fmla="*/ 58 h 58"/>
                  <a:gd name="T44" fmla="*/ 6 w 63"/>
                  <a:gd name="T45" fmla="*/ 58 h 58"/>
                  <a:gd name="T46" fmla="*/ 2 w 63"/>
                  <a:gd name="T47" fmla="*/ 54 h 58"/>
                  <a:gd name="T48" fmla="*/ 2 w 63"/>
                  <a:gd name="T49" fmla="*/ 21 h 58"/>
                  <a:gd name="T50" fmla="*/ 12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1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4" y="2"/>
                      <a:pt x="28" y="3"/>
                      <a:pt x="32" y="3"/>
                    </a:cubicBezTo>
                    <a:cubicBezTo>
                      <a:pt x="36" y="3"/>
                      <a:pt x="40" y="2"/>
                      <a:pt x="4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3" y="0"/>
                      <a:pt x="62" y="16"/>
                      <a:pt x="62" y="2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2" y="56"/>
                      <a:pt x="60" y="58"/>
                      <a:pt x="57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8"/>
                      <a:pt x="52" y="56"/>
                      <a:pt x="52" y="54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0" y="58"/>
                      <a:pt x="8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8"/>
                      <a:pt x="2" y="56"/>
                      <a:pt x="2" y="5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6"/>
                      <a:pt x="0" y="0"/>
                      <a:pt x="12" y="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33" name="Freeform 35">
                <a:extLst>
                  <a:ext uri="{FF2B5EF4-FFF2-40B4-BE49-F238E27FC236}">
                    <a16:creationId xmlns:a16="http://schemas.microsoft.com/office/drawing/2014/main" id="{052D3B28-88AE-7988-6D95-4A16EE2C78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32" y="1479928"/>
                <a:ext cx="134804" cy="134804"/>
              </a:xfrm>
              <a:custGeom>
                <a:avLst/>
                <a:gdLst>
                  <a:gd name="T0" fmla="*/ 28 w 34"/>
                  <a:gd name="T1" fmla="*/ 30 h 34"/>
                  <a:gd name="T2" fmla="*/ 17 w 34"/>
                  <a:gd name="T3" fmla="*/ 34 h 34"/>
                  <a:gd name="T4" fmla="*/ 6 w 34"/>
                  <a:gd name="T5" fmla="*/ 30 h 34"/>
                  <a:gd name="T6" fmla="*/ 2 w 34"/>
                  <a:gd name="T7" fmla="*/ 26 h 34"/>
                  <a:gd name="T8" fmla="*/ 0 w 34"/>
                  <a:gd name="T9" fmla="*/ 17 h 34"/>
                  <a:gd name="T10" fmla="*/ 17 w 34"/>
                  <a:gd name="T11" fmla="*/ 0 h 34"/>
                  <a:gd name="T12" fmla="*/ 34 w 34"/>
                  <a:gd name="T13" fmla="*/ 17 h 34"/>
                  <a:gd name="T14" fmla="*/ 31 w 34"/>
                  <a:gd name="T15" fmla="*/ 25 h 34"/>
                  <a:gd name="T16" fmla="*/ 28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30"/>
                    </a:moveTo>
                    <a:cubicBezTo>
                      <a:pt x="25" y="32"/>
                      <a:pt x="21" y="34"/>
                      <a:pt x="17" y="34"/>
                    </a:cubicBezTo>
                    <a:cubicBezTo>
                      <a:pt x="13" y="34"/>
                      <a:pt x="9" y="32"/>
                      <a:pt x="6" y="30"/>
                    </a:cubicBezTo>
                    <a:cubicBezTo>
                      <a:pt x="4" y="29"/>
                      <a:pt x="3" y="27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7"/>
                      <a:pt x="7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cubicBezTo>
                      <a:pt x="34" y="20"/>
                      <a:pt x="33" y="23"/>
                      <a:pt x="31" y="25"/>
                    </a:cubicBezTo>
                    <a:cubicBezTo>
                      <a:pt x="30" y="27"/>
                      <a:pt x="29" y="29"/>
                      <a:pt x="28" y="3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34" name="Freeform 36">
                <a:extLst>
                  <a:ext uri="{FF2B5EF4-FFF2-40B4-BE49-F238E27FC236}">
                    <a16:creationId xmlns:a16="http://schemas.microsoft.com/office/drawing/2014/main" id="{7FF7F418-37D1-17FF-55CD-7C962D1F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32" y="1827050"/>
                <a:ext cx="134804" cy="338696"/>
              </a:xfrm>
              <a:custGeom>
                <a:avLst/>
                <a:gdLst>
                  <a:gd name="T0" fmla="*/ 5 w 34"/>
                  <a:gd name="T1" fmla="*/ 0 h 85"/>
                  <a:gd name="T2" fmla="*/ 7 w 34"/>
                  <a:gd name="T3" fmla="*/ 0 h 85"/>
                  <a:gd name="T4" fmla="*/ 8 w 34"/>
                  <a:gd name="T5" fmla="*/ 0 h 85"/>
                  <a:gd name="T6" fmla="*/ 8 w 34"/>
                  <a:gd name="T7" fmla="*/ 0 h 85"/>
                  <a:gd name="T8" fmla="*/ 8 w 34"/>
                  <a:gd name="T9" fmla="*/ 0 h 85"/>
                  <a:gd name="T10" fmla="*/ 25 w 34"/>
                  <a:gd name="T11" fmla="*/ 0 h 85"/>
                  <a:gd name="T12" fmla="*/ 25 w 34"/>
                  <a:gd name="T13" fmla="*/ 0 h 85"/>
                  <a:gd name="T14" fmla="*/ 26 w 34"/>
                  <a:gd name="T15" fmla="*/ 0 h 85"/>
                  <a:gd name="T16" fmla="*/ 27 w 34"/>
                  <a:gd name="T17" fmla="*/ 0 h 85"/>
                  <a:gd name="T18" fmla="*/ 28 w 34"/>
                  <a:gd name="T19" fmla="*/ 0 h 85"/>
                  <a:gd name="T20" fmla="*/ 29 w 34"/>
                  <a:gd name="T21" fmla="*/ 0 h 85"/>
                  <a:gd name="T22" fmla="*/ 34 w 34"/>
                  <a:gd name="T23" fmla="*/ 0 h 85"/>
                  <a:gd name="T24" fmla="*/ 34 w 34"/>
                  <a:gd name="T25" fmla="*/ 4 h 85"/>
                  <a:gd name="T26" fmla="*/ 34 w 34"/>
                  <a:gd name="T27" fmla="*/ 4 h 85"/>
                  <a:gd name="T28" fmla="*/ 34 w 34"/>
                  <a:gd name="T29" fmla="*/ 7 h 85"/>
                  <a:gd name="T30" fmla="*/ 34 w 34"/>
                  <a:gd name="T31" fmla="*/ 9 h 85"/>
                  <a:gd name="T32" fmla="*/ 34 w 34"/>
                  <a:gd name="T33" fmla="*/ 11 h 85"/>
                  <a:gd name="T34" fmla="*/ 34 w 34"/>
                  <a:gd name="T35" fmla="*/ 79 h 85"/>
                  <a:gd name="T36" fmla="*/ 28 w 34"/>
                  <a:gd name="T37" fmla="*/ 85 h 85"/>
                  <a:gd name="T38" fmla="*/ 25 w 34"/>
                  <a:gd name="T39" fmla="*/ 85 h 85"/>
                  <a:gd name="T40" fmla="*/ 20 w 34"/>
                  <a:gd name="T41" fmla="*/ 79 h 85"/>
                  <a:gd name="T42" fmla="*/ 20 w 34"/>
                  <a:gd name="T43" fmla="*/ 13 h 85"/>
                  <a:gd name="T44" fmla="*/ 14 w 34"/>
                  <a:gd name="T45" fmla="*/ 13 h 85"/>
                  <a:gd name="T46" fmla="*/ 14 w 34"/>
                  <a:gd name="T47" fmla="*/ 79 h 85"/>
                  <a:gd name="T48" fmla="*/ 8 w 34"/>
                  <a:gd name="T49" fmla="*/ 85 h 85"/>
                  <a:gd name="T50" fmla="*/ 5 w 34"/>
                  <a:gd name="T51" fmla="*/ 85 h 85"/>
                  <a:gd name="T52" fmla="*/ 0 w 34"/>
                  <a:gd name="T53" fmla="*/ 79 h 85"/>
                  <a:gd name="T54" fmla="*/ 0 w 34"/>
                  <a:gd name="T55" fmla="*/ 11 h 85"/>
                  <a:gd name="T56" fmla="*/ 0 w 34"/>
                  <a:gd name="T57" fmla="*/ 9 h 85"/>
                  <a:gd name="T58" fmla="*/ 0 w 34"/>
                  <a:gd name="T59" fmla="*/ 7 h 85"/>
                  <a:gd name="T60" fmla="*/ 0 w 34"/>
                  <a:gd name="T61" fmla="*/ 5 h 85"/>
                  <a:gd name="T62" fmla="*/ 0 w 34"/>
                  <a:gd name="T63" fmla="*/ 4 h 85"/>
                  <a:gd name="T64" fmla="*/ 0 w 34"/>
                  <a:gd name="T65" fmla="*/ 0 h 85"/>
                  <a:gd name="T66" fmla="*/ 5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3"/>
                      <a:pt x="31" y="85"/>
                      <a:pt x="28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2" y="85"/>
                      <a:pt x="20" y="83"/>
                      <a:pt x="20" y="7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83"/>
                      <a:pt x="11" y="85"/>
                      <a:pt x="8" y="85"/>
                    </a:cubicBezTo>
                    <a:cubicBezTo>
                      <a:pt x="5" y="85"/>
                      <a:pt x="5" y="85"/>
                      <a:pt x="5" y="85"/>
                    </a:cubicBezTo>
                    <a:cubicBezTo>
                      <a:pt x="2" y="85"/>
                      <a:pt x="0" y="83"/>
                      <a:pt x="0" y="7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8" name="Group 11">
              <a:extLst>
                <a:ext uri="{FF2B5EF4-FFF2-40B4-BE49-F238E27FC236}">
                  <a16:creationId xmlns:a16="http://schemas.microsoft.com/office/drawing/2014/main" id="{F9253DFC-DF21-0CEF-47CB-0BE3F6C9E620}"/>
                </a:ext>
              </a:extLst>
            </p:cNvPr>
            <p:cNvGrpSpPr/>
            <p:nvPr/>
          </p:nvGrpSpPr>
          <p:grpSpPr>
            <a:xfrm>
              <a:off x="5358790" y="1479928"/>
              <a:ext cx="251072" cy="685818"/>
              <a:chOff x="5358790" y="1479928"/>
              <a:chExt cx="251072" cy="685818"/>
            </a:xfrm>
          </p:grpSpPr>
          <p:sp>
            <p:nvSpPr>
              <p:cNvPr id="129" name="Freeform 37">
                <a:extLst>
                  <a:ext uri="{FF2B5EF4-FFF2-40B4-BE49-F238E27FC236}">
                    <a16:creationId xmlns:a16="http://schemas.microsoft.com/office/drawing/2014/main" id="{44712FEE-A3AD-1BD1-8E3F-7D2F12354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8790" y="1626528"/>
                <a:ext cx="251072" cy="232538"/>
              </a:xfrm>
              <a:custGeom>
                <a:avLst/>
                <a:gdLst>
                  <a:gd name="T0" fmla="*/ 51 w 63"/>
                  <a:gd name="T1" fmla="*/ 0 h 58"/>
                  <a:gd name="T2" fmla="*/ 42 w 63"/>
                  <a:gd name="T3" fmla="*/ 0 h 58"/>
                  <a:gd name="T4" fmla="*/ 31 w 63"/>
                  <a:gd name="T5" fmla="*/ 3 h 58"/>
                  <a:gd name="T6" fmla="*/ 20 w 63"/>
                  <a:gd name="T7" fmla="*/ 0 h 58"/>
                  <a:gd name="T8" fmla="*/ 12 w 63"/>
                  <a:gd name="T9" fmla="*/ 0 h 58"/>
                  <a:gd name="T10" fmla="*/ 12 w 63"/>
                  <a:gd name="T11" fmla="*/ 0 h 58"/>
                  <a:gd name="T12" fmla="*/ 11 w 63"/>
                  <a:gd name="T13" fmla="*/ 0 h 58"/>
                  <a:gd name="T14" fmla="*/ 1 w 63"/>
                  <a:gd name="T15" fmla="*/ 21 h 58"/>
                  <a:gd name="T16" fmla="*/ 1 w 63"/>
                  <a:gd name="T17" fmla="*/ 54 h 58"/>
                  <a:gd name="T18" fmla="*/ 6 w 63"/>
                  <a:gd name="T19" fmla="*/ 58 h 58"/>
                  <a:gd name="T20" fmla="*/ 7 w 63"/>
                  <a:gd name="T21" fmla="*/ 58 h 58"/>
                  <a:gd name="T22" fmla="*/ 12 w 63"/>
                  <a:gd name="T23" fmla="*/ 54 h 58"/>
                  <a:gd name="T24" fmla="*/ 12 w 63"/>
                  <a:gd name="T25" fmla="*/ 32 h 58"/>
                  <a:gd name="T26" fmla="*/ 12 w 63"/>
                  <a:gd name="T27" fmla="*/ 17 h 58"/>
                  <a:gd name="T28" fmla="*/ 14 w 63"/>
                  <a:gd name="T29" fmla="*/ 17 h 58"/>
                  <a:gd name="T30" fmla="*/ 14 w 63"/>
                  <a:gd name="T31" fmla="*/ 48 h 58"/>
                  <a:gd name="T32" fmla="*/ 48 w 63"/>
                  <a:gd name="T33" fmla="*/ 48 h 58"/>
                  <a:gd name="T34" fmla="*/ 48 w 63"/>
                  <a:gd name="T35" fmla="*/ 17 h 58"/>
                  <a:gd name="T36" fmla="*/ 51 w 63"/>
                  <a:gd name="T37" fmla="*/ 17 h 58"/>
                  <a:gd name="T38" fmla="*/ 51 w 63"/>
                  <a:gd name="T39" fmla="*/ 32 h 58"/>
                  <a:gd name="T40" fmla="*/ 51 w 63"/>
                  <a:gd name="T41" fmla="*/ 54 h 58"/>
                  <a:gd name="T42" fmla="*/ 56 w 63"/>
                  <a:gd name="T43" fmla="*/ 58 h 58"/>
                  <a:gd name="T44" fmla="*/ 57 w 63"/>
                  <a:gd name="T45" fmla="*/ 58 h 58"/>
                  <a:gd name="T46" fmla="*/ 61 w 63"/>
                  <a:gd name="T47" fmla="*/ 54 h 58"/>
                  <a:gd name="T48" fmla="*/ 61 w 63"/>
                  <a:gd name="T49" fmla="*/ 21 h 58"/>
                  <a:gd name="T50" fmla="*/ 51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51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9" y="2"/>
                      <a:pt x="35" y="3"/>
                      <a:pt x="31" y="3"/>
                    </a:cubicBezTo>
                    <a:cubicBezTo>
                      <a:pt x="27" y="3"/>
                      <a:pt x="23" y="2"/>
                      <a:pt x="2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0"/>
                    </a:cubicBezTo>
                    <a:cubicBezTo>
                      <a:pt x="0" y="0"/>
                      <a:pt x="1" y="16"/>
                      <a:pt x="1" y="21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6"/>
                      <a:pt x="3" y="58"/>
                      <a:pt x="6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10" y="58"/>
                      <a:pt x="12" y="56"/>
                      <a:pt x="12" y="5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6"/>
                      <a:pt x="53" y="58"/>
                      <a:pt x="56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9" y="58"/>
                      <a:pt x="61" y="56"/>
                      <a:pt x="61" y="54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16"/>
                      <a:pt x="63" y="0"/>
                      <a:pt x="51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30" name="Freeform 38">
                <a:extLst>
                  <a:ext uri="{FF2B5EF4-FFF2-40B4-BE49-F238E27FC236}">
                    <a16:creationId xmlns:a16="http://schemas.microsoft.com/office/drawing/2014/main" id="{A7D14308-4E01-3CC9-7B84-DE2F00C4C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396" y="1479928"/>
                <a:ext cx="136489" cy="134804"/>
              </a:xfrm>
              <a:custGeom>
                <a:avLst/>
                <a:gdLst>
                  <a:gd name="T0" fmla="*/ 6 w 34"/>
                  <a:gd name="T1" fmla="*/ 30 h 34"/>
                  <a:gd name="T2" fmla="*/ 17 w 34"/>
                  <a:gd name="T3" fmla="*/ 34 h 34"/>
                  <a:gd name="T4" fmla="*/ 28 w 34"/>
                  <a:gd name="T5" fmla="*/ 30 h 34"/>
                  <a:gd name="T6" fmla="*/ 32 w 34"/>
                  <a:gd name="T7" fmla="*/ 26 h 34"/>
                  <a:gd name="T8" fmla="*/ 34 w 34"/>
                  <a:gd name="T9" fmla="*/ 17 h 34"/>
                  <a:gd name="T10" fmla="*/ 17 w 34"/>
                  <a:gd name="T11" fmla="*/ 0 h 34"/>
                  <a:gd name="T12" fmla="*/ 0 w 34"/>
                  <a:gd name="T13" fmla="*/ 17 h 34"/>
                  <a:gd name="T14" fmla="*/ 3 w 34"/>
                  <a:gd name="T15" fmla="*/ 25 h 34"/>
                  <a:gd name="T16" fmla="*/ 6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6" y="30"/>
                    </a:moveTo>
                    <a:cubicBezTo>
                      <a:pt x="9" y="32"/>
                      <a:pt x="13" y="34"/>
                      <a:pt x="17" y="34"/>
                    </a:cubicBezTo>
                    <a:cubicBezTo>
                      <a:pt x="21" y="34"/>
                      <a:pt x="25" y="32"/>
                      <a:pt x="28" y="30"/>
                    </a:cubicBezTo>
                    <a:cubicBezTo>
                      <a:pt x="30" y="29"/>
                      <a:pt x="31" y="27"/>
                      <a:pt x="32" y="26"/>
                    </a:cubicBezTo>
                    <a:cubicBezTo>
                      <a:pt x="33" y="23"/>
                      <a:pt x="34" y="20"/>
                      <a:pt x="34" y="17"/>
                    </a:cubicBezTo>
                    <a:cubicBezTo>
                      <a:pt x="34" y="7"/>
                      <a:pt x="2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20"/>
                      <a:pt x="1" y="23"/>
                      <a:pt x="3" y="25"/>
                    </a:cubicBezTo>
                    <a:cubicBezTo>
                      <a:pt x="4" y="27"/>
                      <a:pt x="5" y="29"/>
                      <a:pt x="6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31" name="Freeform 39">
                <a:extLst>
                  <a:ext uri="{FF2B5EF4-FFF2-40B4-BE49-F238E27FC236}">
                    <a16:creationId xmlns:a16="http://schemas.microsoft.com/office/drawing/2014/main" id="{D35E1328-AB6A-7565-ECAD-90E31D0EB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396" y="1827050"/>
                <a:ext cx="136489" cy="338696"/>
              </a:xfrm>
              <a:custGeom>
                <a:avLst/>
                <a:gdLst>
                  <a:gd name="T0" fmla="*/ 29 w 34"/>
                  <a:gd name="T1" fmla="*/ 0 h 85"/>
                  <a:gd name="T2" fmla="*/ 27 w 34"/>
                  <a:gd name="T3" fmla="*/ 0 h 85"/>
                  <a:gd name="T4" fmla="*/ 26 w 34"/>
                  <a:gd name="T5" fmla="*/ 0 h 85"/>
                  <a:gd name="T6" fmla="*/ 26 w 34"/>
                  <a:gd name="T7" fmla="*/ 0 h 85"/>
                  <a:gd name="T8" fmla="*/ 26 w 34"/>
                  <a:gd name="T9" fmla="*/ 0 h 85"/>
                  <a:gd name="T10" fmla="*/ 9 w 34"/>
                  <a:gd name="T11" fmla="*/ 0 h 85"/>
                  <a:gd name="T12" fmla="*/ 9 w 34"/>
                  <a:gd name="T13" fmla="*/ 0 h 85"/>
                  <a:gd name="T14" fmla="*/ 8 w 34"/>
                  <a:gd name="T15" fmla="*/ 0 h 85"/>
                  <a:gd name="T16" fmla="*/ 7 w 34"/>
                  <a:gd name="T17" fmla="*/ 0 h 85"/>
                  <a:gd name="T18" fmla="*/ 6 w 34"/>
                  <a:gd name="T19" fmla="*/ 0 h 85"/>
                  <a:gd name="T20" fmla="*/ 5 w 34"/>
                  <a:gd name="T21" fmla="*/ 0 h 85"/>
                  <a:gd name="T22" fmla="*/ 0 w 34"/>
                  <a:gd name="T23" fmla="*/ 0 h 85"/>
                  <a:gd name="T24" fmla="*/ 0 w 34"/>
                  <a:gd name="T25" fmla="*/ 4 h 85"/>
                  <a:gd name="T26" fmla="*/ 0 w 34"/>
                  <a:gd name="T27" fmla="*/ 4 h 85"/>
                  <a:gd name="T28" fmla="*/ 0 w 34"/>
                  <a:gd name="T29" fmla="*/ 7 h 85"/>
                  <a:gd name="T30" fmla="*/ 0 w 34"/>
                  <a:gd name="T31" fmla="*/ 9 h 85"/>
                  <a:gd name="T32" fmla="*/ 0 w 34"/>
                  <a:gd name="T33" fmla="*/ 11 h 85"/>
                  <a:gd name="T34" fmla="*/ 0 w 34"/>
                  <a:gd name="T35" fmla="*/ 79 h 85"/>
                  <a:gd name="T36" fmla="*/ 6 w 34"/>
                  <a:gd name="T37" fmla="*/ 85 h 85"/>
                  <a:gd name="T38" fmla="*/ 9 w 34"/>
                  <a:gd name="T39" fmla="*/ 85 h 85"/>
                  <a:gd name="T40" fmla="*/ 14 w 34"/>
                  <a:gd name="T41" fmla="*/ 79 h 85"/>
                  <a:gd name="T42" fmla="*/ 14 w 34"/>
                  <a:gd name="T43" fmla="*/ 13 h 85"/>
                  <a:gd name="T44" fmla="*/ 20 w 34"/>
                  <a:gd name="T45" fmla="*/ 13 h 85"/>
                  <a:gd name="T46" fmla="*/ 20 w 34"/>
                  <a:gd name="T47" fmla="*/ 79 h 85"/>
                  <a:gd name="T48" fmla="*/ 26 w 34"/>
                  <a:gd name="T49" fmla="*/ 85 h 85"/>
                  <a:gd name="T50" fmla="*/ 29 w 34"/>
                  <a:gd name="T51" fmla="*/ 85 h 85"/>
                  <a:gd name="T52" fmla="*/ 34 w 34"/>
                  <a:gd name="T53" fmla="*/ 79 h 85"/>
                  <a:gd name="T54" fmla="*/ 34 w 34"/>
                  <a:gd name="T55" fmla="*/ 11 h 85"/>
                  <a:gd name="T56" fmla="*/ 34 w 34"/>
                  <a:gd name="T57" fmla="*/ 9 h 85"/>
                  <a:gd name="T58" fmla="*/ 34 w 34"/>
                  <a:gd name="T59" fmla="*/ 7 h 85"/>
                  <a:gd name="T60" fmla="*/ 34 w 34"/>
                  <a:gd name="T61" fmla="*/ 5 h 85"/>
                  <a:gd name="T62" fmla="*/ 34 w 34"/>
                  <a:gd name="T63" fmla="*/ 4 h 85"/>
                  <a:gd name="T64" fmla="*/ 34 w 34"/>
                  <a:gd name="T65" fmla="*/ 0 h 85"/>
                  <a:gd name="T66" fmla="*/ 29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2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3"/>
                      <a:pt x="3" y="85"/>
                      <a:pt x="6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12" y="85"/>
                      <a:pt x="14" y="83"/>
                      <a:pt x="14" y="7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79"/>
                      <a:pt x="20" y="79"/>
                      <a:pt x="20" y="79"/>
                    </a:cubicBezTo>
                    <a:cubicBezTo>
                      <a:pt x="20" y="83"/>
                      <a:pt x="23" y="85"/>
                      <a:pt x="26" y="85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32" y="85"/>
                      <a:pt x="34" y="83"/>
                      <a:pt x="34" y="7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9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09" name="Group 5">
              <a:extLst>
                <a:ext uri="{FF2B5EF4-FFF2-40B4-BE49-F238E27FC236}">
                  <a16:creationId xmlns:a16="http://schemas.microsoft.com/office/drawing/2014/main" id="{4EF42299-4EA9-141C-C705-B4ABF4FF7E24}"/>
                </a:ext>
              </a:extLst>
            </p:cNvPr>
            <p:cNvGrpSpPr/>
            <p:nvPr/>
          </p:nvGrpSpPr>
          <p:grpSpPr>
            <a:xfrm>
              <a:off x="4740375" y="1479928"/>
              <a:ext cx="251072" cy="685818"/>
              <a:chOff x="4740375" y="1479928"/>
              <a:chExt cx="251072" cy="685818"/>
            </a:xfrm>
          </p:grpSpPr>
          <p:sp>
            <p:nvSpPr>
              <p:cNvPr id="126" name="Freeform 40">
                <a:extLst>
                  <a:ext uri="{FF2B5EF4-FFF2-40B4-BE49-F238E27FC236}">
                    <a16:creationId xmlns:a16="http://schemas.microsoft.com/office/drawing/2014/main" id="{BB7436A1-82AB-70CD-E16D-BF4EB259C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375" y="1626528"/>
                <a:ext cx="251072" cy="232538"/>
              </a:xfrm>
              <a:custGeom>
                <a:avLst/>
                <a:gdLst>
                  <a:gd name="T0" fmla="*/ 51 w 63"/>
                  <a:gd name="T1" fmla="*/ 0 h 58"/>
                  <a:gd name="T2" fmla="*/ 42 w 63"/>
                  <a:gd name="T3" fmla="*/ 0 h 58"/>
                  <a:gd name="T4" fmla="*/ 31 w 63"/>
                  <a:gd name="T5" fmla="*/ 3 h 58"/>
                  <a:gd name="T6" fmla="*/ 21 w 63"/>
                  <a:gd name="T7" fmla="*/ 0 h 58"/>
                  <a:gd name="T8" fmla="*/ 12 w 63"/>
                  <a:gd name="T9" fmla="*/ 0 h 58"/>
                  <a:gd name="T10" fmla="*/ 12 w 63"/>
                  <a:gd name="T11" fmla="*/ 0 h 58"/>
                  <a:gd name="T12" fmla="*/ 12 w 63"/>
                  <a:gd name="T13" fmla="*/ 0 h 58"/>
                  <a:gd name="T14" fmla="*/ 1 w 63"/>
                  <a:gd name="T15" fmla="*/ 21 h 58"/>
                  <a:gd name="T16" fmla="*/ 1 w 63"/>
                  <a:gd name="T17" fmla="*/ 54 h 58"/>
                  <a:gd name="T18" fmla="*/ 6 w 63"/>
                  <a:gd name="T19" fmla="*/ 58 h 58"/>
                  <a:gd name="T20" fmla="*/ 7 w 63"/>
                  <a:gd name="T21" fmla="*/ 58 h 58"/>
                  <a:gd name="T22" fmla="*/ 12 w 63"/>
                  <a:gd name="T23" fmla="*/ 54 h 58"/>
                  <a:gd name="T24" fmla="*/ 12 w 63"/>
                  <a:gd name="T25" fmla="*/ 32 h 58"/>
                  <a:gd name="T26" fmla="*/ 12 w 63"/>
                  <a:gd name="T27" fmla="*/ 17 h 58"/>
                  <a:gd name="T28" fmla="*/ 15 w 63"/>
                  <a:gd name="T29" fmla="*/ 17 h 58"/>
                  <a:gd name="T30" fmla="*/ 15 w 63"/>
                  <a:gd name="T31" fmla="*/ 48 h 58"/>
                  <a:gd name="T32" fmla="*/ 48 w 63"/>
                  <a:gd name="T33" fmla="*/ 48 h 58"/>
                  <a:gd name="T34" fmla="*/ 48 w 63"/>
                  <a:gd name="T35" fmla="*/ 17 h 58"/>
                  <a:gd name="T36" fmla="*/ 51 w 63"/>
                  <a:gd name="T37" fmla="*/ 17 h 58"/>
                  <a:gd name="T38" fmla="*/ 51 w 63"/>
                  <a:gd name="T39" fmla="*/ 32 h 58"/>
                  <a:gd name="T40" fmla="*/ 51 w 63"/>
                  <a:gd name="T41" fmla="*/ 54 h 58"/>
                  <a:gd name="T42" fmla="*/ 56 w 63"/>
                  <a:gd name="T43" fmla="*/ 58 h 58"/>
                  <a:gd name="T44" fmla="*/ 57 w 63"/>
                  <a:gd name="T45" fmla="*/ 58 h 58"/>
                  <a:gd name="T46" fmla="*/ 61 w 63"/>
                  <a:gd name="T47" fmla="*/ 54 h 58"/>
                  <a:gd name="T48" fmla="*/ 61 w 63"/>
                  <a:gd name="T49" fmla="*/ 21 h 58"/>
                  <a:gd name="T50" fmla="*/ 51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51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9" y="2"/>
                      <a:pt x="36" y="3"/>
                      <a:pt x="31" y="3"/>
                    </a:cubicBezTo>
                    <a:cubicBezTo>
                      <a:pt x="27" y="3"/>
                      <a:pt x="24" y="2"/>
                      <a:pt x="2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2" y="16"/>
                      <a:pt x="1" y="21"/>
                    </a:cubicBezTo>
                    <a:cubicBezTo>
                      <a:pt x="1" y="54"/>
                      <a:pt x="1" y="54"/>
                      <a:pt x="1" y="54"/>
                    </a:cubicBezTo>
                    <a:cubicBezTo>
                      <a:pt x="1" y="56"/>
                      <a:pt x="3" y="58"/>
                      <a:pt x="6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10" y="58"/>
                      <a:pt x="12" y="56"/>
                      <a:pt x="12" y="5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6"/>
                      <a:pt x="53" y="58"/>
                      <a:pt x="56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59" y="58"/>
                      <a:pt x="61" y="56"/>
                      <a:pt x="61" y="54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16"/>
                      <a:pt x="63" y="0"/>
                      <a:pt x="51" y="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27" name="Freeform 41">
                <a:extLst>
                  <a:ext uri="{FF2B5EF4-FFF2-40B4-BE49-F238E27FC236}">
                    <a16:creationId xmlns:a16="http://schemas.microsoft.com/office/drawing/2014/main" id="{6F00BAE8-9D02-7927-2771-479B67519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352" y="1479928"/>
                <a:ext cx="133119" cy="134804"/>
              </a:xfrm>
              <a:custGeom>
                <a:avLst/>
                <a:gdLst>
                  <a:gd name="T0" fmla="*/ 6 w 33"/>
                  <a:gd name="T1" fmla="*/ 30 h 34"/>
                  <a:gd name="T2" fmla="*/ 16 w 33"/>
                  <a:gd name="T3" fmla="*/ 34 h 34"/>
                  <a:gd name="T4" fmla="*/ 27 w 33"/>
                  <a:gd name="T5" fmla="*/ 30 h 34"/>
                  <a:gd name="T6" fmla="*/ 31 w 33"/>
                  <a:gd name="T7" fmla="*/ 26 h 34"/>
                  <a:gd name="T8" fmla="*/ 33 w 33"/>
                  <a:gd name="T9" fmla="*/ 17 h 34"/>
                  <a:gd name="T10" fmla="*/ 16 w 33"/>
                  <a:gd name="T11" fmla="*/ 0 h 34"/>
                  <a:gd name="T12" fmla="*/ 0 w 33"/>
                  <a:gd name="T13" fmla="*/ 17 h 34"/>
                  <a:gd name="T14" fmla="*/ 2 w 33"/>
                  <a:gd name="T15" fmla="*/ 25 h 34"/>
                  <a:gd name="T16" fmla="*/ 6 w 33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4">
                    <a:moveTo>
                      <a:pt x="6" y="30"/>
                    </a:moveTo>
                    <a:cubicBezTo>
                      <a:pt x="9" y="32"/>
                      <a:pt x="12" y="34"/>
                      <a:pt x="16" y="34"/>
                    </a:cubicBezTo>
                    <a:cubicBezTo>
                      <a:pt x="21" y="34"/>
                      <a:pt x="24" y="32"/>
                      <a:pt x="27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3"/>
                      <a:pt x="33" y="20"/>
                      <a:pt x="33" y="17"/>
                    </a:cubicBezTo>
                    <a:cubicBezTo>
                      <a:pt x="33" y="7"/>
                      <a:pt x="26" y="0"/>
                      <a:pt x="16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20"/>
                      <a:pt x="0" y="23"/>
                      <a:pt x="2" y="25"/>
                    </a:cubicBezTo>
                    <a:cubicBezTo>
                      <a:pt x="3" y="27"/>
                      <a:pt x="4" y="29"/>
                      <a:pt x="6" y="3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28" name="Freeform 42">
                <a:extLst>
                  <a:ext uri="{FF2B5EF4-FFF2-40B4-BE49-F238E27FC236}">
                    <a16:creationId xmlns:a16="http://schemas.microsoft.com/office/drawing/2014/main" id="{6542A67E-20B0-9886-365E-16DC92D17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352" y="1827050"/>
                <a:ext cx="133119" cy="338696"/>
              </a:xfrm>
              <a:custGeom>
                <a:avLst/>
                <a:gdLst>
                  <a:gd name="T0" fmla="*/ 28 w 33"/>
                  <a:gd name="T1" fmla="*/ 0 h 85"/>
                  <a:gd name="T2" fmla="*/ 27 w 33"/>
                  <a:gd name="T3" fmla="*/ 0 h 85"/>
                  <a:gd name="T4" fmla="*/ 26 w 33"/>
                  <a:gd name="T5" fmla="*/ 0 h 85"/>
                  <a:gd name="T6" fmla="*/ 25 w 33"/>
                  <a:gd name="T7" fmla="*/ 0 h 85"/>
                  <a:gd name="T8" fmla="*/ 25 w 33"/>
                  <a:gd name="T9" fmla="*/ 0 h 85"/>
                  <a:gd name="T10" fmla="*/ 8 w 33"/>
                  <a:gd name="T11" fmla="*/ 0 h 85"/>
                  <a:gd name="T12" fmla="*/ 8 w 33"/>
                  <a:gd name="T13" fmla="*/ 0 h 85"/>
                  <a:gd name="T14" fmla="*/ 7 w 33"/>
                  <a:gd name="T15" fmla="*/ 0 h 85"/>
                  <a:gd name="T16" fmla="*/ 6 w 33"/>
                  <a:gd name="T17" fmla="*/ 0 h 85"/>
                  <a:gd name="T18" fmla="*/ 5 w 33"/>
                  <a:gd name="T19" fmla="*/ 0 h 85"/>
                  <a:gd name="T20" fmla="*/ 4 w 33"/>
                  <a:gd name="T21" fmla="*/ 0 h 85"/>
                  <a:gd name="T22" fmla="*/ 0 w 33"/>
                  <a:gd name="T23" fmla="*/ 0 h 85"/>
                  <a:gd name="T24" fmla="*/ 0 w 33"/>
                  <a:gd name="T25" fmla="*/ 4 h 85"/>
                  <a:gd name="T26" fmla="*/ 0 w 33"/>
                  <a:gd name="T27" fmla="*/ 4 h 85"/>
                  <a:gd name="T28" fmla="*/ 0 w 33"/>
                  <a:gd name="T29" fmla="*/ 7 h 85"/>
                  <a:gd name="T30" fmla="*/ 0 w 33"/>
                  <a:gd name="T31" fmla="*/ 9 h 85"/>
                  <a:gd name="T32" fmla="*/ 0 w 33"/>
                  <a:gd name="T33" fmla="*/ 11 h 85"/>
                  <a:gd name="T34" fmla="*/ 0 w 33"/>
                  <a:gd name="T35" fmla="*/ 79 h 85"/>
                  <a:gd name="T36" fmla="*/ 5 w 33"/>
                  <a:gd name="T37" fmla="*/ 85 h 85"/>
                  <a:gd name="T38" fmla="*/ 8 w 33"/>
                  <a:gd name="T39" fmla="*/ 85 h 85"/>
                  <a:gd name="T40" fmla="*/ 13 w 33"/>
                  <a:gd name="T41" fmla="*/ 79 h 85"/>
                  <a:gd name="T42" fmla="*/ 13 w 33"/>
                  <a:gd name="T43" fmla="*/ 13 h 85"/>
                  <a:gd name="T44" fmla="*/ 19 w 33"/>
                  <a:gd name="T45" fmla="*/ 13 h 85"/>
                  <a:gd name="T46" fmla="*/ 19 w 33"/>
                  <a:gd name="T47" fmla="*/ 79 h 85"/>
                  <a:gd name="T48" fmla="*/ 25 w 33"/>
                  <a:gd name="T49" fmla="*/ 85 h 85"/>
                  <a:gd name="T50" fmla="*/ 28 w 33"/>
                  <a:gd name="T51" fmla="*/ 85 h 85"/>
                  <a:gd name="T52" fmla="*/ 33 w 33"/>
                  <a:gd name="T53" fmla="*/ 79 h 85"/>
                  <a:gd name="T54" fmla="*/ 33 w 33"/>
                  <a:gd name="T55" fmla="*/ 11 h 85"/>
                  <a:gd name="T56" fmla="*/ 33 w 33"/>
                  <a:gd name="T57" fmla="*/ 9 h 85"/>
                  <a:gd name="T58" fmla="*/ 33 w 33"/>
                  <a:gd name="T59" fmla="*/ 7 h 85"/>
                  <a:gd name="T60" fmla="*/ 33 w 33"/>
                  <a:gd name="T61" fmla="*/ 5 h 85"/>
                  <a:gd name="T62" fmla="*/ 33 w 33"/>
                  <a:gd name="T63" fmla="*/ 4 h 85"/>
                  <a:gd name="T64" fmla="*/ 33 w 33"/>
                  <a:gd name="T65" fmla="*/ 0 h 85"/>
                  <a:gd name="T66" fmla="*/ 28 w 33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3" h="85">
                    <a:moveTo>
                      <a:pt x="28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3"/>
                      <a:pt x="2" y="85"/>
                      <a:pt x="5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11" y="85"/>
                      <a:pt x="13" y="83"/>
                      <a:pt x="13" y="79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9" y="83"/>
                      <a:pt x="22" y="85"/>
                      <a:pt x="25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1" y="85"/>
                      <a:pt x="33" y="83"/>
                      <a:pt x="33" y="79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954F7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10" name="Group 10">
              <a:extLst>
                <a:ext uri="{FF2B5EF4-FFF2-40B4-BE49-F238E27FC236}">
                  <a16:creationId xmlns:a16="http://schemas.microsoft.com/office/drawing/2014/main" id="{64623B82-7EEB-784B-E62B-7A4D38DDFC9B}"/>
                </a:ext>
              </a:extLst>
            </p:cNvPr>
            <p:cNvGrpSpPr/>
            <p:nvPr/>
          </p:nvGrpSpPr>
          <p:grpSpPr>
            <a:xfrm>
              <a:off x="5047055" y="1479928"/>
              <a:ext cx="251072" cy="685818"/>
              <a:chOff x="5047055" y="1479928"/>
              <a:chExt cx="251072" cy="685818"/>
            </a:xfrm>
          </p:grpSpPr>
          <p:sp>
            <p:nvSpPr>
              <p:cNvPr id="123" name="Freeform 43">
                <a:extLst>
                  <a:ext uri="{FF2B5EF4-FFF2-40B4-BE49-F238E27FC236}">
                    <a16:creationId xmlns:a16="http://schemas.microsoft.com/office/drawing/2014/main" id="{CD3B0AC9-3639-7C34-AE45-6ED066170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7055" y="1626528"/>
                <a:ext cx="251072" cy="232538"/>
              </a:xfrm>
              <a:custGeom>
                <a:avLst/>
                <a:gdLst>
                  <a:gd name="T0" fmla="*/ 12 w 63"/>
                  <a:gd name="T1" fmla="*/ 0 h 58"/>
                  <a:gd name="T2" fmla="*/ 21 w 63"/>
                  <a:gd name="T3" fmla="*/ 0 h 58"/>
                  <a:gd name="T4" fmla="*/ 32 w 63"/>
                  <a:gd name="T5" fmla="*/ 3 h 58"/>
                  <a:gd name="T6" fmla="*/ 43 w 63"/>
                  <a:gd name="T7" fmla="*/ 0 h 58"/>
                  <a:gd name="T8" fmla="*/ 52 w 63"/>
                  <a:gd name="T9" fmla="*/ 0 h 58"/>
                  <a:gd name="T10" fmla="*/ 52 w 63"/>
                  <a:gd name="T11" fmla="*/ 0 h 58"/>
                  <a:gd name="T12" fmla="*/ 52 w 63"/>
                  <a:gd name="T13" fmla="*/ 0 h 58"/>
                  <a:gd name="T14" fmla="*/ 62 w 63"/>
                  <a:gd name="T15" fmla="*/ 21 h 58"/>
                  <a:gd name="T16" fmla="*/ 62 w 63"/>
                  <a:gd name="T17" fmla="*/ 54 h 58"/>
                  <a:gd name="T18" fmla="*/ 57 w 63"/>
                  <a:gd name="T19" fmla="*/ 58 h 58"/>
                  <a:gd name="T20" fmla="*/ 56 w 63"/>
                  <a:gd name="T21" fmla="*/ 58 h 58"/>
                  <a:gd name="T22" fmla="*/ 52 w 63"/>
                  <a:gd name="T23" fmla="*/ 54 h 58"/>
                  <a:gd name="T24" fmla="*/ 52 w 63"/>
                  <a:gd name="T25" fmla="*/ 32 h 58"/>
                  <a:gd name="T26" fmla="*/ 52 w 63"/>
                  <a:gd name="T27" fmla="*/ 17 h 58"/>
                  <a:gd name="T28" fmla="*/ 49 w 63"/>
                  <a:gd name="T29" fmla="*/ 17 h 58"/>
                  <a:gd name="T30" fmla="*/ 49 w 63"/>
                  <a:gd name="T31" fmla="*/ 48 h 58"/>
                  <a:gd name="T32" fmla="*/ 15 w 63"/>
                  <a:gd name="T33" fmla="*/ 48 h 58"/>
                  <a:gd name="T34" fmla="*/ 15 w 63"/>
                  <a:gd name="T35" fmla="*/ 17 h 58"/>
                  <a:gd name="T36" fmla="*/ 12 w 63"/>
                  <a:gd name="T37" fmla="*/ 17 h 58"/>
                  <a:gd name="T38" fmla="*/ 12 w 63"/>
                  <a:gd name="T39" fmla="*/ 32 h 58"/>
                  <a:gd name="T40" fmla="*/ 12 w 63"/>
                  <a:gd name="T41" fmla="*/ 54 h 58"/>
                  <a:gd name="T42" fmla="*/ 8 w 63"/>
                  <a:gd name="T43" fmla="*/ 58 h 58"/>
                  <a:gd name="T44" fmla="*/ 6 w 63"/>
                  <a:gd name="T45" fmla="*/ 58 h 58"/>
                  <a:gd name="T46" fmla="*/ 2 w 63"/>
                  <a:gd name="T47" fmla="*/ 54 h 58"/>
                  <a:gd name="T48" fmla="*/ 2 w 63"/>
                  <a:gd name="T49" fmla="*/ 21 h 58"/>
                  <a:gd name="T50" fmla="*/ 12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1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4" y="2"/>
                      <a:pt x="28" y="3"/>
                      <a:pt x="32" y="3"/>
                    </a:cubicBezTo>
                    <a:cubicBezTo>
                      <a:pt x="36" y="3"/>
                      <a:pt x="40" y="2"/>
                      <a:pt x="4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3" y="0"/>
                      <a:pt x="62" y="16"/>
                      <a:pt x="62" y="2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2" y="56"/>
                      <a:pt x="60" y="58"/>
                      <a:pt x="57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8"/>
                      <a:pt x="52" y="56"/>
                      <a:pt x="52" y="54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0" y="58"/>
                      <a:pt x="8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8"/>
                      <a:pt x="2" y="56"/>
                      <a:pt x="2" y="5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6"/>
                      <a:pt x="0" y="0"/>
                      <a:pt x="12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24" name="Freeform 44">
                <a:extLst>
                  <a:ext uri="{FF2B5EF4-FFF2-40B4-BE49-F238E27FC236}">
                    <a16:creationId xmlns:a16="http://schemas.microsoft.com/office/drawing/2014/main" id="{462D6324-9D97-4D1A-E2D6-C595C6650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717" y="1479928"/>
                <a:ext cx="134804" cy="134804"/>
              </a:xfrm>
              <a:custGeom>
                <a:avLst/>
                <a:gdLst>
                  <a:gd name="T0" fmla="*/ 28 w 34"/>
                  <a:gd name="T1" fmla="*/ 30 h 34"/>
                  <a:gd name="T2" fmla="*/ 17 w 34"/>
                  <a:gd name="T3" fmla="*/ 34 h 34"/>
                  <a:gd name="T4" fmla="*/ 6 w 34"/>
                  <a:gd name="T5" fmla="*/ 30 h 34"/>
                  <a:gd name="T6" fmla="*/ 2 w 34"/>
                  <a:gd name="T7" fmla="*/ 26 h 34"/>
                  <a:gd name="T8" fmla="*/ 0 w 34"/>
                  <a:gd name="T9" fmla="*/ 17 h 34"/>
                  <a:gd name="T10" fmla="*/ 17 w 34"/>
                  <a:gd name="T11" fmla="*/ 0 h 34"/>
                  <a:gd name="T12" fmla="*/ 34 w 34"/>
                  <a:gd name="T13" fmla="*/ 17 h 34"/>
                  <a:gd name="T14" fmla="*/ 31 w 34"/>
                  <a:gd name="T15" fmla="*/ 25 h 34"/>
                  <a:gd name="T16" fmla="*/ 28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30"/>
                    </a:moveTo>
                    <a:cubicBezTo>
                      <a:pt x="25" y="32"/>
                      <a:pt x="21" y="34"/>
                      <a:pt x="17" y="34"/>
                    </a:cubicBezTo>
                    <a:cubicBezTo>
                      <a:pt x="13" y="34"/>
                      <a:pt x="9" y="32"/>
                      <a:pt x="6" y="30"/>
                    </a:cubicBezTo>
                    <a:cubicBezTo>
                      <a:pt x="5" y="29"/>
                      <a:pt x="3" y="27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cubicBezTo>
                      <a:pt x="34" y="20"/>
                      <a:pt x="33" y="23"/>
                      <a:pt x="31" y="25"/>
                    </a:cubicBezTo>
                    <a:cubicBezTo>
                      <a:pt x="30" y="27"/>
                      <a:pt x="29" y="29"/>
                      <a:pt x="28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25" name="Freeform 45">
                <a:extLst>
                  <a:ext uri="{FF2B5EF4-FFF2-40B4-BE49-F238E27FC236}">
                    <a16:creationId xmlns:a16="http://schemas.microsoft.com/office/drawing/2014/main" id="{09372D18-D62F-58A8-31A5-68DA53CBC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717" y="1827050"/>
                <a:ext cx="134804" cy="338696"/>
              </a:xfrm>
              <a:custGeom>
                <a:avLst/>
                <a:gdLst>
                  <a:gd name="T0" fmla="*/ 5 w 34"/>
                  <a:gd name="T1" fmla="*/ 0 h 85"/>
                  <a:gd name="T2" fmla="*/ 7 w 34"/>
                  <a:gd name="T3" fmla="*/ 0 h 85"/>
                  <a:gd name="T4" fmla="*/ 8 w 34"/>
                  <a:gd name="T5" fmla="*/ 0 h 85"/>
                  <a:gd name="T6" fmla="*/ 8 w 34"/>
                  <a:gd name="T7" fmla="*/ 0 h 85"/>
                  <a:gd name="T8" fmla="*/ 9 w 34"/>
                  <a:gd name="T9" fmla="*/ 0 h 85"/>
                  <a:gd name="T10" fmla="*/ 25 w 34"/>
                  <a:gd name="T11" fmla="*/ 0 h 85"/>
                  <a:gd name="T12" fmla="*/ 25 w 34"/>
                  <a:gd name="T13" fmla="*/ 0 h 85"/>
                  <a:gd name="T14" fmla="*/ 26 w 34"/>
                  <a:gd name="T15" fmla="*/ 0 h 85"/>
                  <a:gd name="T16" fmla="*/ 27 w 34"/>
                  <a:gd name="T17" fmla="*/ 0 h 85"/>
                  <a:gd name="T18" fmla="*/ 28 w 34"/>
                  <a:gd name="T19" fmla="*/ 0 h 85"/>
                  <a:gd name="T20" fmla="*/ 29 w 34"/>
                  <a:gd name="T21" fmla="*/ 0 h 85"/>
                  <a:gd name="T22" fmla="*/ 34 w 34"/>
                  <a:gd name="T23" fmla="*/ 0 h 85"/>
                  <a:gd name="T24" fmla="*/ 34 w 34"/>
                  <a:gd name="T25" fmla="*/ 4 h 85"/>
                  <a:gd name="T26" fmla="*/ 34 w 34"/>
                  <a:gd name="T27" fmla="*/ 4 h 85"/>
                  <a:gd name="T28" fmla="*/ 34 w 34"/>
                  <a:gd name="T29" fmla="*/ 7 h 85"/>
                  <a:gd name="T30" fmla="*/ 34 w 34"/>
                  <a:gd name="T31" fmla="*/ 9 h 85"/>
                  <a:gd name="T32" fmla="*/ 34 w 34"/>
                  <a:gd name="T33" fmla="*/ 11 h 85"/>
                  <a:gd name="T34" fmla="*/ 34 w 34"/>
                  <a:gd name="T35" fmla="*/ 79 h 85"/>
                  <a:gd name="T36" fmla="*/ 28 w 34"/>
                  <a:gd name="T37" fmla="*/ 85 h 85"/>
                  <a:gd name="T38" fmla="*/ 25 w 34"/>
                  <a:gd name="T39" fmla="*/ 85 h 85"/>
                  <a:gd name="T40" fmla="*/ 20 w 34"/>
                  <a:gd name="T41" fmla="*/ 79 h 85"/>
                  <a:gd name="T42" fmla="*/ 20 w 34"/>
                  <a:gd name="T43" fmla="*/ 13 h 85"/>
                  <a:gd name="T44" fmla="*/ 14 w 34"/>
                  <a:gd name="T45" fmla="*/ 13 h 85"/>
                  <a:gd name="T46" fmla="*/ 14 w 34"/>
                  <a:gd name="T47" fmla="*/ 79 h 85"/>
                  <a:gd name="T48" fmla="*/ 8 w 34"/>
                  <a:gd name="T49" fmla="*/ 85 h 85"/>
                  <a:gd name="T50" fmla="*/ 6 w 34"/>
                  <a:gd name="T51" fmla="*/ 85 h 85"/>
                  <a:gd name="T52" fmla="*/ 0 w 34"/>
                  <a:gd name="T53" fmla="*/ 79 h 85"/>
                  <a:gd name="T54" fmla="*/ 0 w 34"/>
                  <a:gd name="T55" fmla="*/ 11 h 85"/>
                  <a:gd name="T56" fmla="*/ 0 w 34"/>
                  <a:gd name="T57" fmla="*/ 9 h 85"/>
                  <a:gd name="T58" fmla="*/ 0 w 34"/>
                  <a:gd name="T59" fmla="*/ 7 h 85"/>
                  <a:gd name="T60" fmla="*/ 0 w 34"/>
                  <a:gd name="T61" fmla="*/ 5 h 85"/>
                  <a:gd name="T62" fmla="*/ 0 w 34"/>
                  <a:gd name="T63" fmla="*/ 4 h 85"/>
                  <a:gd name="T64" fmla="*/ 0 w 34"/>
                  <a:gd name="T65" fmla="*/ 0 h 85"/>
                  <a:gd name="T66" fmla="*/ 5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3"/>
                      <a:pt x="31" y="85"/>
                      <a:pt x="28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2" y="85"/>
                      <a:pt x="20" y="83"/>
                      <a:pt x="20" y="7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83"/>
                      <a:pt x="11" y="85"/>
                      <a:pt x="8" y="85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3" y="85"/>
                      <a:pt x="0" y="83"/>
                      <a:pt x="0" y="7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11" name="Group 4">
              <a:extLst>
                <a:ext uri="{FF2B5EF4-FFF2-40B4-BE49-F238E27FC236}">
                  <a16:creationId xmlns:a16="http://schemas.microsoft.com/office/drawing/2014/main" id="{40CB3629-DE0E-6C20-A91D-2C9F47E8B0B3}"/>
                </a:ext>
              </a:extLst>
            </p:cNvPr>
            <p:cNvGrpSpPr/>
            <p:nvPr/>
          </p:nvGrpSpPr>
          <p:grpSpPr>
            <a:xfrm>
              <a:off x="3815280" y="1479928"/>
              <a:ext cx="251072" cy="685818"/>
              <a:chOff x="3946154" y="1479929"/>
              <a:chExt cx="236665" cy="646464"/>
            </a:xfrm>
            <a:solidFill>
              <a:srgbClr val="3F3F3F">
                <a:lumMod val="60000"/>
                <a:lumOff val="40000"/>
              </a:srgbClr>
            </a:solidFill>
          </p:grpSpPr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FD0913DA-52E0-EC3A-F707-9C7D46A1C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6154" y="1618117"/>
                <a:ext cx="236665" cy="219194"/>
              </a:xfrm>
              <a:custGeom>
                <a:avLst/>
                <a:gdLst>
                  <a:gd name="T0" fmla="*/ 11 w 63"/>
                  <a:gd name="T1" fmla="*/ 0 h 58"/>
                  <a:gd name="T2" fmla="*/ 20 w 63"/>
                  <a:gd name="T3" fmla="*/ 0 h 58"/>
                  <a:gd name="T4" fmla="*/ 31 w 63"/>
                  <a:gd name="T5" fmla="*/ 3 h 58"/>
                  <a:gd name="T6" fmla="*/ 42 w 63"/>
                  <a:gd name="T7" fmla="*/ 0 h 58"/>
                  <a:gd name="T8" fmla="*/ 51 w 63"/>
                  <a:gd name="T9" fmla="*/ 0 h 58"/>
                  <a:gd name="T10" fmla="*/ 51 w 63"/>
                  <a:gd name="T11" fmla="*/ 0 h 58"/>
                  <a:gd name="T12" fmla="*/ 51 w 63"/>
                  <a:gd name="T13" fmla="*/ 0 h 58"/>
                  <a:gd name="T14" fmla="*/ 61 w 63"/>
                  <a:gd name="T15" fmla="*/ 21 h 58"/>
                  <a:gd name="T16" fmla="*/ 61 w 63"/>
                  <a:gd name="T17" fmla="*/ 54 h 58"/>
                  <a:gd name="T18" fmla="*/ 57 w 63"/>
                  <a:gd name="T19" fmla="*/ 58 h 58"/>
                  <a:gd name="T20" fmla="*/ 55 w 63"/>
                  <a:gd name="T21" fmla="*/ 58 h 58"/>
                  <a:gd name="T22" fmla="*/ 51 w 63"/>
                  <a:gd name="T23" fmla="*/ 54 h 58"/>
                  <a:gd name="T24" fmla="*/ 51 w 63"/>
                  <a:gd name="T25" fmla="*/ 32 h 58"/>
                  <a:gd name="T26" fmla="*/ 51 w 63"/>
                  <a:gd name="T27" fmla="*/ 17 h 58"/>
                  <a:gd name="T28" fmla="*/ 48 w 63"/>
                  <a:gd name="T29" fmla="*/ 17 h 58"/>
                  <a:gd name="T30" fmla="*/ 48 w 63"/>
                  <a:gd name="T31" fmla="*/ 48 h 58"/>
                  <a:gd name="T32" fmla="*/ 14 w 63"/>
                  <a:gd name="T33" fmla="*/ 48 h 58"/>
                  <a:gd name="T34" fmla="*/ 14 w 63"/>
                  <a:gd name="T35" fmla="*/ 17 h 58"/>
                  <a:gd name="T36" fmla="*/ 11 w 63"/>
                  <a:gd name="T37" fmla="*/ 17 h 58"/>
                  <a:gd name="T38" fmla="*/ 11 w 63"/>
                  <a:gd name="T39" fmla="*/ 32 h 58"/>
                  <a:gd name="T40" fmla="*/ 11 w 63"/>
                  <a:gd name="T41" fmla="*/ 54 h 58"/>
                  <a:gd name="T42" fmla="*/ 7 w 63"/>
                  <a:gd name="T43" fmla="*/ 58 h 58"/>
                  <a:gd name="T44" fmla="*/ 6 w 63"/>
                  <a:gd name="T45" fmla="*/ 58 h 58"/>
                  <a:gd name="T46" fmla="*/ 1 w 63"/>
                  <a:gd name="T47" fmla="*/ 54 h 58"/>
                  <a:gd name="T48" fmla="*/ 1 w 63"/>
                  <a:gd name="T49" fmla="*/ 21 h 58"/>
                  <a:gd name="T50" fmla="*/ 11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11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3" y="2"/>
                      <a:pt x="27" y="3"/>
                      <a:pt x="31" y="3"/>
                    </a:cubicBezTo>
                    <a:cubicBezTo>
                      <a:pt x="35" y="3"/>
                      <a:pt x="39" y="2"/>
                      <a:pt x="42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63" y="0"/>
                      <a:pt x="61" y="16"/>
                      <a:pt x="61" y="21"/>
                    </a:cubicBezTo>
                    <a:cubicBezTo>
                      <a:pt x="61" y="54"/>
                      <a:pt x="61" y="54"/>
                      <a:pt x="61" y="54"/>
                    </a:cubicBezTo>
                    <a:cubicBezTo>
                      <a:pt x="61" y="56"/>
                      <a:pt x="59" y="58"/>
                      <a:pt x="57" y="58"/>
                    </a:cubicBezTo>
                    <a:cubicBezTo>
                      <a:pt x="55" y="58"/>
                      <a:pt x="55" y="58"/>
                      <a:pt x="55" y="58"/>
                    </a:cubicBezTo>
                    <a:cubicBezTo>
                      <a:pt x="53" y="58"/>
                      <a:pt x="51" y="56"/>
                      <a:pt x="51" y="54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14" y="48"/>
                      <a:pt x="14" y="48"/>
                      <a:pt x="14" y="4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1" y="54"/>
                      <a:pt x="11" y="54"/>
                      <a:pt x="11" y="54"/>
                    </a:cubicBezTo>
                    <a:cubicBezTo>
                      <a:pt x="11" y="56"/>
                      <a:pt x="9" y="58"/>
                      <a:pt x="7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3" y="58"/>
                      <a:pt x="1" y="56"/>
                      <a:pt x="1" y="54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16"/>
                      <a:pt x="0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4136B958-D5ED-73A3-6F49-A3FF9BBAB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8569" y="1479929"/>
                <a:ext cx="127069" cy="127069"/>
              </a:xfrm>
              <a:custGeom>
                <a:avLst/>
                <a:gdLst>
                  <a:gd name="T0" fmla="*/ 28 w 34"/>
                  <a:gd name="T1" fmla="*/ 30 h 34"/>
                  <a:gd name="T2" fmla="*/ 17 w 34"/>
                  <a:gd name="T3" fmla="*/ 34 h 34"/>
                  <a:gd name="T4" fmla="*/ 6 w 34"/>
                  <a:gd name="T5" fmla="*/ 30 h 34"/>
                  <a:gd name="T6" fmla="*/ 3 w 34"/>
                  <a:gd name="T7" fmla="*/ 26 h 34"/>
                  <a:gd name="T8" fmla="*/ 0 w 34"/>
                  <a:gd name="T9" fmla="*/ 17 h 34"/>
                  <a:gd name="T10" fmla="*/ 17 w 34"/>
                  <a:gd name="T11" fmla="*/ 0 h 34"/>
                  <a:gd name="T12" fmla="*/ 34 w 34"/>
                  <a:gd name="T13" fmla="*/ 17 h 34"/>
                  <a:gd name="T14" fmla="*/ 32 w 34"/>
                  <a:gd name="T15" fmla="*/ 25 h 34"/>
                  <a:gd name="T16" fmla="*/ 28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30"/>
                    </a:moveTo>
                    <a:cubicBezTo>
                      <a:pt x="25" y="32"/>
                      <a:pt x="21" y="34"/>
                      <a:pt x="17" y="34"/>
                    </a:cubicBezTo>
                    <a:cubicBezTo>
                      <a:pt x="13" y="34"/>
                      <a:pt x="9" y="32"/>
                      <a:pt x="6" y="30"/>
                    </a:cubicBezTo>
                    <a:cubicBezTo>
                      <a:pt x="5" y="29"/>
                      <a:pt x="4" y="27"/>
                      <a:pt x="3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cubicBezTo>
                      <a:pt x="34" y="20"/>
                      <a:pt x="33" y="23"/>
                      <a:pt x="32" y="25"/>
                    </a:cubicBezTo>
                    <a:cubicBezTo>
                      <a:pt x="31" y="27"/>
                      <a:pt x="29" y="29"/>
                      <a:pt x="28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13327C38-D176-C08B-188E-74AD2A001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8569" y="1807132"/>
                <a:ext cx="127069" cy="319261"/>
              </a:xfrm>
              <a:custGeom>
                <a:avLst/>
                <a:gdLst>
                  <a:gd name="T0" fmla="*/ 5 w 34"/>
                  <a:gd name="T1" fmla="*/ 0 h 85"/>
                  <a:gd name="T2" fmla="*/ 7 w 34"/>
                  <a:gd name="T3" fmla="*/ 0 h 85"/>
                  <a:gd name="T4" fmla="*/ 8 w 34"/>
                  <a:gd name="T5" fmla="*/ 0 h 85"/>
                  <a:gd name="T6" fmla="*/ 9 w 34"/>
                  <a:gd name="T7" fmla="*/ 0 h 85"/>
                  <a:gd name="T8" fmla="*/ 9 w 34"/>
                  <a:gd name="T9" fmla="*/ 0 h 85"/>
                  <a:gd name="T10" fmla="*/ 26 w 34"/>
                  <a:gd name="T11" fmla="*/ 0 h 85"/>
                  <a:gd name="T12" fmla="*/ 26 w 34"/>
                  <a:gd name="T13" fmla="*/ 0 h 85"/>
                  <a:gd name="T14" fmla="*/ 26 w 34"/>
                  <a:gd name="T15" fmla="*/ 0 h 85"/>
                  <a:gd name="T16" fmla="*/ 27 w 34"/>
                  <a:gd name="T17" fmla="*/ 0 h 85"/>
                  <a:gd name="T18" fmla="*/ 28 w 34"/>
                  <a:gd name="T19" fmla="*/ 0 h 85"/>
                  <a:gd name="T20" fmla="*/ 29 w 34"/>
                  <a:gd name="T21" fmla="*/ 0 h 85"/>
                  <a:gd name="T22" fmla="*/ 34 w 34"/>
                  <a:gd name="T23" fmla="*/ 0 h 85"/>
                  <a:gd name="T24" fmla="*/ 34 w 34"/>
                  <a:gd name="T25" fmla="*/ 4 h 85"/>
                  <a:gd name="T26" fmla="*/ 34 w 34"/>
                  <a:gd name="T27" fmla="*/ 4 h 85"/>
                  <a:gd name="T28" fmla="*/ 34 w 34"/>
                  <a:gd name="T29" fmla="*/ 7 h 85"/>
                  <a:gd name="T30" fmla="*/ 34 w 34"/>
                  <a:gd name="T31" fmla="*/ 9 h 85"/>
                  <a:gd name="T32" fmla="*/ 34 w 34"/>
                  <a:gd name="T33" fmla="*/ 11 h 85"/>
                  <a:gd name="T34" fmla="*/ 34 w 34"/>
                  <a:gd name="T35" fmla="*/ 79 h 85"/>
                  <a:gd name="T36" fmla="*/ 28 w 34"/>
                  <a:gd name="T37" fmla="*/ 85 h 85"/>
                  <a:gd name="T38" fmla="*/ 26 w 34"/>
                  <a:gd name="T39" fmla="*/ 85 h 85"/>
                  <a:gd name="T40" fmla="*/ 20 w 34"/>
                  <a:gd name="T41" fmla="*/ 79 h 85"/>
                  <a:gd name="T42" fmla="*/ 20 w 34"/>
                  <a:gd name="T43" fmla="*/ 13 h 85"/>
                  <a:gd name="T44" fmla="*/ 14 w 34"/>
                  <a:gd name="T45" fmla="*/ 13 h 85"/>
                  <a:gd name="T46" fmla="*/ 14 w 34"/>
                  <a:gd name="T47" fmla="*/ 79 h 85"/>
                  <a:gd name="T48" fmla="*/ 9 w 34"/>
                  <a:gd name="T49" fmla="*/ 85 h 85"/>
                  <a:gd name="T50" fmla="*/ 6 w 34"/>
                  <a:gd name="T51" fmla="*/ 85 h 85"/>
                  <a:gd name="T52" fmla="*/ 0 w 34"/>
                  <a:gd name="T53" fmla="*/ 79 h 85"/>
                  <a:gd name="T54" fmla="*/ 0 w 34"/>
                  <a:gd name="T55" fmla="*/ 11 h 85"/>
                  <a:gd name="T56" fmla="*/ 0 w 34"/>
                  <a:gd name="T57" fmla="*/ 9 h 85"/>
                  <a:gd name="T58" fmla="*/ 0 w 34"/>
                  <a:gd name="T59" fmla="*/ 7 h 85"/>
                  <a:gd name="T60" fmla="*/ 0 w 34"/>
                  <a:gd name="T61" fmla="*/ 5 h 85"/>
                  <a:gd name="T62" fmla="*/ 0 w 34"/>
                  <a:gd name="T63" fmla="*/ 4 h 85"/>
                  <a:gd name="T64" fmla="*/ 0 w 34"/>
                  <a:gd name="T65" fmla="*/ 0 h 85"/>
                  <a:gd name="T66" fmla="*/ 5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3"/>
                      <a:pt x="31" y="85"/>
                      <a:pt x="28" y="85"/>
                    </a:cubicBezTo>
                    <a:cubicBezTo>
                      <a:pt x="26" y="85"/>
                      <a:pt x="26" y="85"/>
                      <a:pt x="26" y="85"/>
                    </a:cubicBezTo>
                    <a:cubicBezTo>
                      <a:pt x="23" y="85"/>
                      <a:pt x="20" y="83"/>
                      <a:pt x="20" y="7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83"/>
                      <a:pt x="12" y="85"/>
                      <a:pt x="9" y="85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3" y="85"/>
                      <a:pt x="0" y="83"/>
                      <a:pt x="0" y="7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12" name="Group 2">
              <a:extLst>
                <a:ext uri="{FF2B5EF4-FFF2-40B4-BE49-F238E27FC236}">
                  <a16:creationId xmlns:a16="http://schemas.microsoft.com/office/drawing/2014/main" id="{4A99C742-A147-C1F9-FCCB-56648D9C4A0F}"/>
                </a:ext>
              </a:extLst>
            </p:cNvPr>
            <p:cNvGrpSpPr/>
            <p:nvPr/>
          </p:nvGrpSpPr>
          <p:grpSpPr>
            <a:xfrm>
              <a:off x="4428640" y="1479928"/>
              <a:ext cx="256128" cy="685818"/>
              <a:chOff x="4428640" y="1479928"/>
              <a:chExt cx="256128" cy="685818"/>
            </a:xfrm>
          </p:grpSpPr>
          <p:sp>
            <p:nvSpPr>
              <p:cNvPr id="117" name="Freeform 49">
                <a:extLst>
                  <a:ext uri="{FF2B5EF4-FFF2-40B4-BE49-F238E27FC236}">
                    <a16:creationId xmlns:a16="http://schemas.microsoft.com/office/drawing/2014/main" id="{8252059E-B602-7E43-15FB-ADD424C85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8640" y="1626528"/>
                <a:ext cx="256128" cy="232538"/>
              </a:xfrm>
              <a:custGeom>
                <a:avLst/>
                <a:gdLst>
                  <a:gd name="T0" fmla="*/ 12 w 64"/>
                  <a:gd name="T1" fmla="*/ 0 h 58"/>
                  <a:gd name="T2" fmla="*/ 21 w 64"/>
                  <a:gd name="T3" fmla="*/ 0 h 58"/>
                  <a:gd name="T4" fmla="*/ 32 w 64"/>
                  <a:gd name="T5" fmla="*/ 3 h 58"/>
                  <a:gd name="T6" fmla="*/ 43 w 64"/>
                  <a:gd name="T7" fmla="*/ 0 h 58"/>
                  <a:gd name="T8" fmla="*/ 52 w 64"/>
                  <a:gd name="T9" fmla="*/ 0 h 58"/>
                  <a:gd name="T10" fmla="*/ 52 w 64"/>
                  <a:gd name="T11" fmla="*/ 0 h 58"/>
                  <a:gd name="T12" fmla="*/ 52 w 64"/>
                  <a:gd name="T13" fmla="*/ 0 h 58"/>
                  <a:gd name="T14" fmla="*/ 62 w 64"/>
                  <a:gd name="T15" fmla="*/ 21 h 58"/>
                  <a:gd name="T16" fmla="*/ 62 w 64"/>
                  <a:gd name="T17" fmla="*/ 54 h 58"/>
                  <a:gd name="T18" fmla="*/ 58 w 64"/>
                  <a:gd name="T19" fmla="*/ 58 h 58"/>
                  <a:gd name="T20" fmla="*/ 56 w 64"/>
                  <a:gd name="T21" fmla="*/ 58 h 58"/>
                  <a:gd name="T22" fmla="*/ 52 w 64"/>
                  <a:gd name="T23" fmla="*/ 54 h 58"/>
                  <a:gd name="T24" fmla="*/ 52 w 64"/>
                  <a:gd name="T25" fmla="*/ 32 h 58"/>
                  <a:gd name="T26" fmla="*/ 52 w 64"/>
                  <a:gd name="T27" fmla="*/ 17 h 58"/>
                  <a:gd name="T28" fmla="*/ 49 w 64"/>
                  <a:gd name="T29" fmla="*/ 17 h 58"/>
                  <a:gd name="T30" fmla="*/ 49 w 64"/>
                  <a:gd name="T31" fmla="*/ 48 h 58"/>
                  <a:gd name="T32" fmla="*/ 15 w 64"/>
                  <a:gd name="T33" fmla="*/ 48 h 58"/>
                  <a:gd name="T34" fmla="*/ 15 w 64"/>
                  <a:gd name="T35" fmla="*/ 17 h 58"/>
                  <a:gd name="T36" fmla="*/ 12 w 64"/>
                  <a:gd name="T37" fmla="*/ 17 h 58"/>
                  <a:gd name="T38" fmla="*/ 12 w 64"/>
                  <a:gd name="T39" fmla="*/ 32 h 58"/>
                  <a:gd name="T40" fmla="*/ 12 w 64"/>
                  <a:gd name="T41" fmla="*/ 54 h 58"/>
                  <a:gd name="T42" fmla="*/ 8 w 64"/>
                  <a:gd name="T43" fmla="*/ 58 h 58"/>
                  <a:gd name="T44" fmla="*/ 6 w 64"/>
                  <a:gd name="T45" fmla="*/ 58 h 58"/>
                  <a:gd name="T46" fmla="*/ 2 w 64"/>
                  <a:gd name="T47" fmla="*/ 54 h 58"/>
                  <a:gd name="T48" fmla="*/ 2 w 64"/>
                  <a:gd name="T49" fmla="*/ 21 h 58"/>
                  <a:gd name="T50" fmla="*/ 12 w 64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" h="58">
                    <a:moveTo>
                      <a:pt x="12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4" y="2"/>
                      <a:pt x="28" y="3"/>
                      <a:pt x="32" y="3"/>
                    </a:cubicBezTo>
                    <a:cubicBezTo>
                      <a:pt x="36" y="3"/>
                      <a:pt x="40" y="2"/>
                      <a:pt x="4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64" y="0"/>
                      <a:pt x="62" y="16"/>
                      <a:pt x="62" y="2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2" y="56"/>
                      <a:pt x="60" y="58"/>
                      <a:pt x="58" y="58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8"/>
                      <a:pt x="52" y="56"/>
                      <a:pt x="52" y="54"/>
                    </a:cubicBezTo>
                    <a:cubicBezTo>
                      <a:pt x="52" y="32"/>
                      <a:pt x="52" y="32"/>
                      <a:pt x="52" y="32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0" y="58"/>
                      <a:pt x="8" y="58"/>
                    </a:cubicBezTo>
                    <a:cubicBezTo>
                      <a:pt x="6" y="58"/>
                      <a:pt x="6" y="58"/>
                      <a:pt x="6" y="58"/>
                    </a:cubicBezTo>
                    <a:cubicBezTo>
                      <a:pt x="4" y="58"/>
                      <a:pt x="2" y="56"/>
                      <a:pt x="2" y="54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16"/>
                      <a:pt x="0" y="0"/>
                      <a:pt x="12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18" name="Freeform 50">
                <a:extLst>
                  <a:ext uri="{FF2B5EF4-FFF2-40B4-BE49-F238E27FC236}">
                    <a16:creationId xmlns:a16="http://schemas.microsoft.com/office/drawing/2014/main" id="{5AD2CF2B-A250-FF53-FD58-B84F0C93E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9302" y="1479928"/>
                <a:ext cx="134804" cy="134804"/>
              </a:xfrm>
              <a:custGeom>
                <a:avLst/>
                <a:gdLst>
                  <a:gd name="T0" fmla="*/ 28 w 34"/>
                  <a:gd name="T1" fmla="*/ 30 h 34"/>
                  <a:gd name="T2" fmla="*/ 17 w 34"/>
                  <a:gd name="T3" fmla="*/ 34 h 34"/>
                  <a:gd name="T4" fmla="*/ 6 w 34"/>
                  <a:gd name="T5" fmla="*/ 30 h 34"/>
                  <a:gd name="T6" fmla="*/ 3 w 34"/>
                  <a:gd name="T7" fmla="*/ 26 h 34"/>
                  <a:gd name="T8" fmla="*/ 0 w 34"/>
                  <a:gd name="T9" fmla="*/ 17 h 34"/>
                  <a:gd name="T10" fmla="*/ 17 w 34"/>
                  <a:gd name="T11" fmla="*/ 0 h 34"/>
                  <a:gd name="T12" fmla="*/ 34 w 34"/>
                  <a:gd name="T13" fmla="*/ 17 h 34"/>
                  <a:gd name="T14" fmla="*/ 32 w 34"/>
                  <a:gd name="T15" fmla="*/ 25 h 34"/>
                  <a:gd name="T16" fmla="*/ 28 w 34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34">
                    <a:moveTo>
                      <a:pt x="28" y="30"/>
                    </a:moveTo>
                    <a:cubicBezTo>
                      <a:pt x="25" y="32"/>
                      <a:pt x="21" y="34"/>
                      <a:pt x="17" y="34"/>
                    </a:cubicBezTo>
                    <a:cubicBezTo>
                      <a:pt x="13" y="34"/>
                      <a:pt x="9" y="32"/>
                      <a:pt x="6" y="30"/>
                    </a:cubicBezTo>
                    <a:cubicBezTo>
                      <a:pt x="5" y="29"/>
                      <a:pt x="4" y="27"/>
                      <a:pt x="3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4" y="7"/>
                      <a:pt x="34" y="17"/>
                    </a:cubicBezTo>
                    <a:cubicBezTo>
                      <a:pt x="34" y="20"/>
                      <a:pt x="33" y="23"/>
                      <a:pt x="32" y="25"/>
                    </a:cubicBezTo>
                    <a:cubicBezTo>
                      <a:pt x="31" y="27"/>
                      <a:pt x="29" y="29"/>
                      <a:pt x="28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19" name="Freeform 51">
                <a:extLst>
                  <a:ext uri="{FF2B5EF4-FFF2-40B4-BE49-F238E27FC236}">
                    <a16:creationId xmlns:a16="http://schemas.microsoft.com/office/drawing/2014/main" id="{A77B22B0-9CF6-C066-B68C-5EA7AB28A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9302" y="1827050"/>
                <a:ext cx="134804" cy="338696"/>
              </a:xfrm>
              <a:custGeom>
                <a:avLst/>
                <a:gdLst>
                  <a:gd name="T0" fmla="*/ 5 w 34"/>
                  <a:gd name="T1" fmla="*/ 0 h 85"/>
                  <a:gd name="T2" fmla="*/ 7 w 34"/>
                  <a:gd name="T3" fmla="*/ 0 h 85"/>
                  <a:gd name="T4" fmla="*/ 8 w 34"/>
                  <a:gd name="T5" fmla="*/ 0 h 85"/>
                  <a:gd name="T6" fmla="*/ 9 w 34"/>
                  <a:gd name="T7" fmla="*/ 0 h 85"/>
                  <a:gd name="T8" fmla="*/ 9 w 34"/>
                  <a:gd name="T9" fmla="*/ 0 h 85"/>
                  <a:gd name="T10" fmla="*/ 25 w 34"/>
                  <a:gd name="T11" fmla="*/ 0 h 85"/>
                  <a:gd name="T12" fmla="*/ 26 w 34"/>
                  <a:gd name="T13" fmla="*/ 0 h 85"/>
                  <a:gd name="T14" fmla="*/ 26 w 34"/>
                  <a:gd name="T15" fmla="*/ 0 h 85"/>
                  <a:gd name="T16" fmla="*/ 27 w 34"/>
                  <a:gd name="T17" fmla="*/ 0 h 85"/>
                  <a:gd name="T18" fmla="*/ 28 w 34"/>
                  <a:gd name="T19" fmla="*/ 0 h 85"/>
                  <a:gd name="T20" fmla="*/ 29 w 34"/>
                  <a:gd name="T21" fmla="*/ 0 h 85"/>
                  <a:gd name="T22" fmla="*/ 34 w 34"/>
                  <a:gd name="T23" fmla="*/ 0 h 85"/>
                  <a:gd name="T24" fmla="*/ 34 w 34"/>
                  <a:gd name="T25" fmla="*/ 4 h 85"/>
                  <a:gd name="T26" fmla="*/ 34 w 34"/>
                  <a:gd name="T27" fmla="*/ 4 h 85"/>
                  <a:gd name="T28" fmla="*/ 34 w 34"/>
                  <a:gd name="T29" fmla="*/ 7 h 85"/>
                  <a:gd name="T30" fmla="*/ 34 w 34"/>
                  <a:gd name="T31" fmla="*/ 9 h 85"/>
                  <a:gd name="T32" fmla="*/ 34 w 34"/>
                  <a:gd name="T33" fmla="*/ 11 h 85"/>
                  <a:gd name="T34" fmla="*/ 34 w 34"/>
                  <a:gd name="T35" fmla="*/ 79 h 85"/>
                  <a:gd name="T36" fmla="*/ 28 w 34"/>
                  <a:gd name="T37" fmla="*/ 85 h 85"/>
                  <a:gd name="T38" fmla="*/ 25 w 34"/>
                  <a:gd name="T39" fmla="*/ 85 h 85"/>
                  <a:gd name="T40" fmla="*/ 20 w 34"/>
                  <a:gd name="T41" fmla="*/ 79 h 85"/>
                  <a:gd name="T42" fmla="*/ 20 w 34"/>
                  <a:gd name="T43" fmla="*/ 13 h 85"/>
                  <a:gd name="T44" fmla="*/ 14 w 34"/>
                  <a:gd name="T45" fmla="*/ 13 h 85"/>
                  <a:gd name="T46" fmla="*/ 14 w 34"/>
                  <a:gd name="T47" fmla="*/ 79 h 85"/>
                  <a:gd name="T48" fmla="*/ 9 w 34"/>
                  <a:gd name="T49" fmla="*/ 85 h 85"/>
                  <a:gd name="T50" fmla="*/ 6 w 34"/>
                  <a:gd name="T51" fmla="*/ 85 h 85"/>
                  <a:gd name="T52" fmla="*/ 0 w 34"/>
                  <a:gd name="T53" fmla="*/ 79 h 85"/>
                  <a:gd name="T54" fmla="*/ 0 w 34"/>
                  <a:gd name="T55" fmla="*/ 11 h 85"/>
                  <a:gd name="T56" fmla="*/ 0 w 34"/>
                  <a:gd name="T57" fmla="*/ 9 h 85"/>
                  <a:gd name="T58" fmla="*/ 0 w 34"/>
                  <a:gd name="T59" fmla="*/ 7 h 85"/>
                  <a:gd name="T60" fmla="*/ 0 w 34"/>
                  <a:gd name="T61" fmla="*/ 5 h 85"/>
                  <a:gd name="T62" fmla="*/ 0 w 34"/>
                  <a:gd name="T63" fmla="*/ 4 h 85"/>
                  <a:gd name="T64" fmla="*/ 0 w 34"/>
                  <a:gd name="T65" fmla="*/ 0 h 85"/>
                  <a:gd name="T66" fmla="*/ 5 w 34"/>
                  <a:gd name="T6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" h="85">
                    <a:moveTo>
                      <a:pt x="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9"/>
                      <a:pt x="34" y="9"/>
                      <a:pt x="34" y="9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4" y="79"/>
                      <a:pt x="34" y="79"/>
                      <a:pt x="34" y="79"/>
                    </a:cubicBezTo>
                    <a:cubicBezTo>
                      <a:pt x="34" y="83"/>
                      <a:pt x="31" y="85"/>
                      <a:pt x="28" y="85"/>
                    </a:cubicBezTo>
                    <a:cubicBezTo>
                      <a:pt x="25" y="85"/>
                      <a:pt x="25" y="85"/>
                      <a:pt x="25" y="85"/>
                    </a:cubicBezTo>
                    <a:cubicBezTo>
                      <a:pt x="22" y="85"/>
                      <a:pt x="20" y="83"/>
                      <a:pt x="20" y="79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83"/>
                      <a:pt x="12" y="85"/>
                      <a:pt x="9" y="85"/>
                    </a:cubicBezTo>
                    <a:cubicBezTo>
                      <a:pt x="6" y="85"/>
                      <a:pt x="6" y="85"/>
                      <a:pt x="6" y="85"/>
                    </a:cubicBezTo>
                    <a:cubicBezTo>
                      <a:pt x="3" y="85"/>
                      <a:pt x="0" y="83"/>
                      <a:pt x="0" y="7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13" name="Group 7">
              <a:extLst>
                <a:ext uri="{FF2B5EF4-FFF2-40B4-BE49-F238E27FC236}">
                  <a16:creationId xmlns:a16="http://schemas.microsoft.com/office/drawing/2014/main" id="{030FF1B0-5F6C-9ED1-E692-022ADF43D278}"/>
                </a:ext>
              </a:extLst>
            </p:cNvPr>
            <p:cNvGrpSpPr/>
            <p:nvPr/>
          </p:nvGrpSpPr>
          <p:grpSpPr>
            <a:xfrm>
              <a:off x="4121961" y="1479928"/>
              <a:ext cx="251072" cy="685818"/>
              <a:chOff x="4235236" y="1479929"/>
              <a:chExt cx="236665" cy="646464"/>
            </a:xfrm>
          </p:grpSpPr>
          <p:sp>
            <p:nvSpPr>
              <p:cNvPr id="114" name="Freeform 52">
                <a:extLst>
                  <a:ext uri="{FF2B5EF4-FFF2-40B4-BE49-F238E27FC236}">
                    <a16:creationId xmlns:a16="http://schemas.microsoft.com/office/drawing/2014/main" id="{B34E4AFE-2DFB-1B02-2499-510334429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5236" y="1618117"/>
                <a:ext cx="236665" cy="219194"/>
              </a:xfrm>
              <a:custGeom>
                <a:avLst/>
                <a:gdLst>
                  <a:gd name="T0" fmla="*/ 51 w 63"/>
                  <a:gd name="T1" fmla="*/ 0 h 58"/>
                  <a:gd name="T2" fmla="*/ 42 w 63"/>
                  <a:gd name="T3" fmla="*/ 0 h 58"/>
                  <a:gd name="T4" fmla="*/ 32 w 63"/>
                  <a:gd name="T5" fmla="*/ 3 h 58"/>
                  <a:gd name="T6" fmla="*/ 21 w 63"/>
                  <a:gd name="T7" fmla="*/ 0 h 58"/>
                  <a:gd name="T8" fmla="*/ 12 w 63"/>
                  <a:gd name="T9" fmla="*/ 0 h 58"/>
                  <a:gd name="T10" fmla="*/ 12 w 63"/>
                  <a:gd name="T11" fmla="*/ 0 h 58"/>
                  <a:gd name="T12" fmla="*/ 12 w 63"/>
                  <a:gd name="T13" fmla="*/ 0 h 58"/>
                  <a:gd name="T14" fmla="*/ 2 w 63"/>
                  <a:gd name="T15" fmla="*/ 21 h 58"/>
                  <a:gd name="T16" fmla="*/ 2 w 63"/>
                  <a:gd name="T17" fmla="*/ 54 h 58"/>
                  <a:gd name="T18" fmla="*/ 6 w 63"/>
                  <a:gd name="T19" fmla="*/ 58 h 58"/>
                  <a:gd name="T20" fmla="*/ 7 w 63"/>
                  <a:gd name="T21" fmla="*/ 58 h 58"/>
                  <a:gd name="T22" fmla="*/ 12 w 63"/>
                  <a:gd name="T23" fmla="*/ 54 h 58"/>
                  <a:gd name="T24" fmla="*/ 12 w 63"/>
                  <a:gd name="T25" fmla="*/ 32 h 58"/>
                  <a:gd name="T26" fmla="*/ 12 w 63"/>
                  <a:gd name="T27" fmla="*/ 17 h 58"/>
                  <a:gd name="T28" fmla="*/ 15 w 63"/>
                  <a:gd name="T29" fmla="*/ 17 h 58"/>
                  <a:gd name="T30" fmla="*/ 15 w 63"/>
                  <a:gd name="T31" fmla="*/ 48 h 58"/>
                  <a:gd name="T32" fmla="*/ 48 w 63"/>
                  <a:gd name="T33" fmla="*/ 48 h 58"/>
                  <a:gd name="T34" fmla="*/ 48 w 63"/>
                  <a:gd name="T35" fmla="*/ 17 h 58"/>
                  <a:gd name="T36" fmla="*/ 51 w 63"/>
                  <a:gd name="T37" fmla="*/ 17 h 58"/>
                  <a:gd name="T38" fmla="*/ 51 w 63"/>
                  <a:gd name="T39" fmla="*/ 32 h 58"/>
                  <a:gd name="T40" fmla="*/ 51 w 63"/>
                  <a:gd name="T41" fmla="*/ 54 h 58"/>
                  <a:gd name="T42" fmla="*/ 56 w 63"/>
                  <a:gd name="T43" fmla="*/ 58 h 58"/>
                  <a:gd name="T44" fmla="*/ 57 w 63"/>
                  <a:gd name="T45" fmla="*/ 58 h 58"/>
                  <a:gd name="T46" fmla="*/ 62 w 63"/>
                  <a:gd name="T47" fmla="*/ 54 h 58"/>
                  <a:gd name="T48" fmla="*/ 62 w 63"/>
                  <a:gd name="T49" fmla="*/ 21 h 58"/>
                  <a:gd name="T50" fmla="*/ 51 w 63"/>
                  <a:gd name="T5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" h="58">
                    <a:moveTo>
                      <a:pt x="51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9" y="2"/>
                      <a:pt x="36" y="3"/>
                      <a:pt x="32" y="3"/>
                    </a:cubicBezTo>
                    <a:cubicBezTo>
                      <a:pt x="27" y="3"/>
                      <a:pt x="24" y="2"/>
                      <a:pt x="2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2" y="16"/>
                      <a:pt x="2" y="21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6"/>
                      <a:pt x="4" y="58"/>
                      <a:pt x="6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10" y="58"/>
                      <a:pt x="12" y="56"/>
                      <a:pt x="12" y="5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1" y="32"/>
                      <a:pt x="51" y="32"/>
                      <a:pt x="51" y="32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51" y="56"/>
                      <a:pt x="53" y="58"/>
                      <a:pt x="56" y="58"/>
                    </a:cubicBezTo>
                    <a:cubicBezTo>
                      <a:pt x="57" y="58"/>
                      <a:pt x="57" y="58"/>
                      <a:pt x="57" y="58"/>
                    </a:cubicBezTo>
                    <a:cubicBezTo>
                      <a:pt x="60" y="58"/>
                      <a:pt x="62" y="56"/>
                      <a:pt x="62" y="54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1" y="16"/>
                      <a:pt x="63" y="0"/>
                      <a:pt x="51" y="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15" name="Freeform 53">
                <a:extLst>
                  <a:ext uri="{FF2B5EF4-FFF2-40B4-BE49-F238E27FC236}">
                    <a16:creationId xmlns:a16="http://schemas.microsoft.com/office/drawing/2014/main" id="{8DECA20C-4CF8-7092-80A2-787806517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417" y="1479929"/>
                <a:ext cx="123892" cy="127069"/>
              </a:xfrm>
              <a:custGeom>
                <a:avLst/>
                <a:gdLst>
                  <a:gd name="T0" fmla="*/ 6 w 33"/>
                  <a:gd name="T1" fmla="*/ 30 h 34"/>
                  <a:gd name="T2" fmla="*/ 17 w 33"/>
                  <a:gd name="T3" fmla="*/ 34 h 34"/>
                  <a:gd name="T4" fmla="*/ 27 w 33"/>
                  <a:gd name="T5" fmla="*/ 30 h 34"/>
                  <a:gd name="T6" fmla="*/ 31 w 33"/>
                  <a:gd name="T7" fmla="*/ 26 h 34"/>
                  <a:gd name="T8" fmla="*/ 33 w 33"/>
                  <a:gd name="T9" fmla="*/ 17 h 34"/>
                  <a:gd name="T10" fmla="*/ 17 w 33"/>
                  <a:gd name="T11" fmla="*/ 0 h 34"/>
                  <a:gd name="T12" fmla="*/ 0 w 33"/>
                  <a:gd name="T13" fmla="*/ 17 h 34"/>
                  <a:gd name="T14" fmla="*/ 2 w 33"/>
                  <a:gd name="T15" fmla="*/ 25 h 34"/>
                  <a:gd name="T16" fmla="*/ 6 w 33"/>
                  <a:gd name="T17" fmla="*/ 3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34">
                    <a:moveTo>
                      <a:pt x="6" y="30"/>
                    </a:moveTo>
                    <a:cubicBezTo>
                      <a:pt x="9" y="32"/>
                      <a:pt x="12" y="34"/>
                      <a:pt x="17" y="34"/>
                    </a:cubicBezTo>
                    <a:cubicBezTo>
                      <a:pt x="21" y="34"/>
                      <a:pt x="24" y="32"/>
                      <a:pt x="27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3" y="23"/>
                      <a:pt x="33" y="20"/>
                      <a:pt x="33" y="17"/>
                    </a:cubicBezTo>
                    <a:cubicBezTo>
                      <a:pt x="33" y="7"/>
                      <a:pt x="26" y="0"/>
                      <a:pt x="17" y="0"/>
                    </a:cubicBezTo>
                    <a:cubicBezTo>
                      <a:pt x="7" y="0"/>
                      <a:pt x="0" y="7"/>
                      <a:pt x="0" y="17"/>
                    </a:cubicBezTo>
                    <a:cubicBezTo>
                      <a:pt x="0" y="20"/>
                      <a:pt x="1" y="23"/>
                      <a:pt x="2" y="25"/>
                    </a:cubicBezTo>
                    <a:cubicBezTo>
                      <a:pt x="3" y="27"/>
                      <a:pt x="4" y="29"/>
                      <a:pt x="6" y="30"/>
                    </a:cubicBez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16" name="Freeform 54">
                <a:extLst>
                  <a:ext uri="{FF2B5EF4-FFF2-40B4-BE49-F238E27FC236}">
                    <a16:creationId xmlns:a16="http://schemas.microsoft.com/office/drawing/2014/main" id="{EDAF2107-2292-7751-02A2-80D586CBC8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2417" y="1807132"/>
                <a:ext cx="123892" cy="319261"/>
              </a:xfrm>
              <a:custGeom>
                <a:avLst/>
                <a:gdLst>
                  <a:gd name="T0" fmla="*/ 28 w 33"/>
                  <a:gd name="T1" fmla="*/ 0 h 85"/>
                  <a:gd name="T2" fmla="*/ 27 w 33"/>
                  <a:gd name="T3" fmla="*/ 0 h 85"/>
                  <a:gd name="T4" fmla="*/ 26 w 33"/>
                  <a:gd name="T5" fmla="*/ 0 h 85"/>
                  <a:gd name="T6" fmla="*/ 25 w 33"/>
                  <a:gd name="T7" fmla="*/ 0 h 85"/>
                  <a:gd name="T8" fmla="*/ 25 w 33"/>
                  <a:gd name="T9" fmla="*/ 0 h 85"/>
                  <a:gd name="T10" fmla="*/ 8 w 33"/>
                  <a:gd name="T11" fmla="*/ 0 h 85"/>
                  <a:gd name="T12" fmla="*/ 8 w 33"/>
                  <a:gd name="T13" fmla="*/ 0 h 85"/>
                  <a:gd name="T14" fmla="*/ 7 w 33"/>
                  <a:gd name="T15" fmla="*/ 0 h 85"/>
                  <a:gd name="T16" fmla="*/ 6 w 33"/>
                  <a:gd name="T17" fmla="*/ 0 h 85"/>
                  <a:gd name="T18" fmla="*/ 6 w 33"/>
                  <a:gd name="T19" fmla="*/ 0 h 85"/>
                  <a:gd name="T20" fmla="*/ 5 w 33"/>
                  <a:gd name="T21" fmla="*/ 0 h 85"/>
                  <a:gd name="T22" fmla="*/ 0 w 33"/>
                  <a:gd name="T23" fmla="*/ 0 h 85"/>
                  <a:gd name="T24" fmla="*/ 0 w 33"/>
                  <a:gd name="T25" fmla="*/ 4 h 85"/>
                  <a:gd name="T26" fmla="*/ 0 w 33"/>
                  <a:gd name="T27" fmla="*/ 4 h 85"/>
                  <a:gd name="T28" fmla="*/ 0 w 33"/>
                  <a:gd name="T29" fmla="*/ 7 h 85"/>
                  <a:gd name="T30" fmla="*/ 0 w 33"/>
                  <a:gd name="T31" fmla="*/ 9 h 85"/>
                  <a:gd name="T32" fmla="*/ 0 w 33"/>
                  <a:gd name="T33" fmla="*/ 11 h 85"/>
                  <a:gd name="T34" fmla="*/ 0 w 33"/>
                  <a:gd name="T35" fmla="*/ 79 h 85"/>
                  <a:gd name="T36" fmla="*/ 5 w 33"/>
                  <a:gd name="T37" fmla="*/ 85 h 85"/>
                  <a:gd name="T38" fmla="*/ 8 w 33"/>
                  <a:gd name="T39" fmla="*/ 85 h 85"/>
                  <a:gd name="T40" fmla="*/ 14 w 33"/>
                  <a:gd name="T41" fmla="*/ 79 h 85"/>
                  <a:gd name="T42" fmla="*/ 14 w 33"/>
                  <a:gd name="T43" fmla="*/ 13 h 85"/>
                  <a:gd name="T44" fmla="*/ 19 w 33"/>
                  <a:gd name="T45" fmla="*/ 13 h 85"/>
                  <a:gd name="T46" fmla="*/ 19 w 33"/>
                  <a:gd name="T47" fmla="*/ 79 h 85"/>
                  <a:gd name="T48" fmla="*/ 25 w 33"/>
                  <a:gd name="T49" fmla="*/ 85 h 85"/>
                  <a:gd name="T50" fmla="*/ 28 w 33"/>
                  <a:gd name="T51" fmla="*/ 85 h 85"/>
                  <a:gd name="T52" fmla="*/ 33 w 33"/>
                  <a:gd name="T53" fmla="*/ 79 h 85"/>
                  <a:gd name="T54" fmla="*/ 33 w 33"/>
                  <a:gd name="T55" fmla="*/ 11 h 85"/>
                  <a:gd name="T56" fmla="*/ 33 w 33"/>
                  <a:gd name="T57" fmla="*/ 9 h 85"/>
                  <a:gd name="T58" fmla="*/ 33 w 33"/>
                  <a:gd name="T59" fmla="*/ 7 h 85"/>
                  <a:gd name="T60" fmla="*/ 33 w 33"/>
                  <a:gd name="T61" fmla="*/ 5 h 85"/>
                  <a:gd name="T62" fmla="*/ 33 w 33"/>
                  <a:gd name="T63" fmla="*/ 4 h 85"/>
                  <a:gd name="T64" fmla="*/ 33 w 33"/>
                  <a:gd name="T65" fmla="*/ 0 h 85"/>
                  <a:gd name="T66" fmla="*/ 29 w 33"/>
                  <a:gd name="T67" fmla="*/ 0 h 85"/>
                  <a:gd name="T68" fmla="*/ 28 w 33"/>
                  <a:gd name="T6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" h="85">
                    <a:moveTo>
                      <a:pt x="28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3"/>
                      <a:pt x="2" y="85"/>
                      <a:pt x="5" y="85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11" y="85"/>
                      <a:pt x="14" y="83"/>
                      <a:pt x="14" y="79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79"/>
                      <a:pt x="19" y="79"/>
                      <a:pt x="19" y="79"/>
                    </a:cubicBezTo>
                    <a:cubicBezTo>
                      <a:pt x="19" y="83"/>
                      <a:pt x="22" y="85"/>
                      <a:pt x="25" y="85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31" y="85"/>
                      <a:pt x="33" y="83"/>
                      <a:pt x="33" y="79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3F3F3F">
                  <a:lumMod val="60000"/>
                  <a:lumOff val="4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sp>
        <p:nvSpPr>
          <p:cNvPr id="159" name="TextBox 160">
            <a:extLst>
              <a:ext uri="{FF2B5EF4-FFF2-40B4-BE49-F238E27FC236}">
                <a16:creationId xmlns:a16="http://schemas.microsoft.com/office/drawing/2014/main" id="{0481AEAC-9A20-33F8-1E10-68D4B0A4F6A8}"/>
              </a:ext>
            </a:extLst>
          </p:cNvPr>
          <p:cNvSpPr txBox="1"/>
          <p:nvPr/>
        </p:nvSpPr>
        <p:spPr>
          <a:xfrm>
            <a:off x="4683797" y="3176137"/>
            <a:ext cx="232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FFFFFF"/>
                </a:solidFill>
                <a:latin typeface="Poppins"/>
                <a:ea typeface="+mn-ea"/>
              </a:rPr>
              <a:t>ATTENTION</a:t>
            </a:r>
            <a:endParaRPr lang="id-ID" sz="20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160" name="TextBox 161">
            <a:extLst>
              <a:ext uri="{FF2B5EF4-FFF2-40B4-BE49-F238E27FC236}">
                <a16:creationId xmlns:a16="http://schemas.microsoft.com/office/drawing/2014/main" id="{4D8156B1-C4B4-7FC5-5483-0B6D2D7D5A8F}"/>
              </a:ext>
            </a:extLst>
          </p:cNvPr>
          <p:cNvSpPr txBox="1"/>
          <p:nvPr/>
        </p:nvSpPr>
        <p:spPr>
          <a:xfrm>
            <a:off x="4750735" y="3991357"/>
            <a:ext cx="232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FFFFFF"/>
                </a:solidFill>
                <a:latin typeface="Poppins"/>
                <a:ea typeface="+mn-ea"/>
              </a:rPr>
              <a:t>INTEREST</a:t>
            </a:r>
            <a:endParaRPr lang="id-ID" sz="20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161" name="TextBox 162">
            <a:extLst>
              <a:ext uri="{FF2B5EF4-FFF2-40B4-BE49-F238E27FC236}">
                <a16:creationId xmlns:a16="http://schemas.microsoft.com/office/drawing/2014/main" id="{751D81AC-4814-9FFB-9385-467BFC90A4B5}"/>
              </a:ext>
            </a:extLst>
          </p:cNvPr>
          <p:cNvSpPr txBox="1"/>
          <p:nvPr/>
        </p:nvSpPr>
        <p:spPr>
          <a:xfrm>
            <a:off x="4930741" y="4778695"/>
            <a:ext cx="183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FFFFFF"/>
                </a:solidFill>
                <a:latin typeface="Poppins"/>
                <a:ea typeface="+mn-ea"/>
              </a:rPr>
              <a:t>DESIRE</a:t>
            </a:r>
            <a:endParaRPr lang="id-ID" sz="20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sp>
        <p:nvSpPr>
          <p:cNvPr id="162" name="TextBox 163">
            <a:extLst>
              <a:ext uri="{FF2B5EF4-FFF2-40B4-BE49-F238E27FC236}">
                <a16:creationId xmlns:a16="http://schemas.microsoft.com/office/drawing/2014/main" id="{75DCCE75-093C-F675-9B62-71F89F31F67E}"/>
              </a:ext>
            </a:extLst>
          </p:cNvPr>
          <p:cNvSpPr txBox="1"/>
          <p:nvPr/>
        </p:nvSpPr>
        <p:spPr>
          <a:xfrm>
            <a:off x="5113928" y="5526156"/>
            <a:ext cx="144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id-ID" b="1" dirty="0">
                <a:solidFill>
                  <a:srgbClr val="FFFFFF"/>
                </a:solidFill>
                <a:latin typeface="Poppins"/>
                <a:ea typeface="+mn-ea"/>
              </a:rPr>
              <a:t>ACTION</a:t>
            </a:r>
            <a:endParaRPr lang="id-ID" sz="2000" b="1" dirty="0">
              <a:solidFill>
                <a:srgbClr val="FFFFFF"/>
              </a:solidFill>
              <a:latin typeface="Poppins"/>
              <a:ea typeface="+mn-ea"/>
            </a:endParaRPr>
          </a:p>
        </p:txBody>
      </p:sp>
      <p:grpSp>
        <p:nvGrpSpPr>
          <p:cNvPr id="163" name="Group 9">
            <a:extLst>
              <a:ext uri="{FF2B5EF4-FFF2-40B4-BE49-F238E27FC236}">
                <a16:creationId xmlns:a16="http://schemas.microsoft.com/office/drawing/2014/main" id="{3D2BDF88-8B68-9F75-7E62-F25C35CB4750}"/>
              </a:ext>
            </a:extLst>
          </p:cNvPr>
          <p:cNvGrpSpPr/>
          <p:nvPr/>
        </p:nvGrpSpPr>
        <p:grpSpPr>
          <a:xfrm>
            <a:off x="5151611" y="6295135"/>
            <a:ext cx="1291703" cy="766700"/>
            <a:chOff x="5487790" y="5508232"/>
            <a:chExt cx="1291703" cy="766700"/>
          </a:xfrm>
        </p:grpSpPr>
        <p:grpSp>
          <p:nvGrpSpPr>
            <p:cNvPr id="164" name="Group 3">
              <a:extLst>
                <a:ext uri="{FF2B5EF4-FFF2-40B4-BE49-F238E27FC236}">
                  <a16:creationId xmlns:a16="http://schemas.microsoft.com/office/drawing/2014/main" id="{49613ABE-7B1E-4213-B767-95710C734186}"/>
                </a:ext>
              </a:extLst>
            </p:cNvPr>
            <p:cNvGrpSpPr/>
            <p:nvPr/>
          </p:nvGrpSpPr>
          <p:grpSpPr>
            <a:xfrm>
              <a:off x="5487790" y="5508232"/>
              <a:ext cx="283247" cy="766700"/>
              <a:chOff x="3969460" y="5394467"/>
              <a:chExt cx="395287" cy="1069976"/>
            </a:xfrm>
            <a:solidFill>
              <a:srgbClr val="954F72"/>
            </a:solidFill>
          </p:grpSpPr>
          <p:sp>
            <p:nvSpPr>
              <p:cNvPr id="177" name="Freeform 55">
                <a:extLst>
                  <a:ext uri="{FF2B5EF4-FFF2-40B4-BE49-F238E27FC236}">
                    <a16:creationId xmlns:a16="http://schemas.microsoft.com/office/drawing/2014/main" id="{B037E7D2-C195-3C3F-59DF-73D667DE6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460" y="5623067"/>
                <a:ext cx="395287" cy="365125"/>
              </a:xfrm>
              <a:custGeom>
                <a:avLst/>
                <a:gdLst>
                  <a:gd name="T0" fmla="*/ 20 w 105"/>
                  <a:gd name="T1" fmla="*/ 0 h 97"/>
                  <a:gd name="T2" fmla="*/ 34 w 105"/>
                  <a:gd name="T3" fmla="*/ 0 h 97"/>
                  <a:gd name="T4" fmla="*/ 52 w 105"/>
                  <a:gd name="T5" fmla="*/ 6 h 97"/>
                  <a:gd name="T6" fmla="*/ 70 w 105"/>
                  <a:gd name="T7" fmla="*/ 0 h 97"/>
                  <a:gd name="T8" fmla="*/ 85 w 105"/>
                  <a:gd name="T9" fmla="*/ 0 h 97"/>
                  <a:gd name="T10" fmla="*/ 85 w 105"/>
                  <a:gd name="T11" fmla="*/ 1 h 97"/>
                  <a:gd name="T12" fmla="*/ 85 w 105"/>
                  <a:gd name="T13" fmla="*/ 0 h 97"/>
                  <a:gd name="T14" fmla="*/ 102 w 105"/>
                  <a:gd name="T15" fmla="*/ 36 h 97"/>
                  <a:gd name="T16" fmla="*/ 102 w 105"/>
                  <a:gd name="T17" fmla="*/ 90 h 97"/>
                  <a:gd name="T18" fmla="*/ 95 w 105"/>
                  <a:gd name="T19" fmla="*/ 97 h 97"/>
                  <a:gd name="T20" fmla="*/ 92 w 105"/>
                  <a:gd name="T21" fmla="*/ 97 h 97"/>
                  <a:gd name="T22" fmla="*/ 85 w 105"/>
                  <a:gd name="T23" fmla="*/ 90 h 97"/>
                  <a:gd name="T24" fmla="*/ 85 w 105"/>
                  <a:gd name="T25" fmla="*/ 53 h 97"/>
                  <a:gd name="T26" fmla="*/ 85 w 105"/>
                  <a:gd name="T27" fmla="*/ 28 h 97"/>
                  <a:gd name="T28" fmla="*/ 80 w 105"/>
                  <a:gd name="T29" fmla="*/ 28 h 97"/>
                  <a:gd name="T30" fmla="*/ 80 w 105"/>
                  <a:gd name="T31" fmla="*/ 80 h 97"/>
                  <a:gd name="T32" fmla="*/ 25 w 105"/>
                  <a:gd name="T33" fmla="*/ 80 h 97"/>
                  <a:gd name="T34" fmla="*/ 25 w 105"/>
                  <a:gd name="T35" fmla="*/ 28 h 97"/>
                  <a:gd name="T36" fmla="*/ 20 w 105"/>
                  <a:gd name="T37" fmla="*/ 28 h 97"/>
                  <a:gd name="T38" fmla="*/ 20 w 105"/>
                  <a:gd name="T39" fmla="*/ 53 h 97"/>
                  <a:gd name="T40" fmla="*/ 20 w 105"/>
                  <a:gd name="T41" fmla="*/ 90 h 97"/>
                  <a:gd name="T42" fmla="*/ 12 w 105"/>
                  <a:gd name="T43" fmla="*/ 97 h 97"/>
                  <a:gd name="T44" fmla="*/ 10 w 105"/>
                  <a:gd name="T45" fmla="*/ 97 h 97"/>
                  <a:gd name="T46" fmla="*/ 3 w 105"/>
                  <a:gd name="T47" fmla="*/ 90 h 97"/>
                  <a:gd name="T48" fmla="*/ 3 w 105"/>
                  <a:gd name="T49" fmla="*/ 36 h 97"/>
                  <a:gd name="T50" fmla="*/ 20 w 105"/>
                  <a:gd name="T5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97">
                    <a:moveTo>
                      <a:pt x="2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9" y="4"/>
                      <a:pt x="46" y="6"/>
                      <a:pt x="52" y="6"/>
                    </a:cubicBezTo>
                    <a:cubicBezTo>
                      <a:pt x="59" y="6"/>
                      <a:pt x="65" y="4"/>
                      <a:pt x="7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0"/>
                      <a:pt x="85" y="0"/>
                    </a:cubicBezTo>
                    <a:cubicBezTo>
                      <a:pt x="105" y="0"/>
                      <a:pt x="102" y="27"/>
                      <a:pt x="102" y="36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4"/>
                      <a:pt x="99" y="97"/>
                      <a:pt x="95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8" y="97"/>
                      <a:pt x="85" y="94"/>
                      <a:pt x="85" y="90"/>
                    </a:cubicBezTo>
                    <a:cubicBezTo>
                      <a:pt x="85" y="53"/>
                      <a:pt x="85" y="53"/>
                      <a:pt x="85" y="53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94"/>
                      <a:pt x="16" y="97"/>
                      <a:pt x="12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6" y="97"/>
                      <a:pt x="3" y="94"/>
                      <a:pt x="3" y="9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27"/>
                      <a:pt x="0" y="0"/>
                      <a:pt x="2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78" name="Freeform 56">
                <a:extLst>
                  <a:ext uri="{FF2B5EF4-FFF2-40B4-BE49-F238E27FC236}">
                    <a16:creationId xmlns:a16="http://schemas.microsoft.com/office/drawing/2014/main" id="{34F69360-5EF4-EAF7-0080-0A0C7388C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122" y="5394467"/>
                <a:ext cx="206375" cy="214313"/>
              </a:xfrm>
              <a:custGeom>
                <a:avLst/>
                <a:gdLst>
                  <a:gd name="T0" fmla="*/ 45 w 55"/>
                  <a:gd name="T1" fmla="*/ 50 h 57"/>
                  <a:gd name="T2" fmla="*/ 27 w 55"/>
                  <a:gd name="T3" fmla="*/ 57 h 57"/>
                  <a:gd name="T4" fmla="*/ 9 w 55"/>
                  <a:gd name="T5" fmla="*/ 50 h 57"/>
                  <a:gd name="T6" fmla="*/ 4 w 55"/>
                  <a:gd name="T7" fmla="*/ 43 h 57"/>
                  <a:gd name="T8" fmla="*/ 0 w 55"/>
                  <a:gd name="T9" fmla="*/ 28 h 57"/>
                  <a:gd name="T10" fmla="*/ 27 w 55"/>
                  <a:gd name="T11" fmla="*/ 0 h 57"/>
                  <a:gd name="T12" fmla="*/ 55 w 55"/>
                  <a:gd name="T13" fmla="*/ 28 h 57"/>
                  <a:gd name="T14" fmla="*/ 51 w 55"/>
                  <a:gd name="T15" fmla="*/ 42 h 57"/>
                  <a:gd name="T16" fmla="*/ 45 w 55"/>
                  <a:gd name="T17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7">
                    <a:moveTo>
                      <a:pt x="45" y="50"/>
                    </a:moveTo>
                    <a:cubicBezTo>
                      <a:pt x="40" y="54"/>
                      <a:pt x="34" y="57"/>
                      <a:pt x="27" y="57"/>
                    </a:cubicBezTo>
                    <a:cubicBezTo>
                      <a:pt x="21" y="57"/>
                      <a:pt x="14" y="54"/>
                      <a:pt x="9" y="50"/>
                    </a:cubicBezTo>
                    <a:cubicBezTo>
                      <a:pt x="7" y="48"/>
                      <a:pt x="5" y="45"/>
                      <a:pt x="4" y="43"/>
                    </a:cubicBezTo>
                    <a:cubicBezTo>
                      <a:pt x="1" y="38"/>
                      <a:pt x="0" y="34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cubicBezTo>
                      <a:pt x="43" y="0"/>
                      <a:pt x="55" y="13"/>
                      <a:pt x="55" y="28"/>
                    </a:cubicBezTo>
                    <a:cubicBezTo>
                      <a:pt x="55" y="33"/>
                      <a:pt x="54" y="38"/>
                      <a:pt x="51" y="42"/>
                    </a:cubicBezTo>
                    <a:cubicBezTo>
                      <a:pt x="50" y="45"/>
                      <a:pt x="48" y="48"/>
                      <a:pt x="45" y="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79" name="Freeform 57">
                <a:extLst>
                  <a:ext uri="{FF2B5EF4-FFF2-40B4-BE49-F238E27FC236}">
                    <a16:creationId xmlns:a16="http://schemas.microsoft.com/office/drawing/2014/main" id="{965A140C-8773-9690-7616-E9C73A6E8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122" y="5935805"/>
                <a:ext cx="206375" cy="528638"/>
              </a:xfrm>
              <a:custGeom>
                <a:avLst/>
                <a:gdLst>
                  <a:gd name="T0" fmla="*/ 8 w 55"/>
                  <a:gd name="T1" fmla="*/ 0 h 141"/>
                  <a:gd name="T2" fmla="*/ 11 w 55"/>
                  <a:gd name="T3" fmla="*/ 0 h 141"/>
                  <a:gd name="T4" fmla="*/ 12 w 55"/>
                  <a:gd name="T5" fmla="*/ 0 h 141"/>
                  <a:gd name="T6" fmla="*/ 13 w 55"/>
                  <a:gd name="T7" fmla="*/ 0 h 141"/>
                  <a:gd name="T8" fmla="*/ 14 w 55"/>
                  <a:gd name="T9" fmla="*/ 0 h 141"/>
                  <a:gd name="T10" fmla="*/ 41 w 55"/>
                  <a:gd name="T11" fmla="*/ 0 h 141"/>
                  <a:gd name="T12" fmla="*/ 42 w 55"/>
                  <a:gd name="T13" fmla="*/ 0 h 141"/>
                  <a:gd name="T14" fmla="*/ 43 w 55"/>
                  <a:gd name="T15" fmla="*/ 0 h 141"/>
                  <a:gd name="T16" fmla="*/ 44 w 55"/>
                  <a:gd name="T17" fmla="*/ 0 h 141"/>
                  <a:gd name="T18" fmla="*/ 46 w 55"/>
                  <a:gd name="T19" fmla="*/ 0 h 141"/>
                  <a:gd name="T20" fmla="*/ 47 w 55"/>
                  <a:gd name="T21" fmla="*/ 0 h 141"/>
                  <a:gd name="T22" fmla="*/ 55 w 55"/>
                  <a:gd name="T23" fmla="*/ 0 h 141"/>
                  <a:gd name="T24" fmla="*/ 55 w 55"/>
                  <a:gd name="T25" fmla="*/ 7 h 141"/>
                  <a:gd name="T26" fmla="*/ 55 w 55"/>
                  <a:gd name="T27" fmla="*/ 8 h 141"/>
                  <a:gd name="T28" fmla="*/ 55 w 55"/>
                  <a:gd name="T29" fmla="*/ 12 h 141"/>
                  <a:gd name="T30" fmla="*/ 55 w 55"/>
                  <a:gd name="T31" fmla="*/ 15 h 141"/>
                  <a:gd name="T32" fmla="*/ 55 w 55"/>
                  <a:gd name="T33" fmla="*/ 18 h 141"/>
                  <a:gd name="T34" fmla="*/ 55 w 55"/>
                  <a:gd name="T35" fmla="*/ 131 h 141"/>
                  <a:gd name="T36" fmla="*/ 46 w 55"/>
                  <a:gd name="T37" fmla="*/ 141 h 141"/>
                  <a:gd name="T38" fmla="*/ 41 w 55"/>
                  <a:gd name="T39" fmla="*/ 141 h 141"/>
                  <a:gd name="T40" fmla="*/ 32 w 55"/>
                  <a:gd name="T41" fmla="*/ 131 h 141"/>
                  <a:gd name="T42" fmla="*/ 32 w 55"/>
                  <a:gd name="T43" fmla="*/ 21 h 141"/>
                  <a:gd name="T44" fmla="*/ 23 w 55"/>
                  <a:gd name="T45" fmla="*/ 21 h 141"/>
                  <a:gd name="T46" fmla="*/ 23 w 55"/>
                  <a:gd name="T47" fmla="*/ 131 h 141"/>
                  <a:gd name="T48" fmla="*/ 13 w 55"/>
                  <a:gd name="T49" fmla="*/ 141 h 141"/>
                  <a:gd name="T50" fmla="*/ 9 w 55"/>
                  <a:gd name="T51" fmla="*/ 141 h 141"/>
                  <a:gd name="T52" fmla="*/ 0 w 55"/>
                  <a:gd name="T53" fmla="*/ 131 h 141"/>
                  <a:gd name="T54" fmla="*/ 0 w 55"/>
                  <a:gd name="T55" fmla="*/ 18 h 141"/>
                  <a:gd name="T56" fmla="*/ 0 w 55"/>
                  <a:gd name="T57" fmla="*/ 15 h 141"/>
                  <a:gd name="T58" fmla="*/ 0 w 55"/>
                  <a:gd name="T59" fmla="*/ 12 h 141"/>
                  <a:gd name="T60" fmla="*/ 0 w 55"/>
                  <a:gd name="T61" fmla="*/ 8 h 141"/>
                  <a:gd name="T62" fmla="*/ 0 w 55"/>
                  <a:gd name="T63" fmla="*/ 8 h 141"/>
                  <a:gd name="T64" fmla="*/ 0 w 55"/>
                  <a:gd name="T65" fmla="*/ 0 h 141"/>
                  <a:gd name="T66" fmla="*/ 8 w 55"/>
                  <a:gd name="T6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41">
                    <a:moveTo>
                      <a:pt x="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31"/>
                      <a:pt x="55" y="131"/>
                      <a:pt x="55" y="131"/>
                    </a:cubicBezTo>
                    <a:cubicBezTo>
                      <a:pt x="55" y="137"/>
                      <a:pt x="51" y="141"/>
                      <a:pt x="46" y="141"/>
                    </a:cubicBezTo>
                    <a:cubicBezTo>
                      <a:pt x="41" y="141"/>
                      <a:pt x="41" y="141"/>
                      <a:pt x="41" y="141"/>
                    </a:cubicBezTo>
                    <a:cubicBezTo>
                      <a:pt x="36" y="141"/>
                      <a:pt x="32" y="137"/>
                      <a:pt x="32" y="1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31"/>
                      <a:pt x="23" y="131"/>
                      <a:pt x="23" y="131"/>
                    </a:cubicBezTo>
                    <a:cubicBezTo>
                      <a:pt x="23" y="137"/>
                      <a:pt x="18" y="141"/>
                      <a:pt x="13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4" y="141"/>
                      <a:pt x="0" y="137"/>
                      <a:pt x="0" y="1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65" name="Group 65">
              <a:extLst>
                <a:ext uri="{FF2B5EF4-FFF2-40B4-BE49-F238E27FC236}">
                  <a16:creationId xmlns:a16="http://schemas.microsoft.com/office/drawing/2014/main" id="{F9563308-9D09-3344-4F9D-9AB9F966298E}"/>
                </a:ext>
              </a:extLst>
            </p:cNvPr>
            <p:cNvGrpSpPr/>
            <p:nvPr/>
          </p:nvGrpSpPr>
          <p:grpSpPr>
            <a:xfrm>
              <a:off x="5818567" y="5508232"/>
              <a:ext cx="283247" cy="766700"/>
              <a:chOff x="3969460" y="5394467"/>
              <a:chExt cx="395287" cy="1069976"/>
            </a:xfrm>
            <a:solidFill>
              <a:srgbClr val="954F72"/>
            </a:solidFill>
          </p:grpSpPr>
          <p:sp>
            <p:nvSpPr>
              <p:cNvPr id="174" name="Freeform 55">
                <a:extLst>
                  <a:ext uri="{FF2B5EF4-FFF2-40B4-BE49-F238E27FC236}">
                    <a16:creationId xmlns:a16="http://schemas.microsoft.com/office/drawing/2014/main" id="{0FBFCA17-76F0-2AD4-0C4B-2357F8FF81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460" y="5623067"/>
                <a:ext cx="395287" cy="365125"/>
              </a:xfrm>
              <a:custGeom>
                <a:avLst/>
                <a:gdLst>
                  <a:gd name="T0" fmla="*/ 20 w 105"/>
                  <a:gd name="T1" fmla="*/ 0 h 97"/>
                  <a:gd name="T2" fmla="*/ 34 w 105"/>
                  <a:gd name="T3" fmla="*/ 0 h 97"/>
                  <a:gd name="T4" fmla="*/ 52 w 105"/>
                  <a:gd name="T5" fmla="*/ 6 h 97"/>
                  <a:gd name="T6" fmla="*/ 70 w 105"/>
                  <a:gd name="T7" fmla="*/ 0 h 97"/>
                  <a:gd name="T8" fmla="*/ 85 w 105"/>
                  <a:gd name="T9" fmla="*/ 0 h 97"/>
                  <a:gd name="T10" fmla="*/ 85 w 105"/>
                  <a:gd name="T11" fmla="*/ 1 h 97"/>
                  <a:gd name="T12" fmla="*/ 85 w 105"/>
                  <a:gd name="T13" fmla="*/ 0 h 97"/>
                  <a:gd name="T14" fmla="*/ 102 w 105"/>
                  <a:gd name="T15" fmla="*/ 36 h 97"/>
                  <a:gd name="T16" fmla="*/ 102 w 105"/>
                  <a:gd name="T17" fmla="*/ 90 h 97"/>
                  <a:gd name="T18" fmla="*/ 95 w 105"/>
                  <a:gd name="T19" fmla="*/ 97 h 97"/>
                  <a:gd name="T20" fmla="*/ 92 w 105"/>
                  <a:gd name="T21" fmla="*/ 97 h 97"/>
                  <a:gd name="T22" fmla="*/ 85 w 105"/>
                  <a:gd name="T23" fmla="*/ 90 h 97"/>
                  <a:gd name="T24" fmla="*/ 85 w 105"/>
                  <a:gd name="T25" fmla="*/ 53 h 97"/>
                  <a:gd name="T26" fmla="*/ 85 w 105"/>
                  <a:gd name="T27" fmla="*/ 28 h 97"/>
                  <a:gd name="T28" fmla="*/ 80 w 105"/>
                  <a:gd name="T29" fmla="*/ 28 h 97"/>
                  <a:gd name="T30" fmla="*/ 80 w 105"/>
                  <a:gd name="T31" fmla="*/ 80 h 97"/>
                  <a:gd name="T32" fmla="*/ 25 w 105"/>
                  <a:gd name="T33" fmla="*/ 80 h 97"/>
                  <a:gd name="T34" fmla="*/ 25 w 105"/>
                  <a:gd name="T35" fmla="*/ 28 h 97"/>
                  <a:gd name="T36" fmla="*/ 20 w 105"/>
                  <a:gd name="T37" fmla="*/ 28 h 97"/>
                  <a:gd name="T38" fmla="*/ 20 w 105"/>
                  <a:gd name="T39" fmla="*/ 53 h 97"/>
                  <a:gd name="T40" fmla="*/ 20 w 105"/>
                  <a:gd name="T41" fmla="*/ 90 h 97"/>
                  <a:gd name="T42" fmla="*/ 12 w 105"/>
                  <a:gd name="T43" fmla="*/ 97 h 97"/>
                  <a:gd name="T44" fmla="*/ 10 w 105"/>
                  <a:gd name="T45" fmla="*/ 97 h 97"/>
                  <a:gd name="T46" fmla="*/ 3 w 105"/>
                  <a:gd name="T47" fmla="*/ 90 h 97"/>
                  <a:gd name="T48" fmla="*/ 3 w 105"/>
                  <a:gd name="T49" fmla="*/ 36 h 97"/>
                  <a:gd name="T50" fmla="*/ 20 w 105"/>
                  <a:gd name="T5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97">
                    <a:moveTo>
                      <a:pt x="2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9" y="4"/>
                      <a:pt x="46" y="6"/>
                      <a:pt x="52" y="6"/>
                    </a:cubicBezTo>
                    <a:cubicBezTo>
                      <a:pt x="59" y="6"/>
                      <a:pt x="65" y="4"/>
                      <a:pt x="7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0"/>
                      <a:pt x="85" y="0"/>
                    </a:cubicBezTo>
                    <a:cubicBezTo>
                      <a:pt x="105" y="0"/>
                      <a:pt x="102" y="27"/>
                      <a:pt x="102" y="36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4"/>
                      <a:pt x="99" y="97"/>
                      <a:pt x="95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8" y="97"/>
                      <a:pt x="85" y="94"/>
                      <a:pt x="85" y="90"/>
                    </a:cubicBezTo>
                    <a:cubicBezTo>
                      <a:pt x="85" y="53"/>
                      <a:pt x="85" y="53"/>
                      <a:pt x="85" y="53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94"/>
                      <a:pt x="16" y="97"/>
                      <a:pt x="12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6" y="97"/>
                      <a:pt x="3" y="94"/>
                      <a:pt x="3" y="9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27"/>
                      <a:pt x="0" y="0"/>
                      <a:pt x="2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75" name="Freeform 56">
                <a:extLst>
                  <a:ext uri="{FF2B5EF4-FFF2-40B4-BE49-F238E27FC236}">
                    <a16:creationId xmlns:a16="http://schemas.microsoft.com/office/drawing/2014/main" id="{E21672FC-47B9-8657-EC1B-555C767E0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122" y="5394467"/>
                <a:ext cx="206375" cy="214313"/>
              </a:xfrm>
              <a:custGeom>
                <a:avLst/>
                <a:gdLst>
                  <a:gd name="T0" fmla="*/ 45 w 55"/>
                  <a:gd name="T1" fmla="*/ 50 h 57"/>
                  <a:gd name="T2" fmla="*/ 27 w 55"/>
                  <a:gd name="T3" fmla="*/ 57 h 57"/>
                  <a:gd name="T4" fmla="*/ 9 w 55"/>
                  <a:gd name="T5" fmla="*/ 50 h 57"/>
                  <a:gd name="T6" fmla="*/ 4 w 55"/>
                  <a:gd name="T7" fmla="*/ 43 h 57"/>
                  <a:gd name="T8" fmla="*/ 0 w 55"/>
                  <a:gd name="T9" fmla="*/ 28 h 57"/>
                  <a:gd name="T10" fmla="*/ 27 w 55"/>
                  <a:gd name="T11" fmla="*/ 0 h 57"/>
                  <a:gd name="T12" fmla="*/ 55 w 55"/>
                  <a:gd name="T13" fmla="*/ 28 h 57"/>
                  <a:gd name="T14" fmla="*/ 51 w 55"/>
                  <a:gd name="T15" fmla="*/ 42 h 57"/>
                  <a:gd name="T16" fmla="*/ 45 w 55"/>
                  <a:gd name="T17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7">
                    <a:moveTo>
                      <a:pt x="45" y="50"/>
                    </a:moveTo>
                    <a:cubicBezTo>
                      <a:pt x="40" y="54"/>
                      <a:pt x="34" y="57"/>
                      <a:pt x="27" y="57"/>
                    </a:cubicBezTo>
                    <a:cubicBezTo>
                      <a:pt x="21" y="57"/>
                      <a:pt x="14" y="54"/>
                      <a:pt x="9" y="50"/>
                    </a:cubicBezTo>
                    <a:cubicBezTo>
                      <a:pt x="7" y="48"/>
                      <a:pt x="5" y="45"/>
                      <a:pt x="4" y="43"/>
                    </a:cubicBezTo>
                    <a:cubicBezTo>
                      <a:pt x="1" y="38"/>
                      <a:pt x="0" y="34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cubicBezTo>
                      <a:pt x="43" y="0"/>
                      <a:pt x="55" y="13"/>
                      <a:pt x="55" y="28"/>
                    </a:cubicBezTo>
                    <a:cubicBezTo>
                      <a:pt x="55" y="33"/>
                      <a:pt x="54" y="38"/>
                      <a:pt x="51" y="42"/>
                    </a:cubicBezTo>
                    <a:cubicBezTo>
                      <a:pt x="50" y="45"/>
                      <a:pt x="48" y="48"/>
                      <a:pt x="45" y="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76" name="Freeform 57">
                <a:extLst>
                  <a:ext uri="{FF2B5EF4-FFF2-40B4-BE49-F238E27FC236}">
                    <a16:creationId xmlns:a16="http://schemas.microsoft.com/office/drawing/2014/main" id="{641E86C6-1829-8025-3047-90D1FF061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122" y="5935805"/>
                <a:ext cx="206375" cy="528638"/>
              </a:xfrm>
              <a:custGeom>
                <a:avLst/>
                <a:gdLst>
                  <a:gd name="T0" fmla="*/ 8 w 55"/>
                  <a:gd name="T1" fmla="*/ 0 h 141"/>
                  <a:gd name="T2" fmla="*/ 11 w 55"/>
                  <a:gd name="T3" fmla="*/ 0 h 141"/>
                  <a:gd name="T4" fmla="*/ 12 w 55"/>
                  <a:gd name="T5" fmla="*/ 0 h 141"/>
                  <a:gd name="T6" fmla="*/ 13 w 55"/>
                  <a:gd name="T7" fmla="*/ 0 h 141"/>
                  <a:gd name="T8" fmla="*/ 14 w 55"/>
                  <a:gd name="T9" fmla="*/ 0 h 141"/>
                  <a:gd name="T10" fmla="*/ 41 w 55"/>
                  <a:gd name="T11" fmla="*/ 0 h 141"/>
                  <a:gd name="T12" fmla="*/ 42 w 55"/>
                  <a:gd name="T13" fmla="*/ 0 h 141"/>
                  <a:gd name="T14" fmla="*/ 43 w 55"/>
                  <a:gd name="T15" fmla="*/ 0 h 141"/>
                  <a:gd name="T16" fmla="*/ 44 w 55"/>
                  <a:gd name="T17" fmla="*/ 0 h 141"/>
                  <a:gd name="T18" fmla="*/ 46 w 55"/>
                  <a:gd name="T19" fmla="*/ 0 h 141"/>
                  <a:gd name="T20" fmla="*/ 47 w 55"/>
                  <a:gd name="T21" fmla="*/ 0 h 141"/>
                  <a:gd name="T22" fmla="*/ 55 w 55"/>
                  <a:gd name="T23" fmla="*/ 0 h 141"/>
                  <a:gd name="T24" fmla="*/ 55 w 55"/>
                  <a:gd name="T25" fmla="*/ 7 h 141"/>
                  <a:gd name="T26" fmla="*/ 55 w 55"/>
                  <a:gd name="T27" fmla="*/ 8 h 141"/>
                  <a:gd name="T28" fmla="*/ 55 w 55"/>
                  <a:gd name="T29" fmla="*/ 12 h 141"/>
                  <a:gd name="T30" fmla="*/ 55 w 55"/>
                  <a:gd name="T31" fmla="*/ 15 h 141"/>
                  <a:gd name="T32" fmla="*/ 55 w 55"/>
                  <a:gd name="T33" fmla="*/ 18 h 141"/>
                  <a:gd name="T34" fmla="*/ 55 w 55"/>
                  <a:gd name="T35" fmla="*/ 131 h 141"/>
                  <a:gd name="T36" fmla="*/ 46 w 55"/>
                  <a:gd name="T37" fmla="*/ 141 h 141"/>
                  <a:gd name="T38" fmla="*/ 41 w 55"/>
                  <a:gd name="T39" fmla="*/ 141 h 141"/>
                  <a:gd name="T40" fmla="*/ 32 w 55"/>
                  <a:gd name="T41" fmla="*/ 131 h 141"/>
                  <a:gd name="T42" fmla="*/ 32 w 55"/>
                  <a:gd name="T43" fmla="*/ 21 h 141"/>
                  <a:gd name="T44" fmla="*/ 23 w 55"/>
                  <a:gd name="T45" fmla="*/ 21 h 141"/>
                  <a:gd name="T46" fmla="*/ 23 w 55"/>
                  <a:gd name="T47" fmla="*/ 131 h 141"/>
                  <a:gd name="T48" fmla="*/ 13 w 55"/>
                  <a:gd name="T49" fmla="*/ 141 h 141"/>
                  <a:gd name="T50" fmla="*/ 9 w 55"/>
                  <a:gd name="T51" fmla="*/ 141 h 141"/>
                  <a:gd name="T52" fmla="*/ 0 w 55"/>
                  <a:gd name="T53" fmla="*/ 131 h 141"/>
                  <a:gd name="T54" fmla="*/ 0 w 55"/>
                  <a:gd name="T55" fmla="*/ 18 h 141"/>
                  <a:gd name="T56" fmla="*/ 0 w 55"/>
                  <a:gd name="T57" fmla="*/ 15 h 141"/>
                  <a:gd name="T58" fmla="*/ 0 w 55"/>
                  <a:gd name="T59" fmla="*/ 12 h 141"/>
                  <a:gd name="T60" fmla="*/ 0 w 55"/>
                  <a:gd name="T61" fmla="*/ 8 h 141"/>
                  <a:gd name="T62" fmla="*/ 0 w 55"/>
                  <a:gd name="T63" fmla="*/ 8 h 141"/>
                  <a:gd name="T64" fmla="*/ 0 w 55"/>
                  <a:gd name="T65" fmla="*/ 0 h 141"/>
                  <a:gd name="T66" fmla="*/ 8 w 55"/>
                  <a:gd name="T6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41">
                    <a:moveTo>
                      <a:pt x="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31"/>
                      <a:pt x="55" y="131"/>
                      <a:pt x="55" y="131"/>
                    </a:cubicBezTo>
                    <a:cubicBezTo>
                      <a:pt x="55" y="137"/>
                      <a:pt x="51" y="141"/>
                      <a:pt x="46" y="141"/>
                    </a:cubicBezTo>
                    <a:cubicBezTo>
                      <a:pt x="41" y="141"/>
                      <a:pt x="41" y="141"/>
                      <a:pt x="41" y="141"/>
                    </a:cubicBezTo>
                    <a:cubicBezTo>
                      <a:pt x="36" y="141"/>
                      <a:pt x="32" y="137"/>
                      <a:pt x="32" y="1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31"/>
                      <a:pt x="23" y="131"/>
                      <a:pt x="23" y="131"/>
                    </a:cubicBezTo>
                    <a:cubicBezTo>
                      <a:pt x="23" y="137"/>
                      <a:pt x="18" y="141"/>
                      <a:pt x="13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4" y="141"/>
                      <a:pt x="0" y="137"/>
                      <a:pt x="0" y="1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66" name="Group 74">
              <a:extLst>
                <a:ext uri="{FF2B5EF4-FFF2-40B4-BE49-F238E27FC236}">
                  <a16:creationId xmlns:a16="http://schemas.microsoft.com/office/drawing/2014/main" id="{1F0E72D3-9B83-12D5-56A7-0A8913A84ACB}"/>
                </a:ext>
              </a:extLst>
            </p:cNvPr>
            <p:cNvGrpSpPr/>
            <p:nvPr/>
          </p:nvGrpSpPr>
          <p:grpSpPr>
            <a:xfrm>
              <a:off x="6165469" y="5508232"/>
              <a:ext cx="283247" cy="766700"/>
              <a:chOff x="3969460" y="5394467"/>
              <a:chExt cx="395287" cy="1069976"/>
            </a:xfrm>
            <a:solidFill>
              <a:srgbClr val="954F72"/>
            </a:solidFill>
          </p:grpSpPr>
          <p:sp>
            <p:nvSpPr>
              <p:cNvPr id="171" name="Freeform 55">
                <a:extLst>
                  <a:ext uri="{FF2B5EF4-FFF2-40B4-BE49-F238E27FC236}">
                    <a16:creationId xmlns:a16="http://schemas.microsoft.com/office/drawing/2014/main" id="{788F905C-4695-2C59-58F4-5116C926A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460" y="5623067"/>
                <a:ext cx="395287" cy="365125"/>
              </a:xfrm>
              <a:custGeom>
                <a:avLst/>
                <a:gdLst>
                  <a:gd name="T0" fmla="*/ 20 w 105"/>
                  <a:gd name="T1" fmla="*/ 0 h 97"/>
                  <a:gd name="T2" fmla="*/ 34 w 105"/>
                  <a:gd name="T3" fmla="*/ 0 h 97"/>
                  <a:gd name="T4" fmla="*/ 52 w 105"/>
                  <a:gd name="T5" fmla="*/ 6 h 97"/>
                  <a:gd name="T6" fmla="*/ 70 w 105"/>
                  <a:gd name="T7" fmla="*/ 0 h 97"/>
                  <a:gd name="T8" fmla="*/ 85 w 105"/>
                  <a:gd name="T9" fmla="*/ 0 h 97"/>
                  <a:gd name="T10" fmla="*/ 85 w 105"/>
                  <a:gd name="T11" fmla="*/ 1 h 97"/>
                  <a:gd name="T12" fmla="*/ 85 w 105"/>
                  <a:gd name="T13" fmla="*/ 0 h 97"/>
                  <a:gd name="T14" fmla="*/ 102 w 105"/>
                  <a:gd name="T15" fmla="*/ 36 h 97"/>
                  <a:gd name="T16" fmla="*/ 102 w 105"/>
                  <a:gd name="T17" fmla="*/ 90 h 97"/>
                  <a:gd name="T18" fmla="*/ 95 w 105"/>
                  <a:gd name="T19" fmla="*/ 97 h 97"/>
                  <a:gd name="T20" fmla="*/ 92 w 105"/>
                  <a:gd name="T21" fmla="*/ 97 h 97"/>
                  <a:gd name="T22" fmla="*/ 85 w 105"/>
                  <a:gd name="T23" fmla="*/ 90 h 97"/>
                  <a:gd name="T24" fmla="*/ 85 w 105"/>
                  <a:gd name="T25" fmla="*/ 53 h 97"/>
                  <a:gd name="T26" fmla="*/ 85 w 105"/>
                  <a:gd name="T27" fmla="*/ 28 h 97"/>
                  <a:gd name="T28" fmla="*/ 80 w 105"/>
                  <a:gd name="T29" fmla="*/ 28 h 97"/>
                  <a:gd name="T30" fmla="*/ 80 w 105"/>
                  <a:gd name="T31" fmla="*/ 80 h 97"/>
                  <a:gd name="T32" fmla="*/ 25 w 105"/>
                  <a:gd name="T33" fmla="*/ 80 h 97"/>
                  <a:gd name="T34" fmla="*/ 25 w 105"/>
                  <a:gd name="T35" fmla="*/ 28 h 97"/>
                  <a:gd name="T36" fmla="*/ 20 w 105"/>
                  <a:gd name="T37" fmla="*/ 28 h 97"/>
                  <a:gd name="T38" fmla="*/ 20 w 105"/>
                  <a:gd name="T39" fmla="*/ 53 h 97"/>
                  <a:gd name="T40" fmla="*/ 20 w 105"/>
                  <a:gd name="T41" fmla="*/ 90 h 97"/>
                  <a:gd name="T42" fmla="*/ 12 w 105"/>
                  <a:gd name="T43" fmla="*/ 97 h 97"/>
                  <a:gd name="T44" fmla="*/ 10 w 105"/>
                  <a:gd name="T45" fmla="*/ 97 h 97"/>
                  <a:gd name="T46" fmla="*/ 3 w 105"/>
                  <a:gd name="T47" fmla="*/ 90 h 97"/>
                  <a:gd name="T48" fmla="*/ 3 w 105"/>
                  <a:gd name="T49" fmla="*/ 36 h 97"/>
                  <a:gd name="T50" fmla="*/ 20 w 105"/>
                  <a:gd name="T5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97">
                    <a:moveTo>
                      <a:pt x="2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9" y="4"/>
                      <a:pt x="46" y="6"/>
                      <a:pt x="52" y="6"/>
                    </a:cubicBezTo>
                    <a:cubicBezTo>
                      <a:pt x="59" y="6"/>
                      <a:pt x="65" y="4"/>
                      <a:pt x="7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0"/>
                      <a:pt x="85" y="0"/>
                    </a:cubicBezTo>
                    <a:cubicBezTo>
                      <a:pt x="105" y="0"/>
                      <a:pt x="102" y="27"/>
                      <a:pt x="102" y="36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4"/>
                      <a:pt x="99" y="97"/>
                      <a:pt x="95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8" y="97"/>
                      <a:pt x="85" y="94"/>
                      <a:pt x="85" y="90"/>
                    </a:cubicBezTo>
                    <a:cubicBezTo>
                      <a:pt x="85" y="53"/>
                      <a:pt x="85" y="53"/>
                      <a:pt x="85" y="53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94"/>
                      <a:pt x="16" y="97"/>
                      <a:pt x="12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6" y="97"/>
                      <a:pt x="3" y="94"/>
                      <a:pt x="3" y="9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27"/>
                      <a:pt x="0" y="0"/>
                      <a:pt x="2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72" name="Freeform 56">
                <a:extLst>
                  <a:ext uri="{FF2B5EF4-FFF2-40B4-BE49-F238E27FC236}">
                    <a16:creationId xmlns:a16="http://schemas.microsoft.com/office/drawing/2014/main" id="{9191A37A-D6E8-E0C4-C487-15446FFDD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122" y="5394467"/>
                <a:ext cx="206375" cy="214313"/>
              </a:xfrm>
              <a:custGeom>
                <a:avLst/>
                <a:gdLst>
                  <a:gd name="T0" fmla="*/ 45 w 55"/>
                  <a:gd name="T1" fmla="*/ 50 h 57"/>
                  <a:gd name="T2" fmla="*/ 27 w 55"/>
                  <a:gd name="T3" fmla="*/ 57 h 57"/>
                  <a:gd name="T4" fmla="*/ 9 w 55"/>
                  <a:gd name="T5" fmla="*/ 50 h 57"/>
                  <a:gd name="T6" fmla="*/ 4 w 55"/>
                  <a:gd name="T7" fmla="*/ 43 h 57"/>
                  <a:gd name="T8" fmla="*/ 0 w 55"/>
                  <a:gd name="T9" fmla="*/ 28 h 57"/>
                  <a:gd name="T10" fmla="*/ 27 w 55"/>
                  <a:gd name="T11" fmla="*/ 0 h 57"/>
                  <a:gd name="T12" fmla="*/ 55 w 55"/>
                  <a:gd name="T13" fmla="*/ 28 h 57"/>
                  <a:gd name="T14" fmla="*/ 51 w 55"/>
                  <a:gd name="T15" fmla="*/ 42 h 57"/>
                  <a:gd name="T16" fmla="*/ 45 w 55"/>
                  <a:gd name="T17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7">
                    <a:moveTo>
                      <a:pt x="45" y="50"/>
                    </a:moveTo>
                    <a:cubicBezTo>
                      <a:pt x="40" y="54"/>
                      <a:pt x="34" y="57"/>
                      <a:pt x="27" y="57"/>
                    </a:cubicBezTo>
                    <a:cubicBezTo>
                      <a:pt x="21" y="57"/>
                      <a:pt x="14" y="54"/>
                      <a:pt x="9" y="50"/>
                    </a:cubicBezTo>
                    <a:cubicBezTo>
                      <a:pt x="7" y="48"/>
                      <a:pt x="5" y="45"/>
                      <a:pt x="4" y="43"/>
                    </a:cubicBezTo>
                    <a:cubicBezTo>
                      <a:pt x="1" y="38"/>
                      <a:pt x="0" y="34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cubicBezTo>
                      <a:pt x="43" y="0"/>
                      <a:pt x="55" y="13"/>
                      <a:pt x="55" y="28"/>
                    </a:cubicBezTo>
                    <a:cubicBezTo>
                      <a:pt x="55" y="33"/>
                      <a:pt x="54" y="38"/>
                      <a:pt x="51" y="42"/>
                    </a:cubicBezTo>
                    <a:cubicBezTo>
                      <a:pt x="50" y="45"/>
                      <a:pt x="48" y="48"/>
                      <a:pt x="45" y="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73" name="Freeform 57">
                <a:extLst>
                  <a:ext uri="{FF2B5EF4-FFF2-40B4-BE49-F238E27FC236}">
                    <a16:creationId xmlns:a16="http://schemas.microsoft.com/office/drawing/2014/main" id="{59986825-D5F7-8E08-EB57-9DBB77EFE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122" y="5935805"/>
                <a:ext cx="206375" cy="528638"/>
              </a:xfrm>
              <a:custGeom>
                <a:avLst/>
                <a:gdLst>
                  <a:gd name="T0" fmla="*/ 8 w 55"/>
                  <a:gd name="T1" fmla="*/ 0 h 141"/>
                  <a:gd name="T2" fmla="*/ 11 w 55"/>
                  <a:gd name="T3" fmla="*/ 0 h 141"/>
                  <a:gd name="T4" fmla="*/ 12 w 55"/>
                  <a:gd name="T5" fmla="*/ 0 h 141"/>
                  <a:gd name="T6" fmla="*/ 13 w 55"/>
                  <a:gd name="T7" fmla="*/ 0 h 141"/>
                  <a:gd name="T8" fmla="*/ 14 w 55"/>
                  <a:gd name="T9" fmla="*/ 0 h 141"/>
                  <a:gd name="T10" fmla="*/ 41 w 55"/>
                  <a:gd name="T11" fmla="*/ 0 h 141"/>
                  <a:gd name="T12" fmla="*/ 42 w 55"/>
                  <a:gd name="T13" fmla="*/ 0 h 141"/>
                  <a:gd name="T14" fmla="*/ 43 w 55"/>
                  <a:gd name="T15" fmla="*/ 0 h 141"/>
                  <a:gd name="T16" fmla="*/ 44 w 55"/>
                  <a:gd name="T17" fmla="*/ 0 h 141"/>
                  <a:gd name="T18" fmla="*/ 46 w 55"/>
                  <a:gd name="T19" fmla="*/ 0 h 141"/>
                  <a:gd name="T20" fmla="*/ 47 w 55"/>
                  <a:gd name="T21" fmla="*/ 0 h 141"/>
                  <a:gd name="T22" fmla="*/ 55 w 55"/>
                  <a:gd name="T23" fmla="*/ 0 h 141"/>
                  <a:gd name="T24" fmla="*/ 55 w 55"/>
                  <a:gd name="T25" fmla="*/ 7 h 141"/>
                  <a:gd name="T26" fmla="*/ 55 w 55"/>
                  <a:gd name="T27" fmla="*/ 8 h 141"/>
                  <a:gd name="T28" fmla="*/ 55 w 55"/>
                  <a:gd name="T29" fmla="*/ 12 h 141"/>
                  <a:gd name="T30" fmla="*/ 55 w 55"/>
                  <a:gd name="T31" fmla="*/ 15 h 141"/>
                  <a:gd name="T32" fmla="*/ 55 w 55"/>
                  <a:gd name="T33" fmla="*/ 18 h 141"/>
                  <a:gd name="T34" fmla="*/ 55 w 55"/>
                  <a:gd name="T35" fmla="*/ 131 h 141"/>
                  <a:gd name="T36" fmla="*/ 46 w 55"/>
                  <a:gd name="T37" fmla="*/ 141 h 141"/>
                  <a:gd name="T38" fmla="*/ 41 w 55"/>
                  <a:gd name="T39" fmla="*/ 141 h 141"/>
                  <a:gd name="T40" fmla="*/ 32 w 55"/>
                  <a:gd name="T41" fmla="*/ 131 h 141"/>
                  <a:gd name="T42" fmla="*/ 32 w 55"/>
                  <a:gd name="T43" fmla="*/ 21 h 141"/>
                  <a:gd name="T44" fmla="*/ 23 w 55"/>
                  <a:gd name="T45" fmla="*/ 21 h 141"/>
                  <a:gd name="T46" fmla="*/ 23 w 55"/>
                  <a:gd name="T47" fmla="*/ 131 h 141"/>
                  <a:gd name="T48" fmla="*/ 13 w 55"/>
                  <a:gd name="T49" fmla="*/ 141 h 141"/>
                  <a:gd name="T50" fmla="*/ 9 w 55"/>
                  <a:gd name="T51" fmla="*/ 141 h 141"/>
                  <a:gd name="T52" fmla="*/ 0 w 55"/>
                  <a:gd name="T53" fmla="*/ 131 h 141"/>
                  <a:gd name="T54" fmla="*/ 0 w 55"/>
                  <a:gd name="T55" fmla="*/ 18 h 141"/>
                  <a:gd name="T56" fmla="*/ 0 w 55"/>
                  <a:gd name="T57" fmla="*/ 15 h 141"/>
                  <a:gd name="T58" fmla="*/ 0 w 55"/>
                  <a:gd name="T59" fmla="*/ 12 h 141"/>
                  <a:gd name="T60" fmla="*/ 0 w 55"/>
                  <a:gd name="T61" fmla="*/ 8 h 141"/>
                  <a:gd name="T62" fmla="*/ 0 w 55"/>
                  <a:gd name="T63" fmla="*/ 8 h 141"/>
                  <a:gd name="T64" fmla="*/ 0 w 55"/>
                  <a:gd name="T65" fmla="*/ 0 h 141"/>
                  <a:gd name="T66" fmla="*/ 8 w 55"/>
                  <a:gd name="T6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41">
                    <a:moveTo>
                      <a:pt x="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31"/>
                      <a:pt x="55" y="131"/>
                      <a:pt x="55" y="131"/>
                    </a:cubicBezTo>
                    <a:cubicBezTo>
                      <a:pt x="55" y="137"/>
                      <a:pt x="51" y="141"/>
                      <a:pt x="46" y="141"/>
                    </a:cubicBezTo>
                    <a:cubicBezTo>
                      <a:pt x="41" y="141"/>
                      <a:pt x="41" y="141"/>
                      <a:pt x="41" y="141"/>
                    </a:cubicBezTo>
                    <a:cubicBezTo>
                      <a:pt x="36" y="141"/>
                      <a:pt x="32" y="137"/>
                      <a:pt x="32" y="1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31"/>
                      <a:pt x="23" y="131"/>
                      <a:pt x="23" y="131"/>
                    </a:cubicBezTo>
                    <a:cubicBezTo>
                      <a:pt x="23" y="137"/>
                      <a:pt x="18" y="141"/>
                      <a:pt x="13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4" y="141"/>
                      <a:pt x="0" y="137"/>
                      <a:pt x="0" y="1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167" name="Group 75">
              <a:extLst>
                <a:ext uri="{FF2B5EF4-FFF2-40B4-BE49-F238E27FC236}">
                  <a16:creationId xmlns:a16="http://schemas.microsoft.com/office/drawing/2014/main" id="{7F17505D-A367-8B8E-404C-D58DCF9FD3AE}"/>
                </a:ext>
              </a:extLst>
            </p:cNvPr>
            <p:cNvGrpSpPr/>
            <p:nvPr/>
          </p:nvGrpSpPr>
          <p:grpSpPr>
            <a:xfrm>
              <a:off x="6496246" y="5508232"/>
              <a:ext cx="283247" cy="766700"/>
              <a:chOff x="3969460" y="5394467"/>
              <a:chExt cx="395287" cy="1069976"/>
            </a:xfrm>
            <a:solidFill>
              <a:srgbClr val="954F72"/>
            </a:solidFill>
          </p:grpSpPr>
          <p:sp>
            <p:nvSpPr>
              <p:cNvPr id="168" name="Freeform 55">
                <a:extLst>
                  <a:ext uri="{FF2B5EF4-FFF2-40B4-BE49-F238E27FC236}">
                    <a16:creationId xmlns:a16="http://schemas.microsoft.com/office/drawing/2014/main" id="{A220CFF2-467B-7ADB-7F15-AB5248354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9460" y="5623067"/>
                <a:ext cx="395287" cy="365125"/>
              </a:xfrm>
              <a:custGeom>
                <a:avLst/>
                <a:gdLst>
                  <a:gd name="T0" fmla="*/ 20 w 105"/>
                  <a:gd name="T1" fmla="*/ 0 h 97"/>
                  <a:gd name="T2" fmla="*/ 34 w 105"/>
                  <a:gd name="T3" fmla="*/ 0 h 97"/>
                  <a:gd name="T4" fmla="*/ 52 w 105"/>
                  <a:gd name="T5" fmla="*/ 6 h 97"/>
                  <a:gd name="T6" fmla="*/ 70 w 105"/>
                  <a:gd name="T7" fmla="*/ 0 h 97"/>
                  <a:gd name="T8" fmla="*/ 85 w 105"/>
                  <a:gd name="T9" fmla="*/ 0 h 97"/>
                  <a:gd name="T10" fmla="*/ 85 w 105"/>
                  <a:gd name="T11" fmla="*/ 1 h 97"/>
                  <a:gd name="T12" fmla="*/ 85 w 105"/>
                  <a:gd name="T13" fmla="*/ 0 h 97"/>
                  <a:gd name="T14" fmla="*/ 102 w 105"/>
                  <a:gd name="T15" fmla="*/ 36 h 97"/>
                  <a:gd name="T16" fmla="*/ 102 w 105"/>
                  <a:gd name="T17" fmla="*/ 90 h 97"/>
                  <a:gd name="T18" fmla="*/ 95 w 105"/>
                  <a:gd name="T19" fmla="*/ 97 h 97"/>
                  <a:gd name="T20" fmla="*/ 92 w 105"/>
                  <a:gd name="T21" fmla="*/ 97 h 97"/>
                  <a:gd name="T22" fmla="*/ 85 w 105"/>
                  <a:gd name="T23" fmla="*/ 90 h 97"/>
                  <a:gd name="T24" fmla="*/ 85 w 105"/>
                  <a:gd name="T25" fmla="*/ 53 h 97"/>
                  <a:gd name="T26" fmla="*/ 85 w 105"/>
                  <a:gd name="T27" fmla="*/ 28 h 97"/>
                  <a:gd name="T28" fmla="*/ 80 w 105"/>
                  <a:gd name="T29" fmla="*/ 28 h 97"/>
                  <a:gd name="T30" fmla="*/ 80 w 105"/>
                  <a:gd name="T31" fmla="*/ 80 h 97"/>
                  <a:gd name="T32" fmla="*/ 25 w 105"/>
                  <a:gd name="T33" fmla="*/ 80 h 97"/>
                  <a:gd name="T34" fmla="*/ 25 w 105"/>
                  <a:gd name="T35" fmla="*/ 28 h 97"/>
                  <a:gd name="T36" fmla="*/ 20 w 105"/>
                  <a:gd name="T37" fmla="*/ 28 h 97"/>
                  <a:gd name="T38" fmla="*/ 20 w 105"/>
                  <a:gd name="T39" fmla="*/ 53 h 97"/>
                  <a:gd name="T40" fmla="*/ 20 w 105"/>
                  <a:gd name="T41" fmla="*/ 90 h 97"/>
                  <a:gd name="T42" fmla="*/ 12 w 105"/>
                  <a:gd name="T43" fmla="*/ 97 h 97"/>
                  <a:gd name="T44" fmla="*/ 10 w 105"/>
                  <a:gd name="T45" fmla="*/ 97 h 97"/>
                  <a:gd name="T46" fmla="*/ 3 w 105"/>
                  <a:gd name="T47" fmla="*/ 90 h 97"/>
                  <a:gd name="T48" fmla="*/ 3 w 105"/>
                  <a:gd name="T49" fmla="*/ 36 h 97"/>
                  <a:gd name="T50" fmla="*/ 20 w 105"/>
                  <a:gd name="T5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5" h="97">
                    <a:moveTo>
                      <a:pt x="20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9" y="4"/>
                      <a:pt x="46" y="6"/>
                      <a:pt x="52" y="6"/>
                    </a:cubicBezTo>
                    <a:cubicBezTo>
                      <a:pt x="59" y="6"/>
                      <a:pt x="65" y="4"/>
                      <a:pt x="70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5" y="1"/>
                      <a:pt x="85" y="0"/>
                      <a:pt x="85" y="0"/>
                    </a:cubicBezTo>
                    <a:cubicBezTo>
                      <a:pt x="105" y="0"/>
                      <a:pt x="102" y="27"/>
                      <a:pt x="102" y="36"/>
                    </a:cubicBezTo>
                    <a:cubicBezTo>
                      <a:pt x="102" y="90"/>
                      <a:pt x="102" y="90"/>
                      <a:pt x="102" y="90"/>
                    </a:cubicBezTo>
                    <a:cubicBezTo>
                      <a:pt x="102" y="94"/>
                      <a:pt x="99" y="97"/>
                      <a:pt x="95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8" y="97"/>
                      <a:pt x="85" y="94"/>
                      <a:pt x="85" y="90"/>
                    </a:cubicBezTo>
                    <a:cubicBezTo>
                      <a:pt x="85" y="53"/>
                      <a:pt x="85" y="53"/>
                      <a:pt x="85" y="53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0" y="28"/>
                      <a:pt x="80" y="28"/>
                      <a:pt x="80" y="28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0" y="53"/>
                      <a:pt x="20" y="53"/>
                      <a:pt x="20" y="53"/>
                    </a:cubicBezTo>
                    <a:cubicBezTo>
                      <a:pt x="20" y="90"/>
                      <a:pt x="20" y="90"/>
                      <a:pt x="20" y="90"/>
                    </a:cubicBezTo>
                    <a:cubicBezTo>
                      <a:pt x="20" y="94"/>
                      <a:pt x="16" y="97"/>
                      <a:pt x="12" y="97"/>
                    </a:cubicBezTo>
                    <a:cubicBezTo>
                      <a:pt x="10" y="97"/>
                      <a:pt x="10" y="97"/>
                      <a:pt x="10" y="97"/>
                    </a:cubicBezTo>
                    <a:cubicBezTo>
                      <a:pt x="6" y="97"/>
                      <a:pt x="3" y="94"/>
                      <a:pt x="3" y="90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27"/>
                      <a:pt x="0" y="0"/>
                      <a:pt x="2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0A18CC67-FF33-DB5F-96B2-39E5F69E1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122" y="5394467"/>
                <a:ext cx="206375" cy="214313"/>
              </a:xfrm>
              <a:custGeom>
                <a:avLst/>
                <a:gdLst>
                  <a:gd name="T0" fmla="*/ 45 w 55"/>
                  <a:gd name="T1" fmla="*/ 50 h 57"/>
                  <a:gd name="T2" fmla="*/ 27 w 55"/>
                  <a:gd name="T3" fmla="*/ 57 h 57"/>
                  <a:gd name="T4" fmla="*/ 9 w 55"/>
                  <a:gd name="T5" fmla="*/ 50 h 57"/>
                  <a:gd name="T6" fmla="*/ 4 w 55"/>
                  <a:gd name="T7" fmla="*/ 43 h 57"/>
                  <a:gd name="T8" fmla="*/ 0 w 55"/>
                  <a:gd name="T9" fmla="*/ 28 h 57"/>
                  <a:gd name="T10" fmla="*/ 27 w 55"/>
                  <a:gd name="T11" fmla="*/ 0 h 57"/>
                  <a:gd name="T12" fmla="*/ 55 w 55"/>
                  <a:gd name="T13" fmla="*/ 28 h 57"/>
                  <a:gd name="T14" fmla="*/ 51 w 55"/>
                  <a:gd name="T15" fmla="*/ 42 h 57"/>
                  <a:gd name="T16" fmla="*/ 45 w 55"/>
                  <a:gd name="T17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5" h="57">
                    <a:moveTo>
                      <a:pt x="45" y="50"/>
                    </a:moveTo>
                    <a:cubicBezTo>
                      <a:pt x="40" y="54"/>
                      <a:pt x="34" y="57"/>
                      <a:pt x="27" y="57"/>
                    </a:cubicBezTo>
                    <a:cubicBezTo>
                      <a:pt x="21" y="57"/>
                      <a:pt x="14" y="54"/>
                      <a:pt x="9" y="50"/>
                    </a:cubicBezTo>
                    <a:cubicBezTo>
                      <a:pt x="7" y="48"/>
                      <a:pt x="5" y="45"/>
                      <a:pt x="4" y="43"/>
                    </a:cubicBezTo>
                    <a:cubicBezTo>
                      <a:pt x="1" y="38"/>
                      <a:pt x="0" y="34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cubicBezTo>
                      <a:pt x="43" y="0"/>
                      <a:pt x="55" y="13"/>
                      <a:pt x="55" y="28"/>
                    </a:cubicBezTo>
                    <a:cubicBezTo>
                      <a:pt x="55" y="33"/>
                      <a:pt x="54" y="38"/>
                      <a:pt x="51" y="42"/>
                    </a:cubicBezTo>
                    <a:cubicBezTo>
                      <a:pt x="50" y="45"/>
                      <a:pt x="48" y="48"/>
                      <a:pt x="45" y="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95DB17C8-29D9-19FB-10D6-054DA1E48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122" y="5935805"/>
                <a:ext cx="206375" cy="528638"/>
              </a:xfrm>
              <a:custGeom>
                <a:avLst/>
                <a:gdLst>
                  <a:gd name="T0" fmla="*/ 8 w 55"/>
                  <a:gd name="T1" fmla="*/ 0 h 141"/>
                  <a:gd name="T2" fmla="*/ 11 w 55"/>
                  <a:gd name="T3" fmla="*/ 0 h 141"/>
                  <a:gd name="T4" fmla="*/ 12 w 55"/>
                  <a:gd name="T5" fmla="*/ 0 h 141"/>
                  <a:gd name="T6" fmla="*/ 13 w 55"/>
                  <a:gd name="T7" fmla="*/ 0 h 141"/>
                  <a:gd name="T8" fmla="*/ 14 w 55"/>
                  <a:gd name="T9" fmla="*/ 0 h 141"/>
                  <a:gd name="T10" fmla="*/ 41 w 55"/>
                  <a:gd name="T11" fmla="*/ 0 h 141"/>
                  <a:gd name="T12" fmla="*/ 42 w 55"/>
                  <a:gd name="T13" fmla="*/ 0 h 141"/>
                  <a:gd name="T14" fmla="*/ 43 w 55"/>
                  <a:gd name="T15" fmla="*/ 0 h 141"/>
                  <a:gd name="T16" fmla="*/ 44 w 55"/>
                  <a:gd name="T17" fmla="*/ 0 h 141"/>
                  <a:gd name="T18" fmla="*/ 46 w 55"/>
                  <a:gd name="T19" fmla="*/ 0 h 141"/>
                  <a:gd name="T20" fmla="*/ 47 w 55"/>
                  <a:gd name="T21" fmla="*/ 0 h 141"/>
                  <a:gd name="T22" fmla="*/ 55 w 55"/>
                  <a:gd name="T23" fmla="*/ 0 h 141"/>
                  <a:gd name="T24" fmla="*/ 55 w 55"/>
                  <a:gd name="T25" fmla="*/ 7 h 141"/>
                  <a:gd name="T26" fmla="*/ 55 w 55"/>
                  <a:gd name="T27" fmla="*/ 8 h 141"/>
                  <a:gd name="T28" fmla="*/ 55 w 55"/>
                  <a:gd name="T29" fmla="*/ 12 h 141"/>
                  <a:gd name="T30" fmla="*/ 55 w 55"/>
                  <a:gd name="T31" fmla="*/ 15 h 141"/>
                  <a:gd name="T32" fmla="*/ 55 w 55"/>
                  <a:gd name="T33" fmla="*/ 18 h 141"/>
                  <a:gd name="T34" fmla="*/ 55 w 55"/>
                  <a:gd name="T35" fmla="*/ 131 h 141"/>
                  <a:gd name="T36" fmla="*/ 46 w 55"/>
                  <a:gd name="T37" fmla="*/ 141 h 141"/>
                  <a:gd name="T38" fmla="*/ 41 w 55"/>
                  <a:gd name="T39" fmla="*/ 141 h 141"/>
                  <a:gd name="T40" fmla="*/ 32 w 55"/>
                  <a:gd name="T41" fmla="*/ 131 h 141"/>
                  <a:gd name="T42" fmla="*/ 32 w 55"/>
                  <a:gd name="T43" fmla="*/ 21 h 141"/>
                  <a:gd name="T44" fmla="*/ 23 w 55"/>
                  <a:gd name="T45" fmla="*/ 21 h 141"/>
                  <a:gd name="T46" fmla="*/ 23 w 55"/>
                  <a:gd name="T47" fmla="*/ 131 h 141"/>
                  <a:gd name="T48" fmla="*/ 13 w 55"/>
                  <a:gd name="T49" fmla="*/ 141 h 141"/>
                  <a:gd name="T50" fmla="*/ 9 w 55"/>
                  <a:gd name="T51" fmla="*/ 141 h 141"/>
                  <a:gd name="T52" fmla="*/ 0 w 55"/>
                  <a:gd name="T53" fmla="*/ 131 h 141"/>
                  <a:gd name="T54" fmla="*/ 0 w 55"/>
                  <a:gd name="T55" fmla="*/ 18 h 141"/>
                  <a:gd name="T56" fmla="*/ 0 w 55"/>
                  <a:gd name="T57" fmla="*/ 15 h 141"/>
                  <a:gd name="T58" fmla="*/ 0 w 55"/>
                  <a:gd name="T59" fmla="*/ 12 h 141"/>
                  <a:gd name="T60" fmla="*/ 0 w 55"/>
                  <a:gd name="T61" fmla="*/ 8 h 141"/>
                  <a:gd name="T62" fmla="*/ 0 w 55"/>
                  <a:gd name="T63" fmla="*/ 8 h 141"/>
                  <a:gd name="T64" fmla="*/ 0 w 55"/>
                  <a:gd name="T65" fmla="*/ 0 h 141"/>
                  <a:gd name="T66" fmla="*/ 8 w 55"/>
                  <a:gd name="T67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5" h="141">
                    <a:moveTo>
                      <a:pt x="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12"/>
                      <a:pt x="55" y="12"/>
                      <a:pt x="55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31"/>
                      <a:pt x="55" y="131"/>
                      <a:pt x="55" y="131"/>
                    </a:cubicBezTo>
                    <a:cubicBezTo>
                      <a:pt x="55" y="137"/>
                      <a:pt x="51" y="141"/>
                      <a:pt x="46" y="141"/>
                    </a:cubicBezTo>
                    <a:cubicBezTo>
                      <a:pt x="41" y="141"/>
                      <a:pt x="41" y="141"/>
                      <a:pt x="41" y="141"/>
                    </a:cubicBezTo>
                    <a:cubicBezTo>
                      <a:pt x="36" y="141"/>
                      <a:pt x="32" y="137"/>
                      <a:pt x="32" y="13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131"/>
                      <a:pt x="23" y="131"/>
                      <a:pt x="23" y="131"/>
                    </a:cubicBezTo>
                    <a:cubicBezTo>
                      <a:pt x="23" y="137"/>
                      <a:pt x="18" y="141"/>
                      <a:pt x="13" y="141"/>
                    </a:cubicBezTo>
                    <a:cubicBezTo>
                      <a:pt x="9" y="141"/>
                      <a:pt x="9" y="141"/>
                      <a:pt x="9" y="141"/>
                    </a:cubicBezTo>
                    <a:cubicBezTo>
                      <a:pt x="4" y="141"/>
                      <a:pt x="0" y="137"/>
                      <a:pt x="0" y="13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</p:grpSp>
      <p:sp>
        <p:nvSpPr>
          <p:cNvPr id="180" name="Rectangle 84">
            <a:extLst>
              <a:ext uri="{FF2B5EF4-FFF2-40B4-BE49-F238E27FC236}">
                <a16:creationId xmlns:a16="http://schemas.microsoft.com/office/drawing/2014/main" id="{49841BF8-BF8F-178A-CB1A-163F9E0A7857}"/>
              </a:ext>
            </a:extLst>
          </p:cNvPr>
          <p:cNvSpPr/>
          <p:nvPr/>
        </p:nvSpPr>
        <p:spPr>
          <a:xfrm>
            <a:off x="8213807" y="2995687"/>
            <a:ext cx="2803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81" name="Rectangle 109">
            <a:extLst>
              <a:ext uri="{FF2B5EF4-FFF2-40B4-BE49-F238E27FC236}">
                <a16:creationId xmlns:a16="http://schemas.microsoft.com/office/drawing/2014/main" id="{3B4F7937-006A-AEF6-E38E-1FFAB4D833D5}"/>
              </a:ext>
            </a:extLst>
          </p:cNvPr>
          <p:cNvSpPr/>
          <p:nvPr/>
        </p:nvSpPr>
        <p:spPr>
          <a:xfrm>
            <a:off x="1042630" y="3951504"/>
            <a:ext cx="280381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82" name="Rectangle 82">
            <a:extLst>
              <a:ext uri="{FF2B5EF4-FFF2-40B4-BE49-F238E27FC236}">
                <a16:creationId xmlns:a16="http://schemas.microsoft.com/office/drawing/2014/main" id="{0DBB85D3-7EF8-6103-E63F-FAD0E45EC165}"/>
              </a:ext>
            </a:extLst>
          </p:cNvPr>
          <p:cNvSpPr/>
          <p:nvPr/>
        </p:nvSpPr>
        <p:spPr>
          <a:xfrm>
            <a:off x="7352248" y="4651109"/>
            <a:ext cx="2803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  <p:sp>
        <p:nvSpPr>
          <p:cNvPr id="183" name="Rectangle 83">
            <a:extLst>
              <a:ext uri="{FF2B5EF4-FFF2-40B4-BE49-F238E27FC236}">
                <a16:creationId xmlns:a16="http://schemas.microsoft.com/office/drawing/2014/main" id="{65CC1449-4586-C42D-747A-70E85006FFE6}"/>
              </a:ext>
            </a:extLst>
          </p:cNvPr>
          <p:cNvSpPr/>
          <p:nvPr/>
        </p:nvSpPr>
        <p:spPr>
          <a:xfrm>
            <a:off x="1981182" y="5457916"/>
            <a:ext cx="2803814" cy="616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200" dirty="0">
                <a:solidFill>
                  <a:srgbClr val="3F3F3F"/>
                </a:solidFill>
                <a:latin typeface="Open Sans"/>
                <a:ea typeface="+mn-ea"/>
              </a:rPr>
              <a:t>Suitable for all categories business and personal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0153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97" grpId="0" animBg="1"/>
      <p:bldP spid="159" grpId="0"/>
      <p:bldP spid="160" grpId="0"/>
      <p:bldP spid="161" grpId="0"/>
      <p:bldP spid="162" grpId="0"/>
      <p:bldP spid="180" grpId="0"/>
      <p:bldP spid="181" grpId="0"/>
      <p:bldP spid="182" grpId="0"/>
      <p:bldP spid="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itle 1">
            <a:extLst>
              <a:ext uri="{FF2B5EF4-FFF2-40B4-BE49-F238E27FC236}">
                <a16:creationId xmlns:a16="http://schemas.microsoft.com/office/drawing/2014/main" id="{F6BC6558-9504-3466-67A2-936156C7E6FC}"/>
              </a:ext>
            </a:extLst>
          </p:cNvPr>
          <p:cNvSpPr txBox="1">
            <a:spLocks/>
          </p:cNvSpPr>
          <p:nvPr/>
        </p:nvSpPr>
        <p:spPr>
          <a:xfrm>
            <a:off x="520545" y="1102716"/>
            <a:ext cx="105156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Poppins"/>
                <a:ea typeface="+mj-ea"/>
                <a:cs typeface="+mj-cs"/>
              </a:rPr>
              <a:t>FUNNEL DIAGRAM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Poppins"/>
              <a:ea typeface="+mj-ea"/>
              <a:cs typeface="+mj-cs"/>
            </a:endParaRPr>
          </a:p>
        </p:txBody>
      </p:sp>
      <p:grpSp>
        <p:nvGrpSpPr>
          <p:cNvPr id="352" name="Group 24">
            <a:extLst>
              <a:ext uri="{FF2B5EF4-FFF2-40B4-BE49-F238E27FC236}">
                <a16:creationId xmlns:a16="http://schemas.microsoft.com/office/drawing/2014/main" id="{66BD0571-863A-17B7-8452-5178AB826E89}"/>
              </a:ext>
            </a:extLst>
          </p:cNvPr>
          <p:cNvGrpSpPr/>
          <p:nvPr/>
        </p:nvGrpSpPr>
        <p:grpSpPr>
          <a:xfrm>
            <a:off x="288429" y="3262212"/>
            <a:ext cx="4086041" cy="4082505"/>
            <a:chOff x="606084" y="2524622"/>
            <a:chExt cx="4086041" cy="4082505"/>
          </a:xfrm>
        </p:grpSpPr>
        <p:sp>
          <p:nvSpPr>
            <p:cNvPr id="353" name="Freeform 7">
              <a:extLst>
                <a:ext uri="{FF2B5EF4-FFF2-40B4-BE49-F238E27FC236}">
                  <a16:creationId xmlns:a16="http://schemas.microsoft.com/office/drawing/2014/main" id="{70DA82A0-DEEC-708F-2D81-0CE88FEDF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084" y="2524622"/>
              <a:ext cx="4086041" cy="4082505"/>
            </a:xfrm>
            <a:custGeom>
              <a:avLst/>
              <a:gdLst>
                <a:gd name="T0" fmla="*/ 426 w 852"/>
                <a:gd name="T1" fmla="*/ 0 h 852"/>
                <a:gd name="T2" fmla="*/ 0 w 852"/>
                <a:gd name="T3" fmla="*/ 426 h 852"/>
                <a:gd name="T4" fmla="*/ 426 w 852"/>
                <a:gd name="T5" fmla="*/ 852 h 852"/>
                <a:gd name="T6" fmla="*/ 852 w 852"/>
                <a:gd name="T7" fmla="*/ 426 h 852"/>
                <a:gd name="T8" fmla="*/ 426 w 852"/>
                <a:gd name="T9" fmla="*/ 0 h 852"/>
                <a:gd name="T10" fmla="*/ 426 w 852"/>
                <a:gd name="T11" fmla="*/ 778 h 852"/>
                <a:gd name="T12" fmla="*/ 83 w 852"/>
                <a:gd name="T13" fmla="*/ 435 h 852"/>
                <a:gd name="T14" fmla="*/ 426 w 852"/>
                <a:gd name="T15" fmla="*/ 91 h 852"/>
                <a:gd name="T16" fmla="*/ 770 w 852"/>
                <a:gd name="T17" fmla="*/ 435 h 852"/>
                <a:gd name="T18" fmla="*/ 426 w 852"/>
                <a:gd name="T19" fmla="*/ 778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2" h="852">
                  <a:moveTo>
                    <a:pt x="426" y="0"/>
                  </a:moveTo>
                  <a:cubicBezTo>
                    <a:pt x="191" y="0"/>
                    <a:pt x="0" y="191"/>
                    <a:pt x="0" y="426"/>
                  </a:cubicBezTo>
                  <a:cubicBezTo>
                    <a:pt x="0" y="661"/>
                    <a:pt x="191" y="852"/>
                    <a:pt x="426" y="852"/>
                  </a:cubicBezTo>
                  <a:cubicBezTo>
                    <a:pt x="662" y="852"/>
                    <a:pt x="852" y="661"/>
                    <a:pt x="852" y="426"/>
                  </a:cubicBezTo>
                  <a:cubicBezTo>
                    <a:pt x="852" y="191"/>
                    <a:pt x="662" y="0"/>
                    <a:pt x="426" y="0"/>
                  </a:cubicBezTo>
                  <a:close/>
                  <a:moveTo>
                    <a:pt x="426" y="778"/>
                  </a:moveTo>
                  <a:cubicBezTo>
                    <a:pt x="237" y="778"/>
                    <a:pt x="83" y="625"/>
                    <a:pt x="83" y="435"/>
                  </a:cubicBezTo>
                  <a:cubicBezTo>
                    <a:pt x="83" y="245"/>
                    <a:pt x="237" y="91"/>
                    <a:pt x="426" y="91"/>
                  </a:cubicBezTo>
                  <a:cubicBezTo>
                    <a:pt x="616" y="91"/>
                    <a:pt x="770" y="245"/>
                    <a:pt x="770" y="435"/>
                  </a:cubicBezTo>
                  <a:cubicBezTo>
                    <a:pt x="770" y="625"/>
                    <a:pt x="616" y="778"/>
                    <a:pt x="426" y="778"/>
                  </a:cubicBezTo>
                  <a:close/>
                </a:path>
              </a:pathLst>
            </a:custGeom>
            <a:solidFill>
              <a:srgbClr val="C039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4" name="Freeform 8">
              <a:extLst>
                <a:ext uri="{FF2B5EF4-FFF2-40B4-BE49-F238E27FC236}">
                  <a16:creationId xmlns:a16="http://schemas.microsoft.com/office/drawing/2014/main" id="{3E06BFF4-4743-7BEC-FAFB-DDA07599A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581" y="2953379"/>
              <a:ext cx="3295708" cy="3290403"/>
            </a:xfrm>
            <a:custGeom>
              <a:avLst/>
              <a:gdLst>
                <a:gd name="T0" fmla="*/ 343 w 687"/>
                <a:gd name="T1" fmla="*/ 0 h 687"/>
                <a:gd name="T2" fmla="*/ 0 w 687"/>
                <a:gd name="T3" fmla="*/ 344 h 687"/>
                <a:gd name="T4" fmla="*/ 343 w 687"/>
                <a:gd name="T5" fmla="*/ 687 h 687"/>
                <a:gd name="T6" fmla="*/ 687 w 687"/>
                <a:gd name="T7" fmla="*/ 344 h 687"/>
                <a:gd name="T8" fmla="*/ 343 w 687"/>
                <a:gd name="T9" fmla="*/ 0 h 687"/>
                <a:gd name="T10" fmla="*/ 346 w 687"/>
                <a:gd name="T11" fmla="*/ 592 h 687"/>
                <a:gd name="T12" fmla="*/ 87 w 687"/>
                <a:gd name="T13" fmla="*/ 333 h 687"/>
                <a:gd name="T14" fmla="*/ 346 w 687"/>
                <a:gd name="T15" fmla="*/ 74 h 687"/>
                <a:gd name="T16" fmla="*/ 605 w 687"/>
                <a:gd name="T17" fmla="*/ 333 h 687"/>
                <a:gd name="T18" fmla="*/ 346 w 687"/>
                <a:gd name="T19" fmla="*/ 592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7" h="687">
                  <a:moveTo>
                    <a:pt x="343" y="0"/>
                  </a:moveTo>
                  <a:cubicBezTo>
                    <a:pt x="154" y="0"/>
                    <a:pt x="0" y="154"/>
                    <a:pt x="0" y="344"/>
                  </a:cubicBezTo>
                  <a:cubicBezTo>
                    <a:pt x="0" y="534"/>
                    <a:pt x="154" y="687"/>
                    <a:pt x="343" y="687"/>
                  </a:cubicBezTo>
                  <a:cubicBezTo>
                    <a:pt x="533" y="687"/>
                    <a:pt x="687" y="534"/>
                    <a:pt x="687" y="344"/>
                  </a:cubicBezTo>
                  <a:cubicBezTo>
                    <a:pt x="687" y="154"/>
                    <a:pt x="533" y="0"/>
                    <a:pt x="343" y="0"/>
                  </a:cubicBezTo>
                  <a:close/>
                  <a:moveTo>
                    <a:pt x="346" y="592"/>
                  </a:moveTo>
                  <a:cubicBezTo>
                    <a:pt x="203" y="592"/>
                    <a:pt x="87" y="476"/>
                    <a:pt x="87" y="333"/>
                  </a:cubicBezTo>
                  <a:cubicBezTo>
                    <a:pt x="87" y="190"/>
                    <a:pt x="203" y="74"/>
                    <a:pt x="346" y="74"/>
                  </a:cubicBezTo>
                  <a:cubicBezTo>
                    <a:pt x="489" y="74"/>
                    <a:pt x="605" y="190"/>
                    <a:pt x="605" y="333"/>
                  </a:cubicBezTo>
                  <a:cubicBezTo>
                    <a:pt x="605" y="476"/>
                    <a:pt x="489" y="592"/>
                    <a:pt x="346" y="59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5" name="Freeform 9">
              <a:extLst>
                <a:ext uri="{FF2B5EF4-FFF2-40B4-BE49-F238E27FC236}">
                  <a16:creationId xmlns:a16="http://schemas.microsoft.com/office/drawing/2014/main" id="{4236EE32-9F00-2B22-20FB-EACA959AC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1170" y="3314955"/>
              <a:ext cx="2484158" cy="2482389"/>
            </a:xfrm>
            <a:custGeom>
              <a:avLst/>
              <a:gdLst>
                <a:gd name="T0" fmla="*/ 259 w 518"/>
                <a:gd name="T1" fmla="*/ 0 h 518"/>
                <a:gd name="T2" fmla="*/ 0 w 518"/>
                <a:gd name="T3" fmla="*/ 259 h 518"/>
                <a:gd name="T4" fmla="*/ 259 w 518"/>
                <a:gd name="T5" fmla="*/ 518 h 518"/>
                <a:gd name="T6" fmla="*/ 518 w 518"/>
                <a:gd name="T7" fmla="*/ 259 h 518"/>
                <a:gd name="T8" fmla="*/ 259 w 518"/>
                <a:gd name="T9" fmla="*/ 0 h 518"/>
                <a:gd name="T10" fmla="*/ 261 w 518"/>
                <a:gd name="T11" fmla="*/ 462 h 518"/>
                <a:gd name="T12" fmla="*/ 64 w 518"/>
                <a:gd name="T13" fmla="*/ 265 h 518"/>
                <a:gd name="T14" fmla="*/ 261 w 518"/>
                <a:gd name="T15" fmla="*/ 68 h 518"/>
                <a:gd name="T16" fmla="*/ 458 w 518"/>
                <a:gd name="T17" fmla="*/ 265 h 518"/>
                <a:gd name="T18" fmla="*/ 261 w 518"/>
                <a:gd name="T19" fmla="*/ 46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8" h="518">
                  <a:moveTo>
                    <a:pt x="259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2"/>
                    <a:pt x="116" y="518"/>
                    <a:pt x="259" y="518"/>
                  </a:cubicBezTo>
                  <a:cubicBezTo>
                    <a:pt x="402" y="518"/>
                    <a:pt x="518" y="402"/>
                    <a:pt x="518" y="259"/>
                  </a:cubicBezTo>
                  <a:cubicBezTo>
                    <a:pt x="518" y="116"/>
                    <a:pt x="402" y="0"/>
                    <a:pt x="259" y="0"/>
                  </a:cubicBezTo>
                  <a:close/>
                  <a:moveTo>
                    <a:pt x="261" y="462"/>
                  </a:moveTo>
                  <a:cubicBezTo>
                    <a:pt x="152" y="462"/>
                    <a:pt x="64" y="374"/>
                    <a:pt x="64" y="265"/>
                  </a:cubicBezTo>
                  <a:cubicBezTo>
                    <a:pt x="64" y="156"/>
                    <a:pt x="152" y="68"/>
                    <a:pt x="261" y="68"/>
                  </a:cubicBezTo>
                  <a:cubicBezTo>
                    <a:pt x="370" y="68"/>
                    <a:pt x="458" y="156"/>
                    <a:pt x="458" y="265"/>
                  </a:cubicBezTo>
                  <a:cubicBezTo>
                    <a:pt x="458" y="374"/>
                    <a:pt x="370" y="462"/>
                    <a:pt x="261" y="462"/>
                  </a:cubicBezTo>
                  <a:close/>
                </a:path>
              </a:pathLst>
            </a:custGeom>
            <a:solidFill>
              <a:srgbClr val="C039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6" name="Freeform 10">
              <a:extLst>
                <a:ext uri="{FF2B5EF4-FFF2-40B4-BE49-F238E27FC236}">
                  <a16:creationId xmlns:a16="http://schemas.microsoft.com/office/drawing/2014/main" id="{82B109A6-0C09-E02B-6F2E-A766E8BB67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8817" y="3640282"/>
              <a:ext cx="1890080" cy="1888313"/>
            </a:xfrm>
            <a:custGeom>
              <a:avLst/>
              <a:gdLst>
                <a:gd name="T0" fmla="*/ 197 w 394"/>
                <a:gd name="T1" fmla="*/ 0 h 394"/>
                <a:gd name="T2" fmla="*/ 0 w 394"/>
                <a:gd name="T3" fmla="*/ 197 h 394"/>
                <a:gd name="T4" fmla="*/ 197 w 394"/>
                <a:gd name="T5" fmla="*/ 394 h 394"/>
                <a:gd name="T6" fmla="*/ 394 w 394"/>
                <a:gd name="T7" fmla="*/ 197 h 394"/>
                <a:gd name="T8" fmla="*/ 197 w 394"/>
                <a:gd name="T9" fmla="*/ 0 h 394"/>
                <a:gd name="T10" fmla="*/ 195 w 394"/>
                <a:gd name="T11" fmla="*/ 306 h 394"/>
                <a:gd name="T12" fmla="*/ 79 w 394"/>
                <a:gd name="T13" fmla="*/ 190 h 394"/>
                <a:gd name="T14" fmla="*/ 195 w 394"/>
                <a:gd name="T15" fmla="*/ 74 h 394"/>
                <a:gd name="T16" fmla="*/ 311 w 394"/>
                <a:gd name="T17" fmla="*/ 190 h 394"/>
                <a:gd name="T18" fmla="*/ 195 w 394"/>
                <a:gd name="T19" fmla="*/ 306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4" h="394">
                  <a:moveTo>
                    <a:pt x="197" y="0"/>
                  </a:moveTo>
                  <a:cubicBezTo>
                    <a:pt x="88" y="0"/>
                    <a:pt x="0" y="88"/>
                    <a:pt x="0" y="197"/>
                  </a:cubicBezTo>
                  <a:cubicBezTo>
                    <a:pt x="0" y="306"/>
                    <a:pt x="88" y="394"/>
                    <a:pt x="197" y="394"/>
                  </a:cubicBezTo>
                  <a:cubicBezTo>
                    <a:pt x="306" y="394"/>
                    <a:pt x="394" y="306"/>
                    <a:pt x="394" y="197"/>
                  </a:cubicBezTo>
                  <a:cubicBezTo>
                    <a:pt x="394" y="88"/>
                    <a:pt x="306" y="0"/>
                    <a:pt x="197" y="0"/>
                  </a:cubicBezTo>
                  <a:close/>
                  <a:moveTo>
                    <a:pt x="195" y="306"/>
                  </a:moveTo>
                  <a:cubicBezTo>
                    <a:pt x="131" y="306"/>
                    <a:pt x="79" y="254"/>
                    <a:pt x="79" y="190"/>
                  </a:cubicBezTo>
                  <a:cubicBezTo>
                    <a:pt x="79" y="126"/>
                    <a:pt x="131" y="74"/>
                    <a:pt x="195" y="74"/>
                  </a:cubicBezTo>
                  <a:cubicBezTo>
                    <a:pt x="259" y="74"/>
                    <a:pt x="311" y="126"/>
                    <a:pt x="311" y="190"/>
                  </a:cubicBezTo>
                  <a:cubicBezTo>
                    <a:pt x="311" y="254"/>
                    <a:pt x="259" y="306"/>
                    <a:pt x="195" y="30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57" name="Oval 11">
              <a:extLst>
                <a:ext uri="{FF2B5EF4-FFF2-40B4-BE49-F238E27FC236}">
                  <a16:creationId xmlns:a16="http://schemas.microsoft.com/office/drawing/2014/main" id="{1B3AE326-D63D-F8BF-2B8D-44E41C41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187" y="3995667"/>
              <a:ext cx="1112125" cy="1112127"/>
            </a:xfrm>
            <a:prstGeom prst="ellipse">
              <a:avLst/>
            </a:prstGeom>
            <a:solidFill>
              <a:srgbClr val="C039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58" name="Group 11">
            <a:extLst>
              <a:ext uri="{FF2B5EF4-FFF2-40B4-BE49-F238E27FC236}">
                <a16:creationId xmlns:a16="http://schemas.microsoft.com/office/drawing/2014/main" id="{3E735E2B-8F73-52BE-5CA5-24B85CD06D28}"/>
              </a:ext>
            </a:extLst>
          </p:cNvPr>
          <p:cNvGrpSpPr/>
          <p:nvPr/>
        </p:nvGrpSpPr>
        <p:grpSpPr>
          <a:xfrm>
            <a:off x="2191053" y="5077955"/>
            <a:ext cx="319054" cy="443405"/>
            <a:chOff x="2324418" y="4345806"/>
            <a:chExt cx="324836" cy="451441"/>
          </a:xfrm>
        </p:grpSpPr>
        <p:sp>
          <p:nvSpPr>
            <p:cNvPr id="359" name="Freeform 98">
              <a:extLst>
                <a:ext uri="{FF2B5EF4-FFF2-40B4-BE49-F238E27FC236}">
                  <a16:creationId xmlns:a16="http://schemas.microsoft.com/office/drawing/2014/main" id="{CA02AF88-3BEA-34C0-E199-CB66EE8AE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69" y="4345806"/>
              <a:ext cx="53307" cy="108280"/>
            </a:xfrm>
            <a:custGeom>
              <a:avLst/>
              <a:gdLst>
                <a:gd name="T0" fmla="*/ 12 w 12"/>
                <a:gd name="T1" fmla="*/ 12 h 24"/>
                <a:gd name="T2" fmla="*/ 0 w 12"/>
                <a:gd name="T3" fmla="*/ 0 h 24"/>
                <a:gd name="T4" fmla="*/ 0 w 12"/>
                <a:gd name="T5" fmla="*/ 24 h 24"/>
                <a:gd name="T6" fmla="*/ 12 w 12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12"/>
                  </a:moveTo>
                  <a:cubicBezTo>
                    <a:pt x="12" y="6"/>
                    <a:pt x="6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" y="24"/>
                    <a:pt x="12" y="19"/>
                    <a:pt x="12" y="12"/>
                  </a:cubicBezTo>
                  <a:close/>
                </a:path>
              </a:pathLst>
            </a:custGeom>
            <a:solidFill>
              <a:srgbClr val="9BBB59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0" name="Freeform 99">
              <a:extLst>
                <a:ext uri="{FF2B5EF4-FFF2-40B4-BE49-F238E27FC236}">
                  <a16:creationId xmlns:a16="http://schemas.microsoft.com/office/drawing/2014/main" id="{0F3016D9-33B9-008E-F577-D7DC6CF86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669" y="4472409"/>
              <a:ext cx="161585" cy="324838"/>
            </a:xfrm>
            <a:custGeom>
              <a:avLst/>
              <a:gdLst>
                <a:gd name="T0" fmla="*/ 35 w 36"/>
                <a:gd name="T1" fmla="*/ 23 h 72"/>
                <a:gd name="T2" fmla="*/ 16 w 36"/>
                <a:gd name="T3" fmla="*/ 1 h 72"/>
                <a:gd name="T4" fmla="*/ 14 w 36"/>
                <a:gd name="T5" fmla="*/ 0 h 72"/>
                <a:gd name="T6" fmla="*/ 14 w 36"/>
                <a:gd name="T7" fmla="*/ 0 h 72"/>
                <a:gd name="T8" fmla="*/ 0 w 36"/>
                <a:gd name="T9" fmla="*/ 0 h 72"/>
                <a:gd name="T10" fmla="*/ 0 w 36"/>
                <a:gd name="T11" fmla="*/ 40 h 72"/>
                <a:gd name="T12" fmla="*/ 2 w 36"/>
                <a:gd name="T13" fmla="*/ 40 h 72"/>
                <a:gd name="T14" fmla="*/ 2 w 36"/>
                <a:gd name="T15" fmla="*/ 72 h 72"/>
                <a:gd name="T16" fmla="*/ 14 w 36"/>
                <a:gd name="T17" fmla="*/ 72 h 72"/>
                <a:gd name="T18" fmla="*/ 14 w 36"/>
                <a:gd name="T19" fmla="*/ 14 h 72"/>
                <a:gd name="T20" fmla="*/ 27 w 36"/>
                <a:gd name="T21" fmla="*/ 30 h 72"/>
                <a:gd name="T22" fmla="*/ 32 w 36"/>
                <a:gd name="T23" fmla="*/ 30 h 72"/>
                <a:gd name="T24" fmla="*/ 34 w 36"/>
                <a:gd name="T25" fmla="*/ 28 h 72"/>
                <a:gd name="T26" fmla="*/ 35 w 36"/>
                <a:gd name="T2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72">
                  <a:moveTo>
                    <a:pt x="35" y="23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30" y="31"/>
                    <a:pt x="32" y="30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6" y="27"/>
                    <a:pt x="36" y="25"/>
                    <a:pt x="35" y="23"/>
                  </a:cubicBezTo>
                  <a:close/>
                </a:path>
              </a:pathLst>
            </a:custGeom>
            <a:solidFill>
              <a:srgbClr val="9BBB59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1" name="Freeform 100">
              <a:extLst>
                <a:ext uri="{FF2B5EF4-FFF2-40B4-BE49-F238E27FC236}">
                  <a16:creationId xmlns:a16="http://schemas.microsoft.com/office/drawing/2014/main" id="{43D69F13-465B-AB0B-DF83-8E7FB106D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365" y="4345806"/>
              <a:ext cx="58303" cy="108280"/>
            </a:xfrm>
            <a:custGeom>
              <a:avLst/>
              <a:gdLst>
                <a:gd name="T0" fmla="*/ 13 w 13"/>
                <a:gd name="T1" fmla="*/ 0 h 24"/>
                <a:gd name="T2" fmla="*/ 0 w 13"/>
                <a:gd name="T3" fmla="*/ 12 h 24"/>
                <a:gd name="T4" fmla="*/ 13 w 13"/>
                <a:gd name="T5" fmla="*/ 24 h 24"/>
                <a:gd name="T6" fmla="*/ 13 w 13"/>
                <a:gd name="T7" fmla="*/ 24 h 24"/>
                <a:gd name="T8" fmla="*/ 13 w 13"/>
                <a:gd name="T9" fmla="*/ 0 h 24"/>
                <a:gd name="T10" fmla="*/ 13 w 13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24">
                  <a:moveTo>
                    <a:pt x="13" y="0"/>
                  </a:move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BBB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2" name="Freeform 101">
              <a:extLst>
                <a:ext uri="{FF2B5EF4-FFF2-40B4-BE49-F238E27FC236}">
                  <a16:creationId xmlns:a16="http://schemas.microsoft.com/office/drawing/2014/main" id="{C6C93949-5C6B-1DAF-067A-FCDCCEAA0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418" y="4472409"/>
              <a:ext cx="163251" cy="324838"/>
            </a:xfrm>
            <a:custGeom>
              <a:avLst/>
              <a:gdLst>
                <a:gd name="T0" fmla="*/ 22 w 36"/>
                <a:gd name="T1" fmla="*/ 0 h 72"/>
                <a:gd name="T2" fmla="*/ 20 w 36"/>
                <a:gd name="T3" fmla="*/ 1 h 72"/>
                <a:gd name="T4" fmla="*/ 1 w 36"/>
                <a:gd name="T5" fmla="*/ 23 h 72"/>
                <a:gd name="T6" fmla="*/ 1 w 36"/>
                <a:gd name="T7" fmla="*/ 28 h 72"/>
                <a:gd name="T8" fmla="*/ 4 w 36"/>
                <a:gd name="T9" fmla="*/ 30 h 72"/>
                <a:gd name="T10" fmla="*/ 8 w 36"/>
                <a:gd name="T11" fmla="*/ 30 h 72"/>
                <a:gd name="T12" fmla="*/ 22 w 36"/>
                <a:gd name="T13" fmla="*/ 14 h 72"/>
                <a:gd name="T14" fmla="*/ 22 w 36"/>
                <a:gd name="T15" fmla="*/ 72 h 72"/>
                <a:gd name="T16" fmla="*/ 34 w 36"/>
                <a:gd name="T17" fmla="*/ 72 h 72"/>
                <a:gd name="T18" fmla="*/ 34 w 36"/>
                <a:gd name="T19" fmla="*/ 40 h 72"/>
                <a:gd name="T20" fmla="*/ 36 w 36"/>
                <a:gd name="T21" fmla="*/ 40 h 72"/>
                <a:gd name="T22" fmla="*/ 36 w 36"/>
                <a:gd name="T23" fmla="*/ 0 h 72"/>
                <a:gd name="T24" fmla="*/ 22 w 36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72">
                  <a:moveTo>
                    <a:pt x="22" y="0"/>
                  </a:moveTo>
                  <a:cubicBezTo>
                    <a:pt x="21" y="0"/>
                    <a:pt x="20" y="1"/>
                    <a:pt x="20" y="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1" y="28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1"/>
                    <a:pt x="7" y="31"/>
                    <a:pt x="8" y="3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9BBB5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63" name="Group 12">
            <a:extLst>
              <a:ext uri="{FF2B5EF4-FFF2-40B4-BE49-F238E27FC236}">
                <a16:creationId xmlns:a16="http://schemas.microsoft.com/office/drawing/2014/main" id="{FC939764-5A83-2334-C7BB-FCA48013CFE7}"/>
              </a:ext>
            </a:extLst>
          </p:cNvPr>
          <p:cNvGrpSpPr/>
          <p:nvPr/>
        </p:nvGrpSpPr>
        <p:grpSpPr>
          <a:xfrm>
            <a:off x="1858911" y="5077955"/>
            <a:ext cx="319052" cy="443409"/>
            <a:chOff x="1986258" y="4345806"/>
            <a:chExt cx="324834" cy="451445"/>
          </a:xfrm>
        </p:grpSpPr>
        <p:sp>
          <p:nvSpPr>
            <p:cNvPr id="364" name="Freeform 102">
              <a:extLst>
                <a:ext uri="{FF2B5EF4-FFF2-40B4-BE49-F238E27FC236}">
                  <a16:creationId xmlns:a16="http://schemas.microsoft.com/office/drawing/2014/main" id="{1BB8C520-289F-0549-C0E9-E6B928BAA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40" y="4345806"/>
              <a:ext cx="54972" cy="108280"/>
            </a:xfrm>
            <a:custGeom>
              <a:avLst/>
              <a:gdLst>
                <a:gd name="T0" fmla="*/ 12 w 12"/>
                <a:gd name="T1" fmla="*/ 12 h 24"/>
                <a:gd name="T2" fmla="*/ 0 w 12"/>
                <a:gd name="T3" fmla="*/ 0 h 24"/>
                <a:gd name="T4" fmla="*/ 0 w 12"/>
                <a:gd name="T5" fmla="*/ 24 h 24"/>
                <a:gd name="T6" fmla="*/ 12 w 12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12"/>
                  </a:moveTo>
                  <a:cubicBezTo>
                    <a:pt x="12" y="6"/>
                    <a:pt x="7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" y="24"/>
                    <a:pt x="12" y="19"/>
                    <a:pt x="12" y="12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5" name="Freeform 103">
              <a:extLst>
                <a:ext uri="{FF2B5EF4-FFF2-40B4-BE49-F238E27FC236}">
                  <a16:creationId xmlns:a16="http://schemas.microsoft.com/office/drawing/2014/main" id="{419AE34E-B27B-F341-982D-C362C1968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841" y="4472409"/>
              <a:ext cx="163251" cy="324838"/>
            </a:xfrm>
            <a:custGeom>
              <a:avLst/>
              <a:gdLst>
                <a:gd name="T0" fmla="*/ 35 w 36"/>
                <a:gd name="T1" fmla="*/ 23 h 72"/>
                <a:gd name="T2" fmla="*/ 17 w 36"/>
                <a:gd name="T3" fmla="*/ 1 h 72"/>
                <a:gd name="T4" fmla="*/ 15 w 36"/>
                <a:gd name="T5" fmla="*/ 0 h 72"/>
                <a:gd name="T6" fmla="*/ 15 w 36"/>
                <a:gd name="T7" fmla="*/ 0 h 72"/>
                <a:gd name="T8" fmla="*/ 0 w 36"/>
                <a:gd name="T9" fmla="*/ 0 h 72"/>
                <a:gd name="T10" fmla="*/ 0 w 36"/>
                <a:gd name="T11" fmla="*/ 40 h 72"/>
                <a:gd name="T12" fmla="*/ 2 w 36"/>
                <a:gd name="T13" fmla="*/ 40 h 72"/>
                <a:gd name="T14" fmla="*/ 2 w 36"/>
                <a:gd name="T15" fmla="*/ 72 h 72"/>
                <a:gd name="T16" fmla="*/ 15 w 36"/>
                <a:gd name="T17" fmla="*/ 72 h 72"/>
                <a:gd name="T18" fmla="*/ 15 w 36"/>
                <a:gd name="T19" fmla="*/ 14 h 72"/>
                <a:gd name="T20" fmla="*/ 28 w 36"/>
                <a:gd name="T21" fmla="*/ 30 h 72"/>
                <a:gd name="T22" fmla="*/ 32 w 36"/>
                <a:gd name="T23" fmla="*/ 30 h 72"/>
                <a:gd name="T24" fmla="*/ 35 w 36"/>
                <a:gd name="T25" fmla="*/ 28 h 72"/>
                <a:gd name="T26" fmla="*/ 35 w 36"/>
                <a:gd name="T2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72">
                  <a:moveTo>
                    <a:pt x="35" y="23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0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6" y="27"/>
                    <a:pt x="36" y="25"/>
                    <a:pt x="35" y="23"/>
                  </a:cubicBez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6" name="Freeform 104">
              <a:extLst>
                <a:ext uri="{FF2B5EF4-FFF2-40B4-BE49-F238E27FC236}">
                  <a16:creationId xmlns:a16="http://schemas.microsoft.com/office/drawing/2014/main" id="{7F7CEE78-041F-9CFD-CD1C-D8F98F33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535" y="4345806"/>
              <a:ext cx="53307" cy="108280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24 h 24"/>
                <a:gd name="T8" fmla="*/ 12 w 12"/>
                <a:gd name="T9" fmla="*/ 0 h 24"/>
                <a:gd name="T10" fmla="*/ 12 w 1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2980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67" name="Freeform 105">
              <a:extLst>
                <a:ext uri="{FF2B5EF4-FFF2-40B4-BE49-F238E27FC236}">
                  <a16:creationId xmlns:a16="http://schemas.microsoft.com/office/drawing/2014/main" id="{D103EFFB-DA22-9AC7-7DAC-13A96947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258" y="4472413"/>
              <a:ext cx="161585" cy="324838"/>
            </a:xfrm>
            <a:custGeom>
              <a:avLst/>
              <a:gdLst>
                <a:gd name="T0" fmla="*/ 22 w 36"/>
                <a:gd name="T1" fmla="*/ 0 h 72"/>
                <a:gd name="T2" fmla="*/ 20 w 36"/>
                <a:gd name="T3" fmla="*/ 1 h 72"/>
                <a:gd name="T4" fmla="*/ 1 w 36"/>
                <a:gd name="T5" fmla="*/ 23 h 72"/>
                <a:gd name="T6" fmla="*/ 2 w 36"/>
                <a:gd name="T7" fmla="*/ 28 h 72"/>
                <a:gd name="T8" fmla="*/ 5 w 36"/>
                <a:gd name="T9" fmla="*/ 30 h 72"/>
                <a:gd name="T10" fmla="*/ 9 w 36"/>
                <a:gd name="T11" fmla="*/ 30 h 72"/>
                <a:gd name="T12" fmla="*/ 22 w 36"/>
                <a:gd name="T13" fmla="*/ 14 h 72"/>
                <a:gd name="T14" fmla="*/ 22 w 36"/>
                <a:gd name="T15" fmla="*/ 72 h 72"/>
                <a:gd name="T16" fmla="*/ 35 w 36"/>
                <a:gd name="T17" fmla="*/ 72 h 72"/>
                <a:gd name="T18" fmla="*/ 35 w 36"/>
                <a:gd name="T19" fmla="*/ 40 h 72"/>
                <a:gd name="T20" fmla="*/ 36 w 36"/>
                <a:gd name="T21" fmla="*/ 40 h 72"/>
                <a:gd name="T22" fmla="*/ 36 w 36"/>
                <a:gd name="T23" fmla="*/ 0 h 72"/>
                <a:gd name="T24" fmla="*/ 22 w 36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72">
                  <a:moveTo>
                    <a:pt x="22" y="0"/>
                  </a:moveTo>
                  <a:cubicBezTo>
                    <a:pt x="21" y="0"/>
                    <a:pt x="21" y="1"/>
                    <a:pt x="20" y="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1" y="27"/>
                    <a:pt x="2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8" y="31"/>
                    <a:pt x="9" y="3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2980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68" name="Group 10">
            <a:extLst>
              <a:ext uri="{FF2B5EF4-FFF2-40B4-BE49-F238E27FC236}">
                <a16:creationId xmlns:a16="http://schemas.microsoft.com/office/drawing/2014/main" id="{F0129828-EF3A-F2B4-699B-455EFBD2433B}"/>
              </a:ext>
            </a:extLst>
          </p:cNvPr>
          <p:cNvGrpSpPr/>
          <p:nvPr/>
        </p:nvGrpSpPr>
        <p:grpSpPr>
          <a:xfrm>
            <a:off x="2519924" y="5077955"/>
            <a:ext cx="319054" cy="443405"/>
            <a:chOff x="2659250" y="4345806"/>
            <a:chExt cx="324836" cy="451441"/>
          </a:xfrm>
        </p:grpSpPr>
        <p:sp>
          <p:nvSpPr>
            <p:cNvPr id="369" name="Freeform 106">
              <a:extLst>
                <a:ext uri="{FF2B5EF4-FFF2-40B4-BE49-F238E27FC236}">
                  <a16:creationId xmlns:a16="http://schemas.microsoft.com/office/drawing/2014/main" id="{4348BF20-D596-2E47-17ED-9DC035AC9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01" y="4345806"/>
              <a:ext cx="53307" cy="108280"/>
            </a:xfrm>
            <a:custGeom>
              <a:avLst/>
              <a:gdLst>
                <a:gd name="T0" fmla="*/ 12 w 12"/>
                <a:gd name="T1" fmla="*/ 12 h 24"/>
                <a:gd name="T2" fmla="*/ 0 w 12"/>
                <a:gd name="T3" fmla="*/ 0 h 24"/>
                <a:gd name="T4" fmla="*/ 0 w 12"/>
                <a:gd name="T5" fmla="*/ 24 h 24"/>
                <a:gd name="T6" fmla="*/ 12 w 12"/>
                <a:gd name="T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4">
                  <a:moveTo>
                    <a:pt x="12" y="12"/>
                  </a:moveTo>
                  <a:cubicBezTo>
                    <a:pt x="12" y="6"/>
                    <a:pt x="7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7" y="24"/>
                    <a:pt x="12" y="19"/>
                    <a:pt x="12" y="12"/>
                  </a:cubicBez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0" name="Freeform 107">
              <a:extLst>
                <a:ext uri="{FF2B5EF4-FFF2-40B4-BE49-F238E27FC236}">
                  <a16:creationId xmlns:a16="http://schemas.microsoft.com/office/drawing/2014/main" id="{867BC9F6-06D3-EB23-8BD2-383EFD14A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01" y="4472409"/>
              <a:ext cx="161585" cy="324838"/>
            </a:xfrm>
            <a:custGeom>
              <a:avLst/>
              <a:gdLst>
                <a:gd name="T0" fmla="*/ 35 w 36"/>
                <a:gd name="T1" fmla="*/ 23 h 72"/>
                <a:gd name="T2" fmla="*/ 17 w 36"/>
                <a:gd name="T3" fmla="*/ 1 h 72"/>
                <a:gd name="T4" fmla="*/ 15 w 36"/>
                <a:gd name="T5" fmla="*/ 0 h 72"/>
                <a:gd name="T6" fmla="*/ 15 w 36"/>
                <a:gd name="T7" fmla="*/ 0 h 72"/>
                <a:gd name="T8" fmla="*/ 0 w 36"/>
                <a:gd name="T9" fmla="*/ 0 h 72"/>
                <a:gd name="T10" fmla="*/ 0 w 36"/>
                <a:gd name="T11" fmla="*/ 40 h 72"/>
                <a:gd name="T12" fmla="*/ 2 w 36"/>
                <a:gd name="T13" fmla="*/ 40 h 72"/>
                <a:gd name="T14" fmla="*/ 2 w 36"/>
                <a:gd name="T15" fmla="*/ 72 h 72"/>
                <a:gd name="T16" fmla="*/ 15 w 36"/>
                <a:gd name="T17" fmla="*/ 72 h 72"/>
                <a:gd name="T18" fmla="*/ 15 w 36"/>
                <a:gd name="T19" fmla="*/ 14 h 72"/>
                <a:gd name="T20" fmla="*/ 28 w 36"/>
                <a:gd name="T21" fmla="*/ 30 h 72"/>
                <a:gd name="T22" fmla="*/ 32 w 36"/>
                <a:gd name="T23" fmla="*/ 30 h 72"/>
                <a:gd name="T24" fmla="*/ 35 w 36"/>
                <a:gd name="T25" fmla="*/ 28 h 72"/>
                <a:gd name="T26" fmla="*/ 35 w 36"/>
                <a:gd name="T2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72">
                  <a:moveTo>
                    <a:pt x="35" y="23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9" y="31"/>
                    <a:pt x="31" y="31"/>
                    <a:pt x="32" y="30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6" y="27"/>
                    <a:pt x="36" y="25"/>
                    <a:pt x="35" y="23"/>
                  </a:cubicBezTo>
                  <a:close/>
                </a:path>
              </a:pathLst>
            </a:custGeom>
            <a:solidFill>
              <a:srgbClr val="41B176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1" name="Freeform 108">
              <a:extLst>
                <a:ext uri="{FF2B5EF4-FFF2-40B4-BE49-F238E27FC236}">
                  <a16:creationId xmlns:a16="http://schemas.microsoft.com/office/drawing/2014/main" id="{6AE6477B-CF95-1643-1C57-B7F89DB7F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7529" y="4345806"/>
              <a:ext cx="54972" cy="108280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12 h 24"/>
                <a:gd name="T4" fmla="*/ 12 w 12"/>
                <a:gd name="T5" fmla="*/ 24 h 24"/>
                <a:gd name="T6" fmla="*/ 12 w 12"/>
                <a:gd name="T7" fmla="*/ 24 h 24"/>
                <a:gd name="T8" fmla="*/ 12 w 12"/>
                <a:gd name="T9" fmla="*/ 0 h 24"/>
                <a:gd name="T10" fmla="*/ 12 w 1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41B1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2" name="Freeform 109">
              <a:extLst>
                <a:ext uri="{FF2B5EF4-FFF2-40B4-BE49-F238E27FC236}">
                  <a16:creationId xmlns:a16="http://schemas.microsoft.com/office/drawing/2014/main" id="{A42AFB65-AFCE-CFF7-06D9-4D999F1D8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250" y="4472409"/>
              <a:ext cx="163251" cy="324838"/>
            </a:xfrm>
            <a:custGeom>
              <a:avLst/>
              <a:gdLst>
                <a:gd name="T0" fmla="*/ 22 w 36"/>
                <a:gd name="T1" fmla="*/ 0 h 72"/>
                <a:gd name="T2" fmla="*/ 20 w 36"/>
                <a:gd name="T3" fmla="*/ 1 h 72"/>
                <a:gd name="T4" fmla="*/ 1 w 36"/>
                <a:gd name="T5" fmla="*/ 23 h 72"/>
                <a:gd name="T6" fmla="*/ 2 w 36"/>
                <a:gd name="T7" fmla="*/ 28 h 72"/>
                <a:gd name="T8" fmla="*/ 5 w 36"/>
                <a:gd name="T9" fmla="*/ 30 h 72"/>
                <a:gd name="T10" fmla="*/ 9 w 36"/>
                <a:gd name="T11" fmla="*/ 30 h 72"/>
                <a:gd name="T12" fmla="*/ 22 w 36"/>
                <a:gd name="T13" fmla="*/ 14 h 72"/>
                <a:gd name="T14" fmla="*/ 22 w 36"/>
                <a:gd name="T15" fmla="*/ 72 h 72"/>
                <a:gd name="T16" fmla="*/ 35 w 36"/>
                <a:gd name="T17" fmla="*/ 72 h 72"/>
                <a:gd name="T18" fmla="*/ 35 w 36"/>
                <a:gd name="T19" fmla="*/ 40 h 72"/>
                <a:gd name="T20" fmla="*/ 36 w 36"/>
                <a:gd name="T21" fmla="*/ 40 h 72"/>
                <a:gd name="T22" fmla="*/ 36 w 36"/>
                <a:gd name="T23" fmla="*/ 0 h 72"/>
                <a:gd name="T24" fmla="*/ 22 w 36"/>
                <a:gd name="T2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72">
                  <a:moveTo>
                    <a:pt x="22" y="0"/>
                  </a:moveTo>
                  <a:cubicBezTo>
                    <a:pt x="21" y="0"/>
                    <a:pt x="21" y="1"/>
                    <a:pt x="20" y="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1" y="27"/>
                    <a:pt x="2" y="28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31"/>
                    <a:pt x="8" y="31"/>
                    <a:pt x="9" y="3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2" y="0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41B17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73" name="Group 7">
            <a:extLst>
              <a:ext uri="{FF2B5EF4-FFF2-40B4-BE49-F238E27FC236}">
                <a16:creationId xmlns:a16="http://schemas.microsoft.com/office/drawing/2014/main" id="{AD7F2589-AB71-95AD-F6D2-DB17AB8DF246}"/>
              </a:ext>
            </a:extLst>
          </p:cNvPr>
          <p:cNvGrpSpPr/>
          <p:nvPr/>
        </p:nvGrpSpPr>
        <p:grpSpPr>
          <a:xfrm>
            <a:off x="1108652" y="3232447"/>
            <a:ext cx="2465753" cy="1589849"/>
            <a:chOff x="1977399" y="2920716"/>
            <a:chExt cx="2197857" cy="1417117"/>
          </a:xfrm>
        </p:grpSpPr>
        <p:sp>
          <p:nvSpPr>
            <p:cNvPr id="374" name="Freeform 12">
              <a:extLst>
                <a:ext uri="{FF2B5EF4-FFF2-40B4-BE49-F238E27FC236}">
                  <a16:creationId xmlns:a16="http://schemas.microsoft.com/office/drawing/2014/main" id="{52CE3E5F-3AA2-6C1B-DA37-739CCA586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327" y="2920716"/>
              <a:ext cx="1098929" cy="1417117"/>
            </a:xfrm>
            <a:custGeom>
              <a:avLst/>
              <a:gdLst>
                <a:gd name="T0" fmla="*/ 0 w 746"/>
                <a:gd name="T1" fmla="*/ 0 h 962"/>
                <a:gd name="T2" fmla="*/ 0 w 746"/>
                <a:gd name="T3" fmla="*/ 962 h 962"/>
                <a:gd name="T4" fmla="*/ 171 w 746"/>
                <a:gd name="T5" fmla="*/ 962 h 962"/>
                <a:gd name="T6" fmla="*/ 371 w 746"/>
                <a:gd name="T7" fmla="*/ 626 h 962"/>
                <a:gd name="T8" fmla="*/ 746 w 746"/>
                <a:gd name="T9" fmla="*/ 0 h 962"/>
                <a:gd name="T10" fmla="*/ 0 w 746"/>
                <a:gd name="T11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6" h="962">
                  <a:moveTo>
                    <a:pt x="0" y="0"/>
                  </a:moveTo>
                  <a:lnTo>
                    <a:pt x="0" y="962"/>
                  </a:lnTo>
                  <a:lnTo>
                    <a:pt x="171" y="962"/>
                  </a:lnTo>
                  <a:lnTo>
                    <a:pt x="371" y="626"/>
                  </a:lnTo>
                  <a:lnTo>
                    <a:pt x="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80B9">
                <a:lumMod val="75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  <p:sp>
          <p:nvSpPr>
            <p:cNvPr id="375" name="Freeform 13">
              <a:extLst>
                <a:ext uri="{FF2B5EF4-FFF2-40B4-BE49-F238E27FC236}">
                  <a16:creationId xmlns:a16="http://schemas.microsoft.com/office/drawing/2014/main" id="{62A91116-CE15-D38E-7073-5265782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399" y="2920716"/>
              <a:ext cx="1098929" cy="1417117"/>
            </a:xfrm>
            <a:custGeom>
              <a:avLst/>
              <a:gdLst>
                <a:gd name="T0" fmla="*/ 746 w 746"/>
                <a:gd name="T1" fmla="*/ 0 h 962"/>
                <a:gd name="T2" fmla="*/ 0 w 746"/>
                <a:gd name="T3" fmla="*/ 0 h 962"/>
                <a:gd name="T4" fmla="*/ 372 w 746"/>
                <a:gd name="T5" fmla="*/ 626 h 962"/>
                <a:gd name="T6" fmla="*/ 575 w 746"/>
                <a:gd name="T7" fmla="*/ 962 h 962"/>
                <a:gd name="T8" fmla="*/ 746 w 746"/>
                <a:gd name="T9" fmla="*/ 962 h 962"/>
                <a:gd name="T10" fmla="*/ 746 w 746"/>
                <a:gd name="T11" fmla="*/ 0 h 962"/>
                <a:gd name="T12" fmla="*/ 746 w 746"/>
                <a:gd name="T1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6" h="962">
                  <a:moveTo>
                    <a:pt x="746" y="0"/>
                  </a:moveTo>
                  <a:lnTo>
                    <a:pt x="0" y="0"/>
                  </a:lnTo>
                  <a:lnTo>
                    <a:pt x="372" y="626"/>
                  </a:lnTo>
                  <a:lnTo>
                    <a:pt x="575" y="962"/>
                  </a:lnTo>
                  <a:lnTo>
                    <a:pt x="746" y="962"/>
                  </a:lnTo>
                  <a:lnTo>
                    <a:pt x="746" y="0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2980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Open Sans"/>
                <a:ea typeface="+mn-ea"/>
              </a:endParaRPr>
            </a:p>
          </p:txBody>
        </p:sp>
      </p:grpSp>
      <p:grpSp>
        <p:nvGrpSpPr>
          <p:cNvPr id="376" name="Group 25">
            <a:extLst>
              <a:ext uri="{FF2B5EF4-FFF2-40B4-BE49-F238E27FC236}">
                <a16:creationId xmlns:a16="http://schemas.microsoft.com/office/drawing/2014/main" id="{03B732F0-4C87-7F08-50BF-D24560FD3B02}"/>
              </a:ext>
            </a:extLst>
          </p:cNvPr>
          <p:cNvGrpSpPr/>
          <p:nvPr/>
        </p:nvGrpSpPr>
        <p:grpSpPr>
          <a:xfrm>
            <a:off x="1126832" y="2085509"/>
            <a:ext cx="2326929" cy="447870"/>
            <a:chOff x="1444487" y="1347919"/>
            <a:chExt cx="2326929" cy="447870"/>
          </a:xfrm>
        </p:grpSpPr>
        <p:grpSp>
          <p:nvGrpSpPr>
            <p:cNvPr id="377" name="Group 93">
              <a:extLst>
                <a:ext uri="{FF2B5EF4-FFF2-40B4-BE49-F238E27FC236}">
                  <a16:creationId xmlns:a16="http://schemas.microsoft.com/office/drawing/2014/main" id="{8EB8DD5A-A686-2830-798F-0018B0672C55}"/>
                </a:ext>
              </a:extLst>
            </p:cNvPr>
            <p:cNvGrpSpPr/>
            <p:nvPr/>
          </p:nvGrpSpPr>
          <p:grpSpPr>
            <a:xfrm>
              <a:off x="2444341" y="1347919"/>
              <a:ext cx="322265" cy="447869"/>
              <a:chOff x="2444341" y="1347919"/>
              <a:chExt cx="322265" cy="447869"/>
            </a:xfrm>
          </p:grpSpPr>
          <p:grpSp>
            <p:nvGrpSpPr>
              <p:cNvPr id="420" name="Group 13">
                <a:extLst>
                  <a:ext uri="{FF2B5EF4-FFF2-40B4-BE49-F238E27FC236}">
                    <a16:creationId xmlns:a16="http://schemas.microsoft.com/office/drawing/2014/main" id="{A4085532-A503-9F1D-7543-E69C2B7BD524}"/>
                  </a:ext>
                </a:extLst>
              </p:cNvPr>
              <p:cNvGrpSpPr/>
              <p:nvPr/>
            </p:nvGrpSpPr>
            <p:grpSpPr>
              <a:xfrm>
                <a:off x="2606300" y="1347919"/>
                <a:ext cx="160306" cy="447869"/>
                <a:chOff x="2577902" y="1373960"/>
                <a:chExt cx="150746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424" name="Freeform 50">
                  <a:extLst>
                    <a:ext uri="{FF2B5EF4-FFF2-40B4-BE49-F238E27FC236}">
                      <a16:creationId xmlns:a16="http://schemas.microsoft.com/office/drawing/2014/main" id="{8F3F7CD4-D785-E2F4-F669-2084C06C6F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902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25" name="Freeform 51">
                  <a:extLst>
                    <a:ext uri="{FF2B5EF4-FFF2-40B4-BE49-F238E27FC236}">
                      <a16:creationId xmlns:a16="http://schemas.microsoft.com/office/drawing/2014/main" id="{0B2315B6-5482-99A9-1853-814A2C7EC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902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21" name="Group 9">
                <a:extLst>
                  <a:ext uri="{FF2B5EF4-FFF2-40B4-BE49-F238E27FC236}">
                    <a16:creationId xmlns:a16="http://schemas.microsoft.com/office/drawing/2014/main" id="{03C77D94-AC57-972B-5E24-89EE5CAB533C}"/>
                  </a:ext>
                </a:extLst>
              </p:cNvPr>
              <p:cNvGrpSpPr/>
              <p:nvPr/>
            </p:nvGrpSpPr>
            <p:grpSpPr>
              <a:xfrm>
                <a:off x="2444341" y="1347919"/>
                <a:ext cx="161959" cy="447869"/>
                <a:chOff x="2425602" y="1373960"/>
                <a:chExt cx="152300" cy="421159"/>
              </a:xfrm>
              <a:solidFill>
                <a:srgbClr val="2980B9"/>
              </a:solidFill>
            </p:grpSpPr>
            <p:sp>
              <p:nvSpPr>
                <p:cNvPr id="422" name="Freeform 52">
                  <a:extLst>
                    <a:ext uri="{FF2B5EF4-FFF2-40B4-BE49-F238E27FC236}">
                      <a16:creationId xmlns:a16="http://schemas.microsoft.com/office/drawing/2014/main" id="{57DFE2DB-5BEC-0D6B-898C-6FC54E715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61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23" name="Freeform 53">
                  <a:extLst>
                    <a:ext uri="{FF2B5EF4-FFF2-40B4-BE49-F238E27FC236}">
                      <a16:creationId xmlns:a16="http://schemas.microsoft.com/office/drawing/2014/main" id="{6DF57DF9-9D4B-77AA-5CB7-B10EEF2C87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602" y="1492071"/>
                  <a:ext cx="152300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78" name="Group 275">
              <a:extLst>
                <a:ext uri="{FF2B5EF4-FFF2-40B4-BE49-F238E27FC236}">
                  <a16:creationId xmlns:a16="http://schemas.microsoft.com/office/drawing/2014/main" id="{B1B9E9AB-1DCF-D801-8FAB-82AB0FBE3DF6}"/>
                </a:ext>
              </a:extLst>
            </p:cNvPr>
            <p:cNvGrpSpPr/>
            <p:nvPr/>
          </p:nvGrpSpPr>
          <p:grpSpPr>
            <a:xfrm>
              <a:off x="1444487" y="1347919"/>
              <a:ext cx="323920" cy="447869"/>
              <a:chOff x="1485377" y="1373960"/>
              <a:chExt cx="304602" cy="421159"/>
            </a:xfrm>
          </p:grpSpPr>
          <p:grpSp>
            <p:nvGrpSpPr>
              <p:cNvPr id="414" name="Group 3">
                <a:extLst>
                  <a:ext uri="{FF2B5EF4-FFF2-40B4-BE49-F238E27FC236}">
                    <a16:creationId xmlns:a16="http://schemas.microsoft.com/office/drawing/2014/main" id="{F0B94E00-7B70-C8E3-8779-27F8C7E89C32}"/>
                  </a:ext>
                </a:extLst>
              </p:cNvPr>
              <p:cNvGrpSpPr/>
              <p:nvPr/>
            </p:nvGrpSpPr>
            <p:grpSpPr>
              <a:xfrm>
                <a:off x="1637678" y="1373960"/>
                <a:ext cx="152301" cy="421159"/>
                <a:chOff x="1637678" y="1373960"/>
                <a:chExt cx="152301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418" name="Freeform 38">
                  <a:extLst>
                    <a:ext uri="{FF2B5EF4-FFF2-40B4-BE49-F238E27FC236}">
                      <a16:creationId xmlns:a16="http://schemas.microsoft.com/office/drawing/2014/main" id="{2BACE175-FE29-8B01-6FF4-4FD10C5758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9" name="Freeform 39">
                  <a:extLst>
                    <a:ext uri="{FF2B5EF4-FFF2-40B4-BE49-F238E27FC236}">
                      <a16:creationId xmlns:a16="http://schemas.microsoft.com/office/drawing/2014/main" id="{2ACCBA02-6BB3-9498-15F9-2E764223F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15" name="Group 2">
                <a:extLst>
                  <a:ext uri="{FF2B5EF4-FFF2-40B4-BE49-F238E27FC236}">
                    <a16:creationId xmlns:a16="http://schemas.microsoft.com/office/drawing/2014/main" id="{130718C9-888B-6C0B-3F63-E7E693678957}"/>
                  </a:ext>
                </a:extLst>
              </p:cNvPr>
              <p:cNvGrpSpPr/>
              <p:nvPr/>
            </p:nvGrpSpPr>
            <p:grpSpPr>
              <a:xfrm>
                <a:off x="1485377" y="1373960"/>
                <a:ext cx="152301" cy="421159"/>
                <a:chOff x="1485377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416" name="Freeform 40">
                  <a:extLst>
                    <a:ext uri="{FF2B5EF4-FFF2-40B4-BE49-F238E27FC236}">
                      <a16:creationId xmlns:a16="http://schemas.microsoft.com/office/drawing/2014/main" id="{3417A058-1E34-00D6-6AE7-EE6130904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7" name="Freeform 41">
                  <a:extLst>
                    <a:ext uri="{FF2B5EF4-FFF2-40B4-BE49-F238E27FC236}">
                      <a16:creationId xmlns:a16="http://schemas.microsoft.com/office/drawing/2014/main" id="{9D10C0B5-2284-B1FB-86AC-5A0B2BD9AF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79" name="Group 91">
              <a:extLst>
                <a:ext uri="{FF2B5EF4-FFF2-40B4-BE49-F238E27FC236}">
                  <a16:creationId xmlns:a16="http://schemas.microsoft.com/office/drawing/2014/main" id="{E25EF8B5-5BD5-602C-8EE8-5CABAD6F7548}"/>
                </a:ext>
              </a:extLst>
            </p:cNvPr>
            <p:cNvGrpSpPr/>
            <p:nvPr/>
          </p:nvGrpSpPr>
          <p:grpSpPr>
            <a:xfrm>
              <a:off x="1776671" y="1347919"/>
              <a:ext cx="322266" cy="447869"/>
              <a:chOff x="1776671" y="1347919"/>
              <a:chExt cx="322266" cy="447869"/>
            </a:xfrm>
          </p:grpSpPr>
          <p:grpSp>
            <p:nvGrpSpPr>
              <p:cNvPr id="408" name="Group 5">
                <a:extLst>
                  <a:ext uri="{FF2B5EF4-FFF2-40B4-BE49-F238E27FC236}">
                    <a16:creationId xmlns:a16="http://schemas.microsoft.com/office/drawing/2014/main" id="{DC8C90E9-DBE9-B3F6-ACF0-F07050059AA9}"/>
                  </a:ext>
                </a:extLst>
              </p:cNvPr>
              <p:cNvGrpSpPr/>
              <p:nvPr/>
            </p:nvGrpSpPr>
            <p:grpSpPr>
              <a:xfrm>
                <a:off x="1938631" y="1347919"/>
                <a:ext cx="160306" cy="447869"/>
                <a:chOff x="1950051" y="1373960"/>
                <a:chExt cx="150746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412" name="Freeform 42">
                  <a:extLst>
                    <a:ext uri="{FF2B5EF4-FFF2-40B4-BE49-F238E27FC236}">
                      <a16:creationId xmlns:a16="http://schemas.microsoft.com/office/drawing/2014/main" id="{13F46D81-D0D0-4C2A-5DE6-8DBA5AFDA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3" name="Freeform 43">
                  <a:extLst>
                    <a:ext uri="{FF2B5EF4-FFF2-40B4-BE49-F238E27FC236}">
                      <a16:creationId xmlns:a16="http://schemas.microsoft.com/office/drawing/2014/main" id="{91FCD1E0-3E41-3C85-F80D-6B4332AF54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09" name="Group 4">
                <a:extLst>
                  <a:ext uri="{FF2B5EF4-FFF2-40B4-BE49-F238E27FC236}">
                    <a16:creationId xmlns:a16="http://schemas.microsoft.com/office/drawing/2014/main" id="{04E60730-397A-5EB5-4C80-06FEAC96B49C}"/>
                  </a:ext>
                </a:extLst>
              </p:cNvPr>
              <p:cNvGrpSpPr/>
              <p:nvPr/>
            </p:nvGrpSpPr>
            <p:grpSpPr>
              <a:xfrm>
                <a:off x="1776671" y="1347919"/>
                <a:ext cx="161960" cy="447869"/>
                <a:chOff x="1797750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410" name="Freeform 44">
                  <a:extLst>
                    <a:ext uri="{FF2B5EF4-FFF2-40B4-BE49-F238E27FC236}">
                      <a16:creationId xmlns:a16="http://schemas.microsoft.com/office/drawing/2014/main" id="{137EB68C-6783-751C-3CF0-3BBCEB5B0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11" name="Freeform 45">
                  <a:extLst>
                    <a:ext uri="{FF2B5EF4-FFF2-40B4-BE49-F238E27FC236}">
                      <a16:creationId xmlns:a16="http://schemas.microsoft.com/office/drawing/2014/main" id="{3C86074A-8A52-8773-CAC1-A91F7FB7B9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80" name="Group 92">
              <a:extLst>
                <a:ext uri="{FF2B5EF4-FFF2-40B4-BE49-F238E27FC236}">
                  <a16:creationId xmlns:a16="http://schemas.microsoft.com/office/drawing/2014/main" id="{C61E04D0-DD03-7979-A3E4-A70D444EB67B}"/>
                </a:ext>
              </a:extLst>
            </p:cNvPr>
            <p:cNvGrpSpPr/>
            <p:nvPr/>
          </p:nvGrpSpPr>
          <p:grpSpPr>
            <a:xfrm>
              <a:off x="2112156" y="1347919"/>
              <a:ext cx="323920" cy="447869"/>
              <a:chOff x="2112156" y="1347919"/>
              <a:chExt cx="323920" cy="447869"/>
            </a:xfrm>
          </p:grpSpPr>
          <p:grpSp>
            <p:nvGrpSpPr>
              <p:cNvPr id="402" name="Group 8">
                <a:extLst>
                  <a:ext uri="{FF2B5EF4-FFF2-40B4-BE49-F238E27FC236}">
                    <a16:creationId xmlns:a16="http://schemas.microsoft.com/office/drawing/2014/main" id="{35B368DD-EC98-0D08-F3A2-D6AF41215BD3}"/>
                  </a:ext>
                </a:extLst>
              </p:cNvPr>
              <p:cNvGrpSpPr/>
              <p:nvPr/>
            </p:nvGrpSpPr>
            <p:grpSpPr>
              <a:xfrm>
                <a:off x="2274116" y="1347919"/>
                <a:ext cx="161960" cy="447869"/>
                <a:chOff x="2265529" y="1373960"/>
                <a:chExt cx="152301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406" name="Freeform 46">
                  <a:extLst>
                    <a:ext uri="{FF2B5EF4-FFF2-40B4-BE49-F238E27FC236}">
                      <a16:creationId xmlns:a16="http://schemas.microsoft.com/office/drawing/2014/main" id="{AABC2737-85D8-B0E2-C3A7-941F75AD0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529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7" name="Freeform 47">
                  <a:extLst>
                    <a:ext uri="{FF2B5EF4-FFF2-40B4-BE49-F238E27FC236}">
                      <a16:creationId xmlns:a16="http://schemas.microsoft.com/office/drawing/2014/main" id="{B4D20F30-64D4-78EE-573C-4DC0DFA7DA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5529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03" name="Group 6">
                <a:extLst>
                  <a:ext uri="{FF2B5EF4-FFF2-40B4-BE49-F238E27FC236}">
                    <a16:creationId xmlns:a16="http://schemas.microsoft.com/office/drawing/2014/main" id="{167851BA-FCF8-FBA3-0132-80046F7CC2A6}"/>
                  </a:ext>
                </a:extLst>
              </p:cNvPr>
              <p:cNvGrpSpPr/>
              <p:nvPr/>
            </p:nvGrpSpPr>
            <p:grpSpPr>
              <a:xfrm>
                <a:off x="2112156" y="1347919"/>
                <a:ext cx="161960" cy="447869"/>
                <a:chOff x="2113228" y="1373960"/>
                <a:chExt cx="152301" cy="421159"/>
              </a:xfrm>
              <a:solidFill>
                <a:srgbClr val="9BBB59"/>
              </a:solidFill>
            </p:grpSpPr>
            <p:sp>
              <p:nvSpPr>
                <p:cNvPr id="404" name="Freeform 48">
                  <a:extLst>
                    <a:ext uri="{FF2B5EF4-FFF2-40B4-BE49-F238E27FC236}">
                      <a16:creationId xmlns:a16="http://schemas.microsoft.com/office/drawing/2014/main" id="{570E9C58-6667-4C96-9EEB-8C1B146D5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1136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5" name="Freeform 49">
                  <a:extLst>
                    <a:ext uri="{FF2B5EF4-FFF2-40B4-BE49-F238E27FC236}">
                      <a16:creationId xmlns:a16="http://schemas.microsoft.com/office/drawing/2014/main" id="{296830C2-5711-156F-6023-9C246C760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3228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81" name="Group 94">
              <a:extLst>
                <a:ext uri="{FF2B5EF4-FFF2-40B4-BE49-F238E27FC236}">
                  <a16:creationId xmlns:a16="http://schemas.microsoft.com/office/drawing/2014/main" id="{05CE6D58-36C3-8D95-EEC9-07A1EC54DF46}"/>
                </a:ext>
              </a:extLst>
            </p:cNvPr>
            <p:cNvGrpSpPr/>
            <p:nvPr/>
          </p:nvGrpSpPr>
          <p:grpSpPr>
            <a:xfrm>
              <a:off x="2781480" y="1347919"/>
              <a:ext cx="322266" cy="447869"/>
              <a:chOff x="2781480" y="1347919"/>
              <a:chExt cx="322266" cy="447869"/>
            </a:xfrm>
          </p:grpSpPr>
          <p:grpSp>
            <p:nvGrpSpPr>
              <p:cNvPr id="396" name="Group 15">
                <a:extLst>
                  <a:ext uri="{FF2B5EF4-FFF2-40B4-BE49-F238E27FC236}">
                    <a16:creationId xmlns:a16="http://schemas.microsoft.com/office/drawing/2014/main" id="{26BA2A32-56AF-925D-874F-53A1DA616DC5}"/>
                  </a:ext>
                </a:extLst>
              </p:cNvPr>
              <p:cNvGrpSpPr/>
              <p:nvPr/>
            </p:nvGrpSpPr>
            <p:grpSpPr>
              <a:xfrm>
                <a:off x="2941786" y="1347919"/>
                <a:ext cx="161960" cy="447869"/>
                <a:chOff x="2893381" y="1373960"/>
                <a:chExt cx="152301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400" name="Freeform 54">
                  <a:extLst>
                    <a:ext uri="{FF2B5EF4-FFF2-40B4-BE49-F238E27FC236}">
                      <a16:creationId xmlns:a16="http://schemas.microsoft.com/office/drawing/2014/main" id="{260396FE-AED0-CE24-12F6-F42C2E3F3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381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01" name="Freeform 55">
                  <a:extLst>
                    <a:ext uri="{FF2B5EF4-FFF2-40B4-BE49-F238E27FC236}">
                      <a16:creationId xmlns:a16="http://schemas.microsoft.com/office/drawing/2014/main" id="{1BCEF39C-8393-A22C-A94C-69A7166D51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381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97" name="Group 14">
                <a:extLst>
                  <a:ext uri="{FF2B5EF4-FFF2-40B4-BE49-F238E27FC236}">
                    <a16:creationId xmlns:a16="http://schemas.microsoft.com/office/drawing/2014/main" id="{9BC945C8-12A9-1750-41F8-32F612D35610}"/>
                  </a:ext>
                </a:extLst>
              </p:cNvPr>
              <p:cNvGrpSpPr/>
              <p:nvPr/>
            </p:nvGrpSpPr>
            <p:grpSpPr>
              <a:xfrm>
                <a:off x="2781480" y="1347919"/>
                <a:ext cx="160307" cy="447869"/>
                <a:chOff x="2742635" y="1373960"/>
                <a:chExt cx="150747" cy="421159"/>
              </a:xfrm>
              <a:solidFill>
                <a:srgbClr val="9BBB59"/>
              </a:solidFill>
            </p:grpSpPr>
            <p:sp>
              <p:nvSpPr>
                <p:cNvPr id="398" name="Freeform 56">
                  <a:extLst>
                    <a:ext uri="{FF2B5EF4-FFF2-40B4-BE49-F238E27FC236}">
                      <a16:creationId xmlns:a16="http://schemas.microsoft.com/office/drawing/2014/main" id="{BB19C814-DBA3-D8DC-76F6-ACEA2348E0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8989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99" name="Freeform 57">
                  <a:extLst>
                    <a:ext uri="{FF2B5EF4-FFF2-40B4-BE49-F238E27FC236}">
                      <a16:creationId xmlns:a16="http://schemas.microsoft.com/office/drawing/2014/main" id="{DA754DAF-4DFB-3928-7E4E-3C3EFBA95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635" y="1492071"/>
                  <a:ext cx="150746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82" name="Group 95">
              <a:extLst>
                <a:ext uri="{FF2B5EF4-FFF2-40B4-BE49-F238E27FC236}">
                  <a16:creationId xmlns:a16="http://schemas.microsoft.com/office/drawing/2014/main" id="{7579BD4E-8F2A-B91F-2507-4FEF12F524D3}"/>
                </a:ext>
              </a:extLst>
            </p:cNvPr>
            <p:cNvGrpSpPr/>
            <p:nvPr/>
          </p:nvGrpSpPr>
          <p:grpSpPr>
            <a:xfrm>
              <a:off x="3112010" y="1347919"/>
              <a:ext cx="323920" cy="447869"/>
              <a:chOff x="3112010" y="1347919"/>
              <a:chExt cx="323920" cy="447869"/>
            </a:xfrm>
          </p:grpSpPr>
          <p:grpSp>
            <p:nvGrpSpPr>
              <p:cNvPr id="390" name="Group 17">
                <a:extLst>
                  <a:ext uri="{FF2B5EF4-FFF2-40B4-BE49-F238E27FC236}">
                    <a16:creationId xmlns:a16="http://schemas.microsoft.com/office/drawing/2014/main" id="{FAD141E3-C2BC-3B95-F58B-C1D31DC1DC77}"/>
                  </a:ext>
                </a:extLst>
              </p:cNvPr>
              <p:cNvGrpSpPr/>
              <p:nvPr/>
            </p:nvGrpSpPr>
            <p:grpSpPr>
              <a:xfrm>
                <a:off x="3273970" y="1347919"/>
                <a:ext cx="161960" cy="447869"/>
                <a:chOff x="3205754" y="1373960"/>
                <a:chExt cx="152301" cy="421159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394" name="Freeform 58">
                  <a:extLst>
                    <a:ext uri="{FF2B5EF4-FFF2-40B4-BE49-F238E27FC236}">
                      <a16:creationId xmlns:a16="http://schemas.microsoft.com/office/drawing/2014/main" id="{1ED6A474-B1A8-3974-6AD7-A02F40C0A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754" y="1373960"/>
                  <a:ext cx="51284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95" name="Freeform 59">
                  <a:extLst>
                    <a:ext uri="{FF2B5EF4-FFF2-40B4-BE49-F238E27FC236}">
                      <a16:creationId xmlns:a16="http://schemas.microsoft.com/office/drawing/2014/main" id="{53D9ED2C-0847-B2A3-9DFF-D515FEC74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754" y="1492071"/>
                  <a:ext cx="152301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91" name="Group 16">
                <a:extLst>
                  <a:ext uri="{FF2B5EF4-FFF2-40B4-BE49-F238E27FC236}">
                    <a16:creationId xmlns:a16="http://schemas.microsoft.com/office/drawing/2014/main" id="{6C65730E-82FE-BA91-CD0D-7B6E062A4B10}"/>
                  </a:ext>
                </a:extLst>
              </p:cNvPr>
              <p:cNvGrpSpPr/>
              <p:nvPr/>
            </p:nvGrpSpPr>
            <p:grpSpPr>
              <a:xfrm>
                <a:off x="3112010" y="1347919"/>
                <a:ext cx="161960" cy="447869"/>
                <a:chOff x="3053453" y="1373960"/>
                <a:chExt cx="152301" cy="421159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392" name="Freeform 60">
                  <a:extLst>
                    <a:ext uri="{FF2B5EF4-FFF2-40B4-BE49-F238E27FC236}">
                      <a16:creationId xmlns:a16="http://schemas.microsoft.com/office/drawing/2014/main" id="{1B7B161C-45C4-48F0-DD43-86E55A108F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4469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93" name="Freeform 61">
                  <a:extLst>
                    <a:ext uri="{FF2B5EF4-FFF2-40B4-BE49-F238E27FC236}">
                      <a16:creationId xmlns:a16="http://schemas.microsoft.com/office/drawing/2014/main" id="{700B7E61-8F7C-90F6-18F8-70E788A688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3453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383" name="Group 281">
              <a:extLst>
                <a:ext uri="{FF2B5EF4-FFF2-40B4-BE49-F238E27FC236}">
                  <a16:creationId xmlns:a16="http://schemas.microsoft.com/office/drawing/2014/main" id="{9745C5C6-CD10-9E86-9A55-05EA43CDE09B}"/>
                </a:ext>
              </a:extLst>
            </p:cNvPr>
            <p:cNvGrpSpPr/>
            <p:nvPr/>
          </p:nvGrpSpPr>
          <p:grpSpPr>
            <a:xfrm>
              <a:off x="3449151" y="1347919"/>
              <a:ext cx="322265" cy="447870"/>
              <a:chOff x="3370487" y="1373960"/>
              <a:chExt cx="303046" cy="421160"/>
            </a:xfrm>
          </p:grpSpPr>
          <p:grpSp>
            <p:nvGrpSpPr>
              <p:cNvPr id="384" name="Group 19">
                <a:extLst>
                  <a:ext uri="{FF2B5EF4-FFF2-40B4-BE49-F238E27FC236}">
                    <a16:creationId xmlns:a16="http://schemas.microsoft.com/office/drawing/2014/main" id="{1BBD39E5-E3A7-00F8-B49D-A76FC3D41B62}"/>
                  </a:ext>
                </a:extLst>
              </p:cNvPr>
              <p:cNvGrpSpPr/>
              <p:nvPr/>
            </p:nvGrpSpPr>
            <p:grpSpPr>
              <a:xfrm>
                <a:off x="3521232" y="1373960"/>
                <a:ext cx="152301" cy="421160"/>
                <a:chOff x="3521232" y="1373960"/>
                <a:chExt cx="152301" cy="421160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388" name="Freeform 62">
                  <a:extLst>
                    <a:ext uri="{FF2B5EF4-FFF2-40B4-BE49-F238E27FC236}">
                      <a16:creationId xmlns:a16="http://schemas.microsoft.com/office/drawing/2014/main" id="{7790663F-4420-B4C8-99E2-03EEF5643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1232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89" name="Freeform 63">
                  <a:extLst>
                    <a:ext uri="{FF2B5EF4-FFF2-40B4-BE49-F238E27FC236}">
                      <a16:creationId xmlns:a16="http://schemas.microsoft.com/office/drawing/2014/main" id="{5FF5FB4F-F4B4-C42D-584F-6AB0DC701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1232" y="1492071"/>
                  <a:ext cx="152301" cy="303049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385" name="Group 18">
                <a:extLst>
                  <a:ext uri="{FF2B5EF4-FFF2-40B4-BE49-F238E27FC236}">
                    <a16:creationId xmlns:a16="http://schemas.microsoft.com/office/drawing/2014/main" id="{8FACD957-C991-3FFF-C523-C3BB294C25B3}"/>
                  </a:ext>
                </a:extLst>
              </p:cNvPr>
              <p:cNvGrpSpPr/>
              <p:nvPr/>
            </p:nvGrpSpPr>
            <p:grpSpPr>
              <a:xfrm>
                <a:off x="3370487" y="1373960"/>
                <a:ext cx="150746" cy="421160"/>
                <a:chOff x="3370487" y="1373960"/>
                <a:chExt cx="150746" cy="421160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386" name="Freeform 64">
                  <a:extLst>
                    <a:ext uri="{FF2B5EF4-FFF2-40B4-BE49-F238E27FC236}">
                      <a16:creationId xmlns:a16="http://schemas.microsoft.com/office/drawing/2014/main" id="{123A3CFA-C1CF-43F7-1C1D-E69550A141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6839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387" name="Freeform 65">
                  <a:extLst>
                    <a:ext uri="{FF2B5EF4-FFF2-40B4-BE49-F238E27FC236}">
                      <a16:creationId xmlns:a16="http://schemas.microsoft.com/office/drawing/2014/main" id="{F5C8A930-5ADF-08C3-8308-121A7E7032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0487" y="1492071"/>
                  <a:ext cx="150746" cy="303049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</p:grpSp>
      <p:grpSp>
        <p:nvGrpSpPr>
          <p:cNvPr id="426" name="Group 26">
            <a:extLst>
              <a:ext uri="{FF2B5EF4-FFF2-40B4-BE49-F238E27FC236}">
                <a16:creationId xmlns:a16="http://schemas.microsoft.com/office/drawing/2014/main" id="{91727A4D-058F-1D7A-53FB-7AAFEBB9BC9B}"/>
              </a:ext>
            </a:extLst>
          </p:cNvPr>
          <p:cNvGrpSpPr/>
          <p:nvPr/>
        </p:nvGrpSpPr>
        <p:grpSpPr>
          <a:xfrm>
            <a:off x="961230" y="2642305"/>
            <a:ext cx="2657796" cy="451319"/>
            <a:chOff x="1278885" y="1904715"/>
            <a:chExt cx="2657796" cy="451319"/>
          </a:xfrm>
        </p:grpSpPr>
        <p:grpSp>
          <p:nvGrpSpPr>
            <p:cNvPr id="427" name="Group 100">
              <a:extLst>
                <a:ext uri="{FF2B5EF4-FFF2-40B4-BE49-F238E27FC236}">
                  <a16:creationId xmlns:a16="http://schemas.microsoft.com/office/drawing/2014/main" id="{0F5DE238-1D2E-F6C0-AC8E-F8E68EC70307}"/>
                </a:ext>
              </a:extLst>
            </p:cNvPr>
            <p:cNvGrpSpPr/>
            <p:nvPr/>
          </p:nvGrpSpPr>
          <p:grpSpPr>
            <a:xfrm>
              <a:off x="2278739" y="1904715"/>
              <a:ext cx="322265" cy="447869"/>
              <a:chOff x="2278739" y="1904715"/>
              <a:chExt cx="322265" cy="447869"/>
            </a:xfrm>
          </p:grpSpPr>
          <p:grpSp>
            <p:nvGrpSpPr>
              <p:cNvPr id="477" name="Group 233">
                <a:extLst>
                  <a:ext uri="{FF2B5EF4-FFF2-40B4-BE49-F238E27FC236}">
                    <a16:creationId xmlns:a16="http://schemas.microsoft.com/office/drawing/2014/main" id="{387C15B8-5C95-5D8A-9DF6-515F671CE088}"/>
                  </a:ext>
                </a:extLst>
              </p:cNvPr>
              <p:cNvGrpSpPr/>
              <p:nvPr/>
            </p:nvGrpSpPr>
            <p:grpSpPr>
              <a:xfrm>
                <a:off x="2440698" y="1904715"/>
                <a:ext cx="160306" cy="447869"/>
                <a:chOff x="2577902" y="1373960"/>
                <a:chExt cx="150746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481" name="Freeform 50">
                  <a:extLst>
                    <a:ext uri="{FF2B5EF4-FFF2-40B4-BE49-F238E27FC236}">
                      <a16:creationId xmlns:a16="http://schemas.microsoft.com/office/drawing/2014/main" id="{7044FE0B-363F-50D6-5834-BA1B6CE44C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902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82" name="Freeform 51">
                  <a:extLst>
                    <a:ext uri="{FF2B5EF4-FFF2-40B4-BE49-F238E27FC236}">
                      <a16:creationId xmlns:a16="http://schemas.microsoft.com/office/drawing/2014/main" id="{44F2F4C9-665A-701F-9C65-4ADDC0DA2C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902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78" name="Group 234">
                <a:extLst>
                  <a:ext uri="{FF2B5EF4-FFF2-40B4-BE49-F238E27FC236}">
                    <a16:creationId xmlns:a16="http://schemas.microsoft.com/office/drawing/2014/main" id="{76BA161E-2214-3EB8-78BE-BA9328FB6711}"/>
                  </a:ext>
                </a:extLst>
              </p:cNvPr>
              <p:cNvGrpSpPr/>
              <p:nvPr/>
            </p:nvGrpSpPr>
            <p:grpSpPr>
              <a:xfrm>
                <a:off x="2278739" y="1904715"/>
                <a:ext cx="161959" cy="447869"/>
                <a:chOff x="2425602" y="1373960"/>
                <a:chExt cx="152300" cy="421159"/>
              </a:xfrm>
              <a:solidFill>
                <a:srgbClr val="2980B9"/>
              </a:solidFill>
            </p:grpSpPr>
            <p:sp>
              <p:nvSpPr>
                <p:cNvPr id="479" name="Freeform 52">
                  <a:extLst>
                    <a:ext uri="{FF2B5EF4-FFF2-40B4-BE49-F238E27FC236}">
                      <a16:creationId xmlns:a16="http://schemas.microsoft.com/office/drawing/2014/main" id="{C2E9E9CE-5AE8-A7B9-87A3-FF05557447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61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80" name="Freeform 53">
                  <a:extLst>
                    <a:ext uri="{FF2B5EF4-FFF2-40B4-BE49-F238E27FC236}">
                      <a16:creationId xmlns:a16="http://schemas.microsoft.com/office/drawing/2014/main" id="{18C94F00-E508-157A-27DF-1047E42C5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5602" y="1492071"/>
                  <a:ext cx="152300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28" name="Group 96">
              <a:extLst>
                <a:ext uri="{FF2B5EF4-FFF2-40B4-BE49-F238E27FC236}">
                  <a16:creationId xmlns:a16="http://schemas.microsoft.com/office/drawing/2014/main" id="{0ADB189B-3B55-E91E-7447-F0776186A692}"/>
                </a:ext>
              </a:extLst>
            </p:cNvPr>
            <p:cNvGrpSpPr/>
            <p:nvPr/>
          </p:nvGrpSpPr>
          <p:grpSpPr>
            <a:xfrm>
              <a:off x="1278885" y="1904715"/>
              <a:ext cx="323920" cy="447869"/>
              <a:chOff x="1278885" y="1904715"/>
              <a:chExt cx="323920" cy="447869"/>
            </a:xfrm>
          </p:grpSpPr>
          <p:grpSp>
            <p:nvGrpSpPr>
              <p:cNvPr id="471" name="Group 235">
                <a:extLst>
                  <a:ext uri="{FF2B5EF4-FFF2-40B4-BE49-F238E27FC236}">
                    <a16:creationId xmlns:a16="http://schemas.microsoft.com/office/drawing/2014/main" id="{84F6573A-C67E-7576-F19B-26352F6C1D7F}"/>
                  </a:ext>
                </a:extLst>
              </p:cNvPr>
              <p:cNvGrpSpPr/>
              <p:nvPr/>
            </p:nvGrpSpPr>
            <p:grpSpPr>
              <a:xfrm>
                <a:off x="1440845" y="1904715"/>
                <a:ext cx="161960" cy="447869"/>
                <a:chOff x="1637678" y="1373960"/>
                <a:chExt cx="152301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475" name="Freeform 38">
                  <a:extLst>
                    <a:ext uri="{FF2B5EF4-FFF2-40B4-BE49-F238E27FC236}">
                      <a16:creationId xmlns:a16="http://schemas.microsoft.com/office/drawing/2014/main" id="{3B6E6C12-3C03-34F7-CF83-325CDF7C2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76" name="Freeform 39">
                  <a:extLst>
                    <a:ext uri="{FF2B5EF4-FFF2-40B4-BE49-F238E27FC236}">
                      <a16:creationId xmlns:a16="http://schemas.microsoft.com/office/drawing/2014/main" id="{3D61C41F-A2B0-D32F-6C7A-D95903A6C5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72" name="Group 236">
                <a:extLst>
                  <a:ext uri="{FF2B5EF4-FFF2-40B4-BE49-F238E27FC236}">
                    <a16:creationId xmlns:a16="http://schemas.microsoft.com/office/drawing/2014/main" id="{CE2EAF4A-7A31-61FD-4B0C-7AA14074891A}"/>
                  </a:ext>
                </a:extLst>
              </p:cNvPr>
              <p:cNvGrpSpPr/>
              <p:nvPr/>
            </p:nvGrpSpPr>
            <p:grpSpPr>
              <a:xfrm>
                <a:off x="1278885" y="1904715"/>
                <a:ext cx="161960" cy="447869"/>
                <a:chOff x="1485377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473" name="Freeform 40">
                  <a:extLst>
                    <a:ext uri="{FF2B5EF4-FFF2-40B4-BE49-F238E27FC236}">
                      <a16:creationId xmlns:a16="http://schemas.microsoft.com/office/drawing/2014/main" id="{7BD13328-433C-304A-1392-F94E50AE96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74" name="Freeform 41">
                  <a:extLst>
                    <a:ext uri="{FF2B5EF4-FFF2-40B4-BE49-F238E27FC236}">
                      <a16:creationId xmlns:a16="http://schemas.microsoft.com/office/drawing/2014/main" id="{950C3BD5-4DCF-3C07-568E-A5F34E9D7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29" name="Group 97">
              <a:extLst>
                <a:ext uri="{FF2B5EF4-FFF2-40B4-BE49-F238E27FC236}">
                  <a16:creationId xmlns:a16="http://schemas.microsoft.com/office/drawing/2014/main" id="{A515E0ED-C1FB-0A00-B17A-774D0D868D5F}"/>
                </a:ext>
              </a:extLst>
            </p:cNvPr>
            <p:cNvGrpSpPr/>
            <p:nvPr/>
          </p:nvGrpSpPr>
          <p:grpSpPr>
            <a:xfrm>
              <a:off x="1611069" y="1904715"/>
              <a:ext cx="322266" cy="447869"/>
              <a:chOff x="1611069" y="1904715"/>
              <a:chExt cx="322266" cy="447869"/>
            </a:xfrm>
          </p:grpSpPr>
          <p:grpSp>
            <p:nvGrpSpPr>
              <p:cNvPr id="465" name="Group 237">
                <a:extLst>
                  <a:ext uri="{FF2B5EF4-FFF2-40B4-BE49-F238E27FC236}">
                    <a16:creationId xmlns:a16="http://schemas.microsoft.com/office/drawing/2014/main" id="{A1F64A32-A2BD-8EE5-A1B5-70C9D39B81F9}"/>
                  </a:ext>
                </a:extLst>
              </p:cNvPr>
              <p:cNvGrpSpPr/>
              <p:nvPr/>
            </p:nvGrpSpPr>
            <p:grpSpPr>
              <a:xfrm>
                <a:off x="1773029" y="1904715"/>
                <a:ext cx="160306" cy="447869"/>
                <a:chOff x="1950051" y="1373960"/>
                <a:chExt cx="150746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469" name="Freeform 42">
                  <a:extLst>
                    <a:ext uri="{FF2B5EF4-FFF2-40B4-BE49-F238E27FC236}">
                      <a16:creationId xmlns:a16="http://schemas.microsoft.com/office/drawing/2014/main" id="{7E1A8248-4C7A-E38E-F150-128E34F569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70" name="Freeform 43">
                  <a:extLst>
                    <a:ext uri="{FF2B5EF4-FFF2-40B4-BE49-F238E27FC236}">
                      <a16:creationId xmlns:a16="http://schemas.microsoft.com/office/drawing/2014/main" id="{C407C73A-C0B5-AE07-E441-FDE7335CEC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66" name="Group 238">
                <a:extLst>
                  <a:ext uri="{FF2B5EF4-FFF2-40B4-BE49-F238E27FC236}">
                    <a16:creationId xmlns:a16="http://schemas.microsoft.com/office/drawing/2014/main" id="{CDBCBAC3-0847-0B40-0859-FB0087C8D6CD}"/>
                  </a:ext>
                </a:extLst>
              </p:cNvPr>
              <p:cNvGrpSpPr/>
              <p:nvPr/>
            </p:nvGrpSpPr>
            <p:grpSpPr>
              <a:xfrm>
                <a:off x="1611069" y="1904715"/>
                <a:ext cx="161960" cy="447869"/>
                <a:chOff x="1797750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467" name="Freeform 44">
                  <a:extLst>
                    <a:ext uri="{FF2B5EF4-FFF2-40B4-BE49-F238E27FC236}">
                      <a16:creationId xmlns:a16="http://schemas.microsoft.com/office/drawing/2014/main" id="{0B4B6F49-B84A-436B-EA10-2DC1D9F1A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8" name="Freeform 45">
                  <a:extLst>
                    <a:ext uri="{FF2B5EF4-FFF2-40B4-BE49-F238E27FC236}">
                      <a16:creationId xmlns:a16="http://schemas.microsoft.com/office/drawing/2014/main" id="{98389DFE-B92D-70C9-7FDA-F1DA0605E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30" name="Group 99">
              <a:extLst>
                <a:ext uri="{FF2B5EF4-FFF2-40B4-BE49-F238E27FC236}">
                  <a16:creationId xmlns:a16="http://schemas.microsoft.com/office/drawing/2014/main" id="{DF550044-4A5D-DD9D-ACB8-EF04C0DC7BBB}"/>
                </a:ext>
              </a:extLst>
            </p:cNvPr>
            <p:cNvGrpSpPr/>
            <p:nvPr/>
          </p:nvGrpSpPr>
          <p:grpSpPr>
            <a:xfrm>
              <a:off x="1946554" y="1904715"/>
              <a:ext cx="323920" cy="447869"/>
              <a:chOff x="1946554" y="1904715"/>
              <a:chExt cx="323920" cy="447869"/>
            </a:xfrm>
          </p:grpSpPr>
          <p:grpSp>
            <p:nvGrpSpPr>
              <p:cNvPr id="459" name="Group 20">
                <a:extLst>
                  <a:ext uri="{FF2B5EF4-FFF2-40B4-BE49-F238E27FC236}">
                    <a16:creationId xmlns:a16="http://schemas.microsoft.com/office/drawing/2014/main" id="{EB8D8DB7-2AF4-539D-55CB-5C5305B12FEF}"/>
                  </a:ext>
                </a:extLst>
              </p:cNvPr>
              <p:cNvGrpSpPr/>
              <p:nvPr/>
            </p:nvGrpSpPr>
            <p:grpSpPr>
              <a:xfrm>
                <a:off x="2108514" y="1904715"/>
                <a:ext cx="161960" cy="447869"/>
                <a:chOff x="2108514" y="1904715"/>
                <a:chExt cx="161960" cy="44786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463" name="Freeform 46">
                  <a:extLst>
                    <a:ext uri="{FF2B5EF4-FFF2-40B4-BE49-F238E27FC236}">
                      <a16:creationId xmlns:a16="http://schemas.microsoft.com/office/drawing/2014/main" id="{2697108E-7184-48AC-82C5-B61A4DFC3A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8514" y="1904715"/>
                  <a:ext cx="49580" cy="107424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4" name="Freeform 47">
                  <a:extLst>
                    <a:ext uri="{FF2B5EF4-FFF2-40B4-BE49-F238E27FC236}">
                      <a16:creationId xmlns:a16="http://schemas.microsoft.com/office/drawing/2014/main" id="{A7345861-78F5-7B80-2D65-FEAF04BAE9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8514" y="2030317"/>
                  <a:ext cx="161960" cy="322267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60" name="Group 98">
                <a:extLst>
                  <a:ext uri="{FF2B5EF4-FFF2-40B4-BE49-F238E27FC236}">
                    <a16:creationId xmlns:a16="http://schemas.microsoft.com/office/drawing/2014/main" id="{29E50E82-E565-643E-0B40-68C26293FD88}"/>
                  </a:ext>
                </a:extLst>
              </p:cNvPr>
              <p:cNvGrpSpPr/>
              <p:nvPr/>
            </p:nvGrpSpPr>
            <p:grpSpPr>
              <a:xfrm>
                <a:off x="1946554" y="1904715"/>
                <a:ext cx="161960" cy="447869"/>
                <a:chOff x="1946554" y="1904715"/>
                <a:chExt cx="161960" cy="447869"/>
              </a:xfrm>
            </p:grpSpPr>
            <p:sp>
              <p:nvSpPr>
                <p:cNvPr id="461" name="Freeform 48">
                  <a:extLst>
                    <a:ext uri="{FF2B5EF4-FFF2-40B4-BE49-F238E27FC236}">
                      <a16:creationId xmlns:a16="http://schemas.microsoft.com/office/drawing/2014/main" id="{5D5BC485-6D9E-E55F-46BD-EDD361C7F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0671" y="1904715"/>
                  <a:ext cx="57843" cy="107424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9BBB5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62" name="Freeform 49">
                  <a:extLst>
                    <a:ext uri="{FF2B5EF4-FFF2-40B4-BE49-F238E27FC236}">
                      <a16:creationId xmlns:a16="http://schemas.microsoft.com/office/drawing/2014/main" id="{E14F91EB-DE3F-1EDA-B31E-7459CB9CB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6554" y="2030317"/>
                  <a:ext cx="161960" cy="322267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9BBB5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31" name="Group 101">
              <a:extLst>
                <a:ext uri="{FF2B5EF4-FFF2-40B4-BE49-F238E27FC236}">
                  <a16:creationId xmlns:a16="http://schemas.microsoft.com/office/drawing/2014/main" id="{1D1B345B-DCB2-B66B-B3DC-3044C779E1FB}"/>
                </a:ext>
              </a:extLst>
            </p:cNvPr>
            <p:cNvGrpSpPr/>
            <p:nvPr/>
          </p:nvGrpSpPr>
          <p:grpSpPr>
            <a:xfrm>
              <a:off x="2615878" y="1904715"/>
              <a:ext cx="322266" cy="447869"/>
              <a:chOff x="2615878" y="1904715"/>
              <a:chExt cx="322266" cy="447869"/>
            </a:xfrm>
          </p:grpSpPr>
          <p:grpSp>
            <p:nvGrpSpPr>
              <p:cNvPr id="453" name="Group 241">
                <a:extLst>
                  <a:ext uri="{FF2B5EF4-FFF2-40B4-BE49-F238E27FC236}">
                    <a16:creationId xmlns:a16="http://schemas.microsoft.com/office/drawing/2014/main" id="{F5C17199-BA85-682A-56A1-AB2B7CF1793F}"/>
                  </a:ext>
                </a:extLst>
              </p:cNvPr>
              <p:cNvGrpSpPr/>
              <p:nvPr/>
            </p:nvGrpSpPr>
            <p:grpSpPr>
              <a:xfrm>
                <a:off x="2776184" y="1904715"/>
                <a:ext cx="161960" cy="447869"/>
                <a:chOff x="2893381" y="1373960"/>
                <a:chExt cx="152301" cy="421159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457" name="Freeform 54">
                  <a:extLst>
                    <a:ext uri="{FF2B5EF4-FFF2-40B4-BE49-F238E27FC236}">
                      <a16:creationId xmlns:a16="http://schemas.microsoft.com/office/drawing/2014/main" id="{05C1138F-F631-04EF-5E8B-9A66957AE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381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8" name="Freeform 55">
                  <a:extLst>
                    <a:ext uri="{FF2B5EF4-FFF2-40B4-BE49-F238E27FC236}">
                      <a16:creationId xmlns:a16="http://schemas.microsoft.com/office/drawing/2014/main" id="{F922963A-37FF-A20A-A261-64E3DD7435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381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54" name="Group 242">
                <a:extLst>
                  <a:ext uri="{FF2B5EF4-FFF2-40B4-BE49-F238E27FC236}">
                    <a16:creationId xmlns:a16="http://schemas.microsoft.com/office/drawing/2014/main" id="{AAB44F92-368E-345D-5F2F-AAEACBC5E5C2}"/>
                  </a:ext>
                </a:extLst>
              </p:cNvPr>
              <p:cNvGrpSpPr/>
              <p:nvPr/>
            </p:nvGrpSpPr>
            <p:grpSpPr>
              <a:xfrm>
                <a:off x="2615878" y="1904715"/>
                <a:ext cx="160307" cy="447869"/>
                <a:chOff x="2742635" y="1373960"/>
                <a:chExt cx="150747" cy="421159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455" name="Freeform 56">
                  <a:extLst>
                    <a:ext uri="{FF2B5EF4-FFF2-40B4-BE49-F238E27FC236}">
                      <a16:creationId xmlns:a16="http://schemas.microsoft.com/office/drawing/2014/main" id="{7B2DBE7E-A69D-EE0E-56FF-91A6AC8A7A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8989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6" name="Freeform 57">
                  <a:extLst>
                    <a:ext uri="{FF2B5EF4-FFF2-40B4-BE49-F238E27FC236}">
                      <a16:creationId xmlns:a16="http://schemas.microsoft.com/office/drawing/2014/main" id="{3E452DC2-B173-AB55-726B-6E2563E4D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2635" y="1492071"/>
                  <a:ext cx="150746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32" name="Group 102">
              <a:extLst>
                <a:ext uri="{FF2B5EF4-FFF2-40B4-BE49-F238E27FC236}">
                  <a16:creationId xmlns:a16="http://schemas.microsoft.com/office/drawing/2014/main" id="{359B67FC-9EF8-0672-6A3A-9410F0C27E3E}"/>
                </a:ext>
              </a:extLst>
            </p:cNvPr>
            <p:cNvGrpSpPr/>
            <p:nvPr/>
          </p:nvGrpSpPr>
          <p:grpSpPr>
            <a:xfrm>
              <a:off x="2946408" y="1904715"/>
              <a:ext cx="323920" cy="447869"/>
              <a:chOff x="2946408" y="1904715"/>
              <a:chExt cx="323920" cy="447869"/>
            </a:xfrm>
          </p:grpSpPr>
          <p:grpSp>
            <p:nvGrpSpPr>
              <p:cNvPr id="447" name="Group 243">
                <a:extLst>
                  <a:ext uri="{FF2B5EF4-FFF2-40B4-BE49-F238E27FC236}">
                    <a16:creationId xmlns:a16="http://schemas.microsoft.com/office/drawing/2014/main" id="{AEB1670F-DCBE-9BD6-DE09-BA4BE7D1E54E}"/>
                  </a:ext>
                </a:extLst>
              </p:cNvPr>
              <p:cNvGrpSpPr/>
              <p:nvPr/>
            </p:nvGrpSpPr>
            <p:grpSpPr>
              <a:xfrm>
                <a:off x="3108368" y="1904715"/>
                <a:ext cx="161960" cy="447869"/>
                <a:chOff x="3205754" y="1373960"/>
                <a:chExt cx="152301" cy="421159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451" name="Freeform 58">
                  <a:extLst>
                    <a:ext uri="{FF2B5EF4-FFF2-40B4-BE49-F238E27FC236}">
                      <a16:creationId xmlns:a16="http://schemas.microsoft.com/office/drawing/2014/main" id="{04823DD5-081E-07C1-3E4B-4204960A41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754" y="1373960"/>
                  <a:ext cx="51284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2" name="Freeform 59">
                  <a:extLst>
                    <a:ext uri="{FF2B5EF4-FFF2-40B4-BE49-F238E27FC236}">
                      <a16:creationId xmlns:a16="http://schemas.microsoft.com/office/drawing/2014/main" id="{1774B96C-6516-B3B3-8B27-43B2598A1E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5754" y="1492071"/>
                  <a:ext cx="152301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48" name="Group 244">
                <a:extLst>
                  <a:ext uri="{FF2B5EF4-FFF2-40B4-BE49-F238E27FC236}">
                    <a16:creationId xmlns:a16="http://schemas.microsoft.com/office/drawing/2014/main" id="{54B43236-EDEB-C461-D33B-18B8A700787A}"/>
                  </a:ext>
                </a:extLst>
              </p:cNvPr>
              <p:cNvGrpSpPr/>
              <p:nvPr/>
            </p:nvGrpSpPr>
            <p:grpSpPr>
              <a:xfrm>
                <a:off x="2946408" y="1904715"/>
                <a:ext cx="161960" cy="447869"/>
                <a:chOff x="3053453" y="1373960"/>
                <a:chExt cx="152301" cy="421159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449" name="Freeform 60">
                  <a:extLst>
                    <a:ext uri="{FF2B5EF4-FFF2-40B4-BE49-F238E27FC236}">
                      <a16:creationId xmlns:a16="http://schemas.microsoft.com/office/drawing/2014/main" id="{4B808EE8-8FB2-6A58-5B31-6955D59637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4469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50" name="Freeform 61">
                  <a:extLst>
                    <a:ext uri="{FF2B5EF4-FFF2-40B4-BE49-F238E27FC236}">
                      <a16:creationId xmlns:a16="http://schemas.microsoft.com/office/drawing/2014/main" id="{781EE6C3-C47D-C894-5671-3B7063622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3453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33" name="Group 29">
              <a:extLst>
                <a:ext uri="{FF2B5EF4-FFF2-40B4-BE49-F238E27FC236}">
                  <a16:creationId xmlns:a16="http://schemas.microsoft.com/office/drawing/2014/main" id="{558EC749-E6BF-127E-993B-8619212DCA5D}"/>
                </a:ext>
              </a:extLst>
            </p:cNvPr>
            <p:cNvGrpSpPr/>
            <p:nvPr/>
          </p:nvGrpSpPr>
          <p:grpSpPr>
            <a:xfrm>
              <a:off x="3283549" y="1904715"/>
              <a:ext cx="322265" cy="447870"/>
              <a:chOff x="3214762" y="1897550"/>
              <a:chExt cx="303046" cy="421160"/>
            </a:xfrm>
          </p:grpSpPr>
          <p:grpSp>
            <p:nvGrpSpPr>
              <p:cNvPr id="441" name="Group 245">
                <a:extLst>
                  <a:ext uri="{FF2B5EF4-FFF2-40B4-BE49-F238E27FC236}">
                    <a16:creationId xmlns:a16="http://schemas.microsoft.com/office/drawing/2014/main" id="{050F6E02-9E4D-9ED0-9E25-3521DD17FB5E}"/>
                  </a:ext>
                </a:extLst>
              </p:cNvPr>
              <p:cNvGrpSpPr/>
              <p:nvPr/>
            </p:nvGrpSpPr>
            <p:grpSpPr>
              <a:xfrm>
                <a:off x="3365507" y="1897550"/>
                <a:ext cx="152301" cy="421160"/>
                <a:chOff x="3521232" y="1373960"/>
                <a:chExt cx="152301" cy="421160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445" name="Freeform 62">
                  <a:extLst>
                    <a:ext uri="{FF2B5EF4-FFF2-40B4-BE49-F238E27FC236}">
                      <a16:creationId xmlns:a16="http://schemas.microsoft.com/office/drawing/2014/main" id="{4A5554C2-9444-4980-0A91-7DEFE471B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1232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46" name="Freeform 63">
                  <a:extLst>
                    <a:ext uri="{FF2B5EF4-FFF2-40B4-BE49-F238E27FC236}">
                      <a16:creationId xmlns:a16="http://schemas.microsoft.com/office/drawing/2014/main" id="{9FD0F2FA-E7C0-0C52-00C7-C81E62CEB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1232" y="1492071"/>
                  <a:ext cx="152301" cy="303049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42" name="Group 246">
                <a:extLst>
                  <a:ext uri="{FF2B5EF4-FFF2-40B4-BE49-F238E27FC236}">
                    <a16:creationId xmlns:a16="http://schemas.microsoft.com/office/drawing/2014/main" id="{6C34BB5A-24F2-C533-D52B-407AC5CB5FBA}"/>
                  </a:ext>
                </a:extLst>
              </p:cNvPr>
              <p:cNvGrpSpPr/>
              <p:nvPr/>
            </p:nvGrpSpPr>
            <p:grpSpPr>
              <a:xfrm>
                <a:off x="3214762" y="1897550"/>
                <a:ext cx="150746" cy="421160"/>
                <a:chOff x="3370487" y="1373960"/>
                <a:chExt cx="150746" cy="421160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443" name="Freeform 64">
                  <a:extLst>
                    <a:ext uri="{FF2B5EF4-FFF2-40B4-BE49-F238E27FC236}">
                      <a16:creationId xmlns:a16="http://schemas.microsoft.com/office/drawing/2014/main" id="{91BB305E-FDC8-4DEE-D0EE-53C4A1B83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6839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44" name="Freeform 65">
                  <a:extLst>
                    <a:ext uri="{FF2B5EF4-FFF2-40B4-BE49-F238E27FC236}">
                      <a16:creationId xmlns:a16="http://schemas.microsoft.com/office/drawing/2014/main" id="{15DF47D1-1517-1375-231C-12017E0B8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70487" y="1492071"/>
                  <a:ext cx="150746" cy="303049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34" name="Group 30">
              <a:extLst>
                <a:ext uri="{FF2B5EF4-FFF2-40B4-BE49-F238E27FC236}">
                  <a16:creationId xmlns:a16="http://schemas.microsoft.com/office/drawing/2014/main" id="{3618061E-961A-5282-E777-0F7E0F610F8D}"/>
                </a:ext>
              </a:extLst>
            </p:cNvPr>
            <p:cNvGrpSpPr/>
            <p:nvPr/>
          </p:nvGrpSpPr>
          <p:grpSpPr>
            <a:xfrm>
              <a:off x="3614415" y="1908166"/>
              <a:ext cx="322266" cy="447868"/>
              <a:chOff x="3525896" y="1900795"/>
              <a:chExt cx="303047" cy="421158"/>
            </a:xfrm>
          </p:grpSpPr>
          <p:grpSp>
            <p:nvGrpSpPr>
              <p:cNvPr id="435" name="Group 22">
                <a:extLst>
                  <a:ext uri="{FF2B5EF4-FFF2-40B4-BE49-F238E27FC236}">
                    <a16:creationId xmlns:a16="http://schemas.microsoft.com/office/drawing/2014/main" id="{2C85EC5F-4DF6-B9C8-9F41-C64C386C6D94}"/>
                  </a:ext>
                </a:extLst>
              </p:cNvPr>
              <p:cNvGrpSpPr/>
              <p:nvPr/>
            </p:nvGrpSpPr>
            <p:grpSpPr>
              <a:xfrm>
                <a:off x="3678197" y="1900795"/>
                <a:ext cx="150746" cy="421158"/>
                <a:chOff x="3678197" y="1900795"/>
                <a:chExt cx="150746" cy="421158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439" name="Freeform 90">
                  <a:extLst>
                    <a:ext uri="{FF2B5EF4-FFF2-40B4-BE49-F238E27FC236}">
                      <a16:creationId xmlns:a16="http://schemas.microsoft.com/office/drawing/2014/main" id="{6026D548-AE6A-E7DE-DC68-B2C06A672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1900795"/>
                  <a:ext cx="46623" cy="101016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40" name="Freeform 91">
                  <a:extLst>
                    <a:ext uri="{FF2B5EF4-FFF2-40B4-BE49-F238E27FC236}">
                      <a16:creationId xmlns:a16="http://schemas.microsoft.com/office/drawing/2014/main" id="{AACF74F2-E169-23EE-84C5-B5E87E10F2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2018906"/>
                  <a:ext cx="150746" cy="303047"/>
                </a:xfrm>
                <a:custGeom>
                  <a:avLst/>
                  <a:gdLst>
                    <a:gd name="T0" fmla="*/ 35 w 36"/>
                    <a:gd name="T1" fmla="*/ 24 h 72"/>
                    <a:gd name="T2" fmla="*/ 16 w 36"/>
                    <a:gd name="T3" fmla="*/ 2 h 72"/>
                    <a:gd name="T4" fmla="*/ 14 w 36"/>
                    <a:gd name="T5" fmla="*/ 1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5 w 36"/>
                    <a:gd name="T27" fmla="*/ 2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4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5" y="1"/>
                        <a:pt x="15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6" y="27"/>
                        <a:pt x="36" y="25"/>
                        <a:pt x="35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36" name="Group 21">
                <a:extLst>
                  <a:ext uri="{FF2B5EF4-FFF2-40B4-BE49-F238E27FC236}">
                    <a16:creationId xmlns:a16="http://schemas.microsoft.com/office/drawing/2014/main" id="{E285CB98-AE98-891C-4360-78F49DB13F32}"/>
                  </a:ext>
                </a:extLst>
              </p:cNvPr>
              <p:cNvGrpSpPr/>
              <p:nvPr/>
            </p:nvGrpSpPr>
            <p:grpSpPr>
              <a:xfrm>
                <a:off x="3525896" y="1900795"/>
                <a:ext cx="152301" cy="421158"/>
                <a:chOff x="3525896" y="1900795"/>
                <a:chExt cx="152301" cy="421158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437" name="Freeform 92">
                  <a:extLst>
                    <a:ext uri="{FF2B5EF4-FFF2-40B4-BE49-F238E27FC236}">
                      <a16:creationId xmlns:a16="http://schemas.microsoft.com/office/drawing/2014/main" id="{89AF3B55-54A5-1560-74AD-6DF367AB78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3803" y="1900795"/>
                  <a:ext cx="54393" cy="101016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3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38" name="Freeform 93">
                  <a:extLst>
                    <a:ext uri="{FF2B5EF4-FFF2-40B4-BE49-F238E27FC236}">
                      <a16:creationId xmlns:a16="http://schemas.microsoft.com/office/drawing/2014/main" id="{164B81B8-1C5E-08C4-0386-8BF5983A33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96" y="2018906"/>
                  <a:ext cx="152301" cy="303047"/>
                </a:xfrm>
                <a:custGeom>
                  <a:avLst/>
                  <a:gdLst>
                    <a:gd name="T0" fmla="*/ 21 w 36"/>
                    <a:gd name="T1" fmla="*/ 1 h 72"/>
                    <a:gd name="T2" fmla="*/ 19 w 36"/>
                    <a:gd name="T3" fmla="*/ 2 h 72"/>
                    <a:gd name="T4" fmla="*/ 1 w 36"/>
                    <a:gd name="T5" fmla="*/ 24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  <a:gd name="T26" fmla="*/ 21 w 36"/>
                    <a:gd name="T2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21" y="1"/>
                      </a:moveTo>
                      <a:cubicBezTo>
                        <a:pt x="21" y="1"/>
                        <a:pt x="20" y="1"/>
                        <a:pt x="19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</p:grpSp>
      <p:sp>
        <p:nvSpPr>
          <p:cNvPr id="483" name="TextBox 354">
            <a:extLst>
              <a:ext uri="{FF2B5EF4-FFF2-40B4-BE49-F238E27FC236}">
                <a16:creationId xmlns:a16="http://schemas.microsoft.com/office/drawing/2014/main" id="{06454696-08B0-7D69-150E-563DD76898DA}"/>
              </a:ext>
            </a:extLst>
          </p:cNvPr>
          <p:cNvSpPr txBox="1"/>
          <p:nvPr/>
        </p:nvSpPr>
        <p:spPr>
          <a:xfrm>
            <a:off x="4876322" y="2561180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grpSp>
        <p:nvGrpSpPr>
          <p:cNvPr id="484" name="Group 27">
            <a:extLst>
              <a:ext uri="{FF2B5EF4-FFF2-40B4-BE49-F238E27FC236}">
                <a16:creationId xmlns:a16="http://schemas.microsoft.com/office/drawing/2014/main" id="{A42972DB-72A4-D50D-628C-04CE099F1C67}"/>
              </a:ext>
            </a:extLst>
          </p:cNvPr>
          <p:cNvGrpSpPr/>
          <p:nvPr/>
        </p:nvGrpSpPr>
        <p:grpSpPr>
          <a:xfrm>
            <a:off x="4936874" y="2937259"/>
            <a:ext cx="4893712" cy="658800"/>
            <a:chOff x="5254529" y="2199669"/>
            <a:chExt cx="4893712" cy="658800"/>
          </a:xfrm>
        </p:grpSpPr>
        <p:grpSp>
          <p:nvGrpSpPr>
            <p:cNvPr id="485" name="Group 741">
              <a:extLst>
                <a:ext uri="{FF2B5EF4-FFF2-40B4-BE49-F238E27FC236}">
                  <a16:creationId xmlns:a16="http://schemas.microsoft.com/office/drawing/2014/main" id="{546E11B9-20C3-C1FB-BF81-E5E8B692F5A3}"/>
                </a:ext>
              </a:extLst>
            </p:cNvPr>
            <p:cNvGrpSpPr/>
            <p:nvPr/>
          </p:nvGrpSpPr>
          <p:grpSpPr>
            <a:xfrm>
              <a:off x="5254529" y="2200437"/>
              <a:ext cx="475366" cy="657265"/>
              <a:chOff x="1485377" y="1373960"/>
              <a:chExt cx="304602" cy="421159"/>
            </a:xfrm>
          </p:grpSpPr>
          <p:grpSp>
            <p:nvGrpSpPr>
              <p:cNvPr id="548" name="Group 777">
                <a:extLst>
                  <a:ext uri="{FF2B5EF4-FFF2-40B4-BE49-F238E27FC236}">
                    <a16:creationId xmlns:a16="http://schemas.microsoft.com/office/drawing/2014/main" id="{7670CF3D-F93B-A996-F4AE-868BB31F703D}"/>
                  </a:ext>
                </a:extLst>
              </p:cNvPr>
              <p:cNvGrpSpPr/>
              <p:nvPr/>
            </p:nvGrpSpPr>
            <p:grpSpPr>
              <a:xfrm>
                <a:off x="1637678" y="1373960"/>
                <a:ext cx="152301" cy="421159"/>
                <a:chOff x="1637678" y="1373960"/>
                <a:chExt cx="152301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552" name="Freeform 38">
                  <a:extLst>
                    <a:ext uri="{FF2B5EF4-FFF2-40B4-BE49-F238E27FC236}">
                      <a16:creationId xmlns:a16="http://schemas.microsoft.com/office/drawing/2014/main" id="{2A25099A-56A5-5422-0FB8-4351C049F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53" name="Freeform 39">
                  <a:extLst>
                    <a:ext uri="{FF2B5EF4-FFF2-40B4-BE49-F238E27FC236}">
                      <a16:creationId xmlns:a16="http://schemas.microsoft.com/office/drawing/2014/main" id="{95BFE709-B5C3-E259-4363-360330CE4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49" name="Group 778">
                <a:extLst>
                  <a:ext uri="{FF2B5EF4-FFF2-40B4-BE49-F238E27FC236}">
                    <a16:creationId xmlns:a16="http://schemas.microsoft.com/office/drawing/2014/main" id="{081FCE93-F11F-EA63-3DF5-E29F6E4E89BE}"/>
                  </a:ext>
                </a:extLst>
              </p:cNvPr>
              <p:cNvGrpSpPr/>
              <p:nvPr/>
            </p:nvGrpSpPr>
            <p:grpSpPr>
              <a:xfrm>
                <a:off x="1485377" y="1373960"/>
                <a:ext cx="152301" cy="421159"/>
                <a:chOff x="1485377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550" name="Freeform 40">
                  <a:extLst>
                    <a:ext uri="{FF2B5EF4-FFF2-40B4-BE49-F238E27FC236}">
                      <a16:creationId xmlns:a16="http://schemas.microsoft.com/office/drawing/2014/main" id="{B3A248B4-1FA8-BF4E-6C5A-862ED4DAEE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51" name="Freeform 41">
                  <a:extLst>
                    <a:ext uri="{FF2B5EF4-FFF2-40B4-BE49-F238E27FC236}">
                      <a16:creationId xmlns:a16="http://schemas.microsoft.com/office/drawing/2014/main" id="{9009810D-9A1F-8CE1-AFEB-B96ABFBFD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86" name="Group 742">
              <a:extLst>
                <a:ext uri="{FF2B5EF4-FFF2-40B4-BE49-F238E27FC236}">
                  <a16:creationId xmlns:a16="http://schemas.microsoft.com/office/drawing/2014/main" id="{FE081F32-0FC9-5252-69A2-B661C7ED13EE}"/>
                </a:ext>
              </a:extLst>
            </p:cNvPr>
            <p:cNvGrpSpPr/>
            <p:nvPr/>
          </p:nvGrpSpPr>
          <p:grpSpPr>
            <a:xfrm>
              <a:off x="5742021" y="2200437"/>
              <a:ext cx="472939" cy="657265"/>
              <a:chOff x="1797750" y="1373960"/>
              <a:chExt cx="303047" cy="421159"/>
            </a:xfrm>
          </p:grpSpPr>
          <p:grpSp>
            <p:nvGrpSpPr>
              <p:cNvPr id="542" name="Group 771">
                <a:extLst>
                  <a:ext uri="{FF2B5EF4-FFF2-40B4-BE49-F238E27FC236}">
                    <a16:creationId xmlns:a16="http://schemas.microsoft.com/office/drawing/2014/main" id="{434F0428-4254-E7FA-CC51-9922315143B9}"/>
                  </a:ext>
                </a:extLst>
              </p:cNvPr>
              <p:cNvGrpSpPr/>
              <p:nvPr/>
            </p:nvGrpSpPr>
            <p:grpSpPr>
              <a:xfrm>
                <a:off x="1950051" y="1373960"/>
                <a:ext cx="150746" cy="421159"/>
                <a:chOff x="1950051" y="1373960"/>
                <a:chExt cx="150746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546" name="Freeform 42">
                  <a:extLst>
                    <a:ext uri="{FF2B5EF4-FFF2-40B4-BE49-F238E27FC236}">
                      <a16:creationId xmlns:a16="http://schemas.microsoft.com/office/drawing/2014/main" id="{70E97B2C-001C-4A19-744D-F1B3637D73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47" name="Freeform 43">
                  <a:extLst>
                    <a:ext uri="{FF2B5EF4-FFF2-40B4-BE49-F238E27FC236}">
                      <a16:creationId xmlns:a16="http://schemas.microsoft.com/office/drawing/2014/main" id="{B5575A24-77FA-A01C-E28D-3BA0AB9FC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43" name="Group 772">
                <a:extLst>
                  <a:ext uri="{FF2B5EF4-FFF2-40B4-BE49-F238E27FC236}">
                    <a16:creationId xmlns:a16="http://schemas.microsoft.com/office/drawing/2014/main" id="{392B96C4-7262-28D8-1891-880EE134AD00}"/>
                  </a:ext>
                </a:extLst>
              </p:cNvPr>
              <p:cNvGrpSpPr/>
              <p:nvPr/>
            </p:nvGrpSpPr>
            <p:grpSpPr>
              <a:xfrm>
                <a:off x="1797750" y="1373960"/>
                <a:ext cx="152301" cy="421159"/>
                <a:chOff x="1797750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544" name="Freeform 44">
                  <a:extLst>
                    <a:ext uri="{FF2B5EF4-FFF2-40B4-BE49-F238E27FC236}">
                      <a16:creationId xmlns:a16="http://schemas.microsoft.com/office/drawing/2014/main" id="{C9E89DBC-A5C1-8153-436A-32B55387E5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45" name="Freeform 45">
                  <a:extLst>
                    <a:ext uri="{FF2B5EF4-FFF2-40B4-BE49-F238E27FC236}">
                      <a16:creationId xmlns:a16="http://schemas.microsoft.com/office/drawing/2014/main" id="{E4A5D2CC-7649-E4D3-129F-5A08C361C8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87" name="Group 283">
              <a:extLst>
                <a:ext uri="{FF2B5EF4-FFF2-40B4-BE49-F238E27FC236}">
                  <a16:creationId xmlns:a16="http://schemas.microsoft.com/office/drawing/2014/main" id="{BD895474-65A7-270D-9470-6B78950372F9}"/>
                </a:ext>
              </a:extLst>
            </p:cNvPr>
            <p:cNvGrpSpPr/>
            <p:nvPr/>
          </p:nvGrpSpPr>
          <p:grpSpPr>
            <a:xfrm>
              <a:off x="6242832" y="2200437"/>
              <a:ext cx="475366" cy="657265"/>
              <a:chOff x="1485377" y="1373960"/>
              <a:chExt cx="304602" cy="421159"/>
            </a:xfrm>
          </p:grpSpPr>
          <p:grpSp>
            <p:nvGrpSpPr>
              <p:cNvPr id="536" name="Group 284">
                <a:extLst>
                  <a:ext uri="{FF2B5EF4-FFF2-40B4-BE49-F238E27FC236}">
                    <a16:creationId xmlns:a16="http://schemas.microsoft.com/office/drawing/2014/main" id="{DF40C198-764A-6E2A-ACE8-7D7C0549D8AA}"/>
                  </a:ext>
                </a:extLst>
              </p:cNvPr>
              <p:cNvGrpSpPr/>
              <p:nvPr/>
            </p:nvGrpSpPr>
            <p:grpSpPr>
              <a:xfrm>
                <a:off x="1637678" y="1373960"/>
                <a:ext cx="152301" cy="421159"/>
                <a:chOff x="1637678" y="1373960"/>
                <a:chExt cx="152301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540" name="Freeform 38">
                  <a:extLst>
                    <a:ext uri="{FF2B5EF4-FFF2-40B4-BE49-F238E27FC236}">
                      <a16:creationId xmlns:a16="http://schemas.microsoft.com/office/drawing/2014/main" id="{F0102700-FC1C-D736-7F22-675CA08EC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41" name="Freeform 39">
                  <a:extLst>
                    <a:ext uri="{FF2B5EF4-FFF2-40B4-BE49-F238E27FC236}">
                      <a16:creationId xmlns:a16="http://schemas.microsoft.com/office/drawing/2014/main" id="{E7AAD1C8-00B8-99AB-E71E-60A4248B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37" name="Group 285">
                <a:extLst>
                  <a:ext uri="{FF2B5EF4-FFF2-40B4-BE49-F238E27FC236}">
                    <a16:creationId xmlns:a16="http://schemas.microsoft.com/office/drawing/2014/main" id="{61D7491F-5FD2-4D14-CFC8-70702A8C1017}"/>
                  </a:ext>
                </a:extLst>
              </p:cNvPr>
              <p:cNvGrpSpPr/>
              <p:nvPr/>
            </p:nvGrpSpPr>
            <p:grpSpPr>
              <a:xfrm>
                <a:off x="1485377" y="1373960"/>
                <a:ext cx="152301" cy="421159"/>
                <a:chOff x="1485377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538" name="Freeform 40">
                  <a:extLst>
                    <a:ext uri="{FF2B5EF4-FFF2-40B4-BE49-F238E27FC236}">
                      <a16:creationId xmlns:a16="http://schemas.microsoft.com/office/drawing/2014/main" id="{546A9189-1D14-3052-C9B7-E7D906A1D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39" name="Freeform 41">
                  <a:extLst>
                    <a:ext uri="{FF2B5EF4-FFF2-40B4-BE49-F238E27FC236}">
                      <a16:creationId xmlns:a16="http://schemas.microsoft.com/office/drawing/2014/main" id="{607512E6-6FA7-E4A4-2C64-90BD250388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88" name="Group 290">
              <a:extLst>
                <a:ext uri="{FF2B5EF4-FFF2-40B4-BE49-F238E27FC236}">
                  <a16:creationId xmlns:a16="http://schemas.microsoft.com/office/drawing/2014/main" id="{045E52B4-8DCF-A18C-7121-054D232B3F7E}"/>
                </a:ext>
              </a:extLst>
            </p:cNvPr>
            <p:cNvGrpSpPr/>
            <p:nvPr/>
          </p:nvGrpSpPr>
          <p:grpSpPr>
            <a:xfrm>
              <a:off x="6730324" y="2200437"/>
              <a:ext cx="472939" cy="657265"/>
              <a:chOff x="1797750" y="1373960"/>
              <a:chExt cx="303047" cy="421159"/>
            </a:xfrm>
          </p:grpSpPr>
          <p:grpSp>
            <p:nvGrpSpPr>
              <p:cNvPr id="530" name="Group 291">
                <a:extLst>
                  <a:ext uri="{FF2B5EF4-FFF2-40B4-BE49-F238E27FC236}">
                    <a16:creationId xmlns:a16="http://schemas.microsoft.com/office/drawing/2014/main" id="{9A9496DE-8531-D9B0-6C3D-2BF714FE8A5F}"/>
                  </a:ext>
                </a:extLst>
              </p:cNvPr>
              <p:cNvGrpSpPr/>
              <p:nvPr/>
            </p:nvGrpSpPr>
            <p:grpSpPr>
              <a:xfrm>
                <a:off x="1950051" y="1373960"/>
                <a:ext cx="150746" cy="421159"/>
                <a:chOff x="1950051" y="1373960"/>
                <a:chExt cx="150746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534" name="Freeform 42">
                  <a:extLst>
                    <a:ext uri="{FF2B5EF4-FFF2-40B4-BE49-F238E27FC236}">
                      <a16:creationId xmlns:a16="http://schemas.microsoft.com/office/drawing/2014/main" id="{E0A57911-3D6D-C72D-97E2-93E3D5BE0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35" name="Freeform 43">
                  <a:extLst>
                    <a:ext uri="{FF2B5EF4-FFF2-40B4-BE49-F238E27FC236}">
                      <a16:creationId xmlns:a16="http://schemas.microsoft.com/office/drawing/2014/main" id="{7C6EDEBB-FBCA-C988-106F-BBFE199895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31" name="Group 292">
                <a:extLst>
                  <a:ext uri="{FF2B5EF4-FFF2-40B4-BE49-F238E27FC236}">
                    <a16:creationId xmlns:a16="http://schemas.microsoft.com/office/drawing/2014/main" id="{D7D3BF03-2847-3095-1E7D-372579DA979A}"/>
                  </a:ext>
                </a:extLst>
              </p:cNvPr>
              <p:cNvGrpSpPr/>
              <p:nvPr/>
            </p:nvGrpSpPr>
            <p:grpSpPr>
              <a:xfrm>
                <a:off x="1797750" y="1373960"/>
                <a:ext cx="152301" cy="421159"/>
                <a:chOff x="1797750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532" name="Freeform 44">
                  <a:extLst>
                    <a:ext uri="{FF2B5EF4-FFF2-40B4-BE49-F238E27FC236}">
                      <a16:creationId xmlns:a16="http://schemas.microsoft.com/office/drawing/2014/main" id="{661108DF-C6C6-A275-556E-C68528D3B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33" name="Freeform 45">
                  <a:extLst>
                    <a:ext uri="{FF2B5EF4-FFF2-40B4-BE49-F238E27FC236}">
                      <a16:creationId xmlns:a16="http://schemas.microsoft.com/office/drawing/2014/main" id="{CAF364B4-0B5C-6BA2-B59B-9ED67A1074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89" name="Group 298">
              <a:extLst>
                <a:ext uri="{FF2B5EF4-FFF2-40B4-BE49-F238E27FC236}">
                  <a16:creationId xmlns:a16="http://schemas.microsoft.com/office/drawing/2014/main" id="{D26B4503-9098-AF4B-885B-9A3286DDD792}"/>
                </a:ext>
              </a:extLst>
            </p:cNvPr>
            <p:cNvGrpSpPr/>
            <p:nvPr/>
          </p:nvGrpSpPr>
          <p:grpSpPr>
            <a:xfrm>
              <a:off x="7217884" y="2200437"/>
              <a:ext cx="475366" cy="657265"/>
              <a:chOff x="1485377" y="1373960"/>
              <a:chExt cx="304602" cy="421159"/>
            </a:xfrm>
          </p:grpSpPr>
          <p:grpSp>
            <p:nvGrpSpPr>
              <p:cNvPr id="524" name="Group 320">
                <a:extLst>
                  <a:ext uri="{FF2B5EF4-FFF2-40B4-BE49-F238E27FC236}">
                    <a16:creationId xmlns:a16="http://schemas.microsoft.com/office/drawing/2014/main" id="{24B2A21D-1451-50C0-92D4-ED7F24588B59}"/>
                  </a:ext>
                </a:extLst>
              </p:cNvPr>
              <p:cNvGrpSpPr/>
              <p:nvPr/>
            </p:nvGrpSpPr>
            <p:grpSpPr>
              <a:xfrm>
                <a:off x="1637678" y="1373960"/>
                <a:ext cx="152301" cy="421159"/>
                <a:chOff x="1637678" y="1373960"/>
                <a:chExt cx="152301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528" name="Freeform 38">
                  <a:extLst>
                    <a:ext uri="{FF2B5EF4-FFF2-40B4-BE49-F238E27FC236}">
                      <a16:creationId xmlns:a16="http://schemas.microsoft.com/office/drawing/2014/main" id="{430FD35D-C8A9-CCFE-0684-676CABDC73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29" name="Freeform 39">
                  <a:extLst>
                    <a:ext uri="{FF2B5EF4-FFF2-40B4-BE49-F238E27FC236}">
                      <a16:creationId xmlns:a16="http://schemas.microsoft.com/office/drawing/2014/main" id="{3DF3F9A1-6F19-417E-EB0C-B0689B290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25" name="Group 321">
                <a:extLst>
                  <a:ext uri="{FF2B5EF4-FFF2-40B4-BE49-F238E27FC236}">
                    <a16:creationId xmlns:a16="http://schemas.microsoft.com/office/drawing/2014/main" id="{84623F14-399D-3852-4437-6E3789CAB0B6}"/>
                  </a:ext>
                </a:extLst>
              </p:cNvPr>
              <p:cNvGrpSpPr/>
              <p:nvPr/>
            </p:nvGrpSpPr>
            <p:grpSpPr>
              <a:xfrm>
                <a:off x="1485377" y="1373960"/>
                <a:ext cx="152301" cy="421159"/>
                <a:chOff x="1485377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526" name="Freeform 40">
                  <a:extLst>
                    <a:ext uri="{FF2B5EF4-FFF2-40B4-BE49-F238E27FC236}">
                      <a16:creationId xmlns:a16="http://schemas.microsoft.com/office/drawing/2014/main" id="{F1958216-C394-F937-656A-9ADCE142E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27" name="Freeform 41">
                  <a:extLst>
                    <a:ext uri="{FF2B5EF4-FFF2-40B4-BE49-F238E27FC236}">
                      <a16:creationId xmlns:a16="http://schemas.microsoft.com/office/drawing/2014/main" id="{4E7F0D96-AB1E-A59D-0FF5-F3703CD68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90" name="Group 299">
              <a:extLst>
                <a:ext uri="{FF2B5EF4-FFF2-40B4-BE49-F238E27FC236}">
                  <a16:creationId xmlns:a16="http://schemas.microsoft.com/office/drawing/2014/main" id="{D0B6572C-95BD-8AA1-309E-1C826933FCE4}"/>
                </a:ext>
              </a:extLst>
            </p:cNvPr>
            <p:cNvGrpSpPr/>
            <p:nvPr/>
          </p:nvGrpSpPr>
          <p:grpSpPr>
            <a:xfrm>
              <a:off x="7705376" y="2200437"/>
              <a:ext cx="472939" cy="657265"/>
              <a:chOff x="1797750" y="1373960"/>
              <a:chExt cx="303047" cy="421159"/>
            </a:xfrm>
          </p:grpSpPr>
          <p:grpSp>
            <p:nvGrpSpPr>
              <p:cNvPr id="518" name="Group 314">
                <a:extLst>
                  <a:ext uri="{FF2B5EF4-FFF2-40B4-BE49-F238E27FC236}">
                    <a16:creationId xmlns:a16="http://schemas.microsoft.com/office/drawing/2014/main" id="{991633FD-9663-4B37-79BF-18DB625BBF28}"/>
                  </a:ext>
                </a:extLst>
              </p:cNvPr>
              <p:cNvGrpSpPr/>
              <p:nvPr/>
            </p:nvGrpSpPr>
            <p:grpSpPr>
              <a:xfrm>
                <a:off x="1950051" y="1373960"/>
                <a:ext cx="150746" cy="421159"/>
                <a:chOff x="1950051" y="1373960"/>
                <a:chExt cx="150746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522" name="Freeform 42">
                  <a:extLst>
                    <a:ext uri="{FF2B5EF4-FFF2-40B4-BE49-F238E27FC236}">
                      <a16:creationId xmlns:a16="http://schemas.microsoft.com/office/drawing/2014/main" id="{62BA7092-5453-3774-71AF-45CCAB1730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23" name="Freeform 43">
                  <a:extLst>
                    <a:ext uri="{FF2B5EF4-FFF2-40B4-BE49-F238E27FC236}">
                      <a16:creationId xmlns:a16="http://schemas.microsoft.com/office/drawing/2014/main" id="{4D11C765-DE11-2348-34F8-057CC185C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19" name="Group 315">
                <a:extLst>
                  <a:ext uri="{FF2B5EF4-FFF2-40B4-BE49-F238E27FC236}">
                    <a16:creationId xmlns:a16="http://schemas.microsoft.com/office/drawing/2014/main" id="{073E0FA5-49D7-FE49-B0F4-C6A824BF3E72}"/>
                  </a:ext>
                </a:extLst>
              </p:cNvPr>
              <p:cNvGrpSpPr/>
              <p:nvPr/>
            </p:nvGrpSpPr>
            <p:grpSpPr>
              <a:xfrm>
                <a:off x="1797750" y="1373960"/>
                <a:ext cx="152301" cy="421159"/>
                <a:chOff x="1797750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520" name="Freeform 44">
                  <a:extLst>
                    <a:ext uri="{FF2B5EF4-FFF2-40B4-BE49-F238E27FC236}">
                      <a16:creationId xmlns:a16="http://schemas.microsoft.com/office/drawing/2014/main" id="{47CD29B0-EB4D-9FB6-535C-1BB36F6AD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21" name="Freeform 45">
                  <a:extLst>
                    <a:ext uri="{FF2B5EF4-FFF2-40B4-BE49-F238E27FC236}">
                      <a16:creationId xmlns:a16="http://schemas.microsoft.com/office/drawing/2014/main" id="{A9A4A22A-37E0-5010-028D-69F4A5988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91" name="Group 300">
              <a:extLst>
                <a:ext uri="{FF2B5EF4-FFF2-40B4-BE49-F238E27FC236}">
                  <a16:creationId xmlns:a16="http://schemas.microsoft.com/office/drawing/2014/main" id="{2878F7CA-F3C1-1687-3EF3-7925595FAC37}"/>
                </a:ext>
              </a:extLst>
            </p:cNvPr>
            <p:cNvGrpSpPr/>
            <p:nvPr/>
          </p:nvGrpSpPr>
          <p:grpSpPr>
            <a:xfrm>
              <a:off x="8206187" y="2200437"/>
              <a:ext cx="475366" cy="657265"/>
              <a:chOff x="1485377" y="1373960"/>
              <a:chExt cx="304602" cy="421159"/>
            </a:xfrm>
          </p:grpSpPr>
          <p:grpSp>
            <p:nvGrpSpPr>
              <p:cNvPr id="512" name="Group 308">
                <a:extLst>
                  <a:ext uri="{FF2B5EF4-FFF2-40B4-BE49-F238E27FC236}">
                    <a16:creationId xmlns:a16="http://schemas.microsoft.com/office/drawing/2014/main" id="{5DB0356C-7E0E-120B-94BE-F4529D8B7D30}"/>
                  </a:ext>
                </a:extLst>
              </p:cNvPr>
              <p:cNvGrpSpPr/>
              <p:nvPr/>
            </p:nvGrpSpPr>
            <p:grpSpPr>
              <a:xfrm>
                <a:off x="1637678" y="1373960"/>
                <a:ext cx="152301" cy="421159"/>
                <a:chOff x="1637678" y="1373960"/>
                <a:chExt cx="152301" cy="421159"/>
              </a:xfrm>
              <a:solidFill>
                <a:srgbClr val="2980B9">
                  <a:lumMod val="75000"/>
                </a:srgbClr>
              </a:solidFill>
            </p:grpSpPr>
            <p:sp>
              <p:nvSpPr>
                <p:cNvPr id="516" name="Freeform 38">
                  <a:extLst>
                    <a:ext uri="{FF2B5EF4-FFF2-40B4-BE49-F238E27FC236}">
                      <a16:creationId xmlns:a16="http://schemas.microsoft.com/office/drawing/2014/main" id="{EC4CFF73-01A2-FB89-E15E-619825F10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17" name="Freeform 39">
                  <a:extLst>
                    <a:ext uri="{FF2B5EF4-FFF2-40B4-BE49-F238E27FC236}">
                      <a16:creationId xmlns:a16="http://schemas.microsoft.com/office/drawing/2014/main" id="{95A88D2F-2194-D78A-F378-E4C558B91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13" name="Group 309">
                <a:extLst>
                  <a:ext uri="{FF2B5EF4-FFF2-40B4-BE49-F238E27FC236}">
                    <a16:creationId xmlns:a16="http://schemas.microsoft.com/office/drawing/2014/main" id="{AF5188A1-F4B4-FC7A-AA55-6D9ABDFD9E6B}"/>
                  </a:ext>
                </a:extLst>
              </p:cNvPr>
              <p:cNvGrpSpPr/>
              <p:nvPr/>
            </p:nvGrpSpPr>
            <p:grpSpPr>
              <a:xfrm>
                <a:off x="1485377" y="1373960"/>
                <a:ext cx="152301" cy="421159"/>
                <a:chOff x="1485377" y="1373960"/>
                <a:chExt cx="152301" cy="421159"/>
              </a:xfrm>
              <a:solidFill>
                <a:srgbClr val="2980B9"/>
              </a:solidFill>
            </p:grpSpPr>
            <p:sp>
              <p:nvSpPr>
                <p:cNvPr id="514" name="Freeform 40">
                  <a:extLst>
                    <a:ext uri="{FF2B5EF4-FFF2-40B4-BE49-F238E27FC236}">
                      <a16:creationId xmlns:a16="http://schemas.microsoft.com/office/drawing/2014/main" id="{B83F8F13-3C2F-FEF7-088B-ACA6579FE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15" name="Freeform 41">
                  <a:extLst>
                    <a:ext uri="{FF2B5EF4-FFF2-40B4-BE49-F238E27FC236}">
                      <a16:creationId xmlns:a16="http://schemas.microsoft.com/office/drawing/2014/main" id="{22994355-17B0-3C7C-AF46-F2574CD1B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92" name="Group 302">
              <a:extLst>
                <a:ext uri="{FF2B5EF4-FFF2-40B4-BE49-F238E27FC236}">
                  <a16:creationId xmlns:a16="http://schemas.microsoft.com/office/drawing/2014/main" id="{3ADBD1FD-A580-F441-8FDF-DC16AEBF16CB}"/>
                </a:ext>
              </a:extLst>
            </p:cNvPr>
            <p:cNvGrpSpPr/>
            <p:nvPr/>
          </p:nvGrpSpPr>
          <p:grpSpPr>
            <a:xfrm>
              <a:off x="8931362" y="2200437"/>
              <a:ext cx="235256" cy="657265"/>
              <a:chOff x="1950051" y="1373960"/>
              <a:chExt cx="150746" cy="421159"/>
            </a:xfrm>
            <a:solidFill>
              <a:srgbClr val="2980B9">
                <a:lumMod val="75000"/>
              </a:srgbClr>
            </a:solidFill>
          </p:grpSpPr>
          <p:sp>
            <p:nvSpPr>
              <p:cNvPr id="510" name="Freeform 42">
                <a:extLst>
                  <a:ext uri="{FF2B5EF4-FFF2-40B4-BE49-F238E27FC236}">
                    <a16:creationId xmlns:a16="http://schemas.microsoft.com/office/drawing/2014/main" id="{C322C955-2DBB-92B2-4260-2120D0546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051" y="1373960"/>
                <a:ext cx="49731" cy="101017"/>
              </a:xfrm>
              <a:custGeom>
                <a:avLst/>
                <a:gdLst>
                  <a:gd name="T0" fmla="*/ 12 w 12"/>
                  <a:gd name="T1" fmla="*/ 12 h 24"/>
                  <a:gd name="T2" fmla="*/ 0 w 12"/>
                  <a:gd name="T3" fmla="*/ 0 h 24"/>
                  <a:gd name="T4" fmla="*/ 0 w 12"/>
                  <a:gd name="T5" fmla="*/ 24 h 24"/>
                  <a:gd name="T6" fmla="*/ 12 w 12"/>
                  <a:gd name="T7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24">
                    <a:moveTo>
                      <a:pt x="12" y="12"/>
                    </a:moveTo>
                    <a:cubicBezTo>
                      <a:pt x="12" y="6"/>
                      <a:pt x="7" y="0"/>
                      <a:pt x="0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7" y="24"/>
                      <a:pt x="12" y="19"/>
                      <a:pt x="12" y="12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11" name="Freeform 43">
                <a:extLst>
                  <a:ext uri="{FF2B5EF4-FFF2-40B4-BE49-F238E27FC236}">
                    <a16:creationId xmlns:a16="http://schemas.microsoft.com/office/drawing/2014/main" id="{8CB8F531-1BC3-AFDC-F872-9968311D8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0051" y="1492071"/>
                <a:ext cx="150746" cy="303048"/>
              </a:xfrm>
              <a:custGeom>
                <a:avLst/>
                <a:gdLst>
                  <a:gd name="T0" fmla="*/ 35 w 36"/>
                  <a:gd name="T1" fmla="*/ 23 h 72"/>
                  <a:gd name="T2" fmla="*/ 16 w 36"/>
                  <a:gd name="T3" fmla="*/ 1 h 72"/>
                  <a:gd name="T4" fmla="*/ 14 w 36"/>
                  <a:gd name="T5" fmla="*/ 0 h 72"/>
                  <a:gd name="T6" fmla="*/ 14 w 36"/>
                  <a:gd name="T7" fmla="*/ 0 h 72"/>
                  <a:gd name="T8" fmla="*/ 0 w 36"/>
                  <a:gd name="T9" fmla="*/ 0 h 72"/>
                  <a:gd name="T10" fmla="*/ 0 w 36"/>
                  <a:gd name="T11" fmla="*/ 40 h 72"/>
                  <a:gd name="T12" fmla="*/ 2 w 36"/>
                  <a:gd name="T13" fmla="*/ 40 h 72"/>
                  <a:gd name="T14" fmla="*/ 2 w 36"/>
                  <a:gd name="T15" fmla="*/ 72 h 72"/>
                  <a:gd name="T16" fmla="*/ 14 w 36"/>
                  <a:gd name="T17" fmla="*/ 72 h 72"/>
                  <a:gd name="T18" fmla="*/ 14 w 36"/>
                  <a:gd name="T19" fmla="*/ 14 h 72"/>
                  <a:gd name="T20" fmla="*/ 28 w 36"/>
                  <a:gd name="T21" fmla="*/ 30 h 72"/>
                  <a:gd name="T22" fmla="*/ 32 w 36"/>
                  <a:gd name="T23" fmla="*/ 30 h 72"/>
                  <a:gd name="T24" fmla="*/ 35 w 36"/>
                  <a:gd name="T25" fmla="*/ 28 h 72"/>
                  <a:gd name="T26" fmla="*/ 35 w 36"/>
                  <a:gd name="T27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72">
                    <a:moveTo>
                      <a:pt x="35" y="23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1"/>
                      <a:pt x="31" y="31"/>
                      <a:pt x="32" y="30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36" y="27"/>
                      <a:pt x="36" y="25"/>
                      <a:pt x="35" y="23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93" name="Group 303">
              <a:extLst>
                <a:ext uri="{FF2B5EF4-FFF2-40B4-BE49-F238E27FC236}">
                  <a16:creationId xmlns:a16="http://schemas.microsoft.com/office/drawing/2014/main" id="{9F237E34-690F-5B19-6996-71BC53465E9F}"/>
                </a:ext>
              </a:extLst>
            </p:cNvPr>
            <p:cNvGrpSpPr/>
            <p:nvPr/>
          </p:nvGrpSpPr>
          <p:grpSpPr>
            <a:xfrm>
              <a:off x="8693679" y="2200437"/>
              <a:ext cx="237683" cy="657265"/>
              <a:chOff x="1797750" y="1373960"/>
              <a:chExt cx="152301" cy="421159"/>
            </a:xfrm>
            <a:solidFill>
              <a:sysClr val="window" lastClr="FFFFFF">
                <a:lumMod val="85000"/>
              </a:sysClr>
            </a:solidFill>
          </p:grpSpPr>
          <p:sp>
            <p:nvSpPr>
              <p:cNvPr id="508" name="Freeform 44">
                <a:extLst>
                  <a:ext uri="{FF2B5EF4-FFF2-40B4-BE49-F238E27FC236}">
                    <a16:creationId xmlns:a16="http://schemas.microsoft.com/office/drawing/2014/main" id="{E8140765-DA3C-D5FF-A66D-5AB2D90FB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766" y="1373960"/>
                <a:ext cx="51284" cy="101017"/>
              </a:xfrm>
              <a:custGeom>
                <a:avLst/>
                <a:gdLst>
                  <a:gd name="T0" fmla="*/ 12 w 12"/>
                  <a:gd name="T1" fmla="*/ 0 h 24"/>
                  <a:gd name="T2" fmla="*/ 0 w 12"/>
                  <a:gd name="T3" fmla="*/ 12 h 24"/>
                  <a:gd name="T4" fmla="*/ 12 w 12"/>
                  <a:gd name="T5" fmla="*/ 24 h 24"/>
                  <a:gd name="T6" fmla="*/ 12 w 12"/>
                  <a:gd name="T7" fmla="*/ 24 h 24"/>
                  <a:gd name="T8" fmla="*/ 12 w 12"/>
                  <a:gd name="T9" fmla="*/ 0 h 24"/>
                  <a:gd name="T10" fmla="*/ 12 w 12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4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09" name="Freeform 45">
                <a:extLst>
                  <a:ext uri="{FF2B5EF4-FFF2-40B4-BE49-F238E27FC236}">
                    <a16:creationId xmlns:a16="http://schemas.microsoft.com/office/drawing/2014/main" id="{8540D49E-42EE-9B06-52B1-6CF566EE4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750" y="1492071"/>
                <a:ext cx="152301" cy="303048"/>
              </a:xfrm>
              <a:custGeom>
                <a:avLst/>
                <a:gdLst>
                  <a:gd name="T0" fmla="*/ 22 w 36"/>
                  <a:gd name="T1" fmla="*/ 0 h 72"/>
                  <a:gd name="T2" fmla="*/ 20 w 36"/>
                  <a:gd name="T3" fmla="*/ 1 h 72"/>
                  <a:gd name="T4" fmla="*/ 1 w 36"/>
                  <a:gd name="T5" fmla="*/ 23 h 72"/>
                  <a:gd name="T6" fmla="*/ 1 w 36"/>
                  <a:gd name="T7" fmla="*/ 28 h 72"/>
                  <a:gd name="T8" fmla="*/ 4 w 36"/>
                  <a:gd name="T9" fmla="*/ 30 h 72"/>
                  <a:gd name="T10" fmla="*/ 9 w 36"/>
                  <a:gd name="T11" fmla="*/ 30 h 72"/>
                  <a:gd name="T12" fmla="*/ 22 w 36"/>
                  <a:gd name="T13" fmla="*/ 14 h 72"/>
                  <a:gd name="T14" fmla="*/ 22 w 36"/>
                  <a:gd name="T15" fmla="*/ 72 h 72"/>
                  <a:gd name="T16" fmla="*/ 34 w 36"/>
                  <a:gd name="T17" fmla="*/ 72 h 72"/>
                  <a:gd name="T18" fmla="*/ 34 w 36"/>
                  <a:gd name="T19" fmla="*/ 40 h 72"/>
                  <a:gd name="T20" fmla="*/ 36 w 36"/>
                  <a:gd name="T21" fmla="*/ 40 h 72"/>
                  <a:gd name="T22" fmla="*/ 36 w 36"/>
                  <a:gd name="T23" fmla="*/ 0 h 72"/>
                  <a:gd name="T24" fmla="*/ 22 w 36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72">
                    <a:moveTo>
                      <a:pt x="22" y="0"/>
                    </a:moveTo>
                    <a:cubicBezTo>
                      <a:pt x="21" y="0"/>
                      <a:pt x="20" y="1"/>
                      <a:pt x="20" y="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5"/>
                      <a:pt x="0" y="27"/>
                      <a:pt x="1" y="2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6" y="31"/>
                      <a:pt x="7" y="31"/>
                      <a:pt x="9" y="3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494" name="Group 340">
              <a:extLst>
                <a:ext uri="{FF2B5EF4-FFF2-40B4-BE49-F238E27FC236}">
                  <a16:creationId xmlns:a16="http://schemas.microsoft.com/office/drawing/2014/main" id="{03966E09-AA12-B133-F5D6-F591F16A4B98}"/>
                </a:ext>
              </a:extLst>
            </p:cNvPr>
            <p:cNvGrpSpPr/>
            <p:nvPr/>
          </p:nvGrpSpPr>
          <p:grpSpPr>
            <a:xfrm>
              <a:off x="9195425" y="2199669"/>
              <a:ext cx="471599" cy="658800"/>
              <a:chOff x="3525896" y="1900795"/>
              <a:chExt cx="303046" cy="421158"/>
            </a:xfrm>
          </p:grpSpPr>
          <p:grpSp>
            <p:nvGrpSpPr>
              <p:cNvPr id="502" name="Group 341">
                <a:extLst>
                  <a:ext uri="{FF2B5EF4-FFF2-40B4-BE49-F238E27FC236}">
                    <a16:creationId xmlns:a16="http://schemas.microsoft.com/office/drawing/2014/main" id="{64BC1603-7397-7017-D435-8B1C7CA86048}"/>
                  </a:ext>
                </a:extLst>
              </p:cNvPr>
              <p:cNvGrpSpPr/>
              <p:nvPr/>
            </p:nvGrpSpPr>
            <p:grpSpPr>
              <a:xfrm>
                <a:off x="3678196" y="1900795"/>
                <a:ext cx="150746" cy="421158"/>
                <a:chOff x="3678197" y="1900795"/>
                <a:chExt cx="150746" cy="421158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506" name="Freeform 90">
                  <a:extLst>
                    <a:ext uri="{FF2B5EF4-FFF2-40B4-BE49-F238E27FC236}">
                      <a16:creationId xmlns:a16="http://schemas.microsoft.com/office/drawing/2014/main" id="{B2485CA4-339A-822E-4E8E-FF6658DFA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1900795"/>
                  <a:ext cx="46623" cy="101016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7" name="Freeform 91">
                  <a:extLst>
                    <a:ext uri="{FF2B5EF4-FFF2-40B4-BE49-F238E27FC236}">
                      <a16:creationId xmlns:a16="http://schemas.microsoft.com/office/drawing/2014/main" id="{254807B0-1316-50FA-0846-A345D2C12D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2018906"/>
                  <a:ext cx="150746" cy="303047"/>
                </a:xfrm>
                <a:custGeom>
                  <a:avLst/>
                  <a:gdLst>
                    <a:gd name="T0" fmla="*/ 35 w 36"/>
                    <a:gd name="T1" fmla="*/ 24 h 72"/>
                    <a:gd name="T2" fmla="*/ 16 w 36"/>
                    <a:gd name="T3" fmla="*/ 2 h 72"/>
                    <a:gd name="T4" fmla="*/ 14 w 36"/>
                    <a:gd name="T5" fmla="*/ 1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5 w 36"/>
                    <a:gd name="T27" fmla="*/ 2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4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5" y="1"/>
                        <a:pt x="15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6" y="27"/>
                        <a:pt x="36" y="25"/>
                        <a:pt x="35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03" name="Group 342">
                <a:extLst>
                  <a:ext uri="{FF2B5EF4-FFF2-40B4-BE49-F238E27FC236}">
                    <a16:creationId xmlns:a16="http://schemas.microsoft.com/office/drawing/2014/main" id="{09B80EEE-081B-1119-1EC4-ADAEB3DD75E1}"/>
                  </a:ext>
                </a:extLst>
              </p:cNvPr>
              <p:cNvGrpSpPr/>
              <p:nvPr/>
            </p:nvGrpSpPr>
            <p:grpSpPr>
              <a:xfrm>
                <a:off x="3525896" y="1900795"/>
                <a:ext cx="152301" cy="421158"/>
                <a:chOff x="3525896" y="1900795"/>
                <a:chExt cx="152301" cy="421158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504" name="Freeform 92">
                  <a:extLst>
                    <a:ext uri="{FF2B5EF4-FFF2-40B4-BE49-F238E27FC236}">
                      <a16:creationId xmlns:a16="http://schemas.microsoft.com/office/drawing/2014/main" id="{79D39609-5C70-A1D8-A07A-62559F6036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3803" y="1900795"/>
                  <a:ext cx="54393" cy="101016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3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5" name="Freeform 93">
                  <a:extLst>
                    <a:ext uri="{FF2B5EF4-FFF2-40B4-BE49-F238E27FC236}">
                      <a16:creationId xmlns:a16="http://schemas.microsoft.com/office/drawing/2014/main" id="{89429655-9BC3-43B5-7E31-BB1D7649D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96" y="2018906"/>
                  <a:ext cx="152301" cy="303047"/>
                </a:xfrm>
                <a:custGeom>
                  <a:avLst/>
                  <a:gdLst>
                    <a:gd name="T0" fmla="*/ 21 w 36"/>
                    <a:gd name="T1" fmla="*/ 1 h 72"/>
                    <a:gd name="T2" fmla="*/ 19 w 36"/>
                    <a:gd name="T3" fmla="*/ 2 h 72"/>
                    <a:gd name="T4" fmla="*/ 1 w 36"/>
                    <a:gd name="T5" fmla="*/ 24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  <a:gd name="T26" fmla="*/ 21 w 36"/>
                    <a:gd name="T2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21" y="1"/>
                      </a:moveTo>
                      <a:cubicBezTo>
                        <a:pt x="21" y="1"/>
                        <a:pt x="20" y="1"/>
                        <a:pt x="19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495" name="Group 347">
              <a:extLst>
                <a:ext uri="{FF2B5EF4-FFF2-40B4-BE49-F238E27FC236}">
                  <a16:creationId xmlns:a16="http://schemas.microsoft.com/office/drawing/2014/main" id="{758F0C8C-17C5-4AF8-7B0F-2CAC221B65D1}"/>
                </a:ext>
              </a:extLst>
            </p:cNvPr>
            <p:cNvGrpSpPr/>
            <p:nvPr/>
          </p:nvGrpSpPr>
          <p:grpSpPr>
            <a:xfrm>
              <a:off x="9676641" y="2199669"/>
              <a:ext cx="471600" cy="658800"/>
              <a:chOff x="3525896" y="1900795"/>
              <a:chExt cx="303047" cy="421158"/>
            </a:xfrm>
          </p:grpSpPr>
          <p:grpSp>
            <p:nvGrpSpPr>
              <p:cNvPr id="496" name="Group 348">
                <a:extLst>
                  <a:ext uri="{FF2B5EF4-FFF2-40B4-BE49-F238E27FC236}">
                    <a16:creationId xmlns:a16="http://schemas.microsoft.com/office/drawing/2014/main" id="{D87F3759-1DCA-4601-7C34-FE5913B5CEFB}"/>
                  </a:ext>
                </a:extLst>
              </p:cNvPr>
              <p:cNvGrpSpPr/>
              <p:nvPr/>
            </p:nvGrpSpPr>
            <p:grpSpPr>
              <a:xfrm>
                <a:off x="3678197" y="1900795"/>
                <a:ext cx="150746" cy="421158"/>
                <a:chOff x="3678197" y="1900795"/>
                <a:chExt cx="150746" cy="421158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500" name="Freeform 90">
                  <a:extLst>
                    <a:ext uri="{FF2B5EF4-FFF2-40B4-BE49-F238E27FC236}">
                      <a16:creationId xmlns:a16="http://schemas.microsoft.com/office/drawing/2014/main" id="{460424E4-DC63-6DE6-9DD8-304FB89F93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1900795"/>
                  <a:ext cx="46623" cy="101016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01" name="Freeform 91">
                  <a:extLst>
                    <a:ext uri="{FF2B5EF4-FFF2-40B4-BE49-F238E27FC236}">
                      <a16:creationId xmlns:a16="http://schemas.microsoft.com/office/drawing/2014/main" id="{34506200-FD05-EC03-1814-5112A5122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2018906"/>
                  <a:ext cx="150746" cy="303047"/>
                </a:xfrm>
                <a:custGeom>
                  <a:avLst/>
                  <a:gdLst>
                    <a:gd name="T0" fmla="*/ 35 w 36"/>
                    <a:gd name="T1" fmla="*/ 24 h 72"/>
                    <a:gd name="T2" fmla="*/ 16 w 36"/>
                    <a:gd name="T3" fmla="*/ 2 h 72"/>
                    <a:gd name="T4" fmla="*/ 14 w 36"/>
                    <a:gd name="T5" fmla="*/ 1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5 w 36"/>
                    <a:gd name="T27" fmla="*/ 2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4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5" y="1"/>
                        <a:pt x="15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6" y="27"/>
                        <a:pt x="36" y="25"/>
                        <a:pt x="35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497" name="Group 349">
                <a:extLst>
                  <a:ext uri="{FF2B5EF4-FFF2-40B4-BE49-F238E27FC236}">
                    <a16:creationId xmlns:a16="http://schemas.microsoft.com/office/drawing/2014/main" id="{45D5D47D-F76D-E18C-8A7F-C4EF6BF315A2}"/>
                  </a:ext>
                </a:extLst>
              </p:cNvPr>
              <p:cNvGrpSpPr/>
              <p:nvPr/>
            </p:nvGrpSpPr>
            <p:grpSpPr>
              <a:xfrm>
                <a:off x="3525896" y="1900795"/>
                <a:ext cx="152301" cy="421158"/>
                <a:chOff x="3525896" y="1900795"/>
                <a:chExt cx="152301" cy="421158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498" name="Freeform 92">
                  <a:extLst>
                    <a:ext uri="{FF2B5EF4-FFF2-40B4-BE49-F238E27FC236}">
                      <a16:creationId xmlns:a16="http://schemas.microsoft.com/office/drawing/2014/main" id="{9DD243E1-5B98-8833-3854-878C84A1E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3803" y="1900795"/>
                  <a:ext cx="54393" cy="101016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3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499" name="Freeform 93">
                  <a:extLst>
                    <a:ext uri="{FF2B5EF4-FFF2-40B4-BE49-F238E27FC236}">
                      <a16:creationId xmlns:a16="http://schemas.microsoft.com/office/drawing/2014/main" id="{3E2C0171-4C1A-D2E9-F665-33FFD552C8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96" y="2018906"/>
                  <a:ext cx="152301" cy="303047"/>
                </a:xfrm>
                <a:custGeom>
                  <a:avLst/>
                  <a:gdLst>
                    <a:gd name="T0" fmla="*/ 21 w 36"/>
                    <a:gd name="T1" fmla="*/ 1 h 72"/>
                    <a:gd name="T2" fmla="*/ 19 w 36"/>
                    <a:gd name="T3" fmla="*/ 2 h 72"/>
                    <a:gd name="T4" fmla="*/ 1 w 36"/>
                    <a:gd name="T5" fmla="*/ 24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  <a:gd name="T26" fmla="*/ 21 w 36"/>
                    <a:gd name="T2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21" y="1"/>
                      </a:moveTo>
                      <a:cubicBezTo>
                        <a:pt x="21" y="1"/>
                        <a:pt x="20" y="1"/>
                        <a:pt x="19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</p:grpSp>
      <p:sp>
        <p:nvSpPr>
          <p:cNvPr id="554" name="TextBox 355">
            <a:extLst>
              <a:ext uri="{FF2B5EF4-FFF2-40B4-BE49-F238E27FC236}">
                <a16:creationId xmlns:a16="http://schemas.microsoft.com/office/drawing/2014/main" id="{F4B129BD-D32B-E05E-19BC-843C7D16ED5A}"/>
              </a:ext>
            </a:extLst>
          </p:cNvPr>
          <p:cNvSpPr txBox="1"/>
          <p:nvPr/>
        </p:nvSpPr>
        <p:spPr>
          <a:xfrm>
            <a:off x="9860441" y="2990599"/>
            <a:ext cx="143180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ID" sz="4800" b="1" dirty="0">
                <a:solidFill>
                  <a:srgbClr val="2980B9"/>
                </a:solidFill>
                <a:latin typeface="Poppins"/>
                <a:ea typeface="+mn-ea"/>
              </a:rPr>
              <a:t>75%</a:t>
            </a:r>
            <a:endParaRPr lang="id-ID" sz="4800" b="1" dirty="0">
              <a:solidFill>
                <a:srgbClr val="2980B9"/>
              </a:solidFill>
              <a:latin typeface="Poppins"/>
              <a:ea typeface="+mn-ea"/>
            </a:endParaRPr>
          </a:p>
        </p:txBody>
      </p:sp>
      <p:grpSp>
        <p:nvGrpSpPr>
          <p:cNvPr id="555" name="Group 28">
            <a:extLst>
              <a:ext uri="{FF2B5EF4-FFF2-40B4-BE49-F238E27FC236}">
                <a16:creationId xmlns:a16="http://schemas.microsoft.com/office/drawing/2014/main" id="{5C02EBB8-A189-DC8B-AF64-F378D49C8643}"/>
              </a:ext>
            </a:extLst>
          </p:cNvPr>
          <p:cNvGrpSpPr/>
          <p:nvPr/>
        </p:nvGrpSpPr>
        <p:grpSpPr>
          <a:xfrm>
            <a:off x="4942746" y="4316912"/>
            <a:ext cx="4893712" cy="658800"/>
            <a:chOff x="5260401" y="3579322"/>
            <a:chExt cx="4893712" cy="658800"/>
          </a:xfrm>
        </p:grpSpPr>
        <p:grpSp>
          <p:nvGrpSpPr>
            <p:cNvPr id="556" name="Group 63">
              <a:extLst>
                <a:ext uri="{FF2B5EF4-FFF2-40B4-BE49-F238E27FC236}">
                  <a16:creationId xmlns:a16="http://schemas.microsoft.com/office/drawing/2014/main" id="{DAF4EDF2-5A33-9F84-E5CF-F47EAF4D52CD}"/>
                </a:ext>
              </a:extLst>
            </p:cNvPr>
            <p:cNvGrpSpPr/>
            <p:nvPr/>
          </p:nvGrpSpPr>
          <p:grpSpPr>
            <a:xfrm>
              <a:off x="5260401" y="3580090"/>
              <a:ext cx="475366" cy="657265"/>
              <a:chOff x="5306121" y="2970041"/>
              <a:chExt cx="475366" cy="657265"/>
            </a:xfrm>
          </p:grpSpPr>
          <p:grpSp>
            <p:nvGrpSpPr>
              <p:cNvPr id="619" name="Group 403">
                <a:extLst>
                  <a:ext uri="{FF2B5EF4-FFF2-40B4-BE49-F238E27FC236}">
                    <a16:creationId xmlns:a16="http://schemas.microsoft.com/office/drawing/2014/main" id="{739AE804-0AAD-59EF-245C-AB36497A45E1}"/>
                  </a:ext>
                </a:extLst>
              </p:cNvPr>
              <p:cNvGrpSpPr/>
              <p:nvPr/>
            </p:nvGrpSpPr>
            <p:grpSpPr>
              <a:xfrm>
                <a:off x="5543804" y="2970041"/>
                <a:ext cx="237683" cy="657265"/>
                <a:chOff x="1637678" y="1373960"/>
                <a:chExt cx="152301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623" name="Freeform 38">
                  <a:extLst>
                    <a:ext uri="{FF2B5EF4-FFF2-40B4-BE49-F238E27FC236}">
                      <a16:creationId xmlns:a16="http://schemas.microsoft.com/office/drawing/2014/main" id="{DC16E4A0-8EF1-F9F5-D6FE-1F753E784C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24" name="Freeform 39">
                  <a:extLst>
                    <a:ext uri="{FF2B5EF4-FFF2-40B4-BE49-F238E27FC236}">
                      <a16:creationId xmlns:a16="http://schemas.microsoft.com/office/drawing/2014/main" id="{6EEBFD19-B23C-A2F2-950F-2D0BB828B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20" name="Group 404">
                <a:extLst>
                  <a:ext uri="{FF2B5EF4-FFF2-40B4-BE49-F238E27FC236}">
                    <a16:creationId xmlns:a16="http://schemas.microsoft.com/office/drawing/2014/main" id="{B5E053FB-898B-C2CA-1976-DB6D398487C3}"/>
                  </a:ext>
                </a:extLst>
              </p:cNvPr>
              <p:cNvGrpSpPr/>
              <p:nvPr/>
            </p:nvGrpSpPr>
            <p:grpSpPr>
              <a:xfrm>
                <a:off x="5306121" y="2970041"/>
                <a:ext cx="237683" cy="657265"/>
                <a:chOff x="1485377" y="1373960"/>
                <a:chExt cx="152301" cy="421159"/>
              </a:xfrm>
              <a:solidFill>
                <a:srgbClr val="9BBB59"/>
              </a:solidFill>
            </p:grpSpPr>
            <p:sp>
              <p:nvSpPr>
                <p:cNvPr id="621" name="Freeform 40">
                  <a:extLst>
                    <a:ext uri="{FF2B5EF4-FFF2-40B4-BE49-F238E27FC236}">
                      <a16:creationId xmlns:a16="http://schemas.microsoft.com/office/drawing/2014/main" id="{13DB1083-0387-D6D9-278D-15EA8D5AF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22" name="Freeform 41">
                  <a:extLst>
                    <a:ext uri="{FF2B5EF4-FFF2-40B4-BE49-F238E27FC236}">
                      <a16:creationId xmlns:a16="http://schemas.microsoft.com/office/drawing/2014/main" id="{60970223-31C0-A9B2-4A81-411F6680C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557" name="Group 64">
              <a:extLst>
                <a:ext uri="{FF2B5EF4-FFF2-40B4-BE49-F238E27FC236}">
                  <a16:creationId xmlns:a16="http://schemas.microsoft.com/office/drawing/2014/main" id="{91F32B88-E5A3-C580-5A17-C503A7B265F5}"/>
                </a:ext>
              </a:extLst>
            </p:cNvPr>
            <p:cNvGrpSpPr/>
            <p:nvPr/>
          </p:nvGrpSpPr>
          <p:grpSpPr>
            <a:xfrm>
              <a:off x="5747893" y="3580090"/>
              <a:ext cx="472939" cy="657265"/>
              <a:chOff x="5793613" y="2970041"/>
              <a:chExt cx="472939" cy="657265"/>
            </a:xfrm>
          </p:grpSpPr>
          <p:grpSp>
            <p:nvGrpSpPr>
              <p:cNvPr id="613" name="Group 397">
                <a:extLst>
                  <a:ext uri="{FF2B5EF4-FFF2-40B4-BE49-F238E27FC236}">
                    <a16:creationId xmlns:a16="http://schemas.microsoft.com/office/drawing/2014/main" id="{51A32AD8-F707-9929-92C4-3BE2B97861BE}"/>
                  </a:ext>
                </a:extLst>
              </p:cNvPr>
              <p:cNvGrpSpPr/>
              <p:nvPr/>
            </p:nvGrpSpPr>
            <p:grpSpPr>
              <a:xfrm>
                <a:off x="6031296" y="2970041"/>
                <a:ext cx="235256" cy="657265"/>
                <a:chOff x="1950051" y="1373960"/>
                <a:chExt cx="150746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617" name="Freeform 42">
                  <a:extLst>
                    <a:ext uri="{FF2B5EF4-FFF2-40B4-BE49-F238E27FC236}">
                      <a16:creationId xmlns:a16="http://schemas.microsoft.com/office/drawing/2014/main" id="{1160626C-1B61-A588-55FA-97AB5F2484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18" name="Freeform 43">
                  <a:extLst>
                    <a:ext uri="{FF2B5EF4-FFF2-40B4-BE49-F238E27FC236}">
                      <a16:creationId xmlns:a16="http://schemas.microsoft.com/office/drawing/2014/main" id="{F0BD0E38-36D2-73A8-7CD7-6A66B961A9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14" name="Group 398">
                <a:extLst>
                  <a:ext uri="{FF2B5EF4-FFF2-40B4-BE49-F238E27FC236}">
                    <a16:creationId xmlns:a16="http://schemas.microsoft.com/office/drawing/2014/main" id="{E91A26F0-18B3-295D-0C44-867776ACE65E}"/>
                  </a:ext>
                </a:extLst>
              </p:cNvPr>
              <p:cNvGrpSpPr/>
              <p:nvPr/>
            </p:nvGrpSpPr>
            <p:grpSpPr>
              <a:xfrm>
                <a:off x="5793613" y="2970041"/>
                <a:ext cx="237683" cy="657265"/>
                <a:chOff x="1797750" y="1373960"/>
                <a:chExt cx="152301" cy="421159"/>
              </a:xfrm>
              <a:solidFill>
                <a:srgbClr val="9BBB59"/>
              </a:solidFill>
            </p:grpSpPr>
            <p:sp>
              <p:nvSpPr>
                <p:cNvPr id="615" name="Freeform 44">
                  <a:extLst>
                    <a:ext uri="{FF2B5EF4-FFF2-40B4-BE49-F238E27FC236}">
                      <a16:creationId xmlns:a16="http://schemas.microsoft.com/office/drawing/2014/main" id="{25BE8CC6-658E-51BB-7EC7-E6ED6A8211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16" name="Freeform 45">
                  <a:extLst>
                    <a:ext uri="{FF2B5EF4-FFF2-40B4-BE49-F238E27FC236}">
                      <a16:creationId xmlns:a16="http://schemas.microsoft.com/office/drawing/2014/main" id="{C1DCFC6B-4E90-0163-D428-97B1B6A5A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558" name="Group 72">
              <a:extLst>
                <a:ext uri="{FF2B5EF4-FFF2-40B4-BE49-F238E27FC236}">
                  <a16:creationId xmlns:a16="http://schemas.microsoft.com/office/drawing/2014/main" id="{8823C734-8B90-10CA-4338-725397E2DC02}"/>
                </a:ext>
              </a:extLst>
            </p:cNvPr>
            <p:cNvGrpSpPr/>
            <p:nvPr/>
          </p:nvGrpSpPr>
          <p:grpSpPr>
            <a:xfrm>
              <a:off x="6248704" y="3580090"/>
              <a:ext cx="475366" cy="657265"/>
              <a:chOff x="6294424" y="2970041"/>
              <a:chExt cx="475366" cy="657265"/>
            </a:xfrm>
          </p:grpSpPr>
          <p:grpSp>
            <p:nvGrpSpPr>
              <p:cNvPr id="607" name="Group 391">
                <a:extLst>
                  <a:ext uri="{FF2B5EF4-FFF2-40B4-BE49-F238E27FC236}">
                    <a16:creationId xmlns:a16="http://schemas.microsoft.com/office/drawing/2014/main" id="{EA166170-A5F6-6DA9-A6A2-D32F0FBCF36B}"/>
                  </a:ext>
                </a:extLst>
              </p:cNvPr>
              <p:cNvGrpSpPr/>
              <p:nvPr/>
            </p:nvGrpSpPr>
            <p:grpSpPr>
              <a:xfrm>
                <a:off x="6532107" y="2970041"/>
                <a:ext cx="237683" cy="657265"/>
                <a:chOff x="1637678" y="1373960"/>
                <a:chExt cx="152301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611" name="Freeform 38">
                  <a:extLst>
                    <a:ext uri="{FF2B5EF4-FFF2-40B4-BE49-F238E27FC236}">
                      <a16:creationId xmlns:a16="http://schemas.microsoft.com/office/drawing/2014/main" id="{301C568C-672A-6A59-2CA1-7B0AA3173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12" name="Freeform 39">
                  <a:extLst>
                    <a:ext uri="{FF2B5EF4-FFF2-40B4-BE49-F238E27FC236}">
                      <a16:creationId xmlns:a16="http://schemas.microsoft.com/office/drawing/2014/main" id="{5627A97A-0E8F-66D8-FA1F-4FE15FD43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08" name="Group 392">
                <a:extLst>
                  <a:ext uri="{FF2B5EF4-FFF2-40B4-BE49-F238E27FC236}">
                    <a16:creationId xmlns:a16="http://schemas.microsoft.com/office/drawing/2014/main" id="{595299F6-25C8-E6AB-B56A-891BA6CC6B85}"/>
                  </a:ext>
                </a:extLst>
              </p:cNvPr>
              <p:cNvGrpSpPr/>
              <p:nvPr/>
            </p:nvGrpSpPr>
            <p:grpSpPr>
              <a:xfrm>
                <a:off x="6294424" y="2970041"/>
                <a:ext cx="237683" cy="657265"/>
                <a:chOff x="1485377" y="1373960"/>
                <a:chExt cx="152301" cy="421159"/>
              </a:xfrm>
              <a:solidFill>
                <a:srgbClr val="9BBB59"/>
              </a:solidFill>
            </p:grpSpPr>
            <p:sp>
              <p:nvSpPr>
                <p:cNvPr id="609" name="Freeform 40">
                  <a:extLst>
                    <a:ext uri="{FF2B5EF4-FFF2-40B4-BE49-F238E27FC236}">
                      <a16:creationId xmlns:a16="http://schemas.microsoft.com/office/drawing/2014/main" id="{69AEC7A4-35F9-A522-2D67-32163E7C89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10" name="Freeform 41">
                  <a:extLst>
                    <a:ext uri="{FF2B5EF4-FFF2-40B4-BE49-F238E27FC236}">
                      <a16:creationId xmlns:a16="http://schemas.microsoft.com/office/drawing/2014/main" id="{D9D03711-87A4-87E2-2815-F09E4FEA0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559" name="Group 73">
              <a:extLst>
                <a:ext uri="{FF2B5EF4-FFF2-40B4-BE49-F238E27FC236}">
                  <a16:creationId xmlns:a16="http://schemas.microsoft.com/office/drawing/2014/main" id="{9C9739A9-208D-93A2-50CC-DABC6AA74CDB}"/>
                </a:ext>
              </a:extLst>
            </p:cNvPr>
            <p:cNvGrpSpPr/>
            <p:nvPr/>
          </p:nvGrpSpPr>
          <p:grpSpPr>
            <a:xfrm>
              <a:off x="6736196" y="3580090"/>
              <a:ext cx="472939" cy="657265"/>
              <a:chOff x="6781916" y="2970041"/>
              <a:chExt cx="472939" cy="657265"/>
            </a:xfrm>
          </p:grpSpPr>
          <p:grpSp>
            <p:nvGrpSpPr>
              <p:cNvPr id="601" name="Group 385">
                <a:extLst>
                  <a:ext uri="{FF2B5EF4-FFF2-40B4-BE49-F238E27FC236}">
                    <a16:creationId xmlns:a16="http://schemas.microsoft.com/office/drawing/2014/main" id="{F52B760C-4A63-EF13-FDA6-895203DF6B8C}"/>
                  </a:ext>
                </a:extLst>
              </p:cNvPr>
              <p:cNvGrpSpPr/>
              <p:nvPr/>
            </p:nvGrpSpPr>
            <p:grpSpPr>
              <a:xfrm>
                <a:off x="7019599" y="2970041"/>
                <a:ext cx="235256" cy="657265"/>
                <a:chOff x="1950051" y="1373960"/>
                <a:chExt cx="150746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605" name="Freeform 42">
                  <a:extLst>
                    <a:ext uri="{FF2B5EF4-FFF2-40B4-BE49-F238E27FC236}">
                      <a16:creationId xmlns:a16="http://schemas.microsoft.com/office/drawing/2014/main" id="{7A3CECDD-0343-CCDF-776E-B4044B93D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06" name="Freeform 43">
                  <a:extLst>
                    <a:ext uri="{FF2B5EF4-FFF2-40B4-BE49-F238E27FC236}">
                      <a16:creationId xmlns:a16="http://schemas.microsoft.com/office/drawing/2014/main" id="{866FBD79-0B08-16C2-0EE7-DE989F1386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02" name="Group 386">
                <a:extLst>
                  <a:ext uri="{FF2B5EF4-FFF2-40B4-BE49-F238E27FC236}">
                    <a16:creationId xmlns:a16="http://schemas.microsoft.com/office/drawing/2014/main" id="{FC460A8F-0925-2C2A-97F2-7B42D27DC545}"/>
                  </a:ext>
                </a:extLst>
              </p:cNvPr>
              <p:cNvGrpSpPr/>
              <p:nvPr/>
            </p:nvGrpSpPr>
            <p:grpSpPr>
              <a:xfrm>
                <a:off x="6781916" y="2970041"/>
                <a:ext cx="237683" cy="657265"/>
                <a:chOff x="1797750" y="1373960"/>
                <a:chExt cx="152301" cy="421159"/>
              </a:xfrm>
              <a:solidFill>
                <a:srgbClr val="9BBB59"/>
              </a:solidFill>
            </p:grpSpPr>
            <p:sp>
              <p:nvSpPr>
                <p:cNvPr id="603" name="Freeform 44">
                  <a:extLst>
                    <a:ext uri="{FF2B5EF4-FFF2-40B4-BE49-F238E27FC236}">
                      <a16:creationId xmlns:a16="http://schemas.microsoft.com/office/drawing/2014/main" id="{17614308-1E0F-4B08-D0D3-305E429A4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04" name="Freeform 45">
                  <a:extLst>
                    <a:ext uri="{FF2B5EF4-FFF2-40B4-BE49-F238E27FC236}">
                      <a16:creationId xmlns:a16="http://schemas.microsoft.com/office/drawing/2014/main" id="{04EABC90-3E2B-E0A0-0106-15F5D4C7C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560" name="Group 74">
              <a:extLst>
                <a:ext uri="{FF2B5EF4-FFF2-40B4-BE49-F238E27FC236}">
                  <a16:creationId xmlns:a16="http://schemas.microsoft.com/office/drawing/2014/main" id="{F3F705A3-9759-53A9-DE92-5CBD9442C28D}"/>
                </a:ext>
              </a:extLst>
            </p:cNvPr>
            <p:cNvGrpSpPr/>
            <p:nvPr/>
          </p:nvGrpSpPr>
          <p:grpSpPr>
            <a:xfrm>
              <a:off x="7223756" y="3580090"/>
              <a:ext cx="475366" cy="657265"/>
              <a:chOff x="7269476" y="2970041"/>
              <a:chExt cx="475366" cy="657265"/>
            </a:xfrm>
          </p:grpSpPr>
          <p:grpSp>
            <p:nvGrpSpPr>
              <p:cNvPr id="595" name="Group 379">
                <a:extLst>
                  <a:ext uri="{FF2B5EF4-FFF2-40B4-BE49-F238E27FC236}">
                    <a16:creationId xmlns:a16="http://schemas.microsoft.com/office/drawing/2014/main" id="{53B890D7-1553-A0FC-8698-377D6D4A1D42}"/>
                  </a:ext>
                </a:extLst>
              </p:cNvPr>
              <p:cNvGrpSpPr/>
              <p:nvPr/>
            </p:nvGrpSpPr>
            <p:grpSpPr>
              <a:xfrm>
                <a:off x="7507159" y="2970041"/>
                <a:ext cx="237683" cy="657265"/>
                <a:chOff x="1637678" y="1373960"/>
                <a:chExt cx="152301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599" name="Freeform 38">
                  <a:extLst>
                    <a:ext uri="{FF2B5EF4-FFF2-40B4-BE49-F238E27FC236}">
                      <a16:creationId xmlns:a16="http://schemas.microsoft.com/office/drawing/2014/main" id="{ECB1ED62-A05F-02C4-8EAE-D193B11836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00" name="Freeform 39">
                  <a:extLst>
                    <a:ext uri="{FF2B5EF4-FFF2-40B4-BE49-F238E27FC236}">
                      <a16:creationId xmlns:a16="http://schemas.microsoft.com/office/drawing/2014/main" id="{A87F3CF9-BCCD-93D2-20C8-2E083E90D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96" name="Group 380">
                <a:extLst>
                  <a:ext uri="{FF2B5EF4-FFF2-40B4-BE49-F238E27FC236}">
                    <a16:creationId xmlns:a16="http://schemas.microsoft.com/office/drawing/2014/main" id="{BF21BD39-871A-6C0F-D457-E6C6D5C5FDE8}"/>
                  </a:ext>
                </a:extLst>
              </p:cNvPr>
              <p:cNvGrpSpPr/>
              <p:nvPr/>
            </p:nvGrpSpPr>
            <p:grpSpPr>
              <a:xfrm>
                <a:off x="7269476" y="2970041"/>
                <a:ext cx="237683" cy="657265"/>
                <a:chOff x="1485377" y="1373960"/>
                <a:chExt cx="152301" cy="421159"/>
              </a:xfrm>
              <a:solidFill>
                <a:srgbClr val="9BBB59"/>
              </a:solidFill>
            </p:grpSpPr>
            <p:sp>
              <p:nvSpPr>
                <p:cNvPr id="597" name="Freeform 40">
                  <a:extLst>
                    <a:ext uri="{FF2B5EF4-FFF2-40B4-BE49-F238E27FC236}">
                      <a16:creationId xmlns:a16="http://schemas.microsoft.com/office/drawing/2014/main" id="{E6DA798E-F506-9AAF-C3CC-08ABE1BE18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98" name="Freeform 41">
                  <a:extLst>
                    <a:ext uri="{FF2B5EF4-FFF2-40B4-BE49-F238E27FC236}">
                      <a16:creationId xmlns:a16="http://schemas.microsoft.com/office/drawing/2014/main" id="{F942A062-D0D3-17C0-5F7D-D09D28113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561" name="Group 75">
              <a:extLst>
                <a:ext uri="{FF2B5EF4-FFF2-40B4-BE49-F238E27FC236}">
                  <a16:creationId xmlns:a16="http://schemas.microsoft.com/office/drawing/2014/main" id="{FE1F23FA-810F-629D-2DED-61B4FFF5C426}"/>
                </a:ext>
              </a:extLst>
            </p:cNvPr>
            <p:cNvGrpSpPr/>
            <p:nvPr/>
          </p:nvGrpSpPr>
          <p:grpSpPr>
            <a:xfrm>
              <a:off x="7711248" y="3580090"/>
              <a:ext cx="472939" cy="657265"/>
              <a:chOff x="7756968" y="2970041"/>
              <a:chExt cx="472939" cy="657265"/>
            </a:xfrm>
          </p:grpSpPr>
          <p:grpSp>
            <p:nvGrpSpPr>
              <p:cNvPr id="589" name="Group 373">
                <a:extLst>
                  <a:ext uri="{FF2B5EF4-FFF2-40B4-BE49-F238E27FC236}">
                    <a16:creationId xmlns:a16="http://schemas.microsoft.com/office/drawing/2014/main" id="{FF9335C4-8BEF-C2F2-051D-9A5F00A7AF55}"/>
                  </a:ext>
                </a:extLst>
              </p:cNvPr>
              <p:cNvGrpSpPr/>
              <p:nvPr/>
            </p:nvGrpSpPr>
            <p:grpSpPr>
              <a:xfrm>
                <a:off x="7994651" y="2970041"/>
                <a:ext cx="235256" cy="657265"/>
                <a:chOff x="1950051" y="1373960"/>
                <a:chExt cx="150746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593" name="Freeform 42">
                  <a:extLst>
                    <a:ext uri="{FF2B5EF4-FFF2-40B4-BE49-F238E27FC236}">
                      <a16:creationId xmlns:a16="http://schemas.microsoft.com/office/drawing/2014/main" id="{F7157EE9-6C47-C8F8-4D0A-723BEE1E7E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94" name="Freeform 43">
                  <a:extLst>
                    <a:ext uri="{FF2B5EF4-FFF2-40B4-BE49-F238E27FC236}">
                      <a16:creationId xmlns:a16="http://schemas.microsoft.com/office/drawing/2014/main" id="{5FB2A214-AFD8-AB1D-95AF-9613205AB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90" name="Group 374">
                <a:extLst>
                  <a:ext uri="{FF2B5EF4-FFF2-40B4-BE49-F238E27FC236}">
                    <a16:creationId xmlns:a16="http://schemas.microsoft.com/office/drawing/2014/main" id="{13D2784B-4E56-FDB3-8CF5-210E2241F8AC}"/>
                  </a:ext>
                </a:extLst>
              </p:cNvPr>
              <p:cNvGrpSpPr/>
              <p:nvPr/>
            </p:nvGrpSpPr>
            <p:grpSpPr>
              <a:xfrm>
                <a:off x="7756968" y="2970041"/>
                <a:ext cx="237683" cy="657265"/>
                <a:chOff x="1797750" y="1373960"/>
                <a:chExt cx="152301" cy="421159"/>
              </a:xfrm>
              <a:solidFill>
                <a:srgbClr val="9BBB59"/>
              </a:solidFill>
            </p:grpSpPr>
            <p:sp>
              <p:nvSpPr>
                <p:cNvPr id="591" name="Freeform 44">
                  <a:extLst>
                    <a:ext uri="{FF2B5EF4-FFF2-40B4-BE49-F238E27FC236}">
                      <a16:creationId xmlns:a16="http://schemas.microsoft.com/office/drawing/2014/main" id="{35BF5810-2A3F-63B4-45A8-C5100F1F2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92" name="Freeform 45">
                  <a:extLst>
                    <a:ext uri="{FF2B5EF4-FFF2-40B4-BE49-F238E27FC236}">
                      <a16:creationId xmlns:a16="http://schemas.microsoft.com/office/drawing/2014/main" id="{25F78D33-A113-6D71-1530-07B61F8461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562" name="Group 76">
              <a:extLst>
                <a:ext uri="{FF2B5EF4-FFF2-40B4-BE49-F238E27FC236}">
                  <a16:creationId xmlns:a16="http://schemas.microsoft.com/office/drawing/2014/main" id="{A35FE01D-EA22-3DC5-9F67-78E5B5AA4EFA}"/>
                </a:ext>
              </a:extLst>
            </p:cNvPr>
            <p:cNvGrpSpPr/>
            <p:nvPr/>
          </p:nvGrpSpPr>
          <p:grpSpPr>
            <a:xfrm>
              <a:off x="8212059" y="3580090"/>
              <a:ext cx="475366" cy="657265"/>
              <a:chOff x="8257779" y="2970041"/>
              <a:chExt cx="475366" cy="657265"/>
            </a:xfrm>
          </p:grpSpPr>
          <p:grpSp>
            <p:nvGrpSpPr>
              <p:cNvPr id="583" name="Group 367">
                <a:extLst>
                  <a:ext uri="{FF2B5EF4-FFF2-40B4-BE49-F238E27FC236}">
                    <a16:creationId xmlns:a16="http://schemas.microsoft.com/office/drawing/2014/main" id="{63206891-F1D1-30B7-3189-2B99FF700CF1}"/>
                  </a:ext>
                </a:extLst>
              </p:cNvPr>
              <p:cNvGrpSpPr/>
              <p:nvPr/>
            </p:nvGrpSpPr>
            <p:grpSpPr>
              <a:xfrm>
                <a:off x="8495462" y="2970041"/>
                <a:ext cx="237683" cy="657265"/>
                <a:chOff x="1637678" y="1373960"/>
                <a:chExt cx="152301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587" name="Freeform 38">
                  <a:extLst>
                    <a:ext uri="{FF2B5EF4-FFF2-40B4-BE49-F238E27FC236}">
                      <a16:creationId xmlns:a16="http://schemas.microsoft.com/office/drawing/2014/main" id="{B2D2E4D1-6B93-0CB6-3D8E-50FFA0466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88" name="Freeform 39">
                  <a:extLst>
                    <a:ext uri="{FF2B5EF4-FFF2-40B4-BE49-F238E27FC236}">
                      <a16:creationId xmlns:a16="http://schemas.microsoft.com/office/drawing/2014/main" id="{50E00222-1B2E-9E2B-262B-238D4F3EB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84" name="Group 368">
                <a:extLst>
                  <a:ext uri="{FF2B5EF4-FFF2-40B4-BE49-F238E27FC236}">
                    <a16:creationId xmlns:a16="http://schemas.microsoft.com/office/drawing/2014/main" id="{A20B8700-A2AB-9C99-7BEE-FBD82DB8B42C}"/>
                  </a:ext>
                </a:extLst>
              </p:cNvPr>
              <p:cNvGrpSpPr/>
              <p:nvPr/>
            </p:nvGrpSpPr>
            <p:grpSpPr>
              <a:xfrm>
                <a:off x="8257779" y="2970041"/>
                <a:ext cx="237683" cy="657265"/>
                <a:chOff x="1485377" y="1373960"/>
                <a:chExt cx="152301" cy="421159"/>
              </a:xfrm>
              <a:solidFill>
                <a:srgbClr val="9BBB59"/>
              </a:solidFill>
            </p:grpSpPr>
            <p:sp>
              <p:nvSpPr>
                <p:cNvPr id="585" name="Freeform 40">
                  <a:extLst>
                    <a:ext uri="{FF2B5EF4-FFF2-40B4-BE49-F238E27FC236}">
                      <a16:creationId xmlns:a16="http://schemas.microsoft.com/office/drawing/2014/main" id="{943C278E-59B7-894D-61D3-72E7C8353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86" name="Freeform 41">
                  <a:extLst>
                    <a:ext uri="{FF2B5EF4-FFF2-40B4-BE49-F238E27FC236}">
                      <a16:creationId xmlns:a16="http://schemas.microsoft.com/office/drawing/2014/main" id="{39263E9B-35C3-484C-A5F6-D9F9840B1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563" name="Group 77">
              <a:extLst>
                <a:ext uri="{FF2B5EF4-FFF2-40B4-BE49-F238E27FC236}">
                  <a16:creationId xmlns:a16="http://schemas.microsoft.com/office/drawing/2014/main" id="{BA5159AD-8601-CE45-97D5-6AA10646FFCA}"/>
                </a:ext>
              </a:extLst>
            </p:cNvPr>
            <p:cNvGrpSpPr/>
            <p:nvPr/>
          </p:nvGrpSpPr>
          <p:grpSpPr>
            <a:xfrm>
              <a:off x="8699551" y="3580090"/>
              <a:ext cx="472939" cy="657265"/>
              <a:chOff x="8745271" y="2970041"/>
              <a:chExt cx="472939" cy="657265"/>
            </a:xfrm>
          </p:grpSpPr>
          <p:grpSp>
            <p:nvGrpSpPr>
              <p:cNvPr id="578" name="Group 330">
                <a:extLst>
                  <a:ext uri="{FF2B5EF4-FFF2-40B4-BE49-F238E27FC236}">
                    <a16:creationId xmlns:a16="http://schemas.microsoft.com/office/drawing/2014/main" id="{7A2EE41E-0456-D670-72EE-2502AF1121B3}"/>
                  </a:ext>
                </a:extLst>
              </p:cNvPr>
              <p:cNvGrpSpPr/>
              <p:nvPr/>
            </p:nvGrpSpPr>
            <p:grpSpPr>
              <a:xfrm>
                <a:off x="8982954" y="2970041"/>
                <a:ext cx="235256" cy="657265"/>
                <a:chOff x="1950051" y="1373960"/>
                <a:chExt cx="150746" cy="421159"/>
              </a:xfrm>
              <a:solidFill>
                <a:srgbClr val="9BBB59">
                  <a:lumMod val="75000"/>
                </a:srgbClr>
              </a:solidFill>
            </p:grpSpPr>
            <p:sp>
              <p:nvSpPr>
                <p:cNvPr id="581" name="Freeform 42">
                  <a:extLst>
                    <a:ext uri="{FF2B5EF4-FFF2-40B4-BE49-F238E27FC236}">
                      <a16:creationId xmlns:a16="http://schemas.microsoft.com/office/drawing/2014/main" id="{9B7C7EE2-30AA-BCB5-DFB2-D611B9B713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82" name="Freeform 43">
                  <a:extLst>
                    <a:ext uri="{FF2B5EF4-FFF2-40B4-BE49-F238E27FC236}">
                      <a16:creationId xmlns:a16="http://schemas.microsoft.com/office/drawing/2014/main" id="{16285BFC-2336-4134-9180-67503A8B9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sp>
            <p:nvSpPr>
              <p:cNvPr id="579" name="Freeform 44">
                <a:extLst>
                  <a:ext uri="{FF2B5EF4-FFF2-40B4-BE49-F238E27FC236}">
                    <a16:creationId xmlns:a16="http://schemas.microsoft.com/office/drawing/2014/main" id="{DD39CEC8-732F-EB91-8FA8-7C91FC6F9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2918" y="2970041"/>
                <a:ext cx="80035" cy="157648"/>
              </a:xfrm>
              <a:custGeom>
                <a:avLst/>
                <a:gdLst>
                  <a:gd name="T0" fmla="*/ 12 w 12"/>
                  <a:gd name="T1" fmla="*/ 0 h 24"/>
                  <a:gd name="T2" fmla="*/ 0 w 12"/>
                  <a:gd name="T3" fmla="*/ 12 h 24"/>
                  <a:gd name="T4" fmla="*/ 12 w 12"/>
                  <a:gd name="T5" fmla="*/ 24 h 24"/>
                  <a:gd name="T6" fmla="*/ 12 w 12"/>
                  <a:gd name="T7" fmla="*/ 24 h 24"/>
                  <a:gd name="T8" fmla="*/ 12 w 12"/>
                  <a:gd name="T9" fmla="*/ 0 h 24"/>
                  <a:gd name="T10" fmla="*/ 12 w 12"/>
                  <a:gd name="T1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24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9BBB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  <p:sp>
            <p:nvSpPr>
              <p:cNvPr id="580" name="Freeform 45">
                <a:extLst>
                  <a:ext uri="{FF2B5EF4-FFF2-40B4-BE49-F238E27FC236}">
                    <a16:creationId xmlns:a16="http://schemas.microsoft.com/office/drawing/2014/main" id="{CFF3BCB3-C360-E636-BEE9-1E5B4E932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5271" y="3154366"/>
                <a:ext cx="237683" cy="472940"/>
              </a:xfrm>
              <a:custGeom>
                <a:avLst/>
                <a:gdLst>
                  <a:gd name="T0" fmla="*/ 22 w 36"/>
                  <a:gd name="T1" fmla="*/ 0 h 72"/>
                  <a:gd name="T2" fmla="*/ 20 w 36"/>
                  <a:gd name="T3" fmla="*/ 1 h 72"/>
                  <a:gd name="T4" fmla="*/ 1 w 36"/>
                  <a:gd name="T5" fmla="*/ 23 h 72"/>
                  <a:gd name="T6" fmla="*/ 1 w 36"/>
                  <a:gd name="T7" fmla="*/ 28 h 72"/>
                  <a:gd name="T8" fmla="*/ 4 w 36"/>
                  <a:gd name="T9" fmla="*/ 30 h 72"/>
                  <a:gd name="T10" fmla="*/ 9 w 36"/>
                  <a:gd name="T11" fmla="*/ 30 h 72"/>
                  <a:gd name="T12" fmla="*/ 22 w 36"/>
                  <a:gd name="T13" fmla="*/ 14 h 72"/>
                  <a:gd name="T14" fmla="*/ 22 w 36"/>
                  <a:gd name="T15" fmla="*/ 72 h 72"/>
                  <a:gd name="T16" fmla="*/ 34 w 36"/>
                  <a:gd name="T17" fmla="*/ 72 h 72"/>
                  <a:gd name="T18" fmla="*/ 34 w 36"/>
                  <a:gd name="T19" fmla="*/ 40 h 72"/>
                  <a:gd name="T20" fmla="*/ 36 w 36"/>
                  <a:gd name="T21" fmla="*/ 40 h 72"/>
                  <a:gd name="T22" fmla="*/ 36 w 36"/>
                  <a:gd name="T23" fmla="*/ 0 h 72"/>
                  <a:gd name="T24" fmla="*/ 22 w 36"/>
                  <a:gd name="T25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" h="72">
                    <a:moveTo>
                      <a:pt x="22" y="0"/>
                    </a:moveTo>
                    <a:cubicBezTo>
                      <a:pt x="21" y="0"/>
                      <a:pt x="20" y="1"/>
                      <a:pt x="20" y="1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5"/>
                      <a:pt x="0" y="27"/>
                      <a:pt x="1" y="28"/>
                    </a:cubicBezTo>
                    <a:cubicBezTo>
                      <a:pt x="4" y="30"/>
                      <a:pt x="4" y="30"/>
                      <a:pt x="4" y="30"/>
                    </a:cubicBezTo>
                    <a:cubicBezTo>
                      <a:pt x="6" y="31"/>
                      <a:pt x="7" y="31"/>
                      <a:pt x="9" y="3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2" y="0"/>
                      <a:pt x="22" y="0"/>
                      <a:pt x="22" y="0"/>
                    </a:cubicBezTo>
                    <a:close/>
                  </a:path>
                </a:pathLst>
              </a:custGeom>
              <a:solidFill>
                <a:srgbClr val="9BBB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1800" b="0" i="0" u="none" strike="noStrike" kern="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Open Sans"/>
                  <a:ea typeface="+mn-ea"/>
                </a:endParaRPr>
              </a:p>
            </p:txBody>
          </p:sp>
        </p:grpSp>
        <p:grpSp>
          <p:nvGrpSpPr>
            <p:cNvPr id="564" name="Group 332">
              <a:extLst>
                <a:ext uri="{FF2B5EF4-FFF2-40B4-BE49-F238E27FC236}">
                  <a16:creationId xmlns:a16="http://schemas.microsoft.com/office/drawing/2014/main" id="{44A0AE5C-254E-1EB1-DBF8-0B3D055201C9}"/>
                </a:ext>
              </a:extLst>
            </p:cNvPr>
            <p:cNvGrpSpPr/>
            <p:nvPr/>
          </p:nvGrpSpPr>
          <p:grpSpPr>
            <a:xfrm>
              <a:off x="9201297" y="3579322"/>
              <a:ext cx="471599" cy="658800"/>
              <a:chOff x="3525896" y="1900795"/>
              <a:chExt cx="303046" cy="421158"/>
            </a:xfrm>
          </p:grpSpPr>
          <p:grpSp>
            <p:nvGrpSpPr>
              <p:cNvPr id="572" name="Group 357">
                <a:extLst>
                  <a:ext uri="{FF2B5EF4-FFF2-40B4-BE49-F238E27FC236}">
                    <a16:creationId xmlns:a16="http://schemas.microsoft.com/office/drawing/2014/main" id="{C7DE9ED4-6CB4-B3D9-F70D-ED7D2C7C587C}"/>
                  </a:ext>
                </a:extLst>
              </p:cNvPr>
              <p:cNvGrpSpPr/>
              <p:nvPr/>
            </p:nvGrpSpPr>
            <p:grpSpPr>
              <a:xfrm>
                <a:off x="3678196" y="1900795"/>
                <a:ext cx="150746" cy="421158"/>
                <a:chOff x="3678197" y="1900795"/>
                <a:chExt cx="150746" cy="421158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576" name="Freeform 90">
                  <a:extLst>
                    <a:ext uri="{FF2B5EF4-FFF2-40B4-BE49-F238E27FC236}">
                      <a16:creationId xmlns:a16="http://schemas.microsoft.com/office/drawing/2014/main" id="{1314E331-849E-9683-452C-4111D485CD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1900795"/>
                  <a:ext cx="46623" cy="101016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77" name="Freeform 91">
                  <a:extLst>
                    <a:ext uri="{FF2B5EF4-FFF2-40B4-BE49-F238E27FC236}">
                      <a16:creationId xmlns:a16="http://schemas.microsoft.com/office/drawing/2014/main" id="{8594E21F-E06A-4185-FE2F-87C80646C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2018906"/>
                  <a:ext cx="150746" cy="303047"/>
                </a:xfrm>
                <a:custGeom>
                  <a:avLst/>
                  <a:gdLst>
                    <a:gd name="T0" fmla="*/ 35 w 36"/>
                    <a:gd name="T1" fmla="*/ 24 h 72"/>
                    <a:gd name="T2" fmla="*/ 16 w 36"/>
                    <a:gd name="T3" fmla="*/ 2 h 72"/>
                    <a:gd name="T4" fmla="*/ 14 w 36"/>
                    <a:gd name="T5" fmla="*/ 1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5 w 36"/>
                    <a:gd name="T27" fmla="*/ 2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4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5" y="1"/>
                        <a:pt x="15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6" y="27"/>
                        <a:pt x="36" y="25"/>
                        <a:pt x="35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73" name="Group 358">
                <a:extLst>
                  <a:ext uri="{FF2B5EF4-FFF2-40B4-BE49-F238E27FC236}">
                    <a16:creationId xmlns:a16="http://schemas.microsoft.com/office/drawing/2014/main" id="{AFD34B60-40C6-EA61-9340-AD62759CABB9}"/>
                  </a:ext>
                </a:extLst>
              </p:cNvPr>
              <p:cNvGrpSpPr/>
              <p:nvPr/>
            </p:nvGrpSpPr>
            <p:grpSpPr>
              <a:xfrm>
                <a:off x="3525896" y="1900795"/>
                <a:ext cx="152301" cy="421158"/>
                <a:chOff x="3525896" y="1900795"/>
                <a:chExt cx="152301" cy="421158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574" name="Freeform 92">
                  <a:extLst>
                    <a:ext uri="{FF2B5EF4-FFF2-40B4-BE49-F238E27FC236}">
                      <a16:creationId xmlns:a16="http://schemas.microsoft.com/office/drawing/2014/main" id="{5E561284-C0F4-8ABD-DC30-3C33125601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3803" y="1900795"/>
                  <a:ext cx="54393" cy="101016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3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75" name="Freeform 93">
                  <a:extLst>
                    <a:ext uri="{FF2B5EF4-FFF2-40B4-BE49-F238E27FC236}">
                      <a16:creationId xmlns:a16="http://schemas.microsoft.com/office/drawing/2014/main" id="{2344FA96-6371-0FC9-3C86-ADEA180D98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96" y="2018906"/>
                  <a:ext cx="152301" cy="303047"/>
                </a:xfrm>
                <a:custGeom>
                  <a:avLst/>
                  <a:gdLst>
                    <a:gd name="T0" fmla="*/ 21 w 36"/>
                    <a:gd name="T1" fmla="*/ 1 h 72"/>
                    <a:gd name="T2" fmla="*/ 19 w 36"/>
                    <a:gd name="T3" fmla="*/ 2 h 72"/>
                    <a:gd name="T4" fmla="*/ 1 w 36"/>
                    <a:gd name="T5" fmla="*/ 24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  <a:gd name="T26" fmla="*/ 21 w 36"/>
                    <a:gd name="T2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21" y="1"/>
                      </a:moveTo>
                      <a:cubicBezTo>
                        <a:pt x="21" y="1"/>
                        <a:pt x="20" y="1"/>
                        <a:pt x="19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565" name="Group 333">
              <a:extLst>
                <a:ext uri="{FF2B5EF4-FFF2-40B4-BE49-F238E27FC236}">
                  <a16:creationId xmlns:a16="http://schemas.microsoft.com/office/drawing/2014/main" id="{25A40DC2-2905-F6D9-6140-7EEC9A570505}"/>
                </a:ext>
              </a:extLst>
            </p:cNvPr>
            <p:cNvGrpSpPr/>
            <p:nvPr/>
          </p:nvGrpSpPr>
          <p:grpSpPr>
            <a:xfrm>
              <a:off x="9682513" y="3579322"/>
              <a:ext cx="471600" cy="658800"/>
              <a:chOff x="3525896" y="1900795"/>
              <a:chExt cx="303047" cy="421158"/>
            </a:xfrm>
          </p:grpSpPr>
          <p:grpSp>
            <p:nvGrpSpPr>
              <p:cNvPr id="566" name="Group 335">
                <a:extLst>
                  <a:ext uri="{FF2B5EF4-FFF2-40B4-BE49-F238E27FC236}">
                    <a16:creationId xmlns:a16="http://schemas.microsoft.com/office/drawing/2014/main" id="{C17A07BB-B4C1-F09C-09DB-98AF080D2336}"/>
                  </a:ext>
                </a:extLst>
              </p:cNvPr>
              <p:cNvGrpSpPr/>
              <p:nvPr/>
            </p:nvGrpSpPr>
            <p:grpSpPr>
              <a:xfrm>
                <a:off x="3678197" y="1900795"/>
                <a:ext cx="150746" cy="421158"/>
                <a:chOff x="3678197" y="1900795"/>
                <a:chExt cx="150746" cy="421158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570" name="Freeform 90">
                  <a:extLst>
                    <a:ext uri="{FF2B5EF4-FFF2-40B4-BE49-F238E27FC236}">
                      <a16:creationId xmlns:a16="http://schemas.microsoft.com/office/drawing/2014/main" id="{8317A808-61B3-F58C-7835-9E881681D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1900795"/>
                  <a:ext cx="46623" cy="101016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71" name="Freeform 91">
                  <a:extLst>
                    <a:ext uri="{FF2B5EF4-FFF2-40B4-BE49-F238E27FC236}">
                      <a16:creationId xmlns:a16="http://schemas.microsoft.com/office/drawing/2014/main" id="{248168FB-4B69-4312-6DDD-F83F214E7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2018906"/>
                  <a:ext cx="150746" cy="303047"/>
                </a:xfrm>
                <a:custGeom>
                  <a:avLst/>
                  <a:gdLst>
                    <a:gd name="T0" fmla="*/ 35 w 36"/>
                    <a:gd name="T1" fmla="*/ 24 h 72"/>
                    <a:gd name="T2" fmla="*/ 16 w 36"/>
                    <a:gd name="T3" fmla="*/ 2 h 72"/>
                    <a:gd name="T4" fmla="*/ 14 w 36"/>
                    <a:gd name="T5" fmla="*/ 1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5 w 36"/>
                    <a:gd name="T27" fmla="*/ 2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4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5" y="1"/>
                        <a:pt x="15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6" y="27"/>
                        <a:pt x="36" y="25"/>
                        <a:pt x="35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567" name="Group 336">
                <a:extLst>
                  <a:ext uri="{FF2B5EF4-FFF2-40B4-BE49-F238E27FC236}">
                    <a16:creationId xmlns:a16="http://schemas.microsoft.com/office/drawing/2014/main" id="{21284FE3-A3EE-9440-077B-D70C6B63D234}"/>
                  </a:ext>
                </a:extLst>
              </p:cNvPr>
              <p:cNvGrpSpPr/>
              <p:nvPr/>
            </p:nvGrpSpPr>
            <p:grpSpPr>
              <a:xfrm>
                <a:off x="3525896" y="1900795"/>
                <a:ext cx="152301" cy="421158"/>
                <a:chOff x="3525896" y="1900795"/>
                <a:chExt cx="152301" cy="421158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568" name="Freeform 92">
                  <a:extLst>
                    <a:ext uri="{FF2B5EF4-FFF2-40B4-BE49-F238E27FC236}">
                      <a16:creationId xmlns:a16="http://schemas.microsoft.com/office/drawing/2014/main" id="{8B47473C-DB15-DA16-999B-8039AD3B1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3803" y="1900795"/>
                  <a:ext cx="54393" cy="101016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3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569" name="Freeform 93">
                  <a:extLst>
                    <a:ext uri="{FF2B5EF4-FFF2-40B4-BE49-F238E27FC236}">
                      <a16:creationId xmlns:a16="http://schemas.microsoft.com/office/drawing/2014/main" id="{1C89E7CE-531D-A481-D017-9AAB8DE31B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96" y="2018906"/>
                  <a:ext cx="152301" cy="303047"/>
                </a:xfrm>
                <a:custGeom>
                  <a:avLst/>
                  <a:gdLst>
                    <a:gd name="T0" fmla="*/ 21 w 36"/>
                    <a:gd name="T1" fmla="*/ 1 h 72"/>
                    <a:gd name="T2" fmla="*/ 19 w 36"/>
                    <a:gd name="T3" fmla="*/ 2 h 72"/>
                    <a:gd name="T4" fmla="*/ 1 w 36"/>
                    <a:gd name="T5" fmla="*/ 24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  <a:gd name="T26" fmla="*/ 21 w 36"/>
                    <a:gd name="T2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21" y="1"/>
                      </a:moveTo>
                      <a:cubicBezTo>
                        <a:pt x="21" y="1"/>
                        <a:pt x="20" y="1"/>
                        <a:pt x="19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</p:grpSp>
      <p:sp>
        <p:nvSpPr>
          <p:cNvPr id="625" name="TextBox 334">
            <a:extLst>
              <a:ext uri="{FF2B5EF4-FFF2-40B4-BE49-F238E27FC236}">
                <a16:creationId xmlns:a16="http://schemas.microsoft.com/office/drawing/2014/main" id="{958BC26B-C431-F215-1BA4-2100F8500124}"/>
              </a:ext>
            </a:extLst>
          </p:cNvPr>
          <p:cNvSpPr txBox="1"/>
          <p:nvPr/>
        </p:nvSpPr>
        <p:spPr>
          <a:xfrm>
            <a:off x="9866313" y="4370252"/>
            <a:ext cx="143180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4800" b="1" dirty="0">
                <a:solidFill>
                  <a:srgbClr val="9BBB59"/>
                </a:solidFill>
                <a:latin typeface="Poppins"/>
                <a:ea typeface="+mn-ea"/>
              </a:rPr>
              <a:t>8</a:t>
            </a:r>
            <a:r>
              <a:rPr lang="en-ID" sz="4800" b="1" dirty="0">
                <a:solidFill>
                  <a:srgbClr val="9BBB59"/>
                </a:solidFill>
                <a:latin typeface="Poppins"/>
                <a:ea typeface="+mn-ea"/>
              </a:rPr>
              <a:t>5%</a:t>
            </a:r>
            <a:endParaRPr lang="id-ID" sz="4800" b="1" dirty="0">
              <a:solidFill>
                <a:srgbClr val="9BBB59"/>
              </a:solidFill>
              <a:latin typeface="Poppins"/>
              <a:ea typeface="+mn-ea"/>
            </a:endParaRPr>
          </a:p>
        </p:txBody>
      </p:sp>
      <p:grpSp>
        <p:nvGrpSpPr>
          <p:cNvPr id="626" name="Group 90">
            <a:extLst>
              <a:ext uri="{FF2B5EF4-FFF2-40B4-BE49-F238E27FC236}">
                <a16:creationId xmlns:a16="http://schemas.microsoft.com/office/drawing/2014/main" id="{9EE238CB-CD8F-A825-6B79-4136F81D6B4E}"/>
              </a:ext>
            </a:extLst>
          </p:cNvPr>
          <p:cNvGrpSpPr/>
          <p:nvPr/>
        </p:nvGrpSpPr>
        <p:grpSpPr>
          <a:xfrm>
            <a:off x="4940613" y="5836996"/>
            <a:ext cx="4893712" cy="658800"/>
            <a:chOff x="5258268" y="5099406"/>
            <a:chExt cx="4893712" cy="658800"/>
          </a:xfrm>
        </p:grpSpPr>
        <p:grpSp>
          <p:nvGrpSpPr>
            <p:cNvPr id="627" name="Group 80">
              <a:extLst>
                <a:ext uri="{FF2B5EF4-FFF2-40B4-BE49-F238E27FC236}">
                  <a16:creationId xmlns:a16="http://schemas.microsoft.com/office/drawing/2014/main" id="{EF439BF2-09FB-6E07-ABA1-D0298BA6E669}"/>
                </a:ext>
              </a:extLst>
            </p:cNvPr>
            <p:cNvGrpSpPr/>
            <p:nvPr/>
          </p:nvGrpSpPr>
          <p:grpSpPr>
            <a:xfrm>
              <a:off x="5258268" y="5100174"/>
              <a:ext cx="475366" cy="657265"/>
              <a:chOff x="5303988" y="3750069"/>
              <a:chExt cx="475366" cy="657265"/>
            </a:xfrm>
          </p:grpSpPr>
          <p:grpSp>
            <p:nvGrpSpPr>
              <p:cNvPr id="691" name="Group 545">
                <a:extLst>
                  <a:ext uri="{FF2B5EF4-FFF2-40B4-BE49-F238E27FC236}">
                    <a16:creationId xmlns:a16="http://schemas.microsoft.com/office/drawing/2014/main" id="{4BE09203-3429-EA30-9E49-EE00B5C80151}"/>
                  </a:ext>
                </a:extLst>
              </p:cNvPr>
              <p:cNvGrpSpPr/>
              <p:nvPr/>
            </p:nvGrpSpPr>
            <p:grpSpPr>
              <a:xfrm>
                <a:off x="5541671" y="3750069"/>
                <a:ext cx="237683" cy="657265"/>
                <a:chOff x="1637678" y="1373960"/>
                <a:chExt cx="152301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695" name="Freeform 38">
                  <a:extLst>
                    <a:ext uri="{FF2B5EF4-FFF2-40B4-BE49-F238E27FC236}">
                      <a16:creationId xmlns:a16="http://schemas.microsoft.com/office/drawing/2014/main" id="{616253FC-DDF8-D9C7-FB2A-F6E63A3AF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96" name="Freeform 39">
                  <a:extLst>
                    <a:ext uri="{FF2B5EF4-FFF2-40B4-BE49-F238E27FC236}">
                      <a16:creationId xmlns:a16="http://schemas.microsoft.com/office/drawing/2014/main" id="{519B58FB-DA0C-64EE-1FA2-F53D13640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92" name="Group 546">
                <a:extLst>
                  <a:ext uri="{FF2B5EF4-FFF2-40B4-BE49-F238E27FC236}">
                    <a16:creationId xmlns:a16="http://schemas.microsoft.com/office/drawing/2014/main" id="{2511175F-1DA4-BB1E-2F31-2EA58525FDF4}"/>
                  </a:ext>
                </a:extLst>
              </p:cNvPr>
              <p:cNvGrpSpPr/>
              <p:nvPr/>
            </p:nvGrpSpPr>
            <p:grpSpPr>
              <a:xfrm>
                <a:off x="5303988" y="3750069"/>
                <a:ext cx="237683" cy="657265"/>
                <a:chOff x="1485377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693" name="Freeform 40">
                  <a:extLst>
                    <a:ext uri="{FF2B5EF4-FFF2-40B4-BE49-F238E27FC236}">
                      <a16:creationId xmlns:a16="http://schemas.microsoft.com/office/drawing/2014/main" id="{169B153B-6429-90CA-9F22-9466A16307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94" name="Freeform 41">
                  <a:extLst>
                    <a:ext uri="{FF2B5EF4-FFF2-40B4-BE49-F238E27FC236}">
                      <a16:creationId xmlns:a16="http://schemas.microsoft.com/office/drawing/2014/main" id="{0DE18FAE-EFAE-240F-0AC4-8A87C7BB5C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28" name="Group 81">
              <a:extLst>
                <a:ext uri="{FF2B5EF4-FFF2-40B4-BE49-F238E27FC236}">
                  <a16:creationId xmlns:a16="http://schemas.microsoft.com/office/drawing/2014/main" id="{4BB6BD20-3C89-E287-A91F-A60EF0530E8B}"/>
                </a:ext>
              </a:extLst>
            </p:cNvPr>
            <p:cNvGrpSpPr/>
            <p:nvPr/>
          </p:nvGrpSpPr>
          <p:grpSpPr>
            <a:xfrm>
              <a:off x="5745760" y="5100174"/>
              <a:ext cx="472939" cy="657265"/>
              <a:chOff x="5791480" y="3750069"/>
              <a:chExt cx="472939" cy="657265"/>
            </a:xfrm>
          </p:grpSpPr>
          <p:grpSp>
            <p:nvGrpSpPr>
              <p:cNvPr id="685" name="Group 539">
                <a:extLst>
                  <a:ext uri="{FF2B5EF4-FFF2-40B4-BE49-F238E27FC236}">
                    <a16:creationId xmlns:a16="http://schemas.microsoft.com/office/drawing/2014/main" id="{6394F73F-4514-8D81-EE88-AE69F2C1C60F}"/>
                  </a:ext>
                </a:extLst>
              </p:cNvPr>
              <p:cNvGrpSpPr/>
              <p:nvPr/>
            </p:nvGrpSpPr>
            <p:grpSpPr>
              <a:xfrm>
                <a:off x="6029163" y="3750069"/>
                <a:ext cx="235256" cy="657265"/>
                <a:chOff x="1950051" y="1373960"/>
                <a:chExt cx="150746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689" name="Freeform 42">
                  <a:extLst>
                    <a:ext uri="{FF2B5EF4-FFF2-40B4-BE49-F238E27FC236}">
                      <a16:creationId xmlns:a16="http://schemas.microsoft.com/office/drawing/2014/main" id="{13B77E3C-3A98-2044-1EC8-DAFCF45826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90" name="Freeform 43">
                  <a:extLst>
                    <a:ext uri="{FF2B5EF4-FFF2-40B4-BE49-F238E27FC236}">
                      <a16:creationId xmlns:a16="http://schemas.microsoft.com/office/drawing/2014/main" id="{63BEF19A-523D-06C7-763A-3E2D392B1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86" name="Group 540">
                <a:extLst>
                  <a:ext uri="{FF2B5EF4-FFF2-40B4-BE49-F238E27FC236}">
                    <a16:creationId xmlns:a16="http://schemas.microsoft.com/office/drawing/2014/main" id="{8BF44144-19D9-292C-8E15-37A164F43D6D}"/>
                  </a:ext>
                </a:extLst>
              </p:cNvPr>
              <p:cNvGrpSpPr/>
              <p:nvPr/>
            </p:nvGrpSpPr>
            <p:grpSpPr>
              <a:xfrm>
                <a:off x="5791480" y="3750069"/>
                <a:ext cx="237683" cy="657265"/>
                <a:chOff x="1797750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687" name="Freeform 44">
                  <a:extLst>
                    <a:ext uri="{FF2B5EF4-FFF2-40B4-BE49-F238E27FC236}">
                      <a16:creationId xmlns:a16="http://schemas.microsoft.com/office/drawing/2014/main" id="{BA6CABB0-4EE2-F536-DFE6-FA1BD95FDC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88" name="Freeform 45">
                  <a:extLst>
                    <a:ext uri="{FF2B5EF4-FFF2-40B4-BE49-F238E27FC236}">
                      <a16:creationId xmlns:a16="http://schemas.microsoft.com/office/drawing/2014/main" id="{AAB877D9-FBA6-1EFE-0B8C-52BF40411C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29" name="Group 82">
              <a:extLst>
                <a:ext uri="{FF2B5EF4-FFF2-40B4-BE49-F238E27FC236}">
                  <a16:creationId xmlns:a16="http://schemas.microsoft.com/office/drawing/2014/main" id="{3F4ED808-2740-4DD0-707E-721E73F73830}"/>
                </a:ext>
              </a:extLst>
            </p:cNvPr>
            <p:cNvGrpSpPr/>
            <p:nvPr/>
          </p:nvGrpSpPr>
          <p:grpSpPr>
            <a:xfrm>
              <a:off x="6246571" y="5100174"/>
              <a:ext cx="475366" cy="657265"/>
              <a:chOff x="6292291" y="3750069"/>
              <a:chExt cx="475366" cy="657265"/>
            </a:xfrm>
          </p:grpSpPr>
          <p:grpSp>
            <p:nvGrpSpPr>
              <p:cNvPr id="679" name="Group 533">
                <a:extLst>
                  <a:ext uri="{FF2B5EF4-FFF2-40B4-BE49-F238E27FC236}">
                    <a16:creationId xmlns:a16="http://schemas.microsoft.com/office/drawing/2014/main" id="{449CB355-6245-BE11-7A5D-5201DF490B0E}"/>
                  </a:ext>
                </a:extLst>
              </p:cNvPr>
              <p:cNvGrpSpPr/>
              <p:nvPr/>
            </p:nvGrpSpPr>
            <p:grpSpPr>
              <a:xfrm>
                <a:off x="6529974" y="3750069"/>
                <a:ext cx="237683" cy="657265"/>
                <a:chOff x="1637678" y="1373960"/>
                <a:chExt cx="152301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683" name="Freeform 38">
                  <a:extLst>
                    <a:ext uri="{FF2B5EF4-FFF2-40B4-BE49-F238E27FC236}">
                      <a16:creationId xmlns:a16="http://schemas.microsoft.com/office/drawing/2014/main" id="{690BC0A9-5801-E9DE-1670-72A82D01A6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84" name="Freeform 39">
                  <a:extLst>
                    <a:ext uri="{FF2B5EF4-FFF2-40B4-BE49-F238E27FC236}">
                      <a16:creationId xmlns:a16="http://schemas.microsoft.com/office/drawing/2014/main" id="{8973AA1A-AF5C-48BF-3BDA-8F371966E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80" name="Group 534">
                <a:extLst>
                  <a:ext uri="{FF2B5EF4-FFF2-40B4-BE49-F238E27FC236}">
                    <a16:creationId xmlns:a16="http://schemas.microsoft.com/office/drawing/2014/main" id="{E887B470-9C8D-C8B3-C773-A1C400E717F7}"/>
                  </a:ext>
                </a:extLst>
              </p:cNvPr>
              <p:cNvGrpSpPr/>
              <p:nvPr/>
            </p:nvGrpSpPr>
            <p:grpSpPr>
              <a:xfrm>
                <a:off x="6292291" y="3750069"/>
                <a:ext cx="237683" cy="657265"/>
                <a:chOff x="1485377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681" name="Freeform 40">
                  <a:extLst>
                    <a:ext uri="{FF2B5EF4-FFF2-40B4-BE49-F238E27FC236}">
                      <a16:creationId xmlns:a16="http://schemas.microsoft.com/office/drawing/2014/main" id="{636614E3-E6A7-74DB-5C8D-A9F7B221E8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82" name="Freeform 41">
                  <a:extLst>
                    <a:ext uri="{FF2B5EF4-FFF2-40B4-BE49-F238E27FC236}">
                      <a16:creationId xmlns:a16="http://schemas.microsoft.com/office/drawing/2014/main" id="{E334A256-32E4-6AC2-4D03-61BB44D533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30" name="Group 83">
              <a:extLst>
                <a:ext uri="{FF2B5EF4-FFF2-40B4-BE49-F238E27FC236}">
                  <a16:creationId xmlns:a16="http://schemas.microsoft.com/office/drawing/2014/main" id="{971066CF-C901-4A80-2557-EF430BB7F361}"/>
                </a:ext>
              </a:extLst>
            </p:cNvPr>
            <p:cNvGrpSpPr/>
            <p:nvPr/>
          </p:nvGrpSpPr>
          <p:grpSpPr>
            <a:xfrm>
              <a:off x="6734063" y="5100174"/>
              <a:ext cx="472939" cy="657265"/>
              <a:chOff x="6779783" y="3750069"/>
              <a:chExt cx="472939" cy="657265"/>
            </a:xfrm>
          </p:grpSpPr>
          <p:grpSp>
            <p:nvGrpSpPr>
              <p:cNvPr id="673" name="Group 527">
                <a:extLst>
                  <a:ext uri="{FF2B5EF4-FFF2-40B4-BE49-F238E27FC236}">
                    <a16:creationId xmlns:a16="http://schemas.microsoft.com/office/drawing/2014/main" id="{8BF64A68-B4B7-3B9A-6518-D49EEF55B9B0}"/>
                  </a:ext>
                </a:extLst>
              </p:cNvPr>
              <p:cNvGrpSpPr/>
              <p:nvPr/>
            </p:nvGrpSpPr>
            <p:grpSpPr>
              <a:xfrm>
                <a:off x="7017466" y="3750069"/>
                <a:ext cx="235256" cy="657265"/>
                <a:chOff x="1950051" y="1373960"/>
                <a:chExt cx="150746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677" name="Freeform 42">
                  <a:extLst>
                    <a:ext uri="{FF2B5EF4-FFF2-40B4-BE49-F238E27FC236}">
                      <a16:creationId xmlns:a16="http://schemas.microsoft.com/office/drawing/2014/main" id="{74BEEBA3-67AA-937B-FCDF-5BBD8AA17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78" name="Freeform 43">
                  <a:extLst>
                    <a:ext uri="{FF2B5EF4-FFF2-40B4-BE49-F238E27FC236}">
                      <a16:creationId xmlns:a16="http://schemas.microsoft.com/office/drawing/2014/main" id="{8E326B5C-0D91-C00F-87F1-005F10023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74" name="Group 528">
                <a:extLst>
                  <a:ext uri="{FF2B5EF4-FFF2-40B4-BE49-F238E27FC236}">
                    <a16:creationId xmlns:a16="http://schemas.microsoft.com/office/drawing/2014/main" id="{049199FC-787C-FB0A-8D06-2B90F4E71821}"/>
                  </a:ext>
                </a:extLst>
              </p:cNvPr>
              <p:cNvGrpSpPr/>
              <p:nvPr/>
            </p:nvGrpSpPr>
            <p:grpSpPr>
              <a:xfrm>
                <a:off x="6779783" y="3750069"/>
                <a:ext cx="237683" cy="657265"/>
                <a:chOff x="1797750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675" name="Freeform 44">
                  <a:extLst>
                    <a:ext uri="{FF2B5EF4-FFF2-40B4-BE49-F238E27FC236}">
                      <a16:creationId xmlns:a16="http://schemas.microsoft.com/office/drawing/2014/main" id="{7C47121D-211E-2470-3D94-B1E4D43C3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76" name="Freeform 45">
                  <a:extLst>
                    <a:ext uri="{FF2B5EF4-FFF2-40B4-BE49-F238E27FC236}">
                      <a16:creationId xmlns:a16="http://schemas.microsoft.com/office/drawing/2014/main" id="{2EDD134B-D68A-5663-557F-00E387C03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31" name="Group 84">
              <a:extLst>
                <a:ext uri="{FF2B5EF4-FFF2-40B4-BE49-F238E27FC236}">
                  <a16:creationId xmlns:a16="http://schemas.microsoft.com/office/drawing/2014/main" id="{D7C2296F-F9BC-3985-85ED-EFF52BE106B7}"/>
                </a:ext>
              </a:extLst>
            </p:cNvPr>
            <p:cNvGrpSpPr/>
            <p:nvPr/>
          </p:nvGrpSpPr>
          <p:grpSpPr>
            <a:xfrm>
              <a:off x="7221623" y="5100174"/>
              <a:ext cx="475366" cy="657265"/>
              <a:chOff x="7267343" y="3750069"/>
              <a:chExt cx="475366" cy="657265"/>
            </a:xfrm>
          </p:grpSpPr>
          <p:grpSp>
            <p:nvGrpSpPr>
              <p:cNvPr id="667" name="Group 521">
                <a:extLst>
                  <a:ext uri="{FF2B5EF4-FFF2-40B4-BE49-F238E27FC236}">
                    <a16:creationId xmlns:a16="http://schemas.microsoft.com/office/drawing/2014/main" id="{98A47310-AF3B-6710-9760-31C14B0B918B}"/>
                  </a:ext>
                </a:extLst>
              </p:cNvPr>
              <p:cNvGrpSpPr/>
              <p:nvPr/>
            </p:nvGrpSpPr>
            <p:grpSpPr>
              <a:xfrm>
                <a:off x="7505026" y="3750069"/>
                <a:ext cx="237683" cy="657265"/>
                <a:chOff x="1637678" y="1373960"/>
                <a:chExt cx="152301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671" name="Freeform 38">
                  <a:extLst>
                    <a:ext uri="{FF2B5EF4-FFF2-40B4-BE49-F238E27FC236}">
                      <a16:creationId xmlns:a16="http://schemas.microsoft.com/office/drawing/2014/main" id="{A0463C8D-BAEF-621F-474B-D543C6F06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72" name="Freeform 39">
                  <a:extLst>
                    <a:ext uri="{FF2B5EF4-FFF2-40B4-BE49-F238E27FC236}">
                      <a16:creationId xmlns:a16="http://schemas.microsoft.com/office/drawing/2014/main" id="{25981E72-1196-0391-D649-D4754B9859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68" name="Group 522">
                <a:extLst>
                  <a:ext uri="{FF2B5EF4-FFF2-40B4-BE49-F238E27FC236}">
                    <a16:creationId xmlns:a16="http://schemas.microsoft.com/office/drawing/2014/main" id="{C2E7D8A9-4722-82D0-0AA1-147FEE8E977D}"/>
                  </a:ext>
                </a:extLst>
              </p:cNvPr>
              <p:cNvGrpSpPr/>
              <p:nvPr/>
            </p:nvGrpSpPr>
            <p:grpSpPr>
              <a:xfrm>
                <a:off x="7267343" y="3750069"/>
                <a:ext cx="237683" cy="657265"/>
                <a:chOff x="1485377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669" name="Freeform 40">
                  <a:extLst>
                    <a:ext uri="{FF2B5EF4-FFF2-40B4-BE49-F238E27FC236}">
                      <a16:creationId xmlns:a16="http://schemas.microsoft.com/office/drawing/2014/main" id="{71BAA41F-1EE9-10CA-C67D-346F21D882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70" name="Freeform 41">
                  <a:extLst>
                    <a:ext uri="{FF2B5EF4-FFF2-40B4-BE49-F238E27FC236}">
                      <a16:creationId xmlns:a16="http://schemas.microsoft.com/office/drawing/2014/main" id="{1C275EE6-6525-6E2C-AD5E-A4B0C80E0E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32" name="Group 85">
              <a:extLst>
                <a:ext uri="{FF2B5EF4-FFF2-40B4-BE49-F238E27FC236}">
                  <a16:creationId xmlns:a16="http://schemas.microsoft.com/office/drawing/2014/main" id="{69541F1E-CA17-F140-02DD-8849E45031DE}"/>
                </a:ext>
              </a:extLst>
            </p:cNvPr>
            <p:cNvGrpSpPr/>
            <p:nvPr/>
          </p:nvGrpSpPr>
          <p:grpSpPr>
            <a:xfrm>
              <a:off x="7709115" y="5100174"/>
              <a:ext cx="472939" cy="657265"/>
              <a:chOff x="7754835" y="3750069"/>
              <a:chExt cx="472939" cy="657265"/>
            </a:xfrm>
          </p:grpSpPr>
          <p:grpSp>
            <p:nvGrpSpPr>
              <p:cNvPr id="661" name="Group 515">
                <a:extLst>
                  <a:ext uri="{FF2B5EF4-FFF2-40B4-BE49-F238E27FC236}">
                    <a16:creationId xmlns:a16="http://schemas.microsoft.com/office/drawing/2014/main" id="{D1B1597E-0D9C-4ABC-69F6-9A66501C81B3}"/>
                  </a:ext>
                </a:extLst>
              </p:cNvPr>
              <p:cNvGrpSpPr/>
              <p:nvPr/>
            </p:nvGrpSpPr>
            <p:grpSpPr>
              <a:xfrm>
                <a:off x="7992518" y="3750069"/>
                <a:ext cx="235256" cy="657265"/>
                <a:chOff x="1950051" y="1373960"/>
                <a:chExt cx="150746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665" name="Freeform 42">
                  <a:extLst>
                    <a:ext uri="{FF2B5EF4-FFF2-40B4-BE49-F238E27FC236}">
                      <a16:creationId xmlns:a16="http://schemas.microsoft.com/office/drawing/2014/main" id="{0C89EC38-B06F-7468-E995-C874B54C5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373960"/>
                  <a:ext cx="49731" cy="101017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66" name="Freeform 43">
                  <a:extLst>
                    <a:ext uri="{FF2B5EF4-FFF2-40B4-BE49-F238E27FC236}">
                      <a16:creationId xmlns:a16="http://schemas.microsoft.com/office/drawing/2014/main" id="{CBBA027B-D12F-11BA-024B-B70D51C9F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0051" y="1492071"/>
                  <a:ext cx="150746" cy="303048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62" name="Group 516">
                <a:extLst>
                  <a:ext uri="{FF2B5EF4-FFF2-40B4-BE49-F238E27FC236}">
                    <a16:creationId xmlns:a16="http://schemas.microsoft.com/office/drawing/2014/main" id="{C82E1C35-5B60-4014-9999-E32699DDEF11}"/>
                  </a:ext>
                </a:extLst>
              </p:cNvPr>
              <p:cNvGrpSpPr/>
              <p:nvPr/>
            </p:nvGrpSpPr>
            <p:grpSpPr>
              <a:xfrm>
                <a:off x="7754835" y="3750069"/>
                <a:ext cx="237683" cy="657265"/>
                <a:chOff x="1797750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663" name="Freeform 44">
                  <a:extLst>
                    <a:ext uri="{FF2B5EF4-FFF2-40B4-BE49-F238E27FC236}">
                      <a16:creationId xmlns:a16="http://schemas.microsoft.com/office/drawing/2014/main" id="{5443F280-BAB5-CC61-61AC-019D02494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766" y="1373960"/>
                  <a:ext cx="51284" cy="101017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64" name="Freeform 45">
                  <a:extLst>
                    <a:ext uri="{FF2B5EF4-FFF2-40B4-BE49-F238E27FC236}">
                      <a16:creationId xmlns:a16="http://schemas.microsoft.com/office/drawing/2014/main" id="{15ADCD83-3820-AAA2-6FA2-ABFDA5CBF7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7750" y="1492071"/>
                  <a:ext cx="152301" cy="303048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33" name="Group 86">
              <a:extLst>
                <a:ext uri="{FF2B5EF4-FFF2-40B4-BE49-F238E27FC236}">
                  <a16:creationId xmlns:a16="http://schemas.microsoft.com/office/drawing/2014/main" id="{6202B795-EFD3-1C14-56FC-B324895893A7}"/>
                </a:ext>
              </a:extLst>
            </p:cNvPr>
            <p:cNvGrpSpPr/>
            <p:nvPr/>
          </p:nvGrpSpPr>
          <p:grpSpPr>
            <a:xfrm>
              <a:off x="8209926" y="5100174"/>
              <a:ext cx="475366" cy="657265"/>
              <a:chOff x="8255646" y="3750069"/>
              <a:chExt cx="475366" cy="657265"/>
            </a:xfrm>
          </p:grpSpPr>
          <p:grpSp>
            <p:nvGrpSpPr>
              <p:cNvPr id="655" name="Group 509">
                <a:extLst>
                  <a:ext uri="{FF2B5EF4-FFF2-40B4-BE49-F238E27FC236}">
                    <a16:creationId xmlns:a16="http://schemas.microsoft.com/office/drawing/2014/main" id="{D5D42DD3-66BB-601B-1A31-FE1C825AF0D3}"/>
                  </a:ext>
                </a:extLst>
              </p:cNvPr>
              <p:cNvGrpSpPr/>
              <p:nvPr/>
            </p:nvGrpSpPr>
            <p:grpSpPr>
              <a:xfrm>
                <a:off x="8493329" y="3750069"/>
                <a:ext cx="237683" cy="657265"/>
                <a:chOff x="1637678" y="1373960"/>
                <a:chExt cx="152301" cy="421159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659" name="Freeform 38">
                  <a:extLst>
                    <a:ext uri="{FF2B5EF4-FFF2-40B4-BE49-F238E27FC236}">
                      <a16:creationId xmlns:a16="http://schemas.microsoft.com/office/drawing/2014/main" id="{82CF0B1A-5EB5-E8C5-2437-4B679EEC8D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373960"/>
                  <a:ext cx="46623" cy="101017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60" name="Freeform 39">
                  <a:extLst>
                    <a:ext uri="{FF2B5EF4-FFF2-40B4-BE49-F238E27FC236}">
                      <a16:creationId xmlns:a16="http://schemas.microsoft.com/office/drawing/2014/main" id="{456F73FF-1D6D-E12B-EC73-B4C0D5D28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678" y="1492071"/>
                  <a:ext cx="152301" cy="303048"/>
                </a:xfrm>
                <a:custGeom>
                  <a:avLst/>
                  <a:gdLst>
                    <a:gd name="T0" fmla="*/ 34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4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4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5" y="1"/>
                        <a:pt x="14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5" y="27"/>
                        <a:pt x="36" y="25"/>
                        <a:pt x="34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56" name="Group 510">
                <a:extLst>
                  <a:ext uri="{FF2B5EF4-FFF2-40B4-BE49-F238E27FC236}">
                    <a16:creationId xmlns:a16="http://schemas.microsoft.com/office/drawing/2014/main" id="{36C91457-3237-64D7-E445-28A77D14BC27}"/>
                  </a:ext>
                </a:extLst>
              </p:cNvPr>
              <p:cNvGrpSpPr/>
              <p:nvPr/>
            </p:nvGrpSpPr>
            <p:grpSpPr>
              <a:xfrm>
                <a:off x="8255646" y="3750069"/>
                <a:ext cx="237683" cy="657265"/>
                <a:chOff x="1485377" y="1373960"/>
                <a:chExt cx="152301" cy="421159"/>
              </a:xfrm>
              <a:solidFill>
                <a:srgbClr val="41B176"/>
              </a:solidFill>
            </p:grpSpPr>
            <p:sp>
              <p:nvSpPr>
                <p:cNvPr id="657" name="Freeform 40">
                  <a:extLst>
                    <a:ext uri="{FF2B5EF4-FFF2-40B4-BE49-F238E27FC236}">
                      <a16:creationId xmlns:a16="http://schemas.microsoft.com/office/drawing/2014/main" id="{D038E7A6-4E95-64D9-75D2-CC0123BA3C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3285" y="1373960"/>
                  <a:ext cx="54393" cy="101017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5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2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58" name="Freeform 41">
                  <a:extLst>
                    <a:ext uri="{FF2B5EF4-FFF2-40B4-BE49-F238E27FC236}">
                      <a16:creationId xmlns:a16="http://schemas.microsoft.com/office/drawing/2014/main" id="{4567D193-6E2B-3DD8-91C0-0F3A8D2E0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5377" y="1492071"/>
                  <a:ext cx="152301" cy="303048"/>
                </a:xfrm>
                <a:custGeom>
                  <a:avLst/>
                  <a:gdLst>
                    <a:gd name="T0" fmla="*/ 21 w 36"/>
                    <a:gd name="T1" fmla="*/ 0 h 72"/>
                    <a:gd name="T2" fmla="*/ 19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1" y="0"/>
                      </a:moveTo>
                      <a:cubicBezTo>
                        <a:pt x="21" y="0"/>
                        <a:pt x="20" y="1"/>
                        <a:pt x="19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34" name="Group 87">
              <a:extLst>
                <a:ext uri="{FF2B5EF4-FFF2-40B4-BE49-F238E27FC236}">
                  <a16:creationId xmlns:a16="http://schemas.microsoft.com/office/drawing/2014/main" id="{B69945B6-FF3A-3089-239F-AAB9148B281F}"/>
                </a:ext>
              </a:extLst>
            </p:cNvPr>
            <p:cNvGrpSpPr/>
            <p:nvPr/>
          </p:nvGrpSpPr>
          <p:grpSpPr>
            <a:xfrm>
              <a:off x="8697418" y="5100174"/>
              <a:ext cx="472939" cy="657265"/>
              <a:chOff x="8743138" y="3750069"/>
              <a:chExt cx="472939" cy="657265"/>
            </a:xfrm>
          </p:grpSpPr>
          <p:grpSp>
            <p:nvGrpSpPr>
              <p:cNvPr id="649" name="Group 79">
                <a:extLst>
                  <a:ext uri="{FF2B5EF4-FFF2-40B4-BE49-F238E27FC236}">
                    <a16:creationId xmlns:a16="http://schemas.microsoft.com/office/drawing/2014/main" id="{6BF1BB33-D96A-3052-DA1E-8C7DE2458BB5}"/>
                  </a:ext>
                </a:extLst>
              </p:cNvPr>
              <p:cNvGrpSpPr/>
              <p:nvPr/>
            </p:nvGrpSpPr>
            <p:grpSpPr>
              <a:xfrm>
                <a:off x="8980821" y="3750069"/>
                <a:ext cx="235256" cy="657265"/>
                <a:chOff x="8980821" y="3750069"/>
                <a:chExt cx="235256" cy="657265"/>
              </a:xfrm>
            </p:grpSpPr>
            <p:sp>
              <p:nvSpPr>
                <p:cNvPr id="653" name="Freeform 42">
                  <a:extLst>
                    <a:ext uri="{FF2B5EF4-FFF2-40B4-BE49-F238E27FC236}">
                      <a16:creationId xmlns:a16="http://schemas.microsoft.com/office/drawing/2014/main" id="{3429887E-09C3-9149-A1CE-A0EC4B9F5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0821" y="3750069"/>
                  <a:ext cx="77611" cy="157648"/>
                </a:xfrm>
                <a:custGeom>
                  <a:avLst/>
                  <a:gdLst>
                    <a:gd name="T0" fmla="*/ 12 w 12"/>
                    <a:gd name="T1" fmla="*/ 12 h 24"/>
                    <a:gd name="T2" fmla="*/ 0 w 12"/>
                    <a:gd name="T3" fmla="*/ 0 h 24"/>
                    <a:gd name="T4" fmla="*/ 0 w 12"/>
                    <a:gd name="T5" fmla="*/ 24 h 24"/>
                    <a:gd name="T6" fmla="*/ 12 w 12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24">
                      <a:moveTo>
                        <a:pt x="12" y="12"/>
                      </a:moveTo>
                      <a:cubicBezTo>
                        <a:pt x="12" y="6"/>
                        <a:pt x="7" y="0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7" y="24"/>
                        <a:pt x="12" y="19"/>
                        <a:pt x="12" y="12"/>
                      </a:cubicBezTo>
                      <a:close/>
                    </a:path>
                  </a:pathLst>
                </a:custGeom>
                <a:solidFill>
                  <a:srgbClr val="41B176">
                    <a:lumMod val="75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54" name="Freeform 43">
                  <a:extLst>
                    <a:ext uri="{FF2B5EF4-FFF2-40B4-BE49-F238E27FC236}">
                      <a16:creationId xmlns:a16="http://schemas.microsoft.com/office/drawing/2014/main" id="{75F1A817-6E7E-73DC-D756-6894DE129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0821" y="3934394"/>
                  <a:ext cx="235256" cy="472940"/>
                </a:xfrm>
                <a:custGeom>
                  <a:avLst/>
                  <a:gdLst>
                    <a:gd name="T0" fmla="*/ 35 w 36"/>
                    <a:gd name="T1" fmla="*/ 23 h 72"/>
                    <a:gd name="T2" fmla="*/ 16 w 36"/>
                    <a:gd name="T3" fmla="*/ 1 h 72"/>
                    <a:gd name="T4" fmla="*/ 14 w 36"/>
                    <a:gd name="T5" fmla="*/ 0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2 w 36"/>
                    <a:gd name="T13" fmla="*/ 40 h 72"/>
                    <a:gd name="T14" fmla="*/ 2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8 w 36"/>
                    <a:gd name="T21" fmla="*/ 30 h 72"/>
                    <a:gd name="T22" fmla="*/ 32 w 36"/>
                    <a:gd name="T23" fmla="*/ 30 h 72"/>
                    <a:gd name="T24" fmla="*/ 35 w 36"/>
                    <a:gd name="T25" fmla="*/ 28 h 72"/>
                    <a:gd name="T26" fmla="*/ 35 w 36"/>
                    <a:gd name="T27" fmla="*/ 23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3"/>
                      </a:move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6" y="1"/>
                        <a:pt x="15" y="0"/>
                        <a:pt x="14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2" y="40"/>
                        <a:pt x="2" y="40"/>
                        <a:pt x="2" y="40"/>
                      </a:cubicBezTo>
                      <a:cubicBezTo>
                        <a:pt x="2" y="72"/>
                        <a:pt x="2" y="72"/>
                        <a:pt x="2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8" y="30"/>
                        <a:pt x="28" y="30"/>
                        <a:pt x="28" y="30"/>
                      </a:cubicBezTo>
                      <a:cubicBezTo>
                        <a:pt x="29" y="31"/>
                        <a:pt x="31" y="31"/>
                        <a:pt x="32" y="30"/>
                      </a:cubicBezTo>
                      <a:cubicBezTo>
                        <a:pt x="35" y="28"/>
                        <a:pt x="35" y="28"/>
                        <a:pt x="35" y="28"/>
                      </a:cubicBezTo>
                      <a:cubicBezTo>
                        <a:pt x="36" y="27"/>
                        <a:pt x="36" y="25"/>
                        <a:pt x="35" y="23"/>
                      </a:cubicBezTo>
                      <a:close/>
                    </a:path>
                  </a:pathLst>
                </a:custGeom>
                <a:solidFill>
                  <a:srgbClr val="41B176">
                    <a:lumMod val="75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50" name="Group 78">
                <a:extLst>
                  <a:ext uri="{FF2B5EF4-FFF2-40B4-BE49-F238E27FC236}">
                    <a16:creationId xmlns:a16="http://schemas.microsoft.com/office/drawing/2014/main" id="{0CD6F782-369A-19FD-F43A-3ED0DBC84BA0}"/>
                  </a:ext>
                </a:extLst>
              </p:cNvPr>
              <p:cNvGrpSpPr/>
              <p:nvPr/>
            </p:nvGrpSpPr>
            <p:grpSpPr>
              <a:xfrm>
                <a:off x="8743138" y="3750069"/>
                <a:ext cx="237683" cy="657265"/>
                <a:chOff x="8743138" y="3750069"/>
                <a:chExt cx="237683" cy="657265"/>
              </a:xfrm>
            </p:grpSpPr>
            <p:sp>
              <p:nvSpPr>
                <p:cNvPr id="651" name="Freeform 44">
                  <a:extLst>
                    <a:ext uri="{FF2B5EF4-FFF2-40B4-BE49-F238E27FC236}">
                      <a16:creationId xmlns:a16="http://schemas.microsoft.com/office/drawing/2014/main" id="{108D108B-1B53-EFA4-917E-38E4C8935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00785" y="3750069"/>
                  <a:ext cx="80035" cy="157648"/>
                </a:xfrm>
                <a:custGeom>
                  <a:avLst/>
                  <a:gdLst>
                    <a:gd name="T0" fmla="*/ 12 w 12"/>
                    <a:gd name="T1" fmla="*/ 0 h 24"/>
                    <a:gd name="T2" fmla="*/ 0 w 12"/>
                    <a:gd name="T3" fmla="*/ 12 h 24"/>
                    <a:gd name="T4" fmla="*/ 12 w 12"/>
                    <a:gd name="T5" fmla="*/ 24 h 24"/>
                    <a:gd name="T6" fmla="*/ 12 w 12"/>
                    <a:gd name="T7" fmla="*/ 24 h 24"/>
                    <a:gd name="T8" fmla="*/ 12 w 12"/>
                    <a:gd name="T9" fmla="*/ 0 h 24"/>
                    <a:gd name="T10" fmla="*/ 12 w 12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4">
                      <a:moveTo>
                        <a:pt x="12" y="0"/>
                      </a:moveTo>
                      <a:cubicBezTo>
                        <a:pt x="5" y="0"/>
                        <a:pt x="0" y="5"/>
                        <a:pt x="0" y="12"/>
                      </a:cubicBezTo>
                      <a:cubicBezTo>
                        <a:pt x="0" y="19"/>
                        <a:pt x="5" y="24"/>
                        <a:pt x="12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41B17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52" name="Freeform 45">
                  <a:extLst>
                    <a:ext uri="{FF2B5EF4-FFF2-40B4-BE49-F238E27FC236}">
                      <a16:creationId xmlns:a16="http://schemas.microsoft.com/office/drawing/2014/main" id="{3EB025C5-7A6C-2360-64C2-52D398114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43138" y="3934394"/>
                  <a:ext cx="237683" cy="472940"/>
                </a:xfrm>
                <a:custGeom>
                  <a:avLst/>
                  <a:gdLst>
                    <a:gd name="T0" fmla="*/ 22 w 36"/>
                    <a:gd name="T1" fmla="*/ 0 h 72"/>
                    <a:gd name="T2" fmla="*/ 20 w 36"/>
                    <a:gd name="T3" fmla="*/ 1 h 72"/>
                    <a:gd name="T4" fmla="*/ 1 w 36"/>
                    <a:gd name="T5" fmla="*/ 23 h 72"/>
                    <a:gd name="T6" fmla="*/ 1 w 36"/>
                    <a:gd name="T7" fmla="*/ 28 h 72"/>
                    <a:gd name="T8" fmla="*/ 4 w 36"/>
                    <a:gd name="T9" fmla="*/ 30 h 72"/>
                    <a:gd name="T10" fmla="*/ 9 w 36"/>
                    <a:gd name="T11" fmla="*/ 30 h 72"/>
                    <a:gd name="T12" fmla="*/ 22 w 36"/>
                    <a:gd name="T13" fmla="*/ 14 h 72"/>
                    <a:gd name="T14" fmla="*/ 22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2 w 36"/>
                    <a:gd name="T25" fmla="*/ 0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6" h="72">
                      <a:moveTo>
                        <a:pt x="22" y="0"/>
                      </a:moveTo>
                      <a:cubicBezTo>
                        <a:pt x="21" y="0"/>
                        <a:pt x="20" y="1"/>
                        <a:pt x="20" y="1"/>
                      </a:cubicBezTo>
                      <a:cubicBezTo>
                        <a:pt x="1" y="23"/>
                        <a:pt x="1" y="23"/>
                        <a:pt x="1" y="23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6" y="31"/>
                        <a:pt x="7" y="31"/>
                        <a:pt x="9" y="30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41B17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35" name="Group 88">
              <a:extLst>
                <a:ext uri="{FF2B5EF4-FFF2-40B4-BE49-F238E27FC236}">
                  <a16:creationId xmlns:a16="http://schemas.microsoft.com/office/drawing/2014/main" id="{D7109D77-5393-D4D3-BBB2-EC66BB6F6BC9}"/>
                </a:ext>
              </a:extLst>
            </p:cNvPr>
            <p:cNvGrpSpPr/>
            <p:nvPr/>
          </p:nvGrpSpPr>
          <p:grpSpPr>
            <a:xfrm>
              <a:off x="9199164" y="5099406"/>
              <a:ext cx="471599" cy="658800"/>
              <a:chOff x="9244884" y="3749301"/>
              <a:chExt cx="471599" cy="658800"/>
            </a:xfrm>
          </p:grpSpPr>
          <p:grpSp>
            <p:nvGrpSpPr>
              <p:cNvPr id="643" name="Group 499">
                <a:extLst>
                  <a:ext uri="{FF2B5EF4-FFF2-40B4-BE49-F238E27FC236}">
                    <a16:creationId xmlns:a16="http://schemas.microsoft.com/office/drawing/2014/main" id="{F8250FB6-5CB1-01C1-1B45-87C5F9AC082C}"/>
                  </a:ext>
                </a:extLst>
              </p:cNvPr>
              <p:cNvGrpSpPr/>
              <p:nvPr/>
            </p:nvGrpSpPr>
            <p:grpSpPr>
              <a:xfrm>
                <a:off x="9481893" y="3749301"/>
                <a:ext cx="234590" cy="658800"/>
                <a:chOff x="3678197" y="1900795"/>
                <a:chExt cx="150746" cy="421158"/>
              </a:xfrm>
              <a:solidFill>
                <a:srgbClr val="41B176">
                  <a:lumMod val="75000"/>
                </a:srgbClr>
              </a:solidFill>
            </p:grpSpPr>
            <p:sp>
              <p:nvSpPr>
                <p:cNvPr id="647" name="Freeform 90">
                  <a:extLst>
                    <a:ext uri="{FF2B5EF4-FFF2-40B4-BE49-F238E27FC236}">
                      <a16:creationId xmlns:a16="http://schemas.microsoft.com/office/drawing/2014/main" id="{8E412EE3-10D8-7B99-6C33-5948C3997A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1900795"/>
                  <a:ext cx="46623" cy="101016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48" name="Freeform 91">
                  <a:extLst>
                    <a:ext uri="{FF2B5EF4-FFF2-40B4-BE49-F238E27FC236}">
                      <a16:creationId xmlns:a16="http://schemas.microsoft.com/office/drawing/2014/main" id="{6AF34CBF-3C3B-D2AF-0250-0D766A4D97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2018906"/>
                  <a:ext cx="150746" cy="303047"/>
                </a:xfrm>
                <a:custGeom>
                  <a:avLst/>
                  <a:gdLst>
                    <a:gd name="T0" fmla="*/ 35 w 36"/>
                    <a:gd name="T1" fmla="*/ 24 h 72"/>
                    <a:gd name="T2" fmla="*/ 16 w 36"/>
                    <a:gd name="T3" fmla="*/ 2 h 72"/>
                    <a:gd name="T4" fmla="*/ 14 w 36"/>
                    <a:gd name="T5" fmla="*/ 1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5 w 36"/>
                    <a:gd name="T27" fmla="*/ 2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4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5" y="1"/>
                        <a:pt x="15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6" y="27"/>
                        <a:pt x="36" y="25"/>
                        <a:pt x="35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44" name="Group 500">
                <a:extLst>
                  <a:ext uri="{FF2B5EF4-FFF2-40B4-BE49-F238E27FC236}">
                    <a16:creationId xmlns:a16="http://schemas.microsoft.com/office/drawing/2014/main" id="{64916C01-77F9-5519-4BCC-2BD30662D042}"/>
                  </a:ext>
                </a:extLst>
              </p:cNvPr>
              <p:cNvGrpSpPr/>
              <p:nvPr/>
            </p:nvGrpSpPr>
            <p:grpSpPr>
              <a:xfrm>
                <a:off x="9244884" y="3749301"/>
                <a:ext cx="237010" cy="658800"/>
                <a:chOff x="3525896" y="1900795"/>
                <a:chExt cx="152301" cy="421158"/>
              </a:xfrm>
              <a:solidFill>
                <a:srgbClr val="41B176"/>
              </a:solidFill>
            </p:grpSpPr>
            <p:sp>
              <p:nvSpPr>
                <p:cNvPr id="645" name="Freeform 92">
                  <a:extLst>
                    <a:ext uri="{FF2B5EF4-FFF2-40B4-BE49-F238E27FC236}">
                      <a16:creationId xmlns:a16="http://schemas.microsoft.com/office/drawing/2014/main" id="{21DE95D4-6D23-4DB8-10B1-E17624226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3803" y="1900795"/>
                  <a:ext cx="54393" cy="101016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3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46" name="Freeform 93">
                  <a:extLst>
                    <a:ext uri="{FF2B5EF4-FFF2-40B4-BE49-F238E27FC236}">
                      <a16:creationId xmlns:a16="http://schemas.microsoft.com/office/drawing/2014/main" id="{31C3FD67-5FC7-AB80-1096-36BF07FB8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96" y="2018906"/>
                  <a:ext cx="152301" cy="303047"/>
                </a:xfrm>
                <a:custGeom>
                  <a:avLst/>
                  <a:gdLst>
                    <a:gd name="T0" fmla="*/ 21 w 36"/>
                    <a:gd name="T1" fmla="*/ 1 h 72"/>
                    <a:gd name="T2" fmla="*/ 19 w 36"/>
                    <a:gd name="T3" fmla="*/ 2 h 72"/>
                    <a:gd name="T4" fmla="*/ 1 w 36"/>
                    <a:gd name="T5" fmla="*/ 24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  <a:gd name="T26" fmla="*/ 21 w 36"/>
                    <a:gd name="T2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21" y="1"/>
                      </a:moveTo>
                      <a:cubicBezTo>
                        <a:pt x="21" y="1"/>
                        <a:pt x="20" y="1"/>
                        <a:pt x="19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  <p:grpSp>
          <p:nvGrpSpPr>
            <p:cNvPr id="636" name="Group 89">
              <a:extLst>
                <a:ext uri="{FF2B5EF4-FFF2-40B4-BE49-F238E27FC236}">
                  <a16:creationId xmlns:a16="http://schemas.microsoft.com/office/drawing/2014/main" id="{EE16D590-53ED-E8DD-65FD-C120F11FEC3B}"/>
                </a:ext>
              </a:extLst>
            </p:cNvPr>
            <p:cNvGrpSpPr/>
            <p:nvPr/>
          </p:nvGrpSpPr>
          <p:grpSpPr>
            <a:xfrm>
              <a:off x="9680380" y="5099406"/>
              <a:ext cx="471600" cy="658800"/>
              <a:chOff x="9680380" y="5099406"/>
              <a:chExt cx="471600" cy="658800"/>
            </a:xfrm>
          </p:grpSpPr>
          <p:grpSp>
            <p:nvGrpSpPr>
              <p:cNvPr id="637" name="Group 493">
                <a:extLst>
                  <a:ext uri="{FF2B5EF4-FFF2-40B4-BE49-F238E27FC236}">
                    <a16:creationId xmlns:a16="http://schemas.microsoft.com/office/drawing/2014/main" id="{31FA5564-FFCD-EA54-BBA4-C0419CAFCB01}"/>
                  </a:ext>
                </a:extLst>
              </p:cNvPr>
              <p:cNvGrpSpPr/>
              <p:nvPr/>
            </p:nvGrpSpPr>
            <p:grpSpPr>
              <a:xfrm>
                <a:off x="9917390" y="5099406"/>
                <a:ext cx="234590" cy="658800"/>
                <a:chOff x="3678197" y="1900795"/>
                <a:chExt cx="150746" cy="421158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641" name="Freeform 90">
                  <a:extLst>
                    <a:ext uri="{FF2B5EF4-FFF2-40B4-BE49-F238E27FC236}">
                      <a16:creationId xmlns:a16="http://schemas.microsoft.com/office/drawing/2014/main" id="{92A7898D-459C-2F97-69E2-EBDD1C664E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1900795"/>
                  <a:ext cx="46623" cy="101016"/>
                </a:xfrm>
                <a:custGeom>
                  <a:avLst/>
                  <a:gdLst>
                    <a:gd name="T0" fmla="*/ 11 w 11"/>
                    <a:gd name="T1" fmla="*/ 12 h 24"/>
                    <a:gd name="T2" fmla="*/ 0 w 11"/>
                    <a:gd name="T3" fmla="*/ 0 h 24"/>
                    <a:gd name="T4" fmla="*/ 0 w 11"/>
                    <a:gd name="T5" fmla="*/ 24 h 24"/>
                    <a:gd name="T6" fmla="*/ 11 w 11"/>
                    <a:gd name="T7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24">
                      <a:moveTo>
                        <a:pt x="11" y="12"/>
                      </a:moveTo>
                      <a:cubicBezTo>
                        <a:pt x="11" y="6"/>
                        <a:pt x="6" y="1"/>
                        <a:pt x="0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6" y="24"/>
                        <a:pt x="11" y="19"/>
                        <a:pt x="11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42" name="Freeform 91">
                  <a:extLst>
                    <a:ext uri="{FF2B5EF4-FFF2-40B4-BE49-F238E27FC236}">
                      <a16:creationId xmlns:a16="http://schemas.microsoft.com/office/drawing/2014/main" id="{CBC7144A-55C3-BD07-74E3-4C7D4C4FD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8197" y="2018906"/>
                  <a:ext cx="150746" cy="303047"/>
                </a:xfrm>
                <a:custGeom>
                  <a:avLst/>
                  <a:gdLst>
                    <a:gd name="T0" fmla="*/ 35 w 36"/>
                    <a:gd name="T1" fmla="*/ 24 h 72"/>
                    <a:gd name="T2" fmla="*/ 16 w 36"/>
                    <a:gd name="T3" fmla="*/ 2 h 72"/>
                    <a:gd name="T4" fmla="*/ 14 w 36"/>
                    <a:gd name="T5" fmla="*/ 1 h 72"/>
                    <a:gd name="T6" fmla="*/ 14 w 36"/>
                    <a:gd name="T7" fmla="*/ 0 h 72"/>
                    <a:gd name="T8" fmla="*/ 0 w 36"/>
                    <a:gd name="T9" fmla="*/ 0 h 72"/>
                    <a:gd name="T10" fmla="*/ 0 w 36"/>
                    <a:gd name="T11" fmla="*/ 40 h 72"/>
                    <a:gd name="T12" fmla="*/ 1 w 36"/>
                    <a:gd name="T13" fmla="*/ 40 h 72"/>
                    <a:gd name="T14" fmla="*/ 1 w 36"/>
                    <a:gd name="T15" fmla="*/ 72 h 72"/>
                    <a:gd name="T16" fmla="*/ 14 w 36"/>
                    <a:gd name="T17" fmla="*/ 72 h 72"/>
                    <a:gd name="T18" fmla="*/ 14 w 36"/>
                    <a:gd name="T19" fmla="*/ 14 h 72"/>
                    <a:gd name="T20" fmla="*/ 27 w 36"/>
                    <a:gd name="T21" fmla="*/ 30 h 72"/>
                    <a:gd name="T22" fmla="*/ 31 w 36"/>
                    <a:gd name="T23" fmla="*/ 30 h 72"/>
                    <a:gd name="T24" fmla="*/ 34 w 36"/>
                    <a:gd name="T25" fmla="*/ 28 h 72"/>
                    <a:gd name="T26" fmla="*/ 35 w 36"/>
                    <a:gd name="T27" fmla="*/ 24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35" y="24"/>
                      </a:moveTo>
                      <a:cubicBezTo>
                        <a:pt x="16" y="2"/>
                        <a:pt x="16" y="2"/>
                        <a:pt x="16" y="2"/>
                      </a:cubicBezTo>
                      <a:cubicBezTo>
                        <a:pt x="15" y="1"/>
                        <a:pt x="15" y="1"/>
                        <a:pt x="14" y="1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1" y="40"/>
                        <a:pt x="1" y="40"/>
                        <a:pt x="1" y="40"/>
                      </a:cubicBezTo>
                      <a:cubicBezTo>
                        <a:pt x="1" y="72"/>
                        <a:pt x="1" y="72"/>
                        <a:pt x="1" y="72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8" y="31"/>
                        <a:pt x="30" y="31"/>
                        <a:pt x="31" y="30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6" y="27"/>
                        <a:pt x="36" y="25"/>
                        <a:pt x="35" y="2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  <p:grpSp>
            <p:nvGrpSpPr>
              <p:cNvPr id="638" name="Group 494">
                <a:extLst>
                  <a:ext uri="{FF2B5EF4-FFF2-40B4-BE49-F238E27FC236}">
                    <a16:creationId xmlns:a16="http://schemas.microsoft.com/office/drawing/2014/main" id="{09002201-E5E9-61A7-5A82-B461C67A5A16}"/>
                  </a:ext>
                </a:extLst>
              </p:cNvPr>
              <p:cNvGrpSpPr/>
              <p:nvPr/>
            </p:nvGrpSpPr>
            <p:grpSpPr>
              <a:xfrm>
                <a:off x="9680380" y="5099406"/>
                <a:ext cx="237010" cy="658800"/>
                <a:chOff x="3525896" y="1900795"/>
                <a:chExt cx="152301" cy="421158"/>
              </a:xfrm>
              <a:solidFill>
                <a:sysClr val="window" lastClr="FFFFFF">
                  <a:lumMod val="85000"/>
                </a:sysClr>
              </a:solidFill>
            </p:grpSpPr>
            <p:sp>
              <p:nvSpPr>
                <p:cNvPr id="639" name="Freeform 92">
                  <a:extLst>
                    <a:ext uri="{FF2B5EF4-FFF2-40B4-BE49-F238E27FC236}">
                      <a16:creationId xmlns:a16="http://schemas.microsoft.com/office/drawing/2014/main" id="{D65A1E24-85F6-B412-3AD8-C32BEB39A0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3803" y="1900795"/>
                  <a:ext cx="54393" cy="101016"/>
                </a:xfrm>
                <a:custGeom>
                  <a:avLst/>
                  <a:gdLst>
                    <a:gd name="T0" fmla="*/ 12 w 13"/>
                    <a:gd name="T1" fmla="*/ 0 h 24"/>
                    <a:gd name="T2" fmla="*/ 0 w 13"/>
                    <a:gd name="T3" fmla="*/ 12 h 24"/>
                    <a:gd name="T4" fmla="*/ 12 w 13"/>
                    <a:gd name="T5" fmla="*/ 24 h 24"/>
                    <a:gd name="T6" fmla="*/ 13 w 13"/>
                    <a:gd name="T7" fmla="*/ 24 h 24"/>
                    <a:gd name="T8" fmla="*/ 13 w 13"/>
                    <a:gd name="T9" fmla="*/ 0 h 24"/>
                    <a:gd name="T10" fmla="*/ 12 w 13"/>
                    <a:gd name="T11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24">
                      <a:moveTo>
                        <a:pt x="12" y="0"/>
                      </a:moveTo>
                      <a:cubicBezTo>
                        <a:pt x="6" y="0"/>
                        <a:pt x="0" y="6"/>
                        <a:pt x="0" y="12"/>
                      </a:cubicBezTo>
                      <a:cubicBezTo>
                        <a:pt x="0" y="19"/>
                        <a:pt x="6" y="24"/>
                        <a:pt x="12" y="24"/>
                      </a:cubicBezTo>
                      <a:cubicBezTo>
                        <a:pt x="12" y="24"/>
                        <a:pt x="13" y="24"/>
                        <a:pt x="13" y="2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2" y="0"/>
                        <a:pt x="12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  <p:sp>
              <p:nvSpPr>
                <p:cNvPr id="640" name="Freeform 93">
                  <a:extLst>
                    <a:ext uri="{FF2B5EF4-FFF2-40B4-BE49-F238E27FC236}">
                      <a16:creationId xmlns:a16="http://schemas.microsoft.com/office/drawing/2014/main" id="{AAE861CE-2CF7-C584-241E-2E21904AB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5896" y="2018906"/>
                  <a:ext cx="152301" cy="303047"/>
                </a:xfrm>
                <a:custGeom>
                  <a:avLst/>
                  <a:gdLst>
                    <a:gd name="T0" fmla="*/ 21 w 36"/>
                    <a:gd name="T1" fmla="*/ 1 h 72"/>
                    <a:gd name="T2" fmla="*/ 19 w 36"/>
                    <a:gd name="T3" fmla="*/ 2 h 72"/>
                    <a:gd name="T4" fmla="*/ 1 w 36"/>
                    <a:gd name="T5" fmla="*/ 24 h 72"/>
                    <a:gd name="T6" fmla="*/ 1 w 36"/>
                    <a:gd name="T7" fmla="*/ 28 h 72"/>
                    <a:gd name="T8" fmla="*/ 4 w 36"/>
                    <a:gd name="T9" fmla="*/ 30 h 72"/>
                    <a:gd name="T10" fmla="*/ 8 w 36"/>
                    <a:gd name="T11" fmla="*/ 30 h 72"/>
                    <a:gd name="T12" fmla="*/ 21 w 36"/>
                    <a:gd name="T13" fmla="*/ 14 h 72"/>
                    <a:gd name="T14" fmla="*/ 21 w 36"/>
                    <a:gd name="T15" fmla="*/ 72 h 72"/>
                    <a:gd name="T16" fmla="*/ 34 w 36"/>
                    <a:gd name="T17" fmla="*/ 72 h 72"/>
                    <a:gd name="T18" fmla="*/ 34 w 36"/>
                    <a:gd name="T19" fmla="*/ 40 h 72"/>
                    <a:gd name="T20" fmla="*/ 36 w 36"/>
                    <a:gd name="T21" fmla="*/ 40 h 72"/>
                    <a:gd name="T22" fmla="*/ 36 w 36"/>
                    <a:gd name="T23" fmla="*/ 0 h 72"/>
                    <a:gd name="T24" fmla="*/ 21 w 36"/>
                    <a:gd name="T25" fmla="*/ 0 h 72"/>
                    <a:gd name="T26" fmla="*/ 21 w 36"/>
                    <a:gd name="T27" fmla="*/ 1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6" h="72">
                      <a:moveTo>
                        <a:pt x="21" y="1"/>
                      </a:moveTo>
                      <a:cubicBezTo>
                        <a:pt x="21" y="1"/>
                        <a:pt x="20" y="1"/>
                        <a:pt x="19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5"/>
                        <a:pt x="0" y="27"/>
                        <a:pt x="1" y="28"/>
                      </a:cubicBezTo>
                      <a:cubicBezTo>
                        <a:pt x="4" y="30"/>
                        <a:pt x="4" y="30"/>
                        <a:pt x="4" y="30"/>
                      </a:cubicBezTo>
                      <a:cubicBezTo>
                        <a:pt x="5" y="31"/>
                        <a:pt x="7" y="31"/>
                        <a:pt x="8" y="30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72"/>
                        <a:pt x="21" y="72"/>
                        <a:pt x="21" y="72"/>
                      </a:cubicBezTo>
                      <a:cubicBezTo>
                        <a:pt x="34" y="72"/>
                        <a:pt x="34" y="72"/>
                        <a:pt x="34" y="72"/>
                      </a:cubicBezTo>
                      <a:cubicBezTo>
                        <a:pt x="34" y="40"/>
                        <a:pt x="34" y="40"/>
                        <a:pt x="34" y="40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lnTo>
                        <a:pt x="21" y="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id-ID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3F3F3F"/>
                    </a:solidFill>
                    <a:effectLst/>
                    <a:uLnTx/>
                    <a:uFillTx/>
                    <a:latin typeface="Open Sans"/>
                    <a:ea typeface="+mn-ea"/>
                  </a:endParaRPr>
                </a:p>
              </p:txBody>
            </p:sp>
          </p:grpSp>
        </p:grpSp>
      </p:grpSp>
      <p:sp>
        <p:nvSpPr>
          <p:cNvPr id="697" name="TextBox 492">
            <a:extLst>
              <a:ext uri="{FF2B5EF4-FFF2-40B4-BE49-F238E27FC236}">
                <a16:creationId xmlns:a16="http://schemas.microsoft.com/office/drawing/2014/main" id="{23DBAE0E-75B8-F15C-672A-97EA80D24F23}"/>
              </a:ext>
            </a:extLst>
          </p:cNvPr>
          <p:cNvSpPr txBox="1"/>
          <p:nvPr/>
        </p:nvSpPr>
        <p:spPr>
          <a:xfrm>
            <a:off x="9864180" y="5890336"/>
            <a:ext cx="143180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id-ID" sz="4800" b="1" dirty="0">
                <a:solidFill>
                  <a:srgbClr val="41B176"/>
                </a:solidFill>
                <a:latin typeface="Poppins"/>
                <a:ea typeface="+mn-ea"/>
              </a:rPr>
              <a:t>9</a:t>
            </a:r>
            <a:r>
              <a:rPr lang="en-ID" sz="4800" b="1" dirty="0">
                <a:solidFill>
                  <a:srgbClr val="41B176"/>
                </a:solidFill>
                <a:latin typeface="Poppins"/>
                <a:ea typeface="+mn-ea"/>
              </a:rPr>
              <a:t>5%</a:t>
            </a:r>
            <a:endParaRPr lang="id-ID" sz="4800" b="1" dirty="0">
              <a:solidFill>
                <a:srgbClr val="41B176"/>
              </a:solidFill>
              <a:latin typeface="Poppins"/>
              <a:ea typeface="+mn-ea"/>
            </a:endParaRPr>
          </a:p>
        </p:txBody>
      </p:sp>
      <p:sp>
        <p:nvSpPr>
          <p:cNvPr id="698" name="TextBox 409">
            <a:extLst>
              <a:ext uri="{FF2B5EF4-FFF2-40B4-BE49-F238E27FC236}">
                <a16:creationId xmlns:a16="http://schemas.microsoft.com/office/drawing/2014/main" id="{EEA17193-3736-6B00-F66E-067ECE8BF274}"/>
              </a:ext>
            </a:extLst>
          </p:cNvPr>
          <p:cNvSpPr txBox="1"/>
          <p:nvPr/>
        </p:nvSpPr>
        <p:spPr>
          <a:xfrm>
            <a:off x="4876322" y="3946560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  <p:sp>
        <p:nvSpPr>
          <p:cNvPr id="699" name="TextBox 410">
            <a:extLst>
              <a:ext uri="{FF2B5EF4-FFF2-40B4-BE49-F238E27FC236}">
                <a16:creationId xmlns:a16="http://schemas.microsoft.com/office/drawing/2014/main" id="{F2D96F00-2F09-4F64-C10D-1BC767721E8F}"/>
              </a:ext>
            </a:extLst>
          </p:cNvPr>
          <p:cNvSpPr txBox="1"/>
          <p:nvPr/>
        </p:nvSpPr>
        <p:spPr>
          <a:xfrm>
            <a:off x="4876322" y="5481101"/>
            <a:ext cx="2051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3F3F3F"/>
                </a:solidFill>
                <a:latin typeface="Poppins"/>
                <a:ea typeface="+mn-ea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6718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/>
      <p:bldP spid="554" grpId="0"/>
      <p:bldP spid="625" grpId="0"/>
      <p:bldP spid="697" grpId="0"/>
      <p:bldP spid="698" grpId="0"/>
      <p:bldP spid="699" grpId="0"/>
    </p:bldLst>
  </p:timing>
</p:sld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>
          <a:extrusionClr>
            <a:schemeClr val="bg1"/>
          </a:extrusionClr>
          <a:contourClr>
            <a:schemeClr val="bg1"/>
          </a:contourClr>
        </a:sp3d>
      </a:spPr>
      <a:bodyPr rtlCol="0" anchor="ctr"/>
      <a:lstStyle>
        <a:defPPr marL="0" algn="ctr" eaLnBrk="0" fontAlgn="ctr" hangingPunct="0">
          <a:spcBef>
            <a:spcPts val="0"/>
          </a:spcBef>
          <a:spcAft>
            <a:spcPts val="0"/>
          </a:spcAft>
          <a:buClr>
            <a:srgbClr val="FF0000"/>
          </a:buClr>
          <a:buSzPct val="70000"/>
          <a:tabLst>
            <a:tab pos="136525" algn="l"/>
          </a:tabLst>
          <a:defRPr sz="1400"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lors 1">
    <a:dk1>
      <a:srgbClr val="3F3F3F"/>
    </a:dk1>
    <a:lt1>
      <a:sysClr val="window" lastClr="FFFFFF"/>
    </a:lt1>
    <a:dk2>
      <a:srgbClr val="313C41"/>
    </a:dk2>
    <a:lt2>
      <a:srgbClr val="FFFFFF"/>
    </a:lt2>
    <a:accent1>
      <a:srgbClr val="2980B9"/>
    </a:accent1>
    <a:accent2>
      <a:srgbClr val="41B176"/>
    </a:accent2>
    <a:accent3>
      <a:srgbClr val="9BBB59"/>
    </a:accent3>
    <a:accent4>
      <a:srgbClr val="F39C12"/>
    </a:accent4>
    <a:accent5>
      <a:srgbClr val="C0392B"/>
    </a:accent5>
    <a:accent6>
      <a:srgbClr val="954F72"/>
    </a:accent6>
    <a:hlink>
      <a:srgbClr val="0563C1"/>
    </a:hlink>
    <a:folHlink>
      <a:srgbClr val="954F72"/>
    </a:folHlink>
  </a:clrScheme>
  <a:fontScheme name="Custom 11">
    <a:majorFont>
      <a:latin typeface="Poppins"/>
      <a:ea typeface=""/>
      <a:cs typeface=""/>
    </a:majorFont>
    <a:minorFont>
      <a:latin typeface="Open San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23089</TotalTime>
  <Words>2770</Words>
  <Application>Microsoft Office PowerPoint</Application>
  <PresentationFormat>自定义</PresentationFormat>
  <Paragraphs>506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Arial Unicode MS</vt:lpstr>
      <vt:lpstr>Bebas</vt:lpstr>
      <vt:lpstr>Signika Negative</vt:lpstr>
      <vt:lpstr>华文细黑</vt:lpstr>
      <vt:lpstr>微软雅黑</vt:lpstr>
      <vt:lpstr>Arial</vt:lpstr>
      <vt:lpstr>Calibri</vt:lpstr>
      <vt:lpstr>Helvetica</vt:lpstr>
      <vt:lpstr>Open Sans</vt:lpstr>
      <vt:lpstr>Poppins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www.1ppt.com</dc:creator>
  <cp:keywords>第一PPT www.1ppt.com</cp:keywords>
  <dc:description>http://www.1ppt.com</dc:description>
  <cp:lastModifiedBy>Qingri-7</cp:lastModifiedBy>
  <cp:revision>1408</cp:revision>
  <dcterms:created xsi:type="dcterms:W3CDTF">2009-02-11T05:37:22Z</dcterms:created>
  <dcterms:modified xsi:type="dcterms:W3CDTF">2023-04-07T07:50:08Z</dcterms:modified>
  <cp:category>http://www.1ppt.com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锐普图表</vt:lpwstr>
  </property>
  <property fmtid="{D5CDD505-2E9C-101B-9397-08002B2CF9AE}" pid="3" name="SlideDescription">
    <vt:lpwstr/>
  </property>
</Properties>
</file>