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509" r:id="rId4"/>
    <p:sldMasterId id="2147493522" r:id="rId5"/>
  </p:sldMasterIdLst>
  <p:notesMasterIdLst>
    <p:notesMasterId r:id="rId8"/>
  </p:notesMasterIdLst>
  <p:sldIdLst>
    <p:sldId id="266" r:id="rId6"/>
    <p:sldId id="273" r:id="rId7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2" autoAdjust="0"/>
    <p:restoredTop sz="94401"/>
  </p:normalViewPr>
  <p:slideViewPr>
    <p:cSldViewPr snapToGrid="0" snapToObjects="1">
      <p:cViewPr varScale="1">
        <p:scale>
          <a:sx n="100" d="100"/>
          <a:sy n="100" d="100"/>
        </p:scale>
        <p:origin x="1044" y="72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EC-45E0-AB80-08A807CD76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EC-45E0-AB80-08A807CD76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EC-45E0-AB80-08A807CD76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94925240"/>
        <c:axId val="294924848"/>
      </c:barChart>
      <c:catAx>
        <c:axId val="294925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4924848"/>
        <c:crosses val="autoZero"/>
        <c:auto val="1"/>
        <c:lblAlgn val="ctr"/>
        <c:lblOffset val="100"/>
        <c:noMultiLvlLbl val="0"/>
      </c:catAx>
      <c:valAx>
        <c:axId val="2949248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94925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4B-4E17-80E1-F2F2996245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4B-4E17-80E1-F2F2996245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4B-4E17-80E1-F2F29962458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94923672"/>
        <c:axId val="294926416"/>
      </c:barChart>
      <c:catAx>
        <c:axId val="294923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4926416"/>
        <c:crosses val="autoZero"/>
        <c:auto val="1"/>
        <c:lblAlgn val="ctr"/>
        <c:lblOffset val="100"/>
        <c:noMultiLvlLbl val="0"/>
      </c:catAx>
      <c:valAx>
        <c:axId val="2949264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94923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AD13C-D276-4CBA-B302-5E7C51BE91A0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9B493-9FD6-415A-89D9-E5ECA8F13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78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7"/>
          <p:cNvSpPr txBox="1">
            <a:spLocks/>
          </p:cNvSpPr>
          <p:nvPr userDrawn="1"/>
        </p:nvSpPr>
        <p:spPr>
          <a:xfrm>
            <a:off x="659090" y="258233"/>
            <a:ext cx="5278655" cy="529168"/>
          </a:xfrm>
          <a:prstGeom prst="rect">
            <a:avLst/>
          </a:prstGeom>
          <a:ln w="12700" cmpd="sng">
            <a:solidFill>
              <a:schemeClr val="accent2"/>
            </a:solidFill>
          </a:ln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3" name="文本占位符 7"/>
          <p:cNvSpPr txBox="1">
            <a:spLocks/>
          </p:cNvSpPr>
          <p:nvPr userDrawn="1"/>
        </p:nvSpPr>
        <p:spPr>
          <a:xfrm>
            <a:off x="11388075" y="171547"/>
            <a:ext cx="805513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" y="258233"/>
            <a:ext cx="376816" cy="52956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397E9E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50442" y="258233"/>
            <a:ext cx="125866" cy="52956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397E9E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1387034" y="171451"/>
            <a:ext cx="806554" cy="61594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659089" y="258234"/>
            <a:ext cx="5278657" cy="5291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6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7"/>
          <p:cNvSpPr txBox="1">
            <a:spLocks/>
          </p:cNvSpPr>
          <p:nvPr userDrawn="1"/>
        </p:nvSpPr>
        <p:spPr>
          <a:xfrm>
            <a:off x="659090" y="258233"/>
            <a:ext cx="5278655" cy="529168"/>
          </a:xfrm>
          <a:prstGeom prst="rect">
            <a:avLst/>
          </a:prstGeom>
          <a:ln w="12700" cmpd="sng">
            <a:solidFill>
              <a:schemeClr val="accent2"/>
            </a:solidFill>
          </a:ln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CN" altLang="en-US" sz="2400" dirty="0">
              <a:solidFill>
                <a:srgbClr val="0084DA"/>
              </a:solidFill>
              <a:latin typeface="Century Gothic"/>
              <a:ea typeface="微软雅黑" charset="0"/>
            </a:endParaRPr>
          </a:p>
        </p:txBody>
      </p:sp>
      <p:sp>
        <p:nvSpPr>
          <p:cNvPr id="13" name="文本占位符 7"/>
          <p:cNvSpPr txBox="1">
            <a:spLocks/>
          </p:cNvSpPr>
          <p:nvPr userDrawn="1"/>
        </p:nvSpPr>
        <p:spPr>
          <a:xfrm>
            <a:off x="11388075" y="171547"/>
            <a:ext cx="805513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CN" altLang="en-US" sz="2400" dirty="0">
              <a:latin typeface="Century Gothic"/>
              <a:ea typeface="微软雅黑" charset="0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" y="258233"/>
            <a:ext cx="376816" cy="52956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kumimoji="1" lang="zh-CN" altLang="en-US" sz="3200" kern="0">
              <a:solidFill>
                <a:srgbClr val="397E9E"/>
              </a:solidFill>
              <a:latin typeface="Century Gothic"/>
              <a:ea typeface="微软雅黑" charset="0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50442" y="258233"/>
            <a:ext cx="125866" cy="52956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kumimoji="1" lang="zh-CN" altLang="en-US" sz="3200" kern="0">
              <a:solidFill>
                <a:srgbClr val="397E9E"/>
              </a:solidFill>
              <a:latin typeface="Century Gothic"/>
              <a:ea typeface="微软雅黑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1387034" y="171451"/>
            <a:ext cx="806554" cy="61594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659089" y="258234"/>
            <a:ext cx="5278657" cy="5291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54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365126"/>
            <a:ext cx="1051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1825625"/>
            <a:ext cx="1051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6356351"/>
            <a:ext cx="411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5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2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365126"/>
            <a:ext cx="1051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1825625"/>
            <a:ext cx="1051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6356351"/>
            <a:ext cx="411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9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3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656527645"/>
              </p:ext>
            </p:extLst>
          </p:nvPr>
        </p:nvGraphicFramePr>
        <p:xfrm>
          <a:off x="700289" y="1565081"/>
          <a:ext cx="6395720" cy="4404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矩形 6"/>
          <p:cNvSpPr/>
          <p:nvPr/>
        </p:nvSpPr>
        <p:spPr>
          <a:xfrm>
            <a:off x="7759340" y="2892213"/>
            <a:ext cx="3720935" cy="195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8-10</a:t>
            </a:r>
            <a:r>
              <a:rPr lang="zh-CN" altLang="en-US" sz="1333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8-10</a:t>
            </a:r>
            <a:r>
              <a:rPr lang="zh-CN" altLang="en-US" sz="1333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59340" y="1194524"/>
            <a:ext cx="18325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35</a:t>
            </a:r>
            <a:r>
              <a:rPr kumimoji="1" lang="en-US" altLang="zh-CN" sz="32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%</a:t>
            </a:r>
            <a:endParaRPr kumimoji="1" lang="zh-CN" altLang="en-US" sz="32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72080" y="2358733"/>
            <a:ext cx="4123821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7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ADD</a:t>
            </a:r>
            <a:r>
              <a:rPr lang="zh-CN" altLang="en-US" sz="2667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667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YOUR</a:t>
            </a:r>
            <a:r>
              <a:rPr lang="zh-CN" altLang="en-US" sz="2667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667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lang="zh-CN" altLang="en-US" sz="2667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667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HERE</a:t>
            </a:r>
          </a:p>
        </p:txBody>
      </p:sp>
      <p:grpSp>
        <p:nvGrpSpPr>
          <p:cNvPr id="10" name="组 9"/>
          <p:cNvGrpSpPr/>
          <p:nvPr/>
        </p:nvGrpSpPr>
        <p:grpSpPr>
          <a:xfrm>
            <a:off x="9141980" y="5386769"/>
            <a:ext cx="1109489" cy="338555"/>
            <a:chOff x="735427" y="4103961"/>
            <a:chExt cx="832117" cy="253916"/>
          </a:xfrm>
        </p:grpSpPr>
        <p:sp>
          <p:nvSpPr>
            <p:cNvPr id="11" name="矩形 10"/>
            <p:cNvSpPr/>
            <p:nvPr/>
          </p:nvSpPr>
          <p:spPr>
            <a:xfrm>
              <a:off x="735427" y="4135494"/>
              <a:ext cx="190848" cy="1908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26276" y="4103961"/>
              <a:ext cx="64126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1600" dirty="0">
                  <a:latin typeface="Microsoft YaHei" charset="0"/>
                  <a:ea typeface="Microsoft YaHei" charset="0"/>
                  <a:cs typeface="Microsoft YaHei" charset="0"/>
                </a:rPr>
                <a:t>系列</a:t>
              </a:r>
              <a:r>
                <a:rPr kumimoji="1" lang="en-US" altLang="zh-CN" sz="1600" dirty="0">
                  <a:latin typeface="Microsoft YaHei" charset="0"/>
                  <a:ea typeface="Microsoft YaHei" charset="0"/>
                  <a:cs typeface="Microsoft YaHei" charset="0"/>
                </a:rPr>
                <a:t>2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7772080" y="5386769"/>
            <a:ext cx="1109489" cy="338555"/>
            <a:chOff x="735427" y="4103961"/>
            <a:chExt cx="832117" cy="253916"/>
          </a:xfrm>
        </p:grpSpPr>
        <p:sp>
          <p:nvSpPr>
            <p:cNvPr id="14" name="矩形 13"/>
            <p:cNvSpPr/>
            <p:nvPr/>
          </p:nvSpPr>
          <p:spPr>
            <a:xfrm>
              <a:off x="735427" y="4135494"/>
              <a:ext cx="190848" cy="1908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26276" y="4103961"/>
              <a:ext cx="64126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1600" dirty="0">
                  <a:latin typeface="Microsoft YaHei" charset="0"/>
                  <a:ea typeface="Microsoft YaHei" charset="0"/>
                  <a:cs typeface="Microsoft YaHei" charset="0"/>
                </a:rPr>
                <a:t>系列</a:t>
              </a:r>
              <a:r>
                <a:rPr kumimoji="1" lang="en-US" altLang="zh-CN" sz="1600" dirty="0">
                  <a:latin typeface="Microsoft YaHei" charset="0"/>
                  <a:ea typeface="Microsoft YaHei" charset="0"/>
                  <a:cs typeface="Microsoft YaHei" charset="0"/>
                </a:rPr>
                <a:t>1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10511882" y="5386769"/>
            <a:ext cx="1109489" cy="338555"/>
            <a:chOff x="735427" y="4103961"/>
            <a:chExt cx="832117" cy="253916"/>
          </a:xfrm>
        </p:grpSpPr>
        <p:sp>
          <p:nvSpPr>
            <p:cNvPr id="17" name="矩形 16"/>
            <p:cNvSpPr/>
            <p:nvPr/>
          </p:nvSpPr>
          <p:spPr>
            <a:xfrm>
              <a:off x="735427" y="4135494"/>
              <a:ext cx="190848" cy="1908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26276" y="4103961"/>
              <a:ext cx="64126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1600" dirty="0">
                  <a:latin typeface="Microsoft YaHei" charset="0"/>
                  <a:ea typeface="Microsoft YaHei" charset="0"/>
                  <a:cs typeface="Microsoft YaHei" charset="0"/>
                </a:rPr>
                <a:t>系列</a:t>
              </a:r>
              <a:r>
                <a:rPr kumimoji="1" lang="en-US" altLang="zh-CN" sz="1600" dirty="0">
                  <a:latin typeface="Microsoft YaHei" charset="0"/>
                  <a:ea typeface="Microsoft YaHei" charset="0"/>
                  <a:cs typeface="Microsoft YaHei" charset="0"/>
                </a:rPr>
                <a:t>3</a:t>
              </a:r>
              <a:endParaRPr kumimoji="1" lang="zh-CN" altLang="en-US" sz="16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21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graphicFrame>
        <p:nvGraphicFramePr>
          <p:cNvPr id="6" name="图表 5"/>
          <p:cNvGraphicFramePr/>
          <p:nvPr>
            <p:extLst/>
          </p:nvPr>
        </p:nvGraphicFramePr>
        <p:xfrm>
          <a:off x="700289" y="1565081"/>
          <a:ext cx="6395720" cy="4404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矩形 6"/>
          <p:cNvSpPr/>
          <p:nvPr/>
        </p:nvSpPr>
        <p:spPr>
          <a:xfrm>
            <a:off x="7759340" y="2892213"/>
            <a:ext cx="3720935" cy="195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8-10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8-10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rgbClr val="515151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59340" y="1194524"/>
            <a:ext cx="18325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0" b="1" dirty="0">
                <a:solidFill>
                  <a:srgbClr val="FA3C54"/>
                </a:solidFill>
                <a:latin typeface="Microsoft YaHei" charset="0"/>
                <a:ea typeface="Microsoft YaHei" charset="0"/>
                <a:cs typeface="Microsoft YaHei" charset="0"/>
              </a:rPr>
              <a:t>35</a:t>
            </a:r>
            <a:r>
              <a:rPr kumimoji="1" lang="en-US" altLang="zh-CN" sz="3200" b="1" dirty="0">
                <a:solidFill>
                  <a:srgbClr val="FA3C54"/>
                </a:solidFill>
                <a:latin typeface="Microsoft YaHei" charset="0"/>
                <a:ea typeface="Microsoft YaHei" charset="0"/>
                <a:cs typeface="Microsoft YaHei" charset="0"/>
              </a:rPr>
              <a:t>%</a:t>
            </a:r>
            <a:endParaRPr kumimoji="1" lang="zh-CN" altLang="en-US" sz="3200" b="1" dirty="0">
              <a:solidFill>
                <a:srgbClr val="FA3C5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72080" y="2358733"/>
            <a:ext cx="4123821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7" b="1" dirty="0">
                <a:solidFill>
                  <a:srgbClr val="FA3C54"/>
                </a:solidFill>
                <a:latin typeface="Microsoft YaHei" charset="0"/>
                <a:ea typeface="Microsoft YaHei" charset="0"/>
                <a:cs typeface="Microsoft YaHei" charset="0"/>
              </a:rPr>
              <a:t>ADD</a:t>
            </a:r>
            <a:r>
              <a:rPr lang="zh-CN" altLang="en-US" sz="2667" b="1" dirty="0">
                <a:solidFill>
                  <a:srgbClr val="FA3C54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667" b="1" dirty="0">
                <a:solidFill>
                  <a:srgbClr val="FA3C54"/>
                </a:solidFill>
                <a:latin typeface="Microsoft YaHei" charset="0"/>
                <a:ea typeface="Microsoft YaHei" charset="0"/>
                <a:cs typeface="Microsoft YaHei" charset="0"/>
              </a:rPr>
              <a:t>YOUR</a:t>
            </a:r>
            <a:r>
              <a:rPr lang="zh-CN" altLang="en-US" sz="2667" b="1" dirty="0">
                <a:solidFill>
                  <a:srgbClr val="FA3C54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667" b="1" dirty="0">
                <a:solidFill>
                  <a:srgbClr val="FA3C54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lang="zh-CN" altLang="en-US" sz="2667" b="1" dirty="0">
                <a:solidFill>
                  <a:srgbClr val="FA3C54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667" b="1" dirty="0">
                <a:solidFill>
                  <a:srgbClr val="FA3C54"/>
                </a:solidFill>
                <a:latin typeface="Microsoft YaHei" charset="0"/>
                <a:ea typeface="Microsoft YaHei" charset="0"/>
                <a:cs typeface="Microsoft YaHei" charset="0"/>
              </a:rPr>
              <a:t>HERE</a:t>
            </a:r>
          </a:p>
        </p:txBody>
      </p:sp>
      <p:grpSp>
        <p:nvGrpSpPr>
          <p:cNvPr id="10" name="组 9"/>
          <p:cNvGrpSpPr/>
          <p:nvPr/>
        </p:nvGrpSpPr>
        <p:grpSpPr>
          <a:xfrm>
            <a:off x="9141980" y="5386769"/>
            <a:ext cx="1109489" cy="338555"/>
            <a:chOff x="735427" y="4103961"/>
            <a:chExt cx="832117" cy="253916"/>
          </a:xfrm>
        </p:grpSpPr>
        <p:sp>
          <p:nvSpPr>
            <p:cNvPr id="11" name="矩形 10"/>
            <p:cNvSpPr/>
            <p:nvPr/>
          </p:nvSpPr>
          <p:spPr>
            <a:xfrm>
              <a:off x="735427" y="4135494"/>
              <a:ext cx="190848" cy="1908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26276" y="4103961"/>
              <a:ext cx="64126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1600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系列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</a:t>
              </a:r>
              <a:endParaRPr kumimoji="1" lang="zh-CN" altLang="en-US" sz="16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7772080" y="5386769"/>
            <a:ext cx="1109489" cy="338555"/>
            <a:chOff x="735427" y="4103961"/>
            <a:chExt cx="832117" cy="253916"/>
          </a:xfrm>
        </p:grpSpPr>
        <p:sp>
          <p:nvSpPr>
            <p:cNvPr id="14" name="矩形 13"/>
            <p:cNvSpPr/>
            <p:nvPr/>
          </p:nvSpPr>
          <p:spPr>
            <a:xfrm>
              <a:off x="735427" y="4135494"/>
              <a:ext cx="190848" cy="1908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26276" y="4103961"/>
              <a:ext cx="64126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1600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系列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</a:t>
              </a:r>
              <a:endParaRPr kumimoji="1" lang="zh-CN" altLang="en-US" sz="16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10511882" y="5386769"/>
            <a:ext cx="1109489" cy="338555"/>
            <a:chOff x="735427" y="4103961"/>
            <a:chExt cx="832117" cy="253916"/>
          </a:xfrm>
        </p:grpSpPr>
        <p:sp>
          <p:nvSpPr>
            <p:cNvPr id="17" name="矩形 16"/>
            <p:cNvSpPr/>
            <p:nvPr/>
          </p:nvSpPr>
          <p:spPr>
            <a:xfrm>
              <a:off x="735427" y="4135494"/>
              <a:ext cx="190848" cy="1908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26276" y="4103961"/>
              <a:ext cx="64126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1600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系列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3</a:t>
              </a:r>
              <a:endParaRPr kumimoji="1" lang="zh-CN" altLang="en-US" sz="16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04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6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3C54"/>
      </a:accent1>
      <a:accent2>
        <a:srgbClr val="0084DA"/>
      </a:accent2>
      <a:accent3>
        <a:srgbClr val="F1AB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自定义 16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A78B"/>
      </a:accent1>
      <a:accent2>
        <a:srgbClr val="91D140"/>
      </a:accent2>
      <a:accent3>
        <a:srgbClr val="FFA3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sharepoint/v3/field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206</Words>
  <Application>Microsoft Office PowerPoint</Application>
  <PresentationFormat>自定义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Microsoft YaHei</vt:lpstr>
      <vt:lpstr>Arial</vt:lpstr>
      <vt:lpstr>Calibri</vt:lpstr>
      <vt:lpstr>Century Gothic</vt:lpstr>
      <vt:lpstr>Office 主题</vt:lpstr>
      <vt:lpstr>2_Office 主题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Qingri-7</cp:lastModifiedBy>
  <cp:revision>92</cp:revision>
  <dcterms:created xsi:type="dcterms:W3CDTF">2010-04-12T23:12:02Z</dcterms:created>
  <dcterms:modified xsi:type="dcterms:W3CDTF">2019-04-26T07:44:48Z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