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2" r:id="rId15"/>
    <p:sldId id="441" r:id="rId16"/>
    <p:sldId id="440" r:id="rId17"/>
    <p:sldId id="443" r:id="rId18"/>
    <p:sldId id="444" r:id="rId19"/>
    <p:sldId id="445" r:id="rId20"/>
    <p:sldId id="446" r:id="rId21"/>
    <p:sldId id="447" r:id="rId22"/>
    <p:sldId id="448" r:id="rId23"/>
    <p:sldId id="449" r:id="rId24"/>
    <p:sldId id="450" r:id="rId25"/>
    <p:sldId id="451" r:id="rId26"/>
  </p:sldIdLst>
  <p:sldSz cx="11522075" cy="864076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576072" algn="l" rtl="0" fontAlgn="base">
      <a:spcBef>
        <a:spcPct val="0"/>
      </a:spcBef>
      <a:spcAft>
        <a:spcPct val="0"/>
      </a:spcAft>
      <a:defRPr kern="1200">
        <a:solidFill>
          <a:schemeClr val="tx1"/>
        </a:solidFill>
        <a:latin typeface="Arial" pitchFamily="34" charset="0"/>
        <a:ea typeface="宋体" pitchFamily="2" charset="-122"/>
        <a:cs typeface="+mn-cs"/>
      </a:defRPr>
    </a:lvl2pPr>
    <a:lvl3pPr marL="1152144" algn="l" rtl="0" fontAlgn="base">
      <a:spcBef>
        <a:spcPct val="0"/>
      </a:spcBef>
      <a:spcAft>
        <a:spcPct val="0"/>
      </a:spcAft>
      <a:defRPr kern="1200">
        <a:solidFill>
          <a:schemeClr val="tx1"/>
        </a:solidFill>
        <a:latin typeface="Arial" pitchFamily="34" charset="0"/>
        <a:ea typeface="宋体" pitchFamily="2" charset="-122"/>
        <a:cs typeface="+mn-cs"/>
      </a:defRPr>
    </a:lvl3pPr>
    <a:lvl4pPr marL="1728216" algn="l" rtl="0" fontAlgn="base">
      <a:spcBef>
        <a:spcPct val="0"/>
      </a:spcBef>
      <a:spcAft>
        <a:spcPct val="0"/>
      </a:spcAft>
      <a:defRPr kern="1200">
        <a:solidFill>
          <a:schemeClr val="tx1"/>
        </a:solidFill>
        <a:latin typeface="Arial" pitchFamily="34" charset="0"/>
        <a:ea typeface="宋体" pitchFamily="2" charset="-122"/>
        <a:cs typeface="+mn-cs"/>
      </a:defRPr>
    </a:lvl4pPr>
    <a:lvl5pPr marL="2304288" algn="l" rtl="0" fontAlgn="base">
      <a:spcBef>
        <a:spcPct val="0"/>
      </a:spcBef>
      <a:spcAft>
        <a:spcPct val="0"/>
      </a:spcAft>
      <a:defRPr kern="1200">
        <a:solidFill>
          <a:schemeClr val="tx1"/>
        </a:solidFill>
        <a:latin typeface="Arial" pitchFamily="34" charset="0"/>
        <a:ea typeface="宋体" pitchFamily="2" charset="-122"/>
        <a:cs typeface="+mn-cs"/>
      </a:defRPr>
    </a:lvl5pPr>
    <a:lvl6pPr marL="2880360" algn="l" defTabSz="1152144" rtl="0" eaLnBrk="1" latinLnBrk="0" hangingPunct="1">
      <a:defRPr kern="1200">
        <a:solidFill>
          <a:schemeClr val="tx1"/>
        </a:solidFill>
        <a:latin typeface="Arial" pitchFamily="34" charset="0"/>
        <a:ea typeface="宋体" pitchFamily="2" charset="-122"/>
        <a:cs typeface="+mn-cs"/>
      </a:defRPr>
    </a:lvl6pPr>
    <a:lvl7pPr marL="3456432" algn="l" defTabSz="1152144" rtl="0" eaLnBrk="1" latinLnBrk="0" hangingPunct="1">
      <a:defRPr kern="1200">
        <a:solidFill>
          <a:schemeClr val="tx1"/>
        </a:solidFill>
        <a:latin typeface="Arial" pitchFamily="34" charset="0"/>
        <a:ea typeface="宋体" pitchFamily="2" charset="-122"/>
        <a:cs typeface="+mn-cs"/>
      </a:defRPr>
    </a:lvl7pPr>
    <a:lvl8pPr marL="4032504" algn="l" defTabSz="1152144" rtl="0" eaLnBrk="1" latinLnBrk="0" hangingPunct="1">
      <a:defRPr kern="1200">
        <a:solidFill>
          <a:schemeClr val="tx1"/>
        </a:solidFill>
        <a:latin typeface="Arial" pitchFamily="34" charset="0"/>
        <a:ea typeface="宋体" pitchFamily="2" charset="-122"/>
        <a:cs typeface="+mn-cs"/>
      </a:defRPr>
    </a:lvl8pPr>
    <a:lvl9pPr marL="4608576" algn="l" defTabSz="1152144"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722">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0" autoAdjust="0"/>
    <p:restoredTop sz="95672" autoAdjust="0"/>
  </p:normalViewPr>
  <p:slideViewPr>
    <p:cSldViewPr>
      <p:cViewPr varScale="1">
        <p:scale>
          <a:sx n="84" d="100"/>
          <a:sy n="84" d="100"/>
        </p:scale>
        <p:origin x="2004" y="84"/>
      </p:cViewPr>
      <p:guideLst>
        <p:guide orient="horz" pos="2722"/>
        <p:guide pos="3629"/>
      </p:guideLst>
    </p:cSldViewPr>
  </p:slideViewPr>
  <p:notesTextViewPr>
    <p:cViewPr>
      <p:scale>
        <a:sx n="100" d="100"/>
        <a:sy n="100" d="100"/>
      </p:scale>
      <p:origin x="0" y="0"/>
    </p:cViewPr>
  </p:notesTextViewPr>
  <p:sorterViewPr>
    <p:cViewPr>
      <p:scale>
        <a:sx n="150" d="100"/>
        <a:sy n="150" d="100"/>
      </p:scale>
      <p:origin x="0" y="5304"/>
    </p:cViewPr>
  </p:sorterViewPr>
  <p:notesViewPr>
    <p:cSldViewPr>
      <p:cViewPr varScale="1">
        <p:scale>
          <a:sx n="81" d="100"/>
          <a:sy n="81"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2021/6/4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2021/6/4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val="168644474"/>
      </p:ext>
    </p:extLst>
  </p:cSld>
  <p:clrMap bg1="lt1" tx1="dk1" bg2="lt2" tx2="dk2" accent1="accent1" accent2="accent2" accent3="accent3" accent4="accent4" accent5="accent5" accent6="accent6" hlink="hlink" folHlink="folHlink"/>
  <p:notesStyle>
    <a:lvl1pPr marL="0" algn="l" defTabSz="1152144" rtl="0" eaLnBrk="1" latinLnBrk="0" hangingPunct="1">
      <a:defRPr sz="1500" kern="1200">
        <a:solidFill>
          <a:schemeClr val="tx1"/>
        </a:solidFill>
        <a:latin typeface="+mn-lt"/>
        <a:ea typeface="+mn-ea"/>
        <a:cs typeface="+mn-cs"/>
      </a:defRPr>
    </a:lvl1pPr>
    <a:lvl2pPr marL="576072" algn="l" defTabSz="1152144" rtl="0" eaLnBrk="1" latinLnBrk="0" hangingPunct="1">
      <a:defRPr sz="1500" kern="1200">
        <a:solidFill>
          <a:schemeClr val="tx1"/>
        </a:solidFill>
        <a:latin typeface="+mn-lt"/>
        <a:ea typeface="+mn-ea"/>
        <a:cs typeface="+mn-cs"/>
      </a:defRPr>
    </a:lvl2pPr>
    <a:lvl3pPr marL="1152144" algn="l" defTabSz="1152144" rtl="0" eaLnBrk="1" latinLnBrk="0" hangingPunct="1">
      <a:defRPr sz="1500" kern="1200">
        <a:solidFill>
          <a:schemeClr val="tx1"/>
        </a:solidFill>
        <a:latin typeface="+mn-lt"/>
        <a:ea typeface="+mn-ea"/>
        <a:cs typeface="+mn-cs"/>
      </a:defRPr>
    </a:lvl3pPr>
    <a:lvl4pPr marL="1728216" algn="l" defTabSz="1152144" rtl="0" eaLnBrk="1" latinLnBrk="0" hangingPunct="1">
      <a:defRPr sz="1500" kern="1200">
        <a:solidFill>
          <a:schemeClr val="tx1"/>
        </a:solidFill>
        <a:latin typeface="+mn-lt"/>
        <a:ea typeface="+mn-ea"/>
        <a:cs typeface="+mn-cs"/>
      </a:defRPr>
    </a:lvl4pPr>
    <a:lvl5pPr marL="2304288" algn="l" defTabSz="1152144" rtl="0" eaLnBrk="1" latinLnBrk="0" hangingPunct="1">
      <a:defRPr sz="1500" kern="1200">
        <a:solidFill>
          <a:schemeClr val="tx1"/>
        </a:solidFill>
        <a:latin typeface="+mn-lt"/>
        <a:ea typeface="+mn-ea"/>
        <a:cs typeface="+mn-cs"/>
      </a:defRPr>
    </a:lvl5pPr>
    <a:lvl6pPr marL="2880360" algn="l" defTabSz="1152144" rtl="0" eaLnBrk="1" latinLnBrk="0" hangingPunct="1">
      <a:defRPr sz="1500" kern="1200">
        <a:solidFill>
          <a:schemeClr val="tx1"/>
        </a:solidFill>
        <a:latin typeface="+mn-lt"/>
        <a:ea typeface="+mn-ea"/>
        <a:cs typeface="+mn-cs"/>
      </a:defRPr>
    </a:lvl6pPr>
    <a:lvl7pPr marL="3456432" algn="l" defTabSz="1152144" rtl="0" eaLnBrk="1" latinLnBrk="0" hangingPunct="1">
      <a:defRPr sz="1500" kern="1200">
        <a:solidFill>
          <a:schemeClr val="tx1"/>
        </a:solidFill>
        <a:latin typeface="+mn-lt"/>
        <a:ea typeface="+mn-ea"/>
        <a:cs typeface="+mn-cs"/>
      </a:defRPr>
    </a:lvl7pPr>
    <a:lvl8pPr marL="4032504" algn="l" defTabSz="1152144" rtl="0" eaLnBrk="1" latinLnBrk="0" hangingPunct="1">
      <a:defRPr sz="1500" kern="1200">
        <a:solidFill>
          <a:schemeClr val="tx1"/>
        </a:solidFill>
        <a:latin typeface="+mn-lt"/>
        <a:ea typeface="+mn-ea"/>
        <a:cs typeface="+mn-cs"/>
      </a:defRPr>
    </a:lvl8pPr>
    <a:lvl9pPr marL="4608576" algn="l" defTabSz="1152144"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www.1ppt.com/tubiao/"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www.1ppt.com/tubiao/" TargetMode="External"/><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sp>
        <p:nvSpPr>
          <p:cNvPr id="12" name="矩形 11"/>
          <p:cNvSpPr/>
          <p:nvPr userDrawn="1"/>
        </p:nvSpPr>
        <p:spPr bwMode="auto">
          <a:xfrm>
            <a:off x="-10867" y="1009940"/>
            <a:ext cx="11568081" cy="6768925"/>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5" name="矩形 4"/>
          <p:cNvSpPr/>
          <p:nvPr userDrawn="1"/>
        </p:nvSpPr>
        <p:spPr bwMode="auto">
          <a:xfrm>
            <a:off x="-8002" y="-18002"/>
            <a:ext cx="11565216" cy="109809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824225"/>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HTTP://WWW.homePPT.COM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8556379"/>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en-US" altLang="zh-CN" sz="1800" dirty="0" err="1">
                <a:latin typeface="华文细黑" pitchFamily="2" charset="-122"/>
                <a:ea typeface="华文细黑" pitchFamily="2" charset="-122"/>
              </a:rPr>
              <a:t>homePPT</a:t>
            </a:r>
            <a:r>
              <a:rPr lang="zh-CN" altLang="en-US" sz="1800" dirty="0">
                <a:latin typeface="华文细黑" pitchFamily="2" charset="-122"/>
                <a:ea typeface="华文细黑" pitchFamily="2" charset="-122"/>
              </a:rPr>
              <a:t>模板网</a:t>
            </a:r>
            <a:endParaRPr lang="en-US" altLang="zh-CN" sz="1800" dirty="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hlinkClick r:id="rId7"/>
              </a:rPr>
              <a:t>www.homeppt.com/tubiao/</a:t>
            </a:r>
            <a:r>
              <a:rPr lang="en-US" altLang="zh-CN" sz="1800" dirty="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824225"/>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HTTP://WWW.homePPT.COM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0399074"/>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en-US" altLang="zh-CN" sz="1800" dirty="0" err="1">
                <a:latin typeface="华文细黑" pitchFamily="2" charset="-122"/>
                <a:ea typeface="华文细黑" pitchFamily="2" charset="-122"/>
              </a:rPr>
              <a:t>homePPT</a:t>
            </a:r>
            <a:r>
              <a:rPr lang="zh-CN" altLang="en-US" sz="1800" dirty="0">
                <a:latin typeface="华文细黑" pitchFamily="2" charset="-122"/>
                <a:ea typeface="华文细黑" pitchFamily="2" charset="-122"/>
              </a:rPr>
              <a:t>模板网</a:t>
            </a:r>
            <a:endParaRPr lang="en-US" altLang="zh-CN" sz="1800" dirty="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hlinkClick r:id="rId7"/>
              </a:rPr>
              <a:t>www.homeppt.com/tubiao/</a:t>
            </a:r>
            <a:r>
              <a:rPr lang="en-US" altLang="zh-CN" sz="1800" dirty="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extLst>
      <p:ext uri="{BB962C8B-B14F-4D97-AF65-F5344CB8AC3E}">
        <p14:creationId xmlns:p14="http://schemas.microsoft.com/office/powerpoint/2010/main" val="78740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21737" y="1054219"/>
            <a:ext cx="11568081" cy="6768925"/>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7" name="矩形 6"/>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3344"/>
            <a:ext cx="990155" cy="990064"/>
          </a:xfrm>
          <a:prstGeom prst="rect">
            <a:avLst/>
          </a:prstGeom>
          <a:noFill/>
          <a:ln w="9525">
            <a:noFill/>
            <a:miter lim="800000"/>
            <a:headEnd/>
            <a:tailEnd/>
          </a:ln>
        </p:spPr>
      </p:pic>
      <p:sp>
        <p:nvSpPr>
          <p:cNvPr id="9" name="矩形 8"/>
          <p:cNvSpPr/>
          <p:nvPr userDrawn="1"/>
        </p:nvSpPr>
        <p:spPr bwMode="auto">
          <a:xfrm>
            <a:off x="5942508" y="419131"/>
            <a:ext cx="5569659" cy="824225"/>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10" name="矩形 9"/>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4176598" y="7994682"/>
            <a:ext cx="7345323" cy="348031"/>
          </a:xfrm>
          <a:prstGeom prst="rect">
            <a:avLst/>
          </a:prstGeom>
          <a:noFill/>
          <a:ln w="9525">
            <a:noFill/>
            <a:miter lim="800000"/>
            <a:headEnd/>
            <a:tailEnd/>
          </a:ln>
        </p:spPr>
      </p:pic>
      <p:sp>
        <p:nvSpPr>
          <p:cNvPr id="12" name="TextBox 11"/>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HTTP://WWW.homePPT.COM</a:t>
            </a:r>
            <a:endParaRPr lang="zh-CN" altLang="en-US" sz="1800" spc="378" dirty="0">
              <a:solidFill>
                <a:schemeClr val="bg1"/>
              </a:solidFill>
              <a:latin typeface="微软雅黑" pitchFamily="34" charset="-122"/>
              <a:ea typeface="微软雅黑" pitchFamily="34" charset="-122"/>
            </a:endParaRPr>
          </a:p>
        </p:txBody>
      </p:sp>
      <p:sp>
        <p:nvSpPr>
          <p:cNvPr id="13"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Tree>
    <p:extLst>
      <p:ext uri="{BB962C8B-B14F-4D97-AF65-F5344CB8AC3E}">
        <p14:creationId xmlns:p14="http://schemas.microsoft.com/office/powerpoint/2010/main" val="17170012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576104" y="346031"/>
            <a:ext cx="10369868" cy="1440127"/>
          </a:xfrm>
          <a:prstGeom prst="rect">
            <a:avLst/>
          </a:prstGeom>
          <a:noFill/>
          <a:ln w="9525">
            <a:noFill/>
            <a:miter lim="800000"/>
            <a:headEnd/>
            <a:tailEnd/>
          </a:ln>
        </p:spPr>
        <p:txBody>
          <a:bodyPr vert="horz" wrap="square" lIns="115214" tIns="57607" rIns="115214" bIns="57607"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576104" y="2016179"/>
            <a:ext cx="10369868" cy="5702504"/>
          </a:xfrm>
          <a:prstGeom prst="rect">
            <a:avLst/>
          </a:prstGeom>
          <a:noFill/>
          <a:ln w="9525">
            <a:noFill/>
            <a:miter lim="800000"/>
            <a:headEnd/>
            <a:tailEnd/>
          </a:ln>
        </p:spPr>
        <p:txBody>
          <a:bodyPr vert="horz" wrap="square" lIns="115214" tIns="57607" rIns="115214" bIns="57607"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76104" y="8008708"/>
            <a:ext cx="2688484" cy="460041"/>
          </a:xfrm>
          <a:prstGeom prst="rect">
            <a:avLst/>
          </a:prstGeom>
        </p:spPr>
        <p:txBody>
          <a:bodyPr vert="horz" lIns="115214" tIns="57607" rIns="115214" bIns="57607" rtlCol="0" anchor="ctr"/>
          <a:lstStyle>
            <a:lvl1pPr algn="l" fontAlgn="auto">
              <a:spcBef>
                <a:spcPts val="0"/>
              </a:spcBef>
              <a:spcAft>
                <a:spcPts val="0"/>
              </a:spcAft>
              <a:defRPr sz="1500">
                <a:solidFill>
                  <a:schemeClr val="tx1">
                    <a:tint val="75000"/>
                  </a:schemeClr>
                </a:solidFill>
                <a:latin typeface="+mn-lt"/>
                <a:ea typeface="+mn-ea"/>
              </a:defRPr>
            </a:lvl1pPr>
          </a:lstStyle>
          <a:p>
            <a:pPr>
              <a:defRPr/>
            </a:pPr>
            <a:fld id="{7E97B707-22D4-4B06-9A8A-89EF284804D8}" type="datetimeFigureOut">
              <a:rPr lang="zh-CN" altLang="en-US"/>
              <a:pPr>
                <a:defRPr/>
              </a:pPr>
              <a:t>2021/6/4</a:t>
            </a:fld>
            <a:endParaRPr lang="zh-CN" altLang="en-US"/>
          </a:p>
        </p:txBody>
      </p:sp>
      <p:sp>
        <p:nvSpPr>
          <p:cNvPr id="5" name="页脚占位符 4"/>
          <p:cNvSpPr>
            <a:spLocks noGrp="1"/>
          </p:cNvSpPr>
          <p:nvPr>
            <p:ph type="ftr" sz="quarter" idx="3"/>
          </p:nvPr>
        </p:nvSpPr>
        <p:spPr>
          <a:xfrm>
            <a:off x="3936709" y="8008708"/>
            <a:ext cx="3648657" cy="460041"/>
          </a:xfrm>
          <a:prstGeom prst="rect">
            <a:avLst/>
          </a:prstGeom>
        </p:spPr>
        <p:txBody>
          <a:bodyPr vert="horz" lIns="115214" tIns="57607" rIns="115214" bIns="57607"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257487" y="8008708"/>
            <a:ext cx="2688484" cy="460041"/>
          </a:xfrm>
          <a:prstGeom prst="rect">
            <a:avLst/>
          </a:prstGeom>
        </p:spPr>
        <p:txBody>
          <a:bodyPr vert="horz" lIns="115214" tIns="57607" rIns="115214" bIns="57607" rtlCol="0" anchor="ctr"/>
          <a:lstStyle>
            <a:lvl1pPr algn="r" fontAlgn="auto">
              <a:spcBef>
                <a:spcPts val="0"/>
              </a:spcBef>
              <a:spcAft>
                <a:spcPts val="0"/>
              </a:spcAft>
              <a:defRPr sz="15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itchFamily="34" charset="0"/>
          <a:ea typeface="宋体" charset="-122"/>
        </a:defRPr>
      </a:lvl2pPr>
      <a:lvl3pPr algn="ctr" rtl="0" eaLnBrk="0" fontAlgn="base" hangingPunct="0">
        <a:spcBef>
          <a:spcPct val="0"/>
        </a:spcBef>
        <a:spcAft>
          <a:spcPct val="0"/>
        </a:spcAft>
        <a:defRPr sz="5500">
          <a:solidFill>
            <a:schemeClr val="tx1"/>
          </a:solidFill>
          <a:latin typeface="Calibri" pitchFamily="34" charset="0"/>
          <a:ea typeface="宋体" charset="-122"/>
        </a:defRPr>
      </a:lvl3pPr>
      <a:lvl4pPr algn="ctr" rtl="0" eaLnBrk="0" fontAlgn="base" hangingPunct="0">
        <a:spcBef>
          <a:spcPct val="0"/>
        </a:spcBef>
        <a:spcAft>
          <a:spcPct val="0"/>
        </a:spcAft>
        <a:defRPr sz="5500">
          <a:solidFill>
            <a:schemeClr val="tx1"/>
          </a:solidFill>
          <a:latin typeface="Calibri" pitchFamily="34" charset="0"/>
          <a:ea typeface="宋体" charset="-122"/>
        </a:defRPr>
      </a:lvl4pPr>
      <a:lvl5pPr algn="ctr" rtl="0" eaLnBrk="0" fontAlgn="base" hangingPunct="0">
        <a:spcBef>
          <a:spcPct val="0"/>
        </a:spcBef>
        <a:spcAft>
          <a:spcPct val="0"/>
        </a:spcAft>
        <a:defRPr sz="5500">
          <a:solidFill>
            <a:schemeClr val="tx1"/>
          </a:solidFill>
          <a:latin typeface="Calibri" pitchFamily="34" charset="0"/>
          <a:ea typeface="宋体" charset="-122"/>
        </a:defRPr>
      </a:lvl5pPr>
      <a:lvl6pPr marL="576072" algn="ctr" rtl="0" fontAlgn="base">
        <a:spcBef>
          <a:spcPct val="0"/>
        </a:spcBef>
        <a:spcAft>
          <a:spcPct val="0"/>
        </a:spcAft>
        <a:defRPr sz="5500">
          <a:solidFill>
            <a:schemeClr val="tx1"/>
          </a:solidFill>
          <a:latin typeface="Calibri" pitchFamily="34" charset="0"/>
          <a:ea typeface="宋体" charset="-122"/>
        </a:defRPr>
      </a:lvl6pPr>
      <a:lvl7pPr marL="1152144" algn="ctr" rtl="0" fontAlgn="base">
        <a:spcBef>
          <a:spcPct val="0"/>
        </a:spcBef>
        <a:spcAft>
          <a:spcPct val="0"/>
        </a:spcAft>
        <a:defRPr sz="5500">
          <a:solidFill>
            <a:schemeClr val="tx1"/>
          </a:solidFill>
          <a:latin typeface="Calibri" pitchFamily="34" charset="0"/>
          <a:ea typeface="宋体" charset="-122"/>
        </a:defRPr>
      </a:lvl7pPr>
      <a:lvl8pPr marL="1728216" algn="ctr" rtl="0" fontAlgn="base">
        <a:spcBef>
          <a:spcPct val="0"/>
        </a:spcBef>
        <a:spcAft>
          <a:spcPct val="0"/>
        </a:spcAft>
        <a:defRPr sz="5500">
          <a:solidFill>
            <a:schemeClr val="tx1"/>
          </a:solidFill>
          <a:latin typeface="Calibri" pitchFamily="34" charset="0"/>
          <a:ea typeface="宋体" charset="-122"/>
        </a:defRPr>
      </a:lvl8pPr>
      <a:lvl9pPr marL="2304288" algn="ctr" rtl="0" fontAlgn="base">
        <a:spcBef>
          <a:spcPct val="0"/>
        </a:spcBef>
        <a:spcAft>
          <a:spcPct val="0"/>
        </a:spcAft>
        <a:defRPr sz="5500">
          <a:solidFill>
            <a:schemeClr val="tx1"/>
          </a:solidFill>
          <a:latin typeface="Calibri" pitchFamily="34" charset="0"/>
          <a:ea typeface="宋体" charset="-122"/>
        </a:defRPr>
      </a:lvl9pPr>
    </p:titleStyle>
    <p:bodyStyle>
      <a:lvl1pPr marL="432054" indent="-432054" algn="l" rtl="0" eaLnBrk="0" fontAlgn="base" hangingPunct="0">
        <a:spcBef>
          <a:spcPct val="20000"/>
        </a:spcBef>
        <a:spcAft>
          <a:spcPct val="0"/>
        </a:spcAft>
        <a:buFont typeface="Arial" pitchFamily="34" charset="0"/>
        <a:buChar char="•"/>
        <a:defRPr sz="4000" kern="1200">
          <a:solidFill>
            <a:schemeClr val="tx1"/>
          </a:solidFill>
          <a:latin typeface="+mn-lt"/>
          <a:ea typeface="+mn-ea"/>
          <a:cs typeface="+mn-cs"/>
        </a:defRPr>
      </a:lvl1pPr>
      <a:lvl2pPr marL="936117" indent="-360045" algn="l" rtl="0" eaLnBrk="0" fontAlgn="base" hangingPunct="0">
        <a:spcBef>
          <a:spcPct val="20000"/>
        </a:spcBef>
        <a:spcAft>
          <a:spcPct val="0"/>
        </a:spcAft>
        <a:buFont typeface="Arial" pitchFamily="34" charset="0"/>
        <a:buChar char="–"/>
        <a:defRPr sz="3500" kern="1200">
          <a:solidFill>
            <a:schemeClr val="tx1"/>
          </a:solidFill>
          <a:latin typeface="+mn-lt"/>
          <a:ea typeface="+mn-ea"/>
          <a:cs typeface="+mn-cs"/>
        </a:defRPr>
      </a:lvl2pPr>
      <a:lvl3pPr marL="1440180" indent="-288036" algn="l" rtl="0" eaLnBrk="0" fontAlgn="base" hangingPunct="0">
        <a:spcBef>
          <a:spcPct val="20000"/>
        </a:spcBef>
        <a:spcAft>
          <a:spcPct val="0"/>
        </a:spcAft>
        <a:buFont typeface="Arial" pitchFamily="34" charset="0"/>
        <a:buChar char="•"/>
        <a:defRPr sz="3000" kern="1200">
          <a:solidFill>
            <a:schemeClr val="tx1"/>
          </a:solidFill>
          <a:latin typeface="+mn-lt"/>
          <a:ea typeface="+mn-ea"/>
          <a:cs typeface="+mn-cs"/>
        </a:defRPr>
      </a:lvl3pPr>
      <a:lvl4pPr marL="2016252"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4pPr>
      <a:lvl5pPr marL="2592324"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5pPr>
      <a:lvl6pPr marL="3168396"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44468"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20540"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96612"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52144" rtl="0" eaLnBrk="1" latinLnBrk="0" hangingPunct="1">
        <a:defRPr sz="2300" kern="1200">
          <a:solidFill>
            <a:schemeClr val="tx1"/>
          </a:solidFill>
          <a:latin typeface="+mn-lt"/>
          <a:ea typeface="+mn-ea"/>
          <a:cs typeface="+mn-cs"/>
        </a:defRPr>
      </a:lvl1pPr>
      <a:lvl2pPr marL="576072" algn="l" defTabSz="1152144" rtl="0" eaLnBrk="1" latinLnBrk="0" hangingPunct="1">
        <a:defRPr sz="2300" kern="1200">
          <a:solidFill>
            <a:schemeClr val="tx1"/>
          </a:solidFill>
          <a:latin typeface="+mn-lt"/>
          <a:ea typeface="+mn-ea"/>
          <a:cs typeface="+mn-cs"/>
        </a:defRPr>
      </a:lvl2pPr>
      <a:lvl3pPr marL="1152144" algn="l" defTabSz="1152144" rtl="0" eaLnBrk="1" latinLnBrk="0" hangingPunct="1">
        <a:defRPr sz="2300" kern="1200">
          <a:solidFill>
            <a:schemeClr val="tx1"/>
          </a:solidFill>
          <a:latin typeface="+mn-lt"/>
          <a:ea typeface="+mn-ea"/>
          <a:cs typeface="+mn-cs"/>
        </a:defRPr>
      </a:lvl3pPr>
      <a:lvl4pPr marL="1728216" algn="l" defTabSz="1152144" rtl="0" eaLnBrk="1" latinLnBrk="0" hangingPunct="1">
        <a:defRPr sz="2300" kern="1200">
          <a:solidFill>
            <a:schemeClr val="tx1"/>
          </a:solidFill>
          <a:latin typeface="+mn-lt"/>
          <a:ea typeface="+mn-ea"/>
          <a:cs typeface="+mn-cs"/>
        </a:defRPr>
      </a:lvl4pPr>
      <a:lvl5pPr marL="2304288" algn="l" defTabSz="1152144" rtl="0" eaLnBrk="1" latinLnBrk="0" hangingPunct="1">
        <a:defRPr sz="2300" kern="1200">
          <a:solidFill>
            <a:schemeClr val="tx1"/>
          </a:solidFill>
          <a:latin typeface="+mn-lt"/>
          <a:ea typeface="+mn-ea"/>
          <a:cs typeface="+mn-cs"/>
        </a:defRPr>
      </a:lvl5pPr>
      <a:lvl6pPr marL="2880360" algn="l" defTabSz="1152144" rtl="0" eaLnBrk="1" latinLnBrk="0" hangingPunct="1">
        <a:defRPr sz="2300" kern="1200">
          <a:solidFill>
            <a:schemeClr val="tx1"/>
          </a:solidFill>
          <a:latin typeface="+mn-lt"/>
          <a:ea typeface="+mn-ea"/>
          <a:cs typeface="+mn-cs"/>
        </a:defRPr>
      </a:lvl6pPr>
      <a:lvl7pPr marL="3456432" algn="l" defTabSz="1152144" rtl="0" eaLnBrk="1" latinLnBrk="0" hangingPunct="1">
        <a:defRPr sz="2300" kern="1200">
          <a:solidFill>
            <a:schemeClr val="tx1"/>
          </a:solidFill>
          <a:latin typeface="+mn-lt"/>
          <a:ea typeface="+mn-ea"/>
          <a:cs typeface="+mn-cs"/>
        </a:defRPr>
      </a:lvl7pPr>
      <a:lvl8pPr marL="4032504" algn="l" defTabSz="1152144" rtl="0" eaLnBrk="1" latinLnBrk="0" hangingPunct="1">
        <a:defRPr sz="2300" kern="1200">
          <a:solidFill>
            <a:schemeClr val="tx1"/>
          </a:solidFill>
          <a:latin typeface="+mn-lt"/>
          <a:ea typeface="+mn-ea"/>
          <a:cs typeface="+mn-cs"/>
        </a:defRPr>
      </a:lvl8pPr>
      <a:lvl9pPr marL="4608576" algn="l" defTabSz="1152144"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656581" y="1640662"/>
            <a:ext cx="8364852" cy="2934704"/>
            <a:chOff x="1540518" y="627938"/>
            <a:chExt cx="9563480" cy="3355229"/>
          </a:xfrm>
        </p:grpSpPr>
        <p:pic>
          <p:nvPicPr>
            <p:cNvPr id="16" name="图片 15"/>
            <p:cNvPicPr>
              <a:picLocks noChangeAspect="1"/>
            </p:cNvPicPr>
            <p:nvPr/>
          </p:nvPicPr>
          <p:blipFill>
            <a:blip r:embed="rId2"/>
            <a:stretch>
              <a:fillRect/>
            </a:stretch>
          </p:blipFill>
          <p:spPr>
            <a:xfrm>
              <a:off x="3695700" y="1141413"/>
              <a:ext cx="4800600" cy="2841754"/>
            </a:xfrm>
            <a:prstGeom prst="rect">
              <a:avLst/>
            </a:prstGeom>
          </p:spPr>
        </p:pic>
        <p:pic>
          <p:nvPicPr>
            <p:cNvPr id="17" name="图片 16"/>
            <p:cNvPicPr>
              <a:picLocks noChangeAspect="1"/>
            </p:cNvPicPr>
            <p:nvPr/>
          </p:nvPicPr>
          <p:blipFill>
            <a:blip r:embed="rId3"/>
            <a:stretch>
              <a:fillRect/>
            </a:stretch>
          </p:blipFill>
          <p:spPr>
            <a:xfrm>
              <a:off x="7410628" y="713915"/>
              <a:ext cx="1492072" cy="1283289"/>
            </a:xfrm>
            <a:prstGeom prst="rect">
              <a:avLst/>
            </a:prstGeom>
          </p:spPr>
        </p:pic>
        <p:pic>
          <p:nvPicPr>
            <p:cNvPr id="18" name="图片 17"/>
            <p:cNvPicPr>
              <a:picLocks noChangeAspect="1"/>
            </p:cNvPicPr>
            <p:nvPr/>
          </p:nvPicPr>
          <p:blipFill>
            <a:blip r:embed="rId4"/>
            <a:stretch>
              <a:fillRect/>
            </a:stretch>
          </p:blipFill>
          <p:spPr>
            <a:xfrm>
              <a:off x="3418747" y="627938"/>
              <a:ext cx="1155700" cy="1369266"/>
            </a:xfrm>
            <a:prstGeom prst="rect">
              <a:avLst/>
            </a:prstGeom>
          </p:spPr>
        </p:pic>
        <p:pic>
          <p:nvPicPr>
            <p:cNvPr id="19" name="图片 18"/>
            <p:cNvPicPr>
              <a:picLocks noChangeAspect="1"/>
            </p:cNvPicPr>
            <p:nvPr/>
          </p:nvPicPr>
          <p:blipFill>
            <a:blip r:embed="rId5"/>
            <a:stretch>
              <a:fillRect/>
            </a:stretch>
          </p:blipFill>
          <p:spPr>
            <a:xfrm>
              <a:off x="9009683" y="2562290"/>
              <a:ext cx="1238589" cy="908114"/>
            </a:xfrm>
            <a:prstGeom prst="rect">
              <a:avLst/>
            </a:prstGeom>
          </p:spPr>
        </p:pic>
        <p:pic>
          <p:nvPicPr>
            <p:cNvPr id="20" name="图片 19"/>
            <p:cNvPicPr>
              <a:picLocks noChangeAspect="1"/>
            </p:cNvPicPr>
            <p:nvPr/>
          </p:nvPicPr>
          <p:blipFill>
            <a:blip r:embed="rId6"/>
            <a:stretch>
              <a:fillRect/>
            </a:stretch>
          </p:blipFill>
          <p:spPr>
            <a:xfrm rot="20163965">
              <a:off x="1722529" y="2701982"/>
              <a:ext cx="1803782" cy="534717"/>
            </a:xfrm>
            <a:prstGeom prst="rect">
              <a:avLst/>
            </a:prstGeom>
          </p:spPr>
        </p:pic>
        <p:pic>
          <p:nvPicPr>
            <p:cNvPr id="21" name="图片 20"/>
            <p:cNvPicPr>
              <a:picLocks noChangeAspect="1"/>
            </p:cNvPicPr>
            <p:nvPr/>
          </p:nvPicPr>
          <p:blipFill>
            <a:blip r:embed="rId7"/>
            <a:stretch>
              <a:fillRect/>
            </a:stretch>
          </p:blipFill>
          <p:spPr>
            <a:xfrm>
              <a:off x="1540518" y="999162"/>
              <a:ext cx="1205994" cy="998042"/>
            </a:xfrm>
            <a:prstGeom prst="rect">
              <a:avLst/>
            </a:prstGeom>
          </p:spPr>
        </p:pic>
        <p:pic>
          <p:nvPicPr>
            <p:cNvPr id="22" name="图片 21"/>
            <p:cNvPicPr>
              <a:picLocks noChangeAspect="1"/>
            </p:cNvPicPr>
            <p:nvPr/>
          </p:nvPicPr>
          <p:blipFill>
            <a:blip r:embed="rId8"/>
            <a:stretch>
              <a:fillRect/>
            </a:stretch>
          </p:blipFill>
          <p:spPr>
            <a:xfrm>
              <a:off x="9392547" y="927197"/>
              <a:ext cx="1711451" cy="1250950"/>
            </a:xfrm>
            <a:prstGeom prst="rect">
              <a:avLst/>
            </a:prstGeom>
          </p:spPr>
        </p:pic>
      </p:grpSp>
      <p:sp>
        <p:nvSpPr>
          <p:cNvPr id="23" name="文本框 9"/>
          <p:cNvSpPr txBox="1"/>
          <p:nvPr/>
        </p:nvSpPr>
        <p:spPr>
          <a:xfrm>
            <a:off x="1868430" y="4885656"/>
            <a:ext cx="7944804" cy="830997"/>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en-US" altLang="zh-CN" sz="4800" dirty="0">
                <a:solidFill>
                  <a:prstClr val="black"/>
                </a:solidFill>
                <a:latin typeface="方正正黑简体" panose="02000000000000000000" pitchFamily="2" charset="-122"/>
                <a:ea typeface="方正正黑简体" panose="02000000000000000000" pitchFamily="2" charset="-122"/>
              </a:rPr>
              <a:t>25</a:t>
            </a:r>
            <a:r>
              <a:rPr lang="zh-CN" altLang="en-US" sz="4800" dirty="0">
                <a:solidFill>
                  <a:prstClr val="black"/>
                </a:solidFill>
                <a:latin typeface="方正正黑简体" panose="02000000000000000000" pitchFamily="2" charset="-122"/>
                <a:ea typeface="方正正黑简体" panose="02000000000000000000" pitchFamily="2" charset="-122"/>
              </a:rPr>
              <a:t>套黑白铅笔手绘</a:t>
            </a:r>
            <a:r>
              <a:rPr lang="en-US" altLang="zh-CN" sz="4800" dirty="0">
                <a:solidFill>
                  <a:prstClr val="black"/>
                </a:solidFill>
                <a:latin typeface="方正正黑简体" panose="02000000000000000000" pitchFamily="2" charset="-122"/>
                <a:ea typeface="方正正黑简体" panose="02000000000000000000" pitchFamily="2" charset="-122"/>
              </a:rPr>
              <a:t>PPT</a:t>
            </a:r>
            <a:r>
              <a:rPr lang="zh-CN" altLang="en-US" sz="4800" dirty="0">
                <a:solidFill>
                  <a:prstClr val="black"/>
                </a:solidFill>
                <a:latin typeface="方正正黑简体" panose="02000000000000000000" pitchFamily="2" charset="-122"/>
                <a:ea typeface="方正正黑简体" panose="02000000000000000000" pitchFamily="2" charset="-122"/>
              </a:rPr>
              <a:t>图表</a:t>
            </a:r>
          </a:p>
        </p:txBody>
      </p:sp>
      <p:sp>
        <p:nvSpPr>
          <p:cNvPr id="24" name="文本框 11"/>
          <p:cNvSpPr txBox="1"/>
          <p:nvPr/>
        </p:nvSpPr>
        <p:spPr>
          <a:xfrm>
            <a:off x="2235849" y="5828641"/>
            <a:ext cx="7209958" cy="723853"/>
          </a:xfrm>
          <a:prstGeom prst="rect">
            <a:avLst/>
          </a:prstGeom>
          <a:noFill/>
        </p:spPr>
        <p:txBody>
          <a:bodyPr wrap="square" rtlCol="0">
            <a:spAutoFit/>
            <a:scene3d>
              <a:camera prst="orthographicFront"/>
              <a:lightRig rig="threePt" dir="t"/>
            </a:scene3d>
            <a:sp3d contourW="12700"/>
          </a:bodyPr>
          <a:lstStyle/>
          <a:p>
            <a:pPr algn="ctr" fontAlgn="auto">
              <a:lnSpc>
                <a:spcPct val="114000"/>
              </a:lnSpc>
              <a:spcBef>
                <a:spcPts val="0"/>
              </a:spcBef>
              <a:spcAft>
                <a:spcPts val="0"/>
              </a:spcAft>
              <a:defRPr/>
            </a:pPr>
            <a:r>
              <a:rPr lang="en-US" altLang="zh-CN" sz="1200" dirty="0">
                <a:solidFill>
                  <a:prstClr val="white">
                    <a:lumMod val="50000"/>
                  </a:prstClr>
                </a:solidFill>
                <a:latin typeface="微软雅黑"/>
                <a:ea typeface="微软雅黑"/>
              </a:rPr>
              <a:t>The user can demonstrate on a projector or computer print the presentation and make it into e used in a wider field The user can demonstrate on a projector </a:t>
            </a:r>
            <a:r>
              <a:rPr lang="en-US" altLang="zh-CN" sz="1200" dirty="0" err="1">
                <a:solidFill>
                  <a:prstClr val="white">
                    <a:lumMod val="50000"/>
                  </a:prstClr>
                </a:solidFill>
                <a:latin typeface="微软雅黑"/>
                <a:ea typeface="微软雅黑"/>
              </a:rPr>
              <a:t>orcomputer</a:t>
            </a:r>
            <a:r>
              <a:rPr lang="en-US" altLang="zh-CN" sz="1200" dirty="0">
                <a:solidFill>
                  <a:prstClr val="white">
                    <a:lumMod val="50000"/>
                  </a:prstClr>
                </a:solidFill>
                <a:latin typeface="微软雅黑"/>
                <a:ea typeface="微软雅黑"/>
              </a:rPr>
              <a:t> print the</a:t>
            </a:r>
          </a:p>
          <a:p>
            <a:pPr algn="ctr" fontAlgn="auto">
              <a:lnSpc>
                <a:spcPct val="114000"/>
              </a:lnSpc>
              <a:spcBef>
                <a:spcPts val="0"/>
              </a:spcBef>
              <a:spcAft>
                <a:spcPts val="0"/>
              </a:spcAft>
              <a:defRPr/>
            </a:pPr>
            <a:r>
              <a:rPr lang="en-US" altLang="zh-CN" sz="1200" dirty="0">
                <a:solidFill>
                  <a:prstClr val="white">
                    <a:lumMod val="50000"/>
                  </a:prstClr>
                </a:solidFill>
                <a:latin typeface="微软雅黑"/>
                <a:ea typeface="微软雅黑"/>
              </a:rPr>
              <a:t> presentation and make it into e used in a wider field</a:t>
            </a:r>
          </a:p>
        </p:txBody>
      </p:sp>
      <p:grpSp>
        <p:nvGrpSpPr>
          <p:cNvPr id="25" name="组合 24"/>
          <p:cNvGrpSpPr/>
          <p:nvPr/>
        </p:nvGrpSpPr>
        <p:grpSpPr>
          <a:xfrm>
            <a:off x="4835913" y="6795509"/>
            <a:ext cx="2147748" cy="405192"/>
            <a:chOff x="5207206" y="5903533"/>
            <a:chExt cx="2147748" cy="405192"/>
          </a:xfrm>
        </p:grpSpPr>
        <p:pic>
          <p:nvPicPr>
            <p:cNvPr id="26" name="图片 25"/>
            <p:cNvPicPr>
              <a:picLocks noChangeAspect="1"/>
            </p:cNvPicPr>
            <p:nvPr/>
          </p:nvPicPr>
          <p:blipFill>
            <a:blip r:embed="rId9"/>
            <a:stretch>
              <a:fillRect/>
            </a:stretch>
          </p:blipFill>
          <p:spPr>
            <a:xfrm>
              <a:off x="5207206" y="5903533"/>
              <a:ext cx="329994" cy="405192"/>
            </a:xfrm>
            <a:prstGeom prst="rect">
              <a:avLst/>
            </a:prstGeom>
          </p:spPr>
        </p:pic>
        <p:sp>
          <p:nvSpPr>
            <p:cNvPr id="27" name="文本框 13"/>
            <p:cNvSpPr txBox="1"/>
            <p:nvPr/>
          </p:nvSpPr>
          <p:spPr>
            <a:xfrm>
              <a:off x="5416602" y="5964789"/>
              <a:ext cx="1938352" cy="338554"/>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1600" dirty="0">
                  <a:solidFill>
                    <a:prstClr val="black"/>
                  </a:solidFill>
                  <a:latin typeface="微软雅黑"/>
                  <a:ea typeface="微软雅黑"/>
                </a:rPr>
                <a:t>汇报人：</a:t>
              </a:r>
              <a:r>
                <a:rPr lang="en-US" altLang="zh-CN" sz="1600" dirty="0" err="1">
                  <a:solidFill>
                    <a:prstClr val="black"/>
                  </a:solidFill>
                  <a:latin typeface="微软雅黑"/>
                  <a:ea typeface="微软雅黑"/>
                </a:rPr>
                <a:t>homePPT</a:t>
              </a:r>
              <a:endParaRPr lang="zh-CN" altLang="en-US" sz="1600" dirty="0">
                <a:solidFill>
                  <a:prstClr val="black"/>
                </a:solidFill>
                <a:latin typeface="微软雅黑"/>
                <a:ea typeface="微软雅黑"/>
              </a:endParaRPr>
            </a:p>
          </p:txBody>
        </p:sp>
      </p:grpSp>
    </p:spTree>
    <p:extLst>
      <p:ext uri="{BB962C8B-B14F-4D97-AF65-F5344CB8AC3E}">
        <p14:creationId xmlns:p14="http://schemas.microsoft.com/office/powerpoint/2010/main" val="6943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randombar(horizontal)">
                                      <p:cBhvr>
                                        <p:cTn id="18" dur="500"/>
                                        <p:tgtEl>
                                          <p:spTgt spid="2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stretch>
            <a:fillRect/>
          </a:stretch>
        </p:blipFill>
        <p:spPr>
          <a:xfrm>
            <a:off x="4148233" y="2794095"/>
            <a:ext cx="3860800" cy="2826364"/>
          </a:xfrm>
          <a:prstGeom prst="rect">
            <a:avLst/>
          </a:prstGeom>
        </p:spPr>
      </p:pic>
      <p:pic>
        <p:nvPicPr>
          <p:cNvPr id="20" name="图片 19"/>
          <p:cNvPicPr>
            <a:picLocks noChangeAspect="1"/>
          </p:cNvPicPr>
          <p:nvPr/>
        </p:nvPicPr>
        <p:blipFill>
          <a:blip r:embed="rId3"/>
          <a:stretch>
            <a:fillRect/>
          </a:stretch>
        </p:blipFill>
        <p:spPr>
          <a:xfrm>
            <a:off x="275676" y="1152700"/>
            <a:ext cx="1916757" cy="704850"/>
          </a:xfrm>
          <a:prstGeom prst="rect">
            <a:avLst/>
          </a:prstGeom>
        </p:spPr>
      </p:pic>
      <p:grpSp>
        <p:nvGrpSpPr>
          <p:cNvPr id="21" name="组合 20"/>
          <p:cNvGrpSpPr/>
          <p:nvPr/>
        </p:nvGrpSpPr>
        <p:grpSpPr>
          <a:xfrm>
            <a:off x="2330698" y="1167214"/>
            <a:ext cx="4880049" cy="727678"/>
            <a:chOff x="3708780" y="2244236"/>
            <a:chExt cx="4880049" cy="727678"/>
          </a:xfrm>
        </p:grpSpPr>
        <p:sp>
          <p:nvSpPr>
            <p:cNvPr id="22" name="矩形 21"/>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3"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4" name="组合 23"/>
          <p:cNvGrpSpPr/>
          <p:nvPr/>
        </p:nvGrpSpPr>
        <p:grpSpPr>
          <a:xfrm>
            <a:off x="6891520" y="2794095"/>
            <a:ext cx="3309170" cy="962022"/>
            <a:chOff x="7325360" y="2384859"/>
            <a:chExt cx="3309170" cy="962022"/>
          </a:xfrm>
        </p:grpSpPr>
        <p:sp>
          <p:nvSpPr>
            <p:cNvPr id="25" name="矩形 24"/>
            <p:cNvSpPr/>
            <p:nvPr/>
          </p:nvSpPr>
          <p:spPr>
            <a:xfrm>
              <a:off x="7325360" y="2737483"/>
              <a:ext cx="3309170"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6" name="矩形 2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27" name="组合 26"/>
          <p:cNvGrpSpPr/>
          <p:nvPr/>
        </p:nvGrpSpPr>
        <p:grpSpPr>
          <a:xfrm>
            <a:off x="8212320" y="5139448"/>
            <a:ext cx="2445261" cy="962022"/>
            <a:chOff x="7325360" y="2384859"/>
            <a:chExt cx="2445261" cy="962022"/>
          </a:xfrm>
        </p:grpSpPr>
        <p:sp>
          <p:nvSpPr>
            <p:cNvPr id="28" name="矩形 27"/>
            <p:cNvSpPr/>
            <p:nvPr/>
          </p:nvSpPr>
          <p:spPr>
            <a:xfrm>
              <a:off x="7325360" y="2737483"/>
              <a:ext cx="2445261"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用户可以在投影仪或者计算机上进行演示也可以演示</a:t>
              </a:r>
            </a:p>
          </p:txBody>
        </p:sp>
        <p:sp>
          <p:nvSpPr>
            <p:cNvPr id="29" name="矩形 2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0" name="组合 29"/>
          <p:cNvGrpSpPr/>
          <p:nvPr/>
        </p:nvGrpSpPr>
        <p:grpSpPr>
          <a:xfrm>
            <a:off x="1234054" y="5139448"/>
            <a:ext cx="2445261" cy="962022"/>
            <a:chOff x="7325360" y="2384859"/>
            <a:chExt cx="2445261" cy="962022"/>
          </a:xfrm>
        </p:grpSpPr>
        <p:sp>
          <p:nvSpPr>
            <p:cNvPr id="31" name="矩形 30"/>
            <p:cNvSpPr/>
            <p:nvPr/>
          </p:nvSpPr>
          <p:spPr>
            <a:xfrm>
              <a:off x="7325360" y="2737483"/>
              <a:ext cx="2445261" cy="609398"/>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用户可以在投影仪或者计算机上进行演示也可以演示</a:t>
              </a:r>
            </a:p>
          </p:txBody>
        </p:sp>
        <p:sp>
          <p:nvSpPr>
            <p:cNvPr id="32" name="矩形 31"/>
            <p:cNvSpPr/>
            <p:nvPr/>
          </p:nvSpPr>
          <p:spPr>
            <a:xfrm>
              <a:off x="7528647"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3" name="组合 32"/>
          <p:cNvGrpSpPr/>
          <p:nvPr/>
        </p:nvGrpSpPr>
        <p:grpSpPr>
          <a:xfrm>
            <a:off x="4293376" y="5849140"/>
            <a:ext cx="3570514" cy="703489"/>
            <a:chOff x="7194688" y="2384859"/>
            <a:chExt cx="3570514" cy="703489"/>
          </a:xfrm>
        </p:grpSpPr>
        <p:sp>
          <p:nvSpPr>
            <p:cNvPr id="34" name="矩形 33"/>
            <p:cNvSpPr/>
            <p:nvPr/>
          </p:nvSpPr>
          <p:spPr>
            <a:xfrm>
              <a:off x="7194688" y="2737483"/>
              <a:ext cx="3570514" cy="350865"/>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a:t>
              </a:r>
            </a:p>
          </p:txBody>
        </p:sp>
        <p:sp>
          <p:nvSpPr>
            <p:cNvPr id="35" name="矩形 34"/>
            <p:cNvSpPr/>
            <p:nvPr/>
          </p:nvSpPr>
          <p:spPr>
            <a:xfrm>
              <a:off x="7858958" y="2384859"/>
              <a:ext cx="2241974" cy="424732"/>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Tree>
    <p:extLst>
      <p:ext uri="{BB962C8B-B14F-4D97-AF65-F5344CB8AC3E}">
        <p14:creationId xmlns:p14="http://schemas.microsoft.com/office/powerpoint/2010/main" val="367164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1+#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000"/>
                                        <p:tgtEl>
                                          <p:spTgt spid="30"/>
                                        </p:tgtEl>
                                      </p:cBhvr>
                                    </p:animEffect>
                                    <p:anim calcmode="lin" valueType="num">
                                      <p:cBhvr>
                                        <p:cTn id="29" dur="1000" fill="hold"/>
                                        <p:tgtEl>
                                          <p:spTgt spid="30"/>
                                        </p:tgtEl>
                                        <p:attrNameLst>
                                          <p:attrName>ppt_x</p:attrName>
                                        </p:attrNameLst>
                                      </p:cBhvr>
                                      <p:tavLst>
                                        <p:tav tm="0">
                                          <p:val>
                                            <p:strVal val="#ppt_x"/>
                                          </p:val>
                                        </p:tav>
                                        <p:tav tm="100000">
                                          <p:val>
                                            <p:strVal val="#ppt_x"/>
                                          </p:val>
                                        </p:tav>
                                      </p:tavLst>
                                    </p:anim>
                                    <p:anim calcmode="lin" valueType="num">
                                      <p:cBhvr>
                                        <p:cTn id="30" dur="1000" fill="hold"/>
                                        <p:tgtEl>
                                          <p:spTgt spid="3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1000"/>
                                        <p:tgtEl>
                                          <p:spTgt spid="33"/>
                                        </p:tgtEl>
                                      </p:cBhvr>
                                    </p:animEffect>
                                    <p:anim calcmode="lin" valueType="num">
                                      <p:cBhvr>
                                        <p:cTn id="34" dur="1000" fill="hold"/>
                                        <p:tgtEl>
                                          <p:spTgt spid="33"/>
                                        </p:tgtEl>
                                        <p:attrNameLst>
                                          <p:attrName>ppt_x</p:attrName>
                                        </p:attrNameLst>
                                      </p:cBhvr>
                                      <p:tavLst>
                                        <p:tav tm="0">
                                          <p:val>
                                            <p:strVal val="#ppt_x"/>
                                          </p:val>
                                        </p:tav>
                                        <p:tav tm="100000">
                                          <p:val>
                                            <p:strVal val="#ppt_x"/>
                                          </p:val>
                                        </p:tav>
                                      </p:tavLst>
                                    </p:anim>
                                    <p:anim calcmode="lin" valueType="num">
                                      <p:cBhvr>
                                        <p:cTn id="35" dur="1000" fill="hold"/>
                                        <p:tgtEl>
                                          <p:spTgt spid="3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stretch>
            <a:fillRect/>
          </a:stretch>
        </p:blipFill>
        <p:spPr>
          <a:xfrm>
            <a:off x="4749800" y="3404060"/>
            <a:ext cx="2692400" cy="2879500"/>
          </a:xfrm>
          <a:prstGeom prst="rect">
            <a:avLst/>
          </a:prstGeom>
        </p:spPr>
      </p:pic>
      <p:pic>
        <p:nvPicPr>
          <p:cNvPr id="20" name="图片 19"/>
          <p:cNvPicPr>
            <a:picLocks noChangeAspect="1"/>
          </p:cNvPicPr>
          <p:nvPr/>
        </p:nvPicPr>
        <p:blipFill>
          <a:blip r:embed="rId3"/>
          <a:stretch>
            <a:fillRect/>
          </a:stretch>
        </p:blipFill>
        <p:spPr>
          <a:xfrm>
            <a:off x="293043" y="1353805"/>
            <a:ext cx="1916757" cy="704850"/>
          </a:xfrm>
          <a:prstGeom prst="rect">
            <a:avLst/>
          </a:prstGeom>
        </p:spPr>
      </p:pic>
      <p:grpSp>
        <p:nvGrpSpPr>
          <p:cNvPr id="21" name="组合 20"/>
          <p:cNvGrpSpPr/>
          <p:nvPr/>
        </p:nvGrpSpPr>
        <p:grpSpPr>
          <a:xfrm>
            <a:off x="2348065" y="1368319"/>
            <a:ext cx="4880049" cy="727678"/>
            <a:chOff x="3708780" y="2244236"/>
            <a:chExt cx="4880049" cy="727678"/>
          </a:xfrm>
        </p:grpSpPr>
        <p:sp>
          <p:nvSpPr>
            <p:cNvPr id="22" name="矩形 21"/>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3"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4" name="组合 23"/>
          <p:cNvGrpSpPr/>
          <p:nvPr/>
        </p:nvGrpSpPr>
        <p:grpSpPr>
          <a:xfrm>
            <a:off x="1297856" y="3199602"/>
            <a:ext cx="2969343" cy="1220554"/>
            <a:chOff x="7325360" y="2384859"/>
            <a:chExt cx="2969343" cy="1220554"/>
          </a:xfrm>
        </p:grpSpPr>
        <p:sp>
          <p:nvSpPr>
            <p:cNvPr id="25" name="矩形 24"/>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用户可以在投影仪或者计算机上进行演示也可以将演稿打印演示文稿打印演示文稿打印出来制作</a:t>
              </a:r>
            </a:p>
          </p:txBody>
        </p:sp>
        <p:sp>
          <p:nvSpPr>
            <p:cNvPr id="26" name="矩形 2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27" name="组合 26"/>
          <p:cNvGrpSpPr/>
          <p:nvPr/>
        </p:nvGrpSpPr>
        <p:grpSpPr>
          <a:xfrm>
            <a:off x="1297856" y="5188059"/>
            <a:ext cx="2969343" cy="1220554"/>
            <a:chOff x="7325360" y="2384859"/>
            <a:chExt cx="2969343" cy="1220554"/>
          </a:xfrm>
        </p:grpSpPr>
        <p:sp>
          <p:nvSpPr>
            <p:cNvPr id="28" name="矩形 27"/>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用户可以在投影仪或者计算机上进行演示也可以将演稿打印演示文稿打印演示文稿打印出来制作</a:t>
              </a:r>
            </a:p>
          </p:txBody>
        </p:sp>
        <p:sp>
          <p:nvSpPr>
            <p:cNvPr id="29" name="矩形 2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0" name="组合 29"/>
          <p:cNvGrpSpPr/>
          <p:nvPr/>
        </p:nvGrpSpPr>
        <p:grpSpPr>
          <a:xfrm>
            <a:off x="7800255" y="3199602"/>
            <a:ext cx="2969343" cy="1220554"/>
            <a:chOff x="7325360" y="2384859"/>
            <a:chExt cx="2969343" cy="1220554"/>
          </a:xfrm>
        </p:grpSpPr>
        <p:sp>
          <p:nvSpPr>
            <p:cNvPr id="31" name="矩形 30"/>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用户可以在投影仪或者计算机上进行演示也可以将演稿打印演示文稿打印演示文稿打印出来制作</a:t>
              </a:r>
            </a:p>
          </p:txBody>
        </p:sp>
        <p:sp>
          <p:nvSpPr>
            <p:cNvPr id="32" name="矩形 31"/>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3" name="组合 32"/>
          <p:cNvGrpSpPr/>
          <p:nvPr/>
        </p:nvGrpSpPr>
        <p:grpSpPr>
          <a:xfrm>
            <a:off x="7800255" y="5188059"/>
            <a:ext cx="2969343" cy="1220554"/>
            <a:chOff x="7325360" y="2384859"/>
            <a:chExt cx="2969343" cy="1220554"/>
          </a:xfrm>
        </p:grpSpPr>
        <p:sp>
          <p:nvSpPr>
            <p:cNvPr id="34" name="矩形 33"/>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用户可以在投影仪或者计算机上进行演示也可以将演稿打印演示文稿打印演示文稿打印出来制作</a:t>
              </a:r>
            </a:p>
          </p:txBody>
        </p:sp>
        <p:sp>
          <p:nvSpPr>
            <p:cNvPr id="35" name="矩形 34"/>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Tree>
    <p:extLst>
      <p:ext uri="{BB962C8B-B14F-4D97-AF65-F5344CB8AC3E}">
        <p14:creationId xmlns:p14="http://schemas.microsoft.com/office/powerpoint/2010/main" val="399423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1+#ppt_w/2"/>
                                          </p:val>
                                        </p:tav>
                                        <p:tav tm="100000">
                                          <p:val>
                                            <p:strVal val="#ppt_x"/>
                                          </p:val>
                                        </p:tav>
                                      </p:tavLst>
                                    </p:anim>
                                    <p:anim calcmode="lin" valueType="num">
                                      <p:cBhvr additive="base">
                                        <p:cTn id="36"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2"/>
          <a:stretch>
            <a:fillRect/>
          </a:stretch>
        </p:blipFill>
        <p:spPr>
          <a:xfrm>
            <a:off x="1222393" y="2712134"/>
            <a:ext cx="3671367" cy="4128527"/>
          </a:xfrm>
          <a:prstGeom prst="rect">
            <a:avLst/>
          </a:prstGeom>
        </p:spPr>
      </p:pic>
      <p:pic>
        <p:nvPicPr>
          <p:cNvPr id="28" name="图片 27"/>
          <p:cNvPicPr>
            <a:picLocks noChangeAspect="1"/>
          </p:cNvPicPr>
          <p:nvPr/>
        </p:nvPicPr>
        <p:blipFill>
          <a:blip r:embed="rId3"/>
          <a:stretch>
            <a:fillRect/>
          </a:stretch>
        </p:blipFill>
        <p:spPr>
          <a:xfrm>
            <a:off x="293043" y="1329935"/>
            <a:ext cx="1916757" cy="704850"/>
          </a:xfrm>
          <a:prstGeom prst="rect">
            <a:avLst/>
          </a:prstGeom>
        </p:spPr>
      </p:pic>
      <p:grpSp>
        <p:nvGrpSpPr>
          <p:cNvPr id="29" name="组合 28"/>
          <p:cNvGrpSpPr/>
          <p:nvPr/>
        </p:nvGrpSpPr>
        <p:grpSpPr>
          <a:xfrm>
            <a:off x="2348065" y="1344449"/>
            <a:ext cx="4880049" cy="727678"/>
            <a:chOff x="3708780" y="2244236"/>
            <a:chExt cx="4880049" cy="727678"/>
          </a:xfrm>
        </p:grpSpPr>
        <p:sp>
          <p:nvSpPr>
            <p:cNvPr id="30" name="矩形 29"/>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31"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32" name="组合 31"/>
          <p:cNvGrpSpPr/>
          <p:nvPr/>
        </p:nvGrpSpPr>
        <p:grpSpPr>
          <a:xfrm>
            <a:off x="5359571" y="2863994"/>
            <a:ext cx="5845455" cy="851727"/>
            <a:chOff x="5345057" y="2022102"/>
            <a:chExt cx="5845455" cy="851727"/>
          </a:xfrm>
        </p:grpSpPr>
        <p:grpSp>
          <p:nvGrpSpPr>
            <p:cNvPr id="33" name="组合 32"/>
            <p:cNvGrpSpPr/>
            <p:nvPr/>
          </p:nvGrpSpPr>
          <p:grpSpPr>
            <a:xfrm>
              <a:off x="6139541" y="2096221"/>
              <a:ext cx="5050971" cy="703489"/>
              <a:chOff x="7325359" y="2384859"/>
              <a:chExt cx="5050971" cy="703489"/>
            </a:xfrm>
          </p:grpSpPr>
          <p:sp>
            <p:nvSpPr>
              <p:cNvPr id="35" name="矩形 34"/>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36" name="矩形 3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pic>
          <p:nvPicPr>
            <p:cNvPr id="34" name="图片 33"/>
            <p:cNvPicPr>
              <a:picLocks noChangeAspect="1"/>
            </p:cNvPicPr>
            <p:nvPr/>
          </p:nvPicPr>
          <p:blipFill>
            <a:blip r:embed="rId2"/>
            <a:stretch>
              <a:fillRect/>
            </a:stretch>
          </p:blipFill>
          <p:spPr>
            <a:xfrm>
              <a:off x="5345057" y="2022102"/>
              <a:ext cx="757414" cy="851727"/>
            </a:xfrm>
            <a:prstGeom prst="rect">
              <a:avLst/>
            </a:prstGeom>
          </p:spPr>
        </p:pic>
      </p:grpSp>
      <p:grpSp>
        <p:nvGrpSpPr>
          <p:cNvPr id="37" name="组合 36"/>
          <p:cNvGrpSpPr/>
          <p:nvPr/>
        </p:nvGrpSpPr>
        <p:grpSpPr>
          <a:xfrm>
            <a:off x="5359571" y="3857260"/>
            <a:ext cx="5845455" cy="851727"/>
            <a:chOff x="5345057" y="2022102"/>
            <a:chExt cx="5845455" cy="851727"/>
          </a:xfrm>
        </p:grpSpPr>
        <p:grpSp>
          <p:nvGrpSpPr>
            <p:cNvPr id="38" name="组合 37"/>
            <p:cNvGrpSpPr/>
            <p:nvPr/>
          </p:nvGrpSpPr>
          <p:grpSpPr>
            <a:xfrm>
              <a:off x="6139541" y="2096221"/>
              <a:ext cx="5050971" cy="703489"/>
              <a:chOff x="7325359" y="2384859"/>
              <a:chExt cx="5050971" cy="703489"/>
            </a:xfrm>
          </p:grpSpPr>
          <p:sp>
            <p:nvSpPr>
              <p:cNvPr id="40" name="矩形 39"/>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41" name="矩形 4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pic>
          <p:nvPicPr>
            <p:cNvPr id="39" name="图片 38"/>
            <p:cNvPicPr>
              <a:picLocks noChangeAspect="1"/>
            </p:cNvPicPr>
            <p:nvPr/>
          </p:nvPicPr>
          <p:blipFill>
            <a:blip r:embed="rId2"/>
            <a:stretch>
              <a:fillRect/>
            </a:stretch>
          </p:blipFill>
          <p:spPr>
            <a:xfrm>
              <a:off x="5345057" y="2022102"/>
              <a:ext cx="757414" cy="851727"/>
            </a:xfrm>
            <a:prstGeom prst="rect">
              <a:avLst/>
            </a:prstGeom>
          </p:spPr>
        </p:pic>
      </p:grpSp>
      <p:grpSp>
        <p:nvGrpSpPr>
          <p:cNvPr id="42" name="组合 41"/>
          <p:cNvGrpSpPr/>
          <p:nvPr/>
        </p:nvGrpSpPr>
        <p:grpSpPr>
          <a:xfrm>
            <a:off x="5359571" y="4850526"/>
            <a:ext cx="5845455" cy="851727"/>
            <a:chOff x="5345057" y="2022102"/>
            <a:chExt cx="5845455" cy="851727"/>
          </a:xfrm>
        </p:grpSpPr>
        <p:grpSp>
          <p:nvGrpSpPr>
            <p:cNvPr id="43" name="组合 42"/>
            <p:cNvGrpSpPr/>
            <p:nvPr/>
          </p:nvGrpSpPr>
          <p:grpSpPr>
            <a:xfrm>
              <a:off x="6139541" y="2096221"/>
              <a:ext cx="5050971" cy="703489"/>
              <a:chOff x="7325359" y="2384859"/>
              <a:chExt cx="5050971" cy="703489"/>
            </a:xfrm>
          </p:grpSpPr>
          <p:sp>
            <p:nvSpPr>
              <p:cNvPr id="45" name="矩形 44"/>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46" name="矩形 4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pic>
          <p:nvPicPr>
            <p:cNvPr id="44" name="图片 43"/>
            <p:cNvPicPr>
              <a:picLocks noChangeAspect="1"/>
            </p:cNvPicPr>
            <p:nvPr/>
          </p:nvPicPr>
          <p:blipFill>
            <a:blip r:embed="rId2"/>
            <a:stretch>
              <a:fillRect/>
            </a:stretch>
          </p:blipFill>
          <p:spPr>
            <a:xfrm>
              <a:off x="5345057" y="2022102"/>
              <a:ext cx="757414" cy="851727"/>
            </a:xfrm>
            <a:prstGeom prst="rect">
              <a:avLst/>
            </a:prstGeom>
          </p:spPr>
        </p:pic>
      </p:grpSp>
      <p:grpSp>
        <p:nvGrpSpPr>
          <p:cNvPr id="47" name="组合 46"/>
          <p:cNvGrpSpPr/>
          <p:nvPr/>
        </p:nvGrpSpPr>
        <p:grpSpPr>
          <a:xfrm>
            <a:off x="5359571" y="5843791"/>
            <a:ext cx="5845455" cy="851727"/>
            <a:chOff x="5345057" y="2022102"/>
            <a:chExt cx="5845455" cy="851727"/>
          </a:xfrm>
        </p:grpSpPr>
        <p:grpSp>
          <p:nvGrpSpPr>
            <p:cNvPr id="48" name="组合 47"/>
            <p:cNvGrpSpPr/>
            <p:nvPr/>
          </p:nvGrpSpPr>
          <p:grpSpPr>
            <a:xfrm>
              <a:off x="6139541" y="2096221"/>
              <a:ext cx="5050971" cy="703489"/>
              <a:chOff x="7325359" y="2384859"/>
              <a:chExt cx="5050971" cy="703489"/>
            </a:xfrm>
          </p:grpSpPr>
          <p:sp>
            <p:nvSpPr>
              <p:cNvPr id="50" name="矩形 49"/>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51" name="矩形 5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pic>
          <p:nvPicPr>
            <p:cNvPr id="49" name="图片 48"/>
            <p:cNvPicPr>
              <a:picLocks noChangeAspect="1"/>
            </p:cNvPicPr>
            <p:nvPr/>
          </p:nvPicPr>
          <p:blipFill>
            <a:blip r:embed="rId2"/>
            <a:stretch>
              <a:fillRect/>
            </a:stretch>
          </p:blipFill>
          <p:spPr>
            <a:xfrm>
              <a:off x="5345057" y="2022102"/>
              <a:ext cx="757414" cy="851727"/>
            </a:xfrm>
            <a:prstGeom prst="rect">
              <a:avLst/>
            </a:prstGeom>
          </p:spPr>
        </p:pic>
      </p:grpSp>
    </p:spTree>
    <p:extLst>
      <p:ext uri="{BB962C8B-B14F-4D97-AF65-F5344CB8AC3E}">
        <p14:creationId xmlns:p14="http://schemas.microsoft.com/office/powerpoint/2010/main" val="424070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right)">
                                      <p:cBhvr>
                                        <p:cTn id="13" dur="500"/>
                                        <p:tgtEl>
                                          <p:spTgt spid="29"/>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1+#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fill="hold"/>
                                        <p:tgtEl>
                                          <p:spTgt spid="37"/>
                                        </p:tgtEl>
                                        <p:attrNameLst>
                                          <p:attrName>ppt_x</p:attrName>
                                        </p:attrNameLst>
                                      </p:cBhvr>
                                      <p:tavLst>
                                        <p:tav tm="0">
                                          <p:val>
                                            <p:strVal val="1+#ppt_w/2"/>
                                          </p:val>
                                        </p:tav>
                                        <p:tav tm="100000">
                                          <p:val>
                                            <p:strVal val="#ppt_x"/>
                                          </p:val>
                                        </p:tav>
                                      </p:tavLst>
                                    </p:anim>
                                    <p:anim calcmode="lin" valueType="num">
                                      <p:cBhvr additive="base">
                                        <p:cTn id="29" dur="500" fill="hold"/>
                                        <p:tgtEl>
                                          <p:spTgt spid="3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fill="hold"/>
                                        <p:tgtEl>
                                          <p:spTgt spid="47"/>
                                        </p:tgtEl>
                                        <p:attrNameLst>
                                          <p:attrName>ppt_x</p:attrName>
                                        </p:attrNameLst>
                                      </p:cBhvr>
                                      <p:tavLst>
                                        <p:tav tm="0">
                                          <p:val>
                                            <p:strVal val="1+#ppt_w/2"/>
                                          </p:val>
                                        </p:tav>
                                        <p:tav tm="100000">
                                          <p:val>
                                            <p:strVal val="#ppt_x"/>
                                          </p:val>
                                        </p:tav>
                                      </p:tavLst>
                                    </p:anim>
                                    <p:anim calcmode="lin" valueType="num">
                                      <p:cBhvr additive="base">
                                        <p:cTn id="39"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5400" y="2740750"/>
            <a:ext cx="11584578" cy="3624305"/>
            <a:chOff x="-25400" y="1732990"/>
            <a:chExt cx="11584578" cy="3624305"/>
          </a:xfrm>
        </p:grpSpPr>
        <p:pic>
          <p:nvPicPr>
            <p:cNvPr id="22" name="图片 21"/>
            <p:cNvPicPr>
              <a:picLocks noChangeAspect="1"/>
            </p:cNvPicPr>
            <p:nvPr/>
          </p:nvPicPr>
          <p:blipFill>
            <a:blip r:embed="rId2"/>
            <a:stretch>
              <a:fillRect/>
            </a:stretch>
          </p:blipFill>
          <p:spPr>
            <a:xfrm rot="19975011">
              <a:off x="9259574" y="1732990"/>
              <a:ext cx="2299604" cy="1074455"/>
            </a:xfrm>
            <a:prstGeom prst="rect">
              <a:avLst/>
            </a:prstGeom>
          </p:spPr>
        </p:pic>
        <p:sp>
          <p:nvSpPr>
            <p:cNvPr id="23" name="任意多边形 22"/>
            <p:cNvSpPr/>
            <p:nvPr/>
          </p:nvSpPr>
          <p:spPr>
            <a:xfrm>
              <a:off x="-25400" y="3213100"/>
              <a:ext cx="9474200" cy="2144195"/>
            </a:xfrm>
            <a:custGeom>
              <a:avLst/>
              <a:gdLst>
                <a:gd name="connsiteX0" fmla="*/ 0 w 9474200"/>
                <a:gd name="connsiteY0" fmla="*/ 1663700 h 2144195"/>
                <a:gd name="connsiteX1" fmla="*/ 1079500 w 9474200"/>
                <a:gd name="connsiteY1" fmla="*/ 2133600 h 2144195"/>
                <a:gd name="connsiteX2" fmla="*/ 2933700 w 9474200"/>
                <a:gd name="connsiteY2" fmla="*/ 1257300 h 2144195"/>
                <a:gd name="connsiteX3" fmla="*/ 4533900 w 9474200"/>
                <a:gd name="connsiteY3" fmla="*/ 1714500 h 2144195"/>
                <a:gd name="connsiteX4" fmla="*/ 6286500 w 9474200"/>
                <a:gd name="connsiteY4" fmla="*/ 774700 h 2144195"/>
                <a:gd name="connsiteX5" fmla="*/ 8229600 w 9474200"/>
                <a:gd name="connsiteY5" fmla="*/ 927100 h 2144195"/>
                <a:gd name="connsiteX6" fmla="*/ 9474200 w 9474200"/>
                <a:gd name="connsiteY6" fmla="*/ 0 h 214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4200" h="2144195">
                  <a:moveTo>
                    <a:pt x="0" y="1663700"/>
                  </a:moveTo>
                  <a:cubicBezTo>
                    <a:pt x="295275" y="1932516"/>
                    <a:pt x="590550" y="2201333"/>
                    <a:pt x="1079500" y="2133600"/>
                  </a:cubicBezTo>
                  <a:cubicBezTo>
                    <a:pt x="1568450" y="2065867"/>
                    <a:pt x="2357967" y="1327150"/>
                    <a:pt x="2933700" y="1257300"/>
                  </a:cubicBezTo>
                  <a:cubicBezTo>
                    <a:pt x="3509433" y="1187450"/>
                    <a:pt x="3975100" y="1794933"/>
                    <a:pt x="4533900" y="1714500"/>
                  </a:cubicBezTo>
                  <a:cubicBezTo>
                    <a:pt x="5092700" y="1634067"/>
                    <a:pt x="5670550" y="905933"/>
                    <a:pt x="6286500" y="774700"/>
                  </a:cubicBezTo>
                  <a:cubicBezTo>
                    <a:pt x="6902450" y="643467"/>
                    <a:pt x="7698317" y="1056217"/>
                    <a:pt x="8229600" y="927100"/>
                  </a:cubicBezTo>
                  <a:cubicBezTo>
                    <a:pt x="8760883" y="797983"/>
                    <a:pt x="9117541" y="398991"/>
                    <a:pt x="9474200" y="0"/>
                  </a:cubicBezTo>
                </a:path>
              </a:pathLst>
            </a:custGeom>
            <a:noFill/>
            <a:ln w="28575"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pic>
        <p:nvPicPr>
          <p:cNvPr id="24" name="图片 23"/>
          <p:cNvPicPr>
            <a:picLocks noChangeAspect="1"/>
          </p:cNvPicPr>
          <p:nvPr/>
        </p:nvPicPr>
        <p:blipFill>
          <a:blip r:embed="rId3"/>
          <a:stretch>
            <a:fillRect/>
          </a:stretch>
        </p:blipFill>
        <p:spPr>
          <a:xfrm>
            <a:off x="293043" y="1350660"/>
            <a:ext cx="1916757" cy="704850"/>
          </a:xfrm>
          <a:prstGeom prst="rect">
            <a:avLst/>
          </a:prstGeom>
        </p:spPr>
      </p:pic>
      <p:grpSp>
        <p:nvGrpSpPr>
          <p:cNvPr id="25" name="组合 24"/>
          <p:cNvGrpSpPr/>
          <p:nvPr/>
        </p:nvGrpSpPr>
        <p:grpSpPr>
          <a:xfrm>
            <a:off x="2348065" y="1365174"/>
            <a:ext cx="4880049" cy="727678"/>
            <a:chOff x="3708780" y="2244236"/>
            <a:chExt cx="4880049" cy="727678"/>
          </a:xfrm>
        </p:grpSpPr>
        <p:sp>
          <p:nvSpPr>
            <p:cNvPr id="26" name="矩形 25"/>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7" name="文本框 6"/>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8" name="组合 27"/>
          <p:cNvGrpSpPr/>
          <p:nvPr/>
        </p:nvGrpSpPr>
        <p:grpSpPr>
          <a:xfrm>
            <a:off x="7576500" y="5806631"/>
            <a:ext cx="3410813" cy="962022"/>
            <a:chOff x="7325360" y="2384859"/>
            <a:chExt cx="3410813" cy="962022"/>
          </a:xfrm>
        </p:grpSpPr>
        <p:sp>
          <p:nvSpPr>
            <p:cNvPr id="29" name="矩形 28"/>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0" name="矩形 2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
        <p:nvSpPr>
          <p:cNvPr id="31" name="任意多边形 30"/>
          <p:cNvSpPr/>
          <p:nvPr/>
        </p:nvSpPr>
        <p:spPr>
          <a:xfrm>
            <a:off x="2729437" y="5143338"/>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ysClr val="window" lastClr="FFFFFF"/>
          </a:solidFill>
          <a:ln w="28575"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Arial"/>
                <a:ea typeface="微软雅黑"/>
                <a:cs typeface="+mn-cs"/>
              </a:rPr>
              <a:t>0home</a:t>
            </a:r>
            <a:endParaRPr kumimoji="0" lang="zh-CN" altLang="en-US" sz="2400" b="0" i="0" u="none" strike="noStrike" kern="0" cap="none" spc="0" normalizeH="0" baseline="0" noProof="0" dirty="0">
              <a:ln>
                <a:noFill/>
              </a:ln>
              <a:solidFill>
                <a:prstClr val="black"/>
              </a:solidFill>
              <a:effectLst/>
              <a:uLnTx/>
              <a:uFillTx/>
              <a:latin typeface="Arial"/>
              <a:ea typeface="微软雅黑"/>
              <a:cs typeface="+mn-cs"/>
            </a:endParaRPr>
          </a:p>
        </p:txBody>
      </p:sp>
      <p:sp>
        <p:nvSpPr>
          <p:cNvPr id="32" name="任意多边形 31"/>
          <p:cNvSpPr/>
          <p:nvPr/>
        </p:nvSpPr>
        <p:spPr>
          <a:xfrm>
            <a:off x="5424674" y="4934533"/>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ysClr val="window" lastClr="FFFFFF"/>
          </a:solidFill>
          <a:ln w="28575"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Arial"/>
                <a:ea typeface="微软雅黑"/>
                <a:cs typeface="+mn-cs"/>
              </a:rPr>
              <a:t>02</a:t>
            </a:r>
            <a:endParaRPr kumimoji="0" lang="zh-CN" altLang="en-US" sz="2400" b="0" i="0" u="none" strike="noStrike" kern="0" cap="none" spc="0" normalizeH="0" baseline="0" noProof="0" dirty="0">
              <a:ln>
                <a:noFill/>
              </a:ln>
              <a:solidFill>
                <a:prstClr val="black"/>
              </a:solidFill>
              <a:effectLst/>
              <a:uLnTx/>
              <a:uFillTx/>
              <a:latin typeface="Arial"/>
              <a:ea typeface="微软雅黑"/>
              <a:cs typeface="+mn-cs"/>
            </a:endParaRPr>
          </a:p>
        </p:txBody>
      </p:sp>
      <p:sp>
        <p:nvSpPr>
          <p:cNvPr id="33" name="任意多边形 32"/>
          <p:cNvSpPr/>
          <p:nvPr/>
        </p:nvSpPr>
        <p:spPr>
          <a:xfrm>
            <a:off x="7784248" y="4841011"/>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ysClr val="window" lastClr="FFFFFF"/>
          </a:solidFill>
          <a:ln w="28575"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Arial"/>
                <a:ea typeface="微软雅黑"/>
                <a:cs typeface="+mn-cs"/>
              </a:rPr>
              <a:t>03</a:t>
            </a:r>
            <a:endParaRPr kumimoji="0" lang="zh-CN" altLang="en-US" sz="2400" b="0" i="0" u="none" strike="noStrike" kern="0" cap="none" spc="0" normalizeH="0" baseline="0" noProof="0" dirty="0">
              <a:ln>
                <a:noFill/>
              </a:ln>
              <a:solidFill>
                <a:prstClr val="black"/>
              </a:solidFill>
              <a:effectLst/>
              <a:uLnTx/>
              <a:uFillTx/>
              <a:latin typeface="Arial"/>
              <a:ea typeface="微软雅黑"/>
              <a:cs typeface="+mn-cs"/>
            </a:endParaRPr>
          </a:p>
        </p:txBody>
      </p:sp>
      <p:grpSp>
        <p:nvGrpSpPr>
          <p:cNvPr id="34" name="组合 33"/>
          <p:cNvGrpSpPr/>
          <p:nvPr/>
        </p:nvGrpSpPr>
        <p:grpSpPr>
          <a:xfrm>
            <a:off x="4915358" y="3358972"/>
            <a:ext cx="3410813" cy="962022"/>
            <a:chOff x="7325360" y="2384859"/>
            <a:chExt cx="3410813" cy="962022"/>
          </a:xfrm>
        </p:grpSpPr>
        <p:sp>
          <p:nvSpPr>
            <p:cNvPr id="35" name="矩形 34"/>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6" name="矩形 3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7" name="组合 36"/>
          <p:cNvGrpSpPr/>
          <p:nvPr/>
        </p:nvGrpSpPr>
        <p:grpSpPr>
          <a:xfrm>
            <a:off x="1304495" y="4028145"/>
            <a:ext cx="3410813" cy="962022"/>
            <a:chOff x="7325360" y="2384859"/>
            <a:chExt cx="3410813" cy="962022"/>
          </a:xfrm>
        </p:grpSpPr>
        <p:sp>
          <p:nvSpPr>
            <p:cNvPr id="38" name="矩形 37"/>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9" name="矩形 3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Tree>
    <p:extLst>
      <p:ext uri="{BB962C8B-B14F-4D97-AF65-F5344CB8AC3E}">
        <p14:creationId xmlns:p14="http://schemas.microsoft.com/office/powerpoint/2010/main" val="404605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ppt_x</p:attrName>
                                        </p:attrNameLst>
                                      </p:cBhvr>
                                      <p:tavLst>
                                        <p:tav tm="0">
                                          <p:val>
                                            <p:strVal val="#ppt_x-#ppt_w*1.125000"/>
                                          </p:val>
                                        </p:tav>
                                        <p:tav tm="100000">
                                          <p:val>
                                            <p:strVal val="#ppt_x"/>
                                          </p:val>
                                        </p:tav>
                                      </p:tavLst>
                                    </p:anim>
                                    <p:animEffect transition="in" filter="wipe(right)">
                                      <p:cBhvr>
                                        <p:cTn id="13" dur="500"/>
                                        <p:tgtEl>
                                          <p:spTgt spid="25"/>
                                        </p:tgtEl>
                                      </p:cBhvr>
                                    </p:animEffect>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childTnLst>
                          </p:cTn>
                        </p:par>
                        <p:par>
                          <p:cTn id="35" fill="hold">
                            <p:stCondLst>
                              <p:cond delay="2000"/>
                            </p:stCondLst>
                            <p:childTnLst>
                              <p:par>
                                <p:cTn id="36" presetID="12" presetClass="entr" presetSubtype="8"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p:tgtEl>
                                          <p:spTgt spid="37"/>
                                        </p:tgtEl>
                                        <p:attrNameLst>
                                          <p:attrName>ppt_x</p:attrName>
                                        </p:attrNameLst>
                                      </p:cBhvr>
                                      <p:tavLst>
                                        <p:tav tm="0">
                                          <p:val>
                                            <p:strVal val="#ppt_x-#ppt_w*1.125000"/>
                                          </p:val>
                                        </p:tav>
                                        <p:tav tm="100000">
                                          <p:val>
                                            <p:strVal val="#ppt_x"/>
                                          </p:val>
                                        </p:tav>
                                      </p:tavLst>
                                    </p:anim>
                                    <p:animEffect transition="in" filter="wipe(right)">
                                      <p:cBhvr>
                                        <p:cTn id="39" dur="500"/>
                                        <p:tgtEl>
                                          <p:spTgt spid="37"/>
                                        </p:tgtEl>
                                      </p:cBhvr>
                                    </p:animEffect>
                                  </p:childTnLst>
                                </p:cTn>
                              </p:par>
                            </p:childTnLst>
                          </p:cTn>
                        </p:par>
                        <p:par>
                          <p:cTn id="40" fill="hold">
                            <p:stCondLst>
                              <p:cond delay="2500"/>
                            </p:stCondLst>
                            <p:childTnLst>
                              <p:par>
                                <p:cTn id="41" presetID="12" presetClass="entr" presetSubtype="8"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p:tgtEl>
                                          <p:spTgt spid="34"/>
                                        </p:tgtEl>
                                        <p:attrNameLst>
                                          <p:attrName>ppt_x</p:attrName>
                                        </p:attrNameLst>
                                      </p:cBhvr>
                                      <p:tavLst>
                                        <p:tav tm="0">
                                          <p:val>
                                            <p:strVal val="#ppt_x-#ppt_w*1.125000"/>
                                          </p:val>
                                        </p:tav>
                                        <p:tav tm="100000">
                                          <p:val>
                                            <p:strVal val="#ppt_x"/>
                                          </p:val>
                                        </p:tav>
                                      </p:tavLst>
                                    </p:anim>
                                    <p:animEffect transition="in" filter="wipe(right)">
                                      <p:cBhvr>
                                        <p:cTn id="44" dur="500"/>
                                        <p:tgtEl>
                                          <p:spTgt spid="34"/>
                                        </p:tgtEl>
                                      </p:cBhvr>
                                    </p:animEffect>
                                  </p:childTnLst>
                                </p:cTn>
                              </p:par>
                            </p:childTnLst>
                          </p:cTn>
                        </p:par>
                        <p:par>
                          <p:cTn id="45" fill="hold">
                            <p:stCondLst>
                              <p:cond delay="3000"/>
                            </p:stCondLst>
                            <p:childTnLst>
                              <p:par>
                                <p:cTn id="46" presetID="12" presetClass="entr" presetSubtype="8"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p:tgtEl>
                                          <p:spTgt spid="28"/>
                                        </p:tgtEl>
                                        <p:attrNameLst>
                                          <p:attrName>ppt_x</p:attrName>
                                        </p:attrNameLst>
                                      </p:cBhvr>
                                      <p:tavLst>
                                        <p:tav tm="0">
                                          <p:val>
                                            <p:strVal val="#ppt_x-#ppt_w*1.125000"/>
                                          </p:val>
                                        </p:tav>
                                        <p:tav tm="100000">
                                          <p:val>
                                            <p:strVal val="#ppt_x"/>
                                          </p:val>
                                        </p:tav>
                                      </p:tavLst>
                                    </p:anim>
                                    <p:animEffect transition="in" filter="wipe(right)">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627771" y="2011894"/>
            <a:ext cx="2489160" cy="2140858"/>
          </a:xfrm>
          <a:prstGeom prst="rect">
            <a:avLst/>
          </a:prstGeom>
        </p:spPr>
      </p:pic>
      <p:sp>
        <p:nvSpPr>
          <p:cNvPr id="7" name="矩形 6"/>
          <p:cNvSpPr/>
          <p:nvPr/>
        </p:nvSpPr>
        <p:spPr>
          <a:xfrm>
            <a:off x="3709541" y="5096901"/>
            <a:ext cx="4325619" cy="700769"/>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3600" b="1" dirty="0">
                <a:solidFill>
                  <a:prstClr val="black"/>
                </a:solidFill>
                <a:latin typeface="微软雅黑"/>
                <a:ea typeface="微软雅黑"/>
              </a:rPr>
              <a:t>标题文字添加此处</a:t>
            </a:r>
          </a:p>
        </p:txBody>
      </p:sp>
      <p:sp>
        <p:nvSpPr>
          <p:cNvPr id="8" name="文本框 3"/>
          <p:cNvSpPr txBox="1"/>
          <p:nvPr/>
        </p:nvSpPr>
        <p:spPr>
          <a:xfrm>
            <a:off x="2664693" y="5895267"/>
            <a:ext cx="6415316" cy="513346"/>
          </a:xfrm>
          <a:prstGeom prst="rect">
            <a:avLst/>
          </a:prstGeom>
          <a:noFill/>
        </p:spPr>
        <p:txBody>
          <a:bodyPr wrap="square" rtlCol="0">
            <a:spAutoFit/>
            <a:scene3d>
              <a:camera prst="orthographicFront"/>
              <a:lightRig rig="threePt" dir="t"/>
            </a:scene3d>
            <a:sp3d contourW="12700"/>
          </a:bodyPr>
          <a:lstStyle/>
          <a:p>
            <a:pPr algn="ctr" fontAlgn="auto">
              <a:lnSpc>
                <a:spcPct val="114000"/>
              </a:lnSpc>
              <a:spcBef>
                <a:spcPts val="0"/>
              </a:spcBef>
              <a:spcAft>
                <a:spcPts val="0"/>
              </a:spcAft>
            </a:pPr>
            <a:r>
              <a:rPr lang="en-US" altLang="zh-CN" sz="1200" dirty="0">
                <a:solidFill>
                  <a:prstClr val="white">
                    <a:lumMod val="50000"/>
                  </a:prstClr>
                </a:solidFill>
                <a:latin typeface="Arial"/>
                <a:ea typeface="微软雅黑"/>
              </a:rPr>
              <a:t>The user can demonstrate on a projector or computer, or print the presentation and make it into a film to be used in a wider field</a:t>
            </a:r>
          </a:p>
        </p:txBody>
      </p:sp>
      <p:sp>
        <p:nvSpPr>
          <p:cNvPr id="9" name="矩形 8"/>
          <p:cNvSpPr/>
          <p:nvPr/>
        </p:nvSpPr>
        <p:spPr>
          <a:xfrm>
            <a:off x="3709541" y="4352323"/>
            <a:ext cx="4325619" cy="7630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a:ea typeface="微软雅黑"/>
              </a:rPr>
              <a:t>PART 03</a:t>
            </a:r>
            <a:endParaRPr lang="zh-CN" altLang="en-US" sz="4000" b="1" dirty="0">
              <a:solidFill>
                <a:prstClr val="black"/>
              </a:solidFill>
              <a:latin typeface="Arial"/>
              <a:ea typeface="微软雅黑"/>
            </a:endParaRPr>
          </a:p>
        </p:txBody>
      </p:sp>
    </p:spTree>
    <p:extLst>
      <p:ext uri="{BB962C8B-B14F-4D97-AF65-F5344CB8AC3E}">
        <p14:creationId xmlns:p14="http://schemas.microsoft.com/office/powerpoint/2010/main" val="364044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stretch>
            <a:fillRect/>
          </a:stretch>
        </p:blipFill>
        <p:spPr>
          <a:xfrm>
            <a:off x="4038599" y="2964040"/>
            <a:ext cx="4114802" cy="3556936"/>
          </a:xfrm>
          <a:prstGeom prst="rect">
            <a:avLst/>
          </a:prstGeom>
        </p:spPr>
      </p:pic>
      <p:pic>
        <p:nvPicPr>
          <p:cNvPr id="20" name="图片 19"/>
          <p:cNvPicPr>
            <a:picLocks noChangeAspect="1"/>
          </p:cNvPicPr>
          <p:nvPr/>
        </p:nvPicPr>
        <p:blipFill>
          <a:blip r:embed="rId3"/>
          <a:stretch>
            <a:fillRect/>
          </a:stretch>
        </p:blipFill>
        <p:spPr>
          <a:xfrm>
            <a:off x="293043" y="1296045"/>
            <a:ext cx="1916757" cy="704850"/>
          </a:xfrm>
          <a:prstGeom prst="rect">
            <a:avLst/>
          </a:prstGeom>
        </p:spPr>
      </p:pic>
      <p:grpSp>
        <p:nvGrpSpPr>
          <p:cNvPr id="21" name="组合 20"/>
          <p:cNvGrpSpPr/>
          <p:nvPr/>
        </p:nvGrpSpPr>
        <p:grpSpPr>
          <a:xfrm>
            <a:off x="2348065" y="1310559"/>
            <a:ext cx="4880049" cy="727678"/>
            <a:chOff x="3708780" y="2244236"/>
            <a:chExt cx="4880049" cy="727678"/>
          </a:xfrm>
        </p:grpSpPr>
        <p:sp>
          <p:nvSpPr>
            <p:cNvPr id="22" name="矩形 21"/>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3"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4" name="组合 23"/>
          <p:cNvGrpSpPr/>
          <p:nvPr/>
        </p:nvGrpSpPr>
        <p:grpSpPr>
          <a:xfrm>
            <a:off x="8650602" y="5079819"/>
            <a:ext cx="2241974" cy="1220554"/>
            <a:chOff x="7325360" y="2384859"/>
            <a:chExt cx="2241974" cy="1220554"/>
          </a:xfrm>
        </p:grpSpPr>
        <p:sp>
          <p:nvSpPr>
            <p:cNvPr id="25" name="矩形 24"/>
            <p:cNvSpPr/>
            <p:nvPr/>
          </p:nvSpPr>
          <p:spPr>
            <a:xfrm>
              <a:off x="7325360" y="2737483"/>
              <a:ext cx="2241974"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6" name="矩形 2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27" name="组合 26"/>
          <p:cNvGrpSpPr/>
          <p:nvPr/>
        </p:nvGrpSpPr>
        <p:grpSpPr>
          <a:xfrm>
            <a:off x="1280449" y="5079819"/>
            <a:ext cx="2241974" cy="1220554"/>
            <a:chOff x="7354388" y="2384859"/>
            <a:chExt cx="2241974" cy="1220554"/>
          </a:xfrm>
        </p:grpSpPr>
        <p:sp>
          <p:nvSpPr>
            <p:cNvPr id="28" name="矩形 27"/>
            <p:cNvSpPr/>
            <p:nvPr/>
          </p:nvSpPr>
          <p:spPr>
            <a:xfrm>
              <a:off x="7354388" y="2737483"/>
              <a:ext cx="2241974"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9" name="矩形 28"/>
            <p:cNvSpPr/>
            <p:nvPr/>
          </p:nvSpPr>
          <p:spPr>
            <a:xfrm>
              <a:off x="7354388" y="2384859"/>
              <a:ext cx="2241974" cy="396583"/>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0" name="组合 29"/>
          <p:cNvGrpSpPr/>
          <p:nvPr/>
        </p:nvGrpSpPr>
        <p:grpSpPr>
          <a:xfrm>
            <a:off x="2061269" y="3078017"/>
            <a:ext cx="3178388" cy="962022"/>
            <a:chOff x="7325360" y="2384859"/>
            <a:chExt cx="3178388" cy="962022"/>
          </a:xfrm>
        </p:grpSpPr>
        <p:sp>
          <p:nvSpPr>
            <p:cNvPr id="31" name="矩形 30"/>
            <p:cNvSpPr/>
            <p:nvPr/>
          </p:nvSpPr>
          <p:spPr>
            <a:xfrm>
              <a:off x="7325360" y="2737483"/>
              <a:ext cx="3178388" cy="609398"/>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2" name="矩形 31"/>
            <p:cNvSpPr/>
            <p:nvPr/>
          </p:nvSpPr>
          <p:spPr>
            <a:xfrm>
              <a:off x="8261774"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
        <p:nvSpPr>
          <p:cNvPr id="33" name="矩形 32"/>
          <p:cNvSpPr/>
          <p:nvPr/>
        </p:nvSpPr>
        <p:spPr>
          <a:xfrm>
            <a:off x="5755833" y="3387099"/>
            <a:ext cx="721998" cy="159601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800" dirty="0">
                <a:solidFill>
                  <a:prstClr val="black"/>
                </a:solidFill>
                <a:latin typeface="Arial"/>
                <a:ea typeface="微软雅黑"/>
              </a:rPr>
              <a:t>0home</a:t>
            </a:r>
            <a:endParaRPr lang="zh-CN" altLang="en-US" sz="2800" dirty="0">
              <a:solidFill>
                <a:prstClr val="black"/>
              </a:solidFill>
              <a:latin typeface="Arial"/>
              <a:ea typeface="微软雅黑"/>
            </a:endParaRPr>
          </a:p>
        </p:txBody>
      </p:sp>
      <p:sp>
        <p:nvSpPr>
          <p:cNvPr id="34" name="矩形 33"/>
          <p:cNvSpPr/>
          <p:nvPr/>
        </p:nvSpPr>
        <p:spPr>
          <a:xfrm>
            <a:off x="4318919" y="5537910"/>
            <a:ext cx="721998" cy="561885"/>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800" dirty="0">
                <a:solidFill>
                  <a:prstClr val="black"/>
                </a:solidFill>
                <a:latin typeface="Arial"/>
                <a:ea typeface="微软雅黑"/>
              </a:rPr>
              <a:t>02</a:t>
            </a:r>
            <a:endParaRPr lang="zh-CN" altLang="en-US" sz="2800" dirty="0">
              <a:solidFill>
                <a:prstClr val="black"/>
              </a:solidFill>
              <a:latin typeface="Arial"/>
              <a:ea typeface="微软雅黑"/>
            </a:endParaRPr>
          </a:p>
        </p:txBody>
      </p:sp>
      <p:sp>
        <p:nvSpPr>
          <p:cNvPr id="35" name="矩形 34"/>
          <p:cNvSpPr/>
          <p:nvPr/>
        </p:nvSpPr>
        <p:spPr>
          <a:xfrm>
            <a:off x="7199609" y="5647433"/>
            <a:ext cx="721998" cy="561885"/>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800" dirty="0">
                <a:solidFill>
                  <a:prstClr val="black"/>
                </a:solidFill>
                <a:latin typeface="Arial"/>
                <a:ea typeface="微软雅黑"/>
              </a:rPr>
              <a:t>03</a:t>
            </a:r>
            <a:endParaRPr lang="zh-CN" altLang="en-US" sz="2800" dirty="0">
              <a:solidFill>
                <a:prstClr val="black"/>
              </a:solidFill>
              <a:latin typeface="Arial"/>
              <a:ea typeface="微软雅黑"/>
            </a:endParaRPr>
          </a:p>
        </p:txBody>
      </p:sp>
    </p:spTree>
    <p:extLst>
      <p:ext uri="{BB962C8B-B14F-4D97-AF65-F5344CB8AC3E}">
        <p14:creationId xmlns:p14="http://schemas.microsoft.com/office/powerpoint/2010/main" val="73658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par>
                          <p:cTn id="36" fill="hold">
                            <p:stCondLst>
                              <p:cond delay="2500"/>
                            </p:stCondLst>
                            <p:childTnLst>
                              <p:par>
                                <p:cTn id="37" presetID="2" presetClass="entr" presetSubtype="8"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0-#ppt_w/2"/>
                                          </p:val>
                                        </p:tav>
                                        <p:tav tm="100000">
                                          <p:val>
                                            <p:strVal val="#ppt_x"/>
                                          </p:val>
                                        </p:tav>
                                      </p:tavLst>
                                    </p:anim>
                                    <p:anim calcmode="lin" valueType="num">
                                      <p:cBhvr additive="base">
                                        <p:cTn id="40" dur="500" fill="hold"/>
                                        <p:tgtEl>
                                          <p:spTgt spid="30"/>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53" presetClass="entr" presetSubtype="16"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stretch>
            <a:fillRect/>
          </a:stretch>
        </p:blipFill>
        <p:spPr>
          <a:xfrm>
            <a:off x="1371601" y="2881953"/>
            <a:ext cx="4291862" cy="3311455"/>
          </a:xfrm>
          <a:prstGeom prst="rect">
            <a:avLst/>
          </a:prstGeom>
        </p:spPr>
      </p:pic>
      <p:pic>
        <p:nvPicPr>
          <p:cNvPr id="25" name="图片 24"/>
          <p:cNvPicPr>
            <a:picLocks noChangeAspect="1"/>
          </p:cNvPicPr>
          <p:nvPr/>
        </p:nvPicPr>
        <p:blipFill>
          <a:blip r:embed="rId3"/>
          <a:stretch>
            <a:fillRect/>
          </a:stretch>
        </p:blipFill>
        <p:spPr>
          <a:xfrm>
            <a:off x="293043" y="1294454"/>
            <a:ext cx="1916757" cy="704850"/>
          </a:xfrm>
          <a:prstGeom prst="rect">
            <a:avLst/>
          </a:prstGeom>
        </p:spPr>
      </p:pic>
      <p:grpSp>
        <p:nvGrpSpPr>
          <p:cNvPr id="26" name="组合 25"/>
          <p:cNvGrpSpPr/>
          <p:nvPr/>
        </p:nvGrpSpPr>
        <p:grpSpPr>
          <a:xfrm>
            <a:off x="2348065" y="1308968"/>
            <a:ext cx="4880049" cy="727678"/>
            <a:chOff x="3708780" y="2244236"/>
            <a:chExt cx="4880049" cy="727678"/>
          </a:xfrm>
        </p:grpSpPr>
        <p:sp>
          <p:nvSpPr>
            <p:cNvPr id="27" name="矩形 2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8"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9" name="组合 28"/>
          <p:cNvGrpSpPr/>
          <p:nvPr/>
        </p:nvGrpSpPr>
        <p:grpSpPr>
          <a:xfrm>
            <a:off x="6255744" y="2881953"/>
            <a:ext cx="4833170" cy="703489"/>
            <a:chOff x="7325360" y="2384859"/>
            <a:chExt cx="4833170" cy="703489"/>
          </a:xfrm>
        </p:grpSpPr>
        <p:sp>
          <p:nvSpPr>
            <p:cNvPr id="30" name="矩形 29"/>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31" name="矩形 3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2" name="组合 31"/>
          <p:cNvGrpSpPr/>
          <p:nvPr/>
        </p:nvGrpSpPr>
        <p:grpSpPr>
          <a:xfrm>
            <a:off x="6255744" y="3840520"/>
            <a:ext cx="4833170" cy="703489"/>
            <a:chOff x="7325360" y="2384859"/>
            <a:chExt cx="4833170" cy="703489"/>
          </a:xfrm>
        </p:grpSpPr>
        <p:sp>
          <p:nvSpPr>
            <p:cNvPr id="33" name="矩形 32"/>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34" name="矩形 3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5" name="组合 34"/>
          <p:cNvGrpSpPr/>
          <p:nvPr/>
        </p:nvGrpSpPr>
        <p:grpSpPr>
          <a:xfrm>
            <a:off x="6255744" y="4799087"/>
            <a:ext cx="4833170" cy="703489"/>
            <a:chOff x="7325360" y="2384859"/>
            <a:chExt cx="4833170" cy="703489"/>
          </a:xfrm>
        </p:grpSpPr>
        <p:sp>
          <p:nvSpPr>
            <p:cNvPr id="36" name="矩形 35"/>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37" name="矩形 3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8" name="组合 37"/>
          <p:cNvGrpSpPr/>
          <p:nvPr/>
        </p:nvGrpSpPr>
        <p:grpSpPr>
          <a:xfrm>
            <a:off x="6255744" y="5757654"/>
            <a:ext cx="4833170" cy="703489"/>
            <a:chOff x="7325360" y="2384859"/>
            <a:chExt cx="4833170" cy="703489"/>
          </a:xfrm>
        </p:grpSpPr>
        <p:sp>
          <p:nvSpPr>
            <p:cNvPr id="39" name="矩形 38"/>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40" name="矩形 3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
        <p:nvSpPr>
          <p:cNvPr id="41" name="矩形 40"/>
          <p:cNvSpPr/>
          <p:nvPr/>
        </p:nvSpPr>
        <p:spPr>
          <a:xfrm>
            <a:off x="1626067" y="6127897"/>
            <a:ext cx="721998" cy="726609"/>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a:ea typeface="微软雅黑"/>
              </a:rPr>
              <a:t>0home</a:t>
            </a:r>
            <a:endParaRPr lang="zh-CN" altLang="en-US" dirty="0">
              <a:solidFill>
                <a:prstClr val="black"/>
              </a:solidFill>
              <a:latin typeface="Arial"/>
              <a:ea typeface="微软雅黑"/>
            </a:endParaRPr>
          </a:p>
        </p:txBody>
      </p:sp>
      <p:sp>
        <p:nvSpPr>
          <p:cNvPr id="42" name="矩形 41"/>
          <p:cNvSpPr/>
          <p:nvPr/>
        </p:nvSpPr>
        <p:spPr>
          <a:xfrm>
            <a:off x="2348065" y="6127897"/>
            <a:ext cx="721998" cy="39421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a:ea typeface="微软雅黑"/>
              </a:rPr>
              <a:t>02</a:t>
            </a:r>
            <a:endParaRPr lang="zh-CN" altLang="en-US" dirty="0">
              <a:solidFill>
                <a:prstClr val="black"/>
              </a:solidFill>
              <a:latin typeface="Arial"/>
              <a:ea typeface="微软雅黑"/>
            </a:endParaRPr>
          </a:p>
        </p:txBody>
      </p:sp>
      <p:sp>
        <p:nvSpPr>
          <p:cNvPr id="43" name="矩形 42"/>
          <p:cNvSpPr/>
          <p:nvPr/>
        </p:nvSpPr>
        <p:spPr>
          <a:xfrm>
            <a:off x="3088333" y="6127897"/>
            <a:ext cx="721998" cy="39421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a:ea typeface="微软雅黑"/>
              </a:rPr>
              <a:t>03</a:t>
            </a:r>
            <a:endParaRPr lang="zh-CN" altLang="en-US" dirty="0">
              <a:solidFill>
                <a:prstClr val="black"/>
              </a:solidFill>
              <a:latin typeface="Arial"/>
              <a:ea typeface="微软雅黑"/>
            </a:endParaRPr>
          </a:p>
        </p:txBody>
      </p:sp>
      <p:sp>
        <p:nvSpPr>
          <p:cNvPr id="44" name="矩形 43"/>
          <p:cNvSpPr/>
          <p:nvPr/>
        </p:nvSpPr>
        <p:spPr>
          <a:xfrm>
            <a:off x="3900147" y="6127897"/>
            <a:ext cx="721998" cy="39421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a:ea typeface="微软雅黑"/>
              </a:rPr>
              <a:t>04</a:t>
            </a:r>
            <a:endParaRPr lang="zh-CN" altLang="en-US" dirty="0">
              <a:solidFill>
                <a:prstClr val="black"/>
              </a:solidFill>
              <a:latin typeface="Arial"/>
              <a:ea typeface="微软雅黑"/>
            </a:endParaRPr>
          </a:p>
        </p:txBody>
      </p:sp>
      <p:sp>
        <p:nvSpPr>
          <p:cNvPr id="45" name="矩形 44"/>
          <p:cNvSpPr/>
          <p:nvPr/>
        </p:nvSpPr>
        <p:spPr>
          <a:xfrm>
            <a:off x="4635765" y="6127897"/>
            <a:ext cx="721998" cy="39421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a:ea typeface="微软雅黑"/>
              </a:rPr>
              <a:t>05</a:t>
            </a:r>
            <a:endParaRPr lang="zh-CN" altLang="en-US" dirty="0">
              <a:solidFill>
                <a:prstClr val="black"/>
              </a:solidFill>
              <a:latin typeface="Arial"/>
              <a:ea typeface="微软雅黑"/>
            </a:endParaRPr>
          </a:p>
        </p:txBody>
      </p:sp>
    </p:spTree>
    <p:extLst>
      <p:ext uri="{BB962C8B-B14F-4D97-AF65-F5344CB8AC3E}">
        <p14:creationId xmlns:p14="http://schemas.microsoft.com/office/powerpoint/2010/main" val="349134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ppt_x</p:attrName>
                                        </p:attrNameLst>
                                      </p:cBhvr>
                                      <p:tavLst>
                                        <p:tav tm="0">
                                          <p:val>
                                            <p:strVal val="#ppt_x-#ppt_w*1.125000"/>
                                          </p:val>
                                        </p:tav>
                                        <p:tav tm="100000">
                                          <p:val>
                                            <p:strVal val="#ppt_x"/>
                                          </p:val>
                                        </p:tav>
                                      </p:tavLst>
                                    </p:anim>
                                    <p:animEffect transition="in" filter="wipe(right)">
                                      <p:cBhvr>
                                        <p:cTn id="13" dur="500"/>
                                        <p:tgtEl>
                                          <p:spTgt spid="2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ppt_w</p:attrName>
                                        </p:attrNameLst>
                                      </p:cBhvr>
                                      <p:tavLst>
                                        <p:tav tm="0">
                                          <p:val>
                                            <p:fltVal val="0"/>
                                          </p:val>
                                        </p:tav>
                                        <p:tav tm="100000">
                                          <p:val>
                                            <p:strVal val="#ppt_w"/>
                                          </p:val>
                                        </p:tav>
                                      </p:tavLst>
                                    </p:anim>
                                    <p:anim calcmode="lin" valueType="num">
                                      <p:cBhvr>
                                        <p:cTn id="24" dur="500" fill="hold"/>
                                        <p:tgtEl>
                                          <p:spTgt spid="41"/>
                                        </p:tgtEl>
                                        <p:attrNameLst>
                                          <p:attrName>ppt_h</p:attrName>
                                        </p:attrNameLst>
                                      </p:cBhvr>
                                      <p:tavLst>
                                        <p:tav tm="0">
                                          <p:val>
                                            <p:fltVal val="0"/>
                                          </p:val>
                                        </p:tav>
                                        <p:tav tm="100000">
                                          <p:val>
                                            <p:strVal val="#ppt_h"/>
                                          </p:val>
                                        </p:tav>
                                      </p:tavLst>
                                    </p:anim>
                                    <p:animEffect transition="in" filter="fade">
                                      <p:cBhvr>
                                        <p:cTn id="25" dur="500"/>
                                        <p:tgtEl>
                                          <p:spTgt spid="4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Effect transition="in" filter="fade">
                                      <p:cBhvr>
                                        <p:cTn id="30" dur="500"/>
                                        <p:tgtEl>
                                          <p:spTgt spid="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p:cTn id="33" dur="500" fill="hold"/>
                                        <p:tgtEl>
                                          <p:spTgt spid="43"/>
                                        </p:tgtEl>
                                        <p:attrNameLst>
                                          <p:attrName>ppt_w</p:attrName>
                                        </p:attrNameLst>
                                      </p:cBhvr>
                                      <p:tavLst>
                                        <p:tav tm="0">
                                          <p:val>
                                            <p:fltVal val="0"/>
                                          </p:val>
                                        </p:tav>
                                        <p:tav tm="100000">
                                          <p:val>
                                            <p:strVal val="#ppt_w"/>
                                          </p:val>
                                        </p:tav>
                                      </p:tavLst>
                                    </p:anim>
                                    <p:anim calcmode="lin" valueType="num">
                                      <p:cBhvr>
                                        <p:cTn id="34" dur="500" fill="hold"/>
                                        <p:tgtEl>
                                          <p:spTgt spid="43"/>
                                        </p:tgtEl>
                                        <p:attrNameLst>
                                          <p:attrName>ppt_h</p:attrName>
                                        </p:attrNameLst>
                                      </p:cBhvr>
                                      <p:tavLst>
                                        <p:tav tm="0">
                                          <p:val>
                                            <p:fltVal val="0"/>
                                          </p:val>
                                        </p:tav>
                                        <p:tav tm="100000">
                                          <p:val>
                                            <p:strVal val="#ppt_h"/>
                                          </p:val>
                                        </p:tav>
                                      </p:tavLst>
                                    </p:anim>
                                    <p:animEffect transition="in" filter="fade">
                                      <p:cBhvr>
                                        <p:cTn id="35" dur="500"/>
                                        <p:tgtEl>
                                          <p:spTgt spid="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p:cTn id="38" dur="500" fill="hold"/>
                                        <p:tgtEl>
                                          <p:spTgt spid="44"/>
                                        </p:tgtEl>
                                        <p:attrNameLst>
                                          <p:attrName>ppt_w</p:attrName>
                                        </p:attrNameLst>
                                      </p:cBhvr>
                                      <p:tavLst>
                                        <p:tav tm="0">
                                          <p:val>
                                            <p:fltVal val="0"/>
                                          </p:val>
                                        </p:tav>
                                        <p:tav tm="100000">
                                          <p:val>
                                            <p:strVal val="#ppt_w"/>
                                          </p:val>
                                        </p:tav>
                                      </p:tavLst>
                                    </p:anim>
                                    <p:anim calcmode="lin" valueType="num">
                                      <p:cBhvr>
                                        <p:cTn id="39" dur="500" fill="hold"/>
                                        <p:tgtEl>
                                          <p:spTgt spid="44"/>
                                        </p:tgtEl>
                                        <p:attrNameLst>
                                          <p:attrName>ppt_h</p:attrName>
                                        </p:attrNameLst>
                                      </p:cBhvr>
                                      <p:tavLst>
                                        <p:tav tm="0">
                                          <p:val>
                                            <p:fltVal val="0"/>
                                          </p:val>
                                        </p:tav>
                                        <p:tav tm="100000">
                                          <p:val>
                                            <p:strVal val="#ppt_h"/>
                                          </p:val>
                                        </p:tav>
                                      </p:tavLst>
                                    </p:anim>
                                    <p:animEffect transition="in" filter="fade">
                                      <p:cBhvr>
                                        <p:cTn id="40" dur="500"/>
                                        <p:tgtEl>
                                          <p:spTgt spid="4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childTnLst>
                          </p:cTn>
                        </p:par>
                        <p:par>
                          <p:cTn id="46" fill="hold">
                            <p:stCondLst>
                              <p:cond delay="2500"/>
                            </p:stCondLst>
                            <p:childTnLst>
                              <p:par>
                                <p:cTn id="47" presetID="2" presetClass="entr" presetSubtype="2"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1+#ppt_w/2"/>
                                          </p:val>
                                        </p:tav>
                                        <p:tav tm="100000">
                                          <p:val>
                                            <p:strVal val="#ppt_x"/>
                                          </p:val>
                                        </p:tav>
                                      </p:tavLst>
                                    </p:anim>
                                    <p:anim calcmode="lin" valueType="num">
                                      <p:cBhvr additive="base">
                                        <p:cTn id="50" dur="500" fill="hold"/>
                                        <p:tgtEl>
                                          <p:spTgt spid="29"/>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2"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1+#ppt_w/2"/>
                                          </p:val>
                                        </p:tav>
                                        <p:tav tm="100000">
                                          <p:val>
                                            <p:strVal val="#ppt_x"/>
                                          </p:val>
                                        </p:tav>
                                      </p:tavLst>
                                    </p:anim>
                                    <p:anim calcmode="lin" valueType="num">
                                      <p:cBhvr additive="base">
                                        <p:cTn id="55" dur="500" fill="hold"/>
                                        <p:tgtEl>
                                          <p:spTgt spid="32"/>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 presetClass="entr" presetSubtype="2"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1+#ppt_w/2"/>
                                          </p:val>
                                        </p:tav>
                                        <p:tav tm="100000">
                                          <p:val>
                                            <p:strVal val="#ppt_x"/>
                                          </p:val>
                                        </p:tav>
                                      </p:tavLst>
                                    </p:anim>
                                    <p:anim calcmode="lin" valueType="num">
                                      <p:cBhvr additive="base">
                                        <p:cTn id="60" dur="500" fill="hold"/>
                                        <p:tgtEl>
                                          <p:spTgt spid="35"/>
                                        </p:tgtEl>
                                        <p:attrNameLst>
                                          <p:attrName>ppt_y</p:attrName>
                                        </p:attrNameLst>
                                      </p:cBhvr>
                                      <p:tavLst>
                                        <p:tav tm="0">
                                          <p:val>
                                            <p:strVal val="#ppt_y"/>
                                          </p:val>
                                        </p:tav>
                                        <p:tav tm="100000">
                                          <p:val>
                                            <p:strVal val="#ppt_y"/>
                                          </p:val>
                                        </p:tav>
                                      </p:tavLst>
                                    </p:anim>
                                  </p:childTnLst>
                                </p:cTn>
                              </p:par>
                            </p:childTnLst>
                          </p:cTn>
                        </p:par>
                        <p:par>
                          <p:cTn id="61" fill="hold">
                            <p:stCondLst>
                              <p:cond delay="4000"/>
                            </p:stCondLst>
                            <p:childTnLst>
                              <p:par>
                                <p:cTn id="62" presetID="2" presetClass="entr" presetSubtype="2"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1+#ppt_w/2"/>
                                          </p:val>
                                        </p:tav>
                                        <p:tav tm="100000">
                                          <p:val>
                                            <p:strVal val="#ppt_x"/>
                                          </p:val>
                                        </p:tav>
                                      </p:tavLst>
                                    </p:anim>
                                    <p:anim calcmode="lin" valueType="num">
                                      <p:cBhvr additive="base">
                                        <p:cTn id="65"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a:stretch>
            <a:fillRect/>
          </a:stretch>
        </p:blipFill>
        <p:spPr>
          <a:xfrm rot="5400000">
            <a:off x="1692746" y="2535474"/>
            <a:ext cx="694594" cy="1188115"/>
          </a:xfrm>
          <a:prstGeom prst="rect">
            <a:avLst/>
          </a:prstGeom>
        </p:spPr>
      </p:pic>
      <p:pic>
        <p:nvPicPr>
          <p:cNvPr id="23" name="图片 22"/>
          <p:cNvPicPr>
            <a:picLocks noChangeAspect="1"/>
          </p:cNvPicPr>
          <p:nvPr/>
        </p:nvPicPr>
        <p:blipFill>
          <a:blip r:embed="rId2"/>
          <a:stretch>
            <a:fillRect/>
          </a:stretch>
        </p:blipFill>
        <p:spPr>
          <a:xfrm rot="5400000">
            <a:off x="1692746" y="4643676"/>
            <a:ext cx="694594" cy="1188115"/>
          </a:xfrm>
          <a:prstGeom prst="rect">
            <a:avLst/>
          </a:prstGeom>
        </p:spPr>
      </p:pic>
      <p:pic>
        <p:nvPicPr>
          <p:cNvPr id="24" name="图片 23"/>
          <p:cNvPicPr>
            <a:picLocks noChangeAspect="1"/>
          </p:cNvPicPr>
          <p:nvPr/>
        </p:nvPicPr>
        <p:blipFill>
          <a:blip r:embed="rId2"/>
          <a:stretch>
            <a:fillRect/>
          </a:stretch>
        </p:blipFill>
        <p:spPr>
          <a:xfrm rot="5400000">
            <a:off x="6836248" y="2535475"/>
            <a:ext cx="694594" cy="1188115"/>
          </a:xfrm>
          <a:prstGeom prst="rect">
            <a:avLst/>
          </a:prstGeom>
        </p:spPr>
      </p:pic>
      <p:pic>
        <p:nvPicPr>
          <p:cNvPr id="25" name="图片 24"/>
          <p:cNvPicPr>
            <a:picLocks noChangeAspect="1"/>
          </p:cNvPicPr>
          <p:nvPr/>
        </p:nvPicPr>
        <p:blipFill>
          <a:blip r:embed="rId2"/>
          <a:stretch>
            <a:fillRect/>
          </a:stretch>
        </p:blipFill>
        <p:spPr>
          <a:xfrm rot="5400000">
            <a:off x="6836248" y="4643677"/>
            <a:ext cx="694594" cy="1188115"/>
          </a:xfrm>
          <a:prstGeom prst="rect">
            <a:avLst/>
          </a:prstGeom>
        </p:spPr>
      </p:pic>
      <p:pic>
        <p:nvPicPr>
          <p:cNvPr id="26" name="图片 25"/>
          <p:cNvPicPr>
            <a:picLocks noChangeAspect="1"/>
          </p:cNvPicPr>
          <p:nvPr/>
        </p:nvPicPr>
        <p:blipFill>
          <a:blip r:embed="rId3"/>
          <a:stretch>
            <a:fillRect/>
          </a:stretch>
        </p:blipFill>
        <p:spPr>
          <a:xfrm>
            <a:off x="293043" y="1330528"/>
            <a:ext cx="1916757" cy="704850"/>
          </a:xfrm>
          <a:prstGeom prst="rect">
            <a:avLst/>
          </a:prstGeom>
        </p:spPr>
      </p:pic>
      <p:grpSp>
        <p:nvGrpSpPr>
          <p:cNvPr id="27" name="组合 26"/>
          <p:cNvGrpSpPr/>
          <p:nvPr/>
        </p:nvGrpSpPr>
        <p:grpSpPr>
          <a:xfrm>
            <a:off x="2348065" y="1345042"/>
            <a:ext cx="4880049" cy="727678"/>
            <a:chOff x="3708780" y="2244236"/>
            <a:chExt cx="4880049" cy="727678"/>
          </a:xfrm>
        </p:grpSpPr>
        <p:sp>
          <p:nvSpPr>
            <p:cNvPr id="28" name="矩形 27"/>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9" name="文本框 8"/>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30" name="组合 29"/>
          <p:cNvGrpSpPr/>
          <p:nvPr/>
        </p:nvGrpSpPr>
        <p:grpSpPr>
          <a:xfrm>
            <a:off x="1370429" y="3586508"/>
            <a:ext cx="4238084" cy="962022"/>
            <a:chOff x="7325360" y="2384859"/>
            <a:chExt cx="4238084" cy="962022"/>
          </a:xfrm>
        </p:grpSpPr>
        <p:sp>
          <p:nvSpPr>
            <p:cNvPr id="31" name="矩形 30"/>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用户可以在投影仪或上进行演示也者计算机上进行演示也可以将演示文稿打印出来制作</a:t>
              </a:r>
            </a:p>
          </p:txBody>
        </p:sp>
        <p:sp>
          <p:nvSpPr>
            <p:cNvPr id="32" name="矩形 3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3" name="组合 32"/>
          <p:cNvGrpSpPr/>
          <p:nvPr/>
        </p:nvGrpSpPr>
        <p:grpSpPr>
          <a:xfrm>
            <a:off x="6531431" y="3586508"/>
            <a:ext cx="4238084" cy="962022"/>
            <a:chOff x="7325360" y="2384859"/>
            <a:chExt cx="4238084" cy="962022"/>
          </a:xfrm>
        </p:grpSpPr>
        <p:sp>
          <p:nvSpPr>
            <p:cNvPr id="34" name="矩形 33"/>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用户可以在投影仪或上进行演示也者计算机上进行演示也可以将演示文稿打印出来制作</a:t>
              </a:r>
            </a:p>
          </p:txBody>
        </p:sp>
        <p:sp>
          <p:nvSpPr>
            <p:cNvPr id="35" name="矩形 3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6" name="组合 35"/>
          <p:cNvGrpSpPr/>
          <p:nvPr/>
        </p:nvGrpSpPr>
        <p:grpSpPr>
          <a:xfrm>
            <a:off x="1370429" y="5734623"/>
            <a:ext cx="4238084" cy="962022"/>
            <a:chOff x="7325360" y="2384859"/>
            <a:chExt cx="4238084" cy="962022"/>
          </a:xfrm>
        </p:grpSpPr>
        <p:sp>
          <p:nvSpPr>
            <p:cNvPr id="37" name="矩形 36"/>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用户可以在投影仪或上进行演示也者计算机上进行演示也可以将演示文稿打印出来制作</a:t>
              </a:r>
            </a:p>
          </p:txBody>
        </p:sp>
        <p:sp>
          <p:nvSpPr>
            <p:cNvPr id="38" name="矩形 3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9" name="组合 38"/>
          <p:cNvGrpSpPr/>
          <p:nvPr/>
        </p:nvGrpSpPr>
        <p:grpSpPr>
          <a:xfrm>
            <a:off x="6531431" y="5734623"/>
            <a:ext cx="4238084" cy="962022"/>
            <a:chOff x="7325360" y="2384859"/>
            <a:chExt cx="4238084" cy="962022"/>
          </a:xfrm>
        </p:grpSpPr>
        <p:sp>
          <p:nvSpPr>
            <p:cNvPr id="40" name="矩形 39"/>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用户可以在投影仪或上进行演示也者计算机上进行演示也可以将演示文稿打印出来制作</a:t>
              </a:r>
            </a:p>
          </p:txBody>
        </p:sp>
        <p:sp>
          <p:nvSpPr>
            <p:cNvPr id="41" name="矩形 4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Tree>
    <p:extLst>
      <p:ext uri="{BB962C8B-B14F-4D97-AF65-F5344CB8AC3E}">
        <p14:creationId xmlns:p14="http://schemas.microsoft.com/office/powerpoint/2010/main" val="4361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ppt_x</p:attrName>
                                        </p:attrNameLst>
                                      </p:cBhvr>
                                      <p:tavLst>
                                        <p:tav tm="0">
                                          <p:val>
                                            <p:strVal val="#ppt_x-#ppt_w*1.125000"/>
                                          </p:val>
                                        </p:tav>
                                        <p:tav tm="100000">
                                          <p:val>
                                            <p:strVal val="#ppt_x"/>
                                          </p:val>
                                        </p:tav>
                                      </p:tavLst>
                                    </p:anim>
                                    <p:animEffect transition="in" filter="wipe(right)">
                                      <p:cBhvr>
                                        <p:cTn id="13" dur="500"/>
                                        <p:tgtEl>
                                          <p:spTgt spid="2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0-#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14" presetClass="entr" presetSubtype="1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horizontal)">
                                      <p:cBhvr>
                                        <p:cTn id="34" dur="500"/>
                                        <p:tgtEl>
                                          <p:spTgt spid="30"/>
                                        </p:tgtEl>
                                      </p:cBhvr>
                                    </p:animEffect>
                                  </p:childTnLst>
                                </p:cTn>
                              </p:par>
                            </p:childTnLst>
                          </p:cTn>
                        </p:par>
                        <p:par>
                          <p:cTn id="35" fill="hold">
                            <p:stCondLst>
                              <p:cond delay="2000"/>
                            </p:stCondLst>
                            <p:childTnLst>
                              <p:par>
                                <p:cTn id="36" presetID="14" presetClass="entr" presetSubtype="1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randombar(horizontal)">
                                      <p:cBhvr>
                                        <p:cTn id="38" dur="500"/>
                                        <p:tgtEl>
                                          <p:spTgt spid="33"/>
                                        </p:tgtEl>
                                      </p:cBhvr>
                                    </p:animEffect>
                                  </p:childTnLst>
                                </p:cTn>
                              </p:par>
                            </p:childTnLst>
                          </p:cTn>
                        </p:par>
                        <p:par>
                          <p:cTn id="39" fill="hold">
                            <p:stCondLst>
                              <p:cond delay="2500"/>
                            </p:stCondLst>
                            <p:childTnLst>
                              <p:par>
                                <p:cTn id="40" presetID="14" presetClass="entr" presetSubtype="10" fill="hold"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randombar(horizontal)">
                                      <p:cBhvr>
                                        <p:cTn id="42" dur="500"/>
                                        <p:tgtEl>
                                          <p:spTgt spid="36"/>
                                        </p:tgtEl>
                                      </p:cBhvr>
                                    </p:animEffect>
                                  </p:childTnLst>
                                </p:cTn>
                              </p:par>
                            </p:childTnLst>
                          </p:cTn>
                        </p:par>
                        <p:par>
                          <p:cTn id="43" fill="hold">
                            <p:stCondLst>
                              <p:cond delay="3000"/>
                            </p:stCondLst>
                            <p:childTnLst>
                              <p:par>
                                <p:cTn id="44" presetID="14" presetClass="entr" presetSubtype="10"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randombar(horizontal)">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a:stretch>
            <a:fillRect/>
          </a:stretch>
        </p:blipFill>
        <p:spPr>
          <a:xfrm>
            <a:off x="2026059" y="3883024"/>
            <a:ext cx="1998490" cy="1465263"/>
          </a:xfrm>
          <a:prstGeom prst="rect">
            <a:avLst/>
          </a:prstGeom>
        </p:spPr>
      </p:pic>
      <p:pic>
        <p:nvPicPr>
          <p:cNvPr id="22" name="图片 21"/>
          <p:cNvPicPr>
            <a:picLocks noChangeAspect="1"/>
          </p:cNvPicPr>
          <p:nvPr/>
        </p:nvPicPr>
        <p:blipFill>
          <a:blip r:embed="rId2"/>
          <a:stretch>
            <a:fillRect/>
          </a:stretch>
        </p:blipFill>
        <p:spPr>
          <a:xfrm>
            <a:off x="5096755" y="3883024"/>
            <a:ext cx="1998490" cy="1465263"/>
          </a:xfrm>
          <a:prstGeom prst="rect">
            <a:avLst/>
          </a:prstGeom>
        </p:spPr>
      </p:pic>
      <p:pic>
        <p:nvPicPr>
          <p:cNvPr id="23" name="图片 22"/>
          <p:cNvPicPr>
            <a:picLocks noChangeAspect="1"/>
          </p:cNvPicPr>
          <p:nvPr/>
        </p:nvPicPr>
        <p:blipFill>
          <a:blip r:embed="rId2"/>
          <a:stretch>
            <a:fillRect/>
          </a:stretch>
        </p:blipFill>
        <p:spPr>
          <a:xfrm>
            <a:off x="8167451" y="3883024"/>
            <a:ext cx="1998490" cy="1465263"/>
          </a:xfrm>
          <a:prstGeom prst="rect">
            <a:avLst/>
          </a:prstGeom>
        </p:spPr>
      </p:pic>
      <p:pic>
        <p:nvPicPr>
          <p:cNvPr id="24" name="图片 23"/>
          <p:cNvPicPr>
            <a:picLocks noChangeAspect="1"/>
          </p:cNvPicPr>
          <p:nvPr/>
        </p:nvPicPr>
        <p:blipFill>
          <a:blip r:embed="rId3"/>
          <a:stretch>
            <a:fillRect/>
          </a:stretch>
        </p:blipFill>
        <p:spPr>
          <a:xfrm>
            <a:off x="293043" y="1321252"/>
            <a:ext cx="1916757" cy="704850"/>
          </a:xfrm>
          <a:prstGeom prst="rect">
            <a:avLst/>
          </a:prstGeom>
        </p:spPr>
      </p:pic>
      <p:grpSp>
        <p:nvGrpSpPr>
          <p:cNvPr id="25" name="组合 24"/>
          <p:cNvGrpSpPr/>
          <p:nvPr/>
        </p:nvGrpSpPr>
        <p:grpSpPr>
          <a:xfrm>
            <a:off x="2348065" y="1335766"/>
            <a:ext cx="4880049" cy="727678"/>
            <a:chOff x="3708780" y="2244236"/>
            <a:chExt cx="4880049" cy="727678"/>
          </a:xfrm>
        </p:grpSpPr>
        <p:sp>
          <p:nvSpPr>
            <p:cNvPr id="26" name="矩形 25"/>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7"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8" name="组合 27"/>
          <p:cNvGrpSpPr/>
          <p:nvPr/>
        </p:nvGrpSpPr>
        <p:grpSpPr>
          <a:xfrm>
            <a:off x="1609237" y="5662615"/>
            <a:ext cx="2832134" cy="962022"/>
            <a:chOff x="8028335" y="2384859"/>
            <a:chExt cx="2832134" cy="962022"/>
          </a:xfrm>
        </p:grpSpPr>
        <p:sp>
          <p:nvSpPr>
            <p:cNvPr id="29" name="矩形 28"/>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30" name="矩形 29"/>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1" name="组合 30"/>
          <p:cNvGrpSpPr/>
          <p:nvPr/>
        </p:nvGrpSpPr>
        <p:grpSpPr>
          <a:xfrm>
            <a:off x="4679933" y="5662615"/>
            <a:ext cx="2832134" cy="962022"/>
            <a:chOff x="8028335" y="2384859"/>
            <a:chExt cx="2832134" cy="962022"/>
          </a:xfrm>
        </p:grpSpPr>
        <p:sp>
          <p:nvSpPr>
            <p:cNvPr id="32" name="矩形 31"/>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33" name="矩形 32"/>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4" name="组合 33"/>
          <p:cNvGrpSpPr/>
          <p:nvPr/>
        </p:nvGrpSpPr>
        <p:grpSpPr>
          <a:xfrm>
            <a:off x="7750629" y="5662615"/>
            <a:ext cx="2832134" cy="962022"/>
            <a:chOff x="8028335" y="2384859"/>
            <a:chExt cx="2832134" cy="962022"/>
          </a:xfrm>
        </p:grpSpPr>
        <p:sp>
          <p:nvSpPr>
            <p:cNvPr id="35" name="矩形 34"/>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36" name="矩形 35"/>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
        <p:nvSpPr>
          <p:cNvPr id="37" name="矩形 36"/>
          <p:cNvSpPr/>
          <p:nvPr/>
        </p:nvSpPr>
        <p:spPr>
          <a:xfrm>
            <a:off x="1904317" y="2826185"/>
            <a:ext cx="2241974" cy="830997"/>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a:ea typeface="微软雅黑"/>
              </a:rPr>
              <a:t>50%</a:t>
            </a:r>
            <a:endParaRPr lang="zh-CN" altLang="en-US" sz="4000" b="1" dirty="0">
              <a:solidFill>
                <a:prstClr val="black"/>
              </a:solidFill>
              <a:latin typeface="Arial"/>
              <a:ea typeface="微软雅黑"/>
            </a:endParaRPr>
          </a:p>
        </p:txBody>
      </p:sp>
      <p:sp>
        <p:nvSpPr>
          <p:cNvPr id="38" name="矩形 37"/>
          <p:cNvSpPr/>
          <p:nvPr/>
        </p:nvSpPr>
        <p:spPr>
          <a:xfrm>
            <a:off x="4975013" y="2826185"/>
            <a:ext cx="2241974" cy="830997"/>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a:ea typeface="微软雅黑"/>
              </a:rPr>
              <a:t>68%</a:t>
            </a:r>
            <a:endParaRPr lang="zh-CN" altLang="en-US" sz="4000" b="1" dirty="0">
              <a:solidFill>
                <a:prstClr val="black"/>
              </a:solidFill>
              <a:latin typeface="Arial"/>
              <a:ea typeface="微软雅黑"/>
            </a:endParaRPr>
          </a:p>
        </p:txBody>
      </p:sp>
      <p:sp>
        <p:nvSpPr>
          <p:cNvPr id="39" name="矩形 38"/>
          <p:cNvSpPr/>
          <p:nvPr/>
        </p:nvSpPr>
        <p:spPr>
          <a:xfrm>
            <a:off x="8045709" y="2826185"/>
            <a:ext cx="2241974" cy="830997"/>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a:ea typeface="微软雅黑"/>
              </a:rPr>
              <a:t>72%</a:t>
            </a:r>
            <a:endParaRPr lang="zh-CN" altLang="en-US" sz="4000" b="1" dirty="0">
              <a:solidFill>
                <a:prstClr val="black"/>
              </a:solidFill>
              <a:latin typeface="Arial"/>
              <a:ea typeface="微软雅黑"/>
            </a:endParaRPr>
          </a:p>
        </p:txBody>
      </p:sp>
    </p:spTree>
    <p:extLst>
      <p:ext uri="{BB962C8B-B14F-4D97-AF65-F5344CB8AC3E}">
        <p14:creationId xmlns:p14="http://schemas.microsoft.com/office/powerpoint/2010/main" val="14331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ppt_x</p:attrName>
                                        </p:attrNameLst>
                                      </p:cBhvr>
                                      <p:tavLst>
                                        <p:tav tm="0">
                                          <p:val>
                                            <p:strVal val="#ppt_x-#ppt_w*1.125000"/>
                                          </p:val>
                                        </p:tav>
                                        <p:tav tm="100000">
                                          <p:val>
                                            <p:strVal val="#ppt_x"/>
                                          </p:val>
                                        </p:tav>
                                      </p:tavLst>
                                    </p:anim>
                                    <p:animEffect transition="in" filter="wipe(right)">
                                      <p:cBhvr>
                                        <p:cTn id="13" dur="500"/>
                                        <p:tgtEl>
                                          <p:spTgt spid="25"/>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2000"/>
                                        <p:tgtEl>
                                          <p:spTgt spid="21"/>
                                        </p:tgtEl>
                                      </p:cBhvr>
                                    </p:animEffect>
                                  </p:childTnLst>
                                </p:cTn>
                              </p:par>
                              <p:par>
                                <p:cTn id="18" presetID="21" presetClass="entr" presetSubtype="1"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heel(1)">
                                      <p:cBhvr>
                                        <p:cTn id="20" dur="2000"/>
                                        <p:tgtEl>
                                          <p:spTgt spid="22"/>
                                        </p:tgtEl>
                                      </p:cBhvr>
                                    </p:animEffect>
                                  </p:childTnLst>
                                </p:cTn>
                              </p:par>
                              <p:par>
                                <p:cTn id="21" presetID="21" presetClass="entr" presetSubtype="1"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heel(1)">
                                      <p:cBhvr>
                                        <p:cTn id="23" dur="2000"/>
                                        <p:tgtEl>
                                          <p:spTgt spid="23"/>
                                        </p:tgtEl>
                                      </p:cBhvr>
                                    </p:animEffect>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animEffect transition="in" filter="fade">
                                      <p:cBhvr>
                                        <p:cTn id="34" dur="500"/>
                                        <p:tgtEl>
                                          <p:spTgt spid="3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childTnLst>
                          </p:cTn>
                        </p:par>
                        <p:par>
                          <p:cTn id="40" fill="hold">
                            <p:stCondLst>
                              <p:cond delay="3500"/>
                            </p:stCondLst>
                            <p:childTnLst>
                              <p:par>
                                <p:cTn id="41" presetID="14" presetClass="entr" presetSubtype="1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randombar(horizontal)">
                                      <p:cBhvr>
                                        <p:cTn id="43" dur="500"/>
                                        <p:tgtEl>
                                          <p:spTgt spid="28"/>
                                        </p:tgtEl>
                                      </p:cBhvr>
                                    </p:animEffect>
                                  </p:childTnLst>
                                </p:cTn>
                              </p:par>
                            </p:childTnLst>
                          </p:cTn>
                        </p:par>
                        <p:par>
                          <p:cTn id="44" fill="hold">
                            <p:stCondLst>
                              <p:cond delay="4000"/>
                            </p:stCondLst>
                            <p:childTnLst>
                              <p:par>
                                <p:cTn id="45" presetID="14" presetClass="entr" presetSubtype="1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randombar(horizontal)">
                                      <p:cBhvr>
                                        <p:cTn id="47" dur="500"/>
                                        <p:tgtEl>
                                          <p:spTgt spid="31"/>
                                        </p:tgtEl>
                                      </p:cBhvr>
                                    </p:animEffect>
                                  </p:childTnLst>
                                </p:cTn>
                              </p:par>
                            </p:childTnLst>
                          </p:cTn>
                        </p:par>
                        <p:par>
                          <p:cTn id="48" fill="hold">
                            <p:stCondLst>
                              <p:cond delay="4500"/>
                            </p:stCondLst>
                            <p:childTnLst>
                              <p:par>
                                <p:cTn id="49" presetID="14" presetClass="entr" presetSubtype="10"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randombar(horizontal)">
                                      <p:cBhvr>
                                        <p:cTn id="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627771" y="2083902"/>
            <a:ext cx="2489160" cy="2140858"/>
          </a:xfrm>
          <a:prstGeom prst="rect">
            <a:avLst/>
          </a:prstGeom>
        </p:spPr>
      </p:pic>
      <p:sp>
        <p:nvSpPr>
          <p:cNvPr id="7" name="矩形 6"/>
          <p:cNvSpPr/>
          <p:nvPr/>
        </p:nvSpPr>
        <p:spPr>
          <a:xfrm>
            <a:off x="3709541" y="5168909"/>
            <a:ext cx="4325619" cy="700769"/>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3600" b="1" dirty="0">
                <a:solidFill>
                  <a:prstClr val="black"/>
                </a:solidFill>
                <a:latin typeface="微软雅黑"/>
                <a:ea typeface="微软雅黑"/>
              </a:rPr>
              <a:t>标题文字添加此处</a:t>
            </a:r>
          </a:p>
        </p:txBody>
      </p:sp>
      <p:sp>
        <p:nvSpPr>
          <p:cNvPr id="8" name="文本框 3"/>
          <p:cNvSpPr txBox="1"/>
          <p:nvPr/>
        </p:nvSpPr>
        <p:spPr>
          <a:xfrm>
            <a:off x="2664693" y="5967275"/>
            <a:ext cx="6415316" cy="513346"/>
          </a:xfrm>
          <a:prstGeom prst="rect">
            <a:avLst/>
          </a:prstGeom>
          <a:noFill/>
        </p:spPr>
        <p:txBody>
          <a:bodyPr wrap="square" rtlCol="0">
            <a:spAutoFit/>
            <a:scene3d>
              <a:camera prst="orthographicFront"/>
              <a:lightRig rig="threePt" dir="t"/>
            </a:scene3d>
            <a:sp3d contourW="12700"/>
          </a:bodyPr>
          <a:lstStyle/>
          <a:p>
            <a:pPr algn="ctr" fontAlgn="auto">
              <a:lnSpc>
                <a:spcPct val="114000"/>
              </a:lnSpc>
              <a:spcBef>
                <a:spcPts val="0"/>
              </a:spcBef>
              <a:spcAft>
                <a:spcPts val="0"/>
              </a:spcAft>
            </a:pPr>
            <a:r>
              <a:rPr lang="en-US" altLang="zh-CN" sz="1200" dirty="0">
                <a:solidFill>
                  <a:prstClr val="white">
                    <a:lumMod val="50000"/>
                  </a:prstClr>
                </a:solidFill>
                <a:latin typeface="Arial"/>
                <a:ea typeface="微软雅黑"/>
              </a:rPr>
              <a:t>The user can demonstrate on a projector or computer, or print the presentation and make it into a film to be used in a wider field</a:t>
            </a:r>
          </a:p>
        </p:txBody>
      </p:sp>
      <p:sp>
        <p:nvSpPr>
          <p:cNvPr id="9" name="矩形 8"/>
          <p:cNvSpPr/>
          <p:nvPr/>
        </p:nvSpPr>
        <p:spPr>
          <a:xfrm>
            <a:off x="3709541" y="4424331"/>
            <a:ext cx="4325619" cy="7630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a:ea typeface="微软雅黑"/>
              </a:rPr>
              <a:t>PART 04</a:t>
            </a:r>
            <a:endParaRPr lang="zh-CN" altLang="en-US" sz="4000" b="1" dirty="0">
              <a:solidFill>
                <a:prstClr val="black"/>
              </a:solidFill>
              <a:latin typeface="Arial"/>
              <a:ea typeface="微软雅黑"/>
            </a:endParaRPr>
          </a:p>
        </p:txBody>
      </p:sp>
    </p:spTree>
    <p:extLst>
      <p:ext uri="{BB962C8B-B14F-4D97-AF65-F5344CB8AC3E}">
        <p14:creationId xmlns:p14="http://schemas.microsoft.com/office/powerpoint/2010/main" val="128686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stretch>
            <a:fillRect/>
          </a:stretch>
        </p:blipFill>
        <p:spPr>
          <a:xfrm>
            <a:off x="4322287" y="1616432"/>
            <a:ext cx="2921286" cy="1729278"/>
          </a:xfrm>
          <a:prstGeom prst="rect">
            <a:avLst/>
          </a:prstGeom>
        </p:spPr>
      </p:pic>
      <p:grpSp>
        <p:nvGrpSpPr>
          <p:cNvPr id="25" name="组合 24"/>
          <p:cNvGrpSpPr/>
          <p:nvPr/>
        </p:nvGrpSpPr>
        <p:grpSpPr>
          <a:xfrm>
            <a:off x="1872605" y="4550500"/>
            <a:ext cx="3588235" cy="926382"/>
            <a:chOff x="1721217" y="2859314"/>
            <a:chExt cx="3588235" cy="926382"/>
          </a:xfrm>
        </p:grpSpPr>
        <p:pic>
          <p:nvPicPr>
            <p:cNvPr id="26" name="图片 25"/>
            <p:cNvPicPr>
              <a:picLocks noChangeAspect="1"/>
            </p:cNvPicPr>
            <p:nvPr/>
          </p:nvPicPr>
          <p:blipFill>
            <a:blip r:embed="rId3"/>
            <a:stretch>
              <a:fillRect/>
            </a:stretch>
          </p:blipFill>
          <p:spPr>
            <a:xfrm>
              <a:off x="1721217" y="2859314"/>
              <a:ext cx="898173" cy="772493"/>
            </a:xfrm>
            <a:prstGeom prst="rect">
              <a:avLst/>
            </a:prstGeom>
          </p:spPr>
        </p:pic>
        <p:grpSp>
          <p:nvGrpSpPr>
            <p:cNvPr id="27" name="组合 26"/>
            <p:cNvGrpSpPr/>
            <p:nvPr/>
          </p:nvGrpSpPr>
          <p:grpSpPr>
            <a:xfrm>
              <a:off x="2769832" y="2904129"/>
              <a:ext cx="2539620" cy="881567"/>
              <a:chOff x="3708780" y="2244236"/>
              <a:chExt cx="2539620" cy="881567"/>
            </a:xfrm>
          </p:grpSpPr>
          <p:sp>
            <p:nvSpPr>
              <p:cNvPr id="28" name="矩形 27"/>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ADD YOUR TEXT HERE ADD YOUR TEXT ADD YOUR TEXT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9" name="文本框 6"/>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a:t>
                </a:r>
              </a:p>
            </p:txBody>
          </p:sp>
        </p:grpSp>
      </p:grpSp>
      <p:grpSp>
        <p:nvGrpSpPr>
          <p:cNvPr id="30" name="组合 29"/>
          <p:cNvGrpSpPr/>
          <p:nvPr/>
        </p:nvGrpSpPr>
        <p:grpSpPr>
          <a:xfrm>
            <a:off x="6247388" y="4550500"/>
            <a:ext cx="3588235" cy="926382"/>
            <a:chOff x="1721217" y="2859314"/>
            <a:chExt cx="3588235" cy="926382"/>
          </a:xfrm>
        </p:grpSpPr>
        <p:pic>
          <p:nvPicPr>
            <p:cNvPr id="31" name="图片 30"/>
            <p:cNvPicPr>
              <a:picLocks noChangeAspect="1"/>
            </p:cNvPicPr>
            <p:nvPr/>
          </p:nvPicPr>
          <p:blipFill>
            <a:blip r:embed="rId3"/>
            <a:stretch>
              <a:fillRect/>
            </a:stretch>
          </p:blipFill>
          <p:spPr>
            <a:xfrm>
              <a:off x="1721217" y="2859314"/>
              <a:ext cx="898173" cy="772493"/>
            </a:xfrm>
            <a:prstGeom prst="rect">
              <a:avLst/>
            </a:prstGeom>
          </p:spPr>
        </p:pic>
        <p:grpSp>
          <p:nvGrpSpPr>
            <p:cNvPr id="32" name="组合 31"/>
            <p:cNvGrpSpPr/>
            <p:nvPr/>
          </p:nvGrpSpPr>
          <p:grpSpPr>
            <a:xfrm>
              <a:off x="2769832" y="2904129"/>
              <a:ext cx="2539620" cy="881567"/>
              <a:chOff x="3708780" y="2244236"/>
              <a:chExt cx="2539620" cy="881567"/>
            </a:xfrm>
          </p:grpSpPr>
          <p:sp>
            <p:nvSpPr>
              <p:cNvPr id="33" name="矩形 32"/>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ADD YOUR TEXT HERE ADD YOUR TEXT ADD YOUR TEXT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34" name="文本框 12"/>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a:t>
                </a:r>
              </a:p>
            </p:txBody>
          </p:sp>
        </p:grpSp>
      </p:grpSp>
      <p:grpSp>
        <p:nvGrpSpPr>
          <p:cNvPr id="35" name="组合 34"/>
          <p:cNvGrpSpPr/>
          <p:nvPr/>
        </p:nvGrpSpPr>
        <p:grpSpPr>
          <a:xfrm>
            <a:off x="1872605" y="5842271"/>
            <a:ext cx="3588235" cy="926382"/>
            <a:chOff x="1721217" y="2859314"/>
            <a:chExt cx="3588235" cy="926382"/>
          </a:xfrm>
        </p:grpSpPr>
        <p:pic>
          <p:nvPicPr>
            <p:cNvPr id="36" name="图片 35"/>
            <p:cNvPicPr>
              <a:picLocks noChangeAspect="1"/>
            </p:cNvPicPr>
            <p:nvPr/>
          </p:nvPicPr>
          <p:blipFill>
            <a:blip r:embed="rId3"/>
            <a:stretch>
              <a:fillRect/>
            </a:stretch>
          </p:blipFill>
          <p:spPr>
            <a:xfrm>
              <a:off x="1721217" y="2859314"/>
              <a:ext cx="898173" cy="772493"/>
            </a:xfrm>
            <a:prstGeom prst="rect">
              <a:avLst/>
            </a:prstGeom>
          </p:spPr>
        </p:pic>
        <p:grpSp>
          <p:nvGrpSpPr>
            <p:cNvPr id="37" name="组合 36"/>
            <p:cNvGrpSpPr/>
            <p:nvPr/>
          </p:nvGrpSpPr>
          <p:grpSpPr>
            <a:xfrm>
              <a:off x="2769832" y="2904129"/>
              <a:ext cx="2539620" cy="881567"/>
              <a:chOff x="3708780" y="2244236"/>
              <a:chExt cx="2539620" cy="881567"/>
            </a:xfrm>
          </p:grpSpPr>
          <p:sp>
            <p:nvSpPr>
              <p:cNvPr id="38" name="矩形 37"/>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ADD YOUR TEXT HERE ADD YOUR TEXT ADD YOUR TEXT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39" name="文本框 17"/>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a:t>
                </a:r>
              </a:p>
            </p:txBody>
          </p:sp>
        </p:grpSp>
      </p:grpSp>
      <p:grpSp>
        <p:nvGrpSpPr>
          <p:cNvPr id="40" name="组合 39"/>
          <p:cNvGrpSpPr/>
          <p:nvPr/>
        </p:nvGrpSpPr>
        <p:grpSpPr>
          <a:xfrm>
            <a:off x="6247388" y="5842271"/>
            <a:ext cx="3588235" cy="926382"/>
            <a:chOff x="1721217" y="2859314"/>
            <a:chExt cx="3588235" cy="926382"/>
          </a:xfrm>
        </p:grpSpPr>
        <p:pic>
          <p:nvPicPr>
            <p:cNvPr id="41" name="图片 40"/>
            <p:cNvPicPr>
              <a:picLocks noChangeAspect="1"/>
            </p:cNvPicPr>
            <p:nvPr/>
          </p:nvPicPr>
          <p:blipFill>
            <a:blip r:embed="rId3"/>
            <a:stretch>
              <a:fillRect/>
            </a:stretch>
          </p:blipFill>
          <p:spPr>
            <a:xfrm>
              <a:off x="1721217" y="2859314"/>
              <a:ext cx="898173" cy="772493"/>
            </a:xfrm>
            <a:prstGeom prst="rect">
              <a:avLst/>
            </a:prstGeom>
          </p:spPr>
        </p:pic>
        <p:grpSp>
          <p:nvGrpSpPr>
            <p:cNvPr id="42" name="组合 41"/>
            <p:cNvGrpSpPr/>
            <p:nvPr/>
          </p:nvGrpSpPr>
          <p:grpSpPr>
            <a:xfrm>
              <a:off x="2769832" y="2904129"/>
              <a:ext cx="2539620" cy="881567"/>
              <a:chOff x="3708780" y="2244236"/>
              <a:chExt cx="2539620" cy="881567"/>
            </a:xfrm>
          </p:grpSpPr>
          <p:sp>
            <p:nvSpPr>
              <p:cNvPr id="43" name="矩形 42"/>
              <p:cNvSpPr/>
              <p:nvPr/>
            </p:nvSpPr>
            <p:spPr>
              <a:xfrm>
                <a:off x="3708781" y="2725693"/>
                <a:ext cx="2539619" cy="400110"/>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ADD YOUR TEXT HERE ADD YOUR TEXT ADD YOUR TEXT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44" name="文本框 22"/>
              <p:cNvSpPr txBox="1"/>
              <p:nvPr/>
            </p:nvSpPr>
            <p:spPr>
              <a:xfrm>
                <a:off x="3708780" y="2244236"/>
                <a:ext cx="2339102"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a:t>
                </a:r>
              </a:p>
            </p:txBody>
          </p:sp>
        </p:grpSp>
      </p:grpSp>
      <p:sp>
        <p:nvSpPr>
          <p:cNvPr id="45" name="矩形 44"/>
          <p:cNvSpPr/>
          <p:nvPr/>
        </p:nvSpPr>
        <p:spPr>
          <a:xfrm>
            <a:off x="3620120" y="3368317"/>
            <a:ext cx="4325619" cy="7630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a:ea typeface="微软雅黑"/>
              </a:rPr>
              <a:t>CONTENT</a:t>
            </a:r>
            <a:endParaRPr lang="zh-CN" altLang="en-US" sz="4000" b="1" dirty="0">
              <a:solidFill>
                <a:prstClr val="black"/>
              </a:solidFill>
              <a:latin typeface="Arial"/>
              <a:ea typeface="微软雅黑"/>
            </a:endParaRPr>
          </a:p>
        </p:txBody>
      </p:sp>
    </p:spTree>
    <p:extLst>
      <p:ext uri="{BB962C8B-B14F-4D97-AF65-F5344CB8AC3E}">
        <p14:creationId xmlns:p14="http://schemas.microsoft.com/office/powerpoint/2010/main" val="127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1000" fill="hold"/>
                                        <p:tgtEl>
                                          <p:spTgt spid="25"/>
                                        </p:tgtEl>
                                        <p:attrNameLst>
                                          <p:attrName>ppt_w</p:attrName>
                                        </p:attrNameLst>
                                      </p:cBhvr>
                                      <p:tavLst>
                                        <p:tav tm="0">
                                          <p:val>
                                            <p:fltVal val="0"/>
                                          </p:val>
                                        </p:tav>
                                        <p:tav tm="100000">
                                          <p:val>
                                            <p:strVal val="#ppt_w"/>
                                          </p:val>
                                        </p:tav>
                                      </p:tavLst>
                                    </p:anim>
                                    <p:anim calcmode="lin" valueType="num">
                                      <p:cBhvr>
                                        <p:cTn id="19" dur="1000" fill="hold"/>
                                        <p:tgtEl>
                                          <p:spTgt spid="25"/>
                                        </p:tgtEl>
                                        <p:attrNameLst>
                                          <p:attrName>ppt_h</p:attrName>
                                        </p:attrNameLst>
                                      </p:cBhvr>
                                      <p:tavLst>
                                        <p:tav tm="0">
                                          <p:val>
                                            <p:fltVal val="0"/>
                                          </p:val>
                                        </p:tav>
                                        <p:tav tm="100000">
                                          <p:val>
                                            <p:strVal val="#ppt_h"/>
                                          </p:val>
                                        </p:tav>
                                      </p:tavLst>
                                    </p:anim>
                                    <p:anim calcmode="lin" valueType="num">
                                      <p:cBhvr>
                                        <p:cTn id="20" dur="1000" fill="hold"/>
                                        <p:tgtEl>
                                          <p:spTgt spid="25"/>
                                        </p:tgtEl>
                                        <p:attrNameLst>
                                          <p:attrName>style.rotation</p:attrName>
                                        </p:attrNameLst>
                                      </p:cBhvr>
                                      <p:tavLst>
                                        <p:tav tm="0">
                                          <p:val>
                                            <p:fltVal val="90"/>
                                          </p:val>
                                        </p:tav>
                                        <p:tav tm="100000">
                                          <p:val>
                                            <p:fltVal val="0"/>
                                          </p:val>
                                        </p:tav>
                                      </p:tavLst>
                                    </p:anim>
                                    <p:animEffect transition="in" filter="fade">
                                      <p:cBhvr>
                                        <p:cTn id="21" dur="1000"/>
                                        <p:tgtEl>
                                          <p:spTgt spid="25"/>
                                        </p:tgtEl>
                                      </p:cBhvr>
                                    </p:animEffect>
                                  </p:childTnLst>
                                </p:cTn>
                              </p:par>
                            </p:childTnLst>
                          </p:cTn>
                        </p:par>
                        <p:par>
                          <p:cTn id="22" fill="hold">
                            <p:stCondLst>
                              <p:cond delay="2000"/>
                            </p:stCondLst>
                            <p:childTnLst>
                              <p:par>
                                <p:cTn id="23" presetID="31"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1000" fill="hold"/>
                                        <p:tgtEl>
                                          <p:spTgt spid="30"/>
                                        </p:tgtEl>
                                        <p:attrNameLst>
                                          <p:attrName>ppt_w</p:attrName>
                                        </p:attrNameLst>
                                      </p:cBhvr>
                                      <p:tavLst>
                                        <p:tav tm="0">
                                          <p:val>
                                            <p:fltVal val="0"/>
                                          </p:val>
                                        </p:tav>
                                        <p:tav tm="100000">
                                          <p:val>
                                            <p:strVal val="#ppt_w"/>
                                          </p:val>
                                        </p:tav>
                                      </p:tavLst>
                                    </p:anim>
                                    <p:anim calcmode="lin" valueType="num">
                                      <p:cBhvr>
                                        <p:cTn id="26" dur="1000" fill="hold"/>
                                        <p:tgtEl>
                                          <p:spTgt spid="30"/>
                                        </p:tgtEl>
                                        <p:attrNameLst>
                                          <p:attrName>ppt_h</p:attrName>
                                        </p:attrNameLst>
                                      </p:cBhvr>
                                      <p:tavLst>
                                        <p:tav tm="0">
                                          <p:val>
                                            <p:fltVal val="0"/>
                                          </p:val>
                                        </p:tav>
                                        <p:tav tm="100000">
                                          <p:val>
                                            <p:strVal val="#ppt_h"/>
                                          </p:val>
                                        </p:tav>
                                      </p:tavLst>
                                    </p:anim>
                                    <p:anim calcmode="lin" valueType="num">
                                      <p:cBhvr>
                                        <p:cTn id="27" dur="1000" fill="hold"/>
                                        <p:tgtEl>
                                          <p:spTgt spid="30"/>
                                        </p:tgtEl>
                                        <p:attrNameLst>
                                          <p:attrName>style.rotation</p:attrName>
                                        </p:attrNameLst>
                                      </p:cBhvr>
                                      <p:tavLst>
                                        <p:tav tm="0">
                                          <p:val>
                                            <p:fltVal val="90"/>
                                          </p:val>
                                        </p:tav>
                                        <p:tav tm="100000">
                                          <p:val>
                                            <p:fltVal val="0"/>
                                          </p:val>
                                        </p:tav>
                                      </p:tavLst>
                                    </p:anim>
                                    <p:animEffect transition="in" filter="fade">
                                      <p:cBhvr>
                                        <p:cTn id="28" dur="1000"/>
                                        <p:tgtEl>
                                          <p:spTgt spid="30"/>
                                        </p:tgtEl>
                                      </p:cBhvr>
                                    </p:animEffect>
                                  </p:childTnLst>
                                </p:cTn>
                              </p:par>
                            </p:childTnLst>
                          </p:cTn>
                        </p:par>
                        <p:par>
                          <p:cTn id="29" fill="hold">
                            <p:stCondLst>
                              <p:cond delay="3000"/>
                            </p:stCondLst>
                            <p:childTnLst>
                              <p:par>
                                <p:cTn id="30" presetID="31" presetClass="entr" presetSubtype="0"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1000" fill="hold"/>
                                        <p:tgtEl>
                                          <p:spTgt spid="35"/>
                                        </p:tgtEl>
                                        <p:attrNameLst>
                                          <p:attrName>ppt_w</p:attrName>
                                        </p:attrNameLst>
                                      </p:cBhvr>
                                      <p:tavLst>
                                        <p:tav tm="0">
                                          <p:val>
                                            <p:fltVal val="0"/>
                                          </p:val>
                                        </p:tav>
                                        <p:tav tm="100000">
                                          <p:val>
                                            <p:strVal val="#ppt_w"/>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style.rotation</p:attrName>
                                        </p:attrNameLst>
                                      </p:cBhvr>
                                      <p:tavLst>
                                        <p:tav tm="0">
                                          <p:val>
                                            <p:fltVal val="90"/>
                                          </p:val>
                                        </p:tav>
                                        <p:tav tm="100000">
                                          <p:val>
                                            <p:fltVal val="0"/>
                                          </p:val>
                                        </p:tav>
                                      </p:tavLst>
                                    </p:anim>
                                    <p:animEffect transition="in" filter="fade">
                                      <p:cBhvr>
                                        <p:cTn id="35" dur="1000"/>
                                        <p:tgtEl>
                                          <p:spTgt spid="35"/>
                                        </p:tgtEl>
                                      </p:cBhvr>
                                    </p:animEffect>
                                  </p:childTnLst>
                                </p:cTn>
                              </p:par>
                            </p:childTnLst>
                          </p:cTn>
                        </p:par>
                        <p:par>
                          <p:cTn id="36" fill="hold">
                            <p:stCondLst>
                              <p:cond delay="4000"/>
                            </p:stCondLst>
                            <p:childTnLst>
                              <p:par>
                                <p:cTn id="37" presetID="31"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1000" fill="hold"/>
                                        <p:tgtEl>
                                          <p:spTgt spid="40"/>
                                        </p:tgtEl>
                                        <p:attrNameLst>
                                          <p:attrName>ppt_w</p:attrName>
                                        </p:attrNameLst>
                                      </p:cBhvr>
                                      <p:tavLst>
                                        <p:tav tm="0">
                                          <p:val>
                                            <p:fltVal val="0"/>
                                          </p:val>
                                        </p:tav>
                                        <p:tav tm="100000">
                                          <p:val>
                                            <p:strVal val="#ppt_w"/>
                                          </p:val>
                                        </p:tav>
                                      </p:tavLst>
                                    </p:anim>
                                    <p:anim calcmode="lin" valueType="num">
                                      <p:cBhvr>
                                        <p:cTn id="40" dur="1000" fill="hold"/>
                                        <p:tgtEl>
                                          <p:spTgt spid="40"/>
                                        </p:tgtEl>
                                        <p:attrNameLst>
                                          <p:attrName>ppt_h</p:attrName>
                                        </p:attrNameLst>
                                      </p:cBhvr>
                                      <p:tavLst>
                                        <p:tav tm="0">
                                          <p:val>
                                            <p:fltVal val="0"/>
                                          </p:val>
                                        </p:tav>
                                        <p:tav tm="100000">
                                          <p:val>
                                            <p:strVal val="#ppt_h"/>
                                          </p:val>
                                        </p:tav>
                                      </p:tavLst>
                                    </p:anim>
                                    <p:anim calcmode="lin" valueType="num">
                                      <p:cBhvr>
                                        <p:cTn id="41" dur="1000" fill="hold"/>
                                        <p:tgtEl>
                                          <p:spTgt spid="40"/>
                                        </p:tgtEl>
                                        <p:attrNameLst>
                                          <p:attrName>style.rotation</p:attrName>
                                        </p:attrNameLst>
                                      </p:cBhvr>
                                      <p:tavLst>
                                        <p:tav tm="0">
                                          <p:val>
                                            <p:fltVal val="90"/>
                                          </p:val>
                                        </p:tav>
                                        <p:tav tm="100000">
                                          <p:val>
                                            <p:fltVal val="0"/>
                                          </p:val>
                                        </p:tav>
                                      </p:tavLst>
                                    </p:anim>
                                    <p:animEffect transition="in" filter="fade">
                                      <p:cBhvr>
                                        <p:cTn id="42"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2222499" y="2930023"/>
            <a:ext cx="7747002" cy="3910638"/>
          </a:xfrm>
          <a:prstGeom prst="rect">
            <a:avLst/>
          </a:prstGeom>
        </p:spPr>
      </p:pic>
      <p:pic>
        <p:nvPicPr>
          <p:cNvPr id="15" name="图片 14"/>
          <p:cNvPicPr>
            <a:picLocks noChangeAspect="1"/>
          </p:cNvPicPr>
          <p:nvPr/>
        </p:nvPicPr>
        <p:blipFill>
          <a:blip r:embed="rId3"/>
          <a:stretch>
            <a:fillRect/>
          </a:stretch>
        </p:blipFill>
        <p:spPr>
          <a:xfrm>
            <a:off x="293043" y="1311879"/>
            <a:ext cx="1916757" cy="704850"/>
          </a:xfrm>
          <a:prstGeom prst="rect">
            <a:avLst/>
          </a:prstGeom>
        </p:spPr>
      </p:pic>
      <p:grpSp>
        <p:nvGrpSpPr>
          <p:cNvPr id="16" name="组合 15"/>
          <p:cNvGrpSpPr/>
          <p:nvPr/>
        </p:nvGrpSpPr>
        <p:grpSpPr>
          <a:xfrm>
            <a:off x="2348065" y="1326393"/>
            <a:ext cx="4880049" cy="727678"/>
            <a:chOff x="3708780" y="2244236"/>
            <a:chExt cx="4880049" cy="727678"/>
          </a:xfrm>
        </p:grpSpPr>
        <p:sp>
          <p:nvSpPr>
            <p:cNvPr id="17" name="矩形 1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18"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19" name="组合 18"/>
          <p:cNvGrpSpPr/>
          <p:nvPr/>
        </p:nvGrpSpPr>
        <p:grpSpPr>
          <a:xfrm>
            <a:off x="4267287" y="3252340"/>
            <a:ext cx="2510884" cy="962022"/>
            <a:chOff x="7325360" y="2384859"/>
            <a:chExt cx="2510884" cy="962022"/>
          </a:xfrm>
        </p:grpSpPr>
        <p:sp>
          <p:nvSpPr>
            <p:cNvPr id="20" name="矩形 19"/>
            <p:cNvSpPr/>
            <p:nvPr/>
          </p:nvSpPr>
          <p:spPr>
            <a:xfrm>
              <a:off x="7325360" y="2737483"/>
              <a:ext cx="2510884" cy="6093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a:t>
              </a:r>
            </a:p>
          </p:txBody>
        </p:sp>
        <p:sp>
          <p:nvSpPr>
            <p:cNvPr id="21" name="矩形 20"/>
            <p:cNvSpPr/>
            <p:nvPr/>
          </p:nvSpPr>
          <p:spPr>
            <a:xfrm>
              <a:off x="7459815" y="2384859"/>
              <a:ext cx="2241974" cy="396583"/>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
        <p:nvSpPr>
          <p:cNvPr id="22" name="矩形 21"/>
          <p:cNvSpPr/>
          <p:nvPr/>
        </p:nvSpPr>
        <p:spPr>
          <a:xfrm>
            <a:off x="2224314" y="6264054"/>
            <a:ext cx="1309536" cy="424732"/>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文字添加</a:t>
            </a:r>
          </a:p>
        </p:txBody>
      </p:sp>
      <p:sp>
        <p:nvSpPr>
          <p:cNvPr id="23" name="矩形 22"/>
          <p:cNvSpPr/>
          <p:nvPr/>
        </p:nvSpPr>
        <p:spPr>
          <a:xfrm>
            <a:off x="8616423" y="6205998"/>
            <a:ext cx="1309536" cy="424732"/>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文字添加</a:t>
            </a:r>
          </a:p>
        </p:txBody>
      </p:sp>
      <p:sp>
        <p:nvSpPr>
          <p:cNvPr id="24" name="矩形 23"/>
          <p:cNvSpPr/>
          <p:nvPr/>
        </p:nvSpPr>
        <p:spPr>
          <a:xfrm>
            <a:off x="6545934" y="6051688"/>
            <a:ext cx="1309536" cy="424732"/>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文字添加</a:t>
            </a:r>
          </a:p>
        </p:txBody>
      </p:sp>
      <p:sp>
        <p:nvSpPr>
          <p:cNvPr id="25" name="矩形 24"/>
          <p:cNvSpPr/>
          <p:nvPr/>
        </p:nvSpPr>
        <p:spPr>
          <a:xfrm>
            <a:off x="4356096" y="6092591"/>
            <a:ext cx="1309536" cy="424732"/>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文字添加</a:t>
            </a:r>
          </a:p>
        </p:txBody>
      </p:sp>
    </p:spTree>
    <p:extLst>
      <p:ext uri="{BB962C8B-B14F-4D97-AF65-F5344CB8AC3E}">
        <p14:creationId xmlns:p14="http://schemas.microsoft.com/office/powerpoint/2010/main" val="130465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ppt_x</p:attrName>
                                        </p:attrNameLst>
                                      </p:cBhvr>
                                      <p:tavLst>
                                        <p:tav tm="0">
                                          <p:val>
                                            <p:strVal val="#ppt_x-#ppt_w*1.125000"/>
                                          </p:val>
                                        </p:tav>
                                        <p:tav tm="100000">
                                          <p:val>
                                            <p:strVal val="#ppt_x"/>
                                          </p:val>
                                        </p:tav>
                                      </p:tavLst>
                                    </p:anim>
                                    <p:animEffect transition="in" filter="wipe(right)">
                                      <p:cBhvr>
                                        <p:cTn id="13" dur="500"/>
                                        <p:tgtEl>
                                          <p:spTgt spid="1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7495413" y="3047821"/>
            <a:ext cx="3326800" cy="3432452"/>
          </a:xfrm>
          <a:prstGeom prst="rect">
            <a:avLst/>
          </a:prstGeom>
        </p:spPr>
      </p:pic>
      <p:pic>
        <p:nvPicPr>
          <p:cNvPr id="21" name="图片 20"/>
          <p:cNvPicPr>
            <a:picLocks noChangeAspect="1"/>
          </p:cNvPicPr>
          <p:nvPr/>
        </p:nvPicPr>
        <p:blipFill>
          <a:blip r:embed="rId3"/>
          <a:stretch>
            <a:fillRect/>
          </a:stretch>
        </p:blipFill>
        <p:spPr>
          <a:xfrm>
            <a:off x="293043" y="1288556"/>
            <a:ext cx="1916757" cy="704850"/>
          </a:xfrm>
          <a:prstGeom prst="rect">
            <a:avLst/>
          </a:prstGeom>
        </p:spPr>
      </p:pic>
      <p:grpSp>
        <p:nvGrpSpPr>
          <p:cNvPr id="22" name="组合 21"/>
          <p:cNvGrpSpPr/>
          <p:nvPr/>
        </p:nvGrpSpPr>
        <p:grpSpPr>
          <a:xfrm>
            <a:off x="2348065" y="1303070"/>
            <a:ext cx="4880049" cy="727678"/>
            <a:chOff x="3708780" y="2244236"/>
            <a:chExt cx="4880049" cy="727678"/>
          </a:xfrm>
        </p:grpSpPr>
        <p:sp>
          <p:nvSpPr>
            <p:cNvPr id="23" name="矩形 22"/>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4"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5" name="组合 24"/>
          <p:cNvGrpSpPr/>
          <p:nvPr/>
        </p:nvGrpSpPr>
        <p:grpSpPr>
          <a:xfrm>
            <a:off x="1407973" y="2902681"/>
            <a:ext cx="4238084" cy="962022"/>
            <a:chOff x="7325360" y="2384859"/>
            <a:chExt cx="4238084" cy="962022"/>
          </a:xfrm>
        </p:grpSpPr>
        <p:sp>
          <p:nvSpPr>
            <p:cNvPr id="26" name="矩形 25"/>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7" name="矩形 2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28" name="组合 27"/>
          <p:cNvGrpSpPr/>
          <p:nvPr/>
        </p:nvGrpSpPr>
        <p:grpSpPr>
          <a:xfrm>
            <a:off x="1407973" y="4343319"/>
            <a:ext cx="4238084" cy="962022"/>
            <a:chOff x="7325360" y="2384859"/>
            <a:chExt cx="4238084" cy="962022"/>
          </a:xfrm>
        </p:grpSpPr>
        <p:sp>
          <p:nvSpPr>
            <p:cNvPr id="29" name="矩形 28"/>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0" name="矩形 2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1" name="组合 30"/>
          <p:cNvGrpSpPr/>
          <p:nvPr/>
        </p:nvGrpSpPr>
        <p:grpSpPr>
          <a:xfrm>
            <a:off x="1407973" y="5783956"/>
            <a:ext cx="4238084" cy="962022"/>
            <a:chOff x="7325360" y="2384859"/>
            <a:chExt cx="4238084" cy="962022"/>
          </a:xfrm>
        </p:grpSpPr>
        <p:sp>
          <p:nvSpPr>
            <p:cNvPr id="32" name="矩形 31"/>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3" name="矩形 32"/>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
        <p:nvSpPr>
          <p:cNvPr id="34" name="矩形 33"/>
          <p:cNvSpPr/>
          <p:nvPr/>
        </p:nvSpPr>
        <p:spPr>
          <a:xfrm>
            <a:off x="9317410" y="6487937"/>
            <a:ext cx="1709593"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dirty="0">
                <a:solidFill>
                  <a:prstClr val="black"/>
                </a:solidFill>
                <a:latin typeface="微软雅黑"/>
                <a:ea typeface="微软雅黑"/>
              </a:rPr>
              <a:t>标题文字添加</a:t>
            </a:r>
          </a:p>
        </p:txBody>
      </p:sp>
      <p:sp>
        <p:nvSpPr>
          <p:cNvPr id="35" name="矩形 34"/>
          <p:cNvSpPr/>
          <p:nvPr/>
        </p:nvSpPr>
        <p:spPr>
          <a:xfrm>
            <a:off x="6981473" y="6350274"/>
            <a:ext cx="1233613"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dirty="0">
                <a:solidFill>
                  <a:prstClr val="black"/>
                </a:solidFill>
                <a:latin typeface="微软雅黑"/>
                <a:ea typeface="微软雅黑"/>
              </a:rPr>
              <a:t>文字添加</a:t>
            </a:r>
          </a:p>
        </p:txBody>
      </p:sp>
      <p:sp>
        <p:nvSpPr>
          <p:cNvPr id="36" name="矩形 35"/>
          <p:cNvSpPr/>
          <p:nvPr/>
        </p:nvSpPr>
        <p:spPr>
          <a:xfrm>
            <a:off x="7910387" y="2506977"/>
            <a:ext cx="1233613"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dirty="0">
                <a:solidFill>
                  <a:prstClr val="black"/>
                </a:solidFill>
                <a:latin typeface="微软雅黑"/>
                <a:ea typeface="微软雅黑"/>
              </a:rPr>
              <a:t>文字添加</a:t>
            </a:r>
          </a:p>
        </p:txBody>
      </p:sp>
      <p:sp>
        <p:nvSpPr>
          <p:cNvPr id="37" name="矩形 36"/>
          <p:cNvSpPr/>
          <p:nvPr/>
        </p:nvSpPr>
        <p:spPr>
          <a:xfrm>
            <a:off x="6240835" y="4764047"/>
            <a:ext cx="1233613"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dirty="0">
                <a:solidFill>
                  <a:prstClr val="black"/>
                </a:solidFill>
                <a:latin typeface="微软雅黑"/>
                <a:ea typeface="微软雅黑"/>
              </a:rPr>
              <a:t>文字添加</a:t>
            </a:r>
          </a:p>
        </p:txBody>
      </p:sp>
    </p:spTree>
    <p:extLst>
      <p:ext uri="{BB962C8B-B14F-4D97-AF65-F5344CB8AC3E}">
        <p14:creationId xmlns:p14="http://schemas.microsoft.com/office/powerpoint/2010/main" val="290203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ppt_x</p:attrName>
                                        </p:attrNameLst>
                                      </p:cBhvr>
                                      <p:tavLst>
                                        <p:tav tm="0">
                                          <p:val>
                                            <p:strVal val="#ppt_x-#ppt_w*1.125000"/>
                                          </p:val>
                                        </p:tav>
                                        <p:tav tm="100000">
                                          <p:val>
                                            <p:strVal val="#ppt_x"/>
                                          </p:val>
                                        </p:tav>
                                      </p:tavLst>
                                    </p:anim>
                                    <p:animEffect transition="in" filter="wipe(right)">
                                      <p:cBhvr>
                                        <p:cTn id="13" dur="500"/>
                                        <p:tgtEl>
                                          <p:spTgt spid="22"/>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2000"/>
                                        <p:tgtEl>
                                          <p:spTgt spid="20"/>
                                        </p:tgtEl>
                                      </p:cBhvr>
                                    </p:animEffect>
                                  </p:childTnLst>
                                </p:cTn>
                              </p:par>
                            </p:childTnLst>
                          </p:cTn>
                        </p:par>
                        <p:par>
                          <p:cTn id="18" fill="hold">
                            <p:stCondLst>
                              <p:cond delay="3000"/>
                            </p:stCondLst>
                            <p:childTnLst>
                              <p:par>
                                <p:cTn id="19" presetID="53" presetClass="entr" presetSubtype="16"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childTnLst>
                          </p:cTn>
                        </p:par>
                        <p:par>
                          <p:cTn id="39" fill="hold">
                            <p:stCondLst>
                              <p:cond delay="3500"/>
                            </p:stCondLst>
                            <p:childTnLst>
                              <p:par>
                                <p:cTn id="40" presetID="12" presetClass="entr" presetSubtype="8"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p:tgtEl>
                                          <p:spTgt spid="25"/>
                                        </p:tgtEl>
                                        <p:attrNameLst>
                                          <p:attrName>ppt_x</p:attrName>
                                        </p:attrNameLst>
                                      </p:cBhvr>
                                      <p:tavLst>
                                        <p:tav tm="0">
                                          <p:val>
                                            <p:strVal val="#ppt_x-#ppt_w*1.125000"/>
                                          </p:val>
                                        </p:tav>
                                        <p:tav tm="100000">
                                          <p:val>
                                            <p:strVal val="#ppt_x"/>
                                          </p:val>
                                        </p:tav>
                                      </p:tavLst>
                                    </p:anim>
                                    <p:animEffect transition="in" filter="wipe(right)">
                                      <p:cBhvr>
                                        <p:cTn id="43" dur="500"/>
                                        <p:tgtEl>
                                          <p:spTgt spid="25"/>
                                        </p:tgtEl>
                                      </p:cBhvr>
                                    </p:animEffect>
                                  </p:childTnLst>
                                </p:cTn>
                              </p:par>
                            </p:childTnLst>
                          </p:cTn>
                        </p:par>
                        <p:par>
                          <p:cTn id="44" fill="hold">
                            <p:stCondLst>
                              <p:cond delay="4000"/>
                            </p:stCondLst>
                            <p:childTnLst>
                              <p:par>
                                <p:cTn id="45" presetID="12" presetClass="entr" presetSubtype="8"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p:tgtEl>
                                          <p:spTgt spid="28"/>
                                        </p:tgtEl>
                                        <p:attrNameLst>
                                          <p:attrName>ppt_x</p:attrName>
                                        </p:attrNameLst>
                                      </p:cBhvr>
                                      <p:tavLst>
                                        <p:tav tm="0">
                                          <p:val>
                                            <p:strVal val="#ppt_x-#ppt_w*1.125000"/>
                                          </p:val>
                                        </p:tav>
                                        <p:tav tm="100000">
                                          <p:val>
                                            <p:strVal val="#ppt_x"/>
                                          </p:val>
                                        </p:tav>
                                      </p:tavLst>
                                    </p:anim>
                                    <p:animEffect transition="in" filter="wipe(right)">
                                      <p:cBhvr>
                                        <p:cTn id="48" dur="500"/>
                                        <p:tgtEl>
                                          <p:spTgt spid="28"/>
                                        </p:tgtEl>
                                      </p:cBhvr>
                                    </p:animEffect>
                                  </p:childTnLst>
                                </p:cTn>
                              </p:par>
                            </p:childTnLst>
                          </p:cTn>
                        </p:par>
                        <p:par>
                          <p:cTn id="49" fill="hold">
                            <p:stCondLst>
                              <p:cond delay="4500"/>
                            </p:stCondLst>
                            <p:childTnLst>
                              <p:par>
                                <p:cTn id="50" presetID="1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p:tgtEl>
                                          <p:spTgt spid="31"/>
                                        </p:tgtEl>
                                        <p:attrNameLst>
                                          <p:attrName>ppt_x</p:attrName>
                                        </p:attrNameLst>
                                      </p:cBhvr>
                                      <p:tavLst>
                                        <p:tav tm="0">
                                          <p:val>
                                            <p:strVal val="#ppt_x-#ppt_w*1.125000"/>
                                          </p:val>
                                        </p:tav>
                                        <p:tav tm="100000">
                                          <p:val>
                                            <p:strVal val="#ppt_x"/>
                                          </p:val>
                                        </p:tav>
                                      </p:tavLst>
                                    </p:anim>
                                    <p:animEffect transition="in" filter="wipe(right)">
                                      <p:cBhvr>
                                        <p:cTn id="5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293043" y="1310969"/>
            <a:ext cx="1916757" cy="704850"/>
          </a:xfrm>
          <a:prstGeom prst="rect">
            <a:avLst/>
          </a:prstGeom>
        </p:spPr>
      </p:pic>
      <p:grpSp>
        <p:nvGrpSpPr>
          <p:cNvPr id="17" name="组合 16"/>
          <p:cNvGrpSpPr/>
          <p:nvPr/>
        </p:nvGrpSpPr>
        <p:grpSpPr>
          <a:xfrm>
            <a:off x="2348065" y="1325483"/>
            <a:ext cx="4880049" cy="727678"/>
            <a:chOff x="3708780" y="2244236"/>
            <a:chExt cx="4880049" cy="727678"/>
          </a:xfrm>
        </p:grpSpPr>
        <p:sp>
          <p:nvSpPr>
            <p:cNvPr id="18" name="矩形 17"/>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19"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0" name="组合 19"/>
          <p:cNvGrpSpPr/>
          <p:nvPr/>
        </p:nvGrpSpPr>
        <p:grpSpPr>
          <a:xfrm>
            <a:off x="1860872" y="2774804"/>
            <a:ext cx="3650928" cy="2766141"/>
            <a:chOff x="1860872" y="1806735"/>
            <a:chExt cx="3650928" cy="2766141"/>
          </a:xfrm>
        </p:grpSpPr>
        <p:pic>
          <p:nvPicPr>
            <p:cNvPr id="21" name="图片 20"/>
            <p:cNvPicPr>
              <a:picLocks noChangeAspect="1"/>
            </p:cNvPicPr>
            <p:nvPr/>
          </p:nvPicPr>
          <p:blipFill>
            <a:blip r:embed="rId3"/>
            <a:stretch>
              <a:fillRect/>
            </a:stretch>
          </p:blipFill>
          <p:spPr>
            <a:xfrm>
              <a:off x="1860872" y="1806735"/>
              <a:ext cx="3650928" cy="2766141"/>
            </a:xfrm>
            <a:prstGeom prst="rect">
              <a:avLst/>
            </a:prstGeom>
          </p:spPr>
        </p:pic>
        <p:grpSp>
          <p:nvGrpSpPr>
            <p:cNvPr id="22" name="组合 21"/>
            <p:cNvGrpSpPr/>
            <p:nvPr/>
          </p:nvGrpSpPr>
          <p:grpSpPr>
            <a:xfrm>
              <a:off x="2447076" y="2352158"/>
              <a:ext cx="2714084" cy="1220554"/>
              <a:chOff x="7325360" y="2384859"/>
              <a:chExt cx="2714084" cy="1220554"/>
            </a:xfrm>
          </p:grpSpPr>
          <p:sp>
            <p:nvSpPr>
              <p:cNvPr id="23" name="矩形 22"/>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4" name="矩形 2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grpSp>
        <p:nvGrpSpPr>
          <p:cNvPr id="25" name="组合 24"/>
          <p:cNvGrpSpPr/>
          <p:nvPr/>
        </p:nvGrpSpPr>
        <p:grpSpPr>
          <a:xfrm>
            <a:off x="6585272" y="3930504"/>
            <a:ext cx="3650928" cy="2766141"/>
            <a:chOff x="6585272" y="2962435"/>
            <a:chExt cx="3650928" cy="2766141"/>
          </a:xfrm>
        </p:grpSpPr>
        <p:pic>
          <p:nvPicPr>
            <p:cNvPr id="26" name="图片 25"/>
            <p:cNvPicPr>
              <a:picLocks noChangeAspect="1"/>
            </p:cNvPicPr>
            <p:nvPr/>
          </p:nvPicPr>
          <p:blipFill>
            <a:blip r:embed="rId3"/>
            <a:stretch>
              <a:fillRect/>
            </a:stretch>
          </p:blipFill>
          <p:spPr>
            <a:xfrm>
              <a:off x="6585272" y="2962435"/>
              <a:ext cx="3650928" cy="2766141"/>
            </a:xfrm>
            <a:prstGeom prst="rect">
              <a:avLst/>
            </a:prstGeom>
          </p:spPr>
        </p:pic>
        <p:grpSp>
          <p:nvGrpSpPr>
            <p:cNvPr id="27" name="组合 26"/>
            <p:cNvGrpSpPr/>
            <p:nvPr/>
          </p:nvGrpSpPr>
          <p:grpSpPr>
            <a:xfrm>
              <a:off x="7053694" y="3629415"/>
              <a:ext cx="2714084" cy="1220554"/>
              <a:chOff x="7325360" y="2384859"/>
              <a:chExt cx="2714084" cy="1220554"/>
            </a:xfrm>
          </p:grpSpPr>
          <p:sp>
            <p:nvSpPr>
              <p:cNvPr id="28" name="矩形 27"/>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9" name="矩形 2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spTree>
    <p:extLst>
      <p:ext uri="{BB962C8B-B14F-4D97-AF65-F5344CB8AC3E}">
        <p14:creationId xmlns:p14="http://schemas.microsoft.com/office/powerpoint/2010/main" val="330808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1000" fill="hold"/>
                                        <p:tgtEl>
                                          <p:spTgt spid="20"/>
                                        </p:tgtEl>
                                        <p:attrNameLst>
                                          <p:attrName>ppt_w</p:attrName>
                                        </p:attrNameLst>
                                      </p:cBhvr>
                                      <p:tavLst>
                                        <p:tav tm="0">
                                          <p:val>
                                            <p:fltVal val="0"/>
                                          </p:val>
                                        </p:tav>
                                        <p:tav tm="100000">
                                          <p:val>
                                            <p:strVal val="#ppt_w"/>
                                          </p:val>
                                        </p:tav>
                                      </p:tavLst>
                                    </p:anim>
                                    <p:anim calcmode="lin" valueType="num">
                                      <p:cBhvr>
                                        <p:cTn id="18" dur="1000" fill="hold"/>
                                        <p:tgtEl>
                                          <p:spTgt spid="20"/>
                                        </p:tgtEl>
                                        <p:attrNameLst>
                                          <p:attrName>ppt_h</p:attrName>
                                        </p:attrNameLst>
                                      </p:cBhvr>
                                      <p:tavLst>
                                        <p:tav tm="0">
                                          <p:val>
                                            <p:fltVal val="0"/>
                                          </p:val>
                                        </p:tav>
                                        <p:tav tm="100000">
                                          <p:val>
                                            <p:strVal val="#ppt_h"/>
                                          </p:val>
                                        </p:tav>
                                      </p:tavLst>
                                    </p:anim>
                                    <p:anim calcmode="lin" valueType="num">
                                      <p:cBhvr>
                                        <p:cTn id="19" dur="1000" fill="hold"/>
                                        <p:tgtEl>
                                          <p:spTgt spid="20"/>
                                        </p:tgtEl>
                                        <p:attrNameLst>
                                          <p:attrName>style.rotation</p:attrName>
                                        </p:attrNameLst>
                                      </p:cBhvr>
                                      <p:tavLst>
                                        <p:tav tm="0">
                                          <p:val>
                                            <p:fltVal val="90"/>
                                          </p:val>
                                        </p:tav>
                                        <p:tav tm="100000">
                                          <p:val>
                                            <p:fltVal val="0"/>
                                          </p:val>
                                        </p:tav>
                                      </p:tavLst>
                                    </p:anim>
                                    <p:animEffect transition="in" filter="fade">
                                      <p:cBhvr>
                                        <p:cTn id="20" dur="1000"/>
                                        <p:tgtEl>
                                          <p:spTgt spid="20"/>
                                        </p:tgtEl>
                                      </p:cBhvr>
                                    </p:animEffect>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1000" fill="hold"/>
                                        <p:tgtEl>
                                          <p:spTgt spid="25"/>
                                        </p:tgtEl>
                                        <p:attrNameLst>
                                          <p:attrName>ppt_w</p:attrName>
                                        </p:attrNameLst>
                                      </p:cBhvr>
                                      <p:tavLst>
                                        <p:tav tm="0">
                                          <p:val>
                                            <p:fltVal val="0"/>
                                          </p:val>
                                        </p:tav>
                                        <p:tav tm="100000">
                                          <p:val>
                                            <p:strVal val="#ppt_w"/>
                                          </p:val>
                                        </p:tav>
                                      </p:tavLst>
                                    </p:anim>
                                    <p:anim calcmode="lin" valueType="num">
                                      <p:cBhvr>
                                        <p:cTn id="25" dur="1000" fill="hold"/>
                                        <p:tgtEl>
                                          <p:spTgt spid="25"/>
                                        </p:tgtEl>
                                        <p:attrNameLst>
                                          <p:attrName>ppt_h</p:attrName>
                                        </p:attrNameLst>
                                      </p:cBhvr>
                                      <p:tavLst>
                                        <p:tav tm="0">
                                          <p:val>
                                            <p:fltVal val="0"/>
                                          </p:val>
                                        </p:tav>
                                        <p:tav tm="100000">
                                          <p:val>
                                            <p:strVal val="#ppt_h"/>
                                          </p:val>
                                        </p:tav>
                                      </p:tavLst>
                                    </p:anim>
                                    <p:anim calcmode="lin" valueType="num">
                                      <p:cBhvr>
                                        <p:cTn id="26" dur="1000" fill="hold"/>
                                        <p:tgtEl>
                                          <p:spTgt spid="25"/>
                                        </p:tgtEl>
                                        <p:attrNameLst>
                                          <p:attrName>style.rotation</p:attrName>
                                        </p:attrNameLst>
                                      </p:cBhvr>
                                      <p:tavLst>
                                        <p:tav tm="0">
                                          <p:val>
                                            <p:fltVal val="90"/>
                                          </p:val>
                                        </p:tav>
                                        <p:tav tm="100000">
                                          <p:val>
                                            <p:fltVal val="0"/>
                                          </p:val>
                                        </p:tav>
                                      </p:tavLst>
                                    </p:anim>
                                    <p:animEffect transition="in" filter="fade">
                                      <p:cBhvr>
                                        <p:cTn id="2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8"/>
          <p:cNvPicPr>
            <a:picLocks noChangeAspect="1"/>
          </p:cNvPicPr>
          <p:nvPr/>
        </p:nvPicPr>
        <p:blipFill>
          <a:blip r:embed="rId2" cstate="print">
            <a:extLst>
              <a:ext uri="{28A0092B-C50C-407E-A947-70E740481C1C}">
                <a14:useLocalDpi xmlns:a14="http://schemas.microsoft.com/office/drawing/2010/main" val="0"/>
              </a:ext>
            </a:extLst>
          </a:blip>
          <a:srcRect l="784" r="784"/>
          <a:stretch>
            <a:fillRect/>
          </a:stretch>
        </p:blipFill>
        <p:spPr>
          <a:xfrm>
            <a:off x="2281658" y="3155938"/>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pic>
      <p:pic>
        <p:nvPicPr>
          <p:cNvPr id="17" name="图片占位符 19"/>
          <p:cNvPicPr>
            <a:picLocks noChangeAspect="1"/>
          </p:cNvPicPr>
          <p:nvPr/>
        </p:nvPicPr>
        <p:blipFill>
          <a:blip r:embed="rId3" cstate="print">
            <a:extLst>
              <a:ext uri="{28A0092B-C50C-407E-A947-70E740481C1C}">
                <a14:useLocalDpi xmlns:a14="http://schemas.microsoft.com/office/drawing/2010/main" val="0"/>
              </a:ext>
            </a:extLst>
          </a:blip>
          <a:srcRect l="889" r="889"/>
          <a:stretch>
            <a:fillRect/>
          </a:stretch>
        </p:blipFill>
        <p:spPr>
          <a:xfrm>
            <a:off x="7611079" y="3155938"/>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pic>
      <p:pic>
        <p:nvPicPr>
          <p:cNvPr id="18" name="图片 17"/>
          <p:cNvPicPr>
            <a:picLocks noChangeAspect="1"/>
          </p:cNvPicPr>
          <p:nvPr/>
        </p:nvPicPr>
        <p:blipFill>
          <a:blip r:embed="rId4"/>
          <a:stretch>
            <a:fillRect/>
          </a:stretch>
        </p:blipFill>
        <p:spPr>
          <a:xfrm>
            <a:off x="1656581" y="3001364"/>
            <a:ext cx="3314320" cy="2717993"/>
          </a:xfrm>
          <a:prstGeom prst="rect">
            <a:avLst/>
          </a:prstGeom>
        </p:spPr>
      </p:pic>
      <p:pic>
        <p:nvPicPr>
          <p:cNvPr id="19" name="图片 18"/>
          <p:cNvPicPr>
            <a:picLocks noChangeAspect="1"/>
          </p:cNvPicPr>
          <p:nvPr/>
        </p:nvPicPr>
        <p:blipFill>
          <a:blip r:embed="rId4"/>
          <a:stretch>
            <a:fillRect/>
          </a:stretch>
        </p:blipFill>
        <p:spPr>
          <a:xfrm>
            <a:off x="6990581" y="3001364"/>
            <a:ext cx="3314320" cy="2717993"/>
          </a:xfrm>
          <a:prstGeom prst="rect">
            <a:avLst/>
          </a:prstGeom>
        </p:spPr>
      </p:pic>
      <p:pic>
        <p:nvPicPr>
          <p:cNvPr id="20" name="图片 19"/>
          <p:cNvPicPr>
            <a:picLocks noChangeAspect="1"/>
          </p:cNvPicPr>
          <p:nvPr/>
        </p:nvPicPr>
        <p:blipFill>
          <a:blip r:embed="rId5"/>
          <a:stretch>
            <a:fillRect/>
          </a:stretch>
        </p:blipFill>
        <p:spPr>
          <a:xfrm>
            <a:off x="293043" y="1357622"/>
            <a:ext cx="1916757" cy="704850"/>
          </a:xfrm>
          <a:prstGeom prst="rect">
            <a:avLst/>
          </a:prstGeom>
        </p:spPr>
      </p:pic>
      <p:grpSp>
        <p:nvGrpSpPr>
          <p:cNvPr id="21" name="组合 20"/>
          <p:cNvGrpSpPr/>
          <p:nvPr/>
        </p:nvGrpSpPr>
        <p:grpSpPr>
          <a:xfrm>
            <a:off x="2348065" y="1372136"/>
            <a:ext cx="4880049" cy="727678"/>
            <a:chOff x="3708780" y="2244236"/>
            <a:chExt cx="4880049" cy="727678"/>
          </a:xfrm>
        </p:grpSpPr>
        <p:sp>
          <p:nvSpPr>
            <p:cNvPr id="22" name="矩形 21"/>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3" name="文本框 9"/>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4" name="组合 23"/>
          <p:cNvGrpSpPr/>
          <p:nvPr/>
        </p:nvGrpSpPr>
        <p:grpSpPr>
          <a:xfrm>
            <a:off x="1656581" y="5878639"/>
            <a:ext cx="3314320" cy="962022"/>
            <a:chOff x="7787242" y="2384859"/>
            <a:chExt cx="3314320" cy="962022"/>
          </a:xfrm>
        </p:grpSpPr>
        <p:sp>
          <p:nvSpPr>
            <p:cNvPr id="25" name="矩形 24"/>
            <p:cNvSpPr/>
            <p:nvPr/>
          </p:nvSpPr>
          <p:spPr>
            <a:xfrm>
              <a:off x="7787242" y="2737483"/>
              <a:ext cx="3314320" cy="6093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6" name="矩形 25"/>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27" name="组合 26"/>
          <p:cNvGrpSpPr/>
          <p:nvPr/>
        </p:nvGrpSpPr>
        <p:grpSpPr>
          <a:xfrm>
            <a:off x="7079481" y="5878639"/>
            <a:ext cx="3314320" cy="962022"/>
            <a:chOff x="7787242" y="2384859"/>
            <a:chExt cx="3314320" cy="962022"/>
          </a:xfrm>
        </p:grpSpPr>
        <p:sp>
          <p:nvSpPr>
            <p:cNvPr id="28" name="矩形 27"/>
            <p:cNvSpPr/>
            <p:nvPr/>
          </p:nvSpPr>
          <p:spPr>
            <a:xfrm>
              <a:off x="7787242" y="2737483"/>
              <a:ext cx="3314320" cy="6093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9" name="矩形 28"/>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Tree>
    <p:extLst>
      <p:ext uri="{BB962C8B-B14F-4D97-AF65-F5344CB8AC3E}">
        <p14:creationId xmlns:p14="http://schemas.microsoft.com/office/powerpoint/2010/main" val="338120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3733800" y="3037313"/>
            <a:ext cx="4724400" cy="3443308"/>
          </a:xfrm>
          <a:prstGeom prst="rect">
            <a:avLst/>
          </a:prstGeom>
        </p:spPr>
      </p:pic>
      <p:pic>
        <p:nvPicPr>
          <p:cNvPr id="21" name="图片 20"/>
          <p:cNvPicPr>
            <a:picLocks noChangeAspect="1"/>
          </p:cNvPicPr>
          <p:nvPr/>
        </p:nvPicPr>
        <p:blipFill>
          <a:blip r:embed="rId3"/>
          <a:stretch>
            <a:fillRect/>
          </a:stretch>
        </p:blipFill>
        <p:spPr>
          <a:xfrm>
            <a:off x="293043" y="1312504"/>
            <a:ext cx="1916757" cy="704850"/>
          </a:xfrm>
          <a:prstGeom prst="rect">
            <a:avLst/>
          </a:prstGeom>
        </p:spPr>
      </p:pic>
      <p:grpSp>
        <p:nvGrpSpPr>
          <p:cNvPr id="22" name="组合 21"/>
          <p:cNvGrpSpPr/>
          <p:nvPr/>
        </p:nvGrpSpPr>
        <p:grpSpPr>
          <a:xfrm>
            <a:off x="2348065" y="1327018"/>
            <a:ext cx="4880049" cy="727678"/>
            <a:chOff x="3708780" y="2244236"/>
            <a:chExt cx="4880049" cy="727678"/>
          </a:xfrm>
        </p:grpSpPr>
        <p:sp>
          <p:nvSpPr>
            <p:cNvPr id="23" name="矩形 22"/>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4" name="文本框 6"/>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5" name="组合 24"/>
          <p:cNvGrpSpPr/>
          <p:nvPr/>
        </p:nvGrpSpPr>
        <p:grpSpPr>
          <a:xfrm>
            <a:off x="8661261" y="3151364"/>
            <a:ext cx="2525399" cy="1220554"/>
            <a:chOff x="7325360" y="2384859"/>
            <a:chExt cx="2525399" cy="1220554"/>
          </a:xfrm>
        </p:grpSpPr>
        <p:sp>
          <p:nvSpPr>
            <p:cNvPr id="26" name="矩形 25"/>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7" name="矩形 2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28" name="组合 27"/>
          <p:cNvGrpSpPr/>
          <p:nvPr/>
        </p:nvGrpSpPr>
        <p:grpSpPr>
          <a:xfrm>
            <a:off x="8661261" y="5052735"/>
            <a:ext cx="2525399" cy="1220554"/>
            <a:chOff x="7325360" y="2384859"/>
            <a:chExt cx="2525399" cy="1220554"/>
          </a:xfrm>
        </p:grpSpPr>
        <p:sp>
          <p:nvSpPr>
            <p:cNvPr id="29" name="矩形 28"/>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0" name="矩形 2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1" name="组合 30"/>
          <p:cNvGrpSpPr/>
          <p:nvPr/>
        </p:nvGrpSpPr>
        <p:grpSpPr>
          <a:xfrm>
            <a:off x="1085365" y="3151364"/>
            <a:ext cx="2525399" cy="1220554"/>
            <a:chOff x="7325360" y="2384859"/>
            <a:chExt cx="2525399" cy="1220554"/>
          </a:xfrm>
        </p:grpSpPr>
        <p:sp>
          <p:nvSpPr>
            <p:cNvPr id="32" name="矩形 31"/>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3" name="矩形 32"/>
            <p:cNvSpPr/>
            <p:nvPr/>
          </p:nvSpPr>
          <p:spPr>
            <a:xfrm>
              <a:off x="7608785"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4" name="组合 33"/>
          <p:cNvGrpSpPr/>
          <p:nvPr/>
        </p:nvGrpSpPr>
        <p:grpSpPr>
          <a:xfrm>
            <a:off x="1085365" y="5052735"/>
            <a:ext cx="2525399" cy="1220554"/>
            <a:chOff x="7325360" y="2384859"/>
            <a:chExt cx="2525399" cy="1220554"/>
          </a:xfrm>
        </p:grpSpPr>
        <p:sp>
          <p:nvSpPr>
            <p:cNvPr id="35" name="矩形 34"/>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6" name="矩形 35"/>
            <p:cNvSpPr/>
            <p:nvPr/>
          </p:nvSpPr>
          <p:spPr>
            <a:xfrm>
              <a:off x="7608785" y="2384859"/>
              <a:ext cx="2241974" cy="396583"/>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pic>
        <p:nvPicPr>
          <p:cNvPr id="37" name="图片占位符 20"/>
          <p:cNvPicPr>
            <a:picLocks noChangeAspect="1"/>
          </p:cNvPicPr>
          <p:nvPr/>
        </p:nvPicPr>
        <p:blipFill>
          <a:blip r:embed="rId4" cstate="print">
            <a:extLst>
              <a:ext uri="{28A0092B-C50C-407E-A947-70E740481C1C}">
                <a14:useLocalDpi xmlns:a14="http://schemas.microsoft.com/office/drawing/2010/main" val="0"/>
              </a:ext>
            </a:extLst>
          </a:blip>
          <a:srcRect t="8679" b="8679"/>
          <a:stretch>
            <a:fillRect/>
          </a:stretch>
        </p:blipFill>
        <p:spPr>
          <a:xfrm>
            <a:off x="4794250" y="3941404"/>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pic>
    </p:spTree>
    <p:extLst>
      <p:ext uri="{BB962C8B-B14F-4D97-AF65-F5344CB8AC3E}">
        <p14:creationId xmlns:p14="http://schemas.microsoft.com/office/powerpoint/2010/main" val="358658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ppt_x</p:attrName>
                                        </p:attrNameLst>
                                      </p:cBhvr>
                                      <p:tavLst>
                                        <p:tav tm="0">
                                          <p:val>
                                            <p:strVal val="#ppt_x-#ppt_w*1.125000"/>
                                          </p:val>
                                        </p:tav>
                                        <p:tav tm="100000">
                                          <p:val>
                                            <p:strVal val="#ppt_x"/>
                                          </p:val>
                                        </p:tav>
                                      </p:tavLst>
                                    </p:anim>
                                    <p:animEffect transition="in" filter="wipe(right)">
                                      <p:cBhvr>
                                        <p:cTn id="13" dur="500"/>
                                        <p:tgtEl>
                                          <p:spTgt spid="2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randombar(horizontal)">
                                      <p:cBhvr>
                                        <p:cTn id="23" dur="500"/>
                                        <p:tgtEl>
                                          <p:spTgt spid="37"/>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0-#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1+#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584573" y="1640662"/>
            <a:ext cx="8364852" cy="2934704"/>
            <a:chOff x="1540518" y="627938"/>
            <a:chExt cx="9563480" cy="3355229"/>
          </a:xfrm>
        </p:grpSpPr>
        <p:pic>
          <p:nvPicPr>
            <p:cNvPr id="16" name="图片 15"/>
            <p:cNvPicPr>
              <a:picLocks noChangeAspect="1"/>
            </p:cNvPicPr>
            <p:nvPr/>
          </p:nvPicPr>
          <p:blipFill>
            <a:blip r:embed="rId2"/>
            <a:stretch>
              <a:fillRect/>
            </a:stretch>
          </p:blipFill>
          <p:spPr>
            <a:xfrm>
              <a:off x="3695700" y="1141413"/>
              <a:ext cx="4800600" cy="2841754"/>
            </a:xfrm>
            <a:prstGeom prst="rect">
              <a:avLst/>
            </a:prstGeom>
          </p:spPr>
        </p:pic>
        <p:pic>
          <p:nvPicPr>
            <p:cNvPr id="17" name="图片 16"/>
            <p:cNvPicPr>
              <a:picLocks noChangeAspect="1"/>
            </p:cNvPicPr>
            <p:nvPr/>
          </p:nvPicPr>
          <p:blipFill>
            <a:blip r:embed="rId3"/>
            <a:stretch>
              <a:fillRect/>
            </a:stretch>
          </p:blipFill>
          <p:spPr>
            <a:xfrm>
              <a:off x="7410628" y="713915"/>
              <a:ext cx="1492072" cy="1283289"/>
            </a:xfrm>
            <a:prstGeom prst="rect">
              <a:avLst/>
            </a:prstGeom>
          </p:spPr>
        </p:pic>
        <p:pic>
          <p:nvPicPr>
            <p:cNvPr id="18" name="图片 17"/>
            <p:cNvPicPr>
              <a:picLocks noChangeAspect="1"/>
            </p:cNvPicPr>
            <p:nvPr/>
          </p:nvPicPr>
          <p:blipFill>
            <a:blip r:embed="rId4"/>
            <a:stretch>
              <a:fillRect/>
            </a:stretch>
          </p:blipFill>
          <p:spPr>
            <a:xfrm>
              <a:off x="3418747" y="627938"/>
              <a:ext cx="1155700" cy="1369266"/>
            </a:xfrm>
            <a:prstGeom prst="rect">
              <a:avLst/>
            </a:prstGeom>
          </p:spPr>
        </p:pic>
        <p:pic>
          <p:nvPicPr>
            <p:cNvPr id="19" name="图片 18"/>
            <p:cNvPicPr>
              <a:picLocks noChangeAspect="1"/>
            </p:cNvPicPr>
            <p:nvPr/>
          </p:nvPicPr>
          <p:blipFill>
            <a:blip r:embed="rId5"/>
            <a:stretch>
              <a:fillRect/>
            </a:stretch>
          </p:blipFill>
          <p:spPr>
            <a:xfrm>
              <a:off x="9009683" y="2562290"/>
              <a:ext cx="1238589" cy="908114"/>
            </a:xfrm>
            <a:prstGeom prst="rect">
              <a:avLst/>
            </a:prstGeom>
          </p:spPr>
        </p:pic>
        <p:pic>
          <p:nvPicPr>
            <p:cNvPr id="20" name="图片 19"/>
            <p:cNvPicPr>
              <a:picLocks noChangeAspect="1"/>
            </p:cNvPicPr>
            <p:nvPr/>
          </p:nvPicPr>
          <p:blipFill>
            <a:blip r:embed="rId6"/>
            <a:stretch>
              <a:fillRect/>
            </a:stretch>
          </p:blipFill>
          <p:spPr>
            <a:xfrm rot="20163965">
              <a:off x="1722529" y="2701982"/>
              <a:ext cx="1803782" cy="534717"/>
            </a:xfrm>
            <a:prstGeom prst="rect">
              <a:avLst/>
            </a:prstGeom>
          </p:spPr>
        </p:pic>
        <p:pic>
          <p:nvPicPr>
            <p:cNvPr id="21" name="图片 20"/>
            <p:cNvPicPr>
              <a:picLocks noChangeAspect="1"/>
            </p:cNvPicPr>
            <p:nvPr/>
          </p:nvPicPr>
          <p:blipFill>
            <a:blip r:embed="rId7"/>
            <a:stretch>
              <a:fillRect/>
            </a:stretch>
          </p:blipFill>
          <p:spPr>
            <a:xfrm>
              <a:off x="1540518" y="999162"/>
              <a:ext cx="1205994" cy="998042"/>
            </a:xfrm>
            <a:prstGeom prst="rect">
              <a:avLst/>
            </a:prstGeom>
          </p:spPr>
        </p:pic>
        <p:pic>
          <p:nvPicPr>
            <p:cNvPr id="22" name="图片 21"/>
            <p:cNvPicPr>
              <a:picLocks noChangeAspect="1"/>
            </p:cNvPicPr>
            <p:nvPr/>
          </p:nvPicPr>
          <p:blipFill>
            <a:blip r:embed="rId8"/>
            <a:stretch>
              <a:fillRect/>
            </a:stretch>
          </p:blipFill>
          <p:spPr>
            <a:xfrm>
              <a:off x="9392547" y="927197"/>
              <a:ext cx="1711451" cy="1250950"/>
            </a:xfrm>
            <a:prstGeom prst="rect">
              <a:avLst/>
            </a:prstGeom>
          </p:spPr>
        </p:pic>
      </p:grpSp>
      <p:sp>
        <p:nvSpPr>
          <p:cNvPr id="23" name="文本框 9"/>
          <p:cNvSpPr txBox="1"/>
          <p:nvPr/>
        </p:nvSpPr>
        <p:spPr>
          <a:xfrm>
            <a:off x="3829829" y="4885656"/>
            <a:ext cx="3877985" cy="830997"/>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4800" b="1" dirty="0">
                <a:solidFill>
                  <a:prstClr val="black"/>
                </a:solidFill>
                <a:latin typeface="微软雅黑"/>
                <a:ea typeface="微软雅黑"/>
              </a:rPr>
              <a:t>感谢您的观看</a:t>
            </a:r>
          </a:p>
        </p:txBody>
      </p:sp>
      <p:sp>
        <p:nvSpPr>
          <p:cNvPr id="24" name="文本框 11"/>
          <p:cNvSpPr txBox="1"/>
          <p:nvPr/>
        </p:nvSpPr>
        <p:spPr>
          <a:xfrm>
            <a:off x="2163841" y="5828641"/>
            <a:ext cx="7209958" cy="723853"/>
          </a:xfrm>
          <a:prstGeom prst="rect">
            <a:avLst/>
          </a:prstGeom>
          <a:noFill/>
        </p:spPr>
        <p:txBody>
          <a:bodyPr wrap="square" rtlCol="0">
            <a:spAutoFit/>
            <a:scene3d>
              <a:camera prst="orthographicFront"/>
              <a:lightRig rig="threePt" dir="t"/>
            </a:scene3d>
            <a:sp3d contourW="12700"/>
          </a:bodyPr>
          <a:lstStyle/>
          <a:p>
            <a:pPr algn="ctr" fontAlgn="auto">
              <a:lnSpc>
                <a:spcPct val="114000"/>
              </a:lnSpc>
              <a:spcBef>
                <a:spcPts val="0"/>
              </a:spcBef>
              <a:spcAft>
                <a:spcPts val="0"/>
              </a:spcAft>
              <a:defRPr/>
            </a:pPr>
            <a:r>
              <a:rPr lang="en-US" altLang="zh-CN" sz="1200" dirty="0">
                <a:solidFill>
                  <a:prstClr val="white">
                    <a:lumMod val="50000"/>
                  </a:prstClr>
                </a:solidFill>
                <a:latin typeface="微软雅黑"/>
                <a:ea typeface="微软雅黑"/>
              </a:rPr>
              <a:t>The user can demonstrate on a projector or computer print the presentation and make it into e used in a wider field The user can demonstrate on a projector </a:t>
            </a:r>
            <a:r>
              <a:rPr lang="en-US" altLang="zh-CN" sz="1200" dirty="0" err="1">
                <a:solidFill>
                  <a:prstClr val="white">
                    <a:lumMod val="50000"/>
                  </a:prstClr>
                </a:solidFill>
                <a:latin typeface="微软雅黑"/>
                <a:ea typeface="微软雅黑"/>
              </a:rPr>
              <a:t>orcomputer</a:t>
            </a:r>
            <a:r>
              <a:rPr lang="en-US" altLang="zh-CN" sz="1200" dirty="0">
                <a:solidFill>
                  <a:prstClr val="white">
                    <a:lumMod val="50000"/>
                  </a:prstClr>
                </a:solidFill>
                <a:latin typeface="微软雅黑"/>
                <a:ea typeface="微软雅黑"/>
              </a:rPr>
              <a:t> print the</a:t>
            </a:r>
          </a:p>
          <a:p>
            <a:pPr algn="ctr" fontAlgn="auto">
              <a:lnSpc>
                <a:spcPct val="114000"/>
              </a:lnSpc>
              <a:spcBef>
                <a:spcPts val="0"/>
              </a:spcBef>
              <a:spcAft>
                <a:spcPts val="0"/>
              </a:spcAft>
              <a:defRPr/>
            </a:pPr>
            <a:r>
              <a:rPr lang="en-US" altLang="zh-CN" sz="1200" dirty="0">
                <a:solidFill>
                  <a:prstClr val="white">
                    <a:lumMod val="50000"/>
                  </a:prstClr>
                </a:solidFill>
                <a:latin typeface="微软雅黑"/>
                <a:ea typeface="微软雅黑"/>
              </a:rPr>
              <a:t> presentation and make it into e used in a wider field</a:t>
            </a:r>
          </a:p>
        </p:txBody>
      </p:sp>
      <p:grpSp>
        <p:nvGrpSpPr>
          <p:cNvPr id="25" name="组合 24"/>
          <p:cNvGrpSpPr/>
          <p:nvPr/>
        </p:nvGrpSpPr>
        <p:grpSpPr>
          <a:xfrm>
            <a:off x="4763905" y="6795509"/>
            <a:ext cx="2147748" cy="405192"/>
            <a:chOff x="5207206" y="5903533"/>
            <a:chExt cx="2147748" cy="405192"/>
          </a:xfrm>
        </p:grpSpPr>
        <p:pic>
          <p:nvPicPr>
            <p:cNvPr id="26" name="图片 25"/>
            <p:cNvPicPr>
              <a:picLocks noChangeAspect="1"/>
            </p:cNvPicPr>
            <p:nvPr/>
          </p:nvPicPr>
          <p:blipFill>
            <a:blip r:embed="rId9"/>
            <a:stretch>
              <a:fillRect/>
            </a:stretch>
          </p:blipFill>
          <p:spPr>
            <a:xfrm>
              <a:off x="5207206" y="5903533"/>
              <a:ext cx="329994" cy="405192"/>
            </a:xfrm>
            <a:prstGeom prst="rect">
              <a:avLst/>
            </a:prstGeom>
          </p:spPr>
        </p:pic>
        <p:sp>
          <p:nvSpPr>
            <p:cNvPr id="27" name="文本框 13"/>
            <p:cNvSpPr txBox="1"/>
            <p:nvPr/>
          </p:nvSpPr>
          <p:spPr>
            <a:xfrm>
              <a:off x="5416602" y="5964789"/>
              <a:ext cx="1938352" cy="338554"/>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1600" dirty="0">
                  <a:solidFill>
                    <a:prstClr val="black"/>
                  </a:solidFill>
                  <a:latin typeface="微软雅黑"/>
                  <a:ea typeface="微软雅黑"/>
                </a:rPr>
                <a:t>汇报人：</a:t>
              </a:r>
              <a:r>
                <a:rPr lang="en-US" altLang="zh-CN" sz="1600" dirty="0" err="1">
                  <a:solidFill>
                    <a:prstClr val="black"/>
                  </a:solidFill>
                  <a:latin typeface="微软雅黑"/>
                  <a:ea typeface="微软雅黑"/>
                </a:rPr>
                <a:t>homePPT</a:t>
              </a:r>
              <a:endParaRPr lang="zh-CN" altLang="en-US" sz="1600" dirty="0">
                <a:solidFill>
                  <a:prstClr val="black"/>
                </a:solidFill>
                <a:latin typeface="微软雅黑"/>
                <a:ea typeface="微软雅黑"/>
              </a:endParaRPr>
            </a:p>
          </p:txBody>
        </p:sp>
      </p:grpSp>
    </p:spTree>
    <p:extLst>
      <p:ext uri="{BB962C8B-B14F-4D97-AF65-F5344CB8AC3E}">
        <p14:creationId xmlns:p14="http://schemas.microsoft.com/office/powerpoint/2010/main" val="389363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randombar(horizontal)">
                                      <p:cBhvr>
                                        <p:cTn id="19" dur="500"/>
                                        <p:tgtEl>
                                          <p:spTgt spid="2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555763" y="2227918"/>
            <a:ext cx="2489160" cy="2140858"/>
          </a:xfrm>
          <a:prstGeom prst="rect">
            <a:avLst/>
          </a:prstGeom>
        </p:spPr>
      </p:pic>
      <p:sp>
        <p:nvSpPr>
          <p:cNvPr id="7" name="矩形 6"/>
          <p:cNvSpPr/>
          <p:nvPr/>
        </p:nvSpPr>
        <p:spPr>
          <a:xfrm>
            <a:off x="3637533" y="5312925"/>
            <a:ext cx="4325619" cy="700769"/>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3600" b="1" dirty="0">
                <a:solidFill>
                  <a:prstClr val="black"/>
                </a:solidFill>
                <a:latin typeface="微软雅黑"/>
                <a:ea typeface="微软雅黑"/>
              </a:rPr>
              <a:t>标题文字添加此处</a:t>
            </a:r>
          </a:p>
        </p:txBody>
      </p:sp>
      <p:sp>
        <p:nvSpPr>
          <p:cNvPr id="8" name="文本框 3"/>
          <p:cNvSpPr txBox="1"/>
          <p:nvPr/>
        </p:nvSpPr>
        <p:spPr>
          <a:xfrm>
            <a:off x="2592685" y="6111291"/>
            <a:ext cx="6415316" cy="513346"/>
          </a:xfrm>
          <a:prstGeom prst="rect">
            <a:avLst/>
          </a:prstGeom>
          <a:noFill/>
        </p:spPr>
        <p:txBody>
          <a:bodyPr wrap="square" rtlCol="0">
            <a:spAutoFit/>
            <a:scene3d>
              <a:camera prst="orthographicFront"/>
              <a:lightRig rig="threePt" dir="t"/>
            </a:scene3d>
            <a:sp3d contourW="12700"/>
          </a:bodyPr>
          <a:lstStyle/>
          <a:p>
            <a:pPr algn="ctr" fontAlgn="auto">
              <a:lnSpc>
                <a:spcPct val="114000"/>
              </a:lnSpc>
              <a:spcBef>
                <a:spcPts val="0"/>
              </a:spcBef>
              <a:spcAft>
                <a:spcPts val="0"/>
              </a:spcAft>
            </a:pPr>
            <a:r>
              <a:rPr lang="en-US" altLang="zh-CN" sz="1200" dirty="0">
                <a:solidFill>
                  <a:prstClr val="white">
                    <a:lumMod val="50000"/>
                  </a:prstClr>
                </a:solidFill>
                <a:latin typeface="Arial"/>
                <a:ea typeface="微软雅黑"/>
              </a:rPr>
              <a:t>The user can demonstrate on a projector or computer, or print the presentation and make it into a film to be used in a wider field</a:t>
            </a:r>
          </a:p>
        </p:txBody>
      </p:sp>
      <p:sp>
        <p:nvSpPr>
          <p:cNvPr id="9" name="矩形 8"/>
          <p:cNvSpPr/>
          <p:nvPr/>
        </p:nvSpPr>
        <p:spPr>
          <a:xfrm>
            <a:off x="3637533" y="4568347"/>
            <a:ext cx="4325619" cy="7630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a:ea typeface="微软雅黑"/>
              </a:rPr>
              <a:t>PART 0home</a:t>
            </a:r>
            <a:endParaRPr lang="zh-CN" altLang="en-US" sz="4000" b="1" dirty="0">
              <a:solidFill>
                <a:prstClr val="black"/>
              </a:solidFill>
              <a:latin typeface="Arial"/>
              <a:ea typeface="微软雅黑"/>
            </a:endParaRPr>
          </a:p>
        </p:txBody>
      </p:sp>
    </p:spTree>
    <p:extLst>
      <p:ext uri="{BB962C8B-B14F-4D97-AF65-F5344CB8AC3E}">
        <p14:creationId xmlns:p14="http://schemas.microsoft.com/office/powerpoint/2010/main" val="32892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tretch>
            <a:fillRect/>
          </a:stretch>
        </p:blipFill>
        <p:spPr>
          <a:xfrm>
            <a:off x="293043" y="1264523"/>
            <a:ext cx="1916757" cy="704850"/>
          </a:xfrm>
          <a:prstGeom prst="rect">
            <a:avLst/>
          </a:prstGeom>
        </p:spPr>
      </p:pic>
      <p:pic>
        <p:nvPicPr>
          <p:cNvPr id="19" name="图片 18"/>
          <p:cNvPicPr>
            <a:picLocks noChangeAspect="1"/>
          </p:cNvPicPr>
          <p:nvPr/>
        </p:nvPicPr>
        <p:blipFill>
          <a:blip r:embed="rId3"/>
          <a:stretch>
            <a:fillRect/>
          </a:stretch>
        </p:blipFill>
        <p:spPr>
          <a:xfrm>
            <a:off x="5040086" y="3159369"/>
            <a:ext cx="5715000" cy="3370760"/>
          </a:xfrm>
          <a:prstGeom prst="rect">
            <a:avLst/>
          </a:prstGeom>
        </p:spPr>
      </p:pic>
      <p:grpSp>
        <p:nvGrpSpPr>
          <p:cNvPr id="20" name="组合 19"/>
          <p:cNvGrpSpPr/>
          <p:nvPr/>
        </p:nvGrpSpPr>
        <p:grpSpPr>
          <a:xfrm>
            <a:off x="2348065" y="1279037"/>
            <a:ext cx="4880049" cy="727678"/>
            <a:chOff x="3708780" y="2244236"/>
            <a:chExt cx="4880049" cy="727678"/>
          </a:xfrm>
        </p:grpSpPr>
        <p:sp>
          <p:nvSpPr>
            <p:cNvPr id="21" name="矩形 20"/>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2"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3" name="组合 22"/>
          <p:cNvGrpSpPr/>
          <p:nvPr/>
        </p:nvGrpSpPr>
        <p:grpSpPr>
          <a:xfrm>
            <a:off x="1251421" y="3063198"/>
            <a:ext cx="4238084" cy="1198625"/>
            <a:chOff x="7325360" y="2384859"/>
            <a:chExt cx="4238084" cy="1198625"/>
          </a:xfrm>
        </p:grpSpPr>
        <p:sp>
          <p:nvSpPr>
            <p:cNvPr id="24" name="矩形 23"/>
            <p:cNvSpPr/>
            <p:nvPr/>
          </p:nvSpPr>
          <p:spPr>
            <a:xfrm>
              <a:off x="7325360" y="2737483"/>
              <a:ext cx="4238084" cy="846001"/>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用户可以在投影仪或者计算机上进行演示也可以将演示文稿打印出来制作用户可以在投影仪或者计算机上进行演示也可以将演示文稿打印出来制作</a:t>
              </a:r>
            </a:p>
          </p:txBody>
        </p:sp>
        <p:sp>
          <p:nvSpPr>
            <p:cNvPr id="25" name="矩形 2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
        <p:nvSpPr>
          <p:cNvPr id="26" name="矩形 25"/>
          <p:cNvSpPr/>
          <p:nvPr/>
        </p:nvSpPr>
        <p:spPr>
          <a:xfrm>
            <a:off x="5417544" y="5159178"/>
            <a:ext cx="721998" cy="427746"/>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000" dirty="0">
                <a:solidFill>
                  <a:prstClr val="black"/>
                </a:solidFill>
                <a:latin typeface="Arial"/>
                <a:ea typeface="微软雅黑"/>
              </a:rPr>
              <a:t>20%</a:t>
            </a:r>
            <a:endParaRPr lang="zh-CN" altLang="en-US" sz="2000" dirty="0">
              <a:solidFill>
                <a:prstClr val="black"/>
              </a:solidFill>
              <a:latin typeface="Arial"/>
              <a:ea typeface="微软雅黑"/>
            </a:endParaRPr>
          </a:p>
        </p:txBody>
      </p:sp>
      <p:sp>
        <p:nvSpPr>
          <p:cNvPr id="27" name="矩形 26"/>
          <p:cNvSpPr/>
          <p:nvPr/>
        </p:nvSpPr>
        <p:spPr>
          <a:xfrm>
            <a:off x="6867115" y="4175962"/>
            <a:ext cx="721998" cy="427746"/>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000" dirty="0">
                <a:solidFill>
                  <a:prstClr val="black"/>
                </a:solidFill>
                <a:latin typeface="Arial"/>
                <a:ea typeface="微软雅黑"/>
              </a:rPr>
              <a:t>45%</a:t>
            </a:r>
            <a:endParaRPr lang="zh-CN" altLang="en-US" sz="2000" dirty="0">
              <a:solidFill>
                <a:prstClr val="black"/>
              </a:solidFill>
              <a:latin typeface="Arial"/>
              <a:ea typeface="微软雅黑"/>
            </a:endParaRPr>
          </a:p>
        </p:txBody>
      </p:sp>
      <p:sp>
        <p:nvSpPr>
          <p:cNvPr id="28" name="矩形 27"/>
          <p:cNvSpPr/>
          <p:nvPr/>
        </p:nvSpPr>
        <p:spPr>
          <a:xfrm>
            <a:off x="8289515" y="3296064"/>
            <a:ext cx="721998" cy="427746"/>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000" dirty="0">
                <a:solidFill>
                  <a:prstClr val="black"/>
                </a:solidFill>
                <a:latin typeface="Arial"/>
                <a:ea typeface="微软雅黑"/>
              </a:rPr>
              <a:t>68%</a:t>
            </a:r>
            <a:endParaRPr lang="zh-CN" altLang="en-US" sz="2000" dirty="0">
              <a:solidFill>
                <a:prstClr val="black"/>
              </a:solidFill>
              <a:latin typeface="Arial"/>
              <a:ea typeface="微软雅黑"/>
            </a:endParaRPr>
          </a:p>
        </p:txBody>
      </p:sp>
      <p:sp>
        <p:nvSpPr>
          <p:cNvPr id="29" name="矩形 28"/>
          <p:cNvSpPr/>
          <p:nvPr/>
        </p:nvSpPr>
        <p:spPr>
          <a:xfrm>
            <a:off x="9682887" y="2675500"/>
            <a:ext cx="721998" cy="427746"/>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2000" dirty="0">
                <a:solidFill>
                  <a:prstClr val="black"/>
                </a:solidFill>
                <a:latin typeface="Arial"/>
                <a:ea typeface="微软雅黑"/>
              </a:rPr>
              <a:t>82%</a:t>
            </a:r>
            <a:endParaRPr lang="zh-CN" altLang="en-US" sz="2000" dirty="0">
              <a:solidFill>
                <a:prstClr val="black"/>
              </a:solidFill>
              <a:latin typeface="Arial"/>
              <a:ea typeface="微软雅黑"/>
            </a:endParaRPr>
          </a:p>
        </p:txBody>
      </p:sp>
      <p:sp>
        <p:nvSpPr>
          <p:cNvPr id="30" name="矩形 29"/>
          <p:cNvSpPr/>
          <p:nvPr/>
        </p:nvSpPr>
        <p:spPr>
          <a:xfrm>
            <a:off x="4844385" y="6596879"/>
            <a:ext cx="1716072" cy="3877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dirty="0">
                <a:solidFill>
                  <a:prstClr val="black"/>
                </a:solidFill>
                <a:latin typeface="微软雅黑"/>
                <a:ea typeface="微软雅黑"/>
              </a:rPr>
              <a:t>文字添加</a:t>
            </a:r>
          </a:p>
        </p:txBody>
      </p:sp>
      <p:sp>
        <p:nvSpPr>
          <p:cNvPr id="31" name="矩形 30"/>
          <p:cNvSpPr/>
          <p:nvPr/>
        </p:nvSpPr>
        <p:spPr>
          <a:xfrm>
            <a:off x="6181514" y="6596879"/>
            <a:ext cx="1716072" cy="3877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dirty="0">
                <a:solidFill>
                  <a:prstClr val="black"/>
                </a:solidFill>
                <a:latin typeface="微软雅黑"/>
                <a:ea typeface="微软雅黑"/>
              </a:rPr>
              <a:t>文字添加</a:t>
            </a:r>
          </a:p>
        </p:txBody>
      </p:sp>
      <p:sp>
        <p:nvSpPr>
          <p:cNvPr id="32" name="矩形 31"/>
          <p:cNvSpPr/>
          <p:nvPr/>
        </p:nvSpPr>
        <p:spPr>
          <a:xfrm>
            <a:off x="7792478" y="6596879"/>
            <a:ext cx="1716072" cy="3877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dirty="0">
                <a:solidFill>
                  <a:prstClr val="black"/>
                </a:solidFill>
                <a:latin typeface="微软雅黑"/>
                <a:ea typeface="微软雅黑"/>
              </a:rPr>
              <a:t>文字添加</a:t>
            </a:r>
          </a:p>
        </p:txBody>
      </p:sp>
      <p:sp>
        <p:nvSpPr>
          <p:cNvPr id="33" name="矩形 32"/>
          <p:cNvSpPr/>
          <p:nvPr/>
        </p:nvSpPr>
        <p:spPr>
          <a:xfrm>
            <a:off x="9185850" y="6596879"/>
            <a:ext cx="1716072" cy="387798"/>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dirty="0">
                <a:solidFill>
                  <a:prstClr val="black"/>
                </a:solidFill>
                <a:latin typeface="微软雅黑"/>
                <a:ea typeface="微软雅黑"/>
              </a:rPr>
              <a:t>文字添加</a:t>
            </a:r>
          </a:p>
        </p:txBody>
      </p:sp>
    </p:spTree>
    <p:extLst>
      <p:ext uri="{BB962C8B-B14F-4D97-AF65-F5344CB8AC3E}">
        <p14:creationId xmlns:p14="http://schemas.microsoft.com/office/powerpoint/2010/main" val="155334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right)">
                                      <p:cBhvr>
                                        <p:cTn id="13" dur="500"/>
                                        <p:tgtEl>
                                          <p:spTgt spid="20"/>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Effect transition="in" filter="fade">
                                      <p:cBhvr>
                                        <p:cTn id="35" dur="500"/>
                                        <p:tgtEl>
                                          <p:spTgt spid="3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ppt_w</p:attrName>
                                        </p:attrNameLst>
                                      </p:cBhvr>
                                      <p:tavLst>
                                        <p:tav tm="0">
                                          <p:val>
                                            <p:fltVal val="0"/>
                                          </p:val>
                                        </p:tav>
                                        <p:tav tm="100000">
                                          <p:val>
                                            <p:strVal val="#ppt_w"/>
                                          </p:val>
                                        </p:tav>
                                      </p:tavLst>
                                    </p:anim>
                                    <p:anim calcmode="lin" valueType="num">
                                      <p:cBhvr>
                                        <p:cTn id="39" dur="500" fill="hold"/>
                                        <p:tgtEl>
                                          <p:spTgt spid="33"/>
                                        </p:tgtEl>
                                        <p:attrNameLst>
                                          <p:attrName>ppt_h</p:attrName>
                                        </p:attrNameLst>
                                      </p:cBhvr>
                                      <p:tavLst>
                                        <p:tav tm="0">
                                          <p:val>
                                            <p:fltVal val="0"/>
                                          </p:val>
                                        </p:tav>
                                        <p:tav tm="100000">
                                          <p:val>
                                            <p:strVal val="#ppt_h"/>
                                          </p:val>
                                        </p:tav>
                                      </p:tavLst>
                                    </p:anim>
                                    <p:animEffect transition="in" filter="fade">
                                      <p:cBhvr>
                                        <p:cTn id="40" dur="500"/>
                                        <p:tgtEl>
                                          <p:spTgt spid="33"/>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3000"/>
                            </p:stCondLst>
                            <p:childTnLst>
                              <p:par>
                                <p:cTn id="55" presetID="2" presetClass="entr" presetSubtype="8"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0-#ppt_w/2"/>
                                          </p:val>
                                        </p:tav>
                                        <p:tav tm="100000">
                                          <p:val>
                                            <p:strVal val="#ppt_x"/>
                                          </p:val>
                                        </p:tav>
                                      </p:tavLst>
                                    </p:anim>
                                    <p:anim calcmode="lin" valueType="num">
                                      <p:cBhvr additive="base">
                                        <p:cTn id="5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stretch>
            <a:fillRect/>
          </a:stretch>
        </p:blipFill>
        <p:spPr>
          <a:xfrm>
            <a:off x="4133757" y="3035747"/>
            <a:ext cx="3924486" cy="3444874"/>
          </a:xfrm>
          <a:prstGeom prst="rect">
            <a:avLst/>
          </a:prstGeom>
        </p:spPr>
      </p:pic>
      <p:pic>
        <p:nvPicPr>
          <p:cNvPr id="20" name="图片 19"/>
          <p:cNvPicPr>
            <a:picLocks noChangeAspect="1"/>
          </p:cNvPicPr>
          <p:nvPr/>
        </p:nvPicPr>
        <p:blipFill>
          <a:blip r:embed="rId3"/>
          <a:stretch>
            <a:fillRect/>
          </a:stretch>
        </p:blipFill>
        <p:spPr>
          <a:xfrm>
            <a:off x="293043" y="1311721"/>
            <a:ext cx="1916757" cy="704850"/>
          </a:xfrm>
          <a:prstGeom prst="rect">
            <a:avLst/>
          </a:prstGeom>
        </p:spPr>
      </p:pic>
      <p:grpSp>
        <p:nvGrpSpPr>
          <p:cNvPr id="21" name="组合 20"/>
          <p:cNvGrpSpPr/>
          <p:nvPr/>
        </p:nvGrpSpPr>
        <p:grpSpPr>
          <a:xfrm>
            <a:off x="2348065" y="1326235"/>
            <a:ext cx="4880049" cy="727678"/>
            <a:chOff x="3708780" y="2244236"/>
            <a:chExt cx="4880049" cy="727678"/>
          </a:xfrm>
        </p:grpSpPr>
        <p:sp>
          <p:nvSpPr>
            <p:cNvPr id="22" name="矩形 21"/>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3"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4" name="组合 23"/>
          <p:cNvGrpSpPr/>
          <p:nvPr/>
        </p:nvGrpSpPr>
        <p:grpSpPr>
          <a:xfrm>
            <a:off x="8418374" y="5139039"/>
            <a:ext cx="2380255" cy="1220554"/>
            <a:chOff x="7325360" y="2384859"/>
            <a:chExt cx="2380255" cy="1220554"/>
          </a:xfrm>
        </p:grpSpPr>
        <p:sp>
          <p:nvSpPr>
            <p:cNvPr id="25" name="矩形 24"/>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6" name="矩形 25"/>
            <p:cNvSpPr/>
            <p:nvPr/>
          </p:nvSpPr>
          <p:spPr>
            <a:xfrm>
              <a:off x="7325360" y="2384859"/>
              <a:ext cx="2241974"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文字添加</a:t>
              </a:r>
            </a:p>
          </p:txBody>
        </p:sp>
      </p:grpSp>
      <p:grpSp>
        <p:nvGrpSpPr>
          <p:cNvPr id="27" name="组合 26"/>
          <p:cNvGrpSpPr/>
          <p:nvPr/>
        </p:nvGrpSpPr>
        <p:grpSpPr>
          <a:xfrm>
            <a:off x="7079204" y="2949796"/>
            <a:ext cx="3385596" cy="962022"/>
            <a:chOff x="7325360" y="2384859"/>
            <a:chExt cx="3385596" cy="962022"/>
          </a:xfrm>
        </p:grpSpPr>
        <p:sp>
          <p:nvSpPr>
            <p:cNvPr id="28" name="矩形 27"/>
            <p:cNvSpPr/>
            <p:nvPr/>
          </p:nvSpPr>
          <p:spPr>
            <a:xfrm>
              <a:off x="7325360" y="2737483"/>
              <a:ext cx="3385596"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9" name="矩形 2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0" name="组合 29"/>
          <p:cNvGrpSpPr/>
          <p:nvPr/>
        </p:nvGrpSpPr>
        <p:grpSpPr>
          <a:xfrm>
            <a:off x="1251421" y="5139039"/>
            <a:ext cx="2380255" cy="1220554"/>
            <a:chOff x="7325360" y="2384859"/>
            <a:chExt cx="2380255" cy="1220554"/>
          </a:xfrm>
        </p:grpSpPr>
        <p:sp>
          <p:nvSpPr>
            <p:cNvPr id="31" name="矩形 30"/>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2" name="矩形 31"/>
            <p:cNvSpPr/>
            <p:nvPr/>
          </p:nvSpPr>
          <p:spPr>
            <a:xfrm>
              <a:off x="7463641"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文字添加</a:t>
              </a:r>
            </a:p>
          </p:txBody>
        </p:sp>
      </p:grpSp>
      <p:sp>
        <p:nvSpPr>
          <p:cNvPr id="33" name="矩形 32"/>
          <p:cNvSpPr/>
          <p:nvPr/>
        </p:nvSpPr>
        <p:spPr>
          <a:xfrm>
            <a:off x="5748796" y="3394753"/>
            <a:ext cx="721998" cy="726609"/>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a:ea typeface="微软雅黑"/>
              </a:rPr>
              <a:t>0home</a:t>
            </a:r>
            <a:endParaRPr lang="zh-CN" altLang="en-US" dirty="0">
              <a:solidFill>
                <a:prstClr val="black"/>
              </a:solidFill>
              <a:latin typeface="Arial"/>
              <a:ea typeface="微软雅黑"/>
            </a:endParaRPr>
          </a:p>
        </p:txBody>
      </p:sp>
      <p:sp>
        <p:nvSpPr>
          <p:cNvPr id="34" name="矩形 33"/>
          <p:cNvSpPr/>
          <p:nvPr/>
        </p:nvSpPr>
        <p:spPr>
          <a:xfrm>
            <a:off x="4354521" y="5636341"/>
            <a:ext cx="721998" cy="39421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a:ea typeface="微软雅黑"/>
              </a:rPr>
              <a:t>02</a:t>
            </a:r>
            <a:endParaRPr lang="zh-CN" altLang="en-US" dirty="0">
              <a:solidFill>
                <a:prstClr val="black"/>
              </a:solidFill>
              <a:latin typeface="Arial"/>
              <a:ea typeface="微软雅黑"/>
            </a:endParaRPr>
          </a:p>
        </p:txBody>
      </p:sp>
      <p:sp>
        <p:nvSpPr>
          <p:cNvPr id="35" name="矩形 34"/>
          <p:cNvSpPr/>
          <p:nvPr/>
        </p:nvSpPr>
        <p:spPr>
          <a:xfrm>
            <a:off x="7079204" y="5819679"/>
            <a:ext cx="721998" cy="394210"/>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dirty="0">
                <a:solidFill>
                  <a:prstClr val="black"/>
                </a:solidFill>
                <a:latin typeface="Arial"/>
                <a:ea typeface="微软雅黑"/>
              </a:rPr>
              <a:t>03</a:t>
            </a:r>
            <a:endParaRPr lang="zh-CN" altLang="en-US" dirty="0">
              <a:solidFill>
                <a:prstClr val="black"/>
              </a:solidFill>
              <a:latin typeface="Arial"/>
              <a:ea typeface="微软雅黑"/>
            </a:endParaRPr>
          </a:p>
        </p:txBody>
      </p:sp>
    </p:spTree>
    <p:extLst>
      <p:ext uri="{BB962C8B-B14F-4D97-AF65-F5344CB8AC3E}">
        <p14:creationId xmlns:p14="http://schemas.microsoft.com/office/powerpoint/2010/main" val="6897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 calcmode="lin" valueType="num">
                                      <p:cBhvr>
                                        <p:cTn id="19" dur="1000" fill="hold"/>
                                        <p:tgtEl>
                                          <p:spTgt spid="19"/>
                                        </p:tgtEl>
                                        <p:attrNameLst>
                                          <p:attrName>style.rotation</p:attrName>
                                        </p:attrNameLst>
                                      </p:cBhvr>
                                      <p:tavLst>
                                        <p:tav tm="0">
                                          <p:val>
                                            <p:fltVal val="90"/>
                                          </p:val>
                                        </p:tav>
                                        <p:tav tm="100000">
                                          <p:val>
                                            <p:fltVal val="0"/>
                                          </p:val>
                                        </p:tav>
                                      </p:tavLst>
                                    </p:anim>
                                    <p:animEffect transition="in" filter="fade">
                                      <p:cBhvr>
                                        <p:cTn id="20" dur="1000"/>
                                        <p:tgtEl>
                                          <p:spTgt spid="19"/>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p:cTn id="34" dur="500" fill="hold"/>
                                        <p:tgtEl>
                                          <p:spTgt spid="35"/>
                                        </p:tgtEl>
                                        <p:attrNameLst>
                                          <p:attrName>ppt_w</p:attrName>
                                        </p:attrNameLst>
                                      </p:cBhvr>
                                      <p:tavLst>
                                        <p:tav tm="0">
                                          <p:val>
                                            <p:fltVal val="0"/>
                                          </p:val>
                                        </p:tav>
                                        <p:tav tm="100000">
                                          <p:val>
                                            <p:strVal val="#ppt_w"/>
                                          </p:val>
                                        </p:tav>
                                      </p:tavLst>
                                    </p:anim>
                                    <p:anim calcmode="lin" valueType="num">
                                      <p:cBhvr>
                                        <p:cTn id="35" dur="500" fill="hold"/>
                                        <p:tgtEl>
                                          <p:spTgt spid="35"/>
                                        </p:tgtEl>
                                        <p:attrNameLst>
                                          <p:attrName>ppt_h</p:attrName>
                                        </p:attrNameLst>
                                      </p:cBhvr>
                                      <p:tavLst>
                                        <p:tav tm="0">
                                          <p:val>
                                            <p:fltVal val="0"/>
                                          </p:val>
                                        </p:tav>
                                        <p:tav tm="100000">
                                          <p:val>
                                            <p:strVal val="#ppt_h"/>
                                          </p:val>
                                        </p:tav>
                                      </p:tavLst>
                                    </p:anim>
                                    <p:animEffect transition="in" filter="fade">
                                      <p:cBhvr>
                                        <p:cTn id="36" dur="500"/>
                                        <p:tgtEl>
                                          <p:spTgt spid="35"/>
                                        </p:tgtEl>
                                      </p:cBhvr>
                                    </p:animEffect>
                                  </p:childTnLst>
                                </p:cTn>
                              </p:par>
                            </p:childTnLst>
                          </p:cTn>
                        </p:par>
                        <p:par>
                          <p:cTn id="37" fill="hold">
                            <p:stCondLst>
                              <p:cond delay="2500"/>
                            </p:stCondLst>
                            <p:childTnLst>
                              <p:par>
                                <p:cTn id="38" presetID="2" presetClass="entr" presetSubtype="2"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1+#ppt_w/2"/>
                                          </p:val>
                                        </p:tav>
                                        <p:tav tm="100000">
                                          <p:val>
                                            <p:strVal val="#ppt_x"/>
                                          </p:val>
                                        </p:tav>
                                      </p:tavLst>
                                    </p:anim>
                                    <p:anim calcmode="lin" valueType="num">
                                      <p:cBhvr additive="base">
                                        <p:cTn id="41" dur="500" fill="hold"/>
                                        <p:tgtEl>
                                          <p:spTgt spid="27"/>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fltVal val="0"/>
                                          </p:val>
                                        </p:tav>
                                        <p:tav tm="100000">
                                          <p:val>
                                            <p:strVal val="#ppt_h"/>
                                          </p:val>
                                        </p:tav>
                                      </p:tavLst>
                                    </p:anim>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stretch>
            <a:fillRect/>
          </a:stretch>
        </p:blipFill>
        <p:spPr>
          <a:xfrm>
            <a:off x="3267122" y="2600003"/>
            <a:ext cx="5657756" cy="4384674"/>
          </a:xfrm>
          <a:prstGeom prst="rect">
            <a:avLst/>
          </a:prstGeom>
        </p:spPr>
      </p:pic>
      <p:pic>
        <p:nvPicPr>
          <p:cNvPr id="20" name="图片 19"/>
          <p:cNvPicPr>
            <a:picLocks noChangeAspect="1"/>
          </p:cNvPicPr>
          <p:nvPr/>
        </p:nvPicPr>
        <p:blipFill>
          <a:blip r:embed="rId3"/>
          <a:stretch>
            <a:fillRect/>
          </a:stretch>
        </p:blipFill>
        <p:spPr>
          <a:xfrm>
            <a:off x="293043" y="1345877"/>
            <a:ext cx="1916757" cy="704850"/>
          </a:xfrm>
          <a:prstGeom prst="rect">
            <a:avLst/>
          </a:prstGeom>
        </p:spPr>
      </p:pic>
      <p:grpSp>
        <p:nvGrpSpPr>
          <p:cNvPr id="21" name="组合 20"/>
          <p:cNvGrpSpPr/>
          <p:nvPr/>
        </p:nvGrpSpPr>
        <p:grpSpPr>
          <a:xfrm>
            <a:off x="2348065" y="1360391"/>
            <a:ext cx="4880049" cy="727678"/>
            <a:chOff x="3708780" y="2244236"/>
            <a:chExt cx="4880049" cy="727678"/>
          </a:xfrm>
        </p:grpSpPr>
        <p:sp>
          <p:nvSpPr>
            <p:cNvPr id="22" name="矩形 21"/>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3"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4" name="组合 23"/>
          <p:cNvGrpSpPr/>
          <p:nvPr/>
        </p:nvGrpSpPr>
        <p:grpSpPr>
          <a:xfrm>
            <a:off x="6197688" y="5637652"/>
            <a:ext cx="4238084" cy="962022"/>
            <a:chOff x="7325360" y="2384859"/>
            <a:chExt cx="4238084" cy="962022"/>
          </a:xfrm>
        </p:grpSpPr>
        <p:sp>
          <p:nvSpPr>
            <p:cNvPr id="25" name="矩形 24"/>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6" name="矩形 2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27" name="组合 26"/>
          <p:cNvGrpSpPr/>
          <p:nvPr/>
        </p:nvGrpSpPr>
        <p:grpSpPr>
          <a:xfrm>
            <a:off x="8388598" y="3947629"/>
            <a:ext cx="2583454" cy="1220554"/>
            <a:chOff x="7325360" y="2384859"/>
            <a:chExt cx="2583454" cy="1220554"/>
          </a:xfrm>
        </p:grpSpPr>
        <p:sp>
          <p:nvSpPr>
            <p:cNvPr id="28" name="矩形 27"/>
            <p:cNvSpPr/>
            <p:nvPr/>
          </p:nvSpPr>
          <p:spPr>
            <a:xfrm>
              <a:off x="7325360" y="2737483"/>
              <a:ext cx="2583454" cy="867930"/>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29" name="矩形 2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0" name="组合 29"/>
          <p:cNvGrpSpPr/>
          <p:nvPr/>
        </p:nvGrpSpPr>
        <p:grpSpPr>
          <a:xfrm>
            <a:off x="2910158" y="3696159"/>
            <a:ext cx="3755864" cy="962022"/>
            <a:chOff x="7807580" y="2384859"/>
            <a:chExt cx="3755864" cy="962022"/>
          </a:xfrm>
        </p:grpSpPr>
        <p:sp>
          <p:nvSpPr>
            <p:cNvPr id="31" name="矩形 30"/>
            <p:cNvSpPr/>
            <p:nvPr/>
          </p:nvSpPr>
          <p:spPr>
            <a:xfrm>
              <a:off x="7807580" y="2737483"/>
              <a:ext cx="3755863" cy="609398"/>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2" name="矩形 31"/>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nvGrpSpPr>
          <p:cNvPr id="33" name="组合 32"/>
          <p:cNvGrpSpPr/>
          <p:nvPr/>
        </p:nvGrpSpPr>
        <p:grpSpPr>
          <a:xfrm>
            <a:off x="1044943" y="5340418"/>
            <a:ext cx="3226662" cy="962022"/>
            <a:chOff x="8336782" y="2384859"/>
            <a:chExt cx="3226662" cy="962022"/>
          </a:xfrm>
        </p:grpSpPr>
        <p:sp>
          <p:nvSpPr>
            <p:cNvPr id="34" name="矩形 33"/>
            <p:cNvSpPr/>
            <p:nvPr/>
          </p:nvSpPr>
          <p:spPr>
            <a:xfrm>
              <a:off x="8336782" y="2737483"/>
              <a:ext cx="3226662" cy="609398"/>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a:t>
              </a:r>
            </a:p>
          </p:txBody>
        </p:sp>
        <p:sp>
          <p:nvSpPr>
            <p:cNvPr id="35" name="矩形 34"/>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spTree>
    <p:extLst>
      <p:ext uri="{BB962C8B-B14F-4D97-AF65-F5344CB8AC3E}">
        <p14:creationId xmlns:p14="http://schemas.microsoft.com/office/powerpoint/2010/main" val="40074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0-#ppt_w/2"/>
                                          </p:val>
                                        </p:tav>
                                        <p:tav tm="100000">
                                          <p:val>
                                            <p:strVal val="#ppt_x"/>
                                          </p:val>
                                        </p:tav>
                                      </p:tavLst>
                                    </p:anim>
                                    <p:anim calcmode="lin" valueType="num">
                                      <p:cBhvr additive="base">
                                        <p:cTn id="34" dur="500" fill="hold"/>
                                        <p:tgtEl>
                                          <p:spTgt spid="30"/>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1+#ppt_w/2"/>
                                          </p:val>
                                        </p:tav>
                                        <p:tav tm="100000">
                                          <p:val>
                                            <p:strVal val="#ppt_x"/>
                                          </p:val>
                                        </p:tav>
                                      </p:tavLst>
                                    </p:anim>
                                    <p:anim calcmode="lin" valueType="num">
                                      <p:cBhvr additive="base">
                                        <p:cTn id="3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2"/>
          <a:stretch>
            <a:fillRect/>
          </a:stretch>
        </p:blipFill>
        <p:spPr>
          <a:xfrm>
            <a:off x="293043" y="1428610"/>
            <a:ext cx="1916757" cy="704850"/>
          </a:xfrm>
          <a:prstGeom prst="rect">
            <a:avLst/>
          </a:prstGeom>
        </p:spPr>
      </p:pic>
      <p:grpSp>
        <p:nvGrpSpPr>
          <p:cNvPr id="37" name="组合 36"/>
          <p:cNvGrpSpPr/>
          <p:nvPr/>
        </p:nvGrpSpPr>
        <p:grpSpPr>
          <a:xfrm>
            <a:off x="2348065" y="1443124"/>
            <a:ext cx="4880049" cy="727678"/>
            <a:chOff x="3708780" y="2244236"/>
            <a:chExt cx="4880049" cy="727678"/>
          </a:xfrm>
        </p:grpSpPr>
        <p:sp>
          <p:nvSpPr>
            <p:cNvPr id="38" name="矩形 37"/>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39" name="文本框 10"/>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40" name="组合 39"/>
          <p:cNvGrpSpPr/>
          <p:nvPr/>
        </p:nvGrpSpPr>
        <p:grpSpPr>
          <a:xfrm>
            <a:off x="2064657" y="3043325"/>
            <a:ext cx="2241974" cy="1419247"/>
            <a:chOff x="2064657" y="1957615"/>
            <a:chExt cx="2241974" cy="1419247"/>
          </a:xfrm>
        </p:grpSpPr>
        <p:pic>
          <p:nvPicPr>
            <p:cNvPr id="41" name="图片 40"/>
            <p:cNvPicPr>
              <a:picLocks noChangeAspect="1"/>
            </p:cNvPicPr>
            <p:nvPr/>
          </p:nvPicPr>
          <p:blipFill>
            <a:blip r:embed="rId3"/>
            <a:stretch>
              <a:fillRect/>
            </a:stretch>
          </p:blipFill>
          <p:spPr>
            <a:xfrm>
              <a:off x="2064657" y="1957615"/>
              <a:ext cx="1028194" cy="304800"/>
            </a:xfrm>
            <a:prstGeom prst="rect">
              <a:avLst/>
            </a:prstGeom>
          </p:spPr>
        </p:pic>
        <p:grpSp>
          <p:nvGrpSpPr>
            <p:cNvPr id="42" name="组合 41"/>
            <p:cNvGrpSpPr/>
            <p:nvPr/>
          </p:nvGrpSpPr>
          <p:grpSpPr>
            <a:xfrm>
              <a:off x="2064657" y="2414840"/>
              <a:ext cx="2241974" cy="962022"/>
              <a:chOff x="7325360" y="2384859"/>
              <a:chExt cx="2241974" cy="962022"/>
            </a:xfrm>
          </p:grpSpPr>
          <p:sp>
            <p:nvSpPr>
              <p:cNvPr id="43" name="矩形 42"/>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a:t>
                </a:r>
              </a:p>
            </p:txBody>
          </p:sp>
          <p:sp>
            <p:nvSpPr>
              <p:cNvPr id="44" name="矩形 4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grpSp>
        <p:nvGrpSpPr>
          <p:cNvPr id="45" name="组合 44"/>
          <p:cNvGrpSpPr/>
          <p:nvPr/>
        </p:nvGrpSpPr>
        <p:grpSpPr>
          <a:xfrm>
            <a:off x="4988114" y="3043325"/>
            <a:ext cx="2241974" cy="1419247"/>
            <a:chOff x="4988114" y="1957615"/>
            <a:chExt cx="2241974" cy="1419247"/>
          </a:xfrm>
        </p:grpSpPr>
        <p:pic>
          <p:nvPicPr>
            <p:cNvPr id="46" name="图片 45"/>
            <p:cNvPicPr>
              <a:picLocks noChangeAspect="1"/>
            </p:cNvPicPr>
            <p:nvPr/>
          </p:nvPicPr>
          <p:blipFill>
            <a:blip r:embed="rId3"/>
            <a:stretch>
              <a:fillRect/>
            </a:stretch>
          </p:blipFill>
          <p:spPr>
            <a:xfrm>
              <a:off x="5080907" y="1957615"/>
              <a:ext cx="1028194" cy="304800"/>
            </a:xfrm>
            <a:prstGeom prst="rect">
              <a:avLst/>
            </a:prstGeom>
          </p:spPr>
        </p:pic>
        <p:grpSp>
          <p:nvGrpSpPr>
            <p:cNvPr id="47" name="组合 46"/>
            <p:cNvGrpSpPr/>
            <p:nvPr/>
          </p:nvGrpSpPr>
          <p:grpSpPr>
            <a:xfrm>
              <a:off x="4988114" y="2414840"/>
              <a:ext cx="2241974" cy="962022"/>
              <a:chOff x="7325360" y="2384859"/>
              <a:chExt cx="2241974" cy="962022"/>
            </a:xfrm>
          </p:grpSpPr>
          <p:sp>
            <p:nvSpPr>
              <p:cNvPr id="48" name="矩形 47"/>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a:t>
                </a:r>
              </a:p>
            </p:txBody>
          </p:sp>
          <p:sp>
            <p:nvSpPr>
              <p:cNvPr id="49" name="矩形 4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grpSp>
        <p:nvGrpSpPr>
          <p:cNvPr id="50" name="组合 49"/>
          <p:cNvGrpSpPr/>
          <p:nvPr/>
        </p:nvGrpSpPr>
        <p:grpSpPr>
          <a:xfrm>
            <a:off x="8004364" y="3043325"/>
            <a:ext cx="2241974" cy="1419247"/>
            <a:chOff x="8004364" y="1957615"/>
            <a:chExt cx="2241974" cy="1419247"/>
          </a:xfrm>
        </p:grpSpPr>
        <p:pic>
          <p:nvPicPr>
            <p:cNvPr id="51" name="图片 50"/>
            <p:cNvPicPr>
              <a:picLocks noChangeAspect="1"/>
            </p:cNvPicPr>
            <p:nvPr/>
          </p:nvPicPr>
          <p:blipFill>
            <a:blip r:embed="rId3"/>
            <a:stretch>
              <a:fillRect/>
            </a:stretch>
          </p:blipFill>
          <p:spPr>
            <a:xfrm>
              <a:off x="8097157" y="1957615"/>
              <a:ext cx="1028194" cy="304800"/>
            </a:xfrm>
            <a:prstGeom prst="rect">
              <a:avLst/>
            </a:prstGeom>
          </p:spPr>
        </p:pic>
        <p:grpSp>
          <p:nvGrpSpPr>
            <p:cNvPr id="52" name="组合 51"/>
            <p:cNvGrpSpPr/>
            <p:nvPr/>
          </p:nvGrpSpPr>
          <p:grpSpPr>
            <a:xfrm>
              <a:off x="8004364" y="2414840"/>
              <a:ext cx="2241974" cy="962022"/>
              <a:chOff x="7325360" y="2384859"/>
              <a:chExt cx="2241974" cy="962022"/>
            </a:xfrm>
          </p:grpSpPr>
          <p:sp>
            <p:nvSpPr>
              <p:cNvPr id="53" name="矩形 52"/>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a:t>
                </a:r>
              </a:p>
            </p:txBody>
          </p:sp>
          <p:sp>
            <p:nvSpPr>
              <p:cNvPr id="54" name="矩形 5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grpSp>
        <p:nvGrpSpPr>
          <p:cNvPr id="55" name="组合 54"/>
          <p:cNvGrpSpPr/>
          <p:nvPr/>
        </p:nvGrpSpPr>
        <p:grpSpPr>
          <a:xfrm>
            <a:off x="2064657" y="5133382"/>
            <a:ext cx="2241974" cy="1419247"/>
            <a:chOff x="2064657" y="4047672"/>
            <a:chExt cx="2241974" cy="1419247"/>
          </a:xfrm>
        </p:grpSpPr>
        <p:pic>
          <p:nvPicPr>
            <p:cNvPr id="56" name="图片 55"/>
            <p:cNvPicPr>
              <a:picLocks noChangeAspect="1"/>
            </p:cNvPicPr>
            <p:nvPr/>
          </p:nvPicPr>
          <p:blipFill>
            <a:blip r:embed="rId3"/>
            <a:stretch>
              <a:fillRect/>
            </a:stretch>
          </p:blipFill>
          <p:spPr>
            <a:xfrm>
              <a:off x="2064657" y="4047672"/>
              <a:ext cx="1028194" cy="304800"/>
            </a:xfrm>
            <a:prstGeom prst="rect">
              <a:avLst/>
            </a:prstGeom>
          </p:spPr>
        </p:pic>
        <p:grpSp>
          <p:nvGrpSpPr>
            <p:cNvPr id="57" name="组合 56"/>
            <p:cNvGrpSpPr/>
            <p:nvPr/>
          </p:nvGrpSpPr>
          <p:grpSpPr>
            <a:xfrm>
              <a:off x="2064657" y="4504897"/>
              <a:ext cx="2241974" cy="962022"/>
              <a:chOff x="7325360" y="2384859"/>
              <a:chExt cx="2241974" cy="962022"/>
            </a:xfrm>
          </p:grpSpPr>
          <p:sp>
            <p:nvSpPr>
              <p:cNvPr id="58" name="矩形 57"/>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a:t>
                </a:r>
              </a:p>
            </p:txBody>
          </p:sp>
          <p:sp>
            <p:nvSpPr>
              <p:cNvPr id="59" name="矩形 5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grpSp>
        <p:nvGrpSpPr>
          <p:cNvPr id="60" name="组合 59"/>
          <p:cNvGrpSpPr/>
          <p:nvPr/>
        </p:nvGrpSpPr>
        <p:grpSpPr>
          <a:xfrm>
            <a:off x="4988114" y="5133382"/>
            <a:ext cx="2241974" cy="1419247"/>
            <a:chOff x="4988114" y="4047672"/>
            <a:chExt cx="2241974" cy="1419247"/>
          </a:xfrm>
        </p:grpSpPr>
        <p:pic>
          <p:nvPicPr>
            <p:cNvPr id="61" name="图片 60"/>
            <p:cNvPicPr>
              <a:picLocks noChangeAspect="1"/>
            </p:cNvPicPr>
            <p:nvPr/>
          </p:nvPicPr>
          <p:blipFill>
            <a:blip r:embed="rId3"/>
            <a:stretch>
              <a:fillRect/>
            </a:stretch>
          </p:blipFill>
          <p:spPr>
            <a:xfrm>
              <a:off x="5080907" y="4047672"/>
              <a:ext cx="1028194" cy="304800"/>
            </a:xfrm>
            <a:prstGeom prst="rect">
              <a:avLst/>
            </a:prstGeom>
          </p:spPr>
        </p:pic>
        <p:grpSp>
          <p:nvGrpSpPr>
            <p:cNvPr id="62" name="组合 61"/>
            <p:cNvGrpSpPr/>
            <p:nvPr/>
          </p:nvGrpSpPr>
          <p:grpSpPr>
            <a:xfrm>
              <a:off x="4988114" y="4504897"/>
              <a:ext cx="2241974" cy="962022"/>
              <a:chOff x="7325360" y="2384859"/>
              <a:chExt cx="2241974" cy="962022"/>
            </a:xfrm>
          </p:grpSpPr>
          <p:sp>
            <p:nvSpPr>
              <p:cNvPr id="63" name="矩形 62"/>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a:t>
                </a:r>
              </a:p>
            </p:txBody>
          </p:sp>
          <p:sp>
            <p:nvSpPr>
              <p:cNvPr id="64" name="矩形 6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grpSp>
        <p:nvGrpSpPr>
          <p:cNvPr id="65" name="组合 64"/>
          <p:cNvGrpSpPr/>
          <p:nvPr/>
        </p:nvGrpSpPr>
        <p:grpSpPr>
          <a:xfrm>
            <a:off x="8004364" y="5133382"/>
            <a:ext cx="2241974" cy="1419247"/>
            <a:chOff x="8004364" y="4047672"/>
            <a:chExt cx="2241974" cy="1419247"/>
          </a:xfrm>
        </p:grpSpPr>
        <p:pic>
          <p:nvPicPr>
            <p:cNvPr id="66" name="图片 65"/>
            <p:cNvPicPr>
              <a:picLocks noChangeAspect="1"/>
            </p:cNvPicPr>
            <p:nvPr/>
          </p:nvPicPr>
          <p:blipFill>
            <a:blip r:embed="rId3"/>
            <a:stretch>
              <a:fillRect/>
            </a:stretch>
          </p:blipFill>
          <p:spPr>
            <a:xfrm>
              <a:off x="8097157" y="4047672"/>
              <a:ext cx="1028194" cy="304800"/>
            </a:xfrm>
            <a:prstGeom prst="rect">
              <a:avLst/>
            </a:prstGeom>
          </p:spPr>
        </p:pic>
        <p:grpSp>
          <p:nvGrpSpPr>
            <p:cNvPr id="67" name="组合 66"/>
            <p:cNvGrpSpPr/>
            <p:nvPr/>
          </p:nvGrpSpPr>
          <p:grpSpPr>
            <a:xfrm>
              <a:off x="8004364" y="4504897"/>
              <a:ext cx="2241974" cy="962022"/>
              <a:chOff x="7325360" y="2384859"/>
              <a:chExt cx="2241974" cy="962022"/>
            </a:xfrm>
          </p:grpSpPr>
          <p:sp>
            <p:nvSpPr>
              <p:cNvPr id="68" name="矩形 67"/>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a:t>
                </a:r>
              </a:p>
            </p:txBody>
          </p:sp>
          <p:sp>
            <p:nvSpPr>
              <p:cNvPr id="69" name="矩形 6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spTree>
    <p:extLst>
      <p:ext uri="{BB962C8B-B14F-4D97-AF65-F5344CB8AC3E}">
        <p14:creationId xmlns:p14="http://schemas.microsoft.com/office/powerpoint/2010/main" val="82142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500" fill="hold"/>
                                        <p:tgtEl>
                                          <p:spTgt spid="55"/>
                                        </p:tgtEl>
                                        <p:attrNameLst>
                                          <p:attrName>ppt_w</p:attrName>
                                        </p:attrNameLst>
                                      </p:cBhvr>
                                      <p:tavLst>
                                        <p:tav tm="0">
                                          <p:val>
                                            <p:fltVal val="0"/>
                                          </p:val>
                                        </p:tav>
                                        <p:tav tm="100000">
                                          <p:val>
                                            <p:strVal val="#ppt_w"/>
                                          </p:val>
                                        </p:tav>
                                      </p:tavLst>
                                    </p:anim>
                                    <p:anim calcmode="lin" valueType="num">
                                      <p:cBhvr>
                                        <p:cTn id="36" dur="500" fill="hold"/>
                                        <p:tgtEl>
                                          <p:spTgt spid="55"/>
                                        </p:tgtEl>
                                        <p:attrNameLst>
                                          <p:attrName>ppt_h</p:attrName>
                                        </p:attrNameLst>
                                      </p:cBhvr>
                                      <p:tavLst>
                                        <p:tav tm="0">
                                          <p:val>
                                            <p:fltVal val="0"/>
                                          </p:val>
                                        </p:tav>
                                        <p:tav tm="100000">
                                          <p:val>
                                            <p:strVal val="#ppt_h"/>
                                          </p:val>
                                        </p:tav>
                                      </p:tavLst>
                                    </p:anim>
                                    <p:animEffect transition="in" filter="fade">
                                      <p:cBhvr>
                                        <p:cTn id="37" dur="500"/>
                                        <p:tgtEl>
                                          <p:spTgt spid="55"/>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p:cTn id="41" dur="500" fill="hold"/>
                                        <p:tgtEl>
                                          <p:spTgt spid="60"/>
                                        </p:tgtEl>
                                        <p:attrNameLst>
                                          <p:attrName>ppt_w</p:attrName>
                                        </p:attrNameLst>
                                      </p:cBhvr>
                                      <p:tavLst>
                                        <p:tav tm="0">
                                          <p:val>
                                            <p:fltVal val="0"/>
                                          </p:val>
                                        </p:tav>
                                        <p:tav tm="100000">
                                          <p:val>
                                            <p:strVal val="#ppt_w"/>
                                          </p:val>
                                        </p:tav>
                                      </p:tavLst>
                                    </p:anim>
                                    <p:anim calcmode="lin" valueType="num">
                                      <p:cBhvr>
                                        <p:cTn id="42" dur="500" fill="hold"/>
                                        <p:tgtEl>
                                          <p:spTgt spid="60"/>
                                        </p:tgtEl>
                                        <p:attrNameLst>
                                          <p:attrName>ppt_h</p:attrName>
                                        </p:attrNameLst>
                                      </p:cBhvr>
                                      <p:tavLst>
                                        <p:tav tm="0">
                                          <p:val>
                                            <p:fltVal val="0"/>
                                          </p:val>
                                        </p:tav>
                                        <p:tav tm="100000">
                                          <p:val>
                                            <p:strVal val="#ppt_h"/>
                                          </p:val>
                                        </p:tav>
                                      </p:tavLst>
                                    </p:anim>
                                    <p:animEffect transition="in" filter="fade">
                                      <p:cBhvr>
                                        <p:cTn id="43" dur="500"/>
                                        <p:tgtEl>
                                          <p:spTgt spid="60"/>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Effect transition="in" filter="fade">
                                      <p:cBhvr>
                                        <p:cTn id="4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a:stretch>
            <a:fillRect/>
          </a:stretch>
        </p:blipFill>
        <p:spPr>
          <a:xfrm>
            <a:off x="293043" y="1310257"/>
            <a:ext cx="1916757" cy="704850"/>
          </a:xfrm>
          <a:prstGeom prst="rect">
            <a:avLst/>
          </a:prstGeom>
        </p:spPr>
      </p:pic>
      <p:grpSp>
        <p:nvGrpSpPr>
          <p:cNvPr id="22" name="组合 21"/>
          <p:cNvGrpSpPr/>
          <p:nvPr/>
        </p:nvGrpSpPr>
        <p:grpSpPr>
          <a:xfrm>
            <a:off x="2348065" y="1324771"/>
            <a:ext cx="4880049" cy="727678"/>
            <a:chOff x="3708780" y="2244236"/>
            <a:chExt cx="4880049" cy="727678"/>
          </a:xfrm>
        </p:grpSpPr>
        <p:sp>
          <p:nvSpPr>
            <p:cNvPr id="23" name="矩形 22"/>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fontAlgn="auto">
                <a:spcBef>
                  <a:spcPts val="0"/>
                </a:spcBef>
                <a:spcAft>
                  <a:spcPts val="0"/>
                </a:spcAft>
                <a:defRPr/>
              </a:pPr>
              <a:r>
                <a:rPr lang="en-US" altLang="zh-CN" sz="1000" dirty="0">
                  <a:solidFill>
                    <a:prstClr val="black">
                      <a:lumMod val="65000"/>
                      <a:lumOff val="35000"/>
                    </a:prstClr>
                  </a:solidFill>
                  <a:latin typeface="迷你简准圆" panose="03000509000000000000" pitchFamily="65" charset="-122"/>
                  <a:ea typeface="迷你简准圆" panose="03000509000000000000" pitchFamily="65" charset="-122"/>
                </a:rPr>
                <a:t>The user can demonstrate on a projector or computer print the presentation </a:t>
              </a:r>
              <a:endParaRPr lang="zh-CN" altLang="en-US" sz="1000" dirty="0">
                <a:solidFill>
                  <a:prstClr val="black">
                    <a:lumMod val="65000"/>
                    <a:lumOff val="35000"/>
                  </a:prstClr>
                </a:solidFill>
                <a:latin typeface="迷你简准圆" panose="03000509000000000000" pitchFamily="65" charset="-122"/>
                <a:ea typeface="迷你简准圆" panose="03000509000000000000" pitchFamily="65" charset="-122"/>
              </a:endParaRPr>
            </a:p>
          </p:txBody>
        </p:sp>
        <p:sp>
          <p:nvSpPr>
            <p:cNvPr id="24"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pPr>
              <a:r>
                <a:rPr lang="zh-CN" altLang="en-US" sz="2800" b="1" dirty="0">
                  <a:solidFill>
                    <a:prstClr val="black"/>
                  </a:solidFill>
                  <a:latin typeface="微软雅黑"/>
                  <a:ea typeface="微软雅黑"/>
                </a:rPr>
                <a:t>标题文字添加此处</a:t>
              </a:r>
            </a:p>
          </p:txBody>
        </p:sp>
      </p:grpSp>
      <p:grpSp>
        <p:nvGrpSpPr>
          <p:cNvPr id="25" name="组合 24"/>
          <p:cNvGrpSpPr/>
          <p:nvPr/>
        </p:nvGrpSpPr>
        <p:grpSpPr>
          <a:xfrm>
            <a:off x="1670150" y="3096195"/>
            <a:ext cx="2603300" cy="3600450"/>
            <a:chOff x="1670150" y="2128838"/>
            <a:chExt cx="2603300" cy="3600450"/>
          </a:xfrm>
        </p:grpSpPr>
        <p:pic>
          <p:nvPicPr>
            <p:cNvPr id="26" name="图片 25"/>
            <p:cNvPicPr>
              <a:picLocks noChangeAspect="1"/>
            </p:cNvPicPr>
            <p:nvPr/>
          </p:nvPicPr>
          <p:blipFill>
            <a:blip r:embed="rId3"/>
            <a:stretch>
              <a:fillRect/>
            </a:stretch>
          </p:blipFill>
          <p:spPr>
            <a:xfrm>
              <a:off x="1670150" y="2128838"/>
              <a:ext cx="2603300" cy="3600450"/>
            </a:xfrm>
            <a:prstGeom prst="rect">
              <a:avLst/>
            </a:prstGeom>
          </p:spPr>
        </p:pic>
        <p:grpSp>
          <p:nvGrpSpPr>
            <p:cNvPr id="27" name="组合 26"/>
            <p:cNvGrpSpPr/>
            <p:nvPr/>
          </p:nvGrpSpPr>
          <p:grpSpPr>
            <a:xfrm>
              <a:off x="2017573" y="2841855"/>
              <a:ext cx="1872255" cy="2254683"/>
              <a:chOff x="7325360" y="2384859"/>
              <a:chExt cx="1872255" cy="2254683"/>
            </a:xfrm>
          </p:grpSpPr>
          <p:sp>
            <p:nvSpPr>
              <p:cNvPr id="28" name="矩形 27"/>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用户可以在投影仪或者计算机上进行演示也可以将演示文稿打印出来制作用户可以在投影仪或者计算机上进行演示也可以将演示文稿打印</a:t>
                </a:r>
              </a:p>
            </p:txBody>
          </p:sp>
          <p:sp>
            <p:nvSpPr>
              <p:cNvPr id="29" name="矩形 28"/>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grpSp>
        <p:nvGrpSpPr>
          <p:cNvPr id="30" name="组合 29"/>
          <p:cNvGrpSpPr/>
          <p:nvPr/>
        </p:nvGrpSpPr>
        <p:grpSpPr>
          <a:xfrm>
            <a:off x="4794350" y="3096195"/>
            <a:ext cx="2603300" cy="3600450"/>
            <a:chOff x="4794350" y="2128838"/>
            <a:chExt cx="2603300" cy="3600450"/>
          </a:xfrm>
        </p:grpSpPr>
        <p:pic>
          <p:nvPicPr>
            <p:cNvPr id="31" name="图片 30"/>
            <p:cNvPicPr>
              <a:picLocks noChangeAspect="1"/>
            </p:cNvPicPr>
            <p:nvPr/>
          </p:nvPicPr>
          <p:blipFill>
            <a:blip r:embed="rId3"/>
            <a:stretch>
              <a:fillRect/>
            </a:stretch>
          </p:blipFill>
          <p:spPr>
            <a:xfrm>
              <a:off x="4794350" y="2128838"/>
              <a:ext cx="2603300" cy="3600450"/>
            </a:xfrm>
            <a:prstGeom prst="rect">
              <a:avLst/>
            </a:prstGeom>
          </p:spPr>
        </p:pic>
        <p:grpSp>
          <p:nvGrpSpPr>
            <p:cNvPr id="32" name="组合 31"/>
            <p:cNvGrpSpPr/>
            <p:nvPr/>
          </p:nvGrpSpPr>
          <p:grpSpPr>
            <a:xfrm>
              <a:off x="5159872" y="2841855"/>
              <a:ext cx="1872255" cy="2254683"/>
              <a:chOff x="7325360" y="2384859"/>
              <a:chExt cx="1872255" cy="2254683"/>
            </a:xfrm>
          </p:grpSpPr>
          <p:sp>
            <p:nvSpPr>
              <p:cNvPr id="33" name="矩形 32"/>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用户可以在投影仪或者计算机上进行演示也可以将演示文稿打印出来制作用户可以在投影仪或者计算机上进行演示也可以将演示文稿打印</a:t>
                </a:r>
              </a:p>
            </p:txBody>
          </p:sp>
          <p:sp>
            <p:nvSpPr>
              <p:cNvPr id="34" name="矩形 33"/>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grpSp>
        <p:nvGrpSpPr>
          <p:cNvPr id="35" name="组合 34"/>
          <p:cNvGrpSpPr/>
          <p:nvPr/>
        </p:nvGrpSpPr>
        <p:grpSpPr>
          <a:xfrm>
            <a:off x="7918550" y="3096195"/>
            <a:ext cx="2603300" cy="3600450"/>
            <a:chOff x="7918550" y="2128838"/>
            <a:chExt cx="2603300" cy="3600450"/>
          </a:xfrm>
        </p:grpSpPr>
        <p:pic>
          <p:nvPicPr>
            <p:cNvPr id="36" name="图片 35"/>
            <p:cNvPicPr>
              <a:picLocks noChangeAspect="1"/>
            </p:cNvPicPr>
            <p:nvPr/>
          </p:nvPicPr>
          <p:blipFill>
            <a:blip r:embed="rId3"/>
            <a:stretch>
              <a:fillRect/>
            </a:stretch>
          </p:blipFill>
          <p:spPr>
            <a:xfrm>
              <a:off x="7918550" y="2128838"/>
              <a:ext cx="2603300" cy="3600450"/>
            </a:xfrm>
            <a:prstGeom prst="rect">
              <a:avLst/>
            </a:prstGeom>
          </p:spPr>
        </p:pic>
        <p:grpSp>
          <p:nvGrpSpPr>
            <p:cNvPr id="37" name="组合 36"/>
            <p:cNvGrpSpPr/>
            <p:nvPr/>
          </p:nvGrpSpPr>
          <p:grpSpPr>
            <a:xfrm>
              <a:off x="8284072" y="2841855"/>
              <a:ext cx="1872255" cy="2254683"/>
              <a:chOff x="7325360" y="2384859"/>
              <a:chExt cx="1872255" cy="2254683"/>
            </a:xfrm>
          </p:grpSpPr>
          <p:sp>
            <p:nvSpPr>
              <p:cNvPr id="38" name="矩形 37"/>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sz="1400" dirty="0">
                    <a:solidFill>
                      <a:prstClr val="black"/>
                    </a:solidFill>
                    <a:latin typeface="微软雅黑"/>
                    <a:ea typeface="微软雅黑"/>
                  </a:rPr>
                  <a:t>用户可以在投影仪或者计算机上进行演示也可以将演示文稿打印出来制作用户可以在投影仪或者计算机上进行演示也可以将演示文稿打印</a:t>
                </a:r>
              </a:p>
            </p:txBody>
          </p:sp>
          <p:sp>
            <p:nvSpPr>
              <p:cNvPr id="39" name="矩形 38"/>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fontAlgn="auto">
                  <a:lnSpc>
                    <a:spcPct val="120000"/>
                  </a:lnSpc>
                  <a:spcBef>
                    <a:spcPts val="0"/>
                  </a:spcBef>
                  <a:spcAft>
                    <a:spcPts val="0"/>
                  </a:spcAft>
                </a:pPr>
                <a:r>
                  <a:rPr lang="zh-CN" altLang="en-US" b="1" dirty="0">
                    <a:solidFill>
                      <a:prstClr val="black"/>
                    </a:solidFill>
                    <a:latin typeface="微软雅黑"/>
                    <a:ea typeface="微软雅黑"/>
                  </a:rPr>
                  <a:t>标题文字添加</a:t>
                </a:r>
              </a:p>
            </p:txBody>
          </p:sp>
        </p:grpSp>
      </p:grpSp>
    </p:spTree>
    <p:extLst>
      <p:ext uri="{BB962C8B-B14F-4D97-AF65-F5344CB8AC3E}">
        <p14:creationId xmlns:p14="http://schemas.microsoft.com/office/powerpoint/2010/main" val="150153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ppt_x</p:attrName>
                                        </p:attrNameLst>
                                      </p:cBhvr>
                                      <p:tavLst>
                                        <p:tav tm="0">
                                          <p:val>
                                            <p:strVal val="#ppt_x-#ppt_w*1.125000"/>
                                          </p:val>
                                        </p:tav>
                                        <p:tav tm="100000">
                                          <p:val>
                                            <p:strVal val="#ppt_x"/>
                                          </p:val>
                                        </p:tav>
                                      </p:tavLst>
                                    </p:anim>
                                    <p:animEffect transition="in" filter="wipe(right)">
                                      <p:cBhvr>
                                        <p:cTn id="13" dur="500"/>
                                        <p:tgtEl>
                                          <p:spTgt spid="22"/>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1000"/>
                                        <p:tgtEl>
                                          <p:spTgt spid="30"/>
                                        </p:tgtEl>
                                      </p:cBhvr>
                                    </p:animEffect>
                                    <p:anim calcmode="lin" valueType="num">
                                      <p:cBhvr>
                                        <p:cTn id="24" dur="1000" fill="hold"/>
                                        <p:tgtEl>
                                          <p:spTgt spid="30"/>
                                        </p:tgtEl>
                                        <p:attrNameLst>
                                          <p:attrName>ppt_x</p:attrName>
                                        </p:attrNameLst>
                                      </p:cBhvr>
                                      <p:tavLst>
                                        <p:tav tm="0">
                                          <p:val>
                                            <p:strVal val="#ppt_x"/>
                                          </p:val>
                                        </p:tav>
                                        <p:tav tm="100000">
                                          <p:val>
                                            <p:strVal val="#ppt_x"/>
                                          </p:val>
                                        </p:tav>
                                      </p:tavLst>
                                    </p:anim>
                                    <p:anim calcmode="lin" valueType="num">
                                      <p:cBhvr>
                                        <p:cTn id="25" dur="1000" fill="hold"/>
                                        <p:tgtEl>
                                          <p:spTgt spid="30"/>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627771" y="2083902"/>
            <a:ext cx="2489160" cy="2140858"/>
          </a:xfrm>
          <a:prstGeom prst="rect">
            <a:avLst/>
          </a:prstGeom>
        </p:spPr>
      </p:pic>
      <p:sp>
        <p:nvSpPr>
          <p:cNvPr id="7" name="矩形 6"/>
          <p:cNvSpPr/>
          <p:nvPr/>
        </p:nvSpPr>
        <p:spPr>
          <a:xfrm>
            <a:off x="3709541" y="5168909"/>
            <a:ext cx="4325619" cy="700769"/>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3600" b="1" dirty="0">
                <a:solidFill>
                  <a:prstClr val="black"/>
                </a:solidFill>
                <a:latin typeface="微软雅黑"/>
                <a:ea typeface="微软雅黑"/>
              </a:rPr>
              <a:t>标题文字添加此处</a:t>
            </a:r>
          </a:p>
        </p:txBody>
      </p:sp>
      <p:sp>
        <p:nvSpPr>
          <p:cNvPr id="8" name="文本框 3"/>
          <p:cNvSpPr txBox="1"/>
          <p:nvPr/>
        </p:nvSpPr>
        <p:spPr>
          <a:xfrm>
            <a:off x="2664693" y="5967275"/>
            <a:ext cx="6415316" cy="513346"/>
          </a:xfrm>
          <a:prstGeom prst="rect">
            <a:avLst/>
          </a:prstGeom>
          <a:noFill/>
        </p:spPr>
        <p:txBody>
          <a:bodyPr wrap="square" rtlCol="0">
            <a:spAutoFit/>
            <a:scene3d>
              <a:camera prst="orthographicFront"/>
              <a:lightRig rig="threePt" dir="t"/>
            </a:scene3d>
            <a:sp3d contourW="12700"/>
          </a:bodyPr>
          <a:lstStyle/>
          <a:p>
            <a:pPr algn="ctr" fontAlgn="auto">
              <a:lnSpc>
                <a:spcPct val="114000"/>
              </a:lnSpc>
              <a:spcBef>
                <a:spcPts val="0"/>
              </a:spcBef>
              <a:spcAft>
                <a:spcPts val="0"/>
              </a:spcAft>
            </a:pPr>
            <a:r>
              <a:rPr lang="en-US" altLang="zh-CN" sz="1200" dirty="0">
                <a:solidFill>
                  <a:prstClr val="white">
                    <a:lumMod val="50000"/>
                  </a:prstClr>
                </a:solidFill>
                <a:latin typeface="Arial"/>
                <a:ea typeface="微软雅黑"/>
              </a:rPr>
              <a:t>The user can demonstrate on a projector or computer, or print the presentation and make it into a film to be used in a wider field</a:t>
            </a:r>
          </a:p>
        </p:txBody>
      </p:sp>
      <p:sp>
        <p:nvSpPr>
          <p:cNvPr id="9" name="矩形 8"/>
          <p:cNvSpPr/>
          <p:nvPr/>
        </p:nvSpPr>
        <p:spPr>
          <a:xfrm>
            <a:off x="3709541" y="4424331"/>
            <a:ext cx="4325619" cy="7630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en-US" altLang="zh-CN" sz="4000" b="1" dirty="0">
                <a:solidFill>
                  <a:prstClr val="black"/>
                </a:solidFill>
                <a:latin typeface="Arial"/>
                <a:ea typeface="微软雅黑"/>
              </a:rPr>
              <a:t>PART 02</a:t>
            </a:r>
            <a:endParaRPr lang="zh-CN" altLang="en-US" sz="4000" b="1" dirty="0">
              <a:solidFill>
                <a:prstClr val="black"/>
              </a:solidFill>
              <a:latin typeface="Arial"/>
              <a:ea typeface="微软雅黑"/>
            </a:endParaRPr>
          </a:p>
        </p:txBody>
      </p:sp>
    </p:spTree>
    <p:extLst>
      <p:ext uri="{BB962C8B-B14F-4D97-AF65-F5344CB8AC3E}">
        <p14:creationId xmlns:p14="http://schemas.microsoft.com/office/powerpoint/2010/main" val="26718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23224</TotalTime>
  <Words>1796</Words>
  <Application>Microsoft Office PowerPoint</Application>
  <PresentationFormat>自定义</PresentationFormat>
  <Paragraphs>214</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 Unicode MS</vt:lpstr>
      <vt:lpstr>方正正黑简体</vt:lpstr>
      <vt:lpstr>华文细黑</vt:lpstr>
      <vt:lpstr>迷你简准圆</vt:lpstr>
      <vt:lpstr>微软雅黑</vt:lpstr>
      <vt:lpstr>Arial</vt:lpstr>
      <vt:lpstr>Calibri</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Qingri-7</cp:lastModifiedBy>
  <cp:revision>1380</cp:revision>
  <dcterms:created xsi:type="dcterms:W3CDTF">2009-02-11T05:37:22Z</dcterms:created>
  <dcterms:modified xsi:type="dcterms:W3CDTF">2021-06-04T05:13:40Z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