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427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600"/>
    <a:srgbClr val="990099"/>
    <a:srgbClr val="FF3399"/>
    <a:srgbClr val="66FF33"/>
    <a:srgbClr val="99FF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11884" y="7729761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7376" y="780733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1522075" cy="8640763"/>
          </a:xfrm>
        </p:spPr>
        <p:txBody>
          <a:bodyPr tIns="137160">
            <a:norm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</p:spTree>
    <p:extLst>
      <p:ext uri="{BB962C8B-B14F-4D97-AF65-F5344CB8AC3E}">
        <p14:creationId xmlns:p14="http://schemas.microsoft.com/office/powerpoint/2010/main" val="30601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86084"/>
            <a:ext cx="11522075" cy="2394853"/>
          </a:xfrm>
          <a:custGeom>
            <a:avLst/>
            <a:gdLst>
              <a:gd name="connsiteX0" fmla="*/ 0 w 12192000"/>
              <a:gd name="connsiteY0" fmla="*/ 0 h 1900747"/>
              <a:gd name="connsiteX1" fmla="*/ 12192000 w 12192000"/>
              <a:gd name="connsiteY1" fmla="*/ 0 h 1900747"/>
              <a:gd name="connsiteX2" fmla="*/ 12192000 w 12192000"/>
              <a:gd name="connsiteY2" fmla="*/ 1900747 h 1900747"/>
              <a:gd name="connsiteX3" fmla="*/ 0 w 12192000"/>
              <a:gd name="connsiteY3" fmla="*/ 1900747 h 190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900747">
                <a:moveTo>
                  <a:pt x="0" y="0"/>
                </a:moveTo>
                <a:lnTo>
                  <a:pt x="12192000" y="0"/>
                </a:lnTo>
                <a:lnTo>
                  <a:pt x="12192000" y="1900747"/>
                </a:lnTo>
                <a:lnTo>
                  <a:pt x="0" y="190074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  <p:sp>
        <p:nvSpPr>
          <p:cNvPr id="5" name="Oval 4"/>
          <p:cNvSpPr/>
          <p:nvPr/>
        </p:nvSpPr>
        <p:spPr>
          <a:xfrm>
            <a:off x="10911884" y="7832566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7376" y="791014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360305"/>
            <a:ext cx="5761036" cy="3700420"/>
          </a:xfrm>
          <a:custGeom>
            <a:avLst/>
            <a:gdLst>
              <a:gd name="connsiteX0" fmla="*/ 0 w 6095998"/>
              <a:gd name="connsiteY0" fmla="*/ 0 h 2936949"/>
              <a:gd name="connsiteX1" fmla="*/ 6095998 w 6095998"/>
              <a:gd name="connsiteY1" fmla="*/ 0 h 2936949"/>
              <a:gd name="connsiteX2" fmla="*/ 6095998 w 6095998"/>
              <a:gd name="connsiteY2" fmla="*/ 2936949 h 2936949"/>
              <a:gd name="connsiteX3" fmla="*/ 0 w 6095998"/>
              <a:gd name="connsiteY3" fmla="*/ 2936949 h 293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8" h="2936949">
                <a:moveTo>
                  <a:pt x="0" y="0"/>
                </a:moveTo>
                <a:lnTo>
                  <a:pt x="6095998" y="0"/>
                </a:lnTo>
                <a:lnTo>
                  <a:pt x="6095998" y="2936949"/>
                </a:lnTo>
                <a:lnTo>
                  <a:pt x="0" y="2936949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  <p:sp>
        <p:nvSpPr>
          <p:cNvPr id="5" name="Oval 4"/>
          <p:cNvSpPr/>
          <p:nvPr/>
        </p:nvSpPr>
        <p:spPr>
          <a:xfrm>
            <a:off x="10911884" y="7697698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7376" y="777527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454532" y="3618688"/>
            <a:ext cx="4304158" cy="3810158"/>
          </a:xfrm>
          <a:custGeom>
            <a:avLst/>
            <a:gdLst>
              <a:gd name="connsiteX0" fmla="*/ 0 w 4554414"/>
              <a:gd name="connsiteY0" fmla="*/ 0 h 3024046"/>
              <a:gd name="connsiteX1" fmla="*/ 4554414 w 4554414"/>
              <a:gd name="connsiteY1" fmla="*/ 0 h 3024046"/>
              <a:gd name="connsiteX2" fmla="*/ 4554414 w 4554414"/>
              <a:gd name="connsiteY2" fmla="*/ 3024046 h 3024046"/>
              <a:gd name="connsiteX3" fmla="*/ 0 w 4554414"/>
              <a:gd name="connsiteY3" fmla="*/ 3024046 h 302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414" h="3024046">
                <a:moveTo>
                  <a:pt x="0" y="0"/>
                </a:moveTo>
                <a:lnTo>
                  <a:pt x="4554414" y="0"/>
                </a:lnTo>
                <a:lnTo>
                  <a:pt x="4554414" y="3024046"/>
                </a:lnTo>
                <a:lnTo>
                  <a:pt x="0" y="3024046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  <p:sp>
        <p:nvSpPr>
          <p:cNvPr id="5" name="Oval 4"/>
          <p:cNvSpPr/>
          <p:nvPr/>
        </p:nvSpPr>
        <p:spPr>
          <a:xfrm>
            <a:off x="10911884" y="7843562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17376" y="792114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664198" y="2167920"/>
            <a:ext cx="3164336" cy="5624969"/>
          </a:xfrm>
          <a:custGeom>
            <a:avLst/>
            <a:gdLst>
              <a:gd name="connsiteX0" fmla="*/ 0 w 3348319"/>
              <a:gd name="connsiteY0" fmla="*/ 0 h 4464425"/>
              <a:gd name="connsiteX1" fmla="*/ 3348319 w 3348319"/>
              <a:gd name="connsiteY1" fmla="*/ 0 h 4464425"/>
              <a:gd name="connsiteX2" fmla="*/ 3348319 w 3348319"/>
              <a:gd name="connsiteY2" fmla="*/ 4464425 h 4464425"/>
              <a:gd name="connsiteX3" fmla="*/ 0 w 3348319"/>
              <a:gd name="connsiteY3" fmla="*/ 4464425 h 446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319" h="4464425">
                <a:moveTo>
                  <a:pt x="0" y="0"/>
                </a:moveTo>
                <a:lnTo>
                  <a:pt x="3348319" y="0"/>
                </a:lnTo>
                <a:lnTo>
                  <a:pt x="3348319" y="4464425"/>
                </a:lnTo>
                <a:lnTo>
                  <a:pt x="0" y="4464425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  <p:sp>
        <p:nvSpPr>
          <p:cNvPr id="5" name="Oval 4"/>
          <p:cNvSpPr/>
          <p:nvPr/>
        </p:nvSpPr>
        <p:spPr>
          <a:xfrm>
            <a:off x="10911884" y="7688553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17376" y="776613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15613" y="1668187"/>
            <a:ext cx="3684183" cy="6972578"/>
          </a:xfrm>
          <a:custGeom>
            <a:avLst/>
            <a:gdLst>
              <a:gd name="connsiteX0" fmla="*/ 0 w 3898392"/>
              <a:gd name="connsiteY0" fmla="*/ 0 h 5533995"/>
              <a:gd name="connsiteX1" fmla="*/ 3898392 w 3898392"/>
              <a:gd name="connsiteY1" fmla="*/ 0 h 5533995"/>
              <a:gd name="connsiteX2" fmla="*/ 3898392 w 3898392"/>
              <a:gd name="connsiteY2" fmla="*/ 5533995 h 5533995"/>
              <a:gd name="connsiteX3" fmla="*/ 0 w 3898392"/>
              <a:gd name="connsiteY3" fmla="*/ 5533995 h 55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392" h="5533995">
                <a:moveTo>
                  <a:pt x="0" y="0"/>
                </a:moveTo>
                <a:lnTo>
                  <a:pt x="3898392" y="0"/>
                </a:lnTo>
                <a:lnTo>
                  <a:pt x="3898392" y="5533995"/>
                </a:lnTo>
                <a:lnTo>
                  <a:pt x="0" y="5533995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&amp; Drop Here</a:t>
            </a:r>
          </a:p>
        </p:txBody>
      </p:sp>
      <p:sp>
        <p:nvSpPr>
          <p:cNvPr id="5" name="Oval 4"/>
          <p:cNvSpPr/>
          <p:nvPr/>
        </p:nvSpPr>
        <p:spPr>
          <a:xfrm>
            <a:off x="10911884" y="7720556"/>
            <a:ext cx="407242" cy="542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17376" y="779813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1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152" userDrawn="1">
          <p15:clr>
            <a:srgbClr val="FBAE40"/>
          </p15:clr>
        </p15:guide>
        <p15:guide id="3" pos="5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43" y="460041"/>
            <a:ext cx="99377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43" y="2300203"/>
            <a:ext cx="99377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143" y="8008708"/>
            <a:ext cx="259246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 smtClean="0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688" y="8008708"/>
            <a:ext cx="38887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465" y="8008708"/>
            <a:ext cx="259246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698" r:id="rId9"/>
    <p:sldLayoutId id="214748371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4748" y="1887214"/>
            <a:ext cx="6107002" cy="1035880"/>
            <a:chOff x="3224915" y="1122758"/>
            <a:chExt cx="4588616" cy="776730"/>
          </a:xfrm>
        </p:grpSpPr>
        <p:sp>
          <p:nvSpPr>
            <p:cNvPr id="3" name="Freeform 14"/>
            <p:cNvSpPr/>
            <p:nvPr/>
          </p:nvSpPr>
          <p:spPr bwMode="auto">
            <a:xfrm>
              <a:off x="3224915" y="1317540"/>
              <a:ext cx="4390340" cy="581948"/>
            </a:xfrm>
            <a:custGeom>
              <a:avLst/>
              <a:gdLst>
                <a:gd name="T0" fmla="*/ 1666 w 3327"/>
                <a:gd name="T1" fmla="*/ 441 h 441"/>
                <a:gd name="T2" fmla="*/ 219 w 3327"/>
                <a:gd name="T3" fmla="*/ 441 h 441"/>
                <a:gd name="T4" fmla="*/ 219 w 3327"/>
                <a:gd name="T5" fmla="*/ 441 h 441"/>
                <a:gd name="T6" fmla="*/ 198 w 3327"/>
                <a:gd name="T7" fmla="*/ 439 h 441"/>
                <a:gd name="T8" fmla="*/ 176 w 3327"/>
                <a:gd name="T9" fmla="*/ 435 h 441"/>
                <a:gd name="T10" fmla="*/ 154 w 3327"/>
                <a:gd name="T11" fmla="*/ 431 h 441"/>
                <a:gd name="T12" fmla="*/ 134 w 3327"/>
                <a:gd name="T13" fmla="*/ 423 h 441"/>
                <a:gd name="T14" fmla="*/ 116 w 3327"/>
                <a:gd name="T15" fmla="*/ 413 h 441"/>
                <a:gd name="T16" fmla="*/ 96 w 3327"/>
                <a:gd name="T17" fmla="*/ 403 h 441"/>
                <a:gd name="T18" fmla="*/ 80 w 3327"/>
                <a:gd name="T19" fmla="*/ 389 h 441"/>
                <a:gd name="T20" fmla="*/ 64 w 3327"/>
                <a:gd name="T21" fmla="*/ 375 h 441"/>
                <a:gd name="T22" fmla="*/ 50 w 3327"/>
                <a:gd name="T23" fmla="*/ 359 h 441"/>
                <a:gd name="T24" fmla="*/ 38 w 3327"/>
                <a:gd name="T25" fmla="*/ 343 h 441"/>
                <a:gd name="T26" fmla="*/ 26 w 3327"/>
                <a:gd name="T27" fmla="*/ 325 h 441"/>
                <a:gd name="T28" fmla="*/ 16 w 3327"/>
                <a:gd name="T29" fmla="*/ 305 h 441"/>
                <a:gd name="T30" fmla="*/ 10 w 3327"/>
                <a:gd name="T31" fmla="*/ 285 h 441"/>
                <a:gd name="T32" fmla="*/ 4 w 3327"/>
                <a:gd name="T33" fmla="*/ 263 h 441"/>
                <a:gd name="T34" fmla="*/ 0 w 3327"/>
                <a:gd name="T35" fmla="*/ 241 h 441"/>
                <a:gd name="T36" fmla="*/ 0 w 3327"/>
                <a:gd name="T37" fmla="*/ 219 h 441"/>
                <a:gd name="T38" fmla="*/ 0 w 3327"/>
                <a:gd name="T39" fmla="*/ 219 h 441"/>
                <a:gd name="T40" fmla="*/ 0 w 3327"/>
                <a:gd name="T41" fmla="*/ 219 h 441"/>
                <a:gd name="T42" fmla="*/ 0 w 3327"/>
                <a:gd name="T43" fmla="*/ 198 h 441"/>
                <a:gd name="T44" fmla="*/ 4 w 3327"/>
                <a:gd name="T45" fmla="*/ 176 h 441"/>
                <a:gd name="T46" fmla="*/ 10 w 3327"/>
                <a:gd name="T47" fmla="*/ 154 h 441"/>
                <a:gd name="T48" fmla="*/ 16 w 3327"/>
                <a:gd name="T49" fmla="*/ 134 h 441"/>
                <a:gd name="T50" fmla="*/ 26 w 3327"/>
                <a:gd name="T51" fmla="*/ 114 h 441"/>
                <a:gd name="T52" fmla="*/ 38 w 3327"/>
                <a:gd name="T53" fmla="*/ 96 h 441"/>
                <a:gd name="T54" fmla="*/ 50 w 3327"/>
                <a:gd name="T55" fmla="*/ 80 h 441"/>
                <a:gd name="T56" fmla="*/ 64 w 3327"/>
                <a:gd name="T57" fmla="*/ 64 h 441"/>
                <a:gd name="T58" fmla="*/ 80 w 3327"/>
                <a:gd name="T59" fmla="*/ 50 h 441"/>
                <a:gd name="T60" fmla="*/ 96 w 3327"/>
                <a:gd name="T61" fmla="*/ 38 h 441"/>
                <a:gd name="T62" fmla="*/ 116 w 3327"/>
                <a:gd name="T63" fmla="*/ 26 h 441"/>
                <a:gd name="T64" fmla="*/ 134 w 3327"/>
                <a:gd name="T65" fmla="*/ 16 h 441"/>
                <a:gd name="T66" fmla="*/ 154 w 3327"/>
                <a:gd name="T67" fmla="*/ 10 h 441"/>
                <a:gd name="T68" fmla="*/ 176 w 3327"/>
                <a:gd name="T69" fmla="*/ 4 h 441"/>
                <a:gd name="T70" fmla="*/ 198 w 3327"/>
                <a:gd name="T71" fmla="*/ 0 h 441"/>
                <a:gd name="T72" fmla="*/ 219 w 3327"/>
                <a:gd name="T73" fmla="*/ 0 h 441"/>
                <a:gd name="T74" fmla="*/ 3327 w 3327"/>
                <a:gd name="T7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27" h="441">
                  <a:moveTo>
                    <a:pt x="1666" y="441"/>
                  </a:moveTo>
                  <a:lnTo>
                    <a:pt x="219" y="441"/>
                  </a:lnTo>
                  <a:lnTo>
                    <a:pt x="219" y="441"/>
                  </a:lnTo>
                  <a:lnTo>
                    <a:pt x="198" y="439"/>
                  </a:lnTo>
                  <a:lnTo>
                    <a:pt x="176" y="435"/>
                  </a:lnTo>
                  <a:lnTo>
                    <a:pt x="154" y="431"/>
                  </a:lnTo>
                  <a:lnTo>
                    <a:pt x="134" y="423"/>
                  </a:lnTo>
                  <a:lnTo>
                    <a:pt x="116" y="413"/>
                  </a:lnTo>
                  <a:lnTo>
                    <a:pt x="96" y="403"/>
                  </a:lnTo>
                  <a:lnTo>
                    <a:pt x="80" y="389"/>
                  </a:lnTo>
                  <a:lnTo>
                    <a:pt x="64" y="375"/>
                  </a:lnTo>
                  <a:lnTo>
                    <a:pt x="50" y="359"/>
                  </a:lnTo>
                  <a:lnTo>
                    <a:pt x="38" y="343"/>
                  </a:lnTo>
                  <a:lnTo>
                    <a:pt x="26" y="325"/>
                  </a:lnTo>
                  <a:lnTo>
                    <a:pt x="16" y="305"/>
                  </a:lnTo>
                  <a:lnTo>
                    <a:pt x="10" y="285"/>
                  </a:lnTo>
                  <a:lnTo>
                    <a:pt x="4" y="263"/>
                  </a:lnTo>
                  <a:lnTo>
                    <a:pt x="0" y="24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4"/>
                  </a:lnTo>
                  <a:lnTo>
                    <a:pt x="16" y="134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80"/>
                  </a:lnTo>
                  <a:lnTo>
                    <a:pt x="64" y="64"/>
                  </a:lnTo>
                  <a:lnTo>
                    <a:pt x="80" y="50"/>
                  </a:lnTo>
                  <a:lnTo>
                    <a:pt x="96" y="38"/>
                  </a:lnTo>
                  <a:lnTo>
                    <a:pt x="116" y="26"/>
                  </a:lnTo>
                  <a:lnTo>
                    <a:pt x="134" y="16"/>
                  </a:lnTo>
                  <a:lnTo>
                    <a:pt x="154" y="10"/>
                  </a:lnTo>
                  <a:lnTo>
                    <a:pt x="176" y="4"/>
                  </a:lnTo>
                  <a:lnTo>
                    <a:pt x="198" y="0"/>
                  </a:lnTo>
                  <a:lnTo>
                    <a:pt x="219" y="0"/>
                  </a:lnTo>
                  <a:lnTo>
                    <a:pt x="3327" y="0"/>
                  </a:lnTo>
                </a:path>
              </a:pathLst>
            </a:custGeom>
            <a:noFill/>
            <a:ln w="190500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7466715" y="1196033"/>
              <a:ext cx="420091" cy="273541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87646" y="2659804"/>
            <a:ext cx="2918924" cy="1056238"/>
            <a:chOff x="4564530" y="1702066"/>
            <a:chExt cx="2193191" cy="791995"/>
          </a:xfrm>
        </p:grpSpPr>
        <p:sp>
          <p:nvSpPr>
            <p:cNvPr id="6" name="Freeform 15"/>
            <p:cNvSpPr/>
            <p:nvPr/>
          </p:nvSpPr>
          <p:spPr bwMode="auto">
            <a:xfrm>
              <a:off x="4564530" y="1914752"/>
              <a:ext cx="2193191" cy="579309"/>
            </a:xfrm>
            <a:custGeom>
              <a:avLst/>
              <a:gdLst>
                <a:gd name="T0" fmla="*/ 640 w 1662"/>
                <a:gd name="T1" fmla="*/ 0 h 439"/>
                <a:gd name="T2" fmla="*/ 1441 w 1662"/>
                <a:gd name="T3" fmla="*/ 0 h 439"/>
                <a:gd name="T4" fmla="*/ 1441 w 1662"/>
                <a:gd name="T5" fmla="*/ 0 h 439"/>
                <a:gd name="T6" fmla="*/ 1465 w 1662"/>
                <a:gd name="T7" fmla="*/ 0 h 439"/>
                <a:gd name="T8" fmla="*/ 1487 w 1662"/>
                <a:gd name="T9" fmla="*/ 4 h 439"/>
                <a:gd name="T10" fmla="*/ 1507 w 1662"/>
                <a:gd name="T11" fmla="*/ 8 h 439"/>
                <a:gd name="T12" fmla="*/ 1527 w 1662"/>
                <a:gd name="T13" fmla="*/ 16 h 439"/>
                <a:gd name="T14" fmla="*/ 1547 w 1662"/>
                <a:gd name="T15" fmla="*/ 26 h 439"/>
                <a:gd name="T16" fmla="*/ 1565 w 1662"/>
                <a:gd name="T17" fmla="*/ 36 h 439"/>
                <a:gd name="T18" fmla="*/ 1581 w 1662"/>
                <a:gd name="T19" fmla="*/ 50 h 439"/>
                <a:gd name="T20" fmla="*/ 1596 w 1662"/>
                <a:gd name="T21" fmla="*/ 64 h 439"/>
                <a:gd name="T22" fmla="*/ 1610 w 1662"/>
                <a:gd name="T23" fmla="*/ 80 h 439"/>
                <a:gd name="T24" fmla="*/ 1624 w 1662"/>
                <a:gd name="T25" fmla="*/ 96 h 439"/>
                <a:gd name="T26" fmla="*/ 1634 w 1662"/>
                <a:gd name="T27" fmla="*/ 114 h 439"/>
                <a:gd name="T28" fmla="*/ 1644 w 1662"/>
                <a:gd name="T29" fmla="*/ 134 h 439"/>
                <a:gd name="T30" fmla="*/ 1652 w 1662"/>
                <a:gd name="T31" fmla="*/ 154 h 439"/>
                <a:gd name="T32" fmla="*/ 1656 w 1662"/>
                <a:gd name="T33" fmla="*/ 176 h 439"/>
                <a:gd name="T34" fmla="*/ 1660 w 1662"/>
                <a:gd name="T35" fmla="*/ 198 h 439"/>
                <a:gd name="T36" fmla="*/ 1662 w 1662"/>
                <a:gd name="T37" fmla="*/ 219 h 439"/>
                <a:gd name="T38" fmla="*/ 1662 w 1662"/>
                <a:gd name="T39" fmla="*/ 219 h 439"/>
                <a:gd name="T40" fmla="*/ 1662 w 1662"/>
                <a:gd name="T41" fmla="*/ 219 h 439"/>
                <a:gd name="T42" fmla="*/ 1660 w 1662"/>
                <a:gd name="T43" fmla="*/ 241 h 439"/>
                <a:gd name="T44" fmla="*/ 1656 w 1662"/>
                <a:gd name="T45" fmla="*/ 263 h 439"/>
                <a:gd name="T46" fmla="*/ 1652 w 1662"/>
                <a:gd name="T47" fmla="*/ 285 h 439"/>
                <a:gd name="T48" fmla="*/ 1644 w 1662"/>
                <a:gd name="T49" fmla="*/ 305 h 439"/>
                <a:gd name="T50" fmla="*/ 1634 w 1662"/>
                <a:gd name="T51" fmla="*/ 325 h 439"/>
                <a:gd name="T52" fmla="*/ 1624 w 1662"/>
                <a:gd name="T53" fmla="*/ 343 h 439"/>
                <a:gd name="T54" fmla="*/ 1610 w 1662"/>
                <a:gd name="T55" fmla="*/ 359 h 439"/>
                <a:gd name="T56" fmla="*/ 1596 w 1662"/>
                <a:gd name="T57" fmla="*/ 375 h 439"/>
                <a:gd name="T58" fmla="*/ 1581 w 1662"/>
                <a:gd name="T59" fmla="*/ 389 h 439"/>
                <a:gd name="T60" fmla="*/ 1565 w 1662"/>
                <a:gd name="T61" fmla="*/ 401 h 439"/>
                <a:gd name="T62" fmla="*/ 1547 w 1662"/>
                <a:gd name="T63" fmla="*/ 413 h 439"/>
                <a:gd name="T64" fmla="*/ 1527 w 1662"/>
                <a:gd name="T65" fmla="*/ 423 h 439"/>
                <a:gd name="T66" fmla="*/ 1507 w 1662"/>
                <a:gd name="T67" fmla="*/ 429 h 439"/>
                <a:gd name="T68" fmla="*/ 1487 w 1662"/>
                <a:gd name="T69" fmla="*/ 435 h 439"/>
                <a:gd name="T70" fmla="*/ 1465 w 1662"/>
                <a:gd name="T71" fmla="*/ 439 h 439"/>
                <a:gd name="T72" fmla="*/ 1441 w 1662"/>
                <a:gd name="T73" fmla="*/ 439 h 439"/>
                <a:gd name="T74" fmla="*/ 0 w 1662"/>
                <a:gd name="T75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2" h="439">
                  <a:moveTo>
                    <a:pt x="640" y="0"/>
                  </a:moveTo>
                  <a:lnTo>
                    <a:pt x="1441" y="0"/>
                  </a:lnTo>
                  <a:lnTo>
                    <a:pt x="1441" y="0"/>
                  </a:lnTo>
                  <a:lnTo>
                    <a:pt x="1465" y="0"/>
                  </a:lnTo>
                  <a:lnTo>
                    <a:pt x="1487" y="4"/>
                  </a:lnTo>
                  <a:lnTo>
                    <a:pt x="1507" y="8"/>
                  </a:lnTo>
                  <a:lnTo>
                    <a:pt x="1527" y="16"/>
                  </a:lnTo>
                  <a:lnTo>
                    <a:pt x="1547" y="26"/>
                  </a:lnTo>
                  <a:lnTo>
                    <a:pt x="1565" y="36"/>
                  </a:lnTo>
                  <a:lnTo>
                    <a:pt x="1581" y="50"/>
                  </a:lnTo>
                  <a:lnTo>
                    <a:pt x="1596" y="64"/>
                  </a:lnTo>
                  <a:lnTo>
                    <a:pt x="1610" y="80"/>
                  </a:lnTo>
                  <a:lnTo>
                    <a:pt x="1624" y="96"/>
                  </a:lnTo>
                  <a:lnTo>
                    <a:pt x="1634" y="114"/>
                  </a:lnTo>
                  <a:lnTo>
                    <a:pt x="1644" y="134"/>
                  </a:lnTo>
                  <a:lnTo>
                    <a:pt x="1652" y="154"/>
                  </a:lnTo>
                  <a:lnTo>
                    <a:pt x="1656" y="176"/>
                  </a:lnTo>
                  <a:lnTo>
                    <a:pt x="1660" y="198"/>
                  </a:lnTo>
                  <a:lnTo>
                    <a:pt x="1662" y="219"/>
                  </a:lnTo>
                  <a:lnTo>
                    <a:pt x="1662" y="219"/>
                  </a:lnTo>
                  <a:lnTo>
                    <a:pt x="1662" y="219"/>
                  </a:lnTo>
                  <a:lnTo>
                    <a:pt x="1660" y="241"/>
                  </a:lnTo>
                  <a:lnTo>
                    <a:pt x="1656" y="263"/>
                  </a:lnTo>
                  <a:lnTo>
                    <a:pt x="1652" y="285"/>
                  </a:lnTo>
                  <a:lnTo>
                    <a:pt x="1644" y="305"/>
                  </a:lnTo>
                  <a:lnTo>
                    <a:pt x="1634" y="325"/>
                  </a:lnTo>
                  <a:lnTo>
                    <a:pt x="1624" y="343"/>
                  </a:lnTo>
                  <a:lnTo>
                    <a:pt x="1610" y="359"/>
                  </a:lnTo>
                  <a:lnTo>
                    <a:pt x="1596" y="375"/>
                  </a:lnTo>
                  <a:lnTo>
                    <a:pt x="1581" y="389"/>
                  </a:lnTo>
                  <a:lnTo>
                    <a:pt x="1565" y="401"/>
                  </a:lnTo>
                  <a:lnTo>
                    <a:pt x="1547" y="413"/>
                  </a:lnTo>
                  <a:lnTo>
                    <a:pt x="1527" y="423"/>
                  </a:lnTo>
                  <a:lnTo>
                    <a:pt x="1507" y="429"/>
                  </a:lnTo>
                  <a:lnTo>
                    <a:pt x="1487" y="435"/>
                  </a:lnTo>
                  <a:lnTo>
                    <a:pt x="1465" y="439"/>
                  </a:lnTo>
                  <a:lnTo>
                    <a:pt x="1441" y="439"/>
                  </a:lnTo>
                  <a:lnTo>
                    <a:pt x="0" y="439"/>
                  </a:lnTo>
                </a:path>
              </a:pathLst>
            </a:custGeom>
            <a:noFill/>
            <a:ln w="190500">
              <a:solidFill>
                <a:schemeClr val="accent1">
                  <a:lumMod val="7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5172875" y="1775341"/>
              <a:ext cx="420091" cy="2735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85712" y="3439440"/>
            <a:ext cx="2925948" cy="1052713"/>
            <a:chOff x="3210611" y="2286656"/>
            <a:chExt cx="2198469" cy="789352"/>
          </a:xfrm>
        </p:grpSpPr>
        <p:sp>
          <p:nvSpPr>
            <p:cNvPr id="9" name="Freeform 16"/>
            <p:cNvSpPr/>
            <p:nvPr/>
          </p:nvSpPr>
          <p:spPr bwMode="auto">
            <a:xfrm>
              <a:off x="3210611" y="2494060"/>
              <a:ext cx="2198469" cy="581948"/>
            </a:xfrm>
            <a:custGeom>
              <a:avLst/>
              <a:gdLst>
                <a:gd name="T0" fmla="*/ 1666 w 1666"/>
                <a:gd name="T1" fmla="*/ 441 h 441"/>
                <a:gd name="T2" fmla="*/ 219 w 1666"/>
                <a:gd name="T3" fmla="*/ 441 h 441"/>
                <a:gd name="T4" fmla="*/ 219 w 1666"/>
                <a:gd name="T5" fmla="*/ 441 h 441"/>
                <a:gd name="T6" fmla="*/ 198 w 1666"/>
                <a:gd name="T7" fmla="*/ 441 h 441"/>
                <a:gd name="T8" fmla="*/ 176 w 1666"/>
                <a:gd name="T9" fmla="*/ 437 h 441"/>
                <a:gd name="T10" fmla="*/ 154 w 1666"/>
                <a:gd name="T11" fmla="*/ 431 h 441"/>
                <a:gd name="T12" fmla="*/ 134 w 1666"/>
                <a:gd name="T13" fmla="*/ 425 h 441"/>
                <a:gd name="T14" fmla="*/ 116 w 1666"/>
                <a:gd name="T15" fmla="*/ 415 h 441"/>
                <a:gd name="T16" fmla="*/ 96 w 1666"/>
                <a:gd name="T17" fmla="*/ 403 h 441"/>
                <a:gd name="T18" fmla="*/ 80 w 1666"/>
                <a:gd name="T19" fmla="*/ 391 h 441"/>
                <a:gd name="T20" fmla="*/ 64 w 1666"/>
                <a:gd name="T21" fmla="*/ 377 h 441"/>
                <a:gd name="T22" fmla="*/ 50 w 1666"/>
                <a:gd name="T23" fmla="*/ 361 h 441"/>
                <a:gd name="T24" fmla="*/ 38 w 1666"/>
                <a:gd name="T25" fmla="*/ 345 h 441"/>
                <a:gd name="T26" fmla="*/ 26 w 1666"/>
                <a:gd name="T27" fmla="*/ 325 h 441"/>
                <a:gd name="T28" fmla="*/ 16 w 1666"/>
                <a:gd name="T29" fmla="*/ 307 h 441"/>
                <a:gd name="T30" fmla="*/ 10 w 1666"/>
                <a:gd name="T31" fmla="*/ 287 h 441"/>
                <a:gd name="T32" fmla="*/ 4 w 1666"/>
                <a:gd name="T33" fmla="*/ 265 h 441"/>
                <a:gd name="T34" fmla="*/ 0 w 1666"/>
                <a:gd name="T35" fmla="*/ 243 h 441"/>
                <a:gd name="T36" fmla="*/ 0 w 1666"/>
                <a:gd name="T37" fmla="*/ 222 h 441"/>
                <a:gd name="T38" fmla="*/ 0 w 1666"/>
                <a:gd name="T39" fmla="*/ 222 h 441"/>
                <a:gd name="T40" fmla="*/ 0 w 1666"/>
                <a:gd name="T41" fmla="*/ 222 h 441"/>
                <a:gd name="T42" fmla="*/ 0 w 1666"/>
                <a:gd name="T43" fmla="*/ 198 h 441"/>
                <a:gd name="T44" fmla="*/ 4 w 1666"/>
                <a:gd name="T45" fmla="*/ 178 h 441"/>
                <a:gd name="T46" fmla="*/ 10 w 1666"/>
                <a:gd name="T47" fmla="*/ 156 h 441"/>
                <a:gd name="T48" fmla="*/ 16 w 1666"/>
                <a:gd name="T49" fmla="*/ 136 h 441"/>
                <a:gd name="T50" fmla="*/ 26 w 1666"/>
                <a:gd name="T51" fmla="*/ 116 h 441"/>
                <a:gd name="T52" fmla="*/ 38 w 1666"/>
                <a:gd name="T53" fmla="*/ 98 h 441"/>
                <a:gd name="T54" fmla="*/ 50 w 1666"/>
                <a:gd name="T55" fmla="*/ 82 h 441"/>
                <a:gd name="T56" fmla="*/ 64 w 1666"/>
                <a:gd name="T57" fmla="*/ 66 h 441"/>
                <a:gd name="T58" fmla="*/ 80 w 1666"/>
                <a:gd name="T59" fmla="*/ 52 h 441"/>
                <a:gd name="T60" fmla="*/ 96 w 1666"/>
                <a:gd name="T61" fmla="*/ 38 h 441"/>
                <a:gd name="T62" fmla="*/ 116 w 1666"/>
                <a:gd name="T63" fmla="*/ 28 h 441"/>
                <a:gd name="T64" fmla="*/ 134 w 1666"/>
                <a:gd name="T65" fmla="*/ 18 h 441"/>
                <a:gd name="T66" fmla="*/ 154 w 1666"/>
                <a:gd name="T67" fmla="*/ 10 h 441"/>
                <a:gd name="T68" fmla="*/ 176 w 1666"/>
                <a:gd name="T69" fmla="*/ 6 h 441"/>
                <a:gd name="T70" fmla="*/ 198 w 1666"/>
                <a:gd name="T71" fmla="*/ 2 h 441"/>
                <a:gd name="T72" fmla="*/ 219 w 1666"/>
                <a:gd name="T73" fmla="*/ 0 h 441"/>
                <a:gd name="T74" fmla="*/ 1026 w 1666"/>
                <a:gd name="T7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6" h="441">
                  <a:moveTo>
                    <a:pt x="1666" y="441"/>
                  </a:moveTo>
                  <a:lnTo>
                    <a:pt x="219" y="441"/>
                  </a:lnTo>
                  <a:lnTo>
                    <a:pt x="219" y="441"/>
                  </a:lnTo>
                  <a:lnTo>
                    <a:pt x="198" y="441"/>
                  </a:lnTo>
                  <a:lnTo>
                    <a:pt x="176" y="437"/>
                  </a:lnTo>
                  <a:lnTo>
                    <a:pt x="154" y="431"/>
                  </a:lnTo>
                  <a:lnTo>
                    <a:pt x="134" y="425"/>
                  </a:lnTo>
                  <a:lnTo>
                    <a:pt x="116" y="415"/>
                  </a:lnTo>
                  <a:lnTo>
                    <a:pt x="96" y="403"/>
                  </a:lnTo>
                  <a:lnTo>
                    <a:pt x="80" y="391"/>
                  </a:lnTo>
                  <a:lnTo>
                    <a:pt x="64" y="377"/>
                  </a:lnTo>
                  <a:lnTo>
                    <a:pt x="50" y="361"/>
                  </a:lnTo>
                  <a:lnTo>
                    <a:pt x="38" y="345"/>
                  </a:lnTo>
                  <a:lnTo>
                    <a:pt x="26" y="325"/>
                  </a:lnTo>
                  <a:lnTo>
                    <a:pt x="16" y="307"/>
                  </a:lnTo>
                  <a:lnTo>
                    <a:pt x="10" y="287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198"/>
                  </a:lnTo>
                  <a:lnTo>
                    <a:pt x="4" y="178"/>
                  </a:lnTo>
                  <a:lnTo>
                    <a:pt x="10" y="156"/>
                  </a:lnTo>
                  <a:lnTo>
                    <a:pt x="16" y="136"/>
                  </a:lnTo>
                  <a:lnTo>
                    <a:pt x="26" y="116"/>
                  </a:lnTo>
                  <a:lnTo>
                    <a:pt x="38" y="98"/>
                  </a:lnTo>
                  <a:lnTo>
                    <a:pt x="50" y="82"/>
                  </a:lnTo>
                  <a:lnTo>
                    <a:pt x="64" y="66"/>
                  </a:lnTo>
                  <a:lnTo>
                    <a:pt x="80" y="52"/>
                  </a:lnTo>
                  <a:lnTo>
                    <a:pt x="96" y="38"/>
                  </a:lnTo>
                  <a:lnTo>
                    <a:pt x="116" y="28"/>
                  </a:lnTo>
                  <a:lnTo>
                    <a:pt x="134" y="18"/>
                  </a:lnTo>
                  <a:lnTo>
                    <a:pt x="154" y="10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19" y="0"/>
                  </a:lnTo>
                  <a:lnTo>
                    <a:pt x="1026" y="0"/>
                  </a:lnTo>
                </a:path>
              </a:pathLst>
            </a:custGeom>
            <a:noFill/>
            <a:ln w="190500">
              <a:solidFill>
                <a:srgbClr val="FF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407824" y="2359931"/>
              <a:ext cx="420091" cy="2735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87646" y="4208506"/>
            <a:ext cx="2918924" cy="1059759"/>
            <a:chOff x="4564530" y="2863321"/>
            <a:chExt cx="2193191" cy="794635"/>
          </a:xfrm>
        </p:grpSpPr>
        <p:sp>
          <p:nvSpPr>
            <p:cNvPr id="12" name="Freeform 17"/>
            <p:cNvSpPr/>
            <p:nvPr/>
          </p:nvSpPr>
          <p:spPr bwMode="auto">
            <a:xfrm>
              <a:off x="4564530" y="3076008"/>
              <a:ext cx="2193191" cy="581948"/>
            </a:xfrm>
            <a:custGeom>
              <a:avLst/>
              <a:gdLst>
                <a:gd name="T0" fmla="*/ 640 w 1662"/>
                <a:gd name="T1" fmla="*/ 0 h 441"/>
                <a:gd name="T2" fmla="*/ 1441 w 1662"/>
                <a:gd name="T3" fmla="*/ 0 h 441"/>
                <a:gd name="T4" fmla="*/ 1441 w 1662"/>
                <a:gd name="T5" fmla="*/ 0 h 441"/>
                <a:gd name="T6" fmla="*/ 1465 w 1662"/>
                <a:gd name="T7" fmla="*/ 2 h 441"/>
                <a:gd name="T8" fmla="*/ 1487 w 1662"/>
                <a:gd name="T9" fmla="*/ 4 h 441"/>
                <a:gd name="T10" fmla="*/ 1507 w 1662"/>
                <a:gd name="T11" fmla="*/ 10 h 441"/>
                <a:gd name="T12" fmla="*/ 1527 w 1662"/>
                <a:gd name="T13" fmla="*/ 18 h 441"/>
                <a:gd name="T14" fmla="*/ 1547 w 1662"/>
                <a:gd name="T15" fmla="*/ 28 h 441"/>
                <a:gd name="T16" fmla="*/ 1565 w 1662"/>
                <a:gd name="T17" fmla="*/ 38 h 441"/>
                <a:gd name="T18" fmla="*/ 1581 w 1662"/>
                <a:gd name="T19" fmla="*/ 50 h 441"/>
                <a:gd name="T20" fmla="*/ 1596 w 1662"/>
                <a:gd name="T21" fmla="*/ 66 h 441"/>
                <a:gd name="T22" fmla="*/ 1610 w 1662"/>
                <a:gd name="T23" fmla="*/ 80 h 441"/>
                <a:gd name="T24" fmla="*/ 1624 w 1662"/>
                <a:gd name="T25" fmla="*/ 98 h 441"/>
                <a:gd name="T26" fmla="*/ 1634 w 1662"/>
                <a:gd name="T27" fmla="*/ 116 h 441"/>
                <a:gd name="T28" fmla="*/ 1644 w 1662"/>
                <a:gd name="T29" fmla="*/ 136 h 441"/>
                <a:gd name="T30" fmla="*/ 1652 w 1662"/>
                <a:gd name="T31" fmla="*/ 156 h 441"/>
                <a:gd name="T32" fmla="*/ 1656 w 1662"/>
                <a:gd name="T33" fmla="*/ 176 h 441"/>
                <a:gd name="T34" fmla="*/ 1660 w 1662"/>
                <a:gd name="T35" fmla="*/ 198 h 441"/>
                <a:gd name="T36" fmla="*/ 1662 w 1662"/>
                <a:gd name="T37" fmla="*/ 222 h 441"/>
                <a:gd name="T38" fmla="*/ 1662 w 1662"/>
                <a:gd name="T39" fmla="*/ 222 h 441"/>
                <a:gd name="T40" fmla="*/ 1662 w 1662"/>
                <a:gd name="T41" fmla="*/ 222 h 441"/>
                <a:gd name="T42" fmla="*/ 1660 w 1662"/>
                <a:gd name="T43" fmla="*/ 243 h 441"/>
                <a:gd name="T44" fmla="*/ 1656 w 1662"/>
                <a:gd name="T45" fmla="*/ 265 h 441"/>
                <a:gd name="T46" fmla="*/ 1652 w 1662"/>
                <a:gd name="T47" fmla="*/ 285 h 441"/>
                <a:gd name="T48" fmla="*/ 1644 w 1662"/>
                <a:gd name="T49" fmla="*/ 307 h 441"/>
                <a:gd name="T50" fmla="*/ 1634 w 1662"/>
                <a:gd name="T51" fmla="*/ 325 h 441"/>
                <a:gd name="T52" fmla="*/ 1624 w 1662"/>
                <a:gd name="T53" fmla="*/ 343 h 441"/>
                <a:gd name="T54" fmla="*/ 1610 w 1662"/>
                <a:gd name="T55" fmla="*/ 361 h 441"/>
                <a:gd name="T56" fmla="*/ 1596 w 1662"/>
                <a:gd name="T57" fmla="*/ 377 h 441"/>
                <a:gd name="T58" fmla="*/ 1581 w 1662"/>
                <a:gd name="T59" fmla="*/ 391 h 441"/>
                <a:gd name="T60" fmla="*/ 1565 w 1662"/>
                <a:gd name="T61" fmla="*/ 403 h 441"/>
                <a:gd name="T62" fmla="*/ 1547 w 1662"/>
                <a:gd name="T63" fmla="*/ 415 h 441"/>
                <a:gd name="T64" fmla="*/ 1527 w 1662"/>
                <a:gd name="T65" fmla="*/ 423 h 441"/>
                <a:gd name="T66" fmla="*/ 1507 w 1662"/>
                <a:gd name="T67" fmla="*/ 431 h 441"/>
                <a:gd name="T68" fmla="*/ 1487 w 1662"/>
                <a:gd name="T69" fmla="*/ 437 h 441"/>
                <a:gd name="T70" fmla="*/ 1465 w 1662"/>
                <a:gd name="T71" fmla="*/ 439 h 441"/>
                <a:gd name="T72" fmla="*/ 1441 w 1662"/>
                <a:gd name="T73" fmla="*/ 441 h 441"/>
                <a:gd name="T74" fmla="*/ 0 w 1662"/>
                <a:gd name="T75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2" h="441">
                  <a:moveTo>
                    <a:pt x="640" y="0"/>
                  </a:moveTo>
                  <a:lnTo>
                    <a:pt x="1441" y="0"/>
                  </a:lnTo>
                  <a:lnTo>
                    <a:pt x="1441" y="0"/>
                  </a:lnTo>
                  <a:lnTo>
                    <a:pt x="1465" y="2"/>
                  </a:lnTo>
                  <a:lnTo>
                    <a:pt x="1487" y="4"/>
                  </a:lnTo>
                  <a:lnTo>
                    <a:pt x="1507" y="10"/>
                  </a:lnTo>
                  <a:lnTo>
                    <a:pt x="1527" y="18"/>
                  </a:lnTo>
                  <a:lnTo>
                    <a:pt x="1547" y="28"/>
                  </a:lnTo>
                  <a:lnTo>
                    <a:pt x="1565" y="38"/>
                  </a:lnTo>
                  <a:lnTo>
                    <a:pt x="1581" y="50"/>
                  </a:lnTo>
                  <a:lnTo>
                    <a:pt x="1596" y="66"/>
                  </a:lnTo>
                  <a:lnTo>
                    <a:pt x="1610" y="80"/>
                  </a:lnTo>
                  <a:lnTo>
                    <a:pt x="1624" y="98"/>
                  </a:lnTo>
                  <a:lnTo>
                    <a:pt x="1634" y="116"/>
                  </a:lnTo>
                  <a:lnTo>
                    <a:pt x="1644" y="136"/>
                  </a:lnTo>
                  <a:lnTo>
                    <a:pt x="1652" y="156"/>
                  </a:lnTo>
                  <a:lnTo>
                    <a:pt x="1656" y="176"/>
                  </a:lnTo>
                  <a:lnTo>
                    <a:pt x="1660" y="198"/>
                  </a:lnTo>
                  <a:lnTo>
                    <a:pt x="1662" y="222"/>
                  </a:lnTo>
                  <a:lnTo>
                    <a:pt x="1662" y="222"/>
                  </a:lnTo>
                  <a:lnTo>
                    <a:pt x="1662" y="222"/>
                  </a:lnTo>
                  <a:lnTo>
                    <a:pt x="1660" y="243"/>
                  </a:lnTo>
                  <a:lnTo>
                    <a:pt x="1656" y="265"/>
                  </a:lnTo>
                  <a:lnTo>
                    <a:pt x="1652" y="285"/>
                  </a:lnTo>
                  <a:lnTo>
                    <a:pt x="1644" y="307"/>
                  </a:lnTo>
                  <a:lnTo>
                    <a:pt x="1634" y="325"/>
                  </a:lnTo>
                  <a:lnTo>
                    <a:pt x="1624" y="343"/>
                  </a:lnTo>
                  <a:lnTo>
                    <a:pt x="1610" y="361"/>
                  </a:lnTo>
                  <a:lnTo>
                    <a:pt x="1596" y="377"/>
                  </a:lnTo>
                  <a:lnTo>
                    <a:pt x="1581" y="391"/>
                  </a:lnTo>
                  <a:lnTo>
                    <a:pt x="1565" y="403"/>
                  </a:lnTo>
                  <a:lnTo>
                    <a:pt x="1547" y="415"/>
                  </a:lnTo>
                  <a:lnTo>
                    <a:pt x="1527" y="423"/>
                  </a:lnTo>
                  <a:lnTo>
                    <a:pt x="1507" y="431"/>
                  </a:lnTo>
                  <a:lnTo>
                    <a:pt x="1487" y="437"/>
                  </a:lnTo>
                  <a:lnTo>
                    <a:pt x="1465" y="439"/>
                  </a:lnTo>
                  <a:lnTo>
                    <a:pt x="1441" y="441"/>
                  </a:lnTo>
                  <a:lnTo>
                    <a:pt x="0" y="441"/>
                  </a:lnTo>
                </a:path>
              </a:pathLst>
            </a:custGeom>
            <a:noFill/>
            <a:ln w="190500">
              <a:solidFill>
                <a:srgbClr val="FF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6200000">
              <a:off x="5172875" y="2936596"/>
              <a:ext cx="420091" cy="27354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02" y="4984617"/>
            <a:ext cx="6327962" cy="560251"/>
            <a:chOff x="1" y="3445269"/>
            <a:chExt cx="4754639" cy="420091"/>
          </a:xfrm>
          <a:solidFill>
            <a:srgbClr val="0070C0"/>
          </a:solidFill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1" y="3657955"/>
              <a:ext cx="4564529" cy="0"/>
            </a:xfrm>
            <a:prstGeom prst="line">
              <a:avLst/>
            </a:prstGeom>
            <a:grpFill/>
            <a:ln w="190500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4407824" y="3518544"/>
              <a:ext cx="420091" cy="2735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97989" y="2098556"/>
            <a:ext cx="3238512" cy="923166"/>
          </a:xfrm>
          <a:prstGeom prst="rect">
            <a:avLst/>
          </a:prstGeom>
        </p:spPr>
        <p:txBody>
          <a:bodyPr wrap="square" lIns="121758" tIns="60879" rIns="121758" bIns="60879">
            <a:spAutoFit/>
          </a:bodyPr>
          <a:lstStyle/>
          <a:p>
            <a:pPr defTabSz="1217295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此处添加文本标题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18" name="矩形 17"/>
          <p:cNvSpPr/>
          <p:nvPr/>
        </p:nvSpPr>
        <p:spPr>
          <a:xfrm>
            <a:off x="697989" y="3697449"/>
            <a:ext cx="3238512" cy="1169821"/>
          </a:xfrm>
          <a:prstGeom prst="rect">
            <a:avLst/>
          </a:prstGeom>
        </p:spPr>
        <p:txBody>
          <a:bodyPr wrap="square" lIns="121758" tIns="60879" rIns="121758" bIns="60879">
            <a:spAutoFit/>
          </a:bodyPr>
          <a:lstStyle/>
          <a:p>
            <a:pPr defTabSz="1217295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此处添加文本标题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单击此处添加文字阐述，添加简短问题说明文字，具体说明文字在此处添加此处。</a:t>
            </a:r>
          </a:p>
        </p:txBody>
      </p:sp>
      <p:sp>
        <p:nvSpPr>
          <p:cNvPr id="19" name="矩形 18"/>
          <p:cNvSpPr/>
          <p:nvPr/>
        </p:nvSpPr>
        <p:spPr>
          <a:xfrm>
            <a:off x="9289429" y="2893159"/>
            <a:ext cx="2232646" cy="1169387"/>
          </a:xfrm>
          <a:prstGeom prst="rect">
            <a:avLst/>
          </a:prstGeom>
        </p:spPr>
        <p:txBody>
          <a:bodyPr wrap="square" lIns="121758" tIns="60879" rIns="121758" bIns="60879">
            <a:spAutoFit/>
          </a:bodyPr>
          <a:lstStyle/>
          <a:p>
            <a:pPr defTabSz="1217295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添加文本标题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447138"/>
            <a:ext cx="2040556" cy="1169387"/>
          </a:xfrm>
          <a:prstGeom prst="rect">
            <a:avLst/>
          </a:prstGeom>
        </p:spPr>
        <p:txBody>
          <a:bodyPr wrap="square" lIns="121758" tIns="60879" rIns="121758" bIns="60879">
            <a:spAutoFit/>
          </a:bodyPr>
          <a:lstStyle/>
          <a:p>
            <a:pPr defTabSz="1217295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添加文本标题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21" name="矩形 20"/>
          <p:cNvSpPr/>
          <p:nvPr/>
        </p:nvSpPr>
        <p:spPr>
          <a:xfrm>
            <a:off x="333933" y="5654479"/>
            <a:ext cx="7488697" cy="677265"/>
          </a:xfrm>
          <a:prstGeom prst="rect">
            <a:avLst/>
          </a:prstGeom>
        </p:spPr>
        <p:txBody>
          <a:bodyPr wrap="square" lIns="121758" tIns="60879" rIns="121758" bIns="60879">
            <a:spAutoFit/>
          </a:bodyPr>
          <a:lstStyle/>
          <a:p>
            <a:pPr algn="ctr" defTabSz="1217295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此处添加文本标题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单击此处添加文字阐述，添加简短问题说明文字，具体说明文字在此处添加此处。</a:t>
            </a:r>
          </a:p>
        </p:txBody>
      </p:sp>
      <p:sp>
        <p:nvSpPr>
          <p:cNvPr id="22" name="等腰三角形 21"/>
          <p:cNvSpPr/>
          <p:nvPr/>
        </p:nvSpPr>
        <p:spPr>
          <a:xfrm rot="16200000">
            <a:off x="3845531" y="2452886"/>
            <a:ext cx="318580" cy="16430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8" tIns="60879" rIns="121758" bIns="6087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6200000">
            <a:off x="3845531" y="4011114"/>
            <a:ext cx="318580" cy="164308"/>
          </a:xfrm>
          <a:prstGeom prst="triangle">
            <a:avLst/>
          </a:prstGeom>
          <a:solidFill>
            <a:srgbClr val="7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8" tIns="60879" rIns="121758" bIns="6087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9127352" y="4798052"/>
            <a:ext cx="318580" cy="16430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8" tIns="60879" rIns="121758" bIns="6087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9127352" y="3247592"/>
            <a:ext cx="318580" cy="16430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8" tIns="60879" rIns="121758" bIns="6087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2996307" y="5486079"/>
            <a:ext cx="317926" cy="164646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8" tIns="60879" rIns="121758" bIns="6087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9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主题1">
  <a:themeElements>
    <a:clrScheme name="Full Color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qhxhq1j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23097</TotalTime>
  <Words>91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华文细黑</vt:lpstr>
      <vt:lpstr>微软雅黑</vt:lpstr>
      <vt:lpstr>Arial</vt:lpstr>
      <vt:lpstr>Calibri</vt:lpstr>
      <vt:lpstr>主题1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1371</cp:revision>
  <dcterms:created xsi:type="dcterms:W3CDTF">2009-02-11T05:37:22Z</dcterms:created>
  <dcterms:modified xsi:type="dcterms:W3CDTF">2020-07-15T03:13:56Z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