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61" r:id="rId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17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34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51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68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5854" algn="l" defTabSz="914341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024" algn="l" defTabSz="914341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195" algn="l" defTabSz="914341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366" algn="l" defTabSz="914341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990099"/>
    <a:srgbClr val="FF3399"/>
    <a:srgbClr val="66FF33"/>
    <a:srgbClr val="99FF66"/>
    <a:srgbClr val="FFCC66"/>
    <a:srgbClr val="FF9900"/>
    <a:srgbClr val="FFFFFF"/>
    <a:srgbClr val="FFCC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0" autoAdjust="0"/>
    <p:restoredTop sz="95672" autoAdjust="0"/>
  </p:normalViewPr>
  <p:slideViewPr>
    <p:cSldViewPr>
      <p:cViewPr varScale="1">
        <p:scale>
          <a:sx n="109" d="100"/>
          <a:sy n="109" d="100"/>
        </p:scale>
        <p:origin x="190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304"/>
    </p:cViewPr>
  </p:sorterViewPr>
  <p:notesViewPr>
    <p:cSldViewPr>
      <p:cViewPr varScale="1">
        <p:scale>
          <a:sx n="81" d="100"/>
          <a:sy n="81" d="100"/>
        </p:scale>
        <p:origin x="-32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E1A7895-9E8F-4C50-B5E8-7345F3E6B0B6}" type="datetimeFigureOut">
              <a:rPr lang="zh-CN" altLang="en-US"/>
              <a:pPr>
                <a:defRPr/>
              </a:pPr>
              <a:t>2020/7/27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1C19984-4B2A-48B4-B869-87DEC631B6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29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D0698-BD05-4639-9D81-B9F65B9CB3B9}" type="datetimeFigureOut">
              <a:rPr lang="zh-CN" altLang="en-US" smtClean="0"/>
              <a:pPr/>
              <a:t>2020/7/27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DEE79-D6A9-404B-B2E7-14B1D3548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4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1" algn="l" defTabSz="9143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2" algn="l" defTabSz="9143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3" algn="l" defTabSz="9143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4" algn="l" defTabSz="9143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4" algn="l" defTabSz="9143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5" algn="l" defTabSz="9143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6" algn="l" defTabSz="9143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1874" y="792943"/>
            <a:ext cx="9192388" cy="5372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 userDrawn="1"/>
        </p:nvSpPr>
        <p:spPr bwMode="auto">
          <a:xfrm>
            <a:off x="-8624" y="801569"/>
            <a:ext cx="9180511" cy="537236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17" algn="l"/>
              </a:tabLst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 bwMode="auto">
          <a:xfrm>
            <a:off x="-6350" y="-14288"/>
            <a:ext cx="9178237" cy="871538"/>
          </a:xfrm>
          <a:prstGeom prst="rect">
            <a:avLst/>
          </a:prstGeom>
          <a:blipFill dpi="0" rotWithShape="1">
            <a:blip r:embed="rId4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7938" y="6042026"/>
            <a:ext cx="9188451" cy="81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3314578" y="6345219"/>
            <a:ext cx="5829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2654"/>
            <a:ext cx="785794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3491881" y="332656"/>
            <a:ext cx="5644258" cy="369326"/>
          </a:xfrm>
          <a:prstGeom prst="rect">
            <a:avLst/>
          </a:prstGeom>
          <a:noFill/>
        </p:spPr>
        <p:txBody>
          <a:bodyPr wrap="square" lIns="91434" tIns="45717" rIns="91434" bIns="4571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914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『HOMEPPT</a:t>
            </a:r>
            <a:r>
              <a:rPr lang="en-US" altLang="zh-CN" sz="1800" spc="300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1800" spc="300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0" spc="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WWW.HOMEPPT.COM</a:t>
            </a:r>
            <a:endParaRPr lang="zh-CN" altLang="en-US" sz="18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3347865" y="6347070"/>
            <a:ext cx="5356225" cy="312184"/>
          </a:xfrm>
          <a:prstGeom prst="rect">
            <a:avLst/>
          </a:prstGeom>
          <a:noFill/>
        </p:spPr>
        <p:txBody>
          <a:bodyPr lIns="91434" tIns="45717" rIns="91434" bIns="45717">
            <a:spAutoFit/>
          </a:bodyPr>
          <a:lstStyle/>
          <a:p>
            <a:pPr>
              <a:defRPr/>
            </a:pPr>
            <a:r>
              <a:rPr lang="en-US" altLang="zh-CN" sz="1400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HOMEPPT HTTP://WWW.HOMEPPT.COM</a:t>
            </a:r>
            <a:endParaRPr lang="zh-CN" altLang="en-US" sz="14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2786051" y="6273138"/>
            <a:ext cx="403225" cy="406400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91434" tIns="45717" rIns="91434" bIns="45717"/>
          <a:lstStyle/>
          <a:p>
            <a:endParaRPr lang="zh-CN" altLang="en-US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6350" y="-14288"/>
            <a:ext cx="9186863" cy="87153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7938" y="6042026"/>
            <a:ext cx="9188451" cy="81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1874" y="792943"/>
            <a:ext cx="9192388" cy="5372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3314578" y="6345219"/>
            <a:ext cx="5829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2654"/>
            <a:ext cx="785794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2627785" y="332656"/>
            <a:ext cx="6508354" cy="369326"/>
          </a:xfrm>
          <a:prstGeom prst="rect">
            <a:avLst/>
          </a:prstGeom>
          <a:noFill/>
        </p:spPr>
        <p:txBody>
          <a:bodyPr wrap="square" lIns="91434" tIns="45717" rIns="91434" bIns="4571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914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『HOMEPPT</a:t>
            </a:r>
            <a:r>
              <a:rPr lang="en-US" altLang="zh-CN" sz="1800" spc="300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1800" spc="300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0" spc="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WWW.HOMEPPT.COM</a:t>
            </a:r>
            <a:endParaRPr lang="zh-CN" altLang="en-US" sz="18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3347865" y="6347070"/>
            <a:ext cx="5356225" cy="312184"/>
          </a:xfrm>
          <a:prstGeom prst="rect">
            <a:avLst/>
          </a:prstGeom>
          <a:noFill/>
        </p:spPr>
        <p:txBody>
          <a:bodyPr lIns="91434" tIns="45717" rIns="91434" bIns="45717">
            <a:spAutoFit/>
          </a:bodyPr>
          <a:lstStyle/>
          <a:p>
            <a:pPr>
              <a:defRPr/>
            </a:pPr>
            <a:r>
              <a:rPr lang="en-US" altLang="zh-CN" sz="1400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HOMEPPT HTTP://WWW.HOMEPPT.COM</a:t>
            </a:r>
            <a:endParaRPr lang="zh-CN" altLang="en-US" sz="14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2786051" y="6273138"/>
            <a:ext cx="403225" cy="406400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91434" tIns="45717" rIns="91434" bIns="45717"/>
          <a:lstStyle/>
          <a:p>
            <a:endParaRPr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78740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 bwMode="auto">
          <a:xfrm>
            <a:off x="-17250" y="836713"/>
            <a:ext cx="9180511" cy="5372360"/>
          </a:xfrm>
          <a:prstGeom prst="rect">
            <a:avLst/>
          </a:prstGeom>
          <a:gradFill flip="none" rotWithShape="1">
            <a:gsLst>
              <a:gs pos="0">
                <a:srgbClr val="16355B"/>
              </a:gs>
              <a:gs pos="50000">
                <a:srgbClr val="0A2037"/>
              </a:gs>
              <a:gs pos="100000">
                <a:srgbClr val="000D18"/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17" algn="l"/>
              </a:tabLst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-6350" y="-14288"/>
            <a:ext cx="9186863" cy="87153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8" name="图片 11" descr="png素材 (276)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2654"/>
            <a:ext cx="785794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 bwMode="auto">
          <a:xfrm>
            <a:off x="3189277" y="332656"/>
            <a:ext cx="5946862" cy="369326"/>
          </a:xfrm>
          <a:prstGeom prst="rect">
            <a:avLst/>
          </a:prstGeom>
          <a:noFill/>
        </p:spPr>
        <p:txBody>
          <a:bodyPr wrap="square" lIns="91434" tIns="45717" rIns="91434" bIns="4571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914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『HOMEPPT</a:t>
            </a:r>
            <a:r>
              <a:rPr lang="en-US" altLang="zh-CN" sz="1800" spc="300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1800" spc="300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0" spc="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WWW.HOMEPPT.COM</a:t>
            </a:r>
            <a:endParaRPr lang="zh-CN" altLang="en-US" sz="18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-7938" y="6042026"/>
            <a:ext cx="9188451" cy="81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1" name="Picture 6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3314578" y="6345219"/>
            <a:ext cx="5829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 bwMode="auto">
          <a:xfrm>
            <a:off x="3347865" y="6347070"/>
            <a:ext cx="5356225" cy="312184"/>
          </a:xfrm>
          <a:prstGeom prst="rect">
            <a:avLst/>
          </a:prstGeom>
          <a:noFill/>
        </p:spPr>
        <p:txBody>
          <a:bodyPr lIns="91434" tIns="45717" rIns="91434" bIns="45717">
            <a:spAutoFit/>
          </a:bodyPr>
          <a:lstStyle/>
          <a:p>
            <a:pPr>
              <a:defRPr/>
            </a:pPr>
            <a:r>
              <a:rPr lang="en-US" altLang="zh-CN" sz="1400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HOMEPPT HTTP://WWW.HOMEPPT.COM</a:t>
            </a:r>
            <a:endParaRPr lang="zh-CN" altLang="en-US" sz="14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Freeform 2670"/>
          <p:cNvSpPr>
            <a:spLocks noEditPoints="1"/>
          </p:cNvSpPr>
          <p:nvPr userDrawn="1"/>
        </p:nvSpPr>
        <p:spPr bwMode="auto">
          <a:xfrm>
            <a:off x="2786051" y="6273138"/>
            <a:ext cx="403225" cy="406400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91434" tIns="45717" rIns="91434" bIns="45717"/>
          <a:lstStyle/>
          <a:p>
            <a:endParaRPr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171700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97B707-22D4-4B06-9A8A-89EF284804D8}" type="datetimeFigureOut">
              <a:rPr lang="zh-CN" altLang="en-US"/>
              <a:pPr>
                <a:defRPr/>
              </a:pPr>
              <a:t>2020/7/27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F49717-76DA-4DAA-9161-16E5D566D9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12" r:id="rId2"/>
    <p:sldLayoutId id="2147483713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171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341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512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683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878" indent="-34287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02" indent="-28573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7" indent="-22858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98" indent="-22858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68" indent="-22858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39" indent="-228585" algn="l" defTabSz="91434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0" indent="-228585" algn="l" defTabSz="91434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1" indent="-228585" algn="l" defTabSz="91434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1" indent="-228585" algn="l" defTabSz="91434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1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2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3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4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4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5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6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4"/>
          <p:cNvGrpSpPr/>
          <p:nvPr/>
        </p:nvGrpSpPr>
        <p:grpSpPr>
          <a:xfrm>
            <a:off x="6084634" y="4230243"/>
            <a:ext cx="2303466" cy="771273"/>
            <a:chOff x="8038090" y="4485649"/>
            <a:chExt cx="2902527" cy="971768"/>
          </a:xfrm>
        </p:grpSpPr>
        <p:sp>
          <p:nvSpPr>
            <p:cNvPr id="66" name="Can 114"/>
            <p:cNvSpPr/>
            <p:nvPr/>
          </p:nvSpPr>
          <p:spPr bwMode="auto">
            <a:xfrm>
              <a:off x="8038090" y="4485649"/>
              <a:ext cx="2902527" cy="971768"/>
            </a:xfrm>
            <a:prstGeom prst="can">
              <a:avLst>
                <a:gd name="adj" fmla="val 50000"/>
              </a:avLst>
            </a:prstGeom>
            <a:solidFill>
              <a:sysClr val="window" lastClr="FFFFFF">
                <a:lumMod val="50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638453" y="5005511"/>
              <a:ext cx="1701801" cy="4071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prstClr val="white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2014/2015</a:t>
              </a:r>
            </a:p>
          </p:txBody>
        </p:sp>
      </p:grpSp>
      <p:grpSp>
        <p:nvGrpSpPr>
          <p:cNvPr id="68" name="Group 3"/>
          <p:cNvGrpSpPr/>
          <p:nvPr/>
        </p:nvGrpSpPr>
        <p:grpSpPr>
          <a:xfrm>
            <a:off x="3401853" y="4230243"/>
            <a:ext cx="2303466" cy="771273"/>
            <a:chOff x="4657599" y="4485649"/>
            <a:chExt cx="2902527" cy="971768"/>
          </a:xfrm>
        </p:grpSpPr>
        <p:sp>
          <p:nvSpPr>
            <p:cNvPr id="69" name="Can 98"/>
            <p:cNvSpPr/>
            <p:nvPr/>
          </p:nvSpPr>
          <p:spPr bwMode="auto">
            <a:xfrm>
              <a:off x="4657599" y="4485649"/>
              <a:ext cx="2902527" cy="971768"/>
            </a:xfrm>
            <a:prstGeom prst="can">
              <a:avLst>
                <a:gd name="adj" fmla="val 50000"/>
              </a:avLst>
            </a:prstGeom>
            <a:solidFill>
              <a:sysClr val="window" lastClr="FFFFFF">
                <a:lumMod val="50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246408" y="5005511"/>
              <a:ext cx="1701801" cy="4071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prstClr val="white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2012/2013</a:t>
              </a:r>
            </a:p>
          </p:txBody>
        </p:sp>
      </p:grpSp>
      <p:grpSp>
        <p:nvGrpSpPr>
          <p:cNvPr id="71" name="Group 1"/>
          <p:cNvGrpSpPr/>
          <p:nvPr/>
        </p:nvGrpSpPr>
        <p:grpSpPr>
          <a:xfrm>
            <a:off x="686068" y="4230243"/>
            <a:ext cx="2303466" cy="771273"/>
            <a:chOff x="1235522" y="4485649"/>
            <a:chExt cx="2902527" cy="971768"/>
          </a:xfrm>
        </p:grpSpPr>
        <p:sp>
          <p:nvSpPr>
            <p:cNvPr id="72" name="Can 2"/>
            <p:cNvSpPr/>
            <p:nvPr/>
          </p:nvSpPr>
          <p:spPr bwMode="auto">
            <a:xfrm>
              <a:off x="1235522" y="4485649"/>
              <a:ext cx="2902527" cy="971768"/>
            </a:xfrm>
            <a:prstGeom prst="can">
              <a:avLst>
                <a:gd name="adj" fmla="val 50000"/>
              </a:avLst>
            </a:prstGeom>
            <a:solidFill>
              <a:sysClr val="window" lastClr="FFFFFF">
                <a:lumMod val="50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757595" y="5005512"/>
              <a:ext cx="1701801" cy="4071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prstClr val="white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2010/2011</a:t>
              </a:r>
            </a:p>
          </p:txBody>
        </p:sp>
      </p:grpSp>
      <p:grpSp>
        <p:nvGrpSpPr>
          <p:cNvPr id="74" name="Group 5"/>
          <p:cNvGrpSpPr/>
          <p:nvPr/>
        </p:nvGrpSpPr>
        <p:grpSpPr>
          <a:xfrm>
            <a:off x="1100389" y="2447838"/>
            <a:ext cx="1440796" cy="2030115"/>
            <a:chOff x="1757595" y="2239900"/>
            <a:chExt cx="1815503" cy="2557851"/>
          </a:xfrm>
        </p:grpSpPr>
        <p:grpSp>
          <p:nvGrpSpPr>
            <p:cNvPr id="75" name="Group 31"/>
            <p:cNvGrpSpPr/>
            <p:nvPr/>
          </p:nvGrpSpPr>
          <p:grpSpPr>
            <a:xfrm>
              <a:off x="2432815" y="2239900"/>
              <a:ext cx="465063" cy="2557850"/>
              <a:chOff x="1948994" y="1504950"/>
              <a:chExt cx="762000" cy="2514603"/>
            </a:xfrm>
          </p:grpSpPr>
          <p:sp>
            <p:nvSpPr>
              <p:cNvPr id="82" name="Can 11"/>
              <p:cNvSpPr/>
              <p:nvPr/>
            </p:nvSpPr>
            <p:spPr bwMode="auto">
              <a:xfrm>
                <a:off x="1948994" y="2255689"/>
                <a:ext cx="762000" cy="1763864"/>
              </a:xfrm>
              <a:prstGeom prst="can">
                <a:avLst/>
              </a:prstGeom>
              <a:solidFill>
                <a:srgbClr val="13A28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3" name="Can 12"/>
              <p:cNvSpPr/>
              <p:nvPr/>
            </p:nvSpPr>
            <p:spPr bwMode="auto">
              <a:xfrm>
                <a:off x="1948994" y="1504950"/>
                <a:ext cx="762000" cy="916775"/>
              </a:xfrm>
              <a:prstGeom prst="can">
                <a:avLst/>
              </a:prstGeom>
              <a:solidFill>
                <a:srgbClr val="70AD47">
                  <a:lumMod val="40000"/>
                  <a:lumOff val="60000"/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76" name="Group 25"/>
            <p:cNvGrpSpPr/>
            <p:nvPr/>
          </p:nvGrpSpPr>
          <p:grpSpPr>
            <a:xfrm>
              <a:off x="3108035" y="2823865"/>
              <a:ext cx="465063" cy="1973885"/>
              <a:chOff x="2133600" y="1504950"/>
              <a:chExt cx="762000" cy="2514601"/>
            </a:xfrm>
          </p:grpSpPr>
          <p:sp>
            <p:nvSpPr>
              <p:cNvPr id="80" name="Can 14"/>
              <p:cNvSpPr/>
              <p:nvPr/>
            </p:nvSpPr>
            <p:spPr bwMode="auto">
              <a:xfrm>
                <a:off x="2133600" y="2647950"/>
                <a:ext cx="762000" cy="1371601"/>
              </a:xfrm>
              <a:prstGeom prst="can">
                <a:avLst/>
              </a:prstGeom>
              <a:solidFill>
                <a:srgbClr val="44546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1" name="Can 15"/>
              <p:cNvSpPr/>
              <p:nvPr/>
            </p:nvSpPr>
            <p:spPr bwMode="auto">
              <a:xfrm>
                <a:off x="2133600" y="1504950"/>
                <a:ext cx="762000" cy="1371601"/>
              </a:xfrm>
              <a:prstGeom prst="can">
                <a:avLst/>
              </a:prstGeom>
              <a:solidFill>
                <a:srgbClr val="44546A">
                  <a:lumMod val="40000"/>
                  <a:lumOff val="60000"/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77" name="Group 32"/>
            <p:cNvGrpSpPr/>
            <p:nvPr/>
          </p:nvGrpSpPr>
          <p:grpSpPr>
            <a:xfrm>
              <a:off x="1757595" y="2934269"/>
              <a:ext cx="465063" cy="1863482"/>
              <a:chOff x="2133600" y="1504950"/>
              <a:chExt cx="762000" cy="2514599"/>
            </a:xfrm>
          </p:grpSpPr>
          <p:sp>
            <p:nvSpPr>
              <p:cNvPr id="78" name="Can 17"/>
              <p:cNvSpPr/>
              <p:nvPr/>
            </p:nvSpPr>
            <p:spPr bwMode="auto">
              <a:xfrm>
                <a:off x="2133600" y="2647949"/>
                <a:ext cx="762000" cy="1371600"/>
              </a:xfrm>
              <a:prstGeom prst="can">
                <a:avLst/>
              </a:prstGeom>
              <a:solidFill>
                <a:srgbClr val="F69C1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rgbClr val="A5A5A5"/>
                  </a:solidFill>
                  <a:latin typeface="Calibri" panose="020F0502020204030204"/>
                </a:endParaRPr>
              </a:p>
            </p:txBody>
          </p:sp>
          <p:sp>
            <p:nvSpPr>
              <p:cNvPr id="79" name="Can 18"/>
              <p:cNvSpPr/>
              <p:nvPr/>
            </p:nvSpPr>
            <p:spPr bwMode="auto">
              <a:xfrm>
                <a:off x="2133600" y="1504950"/>
                <a:ext cx="762000" cy="1371600"/>
              </a:xfrm>
              <a:prstGeom prst="can">
                <a:avLst/>
              </a:prstGeom>
              <a:solidFill>
                <a:srgbClr val="FFC000">
                  <a:lumMod val="60000"/>
                  <a:lumOff val="40000"/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rgbClr val="A5A5A5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84" name="Group 7"/>
          <p:cNvGrpSpPr/>
          <p:nvPr/>
        </p:nvGrpSpPr>
        <p:grpSpPr>
          <a:xfrm>
            <a:off x="3816173" y="2447838"/>
            <a:ext cx="1440796" cy="2030114"/>
            <a:chOff x="5179672" y="2239901"/>
            <a:chExt cx="1815503" cy="2557850"/>
          </a:xfrm>
        </p:grpSpPr>
        <p:grpSp>
          <p:nvGrpSpPr>
            <p:cNvPr id="85" name="Group 31"/>
            <p:cNvGrpSpPr/>
            <p:nvPr/>
          </p:nvGrpSpPr>
          <p:grpSpPr>
            <a:xfrm>
              <a:off x="5854892" y="2823865"/>
              <a:ext cx="465063" cy="1973885"/>
              <a:chOff x="1948994" y="1504950"/>
              <a:chExt cx="762000" cy="2514600"/>
            </a:xfrm>
          </p:grpSpPr>
          <p:sp>
            <p:nvSpPr>
              <p:cNvPr id="92" name="Can 96"/>
              <p:cNvSpPr/>
              <p:nvPr/>
            </p:nvSpPr>
            <p:spPr bwMode="auto">
              <a:xfrm>
                <a:off x="1948994" y="2647950"/>
                <a:ext cx="762000" cy="1371600"/>
              </a:xfrm>
              <a:prstGeom prst="can">
                <a:avLst/>
              </a:prstGeom>
              <a:solidFill>
                <a:srgbClr val="16A08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3" name="Can 97"/>
              <p:cNvSpPr/>
              <p:nvPr/>
            </p:nvSpPr>
            <p:spPr bwMode="auto">
              <a:xfrm>
                <a:off x="1948994" y="1504950"/>
                <a:ext cx="762000" cy="1371600"/>
              </a:xfrm>
              <a:prstGeom prst="can">
                <a:avLst/>
              </a:prstGeom>
              <a:solidFill>
                <a:srgbClr val="70AD47">
                  <a:lumMod val="40000"/>
                  <a:lumOff val="60000"/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86" name="Group 25"/>
            <p:cNvGrpSpPr/>
            <p:nvPr/>
          </p:nvGrpSpPr>
          <p:grpSpPr>
            <a:xfrm>
              <a:off x="6530112" y="2239901"/>
              <a:ext cx="465063" cy="2557849"/>
              <a:chOff x="2133600" y="1504950"/>
              <a:chExt cx="762000" cy="2514600"/>
            </a:xfrm>
          </p:grpSpPr>
          <p:sp>
            <p:nvSpPr>
              <p:cNvPr id="90" name="Can 94"/>
              <p:cNvSpPr/>
              <p:nvPr/>
            </p:nvSpPr>
            <p:spPr bwMode="auto">
              <a:xfrm>
                <a:off x="2133600" y="2647950"/>
                <a:ext cx="762000" cy="1371600"/>
              </a:xfrm>
              <a:prstGeom prst="can">
                <a:avLst/>
              </a:prstGeom>
              <a:solidFill>
                <a:srgbClr val="44546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1" name="Can 95"/>
              <p:cNvSpPr/>
              <p:nvPr/>
            </p:nvSpPr>
            <p:spPr bwMode="auto">
              <a:xfrm>
                <a:off x="2133600" y="1504950"/>
                <a:ext cx="762000" cy="1371600"/>
              </a:xfrm>
              <a:prstGeom prst="can">
                <a:avLst/>
              </a:prstGeom>
              <a:solidFill>
                <a:srgbClr val="44546A">
                  <a:lumMod val="40000"/>
                  <a:lumOff val="60000"/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87" name="Group 32"/>
            <p:cNvGrpSpPr/>
            <p:nvPr/>
          </p:nvGrpSpPr>
          <p:grpSpPr>
            <a:xfrm>
              <a:off x="5179672" y="3402561"/>
              <a:ext cx="465063" cy="1395190"/>
              <a:chOff x="2133600" y="1504950"/>
              <a:chExt cx="762000" cy="2514600"/>
            </a:xfrm>
          </p:grpSpPr>
          <p:sp>
            <p:nvSpPr>
              <p:cNvPr id="88" name="Can 92"/>
              <p:cNvSpPr/>
              <p:nvPr/>
            </p:nvSpPr>
            <p:spPr bwMode="auto">
              <a:xfrm>
                <a:off x="2133600" y="2647950"/>
                <a:ext cx="762000" cy="1371600"/>
              </a:xfrm>
              <a:prstGeom prst="can">
                <a:avLst/>
              </a:prstGeom>
              <a:solidFill>
                <a:srgbClr val="F69C1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rgbClr val="A5A5A5"/>
                  </a:solidFill>
                  <a:latin typeface="Calibri" panose="020F0502020204030204"/>
                </a:endParaRPr>
              </a:p>
            </p:txBody>
          </p:sp>
          <p:sp>
            <p:nvSpPr>
              <p:cNvPr id="89" name="Can 93"/>
              <p:cNvSpPr/>
              <p:nvPr/>
            </p:nvSpPr>
            <p:spPr bwMode="auto">
              <a:xfrm>
                <a:off x="2133600" y="1504950"/>
                <a:ext cx="762000" cy="1371600"/>
              </a:xfrm>
              <a:prstGeom prst="can">
                <a:avLst/>
              </a:prstGeom>
              <a:solidFill>
                <a:srgbClr val="FFC000">
                  <a:lumMod val="60000"/>
                  <a:lumOff val="40000"/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rgbClr val="A5A5A5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94" name="Group 8"/>
          <p:cNvGrpSpPr/>
          <p:nvPr/>
        </p:nvGrpSpPr>
        <p:grpSpPr>
          <a:xfrm>
            <a:off x="6498955" y="2447838"/>
            <a:ext cx="1440796" cy="2030114"/>
            <a:chOff x="8560163" y="2239901"/>
            <a:chExt cx="1815503" cy="2557850"/>
          </a:xfrm>
        </p:grpSpPr>
        <p:grpSp>
          <p:nvGrpSpPr>
            <p:cNvPr id="95" name="Group 31"/>
            <p:cNvGrpSpPr/>
            <p:nvPr/>
          </p:nvGrpSpPr>
          <p:grpSpPr>
            <a:xfrm>
              <a:off x="9235383" y="2239901"/>
              <a:ext cx="465063" cy="2557849"/>
              <a:chOff x="1948994" y="1504950"/>
              <a:chExt cx="762000" cy="2514600"/>
            </a:xfrm>
          </p:grpSpPr>
          <p:sp>
            <p:nvSpPr>
              <p:cNvPr id="102" name="Can 112"/>
              <p:cNvSpPr/>
              <p:nvPr/>
            </p:nvSpPr>
            <p:spPr bwMode="auto">
              <a:xfrm>
                <a:off x="1948994" y="2647950"/>
                <a:ext cx="762000" cy="1371600"/>
              </a:xfrm>
              <a:prstGeom prst="can">
                <a:avLst/>
              </a:prstGeom>
              <a:solidFill>
                <a:srgbClr val="13A28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3" name="Can 113"/>
              <p:cNvSpPr/>
              <p:nvPr/>
            </p:nvSpPr>
            <p:spPr bwMode="auto">
              <a:xfrm>
                <a:off x="1948994" y="1504950"/>
                <a:ext cx="762000" cy="1371600"/>
              </a:xfrm>
              <a:prstGeom prst="can">
                <a:avLst/>
              </a:prstGeom>
              <a:solidFill>
                <a:srgbClr val="70AD47">
                  <a:lumMod val="40000"/>
                  <a:lumOff val="60000"/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96" name="Group 25"/>
            <p:cNvGrpSpPr/>
            <p:nvPr/>
          </p:nvGrpSpPr>
          <p:grpSpPr>
            <a:xfrm>
              <a:off x="9910603" y="2823865"/>
              <a:ext cx="465063" cy="1973885"/>
              <a:chOff x="2133600" y="1504950"/>
              <a:chExt cx="762000" cy="2514600"/>
            </a:xfrm>
          </p:grpSpPr>
          <p:sp>
            <p:nvSpPr>
              <p:cNvPr id="100" name="Can 110"/>
              <p:cNvSpPr/>
              <p:nvPr/>
            </p:nvSpPr>
            <p:spPr bwMode="auto">
              <a:xfrm>
                <a:off x="2133600" y="2647950"/>
                <a:ext cx="762000" cy="1371600"/>
              </a:xfrm>
              <a:prstGeom prst="can">
                <a:avLst/>
              </a:prstGeom>
              <a:solidFill>
                <a:srgbClr val="44546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1" name="Can 111"/>
              <p:cNvSpPr/>
              <p:nvPr/>
            </p:nvSpPr>
            <p:spPr bwMode="auto">
              <a:xfrm>
                <a:off x="2133600" y="1504950"/>
                <a:ext cx="762000" cy="1371600"/>
              </a:xfrm>
              <a:prstGeom prst="can">
                <a:avLst/>
              </a:prstGeom>
              <a:solidFill>
                <a:srgbClr val="44546A">
                  <a:lumMod val="60000"/>
                  <a:lumOff val="40000"/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97" name="Group 32"/>
            <p:cNvGrpSpPr/>
            <p:nvPr/>
          </p:nvGrpSpPr>
          <p:grpSpPr>
            <a:xfrm>
              <a:off x="8560163" y="3402561"/>
              <a:ext cx="465063" cy="1395190"/>
              <a:chOff x="2133600" y="1504950"/>
              <a:chExt cx="762000" cy="2514600"/>
            </a:xfrm>
          </p:grpSpPr>
          <p:sp>
            <p:nvSpPr>
              <p:cNvPr id="98" name="Can 108"/>
              <p:cNvSpPr/>
              <p:nvPr/>
            </p:nvSpPr>
            <p:spPr bwMode="auto">
              <a:xfrm>
                <a:off x="2133600" y="2647950"/>
                <a:ext cx="762000" cy="1371600"/>
              </a:xfrm>
              <a:prstGeom prst="can">
                <a:avLst/>
              </a:prstGeom>
              <a:solidFill>
                <a:srgbClr val="F69C1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rgbClr val="A5A5A5"/>
                  </a:solidFill>
                  <a:latin typeface="Calibri" panose="020F0502020204030204"/>
                </a:endParaRPr>
              </a:p>
            </p:txBody>
          </p:sp>
          <p:sp>
            <p:nvSpPr>
              <p:cNvPr id="99" name="Can 109"/>
              <p:cNvSpPr/>
              <p:nvPr/>
            </p:nvSpPr>
            <p:spPr bwMode="auto">
              <a:xfrm>
                <a:off x="2133600" y="1504950"/>
                <a:ext cx="762000" cy="1371600"/>
              </a:xfrm>
              <a:prstGeom prst="can">
                <a:avLst/>
              </a:prstGeom>
              <a:solidFill>
                <a:srgbClr val="FFC000">
                  <a:lumMod val="60000"/>
                  <a:lumOff val="40000"/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rgbClr val="A5A5A5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104" name="Title 1"/>
          <p:cNvSpPr txBox="1">
            <a:spLocks/>
          </p:cNvSpPr>
          <p:nvPr/>
        </p:nvSpPr>
        <p:spPr>
          <a:xfrm>
            <a:off x="911450" y="1214380"/>
            <a:ext cx="7256743" cy="592305"/>
          </a:xfrm>
          <a:prstGeom prst="rect">
            <a:avLst/>
          </a:prstGeom>
        </p:spPr>
        <p:txBody>
          <a:bodyPr vert="horz" lIns="72567" tIns="36283" rIns="72567" bIns="36283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GB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Ratio Market Information</a:t>
            </a:r>
          </a:p>
        </p:txBody>
      </p:sp>
      <p:sp>
        <p:nvSpPr>
          <p:cNvPr id="105" name="Subtitle 2"/>
          <p:cNvSpPr txBox="1">
            <a:spLocks/>
          </p:cNvSpPr>
          <p:nvPr/>
        </p:nvSpPr>
        <p:spPr>
          <a:xfrm>
            <a:off x="1645720" y="1659815"/>
            <a:ext cx="5800355" cy="280917"/>
          </a:xfrm>
          <a:prstGeom prst="rect">
            <a:avLst/>
          </a:prstGeom>
        </p:spPr>
        <p:txBody>
          <a:bodyPr vert="horz" wrap="square" lIns="96756" tIns="48378" rIns="96756" bIns="48378" rtlCol="0">
            <a:spAutoFit/>
          </a:bodyPr>
          <a:lstStyle/>
          <a:p>
            <a:pPr algn="ctr" defTabSz="967438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Quality is the best business plan</a:t>
            </a:r>
          </a:p>
        </p:txBody>
      </p:sp>
      <p:grpSp>
        <p:nvGrpSpPr>
          <p:cNvPr id="106" name="Group 20"/>
          <p:cNvGrpSpPr/>
          <p:nvPr/>
        </p:nvGrpSpPr>
        <p:grpSpPr>
          <a:xfrm>
            <a:off x="2911124" y="5334878"/>
            <a:ext cx="4199413" cy="208720"/>
            <a:chOff x="4039248" y="5877437"/>
            <a:chExt cx="5291552" cy="262978"/>
          </a:xfrm>
        </p:grpSpPr>
        <p:grpSp>
          <p:nvGrpSpPr>
            <p:cNvPr id="107" name="Group 119"/>
            <p:cNvGrpSpPr/>
            <p:nvPr/>
          </p:nvGrpSpPr>
          <p:grpSpPr>
            <a:xfrm>
              <a:off x="4039248" y="5877437"/>
              <a:ext cx="1983023" cy="262978"/>
              <a:chOff x="1466842" y="6051959"/>
              <a:chExt cx="830186" cy="110095"/>
            </a:xfrm>
          </p:grpSpPr>
          <p:sp>
            <p:nvSpPr>
              <p:cNvPr id="114" name="Shape 3287"/>
              <p:cNvSpPr/>
              <p:nvPr/>
            </p:nvSpPr>
            <p:spPr>
              <a:xfrm>
                <a:off x="1466842" y="6051959"/>
                <a:ext cx="110094" cy="1100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69C1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5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1635951" y="6068684"/>
                <a:ext cx="661077" cy="81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Ruda" panose="02000000000000000000" pitchFamily="2" charset="0"/>
                    <a:cs typeface="Clear Sans Light" panose="020B0303030202020304" pitchFamily="34" charset="0"/>
                  </a:rPr>
                  <a:t>Oil</a:t>
                </a:r>
              </a:p>
            </p:txBody>
          </p:sp>
        </p:grpSp>
        <p:grpSp>
          <p:nvGrpSpPr>
            <p:cNvPr id="108" name="Group 140"/>
            <p:cNvGrpSpPr/>
            <p:nvPr/>
          </p:nvGrpSpPr>
          <p:grpSpPr>
            <a:xfrm>
              <a:off x="5728187" y="5877437"/>
              <a:ext cx="1983023" cy="262978"/>
              <a:chOff x="1466842" y="6051959"/>
              <a:chExt cx="830186" cy="110095"/>
            </a:xfrm>
          </p:grpSpPr>
          <p:sp>
            <p:nvSpPr>
              <p:cNvPr id="112" name="Shape 3287"/>
              <p:cNvSpPr/>
              <p:nvPr/>
            </p:nvSpPr>
            <p:spPr>
              <a:xfrm>
                <a:off x="1466842" y="6051959"/>
                <a:ext cx="110094" cy="1100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13A28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5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635951" y="6068684"/>
                <a:ext cx="661077" cy="81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Ruda" panose="02000000000000000000" pitchFamily="2" charset="0"/>
                    <a:cs typeface="Clear Sans Light" panose="020B0303030202020304" pitchFamily="34" charset="0"/>
                  </a:rPr>
                  <a:t>Metal</a:t>
                </a:r>
              </a:p>
            </p:txBody>
          </p:sp>
        </p:grpSp>
        <p:grpSp>
          <p:nvGrpSpPr>
            <p:cNvPr id="109" name="Group 143"/>
            <p:cNvGrpSpPr/>
            <p:nvPr/>
          </p:nvGrpSpPr>
          <p:grpSpPr>
            <a:xfrm>
              <a:off x="7347777" y="5877437"/>
              <a:ext cx="1983023" cy="262978"/>
              <a:chOff x="1466842" y="6051959"/>
              <a:chExt cx="830186" cy="110095"/>
            </a:xfrm>
          </p:grpSpPr>
          <p:sp>
            <p:nvSpPr>
              <p:cNvPr id="110" name="Shape 3287"/>
              <p:cNvSpPr/>
              <p:nvPr/>
            </p:nvSpPr>
            <p:spPr>
              <a:xfrm>
                <a:off x="1466842" y="6051959"/>
                <a:ext cx="110094" cy="1100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44546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5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1635951" y="6068684"/>
                <a:ext cx="661077" cy="81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Ruda" panose="02000000000000000000" pitchFamily="2" charset="0"/>
                    <a:cs typeface="Clear Sans Light" panose="020B0303030202020304" pitchFamily="34" charset="0"/>
                  </a:rPr>
                  <a:t>Fertilizer</a:t>
                </a:r>
              </a:p>
            </p:txBody>
          </p:sp>
        </p:grpSp>
      </p:grpSp>
      <p:grpSp>
        <p:nvGrpSpPr>
          <p:cNvPr id="116" name="Group 6"/>
          <p:cNvGrpSpPr/>
          <p:nvPr/>
        </p:nvGrpSpPr>
        <p:grpSpPr>
          <a:xfrm>
            <a:off x="1152671" y="2523744"/>
            <a:ext cx="1334489" cy="814838"/>
            <a:chOff x="1823474" y="2335539"/>
            <a:chExt cx="1681549" cy="1026658"/>
          </a:xfrm>
        </p:grpSpPr>
        <p:sp>
          <p:nvSpPr>
            <p:cNvPr id="117" name="Rectangle 35"/>
            <p:cNvSpPr>
              <a:spLocks/>
            </p:cNvSpPr>
            <p:nvPr/>
          </p:nvSpPr>
          <p:spPr bwMode="auto">
            <a:xfrm>
              <a:off x="1823474" y="3061037"/>
              <a:ext cx="328914" cy="301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38100" tIns="38100" rIns="38100" bIns="3810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Ruda" panose="02000000000000000000" pitchFamily="2" charset="0"/>
                  <a:cs typeface="Clear Sans Light" panose="020B0303030202020304" pitchFamily="34" charset="0"/>
                  <a:sym typeface="Open Sans" charset="0"/>
                </a:rPr>
                <a:t>40%</a:t>
              </a:r>
            </a:p>
          </p:txBody>
        </p:sp>
        <p:sp>
          <p:nvSpPr>
            <p:cNvPr id="118" name="Rectangle 35"/>
            <p:cNvSpPr>
              <a:spLocks/>
            </p:cNvSpPr>
            <p:nvPr/>
          </p:nvSpPr>
          <p:spPr bwMode="auto">
            <a:xfrm>
              <a:off x="2500889" y="2335539"/>
              <a:ext cx="328914" cy="301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38100" tIns="38100" rIns="38100" bIns="3810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Ruda" panose="02000000000000000000" pitchFamily="2" charset="0"/>
                  <a:cs typeface="Clear Sans Light" panose="020B0303030202020304" pitchFamily="34" charset="0"/>
                  <a:sym typeface="Open Sans" charset="0"/>
                </a:rPr>
                <a:t>70%</a:t>
              </a:r>
            </a:p>
          </p:txBody>
        </p:sp>
        <p:sp>
          <p:nvSpPr>
            <p:cNvPr id="119" name="Rectangle 35"/>
            <p:cNvSpPr>
              <a:spLocks/>
            </p:cNvSpPr>
            <p:nvPr/>
          </p:nvSpPr>
          <p:spPr bwMode="auto">
            <a:xfrm>
              <a:off x="3176109" y="2934269"/>
              <a:ext cx="328914" cy="301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38100" tIns="38100" rIns="38100" bIns="3810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Ruda" panose="02000000000000000000" pitchFamily="2" charset="0"/>
                  <a:cs typeface="Clear Sans Light" panose="020B0303030202020304" pitchFamily="34" charset="0"/>
                  <a:sym typeface="Open Sans" charset="0"/>
                </a:rPr>
                <a:t>45%</a:t>
              </a:r>
            </a:p>
          </p:txBody>
        </p:sp>
      </p:grpSp>
      <p:grpSp>
        <p:nvGrpSpPr>
          <p:cNvPr id="120" name="Group 9"/>
          <p:cNvGrpSpPr/>
          <p:nvPr/>
        </p:nvGrpSpPr>
        <p:grpSpPr>
          <a:xfrm>
            <a:off x="3868455" y="2543053"/>
            <a:ext cx="1341391" cy="1147002"/>
            <a:chOff x="5245551" y="2359867"/>
            <a:chExt cx="1690246" cy="1445169"/>
          </a:xfrm>
        </p:grpSpPr>
        <p:sp>
          <p:nvSpPr>
            <p:cNvPr id="121" name="Rectangle 35"/>
            <p:cNvSpPr>
              <a:spLocks/>
            </p:cNvSpPr>
            <p:nvPr/>
          </p:nvSpPr>
          <p:spPr bwMode="auto">
            <a:xfrm>
              <a:off x="5245551" y="3503876"/>
              <a:ext cx="328914" cy="301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38100" tIns="38100" rIns="38100" bIns="3810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Ruda" panose="02000000000000000000" pitchFamily="2" charset="0"/>
                  <a:cs typeface="Clear Sans Light" panose="020B0303030202020304" pitchFamily="34" charset="0"/>
                  <a:sym typeface="Open Sans" charset="0"/>
                </a:rPr>
                <a:t>25%</a:t>
              </a:r>
            </a:p>
          </p:txBody>
        </p:sp>
        <p:sp>
          <p:nvSpPr>
            <p:cNvPr id="122" name="Rectangle 35"/>
            <p:cNvSpPr>
              <a:spLocks/>
            </p:cNvSpPr>
            <p:nvPr/>
          </p:nvSpPr>
          <p:spPr bwMode="auto">
            <a:xfrm>
              <a:off x="5941985" y="2942470"/>
              <a:ext cx="328914" cy="301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38100" tIns="38100" rIns="38100" bIns="3810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Ruda" panose="02000000000000000000" pitchFamily="2" charset="0"/>
                  <a:cs typeface="Clear Sans Light" panose="020B0303030202020304" pitchFamily="34" charset="0"/>
                  <a:sym typeface="Open Sans" charset="0"/>
                </a:rPr>
                <a:t>45%</a:t>
              </a:r>
            </a:p>
          </p:txBody>
        </p:sp>
        <p:sp>
          <p:nvSpPr>
            <p:cNvPr id="123" name="Rectangle 35"/>
            <p:cNvSpPr>
              <a:spLocks/>
            </p:cNvSpPr>
            <p:nvPr/>
          </p:nvSpPr>
          <p:spPr bwMode="auto">
            <a:xfrm>
              <a:off x="6606883" y="2359867"/>
              <a:ext cx="328914" cy="301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38100" tIns="38100" rIns="38100" bIns="3810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Ruda" panose="02000000000000000000" pitchFamily="2" charset="0"/>
                  <a:cs typeface="Clear Sans Light" panose="020B0303030202020304" pitchFamily="34" charset="0"/>
                  <a:sym typeface="Open Sans" charset="0"/>
                </a:rPr>
                <a:t>50%</a:t>
              </a:r>
            </a:p>
          </p:txBody>
        </p:sp>
      </p:grpSp>
      <p:grpSp>
        <p:nvGrpSpPr>
          <p:cNvPr id="124" name="Group 19"/>
          <p:cNvGrpSpPr/>
          <p:nvPr/>
        </p:nvGrpSpPr>
        <p:grpSpPr>
          <a:xfrm>
            <a:off x="6552979" y="2536163"/>
            <a:ext cx="1332747" cy="1169450"/>
            <a:chOff x="8628237" y="2351185"/>
            <a:chExt cx="1679354" cy="1473453"/>
          </a:xfrm>
        </p:grpSpPr>
        <p:sp>
          <p:nvSpPr>
            <p:cNvPr id="125" name="Rectangle 35"/>
            <p:cNvSpPr>
              <a:spLocks/>
            </p:cNvSpPr>
            <p:nvPr/>
          </p:nvSpPr>
          <p:spPr bwMode="auto">
            <a:xfrm>
              <a:off x="8628237" y="3523478"/>
              <a:ext cx="328914" cy="301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38100" tIns="38100" rIns="38100" bIns="3810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Ruda" panose="02000000000000000000" pitchFamily="2" charset="0"/>
                  <a:cs typeface="Clear Sans Light" panose="020B0303030202020304" pitchFamily="34" charset="0"/>
                  <a:sym typeface="Open Sans" charset="0"/>
                </a:rPr>
                <a:t>25%</a:t>
              </a:r>
            </a:p>
          </p:txBody>
        </p:sp>
        <p:sp>
          <p:nvSpPr>
            <p:cNvPr id="126" name="Rectangle 35"/>
            <p:cNvSpPr>
              <a:spLocks/>
            </p:cNvSpPr>
            <p:nvPr/>
          </p:nvSpPr>
          <p:spPr bwMode="auto">
            <a:xfrm>
              <a:off x="9303457" y="2351185"/>
              <a:ext cx="328914" cy="301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38100" tIns="38100" rIns="38100" bIns="3810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Ruda" panose="02000000000000000000" pitchFamily="2" charset="0"/>
                  <a:cs typeface="Clear Sans Light" panose="020B0303030202020304" pitchFamily="34" charset="0"/>
                  <a:sym typeface="Open Sans" charset="0"/>
                </a:rPr>
                <a:t>60%</a:t>
              </a:r>
            </a:p>
          </p:txBody>
        </p:sp>
        <p:sp>
          <p:nvSpPr>
            <p:cNvPr id="127" name="Rectangle 35"/>
            <p:cNvSpPr>
              <a:spLocks/>
            </p:cNvSpPr>
            <p:nvPr/>
          </p:nvSpPr>
          <p:spPr bwMode="auto">
            <a:xfrm>
              <a:off x="9978677" y="2942470"/>
              <a:ext cx="328914" cy="301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38100" tIns="38100" rIns="38100" bIns="3810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Ruda" panose="02000000000000000000" pitchFamily="2" charset="0"/>
                  <a:cs typeface="Clear Sans Light" panose="020B0303030202020304" pitchFamily="34" charset="0"/>
                  <a:sym typeface="Open Sans" charset="0"/>
                </a:rPr>
                <a:t>45%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559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5" grpId="0"/>
    </p:bldLst>
  </p:timing>
</p:sld>
</file>

<file path=ppt/theme/theme1.xml><?xml version="1.0" encoding="utf-8"?>
<a:theme xmlns:a="http://schemas.openxmlformats.org/drawingml/2006/main" name="第一PPT模板网：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>
          <a:extrusionClr>
            <a:schemeClr val="bg1"/>
          </a:extrusionClr>
          <a:contourClr>
            <a:schemeClr val="bg1"/>
          </a:contourClr>
        </a:sp3d>
      </a:spPr>
      <a:bodyPr rtlCol="0" anchor="ctr"/>
      <a:lstStyle>
        <a:defPPr marL="0" algn="ctr" eaLnBrk="0" fontAlgn="ctr" hangingPunct="0">
          <a:spcBef>
            <a:spcPts val="0"/>
          </a:spcBef>
          <a:spcAft>
            <a:spcPts val="0"/>
          </a:spcAft>
          <a:buClr>
            <a:srgbClr val="FF0000"/>
          </a:buClr>
          <a:buSzPct val="70000"/>
          <a:tabLst>
            <a:tab pos="136525" algn="l"/>
          </a:tabLst>
          <a:defRPr sz="1400"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23081</TotalTime>
  <Words>33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 Unicode MS</vt:lpstr>
      <vt:lpstr>Helvetica Light</vt:lpstr>
      <vt:lpstr>Lato Light</vt:lpstr>
      <vt:lpstr>Ruda</vt:lpstr>
      <vt:lpstr>微软雅黑</vt:lpstr>
      <vt:lpstr>Arial</vt:lpstr>
      <vt:lpstr>Calibri</vt:lpstr>
      <vt:lpstr>第一PPT模板网：www.1ppt.com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Qingri-1</cp:lastModifiedBy>
  <cp:revision>1366</cp:revision>
  <dcterms:created xsi:type="dcterms:W3CDTF">2009-02-11T05:37:22Z</dcterms:created>
  <dcterms:modified xsi:type="dcterms:W3CDTF">2020-07-27T07:49:20Z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锐普图表</vt:lpwstr>
  </property>
  <property fmtid="{D5CDD505-2E9C-101B-9397-08002B2CF9AE}" pid="3" name="SlideDescription">
    <vt:lpwstr/>
  </property>
</Properties>
</file>