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7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91-4886-A676-B06B3240AD52}"/>
              </c:ext>
            </c:extLst>
          </c:dPt>
          <c:dPt>
            <c:idx val="1"/>
            <c:bubble3D val="0"/>
            <c:spPr>
              <a:pattFill prst="pct25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91-4886-A676-B06B3240AD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91-4886-A676-B06B3240AD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91-4886-A676-B06B3240AD5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91-4886-A676-B06B3240A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0-4A4A-82D0-E85229DFFA87}"/>
              </c:ext>
            </c:extLst>
          </c:dPt>
          <c:dPt>
            <c:idx val="1"/>
            <c:bubble3D val="0"/>
            <c:spPr>
              <a:pattFill prst="pct25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0-4A4A-82D0-E85229DFFA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80-4A4A-82D0-E85229DFFA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80-4A4A-82D0-E85229DFFA8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80-4A4A-82D0-E85229DFF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9F181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5C-429B-B924-779EF0AA1546}"/>
              </c:ext>
            </c:extLst>
          </c:dPt>
          <c:dPt>
            <c:idx val="1"/>
            <c:bubble3D val="0"/>
            <c:spPr>
              <a:pattFill prst="pct25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5C-429B-B924-779EF0AA1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5C-429B-B924-779EF0AA1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5C-429B-B924-779EF0AA154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5C-429B-B924-779EF0AA1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17479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5-464E-A87B-DB5398CB96ED}"/>
              </c:ext>
            </c:extLst>
          </c:dPt>
          <c:dPt>
            <c:idx val="1"/>
            <c:bubble3D val="0"/>
            <c:spPr>
              <a:pattFill prst="pct25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5-464E-A87B-DB5398CB96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95-464E-A87B-DB5398CB96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95-464E-A87B-DB5398CB96E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95-464E-A87B-DB5398CB9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rgbClr val="00767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5A-4487-A558-8795835D7F50}"/>
              </c:ext>
            </c:extLst>
          </c:dPt>
          <c:dPt>
            <c:idx val="1"/>
            <c:bubble3D val="0"/>
            <c:spPr>
              <a:pattFill prst="pct25">
                <a:fgClr>
                  <a:schemeClr val="bg1"/>
                </a:fgClr>
                <a:bgClr>
                  <a:schemeClr val="bg1">
                    <a:lumMod val="85000"/>
                  </a:schemeClr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5A-4487-A558-8795835D7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A-4487-A558-8795835D7F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A-4487-A558-8795835D7F5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5A-4487-A558-8795835D7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968949" y="419131"/>
            <a:ext cx="654321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112966" y="419131"/>
            <a:ext cx="6399202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184974" y="419131"/>
            <a:ext cx="632719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Chart 6"/>
          <p:cNvGraphicFramePr/>
          <p:nvPr>
            <p:extLst>
              <p:ext uri="{D42A27DB-BD31-4B8C-83A1-F6EECF244321}">
                <p14:modId xmlns:p14="http://schemas.microsoft.com/office/powerpoint/2010/main" val="2820097912"/>
              </p:ext>
            </p:extLst>
          </p:nvPr>
        </p:nvGraphicFramePr>
        <p:xfrm>
          <a:off x="72405" y="2203599"/>
          <a:ext cx="2646031" cy="208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8" name="Chart 7"/>
          <p:cNvGraphicFramePr/>
          <p:nvPr>
            <p:extLst>
              <p:ext uri="{D42A27DB-BD31-4B8C-83A1-F6EECF244321}">
                <p14:modId xmlns:p14="http://schemas.microsoft.com/office/powerpoint/2010/main" val="1932167379"/>
              </p:ext>
            </p:extLst>
          </p:nvPr>
        </p:nvGraphicFramePr>
        <p:xfrm>
          <a:off x="2228190" y="2203599"/>
          <a:ext cx="2646031" cy="208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9" name="Chart 8"/>
          <p:cNvGraphicFramePr/>
          <p:nvPr>
            <p:extLst>
              <p:ext uri="{D42A27DB-BD31-4B8C-83A1-F6EECF244321}">
                <p14:modId xmlns:p14="http://schemas.microsoft.com/office/powerpoint/2010/main" val="1876791930"/>
              </p:ext>
            </p:extLst>
          </p:nvPr>
        </p:nvGraphicFramePr>
        <p:xfrm>
          <a:off x="4438183" y="2203599"/>
          <a:ext cx="2646031" cy="208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0" name="Chart 9"/>
          <p:cNvGraphicFramePr/>
          <p:nvPr>
            <p:extLst>
              <p:ext uri="{D42A27DB-BD31-4B8C-83A1-F6EECF244321}">
                <p14:modId xmlns:p14="http://schemas.microsoft.com/office/powerpoint/2010/main" val="1590758094"/>
              </p:ext>
            </p:extLst>
          </p:nvPr>
        </p:nvGraphicFramePr>
        <p:xfrm>
          <a:off x="8851734" y="2203599"/>
          <a:ext cx="2646031" cy="208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10"/>
          <p:cNvGraphicFramePr/>
          <p:nvPr>
            <p:extLst>
              <p:ext uri="{D42A27DB-BD31-4B8C-83A1-F6EECF244321}">
                <p14:modId xmlns:p14="http://schemas.microsoft.com/office/powerpoint/2010/main" val="3969756569"/>
              </p:ext>
            </p:extLst>
          </p:nvPr>
        </p:nvGraphicFramePr>
        <p:xfrm>
          <a:off x="6644768" y="2181828"/>
          <a:ext cx="2646031" cy="208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44864" y="3021096"/>
            <a:ext cx="12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2012</a:t>
            </a:r>
            <a:endParaRPr lang="id-ID" b="1" dirty="0">
              <a:solidFill>
                <a:prstClr val="white">
                  <a:lumMod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7754" y="3021095"/>
            <a:ext cx="12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2013</a:t>
            </a:r>
            <a:endParaRPr lang="id-ID" b="1" dirty="0">
              <a:solidFill>
                <a:prstClr val="white">
                  <a:lumMod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10643" y="3021094"/>
            <a:ext cx="12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2014</a:t>
            </a:r>
            <a:endParaRPr lang="id-ID" b="1" dirty="0">
              <a:solidFill>
                <a:prstClr val="white">
                  <a:lumMod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93532" y="3021094"/>
            <a:ext cx="12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2015</a:t>
            </a:r>
            <a:endParaRPr lang="id-ID" b="1" dirty="0">
              <a:solidFill>
                <a:prstClr val="white">
                  <a:lumMod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50505" y="3021094"/>
            <a:ext cx="129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2016</a:t>
            </a:r>
            <a:endParaRPr lang="id-ID" b="1" dirty="0">
              <a:solidFill>
                <a:prstClr val="white">
                  <a:lumMod val="50000"/>
                </a:prst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7" name="Group 16"/>
          <p:cNvGrpSpPr>
            <a:grpSpLocks noChangeAspect="1"/>
          </p:cNvGrpSpPr>
          <p:nvPr/>
        </p:nvGrpSpPr>
        <p:grpSpPr>
          <a:xfrm>
            <a:off x="546109" y="4374929"/>
            <a:ext cx="1689252" cy="93600"/>
            <a:chOff x="821415" y="5132620"/>
            <a:chExt cx="3298056" cy="182741"/>
          </a:xfrm>
        </p:grpSpPr>
        <p:cxnSp>
          <p:nvCxnSpPr>
            <p:cNvPr id="78" name="Straight Connector 17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FFC000">
                  <a:alpha val="8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18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FFC000">
                  <a:alpha val="8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80" name="Group 19"/>
            <p:cNvGrpSpPr/>
            <p:nvPr/>
          </p:nvGrpSpPr>
          <p:grpSpPr>
            <a:xfrm>
              <a:off x="1930443" y="5132620"/>
              <a:ext cx="1080000" cy="182741"/>
              <a:chOff x="1930443" y="5132620"/>
              <a:chExt cx="1080000" cy="182741"/>
            </a:xfrm>
          </p:grpSpPr>
          <p:cxnSp>
            <p:nvCxnSpPr>
              <p:cNvPr id="81" name="Straight Connector 20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F7941E">
                    <a:alpha val="9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2" name="Flowchart: Merge 21"/>
              <p:cNvSpPr/>
              <p:nvPr/>
            </p:nvSpPr>
            <p:spPr>
              <a:xfrm>
                <a:off x="2368840" y="5206293"/>
                <a:ext cx="203205" cy="109068"/>
              </a:xfrm>
              <a:prstGeom prst="flowChartMerge">
                <a:avLst/>
              </a:prstGeom>
              <a:solidFill>
                <a:srgbClr val="F7941E">
                  <a:alpha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3" name="Group 22"/>
          <p:cNvGrpSpPr>
            <a:grpSpLocks noChangeAspect="1"/>
          </p:cNvGrpSpPr>
          <p:nvPr/>
        </p:nvGrpSpPr>
        <p:grpSpPr>
          <a:xfrm>
            <a:off x="2728999" y="4374929"/>
            <a:ext cx="1689252" cy="93600"/>
            <a:chOff x="821415" y="5132620"/>
            <a:chExt cx="3298056" cy="182741"/>
          </a:xfrm>
        </p:grpSpPr>
        <p:cxnSp>
          <p:nvCxnSpPr>
            <p:cNvPr id="84" name="Straight Connector 23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ED7D31">
                  <a:alpha val="8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24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ED7D31">
                  <a:alpha val="8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86" name="Group 25"/>
            <p:cNvGrpSpPr/>
            <p:nvPr/>
          </p:nvGrpSpPr>
          <p:grpSpPr>
            <a:xfrm>
              <a:off x="1930443" y="5132620"/>
              <a:ext cx="1080000" cy="182741"/>
              <a:chOff x="1930443" y="5132620"/>
              <a:chExt cx="1080000" cy="182741"/>
            </a:xfrm>
          </p:grpSpPr>
          <p:cxnSp>
            <p:nvCxnSpPr>
              <p:cNvPr id="87" name="Straight Connector 26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ED7D31">
                    <a:lumMod val="75000"/>
                    <a:alpha val="8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8" name="Flowchart: Merge 27"/>
              <p:cNvSpPr/>
              <p:nvPr/>
            </p:nvSpPr>
            <p:spPr>
              <a:xfrm>
                <a:off x="2368840" y="5206293"/>
                <a:ext cx="203205" cy="109068"/>
              </a:xfrm>
              <a:prstGeom prst="flowChartMerge">
                <a:avLst/>
              </a:prstGeom>
              <a:solidFill>
                <a:srgbClr val="ED7D31">
                  <a:lumMod val="75000"/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" name="Group 28"/>
          <p:cNvGrpSpPr>
            <a:grpSpLocks noChangeAspect="1"/>
          </p:cNvGrpSpPr>
          <p:nvPr/>
        </p:nvGrpSpPr>
        <p:grpSpPr>
          <a:xfrm>
            <a:off x="4945273" y="4364768"/>
            <a:ext cx="1689252" cy="93600"/>
            <a:chOff x="821415" y="5132620"/>
            <a:chExt cx="3298056" cy="182741"/>
          </a:xfrm>
        </p:grpSpPr>
        <p:cxnSp>
          <p:nvCxnSpPr>
            <p:cNvPr id="90" name="Straight Connector 29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9F181A">
                  <a:alpha val="8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30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9F181A">
                  <a:alpha val="8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2" name="Group 31"/>
            <p:cNvGrpSpPr/>
            <p:nvPr/>
          </p:nvGrpSpPr>
          <p:grpSpPr>
            <a:xfrm>
              <a:off x="1930443" y="5132620"/>
              <a:ext cx="1080000" cy="182741"/>
              <a:chOff x="1930443" y="5132620"/>
              <a:chExt cx="1080000" cy="182741"/>
            </a:xfrm>
          </p:grpSpPr>
          <p:cxnSp>
            <p:nvCxnSpPr>
              <p:cNvPr id="93" name="Straight Connector 32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7B1521">
                    <a:alpha val="8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4" name="Flowchart: Merge 33"/>
              <p:cNvSpPr/>
              <p:nvPr/>
            </p:nvSpPr>
            <p:spPr>
              <a:xfrm>
                <a:off x="2368840" y="5206293"/>
                <a:ext cx="203205" cy="109068"/>
              </a:xfrm>
              <a:prstGeom prst="flowChartMerge">
                <a:avLst/>
              </a:prstGeom>
              <a:solidFill>
                <a:srgbClr val="7B1521"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34"/>
          <p:cNvGrpSpPr>
            <a:grpSpLocks noChangeAspect="1"/>
          </p:cNvGrpSpPr>
          <p:nvPr/>
        </p:nvGrpSpPr>
        <p:grpSpPr>
          <a:xfrm>
            <a:off x="7094777" y="4365864"/>
            <a:ext cx="1689252" cy="93600"/>
            <a:chOff x="821415" y="5132620"/>
            <a:chExt cx="3298056" cy="182741"/>
          </a:xfrm>
        </p:grpSpPr>
        <p:cxnSp>
          <p:nvCxnSpPr>
            <p:cNvPr id="96" name="Straight Connector 35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00767A">
                  <a:alpha val="8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36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00767A">
                  <a:alpha val="8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98" name="Group 37"/>
            <p:cNvGrpSpPr/>
            <p:nvPr/>
          </p:nvGrpSpPr>
          <p:grpSpPr>
            <a:xfrm>
              <a:off x="1930443" y="5132620"/>
              <a:ext cx="1080000" cy="182741"/>
              <a:chOff x="1930443" y="5132620"/>
              <a:chExt cx="1080000" cy="182741"/>
            </a:xfrm>
          </p:grpSpPr>
          <p:cxnSp>
            <p:nvCxnSpPr>
              <p:cNvPr id="99" name="Straight Connector 38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70AD47">
                    <a:lumMod val="50000"/>
                    <a:alpha val="8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00" name="Flowchart: Merge 39"/>
              <p:cNvSpPr/>
              <p:nvPr/>
            </p:nvSpPr>
            <p:spPr>
              <a:xfrm>
                <a:off x="2368840" y="5206293"/>
                <a:ext cx="203205" cy="109068"/>
              </a:xfrm>
              <a:prstGeom prst="flowChartMerge">
                <a:avLst/>
              </a:prstGeom>
              <a:solidFill>
                <a:srgbClr val="70AD47">
                  <a:lumMod val="50000"/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40"/>
          <p:cNvGrpSpPr>
            <a:grpSpLocks noChangeAspect="1"/>
          </p:cNvGrpSpPr>
          <p:nvPr/>
        </p:nvGrpSpPr>
        <p:grpSpPr>
          <a:xfrm>
            <a:off x="9351750" y="4365864"/>
            <a:ext cx="1689252" cy="93600"/>
            <a:chOff x="821415" y="5132620"/>
            <a:chExt cx="3298056" cy="182741"/>
          </a:xfrm>
        </p:grpSpPr>
        <p:cxnSp>
          <p:nvCxnSpPr>
            <p:cNvPr id="102" name="Straight Connector 41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17479E">
                  <a:alpha val="8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42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noFill/>
            <a:ln w="76200" cap="flat" cmpd="sng" algn="ctr">
              <a:solidFill>
                <a:srgbClr val="17479E">
                  <a:alpha val="85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104" name="Group 43"/>
            <p:cNvGrpSpPr/>
            <p:nvPr/>
          </p:nvGrpSpPr>
          <p:grpSpPr>
            <a:xfrm>
              <a:off x="1930443" y="5132620"/>
              <a:ext cx="1080000" cy="182741"/>
              <a:chOff x="1930443" y="5132620"/>
              <a:chExt cx="1080000" cy="182741"/>
            </a:xfrm>
          </p:grpSpPr>
          <p:cxnSp>
            <p:nvCxnSpPr>
              <p:cNvPr id="105" name="Straight Connector 44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4472C4">
                    <a:lumMod val="75000"/>
                    <a:alpha val="8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06" name="Flowchart: Merge 45"/>
              <p:cNvSpPr/>
              <p:nvPr/>
            </p:nvSpPr>
            <p:spPr>
              <a:xfrm>
                <a:off x="2368840" y="5206293"/>
                <a:ext cx="203205" cy="109068"/>
              </a:xfrm>
              <a:prstGeom prst="flowChartMerge">
                <a:avLst/>
              </a:prstGeom>
              <a:solidFill>
                <a:srgbClr val="4472C4">
                  <a:lumMod val="75000"/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46"/>
          <p:cNvGrpSpPr/>
          <p:nvPr/>
        </p:nvGrpSpPr>
        <p:grpSpPr>
          <a:xfrm>
            <a:off x="546109" y="4593346"/>
            <a:ext cx="1722637" cy="1883017"/>
            <a:chOff x="1074051" y="1333691"/>
            <a:chExt cx="2950339" cy="4268819"/>
          </a:xfrm>
          <a:solidFill>
            <a:srgbClr val="FFC000"/>
          </a:solidFill>
        </p:grpSpPr>
        <p:sp>
          <p:nvSpPr>
            <p:cNvPr id="108" name="Rectangle 47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9" name="Flowchart: Merge 48"/>
            <p:cNvSpPr/>
            <p:nvPr/>
          </p:nvSpPr>
          <p:spPr>
            <a:xfrm>
              <a:off x="1092692" y="5225139"/>
              <a:ext cx="2917185" cy="377371"/>
            </a:xfrm>
            <a:prstGeom prst="flowChartMerg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49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F7941E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51"/>
          <p:cNvGrpSpPr/>
          <p:nvPr/>
        </p:nvGrpSpPr>
        <p:grpSpPr>
          <a:xfrm>
            <a:off x="2712305" y="4593346"/>
            <a:ext cx="1722637" cy="1883017"/>
            <a:chOff x="1074051" y="1333691"/>
            <a:chExt cx="2950339" cy="4268818"/>
          </a:xfrm>
        </p:grpSpPr>
        <p:sp>
          <p:nvSpPr>
            <p:cNvPr id="112" name="Rectangle 52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3" name="Flowchart: Merge 53"/>
            <p:cNvSpPr/>
            <p:nvPr/>
          </p:nvSpPr>
          <p:spPr>
            <a:xfrm>
              <a:off x="1092692" y="5225138"/>
              <a:ext cx="2917184" cy="377371"/>
            </a:xfrm>
            <a:prstGeom prst="flowChartMerg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54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ED7D31">
                <a:lumMod val="75000"/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Group 55"/>
          <p:cNvGrpSpPr/>
          <p:nvPr/>
        </p:nvGrpSpPr>
        <p:grpSpPr>
          <a:xfrm>
            <a:off x="4917714" y="4593346"/>
            <a:ext cx="1722637" cy="1883017"/>
            <a:chOff x="1074051" y="1333691"/>
            <a:chExt cx="2950339" cy="4268818"/>
          </a:xfrm>
          <a:solidFill>
            <a:srgbClr val="A5A5A5"/>
          </a:solidFill>
        </p:grpSpPr>
        <p:sp>
          <p:nvSpPr>
            <p:cNvPr id="116" name="Rectangle 56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solidFill>
              <a:srgbClr val="9F18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7" name="Flowchart: Merge 57"/>
            <p:cNvSpPr/>
            <p:nvPr/>
          </p:nvSpPr>
          <p:spPr>
            <a:xfrm>
              <a:off x="1092692" y="5225138"/>
              <a:ext cx="2917184" cy="377371"/>
            </a:xfrm>
            <a:prstGeom prst="flowChartMerge">
              <a:avLst/>
            </a:prstGeom>
            <a:solidFill>
              <a:srgbClr val="9F18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8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7B1521"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59"/>
          <p:cNvGrpSpPr/>
          <p:nvPr/>
        </p:nvGrpSpPr>
        <p:grpSpPr>
          <a:xfrm>
            <a:off x="7078083" y="4597604"/>
            <a:ext cx="1722637" cy="1883017"/>
            <a:chOff x="1074051" y="1333691"/>
            <a:chExt cx="2950339" cy="4268818"/>
          </a:xfrm>
          <a:solidFill>
            <a:srgbClr val="FFC000"/>
          </a:solidFill>
        </p:grpSpPr>
        <p:sp>
          <p:nvSpPr>
            <p:cNvPr id="120" name="Rectangle 60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solidFill>
              <a:srgbClr val="0076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1" name="Flowchart: Merge 61"/>
            <p:cNvSpPr/>
            <p:nvPr/>
          </p:nvSpPr>
          <p:spPr>
            <a:xfrm>
              <a:off x="1092692" y="5225138"/>
              <a:ext cx="2917184" cy="377371"/>
            </a:xfrm>
            <a:prstGeom prst="flowChartMerge">
              <a:avLst/>
            </a:prstGeom>
            <a:solidFill>
              <a:srgbClr val="0076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62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70AD47">
                <a:lumMod val="5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63"/>
          <p:cNvGrpSpPr/>
          <p:nvPr/>
        </p:nvGrpSpPr>
        <p:grpSpPr>
          <a:xfrm>
            <a:off x="9335056" y="4593346"/>
            <a:ext cx="1722637" cy="1883017"/>
            <a:chOff x="1074051" y="1333691"/>
            <a:chExt cx="2950339" cy="4268818"/>
          </a:xfrm>
          <a:solidFill>
            <a:srgbClr val="4472C4"/>
          </a:solidFill>
        </p:grpSpPr>
        <p:sp>
          <p:nvSpPr>
            <p:cNvPr id="124" name="Rectangle 64"/>
            <p:cNvSpPr/>
            <p:nvPr/>
          </p:nvSpPr>
          <p:spPr>
            <a:xfrm>
              <a:off x="1074051" y="1333694"/>
              <a:ext cx="2950339" cy="3891444"/>
            </a:xfrm>
            <a:prstGeom prst="rect">
              <a:avLst/>
            </a:prstGeom>
            <a:solidFill>
              <a:srgbClr val="1747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5" name="Flowchart: Merge 65"/>
            <p:cNvSpPr/>
            <p:nvPr/>
          </p:nvSpPr>
          <p:spPr>
            <a:xfrm>
              <a:off x="1092692" y="5225138"/>
              <a:ext cx="2917184" cy="377371"/>
            </a:xfrm>
            <a:prstGeom prst="flowChartMerge">
              <a:avLst/>
            </a:prstGeom>
            <a:solidFill>
              <a:srgbClr val="1747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66"/>
            <p:cNvSpPr/>
            <p:nvPr/>
          </p:nvSpPr>
          <p:spPr>
            <a:xfrm>
              <a:off x="1074051" y="1333691"/>
              <a:ext cx="2950339" cy="1224185"/>
            </a:xfrm>
            <a:prstGeom prst="rect">
              <a:avLst/>
            </a:prstGeom>
            <a:solidFill>
              <a:srgbClr val="4472C4">
                <a:lumMod val="75000"/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76692" y="4666658"/>
            <a:ext cx="1490497" cy="136296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40%</a:t>
            </a:r>
            <a:endParaRPr lang="id-ID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这里输入段落文本这里输入段落文本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28374" y="4666657"/>
            <a:ext cx="1490497" cy="136296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50%</a:t>
            </a:r>
            <a:endParaRPr lang="id-ID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这里输入段落文本这里输入段落文本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53250" y="4670543"/>
            <a:ext cx="1490497" cy="136296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60%</a:t>
            </a:r>
            <a:endParaRPr lang="id-ID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这里输入段落文本这里输入段落文本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94152" y="4666657"/>
            <a:ext cx="1490497" cy="136296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70%</a:t>
            </a:r>
            <a:endParaRPr lang="id-ID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这里输入段落文本这里输入段落文本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451125" y="4666657"/>
            <a:ext cx="1490497" cy="136296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80%</a:t>
            </a:r>
            <a:endParaRPr lang="id-ID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d-ID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这里输入段落文本这里输入段落文本</a:t>
            </a: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  <p:bldGraphic spid="68" grpId="0">
        <p:bldAsOne/>
      </p:bldGraphic>
      <p:bldGraphic spid="69" grpId="0">
        <p:bldAsOne/>
      </p:bldGraphic>
      <p:bldGraphic spid="70" grpId="0">
        <p:bldAsOne/>
      </p:bldGraphic>
      <p:bldGraphic spid="71" grpId="0">
        <p:bldAsOne/>
      </p:bldGraphic>
      <p:bldP spid="72" grpId="0"/>
      <p:bldP spid="73" grpId="0"/>
      <p:bldP spid="74" grpId="0"/>
      <p:bldP spid="75" grpId="0"/>
      <p:bldP spid="76" grpId="0"/>
      <p:bldP spid="127" grpId="0"/>
      <p:bldP spid="128" grpId="0"/>
      <p:bldP spid="129" grpId="0"/>
      <p:bldP spid="130" grpId="0"/>
      <p:bldP spid="131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23085</TotalTime>
  <Words>55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等线</vt:lpstr>
      <vt:lpstr>微软雅黑</vt:lpstr>
      <vt:lpstr>Arial</vt:lpstr>
      <vt:lpstr>Calibri</vt:lpstr>
      <vt:lpstr>Roboto</vt:lpstr>
      <vt:lpstr>第一PPT模板网：www.1ppt.com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1367</cp:revision>
  <dcterms:created xsi:type="dcterms:W3CDTF">2009-02-11T05:37:22Z</dcterms:created>
  <dcterms:modified xsi:type="dcterms:W3CDTF">2020-07-15T08:00:32Z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