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53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141"/>
    <a:srgbClr val="589FA5"/>
    <a:srgbClr val="F6CC62"/>
    <a:srgbClr val="F74C5B"/>
    <a:srgbClr val="525F7F"/>
    <a:srgbClr val="7F8489"/>
    <a:srgbClr val="3D3D3B"/>
    <a:srgbClr val="D9491D"/>
    <a:srgbClr val="EEF0F2"/>
    <a:srgbClr val="EC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7" autoAdjust="0"/>
    <p:restoredTop sz="94660"/>
  </p:normalViewPr>
  <p:slideViewPr>
    <p:cSldViewPr>
      <p:cViewPr varScale="1">
        <p:scale>
          <a:sx n="122" d="100"/>
          <a:sy n="122" d="100"/>
        </p:scale>
        <p:origin x="11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4" r:id="rId5"/>
    <p:sldLayoutId id="2147483673" r:id="rId6"/>
    <p:sldLayoutId id="2147483669" r:id="rId7"/>
    <p:sldLayoutId id="2147483672" r:id="rId8"/>
    <p:sldLayoutId id="2147483668" r:id="rId9"/>
    <p:sldLayoutId id="2147483666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B434AA-CDE3-4227-BEED-06271AA91DC0}"/>
              </a:ext>
            </a:extLst>
          </p:cNvPr>
          <p:cNvSpPr/>
          <p:nvPr/>
        </p:nvSpPr>
        <p:spPr>
          <a:xfrm>
            <a:off x="2066144" y="911527"/>
            <a:ext cx="2915139" cy="2477101"/>
          </a:xfrm>
          <a:custGeom>
            <a:avLst/>
            <a:gdLst>
              <a:gd name="connsiteX0" fmla="*/ 1548292 w 3096584"/>
              <a:gd name="connsiteY0" fmla="*/ 0 h 2631283"/>
              <a:gd name="connsiteX1" fmla="*/ 3096584 w 3096584"/>
              <a:gd name="connsiteY1" fmla="*/ 1548292 h 2631283"/>
              <a:gd name="connsiteX2" fmla="*/ 2743029 w 3096584"/>
              <a:gd name="connsiteY2" fmla="*/ 2533150 h 2631283"/>
              <a:gd name="connsiteX3" fmla="*/ 2653840 w 3096584"/>
              <a:gd name="connsiteY3" fmla="*/ 2631283 h 2631283"/>
              <a:gd name="connsiteX4" fmla="*/ 2643100 w 3096584"/>
              <a:gd name="connsiteY4" fmla="*/ 2619465 h 2631283"/>
              <a:gd name="connsiteX5" fmla="*/ 1548292 w 3096584"/>
              <a:gd name="connsiteY5" fmla="*/ 2165981 h 2631283"/>
              <a:gd name="connsiteX6" fmla="*/ 453484 w 3096584"/>
              <a:gd name="connsiteY6" fmla="*/ 2619465 h 2631283"/>
              <a:gd name="connsiteX7" fmla="*/ 442744 w 3096584"/>
              <a:gd name="connsiteY7" fmla="*/ 2631283 h 2631283"/>
              <a:gd name="connsiteX8" fmla="*/ 353555 w 3096584"/>
              <a:gd name="connsiteY8" fmla="*/ 2533150 h 2631283"/>
              <a:gd name="connsiteX9" fmla="*/ 0 w 3096584"/>
              <a:gd name="connsiteY9" fmla="*/ 1548292 h 2631283"/>
              <a:gd name="connsiteX10" fmla="*/ 1548292 w 3096584"/>
              <a:gd name="connsiteY10" fmla="*/ 0 h 26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584" h="2631283">
                <a:moveTo>
                  <a:pt x="1548292" y="0"/>
                </a:moveTo>
                <a:cubicBezTo>
                  <a:pt x="2403390" y="0"/>
                  <a:pt x="3096584" y="693194"/>
                  <a:pt x="3096584" y="1548292"/>
                </a:cubicBezTo>
                <a:cubicBezTo>
                  <a:pt x="3096584" y="1922398"/>
                  <a:pt x="2963902" y="2265514"/>
                  <a:pt x="2743029" y="2533150"/>
                </a:cubicBezTo>
                <a:lnTo>
                  <a:pt x="2653840" y="2631283"/>
                </a:lnTo>
                <a:lnTo>
                  <a:pt x="2643100" y="2619465"/>
                </a:lnTo>
                <a:cubicBezTo>
                  <a:pt x="2362914" y="2339280"/>
                  <a:pt x="1975841" y="2165981"/>
                  <a:pt x="1548292" y="2165981"/>
                </a:cubicBezTo>
                <a:cubicBezTo>
                  <a:pt x="1120743" y="2165981"/>
                  <a:pt x="733670" y="2339280"/>
                  <a:pt x="453484" y="2619465"/>
                </a:cubicBezTo>
                <a:lnTo>
                  <a:pt x="442744" y="2631283"/>
                </a:lnTo>
                <a:lnTo>
                  <a:pt x="353555" y="2533150"/>
                </a:lnTo>
                <a:cubicBezTo>
                  <a:pt x="132682" y="2265514"/>
                  <a:pt x="0" y="1922398"/>
                  <a:pt x="0" y="1548292"/>
                </a:cubicBezTo>
                <a:cubicBezTo>
                  <a:pt x="0" y="693194"/>
                  <a:pt x="693194" y="0"/>
                  <a:pt x="1548292" y="0"/>
                </a:cubicBezTo>
                <a:close/>
              </a:path>
            </a:pathLst>
          </a:custGeom>
          <a:solidFill>
            <a:srgbClr val="F7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0A5D3B-7049-4F3F-A6FF-A666A5925BF6}"/>
              </a:ext>
            </a:extLst>
          </p:cNvPr>
          <p:cNvSpPr/>
          <p:nvPr/>
        </p:nvSpPr>
        <p:spPr>
          <a:xfrm rot="5400000">
            <a:off x="4386852" y="1139606"/>
            <a:ext cx="2915138" cy="2477102"/>
          </a:xfrm>
          <a:custGeom>
            <a:avLst/>
            <a:gdLst>
              <a:gd name="connsiteX0" fmla="*/ 1548292 w 3096584"/>
              <a:gd name="connsiteY0" fmla="*/ 0 h 2631283"/>
              <a:gd name="connsiteX1" fmla="*/ 3096584 w 3096584"/>
              <a:gd name="connsiteY1" fmla="*/ 1548292 h 2631283"/>
              <a:gd name="connsiteX2" fmla="*/ 2743029 w 3096584"/>
              <a:gd name="connsiteY2" fmla="*/ 2533150 h 2631283"/>
              <a:gd name="connsiteX3" fmla="*/ 2653840 w 3096584"/>
              <a:gd name="connsiteY3" fmla="*/ 2631283 h 2631283"/>
              <a:gd name="connsiteX4" fmla="*/ 2643100 w 3096584"/>
              <a:gd name="connsiteY4" fmla="*/ 2619465 h 2631283"/>
              <a:gd name="connsiteX5" fmla="*/ 1548292 w 3096584"/>
              <a:gd name="connsiteY5" fmla="*/ 2165981 h 2631283"/>
              <a:gd name="connsiteX6" fmla="*/ 453484 w 3096584"/>
              <a:gd name="connsiteY6" fmla="*/ 2619465 h 2631283"/>
              <a:gd name="connsiteX7" fmla="*/ 442744 w 3096584"/>
              <a:gd name="connsiteY7" fmla="*/ 2631283 h 2631283"/>
              <a:gd name="connsiteX8" fmla="*/ 353555 w 3096584"/>
              <a:gd name="connsiteY8" fmla="*/ 2533150 h 2631283"/>
              <a:gd name="connsiteX9" fmla="*/ 0 w 3096584"/>
              <a:gd name="connsiteY9" fmla="*/ 1548292 h 2631283"/>
              <a:gd name="connsiteX10" fmla="*/ 1548292 w 3096584"/>
              <a:gd name="connsiteY10" fmla="*/ 0 h 26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584" h="2631283">
                <a:moveTo>
                  <a:pt x="1548292" y="0"/>
                </a:moveTo>
                <a:cubicBezTo>
                  <a:pt x="2403390" y="0"/>
                  <a:pt x="3096584" y="693194"/>
                  <a:pt x="3096584" y="1548292"/>
                </a:cubicBezTo>
                <a:cubicBezTo>
                  <a:pt x="3096584" y="1922398"/>
                  <a:pt x="2963902" y="2265514"/>
                  <a:pt x="2743029" y="2533150"/>
                </a:cubicBezTo>
                <a:lnTo>
                  <a:pt x="2653840" y="2631283"/>
                </a:lnTo>
                <a:lnTo>
                  <a:pt x="2643100" y="2619465"/>
                </a:lnTo>
                <a:cubicBezTo>
                  <a:pt x="2362914" y="2339280"/>
                  <a:pt x="1975841" y="2165981"/>
                  <a:pt x="1548292" y="2165981"/>
                </a:cubicBezTo>
                <a:cubicBezTo>
                  <a:pt x="1120743" y="2165981"/>
                  <a:pt x="733670" y="2339280"/>
                  <a:pt x="453484" y="2619465"/>
                </a:cubicBezTo>
                <a:lnTo>
                  <a:pt x="442744" y="2631283"/>
                </a:lnTo>
                <a:lnTo>
                  <a:pt x="353555" y="2533150"/>
                </a:lnTo>
                <a:cubicBezTo>
                  <a:pt x="132682" y="2265514"/>
                  <a:pt x="0" y="1922398"/>
                  <a:pt x="0" y="1548292"/>
                </a:cubicBezTo>
                <a:cubicBezTo>
                  <a:pt x="0" y="693194"/>
                  <a:pt x="693194" y="0"/>
                  <a:pt x="1548292" y="0"/>
                </a:cubicBezTo>
                <a:close/>
              </a:path>
            </a:pathLst>
          </a:custGeom>
          <a:solidFill>
            <a:srgbClr val="F6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83D30A-1066-4332-AE13-CEEC72562D9E}"/>
              </a:ext>
            </a:extLst>
          </p:cNvPr>
          <p:cNvSpPr/>
          <p:nvPr/>
        </p:nvSpPr>
        <p:spPr>
          <a:xfrm rot="10800000">
            <a:off x="4158772" y="3469374"/>
            <a:ext cx="2915139" cy="2477101"/>
          </a:xfrm>
          <a:custGeom>
            <a:avLst/>
            <a:gdLst>
              <a:gd name="connsiteX0" fmla="*/ 1548292 w 3096584"/>
              <a:gd name="connsiteY0" fmla="*/ 0 h 2631283"/>
              <a:gd name="connsiteX1" fmla="*/ 3096584 w 3096584"/>
              <a:gd name="connsiteY1" fmla="*/ 1548292 h 2631283"/>
              <a:gd name="connsiteX2" fmla="*/ 2743029 w 3096584"/>
              <a:gd name="connsiteY2" fmla="*/ 2533150 h 2631283"/>
              <a:gd name="connsiteX3" fmla="*/ 2653840 w 3096584"/>
              <a:gd name="connsiteY3" fmla="*/ 2631283 h 2631283"/>
              <a:gd name="connsiteX4" fmla="*/ 2643100 w 3096584"/>
              <a:gd name="connsiteY4" fmla="*/ 2619465 h 2631283"/>
              <a:gd name="connsiteX5" fmla="*/ 1548292 w 3096584"/>
              <a:gd name="connsiteY5" fmla="*/ 2165981 h 2631283"/>
              <a:gd name="connsiteX6" fmla="*/ 453484 w 3096584"/>
              <a:gd name="connsiteY6" fmla="*/ 2619465 h 2631283"/>
              <a:gd name="connsiteX7" fmla="*/ 442744 w 3096584"/>
              <a:gd name="connsiteY7" fmla="*/ 2631283 h 2631283"/>
              <a:gd name="connsiteX8" fmla="*/ 353555 w 3096584"/>
              <a:gd name="connsiteY8" fmla="*/ 2533150 h 2631283"/>
              <a:gd name="connsiteX9" fmla="*/ 0 w 3096584"/>
              <a:gd name="connsiteY9" fmla="*/ 1548292 h 2631283"/>
              <a:gd name="connsiteX10" fmla="*/ 1548292 w 3096584"/>
              <a:gd name="connsiteY10" fmla="*/ 0 h 26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584" h="2631283">
                <a:moveTo>
                  <a:pt x="1548292" y="0"/>
                </a:moveTo>
                <a:cubicBezTo>
                  <a:pt x="2403390" y="0"/>
                  <a:pt x="3096584" y="693194"/>
                  <a:pt x="3096584" y="1548292"/>
                </a:cubicBezTo>
                <a:cubicBezTo>
                  <a:pt x="3096584" y="1922398"/>
                  <a:pt x="2963902" y="2265514"/>
                  <a:pt x="2743029" y="2533150"/>
                </a:cubicBezTo>
                <a:lnTo>
                  <a:pt x="2653840" y="2631283"/>
                </a:lnTo>
                <a:lnTo>
                  <a:pt x="2643100" y="2619465"/>
                </a:lnTo>
                <a:cubicBezTo>
                  <a:pt x="2362914" y="2339280"/>
                  <a:pt x="1975841" y="2165981"/>
                  <a:pt x="1548292" y="2165981"/>
                </a:cubicBezTo>
                <a:cubicBezTo>
                  <a:pt x="1120743" y="2165981"/>
                  <a:pt x="733670" y="2339280"/>
                  <a:pt x="453484" y="2619465"/>
                </a:cubicBezTo>
                <a:lnTo>
                  <a:pt x="442744" y="2631283"/>
                </a:lnTo>
                <a:lnTo>
                  <a:pt x="353555" y="2533150"/>
                </a:lnTo>
                <a:cubicBezTo>
                  <a:pt x="132682" y="2265514"/>
                  <a:pt x="0" y="1922398"/>
                  <a:pt x="0" y="1548292"/>
                </a:cubicBezTo>
                <a:cubicBezTo>
                  <a:pt x="0" y="693194"/>
                  <a:pt x="693194" y="0"/>
                  <a:pt x="1548292" y="0"/>
                </a:cubicBezTo>
                <a:close/>
              </a:path>
            </a:pathLst>
          </a:custGeom>
          <a:solidFill>
            <a:srgbClr val="58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1356FE-AA8D-45DC-A94F-F8BCB755299A}"/>
              </a:ext>
            </a:extLst>
          </p:cNvPr>
          <p:cNvSpPr/>
          <p:nvPr/>
        </p:nvSpPr>
        <p:spPr>
          <a:xfrm rot="16200000">
            <a:off x="1842012" y="3231993"/>
            <a:ext cx="2915138" cy="2477102"/>
          </a:xfrm>
          <a:custGeom>
            <a:avLst/>
            <a:gdLst>
              <a:gd name="connsiteX0" fmla="*/ 1548292 w 3096584"/>
              <a:gd name="connsiteY0" fmla="*/ 0 h 2631283"/>
              <a:gd name="connsiteX1" fmla="*/ 3096584 w 3096584"/>
              <a:gd name="connsiteY1" fmla="*/ 1548292 h 2631283"/>
              <a:gd name="connsiteX2" fmla="*/ 2743029 w 3096584"/>
              <a:gd name="connsiteY2" fmla="*/ 2533150 h 2631283"/>
              <a:gd name="connsiteX3" fmla="*/ 2653840 w 3096584"/>
              <a:gd name="connsiteY3" fmla="*/ 2631283 h 2631283"/>
              <a:gd name="connsiteX4" fmla="*/ 2643100 w 3096584"/>
              <a:gd name="connsiteY4" fmla="*/ 2619465 h 2631283"/>
              <a:gd name="connsiteX5" fmla="*/ 1548292 w 3096584"/>
              <a:gd name="connsiteY5" fmla="*/ 2165981 h 2631283"/>
              <a:gd name="connsiteX6" fmla="*/ 453484 w 3096584"/>
              <a:gd name="connsiteY6" fmla="*/ 2619465 h 2631283"/>
              <a:gd name="connsiteX7" fmla="*/ 442744 w 3096584"/>
              <a:gd name="connsiteY7" fmla="*/ 2631283 h 2631283"/>
              <a:gd name="connsiteX8" fmla="*/ 353555 w 3096584"/>
              <a:gd name="connsiteY8" fmla="*/ 2533150 h 2631283"/>
              <a:gd name="connsiteX9" fmla="*/ 0 w 3096584"/>
              <a:gd name="connsiteY9" fmla="*/ 1548292 h 2631283"/>
              <a:gd name="connsiteX10" fmla="*/ 1548292 w 3096584"/>
              <a:gd name="connsiteY10" fmla="*/ 0 h 26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584" h="2631283">
                <a:moveTo>
                  <a:pt x="1548292" y="0"/>
                </a:moveTo>
                <a:cubicBezTo>
                  <a:pt x="2403390" y="0"/>
                  <a:pt x="3096584" y="693194"/>
                  <a:pt x="3096584" y="1548292"/>
                </a:cubicBezTo>
                <a:cubicBezTo>
                  <a:pt x="3096584" y="1922398"/>
                  <a:pt x="2963902" y="2265514"/>
                  <a:pt x="2743029" y="2533150"/>
                </a:cubicBezTo>
                <a:lnTo>
                  <a:pt x="2653840" y="2631283"/>
                </a:lnTo>
                <a:lnTo>
                  <a:pt x="2643100" y="2619465"/>
                </a:lnTo>
                <a:cubicBezTo>
                  <a:pt x="2362914" y="2339280"/>
                  <a:pt x="1975841" y="2165981"/>
                  <a:pt x="1548292" y="2165981"/>
                </a:cubicBezTo>
                <a:cubicBezTo>
                  <a:pt x="1120743" y="2165981"/>
                  <a:pt x="733670" y="2339280"/>
                  <a:pt x="453484" y="2619465"/>
                </a:cubicBezTo>
                <a:lnTo>
                  <a:pt x="442744" y="2631283"/>
                </a:lnTo>
                <a:lnTo>
                  <a:pt x="353555" y="2533150"/>
                </a:lnTo>
                <a:cubicBezTo>
                  <a:pt x="132682" y="2265514"/>
                  <a:pt x="0" y="1922398"/>
                  <a:pt x="0" y="1548292"/>
                </a:cubicBezTo>
                <a:cubicBezTo>
                  <a:pt x="0" y="693194"/>
                  <a:pt x="693194" y="0"/>
                  <a:pt x="1548292" y="0"/>
                </a:cubicBezTo>
                <a:close/>
              </a:path>
            </a:pathLst>
          </a:custGeom>
          <a:solidFill>
            <a:srgbClr val="24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A4CC7-E6A4-4F17-A121-EDE0D5A79CBD}"/>
              </a:ext>
            </a:extLst>
          </p:cNvPr>
          <p:cNvSpPr txBox="1"/>
          <p:nvPr/>
        </p:nvSpPr>
        <p:spPr>
          <a:xfrm>
            <a:off x="2928064" y="1618449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9EE20F-9BFC-4C0B-9CDE-8D1CC44BCE98}"/>
              </a:ext>
            </a:extLst>
          </p:cNvPr>
          <p:cNvSpPr txBox="1"/>
          <p:nvPr/>
        </p:nvSpPr>
        <p:spPr>
          <a:xfrm>
            <a:off x="2928064" y="1808165"/>
            <a:ext cx="1712315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7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9D51D-AB04-4D68-8359-38BD5A8FFC47}"/>
              </a:ext>
            </a:extLst>
          </p:cNvPr>
          <p:cNvSpPr txBox="1"/>
          <p:nvPr/>
        </p:nvSpPr>
        <p:spPr>
          <a:xfrm>
            <a:off x="4118746" y="2500841"/>
            <a:ext cx="69977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7D23BE-3B8F-47D7-880C-8C57ACA39F25}"/>
              </a:ext>
            </a:extLst>
          </p:cNvPr>
          <p:cNvSpPr txBox="1"/>
          <p:nvPr/>
        </p:nvSpPr>
        <p:spPr>
          <a:xfrm>
            <a:off x="4890383" y="3109729"/>
            <a:ext cx="69977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3ED6F8-ECB9-4AF6-B4F2-1442C2FE1FC0}"/>
              </a:ext>
            </a:extLst>
          </p:cNvPr>
          <p:cNvSpPr txBox="1"/>
          <p:nvPr/>
        </p:nvSpPr>
        <p:spPr>
          <a:xfrm>
            <a:off x="4323347" y="3849973"/>
            <a:ext cx="69977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D0209-0C95-45A1-AF41-5D5323B888EC}"/>
              </a:ext>
            </a:extLst>
          </p:cNvPr>
          <p:cNvSpPr txBox="1"/>
          <p:nvPr/>
        </p:nvSpPr>
        <p:spPr>
          <a:xfrm>
            <a:off x="3534405" y="3252301"/>
            <a:ext cx="69977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785AC-6016-431E-B312-0F6116AE2F18}"/>
              </a:ext>
            </a:extLst>
          </p:cNvPr>
          <p:cNvSpPr txBox="1"/>
          <p:nvPr/>
        </p:nvSpPr>
        <p:spPr>
          <a:xfrm>
            <a:off x="5279297" y="2005145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8ACF5-437E-42FB-941C-D5B5183861BA}"/>
              </a:ext>
            </a:extLst>
          </p:cNvPr>
          <p:cNvSpPr txBox="1"/>
          <p:nvPr/>
        </p:nvSpPr>
        <p:spPr>
          <a:xfrm>
            <a:off x="5279297" y="2194861"/>
            <a:ext cx="1712315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7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3782CF-8673-423D-A460-74797085D111}"/>
              </a:ext>
            </a:extLst>
          </p:cNvPr>
          <p:cNvSpPr txBox="1"/>
          <p:nvPr/>
        </p:nvSpPr>
        <p:spPr>
          <a:xfrm>
            <a:off x="4729079" y="4416818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EBBD9E-4F49-4869-8B30-E6C1609C9C7E}"/>
              </a:ext>
            </a:extLst>
          </p:cNvPr>
          <p:cNvSpPr txBox="1"/>
          <p:nvPr/>
        </p:nvSpPr>
        <p:spPr>
          <a:xfrm>
            <a:off x="4729079" y="4606534"/>
            <a:ext cx="1712315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7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A751C-1562-463F-9B54-701199D22706}"/>
              </a:ext>
            </a:extLst>
          </p:cNvPr>
          <p:cNvSpPr txBox="1"/>
          <p:nvPr/>
        </p:nvSpPr>
        <p:spPr>
          <a:xfrm>
            <a:off x="2396387" y="3863800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2299C4-902E-4474-AEB8-D03E6805CF22}"/>
              </a:ext>
            </a:extLst>
          </p:cNvPr>
          <p:cNvSpPr txBox="1"/>
          <p:nvPr/>
        </p:nvSpPr>
        <p:spPr>
          <a:xfrm>
            <a:off x="2396387" y="4053516"/>
            <a:ext cx="1712315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7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4CD495BD-0241-464D-B34A-24677C04C5B6}"/>
              </a:ext>
            </a:extLst>
          </p:cNvPr>
          <p:cNvSpPr>
            <a:spLocks noEditPoints="1"/>
          </p:cNvSpPr>
          <p:nvPr/>
        </p:nvSpPr>
        <p:spPr bwMode="auto">
          <a:xfrm>
            <a:off x="3286564" y="5239551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0" name="Group 160">
            <a:extLst>
              <a:ext uri="{FF2B5EF4-FFF2-40B4-BE49-F238E27FC236}">
                <a16:creationId xmlns:a16="http://schemas.microsoft.com/office/drawing/2014/main" id="{2F1F1F1C-11E0-446C-9974-71D2229A42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8319" y="1934768"/>
            <a:ext cx="304800" cy="306387"/>
            <a:chOff x="5302" y="3185"/>
            <a:chExt cx="192" cy="193"/>
          </a:xfrm>
          <a:solidFill>
            <a:schemeClr val="bg1"/>
          </a:solidFill>
        </p:grpSpPr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92FE894D-232E-44F7-86D2-494C03AA7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8" y="3233"/>
              <a:ext cx="58" cy="89"/>
            </a:xfrm>
            <a:custGeom>
              <a:avLst/>
              <a:gdLst>
                <a:gd name="T0" fmla="*/ 15 w 58"/>
                <a:gd name="T1" fmla="*/ 0 h 89"/>
                <a:gd name="T2" fmla="*/ 0 w 58"/>
                <a:gd name="T3" fmla="*/ 0 h 89"/>
                <a:gd name="T4" fmla="*/ 0 w 58"/>
                <a:gd name="T5" fmla="*/ 58 h 89"/>
                <a:gd name="T6" fmla="*/ 51 w 58"/>
                <a:gd name="T7" fmla="*/ 89 h 89"/>
                <a:gd name="T8" fmla="*/ 58 w 58"/>
                <a:gd name="T9" fmla="*/ 77 h 89"/>
                <a:gd name="T10" fmla="*/ 15 w 58"/>
                <a:gd name="T11" fmla="*/ 51 h 89"/>
                <a:gd name="T12" fmla="*/ 15 w 58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9">
                  <a:moveTo>
                    <a:pt x="15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1" y="89"/>
                  </a:lnTo>
                  <a:lnTo>
                    <a:pt x="58" y="77"/>
                  </a:lnTo>
                  <a:lnTo>
                    <a:pt x="15" y="5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F4FB883A-3B72-49E7-9F6F-18188FF40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3185"/>
              <a:ext cx="192" cy="193"/>
            </a:xfrm>
            <a:custGeom>
              <a:avLst/>
              <a:gdLst>
                <a:gd name="T0" fmla="*/ 134 w 267"/>
                <a:gd name="T1" fmla="*/ 0 h 267"/>
                <a:gd name="T2" fmla="*/ 0 w 267"/>
                <a:gd name="T3" fmla="*/ 134 h 267"/>
                <a:gd name="T4" fmla="*/ 134 w 267"/>
                <a:gd name="T5" fmla="*/ 267 h 267"/>
                <a:gd name="T6" fmla="*/ 267 w 267"/>
                <a:gd name="T7" fmla="*/ 134 h 267"/>
                <a:gd name="T8" fmla="*/ 134 w 267"/>
                <a:gd name="T9" fmla="*/ 0 h 267"/>
                <a:gd name="T10" fmla="*/ 134 w 267"/>
                <a:gd name="T11" fmla="*/ 0 h 267"/>
                <a:gd name="T12" fmla="*/ 134 w 267"/>
                <a:gd name="T13" fmla="*/ 240 h 267"/>
                <a:gd name="T14" fmla="*/ 27 w 267"/>
                <a:gd name="T15" fmla="*/ 134 h 267"/>
                <a:gd name="T16" fmla="*/ 134 w 267"/>
                <a:gd name="T17" fmla="*/ 27 h 267"/>
                <a:gd name="T18" fmla="*/ 240 w 267"/>
                <a:gd name="T19" fmla="*/ 134 h 267"/>
                <a:gd name="T20" fmla="*/ 134 w 267"/>
                <a:gd name="T21" fmla="*/ 240 h 267"/>
                <a:gd name="T22" fmla="*/ 134 w 267"/>
                <a:gd name="T23" fmla="*/ 2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267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134" y="240"/>
                  </a:moveTo>
                  <a:cubicBezTo>
                    <a:pt x="75" y="240"/>
                    <a:pt x="27" y="193"/>
                    <a:pt x="27" y="134"/>
                  </a:cubicBezTo>
                  <a:cubicBezTo>
                    <a:pt x="27" y="75"/>
                    <a:pt x="75" y="27"/>
                    <a:pt x="134" y="27"/>
                  </a:cubicBezTo>
                  <a:cubicBezTo>
                    <a:pt x="193" y="27"/>
                    <a:pt x="240" y="75"/>
                    <a:pt x="240" y="134"/>
                  </a:cubicBezTo>
                  <a:cubicBezTo>
                    <a:pt x="240" y="193"/>
                    <a:pt x="193" y="240"/>
                    <a:pt x="134" y="240"/>
                  </a:cubicBezTo>
                  <a:lnTo>
                    <a:pt x="134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3" name="Freeform 5">
            <a:extLst>
              <a:ext uri="{FF2B5EF4-FFF2-40B4-BE49-F238E27FC236}">
                <a16:creationId xmlns:a16="http://schemas.microsoft.com/office/drawing/2014/main" id="{E46CF2D5-D8E3-488E-8A2F-2C9CCC2D4B12}"/>
              </a:ext>
            </a:extLst>
          </p:cNvPr>
          <p:cNvSpPr>
            <a:spLocks noEditPoints="1"/>
          </p:cNvSpPr>
          <p:nvPr/>
        </p:nvSpPr>
        <p:spPr bwMode="auto">
          <a:xfrm>
            <a:off x="6539136" y="4568040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158">
            <a:extLst>
              <a:ext uri="{FF2B5EF4-FFF2-40B4-BE49-F238E27FC236}">
                <a16:creationId xmlns:a16="http://schemas.microsoft.com/office/drawing/2014/main" id="{2CB04BDE-555E-4F1C-8F03-4085671E3D0F}"/>
              </a:ext>
            </a:extLst>
          </p:cNvPr>
          <p:cNvSpPr>
            <a:spLocks noEditPoints="1"/>
          </p:cNvSpPr>
          <p:nvPr/>
        </p:nvSpPr>
        <p:spPr bwMode="auto">
          <a:xfrm>
            <a:off x="5616341" y="1380898"/>
            <a:ext cx="336550" cy="319087"/>
          </a:xfrm>
          <a:custGeom>
            <a:avLst/>
            <a:gdLst>
              <a:gd name="T0" fmla="*/ 34 w 293"/>
              <a:gd name="T1" fmla="*/ 227 h 279"/>
              <a:gd name="T2" fmla="*/ 53 w 293"/>
              <a:gd name="T3" fmla="*/ 246 h 279"/>
              <a:gd name="T4" fmla="*/ 77 w 293"/>
              <a:gd name="T5" fmla="*/ 222 h 279"/>
              <a:gd name="T6" fmla="*/ 58 w 293"/>
              <a:gd name="T7" fmla="*/ 203 h 279"/>
              <a:gd name="T8" fmla="*/ 34 w 293"/>
              <a:gd name="T9" fmla="*/ 227 h 279"/>
              <a:gd name="T10" fmla="*/ 34 w 293"/>
              <a:gd name="T11" fmla="*/ 227 h 279"/>
              <a:gd name="T12" fmla="*/ 133 w 293"/>
              <a:gd name="T13" fmla="*/ 279 h 279"/>
              <a:gd name="T14" fmla="*/ 160 w 293"/>
              <a:gd name="T15" fmla="*/ 279 h 279"/>
              <a:gd name="T16" fmla="*/ 160 w 293"/>
              <a:gd name="T17" fmla="*/ 240 h 279"/>
              <a:gd name="T18" fmla="*/ 133 w 293"/>
              <a:gd name="T19" fmla="*/ 240 h 279"/>
              <a:gd name="T20" fmla="*/ 133 w 293"/>
              <a:gd name="T21" fmla="*/ 279 h 279"/>
              <a:gd name="T22" fmla="*/ 133 w 293"/>
              <a:gd name="T23" fmla="*/ 279 h 279"/>
              <a:gd name="T24" fmla="*/ 40 w 293"/>
              <a:gd name="T25" fmla="*/ 120 h 279"/>
              <a:gd name="T26" fmla="*/ 0 w 293"/>
              <a:gd name="T27" fmla="*/ 120 h 279"/>
              <a:gd name="T28" fmla="*/ 0 w 293"/>
              <a:gd name="T29" fmla="*/ 146 h 279"/>
              <a:gd name="T30" fmla="*/ 40 w 293"/>
              <a:gd name="T31" fmla="*/ 146 h 279"/>
              <a:gd name="T32" fmla="*/ 40 w 293"/>
              <a:gd name="T33" fmla="*/ 120 h 279"/>
              <a:gd name="T34" fmla="*/ 40 w 293"/>
              <a:gd name="T35" fmla="*/ 120 h 279"/>
              <a:gd name="T36" fmla="*/ 187 w 293"/>
              <a:gd name="T37" fmla="*/ 64 h 279"/>
              <a:gd name="T38" fmla="*/ 187 w 293"/>
              <a:gd name="T39" fmla="*/ 0 h 279"/>
              <a:gd name="T40" fmla="*/ 107 w 293"/>
              <a:gd name="T41" fmla="*/ 0 h 279"/>
              <a:gd name="T42" fmla="*/ 107 w 293"/>
              <a:gd name="T43" fmla="*/ 64 h 279"/>
              <a:gd name="T44" fmla="*/ 67 w 293"/>
              <a:gd name="T45" fmla="*/ 133 h 279"/>
              <a:gd name="T46" fmla="*/ 147 w 293"/>
              <a:gd name="T47" fmla="*/ 213 h 279"/>
              <a:gd name="T48" fmla="*/ 227 w 293"/>
              <a:gd name="T49" fmla="*/ 133 h 279"/>
              <a:gd name="T50" fmla="*/ 187 w 293"/>
              <a:gd name="T51" fmla="*/ 64 h 279"/>
              <a:gd name="T52" fmla="*/ 187 w 293"/>
              <a:gd name="T53" fmla="*/ 64 h 279"/>
              <a:gd name="T54" fmla="*/ 253 w 293"/>
              <a:gd name="T55" fmla="*/ 120 h 279"/>
              <a:gd name="T56" fmla="*/ 253 w 293"/>
              <a:gd name="T57" fmla="*/ 146 h 279"/>
              <a:gd name="T58" fmla="*/ 293 w 293"/>
              <a:gd name="T59" fmla="*/ 146 h 279"/>
              <a:gd name="T60" fmla="*/ 293 w 293"/>
              <a:gd name="T61" fmla="*/ 120 h 279"/>
              <a:gd name="T62" fmla="*/ 253 w 293"/>
              <a:gd name="T63" fmla="*/ 120 h 279"/>
              <a:gd name="T64" fmla="*/ 253 w 293"/>
              <a:gd name="T65" fmla="*/ 120 h 279"/>
              <a:gd name="T66" fmla="*/ 217 w 293"/>
              <a:gd name="T67" fmla="*/ 222 h 279"/>
              <a:gd name="T68" fmla="*/ 240 w 293"/>
              <a:gd name="T69" fmla="*/ 246 h 279"/>
              <a:gd name="T70" fmla="*/ 259 w 293"/>
              <a:gd name="T71" fmla="*/ 227 h 279"/>
              <a:gd name="T72" fmla="*/ 235 w 293"/>
              <a:gd name="T73" fmla="*/ 203 h 279"/>
              <a:gd name="T74" fmla="*/ 217 w 293"/>
              <a:gd name="T75" fmla="*/ 222 h 279"/>
              <a:gd name="T76" fmla="*/ 217 w 293"/>
              <a:gd name="T77" fmla="*/ 22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79">
                <a:moveTo>
                  <a:pt x="34" y="227"/>
                </a:moveTo>
                <a:lnTo>
                  <a:pt x="53" y="246"/>
                </a:lnTo>
                <a:lnTo>
                  <a:pt x="77" y="222"/>
                </a:lnTo>
                <a:lnTo>
                  <a:pt x="58" y="203"/>
                </a:lnTo>
                <a:lnTo>
                  <a:pt x="34" y="227"/>
                </a:lnTo>
                <a:lnTo>
                  <a:pt x="34" y="227"/>
                </a:lnTo>
                <a:close/>
                <a:moveTo>
                  <a:pt x="133" y="279"/>
                </a:moveTo>
                <a:lnTo>
                  <a:pt x="160" y="279"/>
                </a:lnTo>
                <a:lnTo>
                  <a:pt x="160" y="240"/>
                </a:lnTo>
                <a:lnTo>
                  <a:pt x="133" y="240"/>
                </a:lnTo>
                <a:lnTo>
                  <a:pt x="133" y="279"/>
                </a:lnTo>
                <a:lnTo>
                  <a:pt x="133" y="279"/>
                </a:lnTo>
                <a:close/>
                <a:moveTo>
                  <a:pt x="40" y="120"/>
                </a:moveTo>
                <a:lnTo>
                  <a:pt x="0" y="120"/>
                </a:lnTo>
                <a:lnTo>
                  <a:pt x="0" y="146"/>
                </a:lnTo>
                <a:lnTo>
                  <a:pt x="40" y="146"/>
                </a:lnTo>
                <a:lnTo>
                  <a:pt x="40" y="120"/>
                </a:lnTo>
                <a:lnTo>
                  <a:pt x="40" y="120"/>
                </a:lnTo>
                <a:close/>
                <a:moveTo>
                  <a:pt x="187" y="64"/>
                </a:moveTo>
                <a:lnTo>
                  <a:pt x="187" y="0"/>
                </a:lnTo>
                <a:lnTo>
                  <a:pt x="107" y="0"/>
                </a:lnTo>
                <a:lnTo>
                  <a:pt x="107" y="64"/>
                </a:lnTo>
                <a:cubicBezTo>
                  <a:pt x="83" y="78"/>
                  <a:pt x="67" y="103"/>
                  <a:pt x="67" y="133"/>
                </a:cubicBezTo>
                <a:cubicBezTo>
                  <a:pt x="67" y="177"/>
                  <a:pt x="103" y="213"/>
                  <a:pt x="147" y="213"/>
                </a:cubicBezTo>
                <a:cubicBezTo>
                  <a:pt x="191" y="213"/>
                  <a:pt x="227" y="177"/>
                  <a:pt x="227" y="133"/>
                </a:cubicBezTo>
                <a:cubicBezTo>
                  <a:pt x="227" y="103"/>
                  <a:pt x="211" y="78"/>
                  <a:pt x="187" y="64"/>
                </a:cubicBezTo>
                <a:lnTo>
                  <a:pt x="187" y="64"/>
                </a:lnTo>
                <a:close/>
                <a:moveTo>
                  <a:pt x="253" y="120"/>
                </a:moveTo>
                <a:lnTo>
                  <a:pt x="253" y="146"/>
                </a:lnTo>
                <a:lnTo>
                  <a:pt x="293" y="146"/>
                </a:lnTo>
                <a:lnTo>
                  <a:pt x="293" y="120"/>
                </a:lnTo>
                <a:lnTo>
                  <a:pt x="253" y="120"/>
                </a:lnTo>
                <a:lnTo>
                  <a:pt x="253" y="120"/>
                </a:lnTo>
                <a:close/>
                <a:moveTo>
                  <a:pt x="217" y="222"/>
                </a:moveTo>
                <a:lnTo>
                  <a:pt x="240" y="246"/>
                </a:lnTo>
                <a:lnTo>
                  <a:pt x="259" y="227"/>
                </a:lnTo>
                <a:lnTo>
                  <a:pt x="235" y="203"/>
                </a:lnTo>
                <a:lnTo>
                  <a:pt x="217" y="222"/>
                </a:lnTo>
                <a:lnTo>
                  <a:pt x="217" y="222"/>
                </a:lnTo>
                <a:close/>
              </a:path>
            </a:pathLst>
          </a:custGeom>
          <a:solidFill>
            <a:srgbClr val="2431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B434AA-CDE3-4227-BEED-06271AA91DC0}"/>
              </a:ext>
            </a:extLst>
          </p:cNvPr>
          <p:cNvSpPr/>
          <p:nvPr/>
        </p:nvSpPr>
        <p:spPr>
          <a:xfrm>
            <a:off x="2066144" y="911527"/>
            <a:ext cx="2915139" cy="2477101"/>
          </a:xfrm>
          <a:custGeom>
            <a:avLst/>
            <a:gdLst>
              <a:gd name="connsiteX0" fmla="*/ 1548292 w 3096584"/>
              <a:gd name="connsiteY0" fmla="*/ 0 h 2631283"/>
              <a:gd name="connsiteX1" fmla="*/ 3096584 w 3096584"/>
              <a:gd name="connsiteY1" fmla="*/ 1548292 h 2631283"/>
              <a:gd name="connsiteX2" fmla="*/ 2743029 w 3096584"/>
              <a:gd name="connsiteY2" fmla="*/ 2533150 h 2631283"/>
              <a:gd name="connsiteX3" fmla="*/ 2653840 w 3096584"/>
              <a:gd name="connsiteY3" fmla="*/ 2631283 h 2631283"/>
              <a:gd name="connsiteX4" fmla="*/ 2643100 w 3096584"/>
              <a:gd name="connsiteY4" fmla="*/ 2619465 h 2631283"/>
              <a:gd name="connsiteX5" fmla="*/ 1548292 w 3096584"/>
              <a:gd name="connsiteY5" fmla="*/ 2165981 h 2631283"/>
              <a:gd name="connsiteX6" fmla="*/ 453484 w 3096584"/>
              <a:gd name="connsiteY6" fmla="*/ 2619465 h 2631283"/>
              <a:gd name="connsiteX7" fmla="*/ 442744 w 3096584"/>
              <a:gd name="connsiteY7" fmla="*/ 2631283 h 2631283"/>
              <a:gd name="connsiteX8" fmla="*/ 353555 w 3096584"/>
              <a:gd name="connsiteY8" fmla="*/ 2533150 h 2631283"/>
              <a:gd name="connsiteX9" fmla="*/ 0 w 3096584"/>
              <a:gd name="connsiteY9" fmla="*/ 1548292 h 2631283"/>
              <a:gd name="connsiteX10" fmla="*/ 1548292 w 3096584"/>
              <a:gd name="connsiteY10" fmla="*/ 0 h 26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584" h="2631283">
                <a:moveTo>
                  <a:pt x="1548292" y="0"/>
                </a:moveTo>
                <a:cubicBezTo>
                  <a:pt x="2403390" y="0"/>
                  <a:pt x="3096584" y="693194"/>
                  <a:pt x="3096584" y="1548292"/>
                </a:cubicBezTo>
                <a:cubicBezTo>
                  <a:pt x="3096584" y="1922398"/>
                  <a:pt x="2963902" y="2265514"/>
                  <a:pt x="2743029" y="2533150"/>
                </a:cubicBezTo>
                <a:lnTo>
                  <a:pt x="2653840" y="2631283"/>
                </a:lnTo>
                <a:lnTo>
                  <a:pt x="2643100" y="2619465"/>
                </a:lnTo>
                <a:cubicBezTo>
                  <a:pt x="2362914" y="2339280"/>
                  <a:pt x="1975841" y="2165981"/>
                  <a:pt x="1548292" y="2165981"/>
                </a:cubicBezTo>
                <a:cubicBezTo>
                  <a:pt x="1120743" y="2165981"/>
                  <a:pt x="733670" y="2339280"/>
                  <a:pt x="453484" y="2619465"/>
                </a:cubicBezTo>
                <a:lnTo>
                  <a:pt x="442744" y="2631283"/>
                </a:lnTo>
                <a:lnTo>
                  <a:pt x="353555" y="2533150"/>
                </a:lnTo>
                <a:cubicBezTo>
                  <a:pt x="132682" y="2265514"/>
                  <a:pt x="0" y="1922398"/>
                  <a:pt x="0" y="1548292"/>
                </a:cubicBezTo>
                <a:cubicBezTo>
                  <a:pt x="0" y="693194"/>
                  <a:pt x="693194" y="0"/>
                  <a:pt x="1548292" y="0"/>
                </a:cubicBezTo>
                <a:close/>
              </a:path>
            </a:pathLst>
          </a:custGeom>
          <a:solidFill>
            <a:srgbClr val="D94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0A5D3B-7049-4F3F-A6FF-A666A5925BF6}"/>
              </a:ext>
            </a:extLst>
          </p:cNvPr>
          <p:cNvSpPr/>
          <p:nvPr/>
        </p:nvSpPr>
        <p:spPr>
          <a:xfrm rot="5400000">
            <a:off x="4386852" y="1139606"/>
            <a:ext cx="2915138" cy="2477102"/>
          </a:xfrm>
          <a:custGeom>
            <a:avLst/>
            <a:gdLst>
              <a:gd name="connsiteX0" fmla="*/ 1548292 w 3096584"/>
              <a:gd name="connsiteY0" fmla="*/ 0 h 2631283"/>
              <a:gd name="connsiteX1" fmla="*/ 3096584 w 3096584"/>
              <a:gd name="connsiteY1" fmla="*/ 1548292 h 2631283"/>
              <a:gd name="connsiteX2" fmla="*/ 2743029 w 3096584"/>
              <a:gd name="connsiteY2" fmla="*/ 2533150 h 2631283"/>
              <a:gd name="connsiteX3" fmla="*/ 2653840 w 3096584"/>
              <a:gd name="connsiteY3" fmla="*/ 2631283 h 2631283"/>
              <a:gd name="connsiteX4" fmla="*/ 2643100 w 3096584"/>
              <a:gd name="connsiteY4" fmla="*/ 2619465 h 2631283"/>
              <a:gd name="connsiteX5" fmla="*/ 1548292 w 3096584"/>
              <a:gd name="connsiteY5" fmla="*/ 2165981 h 2631283"/>
              <a:gd name="connsiteX6" fmla="*/ 453484 w 3096584"/>
              <a:gd name="connsiteY6" fmla="*/ 2619465 h 2631283"/>
              <a:gd name="connsiteX7" fmla="*/ 442744 w 3096584"/>
              <a:gd name="connsiteY7" fmla="*/ 2631283 h 2631283"/>
              <a:gd name="connsiteX8" fmla="*/ 353555 w 3096584"/>
              <a:gd name="connsiteY8" fmla="*/ 2533150 h 2631283"/>
              <a:gd name="connsiteX9" fmla="*/ 0 w 3096584"/>
              <a:gd name="connsiteY9" fmla="*/ 1548292 h 2631283"/>
              <a:gd name="connsiteX10" fmla="*/ 1548292 w 3096584"/>
              <a:gd name="connsiteY10" fmla="*/ 0 h 26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584" h="2631283">
                <a:moveTo>
                  <a:pt x="1548292" y="0"/>
                </a:moveTo>
                <a:cubicBezTo>
                  <a:pt x="2403390" y="0"/>
                  <a:pt x="3096584" y="693194"/>
                  <a:pt x="3096584" y="1548292"/>
                </a:cubicBezTo>
                <a:cubicBezTo>
                  <a:pt x="3096584" y="1922398"/>
                  <a:pt x="2963902" y="2265514"/>
                  <a:pt x="2743029" y="2533150"/>
                </a:cubicBezTo>
                <a:lnTo>
                  <a:pt x="2653840" y="2631283"/>
                </a:lnTo>
                <a:lnTo>
                  <a:pt x="2643100" y="2619465"/>
                </a:lnTo>
                <a:cubicBezTo>
                  <a:pt x="2362914" y="2339280"/>
                  <a:pt x="1975841" y="2165981"/>
                  <a:pt x="1548292" y="2165981"/>
                </a:cubicBezTo>
                <a:cubicBezTo>
                  <a:pt x="1120743" y="2165981"/>
                  <a:pt x="733670" y="2339280"/>
                  <a:pt x="453484" y="2619465"/>
                </a:cubicBezTo>
                <a:lnTo>
                  <a:pt x="442744" y="2631283"/>
                </a:lnTo>
                <a:lnTo>
                  <a:pt x="353555" y="2533150"/>
                </a:lnTo>
                <a:cubicBezTo>
                  <a:pt x="132682" y="2265514"/>
                  <a:pt x="0" y="1922398"/>
                  <a:pt x="0" y="1548292"/>
                </a:cubicBezTo>
                <a:cubicBezTo>
                  <a:pt x="0" y="693194"/>
                  <a:pt x="693194" y="0"/>
                  <a:pt x="1548292" y="0"/>
                </a:cubicBezTo>
                <a:close/>
              </a:path>
            </a:pathLst>
          </a:custGeom>
          <a:solidFill>
            <a:srgbClr val="7F8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83D30A-1066-4332-AE13-CEEC72562D9E}"/>
              </a:ext>
            </a:extLst>
          </p:cNvPr>
          <p:cNvSpPr/>
          <p:nvPr/>
        </p:nvSpPr>
        <p:spPr>
          <a:xfrm rot="10800000">
            <a:off x="4158772" y="3469374"/>
            <a:ext cx="2915139" cy="2477101"/>
          </a:xfrm>
          <a:custGeom>
            <a:avLst/>
            <a:gdLst>
              <a:gd name="connsiteX0" fmla="*/ 1548292 w 3096584"/>
              <a:gd name="connsiteY0" fmla="*/ 0 h 2631283"/>
              <a:gd name="connsiteX1" fmla="*/ 3096584 w 3096584"/>
              <a:gd name="connsiteY1" fmla="*/ 1548292 h 2631283"/>
              <a:gd name="connsiteX2" fmla="*/ 2743029 w 3096584"/>
              <a:gd name="connsiteY2" fmla="*/ 2533150 h 2631283"/>
              <a:gd name="connsiteX3" fmla="*/ 2653840 w 3096584"/>
              <a:gd name="connsiteY3" fmla="*/ 2631283 h 2631283"/>
              <a:gd name="connsiteX4" fmla="*/ 2643100 w 3096584"/>
              <a:gd name="connsiteY4" fmla="*/ 2619465 h 2631283"/>
              <a:gd name="connsiteX5" fmla="*/ 1548292 w 3096584"/>
              <a:gd name="connsiteY5" fmla="*/ 2165981 h 2631283"/>
              <a:gd name="connsiteX6" fmla="*/ 453484 w 3096584"/>
              <a:gd name="connsiteY6" fmla="*/ 2619465 h 2631283"/>
              <a:gd name="connsiteX7" fmla="*/ 442744 w 3096584"/>
              <a:gd name="connsiteY7" fmla="*/ 2631283 h 2631283"/>
              <a:gd name="connsiteX8" fmla="*/ 353555 w 3096584"/>
              <a:gd name="connsiteY8" fmla="*/ 2533150 h 2631283"/>
              <a:gd name="connsiteX9" fmla="*/ 0 w 3096584"/>
              <a:gd name="connsiteY9" fmla="*/ 1548292 h 2631283"/>
              <a:gd name="connsiteX10" fmla="*/ 1548292 w 3096584"/>
              <a:gd name="connsiteY10" fmla="*/ 0 h 26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584" h="2631283">
                <a:moveTo>
                  <a:pt x="1548292" y="0"/>
                </a:moveTo>
                <a:cubicBezTo>
                  <a:pt x="2403390" y="0"/>
                  <a:pt x="3096584" y="693194"/>
                  <a:pt x="3096584" y="1548292"/>
                </a:cubicBezTo>
                <a:cubicBezTo>
                  <a:pt x="3096584" y="1922398"/>
                  <a:pt x="2963902" y="2265514"/>
                  <a:pt x="2743029" y="2533150"/>
                </a:cubicBezTo>
                <a:lnTo>
                  <a:pt x="2653840" y="2631283"/>
                </a:lnTo>
                <a:lnTo>
                  <a:pt x="2643100" y="2619465"/>
                </a:lnTo>
                <a:cubicBezTo>
                  <a:pt x="2362914" y="2339280"/>
                  <a:pt x="1975841" y="2165981"/>
                  <a:pt x="1548292" y="2165981"/>
                </a:cubicBezTo>
                <a:cubicBezTo>
                  <a:pt x="1120743" y="2165981"/>
                  <a:pt x="733670" y="2339280"/>
                  <a:pt x="453484" y="2619465"/>
                </a:cubicBezTo>
                <a:lnTo>
                  <a:pt x="442744" y="2631283"/>
                </a:lnTo>
                <a:lnTo>
                  <a:pt x="353555" y="2533150"/>
                </a:lnTo>
                <a:cubicBezTo>
                  <a:pt x="132682" y="2265514"/>
                  <a:pt x="0" y="1922398"/>
                  <a:pt x="0" y="1548292"/>
                </a:cubicBezTo>
                <a:cubicBezTo>
                  <a:pt x="0" y="693194"/>
                  <a:pt x="693194" y="0"/>
                  <a:pt x="1548292" y="0"/>
                </a:cubicBezTo>
                <a:close/>
              </a:path>
            </a:pathLst>
          </a:custGeom>
          <a:solidFill>
            <a:srgbClr val="3D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1356FE-AA8D-45DC-A94F-F8BCB755299A}"/>
              </a:ext>
            </a:extLst>
          </p:cNvPr>
          <p:cNvSpPr/>
          <p:nvPr/>
        </p:nvSpPr>
        <p:spPr>
          <a:xfrm rot="16200000">
            <a:off x="1842012" y="3231993"/>
            <a:ext cx="2915138" cy="2477102"/>
          </a:xfrm>
          <a:custGeom>
            <a:avLst/>
            <a:gdLst>
              <a:gd name="connsiteX0" fmla="*/ 1548292 w 3096584"/>
              <a:gd name="connsiteY0" fmla="*/ 0 h 2631283"/>
              <a:gd name="connsiteX1" fmla="*/ 3096584 w 3096584"/>
              <a:gd name="connsiteY1" fmla="*/ 1548292 h 2631283"/>
              <a:gd name="connsiteX2" fmla="*/ 2743029 w 3096584"/>
              <a:gd name="connsiteY2" fmla="*/ 2533150 h 2631283"/>
              <a:gd name="connsiteX3" fmla="*/ 2653840 w 3096584"/>
              <a:gd name="connsiteY3" fmla="*/ 2631283 h 2631283"/>
              <a:gd name="connsiteX4" fmla="*/ 2643100 w 3096584"/>
              <a:gd name="connsiteY4" fmla="*/ 2619465 h 2631283"/>
              <a:gd name="connsiteX5" fmla="*/ 1548292 w 3096584"/>
              <a:gd name="connsiteY5" fmla="*/ 2165981 h 2631283"/>
              <a:gd name="connsiteX6" fmla="*/ 453484 w 3096584"/>
              <a:gd name="connsiteY6" fmla="*/ 2619465 h 2631283"/>
              <a:gd name="connsiteX7" fmla="*/ 442744 w 3096584"/>
              <a:gd name="connsiteY7" fmla="*/ 2631283 h 2631283"/>
              <a:gd name="connsiteX8" fmla="*/ 353555 w 3096584"/>
              <a:gd name="connsiteY8" fmla="*/ 2533150 h 2631283"/>
              <a:gd name="connsiteX9" fmla="*/ 0 w 3096584"/>
              <a:gd name="connsiteY9" fmla="*/ 1548292 h 2631283"/>
              <a:gd name="connsiteX10" fmla="*/ 1548292 w 3096584"/>
              <a:gd name="connsiteY10" fmla="*/ 0 h 263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6584" h="2631283">
                <a:moveTo>
                  <a:pt x="1548292" y="0"/>
                </a:moveTo>
                <a:cubicBezTo>
                  <a:pt x="2403390" y="0"/>
                  <a:pt x="3096584" y="693194"/>
                  <a:pt x="3096584" y="1548292"/>
                </a:cubicBezTo>
                <a:cubicBezTo>
                  <a:pt x="3096584" y="1922398"/>
                  <a:pt x="2963902" y="2265514"/>
                  <a:pt x="2743029" y="2533150"/>
                </a:cubicBezTo>
                <a:lnTo>
                  <a:pt x="2653840" y="2631283"/>
                </a:lnTo>
                <a:lnTo>
                  <a:pt x="2643100" y="2619465"/>
                </a:lnTo>
                <a:cubicBezTo>
                  <a:pt x="2362914" y="2339280"/>
                  <a:pt x="1975841" y="2165981"/>
                  <a:pt x="1548292" y="2165981"/>
                </a:cubicBezTo>
                <a:cubicBezTo>
                  <a:pt x="1120743" y="2165981"/>
                  <a:pt x="733670" y="2339280"/>
                  <a:pt x="453484" y="2619465"/>
                </a:cubicBezTo>
                <a:lnTo>
                  <a:pt x="442744" y="2631283"/>
                </a:lnTo>
                <a:lnTo>
                  <a:pt x="353555" y="2533150"/>
                </a:lnTo>
                <a:cubicBezTo>
                  <a:pt x="132682" y="2265514"/>
                  <a:pt x="0" y="1922398"/>
                  <a:pt x="0" y="1548292"/>
                </a:cubicBezTo>
                <a:cubicBezTo>
                  <a:pt x="0" y="693194"/>
                  <a:pt x="693194" y="0"/>
                  <a:pt x="1548292" y="0"/>
                </a:cubicBezTo>
                <a:close/>
              </a:path>
            </a:pathLst>
          </a:custGeom>
          <a:solidFill>
            <a:srgbClr val="525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DA4CC7-E6A4-4F17-A121-EDE0D5A79CBD}"/>
              </a:ext>
            </a:extLst>
          </p:cNvPr>
          <p:cNvSpPr txBox="1"/>
          <p:nvPr/>
        </p:nvSpPr>
        <p:spPr>
          <a:xfrm>
            <a:off x="2928064" y="1618449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9EE20F-9BFC-4C0B-9CDE-8D1CC44BCE98}"/>
              </a:ext>
            </a:extLst>
          </p:cNvPr>
          <p:cNvSpPr txBox="1"/>
          <p:nvPr/>
        </p:nvSpPr>
        <p:spPr>
          <a:xfrm>
            <a:off x="2928064" y="1808165"/>
            <a:ext cx="1712315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7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9D51D-AB04-4D68-8359-38BD5A8FFC47}"/>
              </a:ext>
            </a:extLst>
          </p:cNvPr>
          <p:cNvSpPr txBox="1"/>
          <p:nvPr/>
        </p:nvSpPr>
        <p:spPr>
          <a:xfrm>
            <a:off x="4118746" y="2500841"/>
            <a:ext cx="69977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7D23BE-3B8F-47D7-880C-8C57ACA39F25}"/>
              </a:ext>
            </a:extLst>
          </p:cNvPr>
          <p:cNvSpPr txBox="1"/>
          <p:nvPr/>
        </p:nvSpPr>
        <p:spPr>
          <a:xfrm>
            <a:off x="4890383" y="3109729"/>
            <a:ext cx="69977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3ED6F8-ECB9-4AF6-B4F2-1442C2FE1FC0}"/>
              </a:ext>
            </a:extLst>
          </p:cNvPr>
          <p:cNvSpPr txBox="1"/>
          <p:nvPr/>
        </p:nvSpPr>
        <p:spPr>
          <a:xfrm>
            <a:off x="4323347" y="3849973"/>
            <a:ext cx="69977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D0209-0C95-45A1-AF41-5D5323B888EC}"/>
              </a:ext>
            </a:extLst>
          </p:cNvPr>
          <p:cNvSpPr txBox="1"/>
          <p:nvPr/>
        </p:nvSpPr>
        <p:spPr>
          <a:xfrm>
            <a:off x="3534405" y="3252301"/>
            <a:ext cx="69977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785AC-6016-431E-B312-0F6116AE2F18}"/>
              </a:ext>
            </a:extLst>
          </p:cNvPr>
          <p:cNvSpPr txBox="1"/>
          <p:nvPr/>
        </p:nvSpPr>
        <p:spPr>
          <a:xfrm>
            <a:off x="5279297" y="2005145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8ACF5-437E-42FB-941C-D5B5183861BA}"/>
              </a:ext>
            </a:extLst>
          </p:cNvPr>
          <p:cNvSpPr txBox="1"/>
          <p:nvPr/>
        </p:nvSpPr>
        <p:spPr>
          <a:xfrm>
            <a:off x="5279297" y="2194861"/>
            <a:ext cx="1712315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7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3782CF-8673-423D-A460-74797085D111}"/>
              </a:ext>
            </a:extLst>
          </p:cNvPr>
          <p:cNvSpPr txBox="1"/>
          <p:nvPr/>
        </p:nvSpPr>
        <p:spPr>
          <a:xfrm>
            <a:off x="4729079" y="4416818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EBBD9E-4F49-4869-8B30-E6C1609C9C7E}"/>
              </a:ext>
            </a:extLst>
          </p:cNvPr>
          <p:cNvSpPr txBox="1"/>
          <p:nvPr/>
        </p:nvSpPr>
        <p:spPr>
          <a:xfrm>
            <a:off x="4729079" y="4606534"/>
            <a:ext cx="1712315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7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A751C-1562-463F-9B54-701199D22706}"/>
              </a:ext>
            </a:extLst>
          </p:cNvPr>
          <p:cNvSpPr txBox="1"/>
          <p:nvPr/>
        </p:nvSpPr>
        <p:spPr>
          <a:xfrm>
            <a:off x="2396387" y="3863800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2299C4-902E-4474-AEB8-D03E6805CF22}"/>
              </a:ext>
            </a:extLst>
          </p:cNvPr>
          <p:cNvSpPr txBox="1"/>
          <p:nvPr/>
        </p:nvSpPr>
        <p:spPr>
          <a:xfrm>
            <a:off x="2396387" y="4053516"/>
            <a:ext cx="1712315" cy="779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7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70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4CD495BD-0241-464D-B34A-24677C04C5B6}"/>
              </a:ext>
            </a:extLst>
          </p:cNvPr>
          <p:cNvSpPr>
            <a:spLocks noEditPoints="1"/>
          </p:cNvSpPr>
          <p:nvPr/>
        </p:nvSpPr>
        <p:spPr bwMode="auto">
          <a:xfrm>
            <a:off x="3286564" y="5239551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0" name="Group 160">
            <a:extLst>
              <a:ext uri="{FF2B5EF4-FFF2-40B4-BE49-F238E27FC236}">
                <a16:creationId xmlns:a16="http://schemas.microsoft.com/office/drawing/2014/main" id="{2F1F1F1C-11E0-446C-9974-71D2229A42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8319" y="1934768"/>
            <a:ext cx="304800" cy="306387"/>
            <a:chOff x="5302" y="3185"/>
            <a:chExt cx="192" cy="193"/>
          </a:xfrm>
          <a:solidFill>
            <a:schemeClr val="bg1"/>
          </a:solidFill>
        </p:grpSpPr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92FE894D-232E-44F7-86D2-494C03AA7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8" y="3233"/>
              <a:ext cx="58" cy="89"/>
            </a:xfrm>
            <a:custGeom>
              <a:avLst/>
              <a:gdLst>
                <a:gd name="T0" fmla="*/ 15 w 58"/>
                <a:gd name="T1" fmla="*/ 0 h 89"/>
                <a:gd name="T2" fmla="*/ 0 w 58"/>
                <a:gd name="T3" fmla="*/ 0 h 89"/>
                <a:gd name="T4" fmla="*/ 0 w 58"/>
                <a:gd name="T5" fmla="*/ 58 h 89"/>
                <a:gd name="T6" fmla="*/ 51 w 58"/>
                <a:gd name="T7" fmla="*/ 89 h 89"/>
                <a:gd name="T8" fmla="*/ 58 w 58"/>
                <a:gd name="T9" fmla="*/ 77 h 89"/>
                <a:gd name="T10" fmla="*/ 15 w 58"/>
                <a:gd name="T11" fmla="*/ 51 h 89"/>
                <a:gd name="T12" fmla="*/ 15 w 58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9">
                  <a:moveTo>
                    <a:pt x="15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1" y="89"/>
                  </a:lnTo>
                  <a:lnTo>
                    <a:pt x="58" y="77"/>
                  </a:lnTo>
                  <a:lnTo>
                    <a:pt x="15" y="5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F4FB883A-3B72-49E7-9F6F-18188FF40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" y="3185"/>
              <a:ext cx="192" cy="193"/>
            </a:xfrm>
            <a:custGeom>
              <a:avLst/>
              <a:gdLst>
                <a:gd name="T0" fmla="*/ 134 w 267"/>
                <a:gd name="T1" fmla="*/ 0 h 267"/>
                <a:gd name="T2" fmla="*/ 0 w 267"/>
                <a:gd name="T3" fmla="*/ 134 h 267"/>
                <a:gd name="T4" fmla="*/ 134 w 267"/>
                <a:gd name="T5" fmla="*/ 267 h 267"/>
                <a:gd name="T6" fmla="*/ 267 w 267"/>
                <a:gd name="T7" fmla="*/ 134 h 267"/>
                <a:gd name="T8" fmla="*/ 134 w 267"/>
                <a:gd name="T9" fmla="*/ 0 h 267"/>
                <a:gd name="T10" fmla="*/ 134 w 267"/>
                <a:gd name="T11" fmla="*/ 0 h 267"/>
                <a:gd name="T12" fmla="*/ 134 w 267"/>
                <a:gd name="T13" fmla="*/ 240 h 267"/>
                <a:gd name="T14" fmla="*/ 27 w 267"/>
                <a:gd name="T15" fmla="*/ 134 h 267"/>
                <a:gd name="T16" fmla="*/ 134 w 267"/>
                <a:gd name="T17" fmla="*/ 27 h 267"/>
                <a:gd name="T18" fmla="*/ 240 w 267"/>
                <a:gd name="T19" fmla="*/ 134 h 267"/>
                <a:gd name="T20" fmla="*/ 134 w 267"/>
                <a:gd name="T21" fmla="*/ 240 h 267"/>
                <a:gd name="T22" fmla="*/ 134 w 267"/>
                <a:gd name="T23" fmla="*/ 24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267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134" y="240"/>
                  </a:moveTo>
                  <a:cubicBezTo>
                    <a:pt x="75" y="240"/>
                    <a:pt x="27" y="193"/>
                    <a:pt x="27" y="134"/>
                  </a:cubicBezTo>
                  <a:cubicBezTo>
                    <a:pt x="27" y="75"/>
                    <a:pt x="75" y="27"/>
                    <a:pt x="134" y="27"/>
                  </a:cubicBezTo>
                  <a:cubicBezTo>
                    <a:pt x="193" y="27"/>
                    <a:pt x="240" y="75"/>
                    <a:pt x="240" y="134"/>
                  </a:cubicBezTo>
                  <a:cubicBezTo>
                    <a:pt x="240" y="193"/>
                    <a:pt x="193" y="240"/>
                    <a:pt x="134" y="240"/>
                  </a:cubicBezTo>
                  <a:lnTo>
                    <a:pt x="134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3" name="Freeform 5">
            <a:extLst>
              <a:ext uri="{FF2B5EF4-FFF2-40B4-BE49-F238E27FC236}">
                <a16:creationId xmlns:a16="http://schemas.microsoft.com/office/drawing/2014/main" id="{E46CF2D5-D8E3-488E-8A2F-2C9CCC2D4B12}"/>
              </a:ext>
            </a:extLst>
          </p:cNvPr>
          <p:cNvSpPr>
            <a:spLocks noEditPoints="1"/>
          </p:cNvSpPr>
          <p:nvPr/>
        </p:nvSpPr>
        <p:spPr bwMode="auto">
          <a:xfrm>
            <a:off x="6539136" y="4568040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158">
            <a:extLst>
              <a:ext uri="{FF2B5EF4-FFF2-40B4-BE49-F238E27FC236}">
                <a16:creationId xmlns:a16="http://schemas.microsoft.com/office/drawing/2014/main" id="{2CB04BDE-555E-4F1C-8F03-4085671E3D0F}"/>
              </a:ext>
            </a:extLst>
          </p:cNvPr>
          <p:cNvSpPr>
            <a:spLocks noEditPoints="1"/>
          </p:cNvSpPr>
          <p:nvPr/>
        </p:nvSpPr>
        <p:spPr bwMode="auto">
          <a:xfrm>
            <a:off x="5616341" y="1380898"/>
            <a:ext cx="336550" cy="319087"/>
          </a:xfrm>
          <a:custGeom>
            <a:avLst/>
            <a:gdLst>
              <a:gd name="T0" fmla="*/ 34 w 293"/>
              <a:gd name="T1" fmla="*/ 227 h 279"/>
              <a:gd name="T2" fmla="*/ 53 w 293"/>
              <a:gd name="T3" fmla="*/ 246 h 279"/>
              <a:gd name="T4" fmla="*/ 77 w 293"/>
              <a:gd name="T5" fmla="*/ 222 h 279"/>
              <a:gd name="T6" fmla="*/ 58 w 293"/>
              <a:gd name="T7" fmla="*/ 203 h 279"/>
              <a:gd name="T8" fmla="*/ 34 w 293"/>
              <a:gd name="T9" fmla="*/ 227 h 279"/>
              <a:gd name="T10" fmla="*/ 34 w 293"/>
              <a:gd name="T11" fmla="*/ 227 h 279"/>
              <a:gd name="T12" fmla="*/ 133 w 293"/>
              <a:gd name="T13" fmla="*/ 279 h 279"/>
              <a:gd name="T14" fmla="*/ 160 w 293"/>
              <a:gd name="T15" fmla="*/ 279 h 279"/>
              <a:gd name="T16" fmla="*/ 160 w 293"/>
              <a:gd name="T17" fmla="*/ 240 h 279"/>
              <a:gd name="T18" fmla="*/ 133 w 293"/>
              <a:gd name="T19" fmla="*/ 240 h 279"/>
              <a:gd name="T20" fmla="*/ 133 w 293"/>
              <a:gd name="T21" fmla="*/ 279 h 279"/>
              <a:gd name="T22" fmla="*/ 133 w 293"/>
              <a:gd name="T23" fmla="*/ 279 h 279"/>
              <a:gd name="T24" fmla="*/ 40 w 293"/>
              <a:gd name="T25" fmla="*/ 120 h 279"/>
              <a:gd name="T26" fmla="*/ 0 w 293"/>
              <a:gd name="T27" fmla="*/ 120 h 279"/>
              <a:gd name="T28" fmla="*/ 0 w 293"/>
              <a:gd name="T29" fmla="*/ 146 h 279"/>
              <a:gd name="T30" fmla="*/ 40 w 293"/>
              <a:gd name="T31" fmla="*/ 146 h 279"/>
              <a:gd name="T32" fmla="*/ 40 w 293"/>
              <a:gd name="T33" fmla="*/ 120 h 279"/>
              <a:gd name="T34" fmla="*/ 40 w 293"/>
              <a:gd name="T35" fmla="*/ 120 h 279"/>
              <a:gd name="T36" fmla="*/ 187 w 293"/>
              <a:gd name="T37" fmla="*/ 64 h 279"/>
              <a:gd name="T38" fmla="*/ 187 w 293"/>
              <a:gd name="T39" fmla="*/ 0 h 279"/>
              <a:gd name="T40" fmla="*/ 107 w 293"/>
              <a:gd name="T41" fmla="*/ 0 h 279"/>
              <a:gd name="T42" fmla="*/ 107 w 293"/>
              <a:gd name="T43" fmla="*/ 64 h 279"/>
              <a:gd name="T44" fmla="*/ 67 w 293"/>
              <a:gd name="T45" fmla="*/ 133 h 279"/>
              <a:gd name="T46" fmla="*/ 147 w 293"/>
              <a:gd name="T47" fmla="*/ 213 h 279"/>
              <a:gd name="T48" fmla="*/ 227 w 293"/>
              <a:gd name="T49" fmla="*/ 133 h 279"/>
              <a:gd name="T50" fmla="*/ 187 w 293"/>
              <a:gd name="T51" fmla="*/ 64 h 279"/>
              <a:gd name="T52" fmla="*/ 187 w 293"/>
              <a:gd name="T53" fmla="*/ 64 h 279"/>
              <a:gd name="T54" fmla="*/ 253 w 293"/>
              <a:gd name="T55" fmla="*/ 120 h 279"/>
              <a:gd name="T56" fmla="*/ 253 w 293"/>
              <a:gd name="T57" fmla="*/ 146 h 279"/>
              <a:gd name="T58" fmla="*/ 293 w 293"/>
              <a:gd name="T59" fmla="*/ 146 h 279"/>
              <a:gd name="T60" fmla="*/ 293 w 293"/>
              <a:gd name="T61" fmla="*/ 120 h 279"/>
              <a:gd name="T62" fmla="*/ 253 w 293"/>
              <a:gd name="T63" fmla="*/ 120 h 279"/>
              <a:gd name="T64" fmla="*/ 253 w 293"/>
              <a:gd name="T65" fmla="*/ 120 h 279"/>
              <a:gd name="T66" fmla="*/ 217 w 293"/>
              <a:gd name="T67" fmla="*/ 222 h 279"/>
              <a:gd name="T68" fmla="*/ 240 w 293"/>
              <a:gd name="T69" fmla="*/ 246 h 279"/>
              <a:gd name="T70" fmla="*/ 259 w 293"/>
              <a:gd name="T71" fmla="*/ 227 h 279"/>
              <a:gd name="T72" fmla="*/ 235 w 293"/>
              <a:gd name="T73" fmla="*/ 203 h 279"/>
              <a:gd name="T74" fmla="*/ 217 w 293"/>
              <a:gd name="T75" fmla="*/ 222 h 279"/>
              <a:gd name="T76" fmla="*/ 217 w 293"/>
              <a:gd name="T77" fmla="*/ 22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79">
                <a:moveTo>
                  <a:pt x="34" y="227"/>
                </a:moveTo>
                <a:lnTo>
                  <a:pt x="53" y="246"/>
                </a:lnTo>
                <a:lnTo>
                  <a:pt x="77" y="222"/>
                </a:lnTo>
                <a:lnTo>
                  <a:pt x="58" y="203"/>
                </a:lnTo>
                <a:lnTo>
                  <a:pt x="34" y="227"/>
                </a:lnTo>
                <a:lnTo>
                  <a:pt x="34" y="227"/>
                </a:lnTo>
                <a:close/>
                <a:moveTo>
                  <a:pt x="133" y="279"/>
                </a:moveTo>
                <a:lnTo>
                  <a:pt x="160" y="279"/>
                </a:lnTo>
                <a:lnTo>
                  <a:pt x="160" y="240"/>
                </a:lnTo>
                <a:lnTo>
                  <a:pt x="133" y="240"/>
                </a:lnTo>
                <a:lnTo>
                  <a:pt x="133" y="279"/>
                </a:lnTo>
                <a:lnTo>
                  <a:pt x="133" y="279"/>
                </a:lnTo>
                <a:close/>
                <a:moveTo>
                  <a:pt x="40" y="120"/>
                </a:moveTo>
                <a:lnTo>
                  <a:pt x="0" y="120"/>
                </a:lnTo>
                <a:lnTo>
                  <a:pt x="0" y="146"/>
                </a:lnTo>
                <a:lnTo>
                  <a:pt x="40" y="146"/>
                </a:lnTo>
                <a:lnTo>
                  <a:pt x="40" y="120"/>
                </a:lnTo>
                <a:lnTo>
                  <a:pt x="40" y="120"/>
                </a:lnTo>
                <a:close/>
                <a:moveTo>
                  <a:pt x="187" y="64"/>
                </a:moveTo>
                <a:lnTo>
                  <a:pt x="187" y="0"/>
                </a:lnTo>
                <a:lnTo>
                  <a:pt x="107" y="0"/>
                </a:lnTo>
                <a:lnTo>
                  <a:pt x="107" y="64"/>
                </a:lnTo>
                <a:cubicBezTo>
                  <a:pt x="83" y="78"/>
                  <a:pt x="67" y="103"/>
                  <a:pt x="67" y="133"/>
                </a:cubicBezTo>
                <a:cubicBezTo>
                  <a:pt x="67" y="177"/>
                  <a:pt x="103" y="213"/>
                  <a:pt x="147" y="213"/>
                </a:cubicBezTo>
                <a:cubicBezTo>
                  <a:pt x="191" y="213"/>
                  <a:pt x="227" y="177"/>
                  <a:pt x="227" y="133"/>
                </a:cubicBezTo>
                <a:cubicBezTo>
                  <a:pt x="227" y="103"/>
                  <a:pt x="211" y="78"/>
                  <a:pt x="187" y="64"/>
                </a:cubicBezTo>
                <a:lnTo>
                  <a:pt x="187" y="64"/>
                </a:lnTo>
                <a:close/>
                <a:moveTo>
                  <a:pt x="253" y="120"/>
                </a:moveTo>
                <a:lnTo>
                  <a:pt x="253" y="146"/>
                </a:lnTo>
                <a:lnTo>
                  <a:pt x="293" y="146"/>
                </a:lnTo>
                <a:lnTo>
                  <a:pt x="293" y="120"/>
                </a:lnTo>
                <a:lnTo>
                  <a:pt x="253" y="120"/>
                </a:lnTo>
                <a:lnTo>
                  <a:pt x="253" y="120"/>
                </a:lnTo>
                <a:close/>
                <a:moveTo>
                  <a:pt x="217" y="222"/>
                </a:moveTo>
                <a:lnTo>
                  <a:pt x="240" y="246"/>
                </a:lnTo>
                <a:lnTo>
                  <a:pt x="259" y="227"/>
                </a:lnTo>
                <a:lnTo>
                  <a:pt x="235" y="203"/>
                </a:lnTo>
                <a:lnTo>
                  <a:pt x="217" y="222"/>
                </a:lnTo>
                <a:lnTo>
                  <a:pt x="217" y="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49741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160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152</cp:revision>
  <dcterms:created xsi:type="dcterms:W3CDTF">2018-09-09T04:25:23Z</dcterms:created>
  <dcterms:modified xsi:type="dcterms:W3CDTF">2022-11-10T06:50:31Z</dcterms:modified>
</cp:coreProperties>
</file>