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4" autoAdjust="0"/>
    <p:restoredTop sz="96314" autoAdjust="0"/>
  </p:normalViewPr>
  <p:slideViewPr>
    <p:cSldViewPr snapToGrid="0">
      <p:cViewPr varScale="1">
        <p:scale>
          <a:sx n="106" d="100"/>
          <a:sy n="106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D6F28-5E7E-4D0F-8C23-F254E50697B7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DA1EA-A323-4D49-B192-6A7A626E4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3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7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6C24-C21F-4904-9DE4-9752027175E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DE84-0FA9-401C-8103-4C1F59D6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320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Process Chart</a:t>
            </a:r>
            <a:endParaRPr lang="en-US" sz="320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07774" y="821635"/>
            <a:ext cx="10515600" cy="50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Put a relevant subtitle in </a:t>
            </a:r>
            <a:r>
              <a:rPr lang="en-US" sz="140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this line</a:t>
            </a:r>
          </a:p>
          <a:p>
            <a:endParaRPr lang="en-US" sz="140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6823" y="361731"/>
            <a:ext cx="477272" cy="328187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8591DBC-F21B-4132-AFFA-6B2C693B1A3C}" type="slidenum">
              <a:rPr lang="id-ID" sz="1200" smtClean="0"/>
              <a:t>1</a:t>
            </a:fld>
            <a:endParaRPr lang="en-US" sz="120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-395962" y="3558778"/>
            <a:ext cx="894043" cy="107576"/>
            <a:chOff x="5579140" y="4040369"/>
            <a:chExt cx="894043" cy="179362"/>
          </a:xfrm>
        </p:grpSpPr>
        <p:sp>
          <p:nvSpPr>
            <p:cNvPr id="6" name="Rectangle 5"/>
            <p:cNvSpPr/>
            <p:nvPr/>
          </p:nvSpPr>
          <p:spPr>
            <a:xfrm>
              <a:off x="5579140" y="4044919"/>
              <a:ext cx="157003" cy="17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68547" y="4044919"/>
              <a:ext cx="157003" cy="17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52161" y="4042003"/>
              <a:ext cx="157003" cy="17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34312" y="4040369"/>
              <a:ext cx="157003" cy="17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6180" y="4042003"/>
              <a:ext cx="157003" cy="17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02963" y="2433918"/>
            <a:ext cx="9457765" cy="2937434"/>
            <a:chOff x="1219200" y="1846195"/>
            <a:chExt cx="6705600" cy="1736698"/>
          </a:xfrm>
        </p:grpSpPr>
        <p:sp>
          <p:nvSpPr>
            <p:cNvPr id="12" name="Parallelogram 11"/>
            <p:cNvSpPr/>
            <p:nvPr/>
          </p:nvSpPr>
          <p:spPr>
            <a:xfrm flipH="1">
              <a:off x="2325755" y="2943226"/>
              <a:ext cx="645414" cy="186030"/>
            </a:xfrm>
            <a:prstGeom prst="parallelogram">
              <a:avLst>
                <a:gd name="adj" fmla="val 6994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19200" y="3125693"/>
              <a:ext cx="1752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/>
            <p:cNvSpPr/>
            <p:nvPr/>
          </p:nvSpPr>
          <p:spPr>
            <a:xfrm flipH="1">
              <a:off x="3432310" y="2303395"/>
              <a:ext cx="645414" cy="186030"/>
            </a:xfrm>
            <a:prstGeom prst="parallelogram">
              <a:avLst>
                <a:gd name="adj" fmla="val 6994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25755" y="2485862"/>
              <a:ext cx="17526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32310" y="1846195"/>
              <a:ext cx="228269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5069586" y="2303395"/>
              <a:ext cx="645414" cy="186030"/>
            </a:xfrm>
            <a:prstGeom prst="parallelogram">
              <a:avLst>
                <a:gd name="adj" fmla="val 69944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9586" y="2485862"/>
              <a:ext cx="1752600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/>
            <p:cNvSpPr/>
            <p:nvPr/>
          </p:nvSpPr>
          <p:spPr>
            <a:xfrm>
              <a:off x="6172200" y="2943226"/>
              <a:ext cx="645414" cy="186030"/>
            </a:xfrm>
            <a:prstGeom prst="parallelogram">
              <a:avLst>
                <a:gd name="adj" fmla="val 6994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72200" y="3125693"/>
              <a:ext cx="1752600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Parallelogram 20"/>
          <p:cNvSpPr/>
          <p:nvPr/>
        </p:nvSpPr>
        <p:spPr>
          <a:xfrm flipH="1">
            <a:off x="1289516" y="5356662"/>
            <a:ext cx="910310" cy="314649"/>
          </a:xfrm>
          <a:prstGeom prst="parallelogram">
            <a:avLst>
              <a:gd name="adj" fmla="val 69944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/>
          <p:cNvSpPr/>
          <p:nvPr/>
        </p:nvSpPr>
        <p:spPr>
          <a:xfrm>
            <a:off x="9850418" y="5365326"/>
            <a:ext cx="910310" cy="314649"/>
          </a:xfrm>
          <a:prstGeom prst="parallelogram">
            <a:avLst>
              <a:gd name="adj" fmla="val 6994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850418" y="5679975"/>
            <a:ext cx="2341582" cy="7733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-2728" y="5671311"/>
            <a:ext cx="2202554" cy="7733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674659" y="3902584"/>
            <a:ext cx="8068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03059" y="5002306"/>
            <a:ext cx="348278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5282" y="6118412"/>
            <a:ext cx="661028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99637" y="5743884"/>
            <a:ext cx="3523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>
                    <a:lumMod val="65000"/>
                  </a:schemeClr>
                </a:solidFill>
              </a:rPr>
              <a:t>Lorem ipsum </a:t>
            </a:r>
            <a:r>
              <a:rPr lang="ms-MY" sz="1200">
                <a:solidFill>
                  <a:schemeClr val="bg1">
                    <a:lumMod val="65000"/>
                  </a:schemeClr>
                </a:solidFill>
              </a:rPr>
              <a:t>odio </a:t>
            </a:r>
            <a:r>
              <a:rPr lang="ms-MY" sz="1200" dirty="0">
                <a:solidFill>
                  <a:schemeClr val="bg1">
                    <a:lumMod val="65000"/>
                  </a:schemeClr>
                </a:solidFill>
              </a:rPr>
              <a:t>sit amet odio tristique quis tempus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49446" y="4630684"/>
            <a:ext cx="3523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bg1">
                    <a:lumMod val="65000"/>
                  </a:schemeClr>
                </a:solidFill>
              </a:rPr>
              <a:t>Lorem ipsum </a:t>
            </a:r>
            <a:r>
              <a:rPr lang="ms-MY" sz="1200">
                <a:solidFill>
                  <a:schemeClr val="bg1">
                    <a:lumMod val="65000"/>
                  </a:schemeClr>
                </a:solidFill>
              </a:rPr>
              <a:t>odio </a:t>
            </a:r>
            <a:r>
              <a:rPr lang="ms-MY" sz="1200" dirty="0">
                <a:solidFill>
                  <a:schemeClr val="bg1">
                    <a:lumMod val="65000"/>
                  </a:schemeClr>
                </a:solidFill>
              </a:rPr>
              <a:t>sit amet odio tristique quis tempus</a:t>
            </a:r>
            <a:endParaRPr lang="en-US" sz="1200" dirty="0">
              <a:solidFill>
                <a:schemeClr val="bg1">
                  <a:lumMod val="6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879550" y="2488172"/>
            <a:ext cx="2479688" cy="652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>
                <a:solidFill>
                  <a:schemeClr val="bg1"/>
                </a:solidFill>
              </a:rPr>
              <a:t>Your Title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Lorem ipsum dolor sit amet, consectetur adipiscing elit</a:t>
            </a:r>
            <a:r>
              <a:rPr lang="en-US" sz="1100">
                <a:solidFill>
                  <a:schemeClr val="bg1"/>
                </a:solidFill>
              </a:rPr>
              <a:t>.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2956245" y="3558078"/>
            <a:ext cx="2220873" cy="6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>
                <a:solidFill>
                  <a:schemeClr val="bg1"/>
                </a:solidFill>
              </a:rPr>
              <a:t>Your Title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Lorem ipsum dolor sit amet, consectetur adipiscing elit</a:t>
            </a:r>
            <a:r>
              <a:rPr lang="en-US" sz="1100">
                <a:solidFill>
                  <a:schemeClr val="bg1"/>
                </a:solidFill>
              </a:rPr>
              <a:t>.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863234" y="3563086"/>
            <a:ext cx="2220873" cy="6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>
                <a:solidFill>
                  <a:schemeClr val="bg1"/>
                </a:solidFill>
              </a:rPr>
              <a:t>Your Title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Lorem ipsum dolor sit amet, consectetur adipiscing elit</a:t>
            </a:r>
            <a:r>
              <a:rPr lang="en-US" sz="1100">
                <a:solidFill>
                  <a:schemeClr val="bg1"/>
                </a:solidFill>
              </a:rPr>
              <a:t>.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428484" y="4629107"/>
            <a:ext cx="2220873" cy="6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>
                <a:solidFill>
                  <a:schemeClr val="bg1"/>
                </a:solidFill>
              </a:rPr>
              <a:t>Your Title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Lorem ipsum dolor sit amet, consectetur adipiscing elit</a:t>
            </a:r>
            <a:r>
              <a:rPr lang="en-US" sz="1100">
                <a:solidFill>
                  <a:schemeClr val="bg1"/>
                </a:solidFill>
              </a:rPr>
              <a:t>.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8414333" y="4651478"/>
            <a:ext cx="2220873" cy="6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>
                <a:solidFill>
                  <a:schemeClr val="bg1"/>
                </a:solidFill>
              </a:rPr>
              <a:t>Your Title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Lorem ipsum dolor sit amet, consectetur adipiscing elit</a:t>
            </a:r>
            <a:r>
              <a:rPr lang="en-US" sz="1100">
                <a:solidFill>
                  <a:schemeClr val="bg1"/>
                </a:solidFill>
              </a:rPr>
              <a:t>.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-21047" y="5736271"/>
            <a:ext cx="2220873" cy="6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>
                <a:solidFill>
                  <a:schemeClr val="bg1"/>
                </a:solidFill>
              </a:rPr>
              <a:t>Your Title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Lorem ipsum dolor sit amet, consectetur adipiscing elit</a:t>
            </a:r>
            <a:r>
              <a:rPr lang="en-US" sz="1100">
                <a:solidFill>
                  <a:schemeClr val="bg1"/>
                </a:solidFill>
              </a:rPr>
              <a:t>.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9937666" y="5739130"/>
            <a:ext cx="2220873" cy="66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>
                <a:solidFill>
                  <a:schemeClr val="bg1"/>
                </a:solidFill>
              </a:rPr>
              <a:t>Your Title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Lorem ipsum dolor sit amet, consectetur adipiscing elit</a:t>
            </a:r>
            <a:r>
              <a:rPr lang="en-US" sz="1100">
                <a:solidFill>
                  <a:schemeClr val="bg1"/>
                </a:solidFill>
              </a:rPr>
              <a:t>.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1" name="Arc 40"/>
          <p:cNvSpPr/>
          <p:nvPr/>
        </p:nvSpPr>
        <p:spPr>
          <a:xfrm>
            <a:off x="7371218" y="2663214"/>
            <a:ext cx="1196789" cy="107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>
            <a:off x="8988677" y="3834858"/>
            <a:ext cx="1196789" cy="107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10449707" y="4965699"/>
            <a:ext cx="1196789" cy="107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flipH="1">
            <a:off x="3539967" y="2694501"/>
            <a:ext cx="1196789" cy="107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flipH="1">
            <a:off x="1979251" y="3826284"/>
            <a:ext cx="1196789" cy="107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463473" y="4906503"/>
            <a:ext cx="1196789" cy="107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8494088" y="2287447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10165743" y="3511954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1832552" y="2357858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372895" y="3463167"/>
            <a:ext cx="1691378" cy="55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Lorem ipsum dolor sit amet, consectetur adipiscing elit. Sed imperdiet tincidunt.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2458" y="361731"/>
            <a:ext cx="114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FFFFFF"/>
                </a:solidFill>
              </a:rPr>
              <a:t>https://www.ypppt.com/</a:t>
            </a:r>
            <a:endParaRPr lang="zh-CN" altLang="en-US"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1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Project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1F"/>
      </a:accent2>
      <a:accent3>
        <a:srgbClr val="FA9C00"/>
      </a:accent3>
      <a:accent4>
        <a:srgbClr val="90BC33"/>
      </a:accent4>
      <a:accent5>
        <a:srgbClr val="00B09B"/>
      </a:accent5>
      <a:accent6>
        <a:srgbClr val="0175B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183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>Qingri-7</cp:lastModifiedBy>
  <cp:revision>822</cp:revision>
  <dcterms:created xsi:type="dcterms:W3CDTF">2015-04-01T11:42:42Z</dcterms:created>
  <dcterms:modified xsi:type="dcterms:W3CDTF">2023-04-08T06:56:33Z</dcterms:modified>
</cp:coreProperties>
</file>