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4D158-A473-467A-A3D5-E0E54D96BE6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5B8C-8ACA-4220-B8A1-DC5BF4B2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0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ED96B-6651-43F6-B5FF-BE1A2E4A4DF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9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ED96B-6651-43F6-B5FF-BE1A2E4A4DFC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9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5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7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0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C53-5EA7-4A7B-B035-0D740D79EBF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AE4B-7E0F-4952-BF6F-01DE59CE7E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025297" y="479824"/>
            <a:ext cx="9166703" cy="10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0" y="195105"/>
            <a:ext cx="3126179" cy="569433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9" name="椭圆 8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" name="标题占位符 1"/>
          <p:cNvSpPr>
            <a:spLocks noGrp="1"/>
          </p:cNvSpPr>
          <p:nvPr>
            <p:ph type="title"/>
          </p:nvPr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2146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0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7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8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1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9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A777-E5A2-475A-BC02-6D4C5A87A14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9848-8CF6-41D5-AAF1-314145D8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3000">
              <a:schemeClr val="bg1">
                <a:lumMod val="97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0C53-5EA7-4A7B-B035-0D740D79EBF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AE4B-7E0F-4952-BF6F-01DE59CE7E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2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484190" y="832015"/>
            <a:ext cx="413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u="sng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sz="3200" u="sng" dirty="0">
              <a:solidFill>
                <a:prstClr val="black">
                  <a:lumMod val="50000"/>
                  <a:lumOff val="50000"/>
                </a:prstClr>
              </a:solidFill>
              <a:effectLst>
                <a:innerShdw blurRad="38100" dist="50800" dir="13500000">
                  <a:prstClr val="black">
                    <a:alpha val="60000"/>
                  </a:prstClr>
                </a:innerShdw>
              </a:effectLst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53806" y="2961972"/>
            <a:ext cx="2103438" cy="3239106"/>
            <a:chOff x="5044281" y="2143125"/>
            <a:chExt cx="2103438" cy="3239106"/>
          </a:xfrm>
          <a:effectLst/>
        </p:grpSpPr>
        <p:sp>
          <p:nvSpPr>
            <p:cNvPr id="17" name="任意多边形 16"/>
            <p:cNvSpPr/>
            <p:nvPr/>
          </p:nvSpPr>
          <p:spPr>
            <a:xfrm>
              <a:off x="5117186" y="2143125"/>
              <a:ext cx="1957628" cy="685800"/>
            </a:xfrm>
            <a:custGeom>
              <a:avLst/>
              <a:gdLst>
                <a:gd name="connsiteX0" fmla="*/ 978814 w 1957628"/>
                <a:gd name="connsiteY0" fmla="*/ 0 h 685800"/>
                <a:gd name="connsiteX1" fmla="*/ 1950809 w 1957628"/>
                <a:gd name="connsiteY1" fmla="*/ 663189 h 685800"/>
                <a:gd name="connsiteX2" fmla="*/ 1957628 w 1957628"/>
                <a:gd name="connsiteY2" fmla="*/ 685800 h 685800"/>
                <a:gd name="connsiteX3" fmla="*/ 0 w 1957628"/>
                <a:gd name="connsiteY3" fmla="*/ 685800 h 685800"/>
                <a:gd name="connsiteX4" fmla="*/ 6819 w 1957628"/>
                <a:gd name="connsiteY4" fmla="*/ 663189 h 685800"/>
                <a:gd name="connsiteX5" fmla="*/ 978814 w 1957628"/>
                <a:gd name="connsiteY5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628" h="685800">
                  <a:moveTo>
                    <a:pt x="978814" y="0"/>
                  </a:moveTo>
                  <a:cubicBezTo>
                    <a:pt x="1415766" y="0"/>
                    <a:pt x="1790668" y="273461"/>
                    <a:pt x="1950809" y="663189"/>
                  </a:cubicBezTo>
                  <a:lnTo>
                    <a:pt x="1957628" y="685800"/>
                  </a:lnTo>
                  <a:lnTo>
                    <a:pt x="0" y="685800"/>
                  </a:lnTo>
                  <a:lnTo>
                    <a:pt x="6819" y="663189"/>
                  </a:lnTo>
                  <a:cubicBezTo>
                    <a:pt x="166961" y="273461"/>
                    <a:pt x="541863" y="0"/>
                    <a:pt x="978814" y="0"/>
                  </a:cubicBezTo>
                  <a:close/>
                </a:path>
              </a:pathLst>
            </a:custGeom>
            <a:gradFill>
              <a:gsLst>
                <a:gs pos="50000">
                  <a:srgbClr val="FFA521"/>
                </a:gs>
                <a:gs pos="50000">
                  <a:srgbClr val="FFB850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044281" y="2921000"/>
              <a:ext cx="2103438" cy="711200"/>
            </a:xfrm>
            <a:custGeom>
              <a:avLst/>
              <a:gdLst>
                <a:gd name="connsiteX0" fmla="*/ 30985 w 2103438"/>
                <a:gd name="connsiteY0" fmla="*/ 0 h 711200"/>
                <a:gd name="connsiteX1" fmla="*/ 2072453 w 2103438"/>
                <a:gd name="connsiteY1" fmla="*/ 0 h 711200"/>
                <a:gd name="connsiteX2" fmla="*/ 2082071 w 2103438"/>
                <a:gd name="connsiteY2" fmla="*/ 31989 h 711200"/>
                <a:gd name="connsiteX3" fmla="*/ 2103438 w 2103438"/>
                <a:gd name="connsiteY3" fmla="*/ 250825 h 711200"/>
                <a:gd name="connsiteX4" fmla="*/ 2020789 w 2103438"/>
                <a:gd name="connsiteY4" fmla="*/ 673487 h 711200"/>
                <a:gd name="connsiteX5" fmla="*/ 2000962 w 2103438"/>
                <a:gd name="connsiteY5" fmla="*/ 711200 h 711200"/>
                <a:gd name="connsiteX6" fmla="*/ 102476 w 2103438"/>
                <a:gd name="connsiteY6" fmla="*/ 711200 h 711200"/>
                <a:gd name="connsiteX7" fmla="*/ 82650 w 2103438"/>
                <a:gd name="connsiteY7" fmla="*/ 673487 h 711200"/>
                <a:gd name="connsiteX8" fmla="*/ 0 w 2103438"/>
                <a:gd name="connsiteY8" fmla="*/ 250825 h 711200"/>
                <a:gd name="connsiteX9" fmla="*/ 21368 w 2103438"/>
                <a:gd name="connsiteY9" fmla="*/ 31989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3438" h="711200">
                  <a:moveTo>
                    <a:pt x="30985" y="0"/>
                  </a:moveTo>
                  <a:lnTo>
                    <a:pt x="2072453" y="0"/>
                  </a:lnTo>
                  <a:lnTo>
                    <a:pt x="2082071" y="31989"/>
                  </a:lnTo>
                  <a:cubicBezTo>
                    <a:pt x="2096081" y="102675"/>
                    <a:pt x="2103438" y="175863"/>
                    <a:pt x="2103438" y="250825"/>
                  </a:cubicBezTo>
                  <a:cubicBezTo>
                    <a:pt x="2103438" y="400750"/>
                    <a:pt x="2074009" y="543578"/>
                    <a:pt x="2020789" y="673487"/>
                  </a:cubicBezTo>
                  <a:lnTo>
                    <a:pt x="2000962" y="711200"/>
                  </a:lnTo>
                  <a:lnTo>
                    <a:pt x="102476" y="711200"/>
                  </a:lnTo>
                  <a:lnTo>
                    <a:pt x="82650" y="673487"/>
                  </a:lnTo>
                  <a:cubicBezTo>
                    <a:pt x="29430" y="543578"/>
                    <a:pt x="0" y="400750"/>
                    <a:pt x="0" y="250825"/>
                  </a:cubicBezTo>
                  <a:cubicBezTo>
                    <a:pt x="0" y="175863"/>
                    <a:pt x="7358" y="102675"/>
                    <a:pt x="21368" y="31989"/>
                  </a:cubicBezTo>
                  <a:close/>
                </a:path>
              </a:pathLst>
            </a:custGeom>
            <a:gradFill>
              <a:gsLst>
                <a:gs pos="50000">
                  <a:srgbClr val="0192A1"/>
                </a:gs>
                <a:gs pos="50000">
                  <a:srgbClr val="01ACB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梯形 20"/>
            <p:cNvSpPr/>
            <p:nvPr/>
          </p:nvSpPr>
          <p:spPr>
            <a:xfrm flipV="1">
              <a:off x="5178425" y="3711573"/>
              <a:ext cx="1835150" cy="708026"/>
            </a:xfrm>
            <a:custGeom>
              <a:avLst/>
              <a:gdLst>
                <a:gd name="connsiteX0" fmla="*/ 0 w 1803400"/>
                <a:gd name="connsiteY0" fmla="*/ 701676 h 701676"/>
                <a:gd name="connsiteX1" fmla="*/ 17541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1676 h 701676"/>
                <a:gd name="connsiteX1" fmla="*/ 38496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1676 h 701676"/>
                <a:gd name="connsiteX1" fmla="*/ 38496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1676 h 701676"/>
                <a:gd name="connsiteX1" fmla="*/ 38496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1676 h 701676"/>
                <a:gd name="connsiteX1" fmla="*/ 384969 w 1803400"/>
                <a:gd name="connsiteY1" fmla="*/ 0 h 701676"/>
                <a:gd name="connsiteX2" fmla="*/ 1627981 w 1803400"/>
                <a:gd name="connsiteY2" fmla="*/ 0 h 701676"/>
                <a:gd name="connsiteX3" fmla="*/ 1803400 w 1803400"/>
                <a:gd name="connsiteY3" fmla="*/ 701676 h 701676"/>
                <a:gd name="connsiteX4" fmla="*/ 0 w 1803400"/>
                <a:gd name="connsiteY4" fmla="*/ 701676 h 701676"/>
                <a:gd name="connsiteX0" fmla="*/ 0 w 1803400"/>
                <a:gd name="connsiteY0" fmla="*/ 708026 h 708026"/>
                <a:gd name="connsiteX1" fmla="*/ 384969 w 1803400"/>
                <a:gd name="connsiteY1" fmla="*/ 6350 h 708026"/>
                <a:gd name="connsiteX2" fmla="*/ 1443831 w 1803400"/>
                <a:gd name="connsiteY2" fmla="*/ 0 h 708026"/>
                <a:gd name="connsiteX3" fmla="*/ 1803400 w 1803400"/>
                <a:gd name="connsiteY3" fmla="*/ 708026 h 708026"/>
                <a:gd name="connsiteX4" fmla="*/ 0 w 1803400"/>
                <a:gd name="connsiteY4" fmla="*/ 708026 h 708026"/>
                <a:gd name="connsiteX0" fmla="*/ 0 w 1803400"/>
                <a:gd name="connsiteY0" fmla="*/ 708026 h 708026"/>
                <a:gd name="connsiteX1" fmla="*/ 384969 w 1803400"/>
                <a:gd name="connsiteY1" fmla="*/ 6350 h 708026"/>
                <a:gd name="connsiteX2" fmla="*/ 1443831 w 1803400"/>
                <a:gd name="connsiteY2" fmla="*/ 0 h 708026"/>
                <a:gd name="connsiteX3" fmla="*/ 1803400 w 1803400"/>
                <a:gd name="connsiteY3" fmla="*/ 708026 h 708026"/>
                <a:gd name="connsiteX4" fmla="*/ 0 w 1803400"/>
                <a:gd name="connsiteY4" fmla="*/ 708026 h 708026"/>
                <a:gd name="connsiteX0" fmla="*/ 0 w 1803400"/>
                <a:gd name="connsiteY0" fmla="*/ 708026 h 708026"/>
                <a:gd name="connsiteX1" fmla="*/ 384969 w 1803400"/>
                <a:gd name="connsiteY1" fmla="*/ 6350 h 708026"/>
                <a:gd name="connsiteX2" fmla="*/ 1443831 w 1803400"/>
                <a:gd name="connsiteY2" fmla="*/ 0 h 708026"/>
                <a:gd name="connsiteX3" fmla="*/ 1803400 w 1803400"/>
                <a:gd name="connsiteY3" fmla="*/ 708026 h 708026"/>
                <a:gd name="connsiteX4" fmla="*/ 0 w 1803400"/>
                <a:gd name="connsiteY4" fmla="*/ 708026 h 708026"/>
                <a:gd name="connsiteX0" fmla="*/ 0 w 1835150"/>
                <a:gd name="connsiteY0" fmla="*/ 708026 h 708026"/>
                <a:gd name="connsiteX1" fmla="*/ 384969 w 1835150"/>
                <a:gd name="connsiteY1" fmla="*/ 6350 h 708026"/>
                <a:gd name="connsiteX2" fmla="*/ 1443831 w 1835150"/>
                <a:gd name="connsiteY2" fmla="*/ 0 h 708026"/>
                <a:gd name="connsiteX3" fmla="*/ 1835150 w 1835150"/>
                <a:gd name="connsiteY3" fmla="*/ 708026 h 708026"/>
                <a:gd name="connsiteX4" fmla="*/ 0 w 1835150"/>
                <a:gd name="connsiteY4" fmla="*/ 708026 h 70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5150" h="708026">
                  <a:moveTo>
                    <a:pt x="0" y="708026"/>
                  </a:moveTo>
                  <a:cubicBezTo>
                    <a:pt x="160073" y="467784"/>
                    <a:pt x="377296" y="252942"/>
                    <a:pt x="384969" y="6350"/>
                  </a:cubicBezTo>
                  <a:lnTo>
                    <a:pt x="1443831" y="0"/>
                  </a:lnTo>
                  <a:cubicBezTo>
                    <a:pt x="1449387" y="191559"/>
                    <a:pt x="1670844" y="478367"/>
                    <a:pt x="1835150" y="708026"/>
                  </a:cubicBezTo>
                  <a:lnTo>
                    <a:pt x="0" y="708026"/>
                  </a:lnTo>
                  <a:close/>
                </a:path>
              </a:pathLst>
            </a:custGeom>
            <a:gradFill>
              <a:gsLst>
                <a:gs pos="50000">
                  <a:srgbClr val="E24C4C"/>
                </a:gs>
                <a:gs pos="50000">
                  <a:srgbClr val="E8707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569744" y="4462463"/>
              <a:ext cx="1052512" cy="139541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rgbClr val="593268"/>
                </a:gs>
                <a:gs pos="50000">
                  <a:srgbClr val="7B469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569744" y="4667250"/>
              <a:ext cx="1052512" cy="139541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rgbClr val="593268"/>
                </a:gs>
                <a:gs pos="50000">
                  <a:srgbClr val="7B4690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569744" y="4864894"/>
              <a:ext cx="1052512" cy="139541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rgbClr val="593268"/>
                </a:gs>
                <a:gs pos="50000">
                  <a:srgbClr val="7B4690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5693569" y="5057775"/>
              <a:ext cx="804863" cy="324456"/>
            </a:xfrm>
            <a:custGeom>
              <a:avLst/>
              <a:gdLst>
                <a:gd name="connsiteX0" fmla="*/ 58777 w 804863"/>
                <a:gd name="connsiteY0" fmla="*/ 0 h 324456"/>
                <a:gd name="connsiteX1" fmla="*/ 746086 w 804863"/>
                <a:gd name="connsiteY1" fmla="*/ 0 h 324456"/>
                <a:gd name="connsiteX2" fmla="*/ 804863 w 804863"/>
                <a:gd name="connsiteY2" fmla="*/ 58777 h 324456"/>
                <a:gd name="connsiteX3" fmla="*/ 804862 w 804863"/>
                <a:gd name="connsiteY3" fmla="*/ 58777 h 324456"/>
                <a:gd name="connsiteX4" fmla="*/ 746085 w 804863"/>
                <a:gd name="connsiteY4" fmla="*/ 117554 h 324456"/>
                <a:gd name="connsiteX5" fmla="*/ 681293 w 804863"/>
                <a:gd name="connsiteY5" fmla="*/ 117554 h 324456"/>
                <a:gd name="connsiteX6" fmla="*/ 478631 w 804863"/>
                <a:gd name="connsiteY6" fmla="*/ 239867 h 324456"/>
                <a:gd name="connsiteX7" fmla="*/ 478631 w 804863"/>
                <a:gd name="connsiteY7" fmla="*/ 293946 h 324456"/>
                <a:gd name="connsiteX8" fmla="*/ 454235 w 804863"/>
                <a:gd name="connsiteY8" fmla="*/ 293946 h 324456"/>
                <a:gd name="connsiteX9" fmla="*/ 454235 w 804863"/>
                <a:gd name="connsiteY9" fmla="*/ 324456 h 324456"/>
                <a:gd name="connsiteX10" fmla="*/ 364914 w 804863"/>
                <a:gd name="connsiteY10" fmla="*/ 324456 h 324456"/>
                <a:gd name="connsiteX11" fmla="*/ 364914 w 804863"/>
                <a:gd name="connsiteY11" fmla="*/ 293946 h 324456"/>
                <a:gd name="connsiteX12" fmla="*/ 330994 w 804863"/>
                <a:gd name="connsiteY12" fmla="*/ 293946 h 324456"/>
                <a:gd name="connsiteX13" fmla="*/ 330994 w 804863"/>
                <a:gd name="connsiteY13" fmla="*/ 235744 h 324456"/>
                <a:gd name="connsiteX14" fmla="*/ 333685 w 804863"/>
                <a:gd name="connsiteY14" fmla="*/ 235744 h 324456"/>
                <a:gd name="connsiteX15" fmla="*/ 137852 w 804863"/>
                <a:gd name="connsiteY15" fmla="*/ 117553 h 324456"/>
                <a:gd name="connsiteX16" fmla="*/ 58777 w 804863"/>
                <a:gd name="connsiteY16" fmla="*/ 117553 h 324456"/>
                <a:gd name="connsiteX17" fmla="*/ 17215 w 804863"/>
                <a:gd name="connsiteY17" fmla="*/ 100338 h 324456"/>
                <a:gd name="connsiteX18" fmla="*/ 0 w 804863"/>
                <a:gd name="connsiteY18" fmla="*/ 58776 h 324456"/>
                <a:gd name="connsiteX19" fmla="*/ 17215 w 804863"/>
                <a:gd name="connsiteY19" fmla="*/ 17215 h 324456"/>
                <a:gd name="connsiteX20" fmla="*/ 58777 w 804863"/>
                <a:gd name="connsiteY20" fmla="*/ 0 h 32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04863" h="324456">
                  <a:moveTo>
                    <a:pt x="58777" y="0"/>
                  </a:moveTo>
                  <a:lnTo>
                    <a:pt x="746086" y="0"/>
                  </a:lnTo>
                  <a:cubicBezTo>
                    <a:pt x="778548" y="0"/>
                    <a:pt x="804863" y="26315"/>
                    <a:pt x="804863" y="58777"/>
                  </a:cubicBezTo>
                  <a:lnTo>
                    <a:pt x="804862" y="58777"/>
                  </a:lnTo>
                  <a:cubicBezTo>
                    <a:pt x="804862" y="91239"/>
                    <a:pt x="778547" y="117554"/>
                    <a:pt x="746085" y="117554"/>
                  </a:cubicBezTo>
                  <a:lnTo>
                    <a:pt x="681293" y="117554"/>
                  </a:lnTo>
                  <a:lnTo>
                    <a:pt x="478631" y="239867"/>
                  </a:lnTo>
                  <a:lnTo>
                    <a:pt x="478631" y="293946"/>
                  </a:lnTo>
                  <a:lnTo>
                    <a:pt x="454235" y="293946"/>
                  </a:lnTo>
                  <a:lnTo>
                    <a:pt x="454235" y="324456"/>
                  </a:lnTo>
                  <a:lnTo>
                    <a:pt x="364914" y="324456"/>
                  </a:lnTo>
                  <a:lnTo>
                    <a:pt x="364914" y="293946"/>
                  </a:lnTo>
                  <a:lnTo>
                    <a:pt x="330994" y="293946"/>
                  </a:lnTo>
                  <a:lnTo>
                    <a:pt x="330994" y="235744"/>
                  </a:lnTo>
                  <a:lnTo>
                    <a:pt x="333685" y="235744"/>
                  </a:lnTo>
                  <a:lnTo>
                    <a:pt x="137852" y="117553"/>
                  </a:lnTo>
                  <a:lnTo>
                    <a:pt x="58777" y="117553"/>
                  </a:lnTo>
                  <a:cubicBezTo>
                    <a:pt x="42546" y="117553"/>
                    <a:pt x="27852" y="110974"/>
                    <a:pt x="17215" y="100338"/>
                  </a:cubicBezTo>
                  <a:lnTo>
                    <a:pt x="0" y="58776"/>
                  </a:lnTo>
                  <a:lnTo>
                    <a:pt x="17215" y="17215"/>
                  </a:lnTo>
                  <a:cubicBezTo>
                    <a:pt x="27852" y="6579"/>
                    <a:pt x="42546" y="0"/>
                    <a:pt x="58777" y="0"/>
                  </a:cubicBezTo>
                  <a:close/>
                </a:path>
              </a:pathLst>
            </a:custGeom>
            <a:gradFill>
              <a:gsLst>
                <a:gs pos="50000">
                  <a:srgbClr val="593268"/>
                </a:gs>
                <a:gs pos="50000">
                  <a:srgbClr val="7B4690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4435145" y="6171597"/>
            <a:ext cx="3340759" cy="42146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00000"/>
                  <a:alpha val="36000"/>
                </a:schemeClr>
              </a:gs>
              <a:gs pos="100000">
                <a:srgbClr val="D7D7D7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934273" y="1978474"/>
            <a:ext cx="4342504" cy="3415402"/>
            <a:chOff x="3924748" y="825949"/>
            <a:chExt cx="4342504" cy="3415402"/>
          </a:xfrm>
        </p:grpSpPr>
        <p:sp>
          <p:nvSpPr>
            <p:cNvPr id="32" name="椭圆 31"/>
            <p:cNvSpPr/>
            <p:nvPr/>
          </p:nvSpPr>
          <p:spPr>
            <a:xfrm>
              <a:off x="4173164" y="3607249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4748" y="2680149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173164" y="1753049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851848" y="1074365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78948" y="825949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706049" y="1074365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384733" y="1753049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633149" y="2680149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384733" y="3607249"/>
              <a:ext cx="634103" cy="634102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028361" y="4727598"/>
            <a:ext cx="2916447" cy="732012"/>
            <a:chOff x="3451161" y="3865165"/>
            <a:chExt cx="2916447" cy="732012"/>
          </a:xfrm>
        </p:grpSpPr>
        <p:sp>
          <p:nvSpPr>
            <p:cNvPr id="50" name="文本框 49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57191" y="4135512"/>
              <a:ext cx="2910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276777" y="3776555"/>
            <a:ext cx="2844585" cy="732012"/>
            <a:chOff x="3451161" y="3865165"/>
            <a:chExt cx="2844585" cy="732012"/>
          </a:xfrm>
        </p:grpSpPr>
        <p:sp>
          <p:nvSpPr>
            <p:cNvPr id="53" name="文本框 52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457191" y="4135512"/>
              <a:ext cx="2838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031375" y="2878626"/>
            <a:ext cx="2574452" cy="732012"/>
            <a:chOff x="3451161" y="3865165"/>
            <a:chExt cx="2574452" cy="732012"/>
          </a:xfrm>
        </p:grpSpPr>
        <p:sp>
          <p:nvSpPr>
            <p:cNvPr id="56" name="文本框 55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457191" y="4135512"/>
              <a:ext cx="2568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394258" y="2056348"/>
            <a:ext cx="2696734" cy="732012"/>
            <a:chOff x="3451161" y="3865165"/>
            <a:chExt cx="2696734" cy="732012"/>
          </a:xfrm>
        </p:grpSpPr>
        <p:sp>
          <p:nvSpPr>
            <p:cNvPr id="59" name="文本框 58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457191" y="4135512"/>
              <a:ext cx="2690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37086" y="1216969"/>
            <a:ext cx="2959072" cy="732012"/>
            <a:chOff x="2963230" y="3865165"/>
            <a:chExt cx="2959072" cy="732012"/>
          </a:xfrm>
        </p:grpSpPr>
        <p:sp>
          <p:nvSpPr>
            <p:cNvPr id="62" name="文本框 61"/>
            <p:cNvSpPr txBox="1"/>
            <p:nvPr/>
          </p:nvSpPr>
          <p:spPr>
            <a:xfrm>
              <a:off x="3555936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963230" y="4135512"/>
              <a:ext cx="2959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887691" y="2048356"/>
            <a:ext cx="2970186" cy="732012"/>
            <a:chOff x="2782005" y="3865165"/>
            <a:chExt cx="2970186" cy="732012"/>
          </a:xfrm>
        </p:grpSpPr>
        <p:sp>
          <p:nvSpPr>
            <p:cNvPr id="65" name="文本框 64"/>
            <p:cNvSpPr txBox="1"/>
            <p:nvPr/>
          </p:nvSpPr>
          <p:spPr>
            <a:xfrm>
              <a:off x="4017218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782005" y="4135512"/>
              <a:ext cx="2970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296956" y="2869226"/>
            <a:ext cx="2885734" cy="732012"/>
            <a:chOff x="2866457" y="3865165"/>
            <a:chExt cx="2885734" cy="732012"/>
          </a:xfrm>
        </p:grpSpPr>
        <p:sp>
          <p:nvSpPr>
            <p:cNvPr id="68" name="文本框 67"/>
            <p:cNvSpPr txBox="1"/>
            <p:nvPr/>
          </p:nvSpPr>
          <p:spPr>
            <a:xfrm>
              <a:off x="4017218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866457" y="4135512"/>
              <a:ext cx="288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01012" y="3802769"/>
            <a:ext cx="2808181" cy="732012"/>
            <a:chOff x="2944009" y="3865165"/>
            <a:chExt cx="2808181" cy="732012"/>
          </a:xfrm>
        </p:grpSpPr>
        <p:sp>
          <p:nvSpPr>
            <p:cNvPr id="71" name="文本框 70"/>
            <p:cNvSpPr txBox="1"/>
            <p:nvPr/>
          </p:nvSpPr>
          <p:spPr>
            <a:xfrm>
              <a:off x="4017218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944009" y="4135512"/>
              <a:ext cx="2808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296956" y="4706283"/>
            <a:ext cx="2885733" cy="732012"/>
            <a:chOff x="2866457" y="3865165"/>
            <a:chExt cx="2885733" cy="732012"/>
          </a:xfrm>
        </p:grpSpPr>
        <p:sp>
          <p:nvSpPr>
            <p:cNvPr id="74" name="文本框 73"/>
            <p:cNvSpPr txBox="1"/>
            <p:nvPr/>
          </p:nvSpPr>
          <p:spPr>
            <a:xfrm>
              <a:off x="4017218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866457" y="4135512"/>
              <a:ext cx="2885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Group 8"/>
          <p:cNvGrpSpPr>
            <a:grpSpLocks noChangeAspect="1"/>
          </p:cNvGrpSpPr>
          <p:nvPr/>
        </p:nvGrpSpPr>
        <p:grpSpPr bwMode="auto">
          <a:xfrm>
            <a:off x="5012233" y="2356681"/>
            <a:ext cx="330982" cy="362665"/>
            <a:chOff x="3437" y="2282"/>
            <a:chExt cx="679" cy="744"/>
          </a:xfrm>
          <a:solidFill>
            <a:srgbClr val="FFA521"/>
          </a:solidFill>
        </p:grpSpPr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Group 13"/>
          <p:cNvGrpSpPr>
            <a:grpSpLocks noChangeAspect="1"/>
          </p:cNvGrpSpPr>
          <p:nvPr/>
        </p:nvGrpSpPr>
        <p:grpSpPr bwMode="auto">
          <a:xfrm>
            <a:off x="4321764" y="3035324"/>
            <a:ext cx="362945" cy="367230"/>
            <a:chOff x="2426" y="2781"/>
            <a:chExt cx="593" cy="600"/>
          </a:xfrm>
          <a:solidFill>
            <a:srgbClr val="0192A1"/>
          </a:solidFill>
        </p:grpSpPr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18"/>
          <p:cNvGrpSpPr>
            <a:grpSpLocks noChangeAspect="1"/>
          </p:cNvGrpSpPr>
          <p:nvPr/>
        </p:nvGrpSpPr>
        <p:grpSpPr bwMode="auto">
          <a:xfrm>
            <a:off x="4057120" y="3963977"/>
            <a:ext cx="377023" cy="351316"/>
            <a:chOff x="3802" y="2858"/>
            <a:chExt cx="616" cy="574"/>
          </a:xfrm>
          <a:solidFill>
            <a:srgbClr val="E24C4C"/>
          </a:solidFill>
        </p:grpSpPr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7" name="Group 26"/>
          <p:cNvGrpSpPr>
            <a:grpSpLocks noChangeAspect="1"/>
          </p:cNvGrpSpPr>
          <p:nvPr/>
        </p:nvGrpSpPr>
        <p:grpSpPr bwMode="auto">
          <a:xfrm>
            <a:off x="4279050" y="4966880"/>
            <a:ext cx="443539" cy="219888"/>
            <a:chOff x="5676" y="2597"/>
            <a:chExt cx="1061" cy="526"/>
          </a:xfrm>
          <a:solidFill>
            <a:srgbClr val="593268"/>
          </a:solidFill>
        </p:grpSpPr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3" name="Freeform 108"/>
          <p:cNvSpPr>
            <a:spLocks noEditPoints="1"/>
          </p:cNvSpPr>
          <p:nvPr/>
        </p:nvSpPr>
        <p:spPr bwMode="auto">
          <a:xfrm>
            <a:off x="7525177" y="4896770"/>
            <a:ext cx="367976" cy="369300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7B46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7811438" y="3998718"/>
            <a:ext cx="313296" cy="340939"/>
            <a:chOff x="4873626" y="1965325"/>
            <a:chExt cx="269876" cy="293688"/>
          </a:xfrm>
          <a:solidFill>
            <a:srgbClr val="E87071"/>
          </a:solidFill>
        </p:grpSpPr>
        <p:sp>
          <p:nvSpPr>
            <p:cNvPr id="115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Group 41"/>
          <p:cNvGrpSpPr>
            <a:grpSpLocks noChangeAspect="1"/>
          </p:cNvGrpSpPr>
          <p:nvPr/>
        </p:nvGrpSpPr>
        <p:grpSpPr bwMode="auto">
          <a:xfrm>
            <a:off x="5987273" y="2112302"/>
            <a:ext cx="284097" cy="347774"/>
            <a:chOff x="3783" y="2089"/>
            <a:chExt cx="116" cy="14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120" name="Freeform 42"/>
            <p:cNvSpPr>
              <a:spLocks/>
            </p:cNvSpPr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1ACBE"/>
                </a:solidFill>
              </a:endParaRPr>
            </a:p>
          </p:txBody>
        </p:sp>
        <p:sp>
          <p:nvSpPr>
            <p:cNvPr id="121" name="Freeform 43"/>
            <p:cNvSpPr>
              <a:spLocks/>
            </p:cNvSpPr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1ACBE"/>
                </a:solidFill>
              </a:endParaRPr>
            </a:p>
          </p:txBody>
        </p:sp>
        <p:sp>
          <p:nvSpPr>
            <p:cNvPr id="122" name="Freeform 44"/>
            <p:cNvSpPr>
              <a:spLocks/>
            </p:cNvSpPr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1ACBE"/>
                </a:solidFill>
              </a:endParaRPr>
            </a:p>
          </p:txBody>
        </p:sp>
        <p:sp>
          <p:nvSpPr>
            <p:cNvPr id="123" name="Freeform 45"/>
            <p:cNvSpPr>
              <a:spLocks/>
            </p:cNvSpPr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1ACBE"/>
                </a:solidFill>
              </a:endParaRPr>
            </a:p>
          </p:txBody>
        </p:sp>
        <p:sp>
          <p:nvSpPr>
            <p:cNvPr id="124" name="Freeform 46"/>
            <p:cNvSpPr>
              <a:spLocks/>
            </p:cNvSpPr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1ACBE"/>
                </a:solidFill>
              </a:endParaRPr>
            </a:p>
          </p:txBody>
        </p:sp>
        <p:sp>
          <p:nvSpPr>
            <p:cNvPr id="125" name="Freeform 47"/>
            <p:cNvSpPr>
              <a:spLocks/>
            </p:cNvSpPr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1ACBE"/>
                </a:solidFill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1ACBE"/>
                </a:solidFill>
              </a:endParaRPr>
            </a:p>
          </p:txBody>
        </p:sp>
        <p:sp>
          <p:nvSpPr>
            <p:cNvPr id="127" name="Freeform 49"/>
            <p:cNvSpPr>
              <a:spLocks/>
            </p:cNvSpPr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1ACBE"/>
                </a:solidFill>
              </a:endParaRPr>
            </a:p>
          </p:txBody>
        </p:sp>
      </p:grpSp>
      <p:grpSp>
        <p:nvGrpSpPr>
          <p:cNvPr id="128" name="Group 52"/>
          <p:cNvGrpSpPr>
            <a:grpSpLocks noChangeAspect="1"/>
          </p:cNvGrpSpPr>
          <p:nvPr/>
        </p:nvGrpSpPr>
        <p:grpSpPr bwMode="auto">
          <a:xfrm>
            <a:off x="6871783" y="2368599"/>
            <a:ext cx="360474" cy="357366"/>
            <a:chOff x="3783" y="2102"/>
            <a:chExt cx="116" cy="115"/>
          </a:xfrm>
          <a:solidFill>
            <a:srgbClr val="FFB850"/>
          </a:solidFill>
          <a:effectLst/>
        </p:grpSpPr>
        <p:sp>
          <p:nvSpPr>
            <p:cNvPr id="129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55"/>
            <p:cNvSpPr>
              <a:spLocks/>
            </p:cNvSpPr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6"/>
            <p:cNvSpPr>
              <a:spLocks/>
            </p:cNvSpPr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7"/>
            <p:cNvSpPr>
              <a:spLocks/>
            </p:cNvSpPr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8"/>
            <p:cNvSpPr>
              <a:spLocks/>
            </p:cNvSpPr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9"/>
            <p:cNvSpPr>
              <a:spLocks/>
            </p:cNvSpPr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oup 62"/>
          <p:cNvGrpSpPr>
            <a:grpSpLocks noChangeAspect="1"/>
          </p:cNvGrpSpPr>
          <p:nvPr/>
        </p:nvGrpSpPr>
        <p:grpSpPr bwMode="auto">
          <a:xfrm>
            <a:off x="7541978" y="3108955"/>
            <a:ext cx="349454" cy="279021"/>
            <a:chOff x="3775" y="2110"/>
            <a:chExt cx="129" cy="103"/>
          </a:xfrm>
          <a:solidFill>
            <a:srgbClr val="01ACBE"/>
          </a:solidFill>
          <a:effectLst/>
        </p:grpSpPr>
        <p:sp>
          <p:nvSpPr>
            <p:cNvPr id="137" name="Freeform 63"/>
            <p:cNvSpPr>
              <a:spLocks/>
            </p:cNvSpPr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4"/>
            <p:cNvSpPr>
              <a:spLocks/>
            </p:cNvSpPr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42195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 flipH="1">
            <a:off x="6352446" y="4781388"/>
            <a:ext cx="4433863" cy="149766"/>
            <a:chOff x="7872142" y="1716173"/>
            <a:chExt cx="4433863" cy="149766"/>
          </a:xfrm>
        </p:grpSpPr>
        <p:cxnSp>
          <p:nvCxnSpPr>
            <p:cNvPr id="50" name="直接连接符 49"/>
            <p:cNvCxnSpPr>
              <a:endCxn id="51" idx="6"/>
            </p:cNvCxnSpPr>
            <p:nvPr/>
          </p:nvCxnSpPr>
          <p:spPr>
            <a:xfrm flipH="1" flipV="1">
              <a:off x="8021908" y="1791056"/>
              <a:ext cx="4284097" cy="2227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7872142" y="1716173"/>
              <a:ext cx="149766" cy="149766"/>
            </a:xfrm>
            <a:prstGeom prst="ellipse">
              <a:avLst/>
            </a:prstGeom>
            <a:solidFill>
              <a:srgbClr val="7B4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flipH="1">
            <a:off x="6868099" y="2797758"/>
            <a:ext cx="3918210" cy="149766"/>
            <a:chOff x="7872142" y="1716173"/>
            <a:chExt cx="3918210" cy="149766"/>
          </a:xfrm>
        </p:grpSpPr>
        <p:cxnSp>
          <p:nvCxnSpPr>
            <p:cNvPr id="45" name="直接连接符 44"/>
            <p:cNvCxnSpPr>
              <a:endCxn id="46" idx="6"/>
            </p:cNvCxnSpPr>
            <p:nvPr/>
          </p:nvCxnSpPr>
          <p:spPr>
            <a:xfrm flipH="1" flipV="1">
              <a:off x="8021908" y="1791056"/>
              <a:ext cx="3768444" cy="1959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7872142" y="1716173"/>
              <a:ext cx="149766" cy="149766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9" name="直接连接符 38"/>
          <p:cNvCxnSpPr>
            <a:stCxn id="7" idx="3"/>
          </p:cNvCxnSpPr>
          <p:nvPr/>
        </p:nvCxnSpPr>
        <p:spPr>
          <a:xfrm flipH="1">
            <a:off x="1642533" y="1999337"/>
            <a:ext cx="348031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642533" y="3773912"/>
            <a:ext cx="391110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122852" y="1111022"/>
            <a:ext cx="1946296" cy="5013328"/>
            <a:chOff x="3953588" y="989011"/>
            <a:chExt cx="2578844" cy="6642664"/>
          </a:xfrm>
        </p:grpSpPr>
        <p:sp>
          <p:nvSpPr>
            <p:cNvPr id="7" name="任意多边形 6"/>
            <p:cNvSpPr/>
            <p:nvPr/>
          </p:nvSpPr>
          <p:spPr>
            <a:xfrm>
              <a:off x="3953588" y="989011"/>
              <a:ext cx="2578844" cy="1177018"/>
            </a:xfrm>
            <a:custGeom>
              <a:avLst/>
              <a:gdLst>
                <a:gd name="connsiteX0" fmla="*/ 1289422 w 2578844"/>
                <a:gd name="connsiteY0" fmla="*/ 0 h 1177018"/>
                <a:gd name="connsiteX1" fmla="*/ 2578134 w 2578844"/>
                <a:gd name="connsiteY1" fmla="*/ 1162953 h 1177018"/>
                <a:gd name="connsiteX2" fmla="*/ 2578844 w 2578844"/>
                <a:gd name="connsiteY2" fmla="*/ 1177018 h 1177018"/>
                <a:gd name="connsiteX3" fmla="*/ 0 w 2578844"/>
                <a:gd name="connsiteY3" fmla="*/ 1177018 h 1177018"/>
                <a:gd name="connsiteX4" fmla="*/ 710 w 2578844"/>
                <a:gd name="connsiteY4" fmla="*/ 1162953 h 1177018"/>
                <a:gd name="connsiteX5" fmla="*/ 1289422 w 2578844"/>
                <a:gd name="connsiteY5" fmla="*/ 0 h 117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8844" h="1177018">
                  <a:moveTo>
                    <a:pt x="1289422" y="0"/>
                  </a:moveTo>
                  <a:cubicBezTo>
                    <a:pt x="1960138" y="0"/>
                    <a:pt x="2511797" y="509739"/>
                    <a:pt x="2578134" y="1162953"/>
                  </a:cubicBezTo>
                  <a:lnTo>
                    <a:pt x="2578844" y="1177018"/>
                  </a:lnTo>
                  <a:lnTo>
                    <a:pt x="0" y="1177018"/>
                  </a:lnTo>
                  <a:lnTo>
                    <a:pt x="710" y="1162953"/>
                  </a:lnTo>
                  <a:cubicBezTo>
                    <a:pt x="67048" y="509739"/>
                    <a:pt x="618707" y="0"/>
                    <a:pt x="1289422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0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 flipV="1">
              <a:off x="3953588" y="2273236"/>
              <a:ext cx="2578844" cy="1068450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0000"/>
                  </a:schemeClr>
                </a:gs>
              </a:gsLst>
              <a:lin ang="189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96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 flipV="1">
              <a:off x="4241800" y="3448893"/>
              <a:ext cx="2012950" cy="1068450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0000"/>
                  </a:schemeClr>
                </a:gs>
              </a:gsLst>
              <a:lin ang="189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96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V="1">
              <a:off x="4524375" y="4624550"/>
              <a:ext cx="1447800" cy="1426140"/>
            </a:xfrm>
            <a:custGeom>
              <a:avLst/>
              <a:gdLst>
                <a:gd name="connsiteX0" fmla="*/ 0 w 1447800"/>
                <a:gd name="connsiteY0" fmla="*/ 1426140 h 1426140"/>
                <a:gd name="connsiteX1" fmla="*/ 1447800 w 1447800"/>
                <a:gd name="connsiteY1" fmla="*/ 1426140 h 1426140"/>
                <a:gd name="connsiteX2" fmla="*/ 1180688 w 1447800"/>
                <a:gd name="connsiteY2" fmla="*/ 357690 h 1426140"/>
                <a:gd name="connsiteX3" fmla="*/ 1177247 w 1447800"/>
                <a:gd name="connsiteY3" fmla="*/ 357690 h 1426140"/>
                <a:gd name="connsiteX4" fmla="*/ 1174880 w 1447800"/>
                <a:gd name="connsiteY4" fmla="*/ 336305 h 1426140"/>
                <a:gd name="connsiteX5" fmla="*/ 721810 w 1447800"/>
                <a:gd name="connsiteY5" fmla="*/ 0 h 1426140"/>
                <a:gd name="connsiteX6" fmla="*/ 268741 w 1447800"/>
                <a:gd name="connsiteY6" fmla="*/ 336305 h 1426140"/>
                <a:gd name="connsiteX7" fmla="*/ 265786 w 1447800"/>
                <a:gd name="connsiteY7" fmla="*/ 362997 h 14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800" h="1426140">
                  <a:moveTo>
                    <a:pt x="0" y="1426140"/>
                  </a:moveTo>
                  <a:lnTo>
                    <a:pt x="1447800" y="1426140"/>
                  </a:lnTo>
                  <a:lnTo>
                    <a:pt x="1180688" y="357690"/>
                  </a:lnTo>
                  <a:lnTo>
                    <a:pt x="1177247" y="357690"/>
                  </a:lnTo>
                  <a:lnTo>
                    <a:pt x="1174880" y="336305"/>
                  </a:lnTo>
                  <a:cubicBezTo>
                    <a:pt x="1131756" y="144376"/>
                    <a:pt x="945296" y="0"/>
                    <a:pt x="721810" y="0"/>
                  </a:cubicBezTo>
                  <a:cubicBezTo>
                    <a:pt x="498325" y="0"/>
                    <a:pt x="311864" y="144376"/>
                    <a:pt x="268741" y="336305"/>
                  </a:cubicBezTo>
                  <a:lnTo>
                    <a:pt x="265786" y="36299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189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96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550283" y="6246220"/>
              <a:ext cx="1385455" cy="1385455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25029" y="5370704"/>
            <a:ext cx="1141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TEXT</a:t>
            </a:r>
            <a:endParaRPr lang="zh-CN" altLang="en-US" sz="2800" dirty="0">
              <a:solidFill>
                <a:prstClr val="black">
                  <a:lumMod val="50000"/>
                  <a:lumOff val="50000"/>
                </a:prst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5861965" y="1345042"/>
            <a:ext cx="420586" cy="492879"/>
            <a:chOff x="1776" y="1776"/>
            <a:chExt cx="64" cy="75"/>
          </a:xfrm>
          <a:solidFill>
            <a:srgbClr val="01ACBE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18"/>
          <p:cNvGrpSpPr>
            <a:grpSpLocks noChangeAspect="1"/>
          </p:cNvGrpSpPr>
          <p:nvPr/>
        </p:nvGrpSpPr>
        <p:grpSpPr bwMode="auto">
          <a:xfrm>
            <a:off x="5884759" y="4116083"/>
            <a:ext cx="427141" cy="398016"/>
            <a:chOff x="3802" y="2858"/>
            <a:chExt cx="616" cy="574"/>
          </a:xfrm>
          <a:solidFill>
            <a:srgbClr val="7B4690"/>
          </a:solidFill>
        </p:grpSpPr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13"/>
          <p:cNvGrpSpPr>
            <a:grpSpLocks noChangeAspect="1"/>
          </p:cNvGrpSpPr>
          <p:nvPr/>
        </p:nvGrpSpPr>
        <p:grpSpPr bwMode="auto">
          <a:xfrm>
            <a:off x="5839554" y="2235753"/>
            <a:ext cx="512892" cy="518946"/>
            <a:chOff x="2426" y="2781"/>
            <a:chExt cx="593" cy="600"/>
          </a:xfrm>
          <a:solidFill>
            <a:srgbClr val="FFB850"/>
          </a:solidFill>
        </p:grpSpPr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882543" y="3133431"/>
            <a:ext cx="440752" cy="479640"/>
            <a:chOff x="4873626" y="1965325"/>
            <a:chExt cx="269876" cy="293688"/>
          </a:xfrm>
          <a:solidFill>
            <a:srgbClr val="E87071"/>
          </a:solidFill>
        </p:grpSpPr>
        <p:sp>
          <p:nvSpPr>
            <p:cNvPr id="34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1557067" y="1904859"/>
            <a:ext cx="149766" cy="149766"/>
          </a:xfrm>
          <a:prstGeom prst="ellipse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557067" y="3682197"/>
            <a:ext cx="149766" cy="149766"/>
          </a:xfrm>
          <a:prstGeom prst="ellipse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87207" y="1564197"/>
            <a:ext cx="253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1ACB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sz="2400" dirty="0">
              <a:solidFill>
                <a:srgbClr val="01ACB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87207" y="3337741"/>
            <a:ext cx="253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E87071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sz="2400" dirty="0">
              <a:solidFill>
                <a:srgbClr val="E87071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1988" y="2453197"/>
            <a:ext cx="253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B850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sz="2400" dirty="0">
              <a:solidFill>
                <a:srgbClr val="FFB850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121988" y="4442641"/>
            <a:ext cx="253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B4690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sz="2400" dirty="0">
              <a:solidFill>
                <a:srgbClr val="7B4690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06833" y="2042148"/>
            <a:ext cx="2699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06833" y="3812015"/>
            <a:ext cx="2699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937226" y="2907918"/>
            <a:ext cx="2699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37226" y="4886964"/>
            <a:ext cx="2699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感叹号并列关系图表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371835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5841" y="1422570"/>
            <a:ext cx="4232930" cy="2460791"/>
            <a:chOff x="1959654" y="1318006"/>
            <a:chExt cx="4232930" cy="2460791"/>
          </a:xfrm>
        </p:grpSpPr>
        <p:sp>
          <p:nvSpPr>
            <p:cNvPr id="173" name="任意多边形 172"/>
            <p:cNvSpPr/>
            <p:nvPr/>
          </p:nvSpPr>
          <p:spPr>
            <a:xfrm>
              <a:off x="3170974" y="1318006"/>
              <a:ext cx="3021610" cy="2460791"/>
            </a:xfrm>
            <a:custGeom>
              <a:avLst/>
              <a:gdLst/>
              <a:ahLst/>
              <a:cxnLst/>
              <a:rect l="l" t="t" r="r" b="b"/>
              <a:pathLst>
                <a:path w="3021610" h="2460791">
                  <a:moveTo>
                    <a:pt x="160064" y="336170"/>
                  </a:moveTo>
                  <a:cubicBezTo>
                    <a:pt x="150018" y="336170"/>
                    <a:pt x="143377" y="340021"/>
                    <a:pt x="140140" y="347722"/>
                  </a:cubicBezTo>
                  <a:cubicBezTo>
                    <a:pt x="136903" y="355424"/>
                    <a:pt x="135284" y="373228"/>
                    <a:pt x="135284" y="401133"/>
                  </a:cubicBezTo>
                  <a:lnTo>
                    <a:pt x="135284" y="665675"/>
                  </a:lnTo>
                  <a:cubicBezTo>
                    <a:pt x="135284" y="697152"/>
                    <a:pt x="136791" y="716128"/>
                    <a:pt x="139805" y="722602"/>
                  </a:cubicBezTo>
                  <a:cubicBezTo>
                    <a:pt x="142819" y="729076"/>
                    <a:pt x="149349" y="732313"/>
                    <a:pt x="159394" y="732313"/>
                  </a:cubicBezTo>
                  <a:cubicBezTo>
                    <a:pt x="169440" y="732313"/>
                    <a:pt x="176026" y="728518"/>
                    <a:pt x="179151" y="720928"/>
                  </a:cubicBezTo>
                  <a:cubicBezTo>
                    <a:pt x="182277" y="713337"/>
                    <a:pt x="183839" y="696259"/>
                    <a:pt x="183839" y="669694"/>
                  </a:cubicBezTo>
                  <a:lnTo>
                    <a:pt x="183839" y="401133"/>
                  </a:lnTo>
                  <a:cubicBezTo>
                    <a:pt x="183839" y="372335"/>
                    <a:pt x="182444" y="354308"/>
                    <a:pt x="179654" y="347053"/>
                  </a:cubicBezTo>
                  <a:cubicBezTo>
                    <a:pt x="176863" y="339797"/>
                    <a:pt x="170333" y="336170"/>
                    <a:pt x="160064" y="336170"/>
                  </a:cubicBezTo>
                  <a:close/>
                  <a:moveTo>
                    <a:pt x="157050" y="252789"/>
                  </a:moveTo>
                  <a:cubicBezTo>
                    <a:pt x="186742" y="252789"/>
                    <a:pt x="213307" y="257979"/>
                    <a:pt x="236748" y="268360"/>
                  </a:cubicBezTo>
                  <a:cubicBezTo>
                    <a:pt x="260188" y="278741"/>
                    <a:pt x="277713" y="291410"/>
                    <a:pt x="289321" y="306367"/>
                  </a:cubicBezTo>
                  <a:cubicBezTo>
                    <a:pt x="300930" y="321324"/>
                    <a:pt x="308799" y="338179"/>
                    <a:pt x="312929" y="356931"/>
                  </a:cubicBezTo>
                  <a:cubicBezTo>
                    <a:pt x="317059" y="375683"/>
                    <a:pt x="319124" y="405598"/>
                    <a:pt x="319124" y="446674"/>
                  </a:cubicBezTo>
                  <a:lnTo>
                    <a:pt x="319124" y="627501"/>
                  </a:lnTo>
                  <a:cubicBezTo>
                    <a:pt x="319124" y="668577"/>
                    <a:pt x="316892" y="698492"/>
                    <a:pt x="312427" y="717244"/>
                  </a:cubicBezTo>
                  <a:cubicBezTo>
                    <a:pt x="307962" y="735996"/>
                    <a:pt x="298698" y="753521"/>
                    <a:pt x="284633" y="769818"/>
                  </a:cubicBezTo>
                  <a:cubicBezTo>
                    <a:pt x="270569" y="786114"/>
                    <a:pt x="253603" y="797835"/>
                    <a:pt x="233734" y="804978"/>
                  </a:cubicBezTo>
                  <a:cubicBezTo>
                    <a:pt x="213866" y="812122"/>
                    <a:pt x="191653" y="815694"/>
                    <a:pt x="167096" y="815694"/>
                  </a:cubicBezTo>
                  <a:cubicBezTo>
                    <a:pt x="134726" y="815694"/>
                    <a:pt x="107825" y="811955"/>
                    <a:pt x="86394" y="804476"/>
                  </a:cubicBezTo>
                  <a:cubicBezTo>
                    <a:pt x="64963" y="796997"/>
                    <a:pt x="47885" y="785333"/>
                    <a:pt x="35160" y="769483"/>
                  </a:cubicBezTo>
                  <a:cubicBezTo>
                    <a:pt x="22435" y="753633"/>
                    <a:pt x="13394" y="736945"/>
                    <a:pt x="8036" y="719421"/>
                  </a:cubicBezTo>
                  <a:cubicBezTo>
                    <a:pt x="2678" y="701896"/>
                    <a:pt x="0" y="674047"/>
                    <a:pt x="0" y="635872"/>
                  </a:cubicBezTo>
                  <a:lnTo>
                    <a:pt x="0" y="446674"/>
                  </a:lnTo>
                  <a:cubicBezTo>
                    <a:pt x="0" y="396891"/>
                    <a:pt x="4297" y="359610"/>
                    <a:pt x="12892" y="334830"/>
                  </a:cubicBezTo>
                  <a:cubicBezTo>
                    <a:pt x="21487" y="310050"/>
                    <a:pt x="38565" y="290182"/>
                    <a:pt x="64126" y="275224"/>
                  </a:cubicBezTo>
                  <a:cubicBezTo>
                    <a:pt x="89687" y="260267"/>
                    <a:pt x="120662" y="252789"/>
                    <a:pt x="157050" y="252789"/>
                  </a:cubicBezTo>
                  <a:close/>
                  <a:moveTo>
                    <a:pt x="697541" y="0"/>
                  </a:moveTo>
                  <a:lnTo>
                    <a:pt x="2884889" y="0"/>
                  </a:lnTo>
                  <a:cubicBezTo>
                    <a:pt x="2960398" y="0"/>
                    <a:pt x="3021610" y="61212"/>
                    <a:pt x="3021610" y="136721"/>
                  </a:cubicBezTo>
                  <a:lnTo>
                    <a:pt x="3021610" y="2324070"/>
                  </a:lnTo>
                  <a:cubicBezTo>
                    <a:pt x="3021610" y="2399579"/>
                    <a:pt x="2960398" y="2460791"/>
                    <a:pt x="2884889" y="2460791"/>
                  </a:cubicBezTo>
                  <a:lnTo>
                    <a:pt x="697541" y="2460791"/>
                  </a:lnTo>
                  <a:cubicBezTo>
                    <a:pt x="622032" y="2460791"/>
                    <a:pt x="560820" y="2399579"/>
                    <a:pt x="560820" y="2324070"/>
                  </a:cubicBezTo>
                  <a:lnTo>
                    <a:pt x="560820" y="805313"/>
                  </a:lnTo>
                  <a:lnTo>
                    <a:pt x="444810" y="805313"/>
                  </a:lnTo>
                  <a:lnTo>
                    <a:pt x="444810" y="514652"/>
                  </a:lnTo>
                  <a:cubicBezTo>
                    <a:pt x="444810" y="472682"/>
                    <a:pt x="443805" y="447456"/>
                    <a:pt x="441796" y="438973"/>
                  </a:cubicBezTo>
                  <a:cubicBezTo>
                    <a:pt x="439787" y="430489"/>
                    <a:pt x="434261" y="424071"/>
                    <a:pt x="425220" y="419718"/>
                  </a:cubicBezTo>
                  <a:cubicBezTo>
                    <a:pt x="416179" y="415365"/>
                    <a:pt x="396031" y="413188"/>
                    <a:pt x="364777" y="413188"/>
                  </a:cubicBezTo>
                  <a:lnTo>
                    <a:pt x="351383" y="413188"/>
                  </a:lnTo>
                  <a:lnTo>
                    <a:pt x="351383" y="349983"/>
                  </a:lnTo>
                  <a:cubicBezTo>
                    <a:pt x="416793" y="335905"/>
                    <a:pt x="466464" y="306967"/>
                    <a:pt x="500397" y="263169"/>
                  </a:cubicBezTo>
                  <a:lnTo>
                    <a:pt x="560820" y="263169"/>
                  </a:lnTo>
                  <a:lnTo>
                    <a:pt x="560820" y="136721"/>
                  </a:lnTo>
                  <a:cubicBezTo>
                    <a:pt x="560820" y="61212"/>
                    <a:pt x="622032" y="0"/>
                    <a:pt x="69754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noFill/>
            </a:ln>
            <a:effectLst>
              <a:outerShdw blurRad="177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974525" y="1557254"/>
              <a:ext cx="1944848" cy="2056757"/>
            </a:xfrm>
            <a:custGeom>
              <a:avLst/>
              <a:gdLst>
                <a:gd name="connsiteX0" fmla="*/ 134955 w 2638424"/>
                <a:gd name="connsiteY0" fmla="*/ 0 h 2790241"/>
                <a:gd name="connsiteX1" fmla="*/ 2503469 w 2638424"/>
                <a:gd name="connsiteY1" fmla="*/ 0 h 2790241"/>
                <a:gd name="connsiteX2" fmla="*/ 2638424 w 2638424"/>
                <a:gd name="connsiteY2" fmla="*/ 134955 h 2790241"/>
                <a:gd name="connsiteX3" fmla="*/ 2638424 w 2638424"/>
                <a:gd name="connsiteY3" fmla="*/ 2503469 h 2790241"/>
                <a:gd name="connsiteX4" fmla="*/ 2503469 w 2638424"/>
                <a:gd name="connsiteY4" fmla="*/ 2638424 h 2790241"/>
                <a:gd name="connsiteX5" fmla="*/ 1477630 w 2638424"/>
                <a:gd name="connsiteY5" fmla="*/ 2638424 h 2790241"/>
                <a:gd name="connsiteX6" fmla="*/ 1330481 w 2638424"/>
                <a:gd name="connsiteY6" fmla="*/ 2785573 h 2790241"/>
                <a:gd name="connsiteX7" fmla="*/ 1307941 w 2638424"/>
                <a:gd name="connsiteY7" fmla="*/ 2785573 h 2790241"/>
                <a:gd name="connsiteX8" fmla="*/ 1160792 w 2638424"/>
                <a:gd name="connsiteY8" fmla="*/ 2638424 h 2790241"/>
                <a:gd name="connsiteX9" fmla="*/ 134955 w 2638424"/>
                <a:gd name="connsiteY9" fmla="*/ 2638424 h 2790241"/>
                <a:gd name="connsiteX10" fmla="*/ 0 w 2638424"/>
                <a:gd name="connsiteY10" fmla="*/ 2503469 h 2790241"/>
                <a:gd name="connsiteX11" fmla="*/ 0 w 2638424"/>
                <a:gd name="connsiteY11" fmla="*/ 134955 h 2790241"/>
                <a:gd name="connsiteX12" fmla="*/ 134955 w 2638424"/>
                <a:gd name="connsiteY12" fmla="*/ 0 h 27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424" h="2790241">
                  <a:moveTo>
                    <a:pt x="134955" y="0"/>
                  </a:moveTo>
                  <a:lnTo>
                    <a:pt x="2503469" y="0"/>
                  </a:lnTo>
                  <a:cubicBezTo>
                    <a:pt x="2578003" y="0"/>
                    <a:pt x="2638424" y="60421"/>
                    <a:pt x="2638424" y="134955"/>
                  </a:cubicBezTo>
                  <a:lnTo>
                    <a:pt x="2638424" y="2503469"/>
                  </a:lnTo>
                  <a:cubicBezTo>
                    <a:pt x="2638424" y="2578003"/>
                    <a:pt x="2578003" y="2638424"/>
                    <a:pt x="2503469" y="2638424"/>
                  </a:cubicBezTo>
                  <a:lnTo>
                    <a:pt x="1477630" y="2638424"/>
                  </a:lnTo>
                  <a:lnTo>
                    <a:pt x="1330481" y="2785573"/>
                  </a:lnTo>
                  <a:cubicBezTo>
                    <a:pt x="1324257" y="2791797"/>
                    <a:pt x="1314166" y="2791797"/>
                    <a:pt x="1307941" y="2785573"/>
                  </a:cubicBezTo>
                  <a:lnTo>
                    <a:pt x="1160792" y="2638424"/>
                  </a:lnTo>
                  <a:lnTo>
                    <a:pt x="134955" y="2638424"/>
                  </a:lnTo>
                  <a:cubicBezTo>
                    <a:pt x="60421" y="2638424"/>
                    <a:pt x="0" y="2578003"/>
                    <a:pt x="0" y="2503469"/>
                  </a:cubicBezTo>
                  <a:lnTo>
                    <a:pt x="0" y="134955"/>
                  </a:lnTo>
                  <a:cubicBezTo>
                    <a:pt x="0" y="60421"/>
                    <a:pt x="60421" y="0"/>
                    <a:pt x="134955" y="0"/>
                  </a:cubicBezTo>
                  <a:close/>
                </a:path>
              </a:pathLst>
            </a:custGeom>
            <a:gradFill>
              <a:gsLst>
                <a:gs pos="0">
                  <a:srgbClr val="AEAEAE">
                    <a:lumMod val="98000"/>
                    <a:lumOff val="2000"/>
                  </a:srgb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102905" y="1693021"/>
              <a:ext cx="1688088" cy="1785223"/>
            </a:xfrm>
            <a:custGeom>
              <a:avLst/>
              <a:gdLst>
                <a:gd name="connsiteX0" fmla="*/ 134955 w 2638424"/>
                <a:gd name="connsiteY0" fmla="*/ 0 h 2790241"/>
                <a:gd name="connsiteX1" fmla="*/ 2503469 w 2638424"/>
                <a:gd name="connsiteY1" fmla="*/ 0 h 2790241"/>
                <a:gd name="connsiteX2" fmla="*/ 2638424 w 2638424"/>
                <a:gd name="connsiteY2" fmla="*/ 134955 h 2790241"/>
                <a:gd name="connsiteX3" fmla="*/ 2638424 w 2638424"/>
                <a:gd name="connsiteY3" fmla="*/ 2503469 h 2790241"/>
                <a:gd name="connsiteX4" fmla="*/ 2503469 w 2638424"/>
                <a:gd name="connsiteY4" fmla="*/ 2638424 h 2790241"/>
                <a:gd name="connsiteX5" fmla="*/ 1477630 w 2638424"/>
                <a:gd name="connsiteY5" fmla="*/ 2638424 h 2790241"/>
                <a:gd name="connsiteX6" fmla="*/ 1330481 w 2638424"/>
                <a:gd name="connsiteY6" fmla="*/ 2785573 h 2790241"/>
                <a:gd name="connsiteX7" fmla="*/ 1307941 w 2638424"/>
                <a:gd name="connsiteY7" fmla="*/ 2785573 h 2790241"/>
                <a:gd name="connsiteX8" fmla="*/ 1160792 w 2638424"/>
                <a:gd name="connsiteY8" fmla="*/ 2638424 h 2790241"/>
                <a:gd name="connsiteX9" fmla="*/ 134955 w 2638424"/>
                <a:gd name="connsiteY9" fmla="*/ 2638424 h 2790241"/>
                <a:gd name="connsiteX10" fmla="*/ 0 w 2638424"/>
                <a:gd name="connsiteY10" fmla="*/ 2503469 h 2790241"/>
                <a:gd name="connsiteX11" fmla="*/ 0 w 2638424"/>
                <a:gd name="connsiteY11" fmla="*/ 134955 h 2790241"/>
                <a:gd name="connsiteX12" fmla="*/ 134955 w 2638424"/>
                <a:gd name="connsiteY12" fmla="*/ 0 h 27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424" h="2790241">
                  <a:moveTo>
                    <a:pt x="134955" y="0"/>
                  </a:moveTo>
                  <a:lnTo>
                    <a:pt x="2503469" y="0"/>
                  </a:lnTo>
                  <a:cubicBezTo>
                    <a:pt x="2578003" y="0"/>
                    <a:pt x="2638424" y="60421"/>
                    <a:pt x="2638424" y="134955"/>
                  </a:cubicBezTo>
                  <a:lnTo>
                    <a:pt x="2638424" y="2503469"/>
                  </a:lnTo>
                  <a:cubicBezTo>
                    <a:pt x="2638424" y="2578003"/>
                    <a:pt x="2578003" y="2638424"/>
                    <a:pt x="2503469" y="2638424"/>
                  </a:cubicBezTo>
                  <a:lnTo>
                    <a:pt x="1477630" y="2638424"/>
                  </a:lnTo>
                  <a:lnTo>
                    <a:pt x="1330481" y="2785573"/>
                  </a:lnTo>
                  <a:cubicBezTo>
                    <a:pt x="1324257" y="2791797"/>
                    <a:pt x="1314166" y="2791797"/>
                    <a:pt x="1307941" y="2785573"/>
                  </a:cubicBezTo>
                  <a:lnTo>
                    <a:pt x="1160792" y="2638424"/>
                  </a:lnTo>
                  <a:lnTo>
                    <a:pt x="134955" y="2638424"/>
                  </a:lnTo>
                  <a:cubicBezTo>
                    <a:pt x="60421" y="2638424"/>
                    <a:pt x="0" y="2578003"/>
                    <a:pt x="0" y="2503469"/>
                  </a:cubicBezTo>
                  <a:lnTo>
                    <a:pt x="0" y="134955"/>
                  </a:lnTo>
                  <a:cubicBezTo>
                    <a:pt x="0" y="60421"/>
                    <a:pt x="60421" y="0"/>
                    <a:pt x="134955" y="0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39700" dist="50800" dir="1350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3" name="Group 4"/>
            <p:cNvGrpSpPr>
              <a:grpSpLocks noChangeAspect="1"/>
            </p:cNvGrpSpPr>
            <p:nvPr/>
          </p:nvGrpSpPr>
          <p:grpSpPr bwMode="auto">
            <a:xfrm>
              <a:off x="4742562" y="1967912"/>
              <a:ext cx="408772" cy="479034"/>
              <a:chOff x="1776" y="1776"/>
              <a:chExt cx="64" cy="75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8"/>
              <p:cNvSpPr>
                <a:spLocks/>
              </p:cNvSpPr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4344214" y="2558865"/>
              <a:ext cx="1234325" cy="56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prstClr val="white"/>
                  </a:solidFill>
                  <a:latin typeface="Impact" panose="020B0806030902050204" pitchFamily="34" charset="0"/>
                </a:rPr>
                <a:t>40</a:t>
              </a:r>
              <a:r>
                <a:rPr lang="en-US" altLang="zh-CN" sz="2400" dirty="0">
                  <a:solidFill>
                    <a:prstClr val="white"/>
                  </a:solidFill>
                  <a:latin typeface="Impact" panose="020B0806030902050204" pitchFamily="34" charset="0"/>
                </a:rPr>
                <a:t>%</a:t>
              </a:r>
              <a:endParaRPr lang="zh-CN" altLang="en-US" sz="36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1959654" y="2252010"/>
              <a:ext cx="1923123" cy="971775"/>
              <a:chOff x="3759996" y="3786605"/>
              <a:chExt cx="2047733" cy="1034739"/>
            </a:xfrm>
          </p:grpSpPr>
          <p:sp>
            <p:nvSpPr>
              <p:cNvPr id="189" name="文本框 188"/>
              <p:cNvSpPr txBox="1"/>
              <p:nvPr/>
            </p:nvSpPr>
            <p:spPr>
              <a:xfrm>
                <a:off x="3759996" y="3786605"/>
                <a:ext cx="2047733" cy="42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1ACBE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3762898" y="4133135"/>
                <a:ext cx="1871377" cy="68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此处添加详细文本描述，建议与标题相关并符合整体语言风格，语</a:t>
                </a:r>
                <a:r>
                  <a:rPr lang="en-US" altLang="zh-CN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400482" y="3896336"/>
            <a:ext cx="2121064" cy="2514691"/>
            <a:chOff x="4279442" y="3769712"/>
            <a:chExt cx="2121064" cy="2514691"/>
          </a:xfrm>
        </p:grpSpPr>
        <p:sp>
          <p:nvSpPr>
            <p:cNvPr id="181" name="任意多边形 180"/>
            <p:cNvSpPr/>
            <p:nvPr/>
          </p:nvSpPr>
          <p:spPr>
            <a:xfrm>
              <a:off x="4279442" y="3769712"/>
              <a:ext cx="1944050" cy="1500374"/>
            </a:xfrm>
            <a:custGeom>
              <a:avLst/>
              <a:gdLst/>
              <a:ahLst/>
              <a:cxnLst/>
              <a:rect l="l" t="t" r="r" b="b"/>
              <a:pathLst>
                <a:path w="1944050" h="1500374">
                  <a:moveTo>
                    <a:pt x="341412" y="290325"/>
                  </a:moveTo>
                  <a:lnTo>
                    <a:pt x="301563" y="444138"/>
                  </a:lnTo>
                  <a:lnTo>
                    <a:pt x="341412" y="444138"/>
                  </a:lnTo>
                  <a:close/>
                  <a:moveTo>
                    <a:pt x="106710" y="256615"/>
                  </a:moveTo>
                  <a:cubicBezTo>
                    <a:pt x="100013" y="256615"/>
                    <a:pt x="95585" y="259182"/>
                    <a:pt x="93427" y="264317"/>
                  </a:cubicBezTo>
                  <a:cubicBezTo>
                    <a:pt x="91269" y="269451"/>
                    <a:pt x="90190" y="281320"/>
                    <a:pt x="90190" y="299924"/>
                  </a:cubicBezTo>
                  <a:lnTo>
                    <a:pt x="90190" y="476285"/>
                  </a:lnTo>
                  <a:cubicBezTo>
                    <a:pt x="90190" y="497270"/>
                    <a:pt x="91195" y="509920"/>
                    <a:pt x="93204" y="514236"/>
                  </a:cubicBezTo>
                  <a:cubicBezTo>
                    <a:pt x="95213" y="518552"/>
                    <a:pt x="99566" y="520710"/>
                    <a:pt x="106263" y="520710"/>
                  </a:cubicBezTo>
                  <a:cubicBezTo>
                    <a:pt x="112961" y="520710"/>
                    <a:pt x="117351" y="518180"/>
                    <a:pt x="119435" y="513120"/>
                  </a:cubicBezTo>
                  <a:cubicBezTo>
                    <a:pt x="121518" y="508060"/>
                    <a:pt x="122560" y="496675"/>
                    <a:pt x="122560" y="478964"/>
                  </a:cubicBezTo>
                  <a:lnTo>
                    <a:pt x="122560" y="299924"/>
                  </a:lnTo>
                  <a:cubicBezTo>
                    <a:pt x="122560" y="280725"/>
                    <a:pt x="121630" y="268707"/>
                    <a:pt x="119770" y="263870"/>
                  </a:cubicBezTo>
                  <a:cubicBezTo>
                    <a:pt x="117909" y="259033"/>
                    <a:pt x="113556" y="256615"/>
                    <a:pt x="106710" y="256615"/>
                  </a:cubicBezTo>
                  <a:close/>
                  <a:moveTo>
                    <a:pt x="104701" y="201028"/>
                  </a:moveTo>
                  <a:cubicBezTo>
                    <a:pt x="124495" y="201028"/>
                    <a:pt x="142205" y="204488"/>
                    <a:pt x="157832" y="211408"/>
                  </a:cubicBezTo>
                  <a:cubicBezTo>
                    <a:pt x="173459" y="218329"/>
                    <a:pt x="185142" y="226775"/>
                    <a:pt x="192881" y="236746"/>
                  </a:cubicBezTo>
                  <a:cubicBezTo>
                    <a:pt x="200621" y="246718"/>
                    <a:pt x="205867" y="257954"/>
                    <a:pt x="208620" y="270456"/>
                  </a:cubicBezTo>
                  <a:cubicBezTo>
                    <a:pt x="211373" y="282958"/>
                    <a:pt x="212750" y="302900"/>
                    <a:pt x="212750" y="330285"/>
                  </a:cubicBezTo>
                  <a:lnTo>
                    <a:pt x="212750" y="450836"/>
                  </a:lnTo>
                  <a:cubicBezTo>
                    <a:pt x="212750" y="478220"/>
                    <a:pt x="211262" y="498163"/>
                    <a:pt x="208285" y="510665"/>
                  </a:cubicBezTo>
                  <a:cubicBezTo>
                    <a:pt x="205309" y="523166"/>
                    <a:pt x="199132" y="534849"/>
                    <a:pt x="189756" y="545714"/>
                  </a:cubicBezTo>
                  <a:cubicBezTo>
                    <a:pt x="180380" y="556578"/>
                    <a:pt x="169069" y="564391"/>
                    <a:pt x="155823" y="569154"/>
                  </a:cubicBezTo>
                  <a:cubicBezTo>
                    <a:pt x="142578" y="573916"/>
                    <a:pt x="127769" y="576298"/>
                    <a:pt x="111398" y="576298"/>
                  </a:cubicBezTo>
                  <a:cubicBezTo>
                    <a:pt x="89818" y="576298"/>
                    <a:pt x="71884" y="573805"/>
                    <a:pt x="57597" y="568819"/>
                  </a:cubicBezTo>
                  <a:cubicBezTo>
                    <a:pt x="43309" y="563833"/>
                    <a:pt x="31924" y="556057"/>
                    <a:pt x="23441" y="545490"/>
                  </a:cubicBezTo>
                  <a:cubicBezTo>
                    <a:pt x="14958" y="534924"/>
                    <a:pt x="8930" y="523799"/>
                    <a:pt x="5358" y="512116"/>
                  </a:cubicBezTo>
                  <a:cubicBezTo>
                    <a:pt x="1786" y="500433"/>
                    <a:pt x="0" y="481866"/>
                    <a:pt x="0" y="456417"/>
                  </a:cubicBezTo>
                  <a:lnTo>
                    <a:pt x="0" y="330285"/>
                  </a:lnTo>
                  <a:cubicBezTo>
                    <a:pt x="0" y="297096"/>
                    <a:pt x="2865" y="272242"/>
                    <a:pt x="8595" y="255722"/>
                  </a:cubicBezTo>
                  <a:cubicBezTo>
                    <a:pt x="14325" y="239202"/>
                    <a:pt x="25710" y="225956"/>
                    <a:pt x="42751" y="215985"/>
                  </a:cubicBezTo>
                  <a:cubicBezTo>
                    <a:pt x="59792" y="206013"/>
                    <a:pt x="80442" y="201028"/>
                    <a:pt x="104701" y="201028"/>
                  </a:cubicBezTo>
                  <a:close/>
                  <a:moveTo>
                    <a:pt x="527038" y="0"/>
                  </a:moveTo>
                  <a:lnTo>
                    <a:pt x="1860689" y="0"/>
                  </a:lnTo>
                  <a:cubicBezTo>
                    <a:pt x="1906728" y="0"/>
                    <a:pt x="1944050" y="37322"/>
                    <a:pt x="1944050" y="83361"/>
                  </a:cubicBezTo>
                  <a:lnTo>
                    <a:pt x="1944050" y="1417013"/>
                  </a:lnTo>
                  <a:cubicBezTo>
                    <a:pt x="1944050" y="1463052"/>
                    <a:pt x="1906728" y="1500374"/>
                    <a:pt x="1860689" y="1500374"/>
                  </a:cubicBezTo>
                  <a:lnTo>
                    <a:pt x="527038" y="1500374"/>
                  </a:lnTo>
                  <a:cubicBezTo>
                    <a:pt x="480999" y="1500374"/>
                    <a:pt x="443677" y="1463052"/>
                    <a:pt x="443677" y="1417013"/>
                  </a:cubicBezTo>
                  <a:lnTo>
                    <a:pt x="443677" y="505753"/>
                  </a:lnTo>
                  <a:lnTo>
                    <a:pt x="431602" y="505753"/>
                  </a:lnTo>
                  <a:lnTo>
                    <a:pt x="431602" y="569377"/>
                  </a:lnTo>
                  <a:lnTo>
                    <a:pt x="341412" y="569377"/>
                  </a:lnTo>
                  <a:lnTo>
                    <a:pt x="341412" y="505753"/>
                  </a:lnTo>
                  <a:lnTo>
                    <a:pt x="234256" y="505753"/>
                  </a:lnTo>
                  <a:lnTo>
                    <a:pt x="234256" y="444138"/>
                  </a:lnTo>
                  <a:lnTo>
                    <a:pt x="312167" y="207948"/>
                  </a:lnTo>
                  <a:lnTo>
                    <a:pt x="431602" y="207948"/>
                  </a:lnTo>
                  <a:lnTo>
                    <a:pt x="431602" y="444138"/>
                  </a:lnTo>
                  <a:lnTo>
                    <a:pt x="443677" y="444138"/>
                  </a:lnTo>
                  <a:lnTo>
                    <a:pt x="443677" y="83361"/>
                  </a:lnTo>
                  <a:cubicBezTo>
                    <a:pt x="443677" y="37322"/>
                    <a:pt x="480999" y="0"/>
                    <a:pt x="52703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noFill/>
            </a:ln>
            <a:effectLst>
              <a:outerShdw blurRad="177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4880408" y="3915584"/>
              <a:ext cx="1185797" cy="1254030"/>
            </a:xfrm>
            <a:custGeom>
              <a:avLst/>
              <a:gdLst>
                <a:gd name="connsiteX0" fmla="*/ 134955 w 2638424"/>
                <a:gd name="connsiteY0" fmla="*/ 0 h 2790241"/>
                <a:gd name="connsiteX1" fmla="*/ 2503469 w 2638424"/>
                <a:gd name="connsiteY1" fmla="*/ 0 h 2790241"/>
                <a:gd name="connsiteX2" fmla="*/ 2638424 w 2638424"/>
                <a:gd name="connsiteY2" fmla="*/ 134955 h 2790241"/>
                <a:gd name="connsiteX3" fmla="*/ 2638424 w 2638424"/>
                <a:gd name="connsiteY3" fmla="*/ 2503469 h 2790241"/>
                <a:gd name="connsiteX4" fmla="*/ 2503469 w 2638424"/>
                <a:gd name="connsiteY4" fmla="*/ 2638424 h 2790241"/>
                <a:gd name="connsiteX5" fmla="*/ 1477630 w 2638424"/>
                <a:gd name="connsiteY5" fmla="*/ 2638424 h 2790241"/>
                <a:gd name="connsiteX6" fmla="*/ 1330481 w 2638424"/>
                <a:gd name="connsiteY6" fmla="*/ 2785573 h 2790241"/>
                <a:gd name="connsiteX7" fmla="*/ 1307941 w 2638424"/>
                <a:gd name="connsiteY7" fmla="*/ 2785573 h 2790241"/>
                <a:gd name="connsiteX8" fmla="*/ 1160792 w 2638424"/>
                <a:gd name="connsiteY8" fmla="*/ 2638424 h 2790241"/>
                <a:gd name="connsiteX9" fmla="*/ 134955 w 2638424"/>
                <a:gd name="connsiteY9" fmla="*/ 2638424 h 2790241"/>
                <a:gd name="connsiteX10" fmla="*/ 0 w 2638424"/>
                <a:gd name="connsiteY10" fmla="*/ 2503469 h 2790241"/>
                <a:gd name="connsiteX11" fmla="*/ 0 w 2638424"/>
                <a:gd name="connsiteY11" fmla="*/ 134955 h 2790241"/>
                <a:gd name="connsiteX12" fmla="*/ 134955 w 2638424"/>
                <a:gd name="connsiteY12" fmla="*/ 0 h 27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424" h="2790241">
                  <a:moveTo>
                    <a:pt x="134955" y="0"/>
                  </a:moveTo>
                  <a:lnTo>
                    <a:pt x="2503469" y="0"/>
                  </a:lnTo>
                  <a:cubicBezTo>
                    <a:pt x="2578003" y="0"/>
                    <a:pt x="2638424" y="60421"/>
                    <a:pt x="2638424" y="134955"/>
                  </a:cubicBezTo>
                  <a:lnTo>
                    <a:pt x="2638424" y="2503469"/>
                  </a:lnTo>
                  <a:cubicBezTo>
                    <a:pt x="2638424" y="2578003"/>
                    <a:pt x="2578003" y="2638424"/>
                    <a:pt x="2503469" y="2638424"/>
                  </a:cubicBezTo>
                  <a:lnTo>
                    <a:pt x="1477630" y="2638424"/>
                  </a:lnTo>
                  <a:lnTo>
                    <a:pt x="1330481" y="2785573"/>
                  </a:lnTo>
                  <a:cubicBezTo>
                    <a:pt x="1324257" y="2791797"/>
                    <a:pt x="1314166" y="2791797"/>
                    <a:pt x="1307941" y="2785573"/>
                  </a:cubicBezTo>
                  <a:lnTo>
                    <a:pt x="1160792" y="2638424"/>
                  </a:lnTo>
                  <a:lnTo>
                    <a:pt x="134955" y="2638424"/>
                  </a:lnTo>
                  <a:cubicBezTo>
                    <a:pt x="60421" y="2638424"/>
                    <a:pt x="0" y="2578003"/>
                    <a:pt x="0" y="2503469"/>
                  </a:cubicBezTo>
                  <a:lnTo>
                    <a:pt x="0" y="134955"/>
                  </a:lnTo>
                  <a:cubicBezTo>
                    <a:pt x="0" y="60421"/>
                    <a:pt x="60421" y="0"/>
                    <a:pt x="134955" y="0"/>
                  </a:cubicBezTo>
                  <a:close/>
                </a:path>
              </a:pathLst>
            </a:custGeom>
            <a:gradFill>
              <a:gsLst>
                <a:gs pos="0">
                  <a:srgbClr val="AEAEAE">
                    <a:lumMod val="98000"/>
                    <a:lumOff val="2000"/>
                  </a:srgb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4958683" y="3998363"/>
              <a:ext cx="1029248" cy="1088472"/>
            </a:xfrm>
            <a:custGeom>
              <a:avLst/>
              <a:gdLst>
                <a:gd name="connsiteX0" fmla="*/ 134955 w 2638424"/>
                <a:gd name="connsiteY0" fmla="*/ 0 h 2790241"/>
                <a:gd name="connsiteX1" fmla="*/ 2503469 w 2638424"/>
                <a:gd name="connsiteY1" fmla="*/ 0 h 2790241"/>
                <a:gd name="connsiteX2" fmla="*/ 2638424 w 2638424"/>
                <a:gd name="connsiteY2" fmla="*/ 134955 h 2790241"/>
                <a:gd name="connsiteX3" fmla="*/ 2638424 w 2638424"/>
                <a:gd name="connsiteY3" fmla="*/ 2503469 h 2790241"/>
                <a:gd name="connsiteX4" fmla="*/ 2503469 w 2638424"/>
                <a:gd name="connsiteY4" fmla="*/ 2638424 h 2790241"/>
                <a:gd name="connsiteX5" fmla="*/ 1477630 w 2638424"/>
                <a:gd name="connsiteY5" fmla="*/ 2638424 h 2790241"/>
                <a:gd name="connsiteX6" fmla="*/ 1330481 w 2638424"/>
                <a:gd name="connsiteY6" fmla="*/ 2785573 h 2790241"/>
                <a:gd name="connsiteX7" fmla="*/ 1307941 w 2638424"/>
                <a:gd name="connsiteY7" fmla="*/ 2785573 h 2790241"/>
                <a:gd name="connsiteX8" fmla="*/ 1160792 w 2638424"/>
                <a:gd name="connsiteY8" fmla="*/ 2638424 h 2790241"/>
                <a:gd name="connsiteX9" fmla="*/ 134955 w 2638424"/>
                <a:gd name="connsiteY9" fmla="*/ 2638424 h 2790241"/>
                <a:gd name="connsiteX10" fmla="*/ 0 w 2638424"/>
                <a:gd name="connsiteY10" fmla="*/ 2503469 h 2790241"/>
                <a:gd name="connsiteX11" fmla="*/ 0 w 2638424"/>
                <a:gd name="connsiteY11" fmla="*/ 134955 h 2790241"/>
                <a:gd name="connsiteX12" fmla="*/ 134955 w 2638424"/>
                <a:gd name="connsiteY12" fmla="*/ 0 h 27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424" h="2790241">
                  <a:moveTo>
                    <a:pt x="134955" y="0"/>
                  </a:moveTo>
                  <a:lnTo>
                    <a:pt x="2503469" y="0"/>
                  </a:lnTo>
                  <a:cubicBezTo>
                    <a:pt x="2578003" y="0"/>
                    <a:pt x="2638424" y="60421"/>
                    <a:pt x="2638424" y="134955"/>
                  </a:cubicBezTo>
                  <a:lnTo>
                    <a:pt x="2638424" y="2503469"/>
                  </a:lnTo>
                  <a:cubicBezTo>
                    <a:pt x="2638424" y="2578003"/>
                    <a:pt x="2578003" y="2638424"/>
                    <a:pt x="2503469" y="2638424"/>
                  </a:cubicBezTo>
                  <a:lnTo>
                    <a:pt x="1477630" y="2638424"/>
                  </a:lnTo>
                  <a:lnTo>
                    <a:pt x="1330481" y="2785573"/>
                  </a:lnTo>
                  <a:cubicBezTo>
                    <a:pt x="1324257" y="2791797"/>
                    <a:pt x="1314166" y="2791797"/>
                    <a:pt x="1307941" y="2785573"/>
                  </a:cubicBezTo>
                  <a:lnTo>
                    <a:pt x="1160792" y="2638424"/>
                  </a:lnTo>
                  <a:lnTo>
                    <a:pt x="134955" y="2638424"/>
                  </a:lnTo>
                  <a:cubicBezTo>
                    <a:pt x="60421" y="2638424"/>
                    <a:pt x="0" y="2578003"/>
                    <a:pt x="0" y="2503469"/>
                  </a:cubicBezTo>
                  <a:lnTo>
                    <a:pt x="0" y="134955"/>
                  </a:lnTo>
                  <a:cubicBezTo>
                    <a:pt x="0" y="60421"/>
                    <a:pt x="60421" y="0"/>
                    <a:pt x="134955" y="0"/>
                  </a:cubicBezTo>
                  <a:close/>
                </a:path>
              </a:pathLst>
            </a:custGeom>
            <a:solidFill>
              <a:srgbClr val="FBBB5E"/>
            </a:solidFill>
            <a:ln>
              <a:noFill/>
            </a:ln>
            <a:effectLst>
              <a:innerShdw blurRad="139700" dist="50800" dir="1350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5313452" y="4171857"/>
              <a:ext cx="313130" cy="340758"/>
              <a:chOff x="4873626" y="1965325"/>
              <a:chExt cx="269876" cy="293688"/>
            </a:xfrm>
            <a:solidFill>
              <a:schemeClr val="bg1"/>
            </a:solidFill>
          </p:grpSpPr>
          <p:sp>
            <p:nvSpPr>
              <p:cNvPr id="88" name="Freeform 502"/>
              <p:cNvSpPr>
                <a:spLocks/>
              </p:cNvSpPr>
              <p:nvPr/>
            </p:nvSpPr>
            <p:spPr bwMode="auto">
              <a:xfrm>
                <a:off x="4873626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03"/>
              <p:cNvSpPr>
                <a:spLocks/>
              </p:cNvSpPr>
              <p:nvPr/>
            </p:nvSpPr>
            <p:spPr bwMode="auto">
              <a:xfrm>
                <a:off x="4884739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504"/>
              <p:cNvSpPr>
                <a:spLocks/>
              </p:cNvSpPr>
              <p:nvPr/>
            </p:nvSpPr>
            <p:spPr bwMode="auto">
              <a:xfrm>
                <a:off x="4940301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839768" y="4514880"/>
              <a:ext cx="1234325" cy="40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Impact" panose="020B0806030902050204" pitchFamily="34" charset="0"/>
                </a:rPr>
                <a:t>10</a:t>
              </a:r>
              <a:r>
                <a:rPr lang="en-US" altLang="zh-CN" sz="1600" dirty="0">
                  <a:solidFill>
                    <a:prstClr val="white"/>
                  </a:solidFill>
                  <a:latin typeface="Impact" panose="020B0806030902050204" pitchFamily="34" charset="0"/>
                </a:rPr>
                <a:t>%</a:t>
              </a:r>
              <a:endParaRPr lang="zh-CN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4477383" y="5312628"/>
              <a:ext cx="1923123" cy="971775"/>
              <a:chOff x="3759996" y="3786605"/>
              <a:chExt cx="2047733" cy="1034739"/>
            </a:xfrm>
          </p:grpSpPr>
          <p:sp>
            <p:nvSpPr>
              <p:cNvPr id="192" name="文本框 191"/>
              <p:cNvSpPr txBox="1"/>
              <p:nvPr/>
            </p:nvSpPr>
            <p:spPr>
              <a:xfrm>
                <a:off x="3759996" y="3786605"/>
                <a:ext cx="2047733" cy="42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BBB5E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3762898" y="4133135"/>
                <a:ext cx="1825854" cy="68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此处添加详细文本描述，建议与标题相关并符合整体语言风格，语</a:t>
                </a:r>
                <a:r>
                  <a:rPr lang="en-US" altLang="zh-CN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363794" y="824345"/>
            <a:ext cx="2524069" cy="3065530"/>
            <a:chOff x="6159100" y="713267"/>
            <a:chExt cx="2524069" cy="3065530"/>
          </a:xfrm>
        </p:grpSpPr>
        <p:sp>
          <p:nvSpPr>
            <p:cNvPr id="176" name="任意多边形 175"/>
            <p:cNvSpPr/>
            <p:nvPr/>
          </p:nvSpPr>
          <p:spPr>
            <a:xfrm>
              <a:off x="6159100" y="1772890"/>
              <a:ext cx="2524069" cy="2005907"/>
            </a:xfrm>
            <a:custGeom>
              <a:avLst/>
              <a:gdLst/>
              <a:ahLst/>
              <a:cxnLst/>
              <a:rect l="l" t="t" r="r" b="b"/>
              <a:pathLst>
                <a:path w="2524069" h="2005907">
                  <a:moveTo>
                    <a:pt x="2072525" y="393651"/>
                  </a:moveTo>
                  <a:cubicBezTo>
                    <a:pt x="2063596" y="393651"/>
                    <a:pt x="2057692" y="397074"/>
                    <a:pt x="2054815" y="403920"/>
                  </a:cubicBezTo>
                  <a:cubicBezTo>
                    <a:pt x="2051937" y="410766"/>
                    <a:pt x="2050499" y="426591"/>
                    <a:pt x="2050499" y="451396"/>
                  </a:cubicBezTo>
                  <a:lnTo>
                    <a:pt x="2050499" y="686544"/>
                  </a:lnTo>
                  <a:cubicBezTo>
                    <a:pt x="2050499" y="714524"/>
                    <a:pt x="2051838" y="731391"/>
                    <a:pt x="2054517" y="737146"/>
                  </a:cubicBezTo>
                  <a:cubicBezTo>
                    <a:pt x="2057196" y="742901"/>
                    <a:pt x="2063000" y="745778"/>
                    <a:pt x="2071930" y="745778"/>
                  </a:cubicBezTo>
                  <a:cubicBezTo>
                    <a:pt x="2080860" y="745778"/>
                    <a:pt x="2086713" y="742405"/>
                    <a:pt x="2089492" y="735658"/>
                  </a:cubicBezTo>
                  <a:cubicBezTo>
                    <a:pt x="2092270" y="728911"/>
                    <a:pt x="2093659" y="713730"/>
                    <a:pt x="2093659" y="690116"/>
                  </a:cubicBezTo>
                  <a:lnTo>
                    <a:pt x="2093659" y="451396"/>
                  </a:lnTo>
                  <a:cubicBezTo>
                    <a:pt x="2093659" y="425798"/>
                    <a:pt x="2092419" y="409774"/>
                    <a:pt x="2089938" y="403325"/>
                  </a:cubicBezTo>
                  <a:cubicBezTo>
                    <a:pt x="2087458" y="396875"/>
                    <a:pt x="2081653" y="393651"/>
                    <a:pt x="2072525" y="393651"/>
                  </a:cubicBezTo>
                  <a:close/>
                  <a:moveTo>
                    <a:pt x="2378813" y="319534"/>
                  </a:moveTo>
                  <a:cubicBezTo>
                    <a:pt x="2426637" y="319534"/>
                    <a:pt x="2462802" y="331391"/>
                    <a:pt x="2487309" y="355104"/>
                  </a:cubicBezTo>
                  <a:cubicBezTo>
                    <a:pt x="2511816" y="378818"/>
                    <a:pt x="2524069" y="408831"/>
                    <a:pt x="2524069" y="445145"/>
                  </a:cubicBezTo>
                  <a:cubicBezTo>
                    <a:pt x="2524069" y="472728"/>
                    <a:pt x="2517173" y="501898"/>
                    <a:pt x="2503380" y="532656"/>
                  </a:cubicBezTo>
                  <a:cubicBezTo>
                    <a:pt x="2489587" y="563414"/>
                    <a:pt x="2448955" y="628700"/>
                    <a:pt x="2381483" y="728514"/>
                  </a:cubicBezTo>
                  <a:lnTo>
                    <a:pt x="2513354" y="728514"/>
                  </a:lnTo>
                  <a:lnTo>
                    <a:pt x="2513354" y="810667"/>
                  </a:lnTo>
                  <a:lnTo>
                    <a:pt x="2248738" y="810667"/>
                  </a:lnTo>
                  <a:lnTo>
                    <a:pt x="2248812" y="741909"/>
                  </a:lnTo>
                  <a:cubicBezTo>
                    <a:pt x="2327195" y="613718"/>
                    <a:pt x="2373778" y="534393"/>
                    <a:pt x="2388561" y="503932"/>
                  </a:cubicBezTo>
                  <a:cubicBezTo>
                    <a:pt x="2403345" y="473472"/>
                    <a:pt x="2410737" y="449709"/>
                    <a:pt x="2410737" y="432644"/>
                  </a:cubicBezTo>
                  <a:cubicBezTo>
                    <a:pt x="2410737" y="419547"/>
                    <a:pt x="2408501" y="409774"/>
                    <a:pt x="2404030" y="403325"/>
                  </a:cubicBezTo>
                  <a:cubicBezTo>
                    <a:pt x="2399559" y="396875"/>
                    <a:pt x="2392753" y="393651"/>
                    <a:pt x="2383613" y="393651"/>
                  </a:cubicBezTo>
                  <a:cubicBezTo>
                    <a:pt x="2374472" y="393651"/>
                    <a:pt x="2367667" y="397223"/>
                    <a:pt x="2363196" y="404366"/>
                  </a:cubicBezTo>
                  <a:cubicBezTo>
                    <a:pt x="2358724" y="411510"/>
                    <a:pt x="2356489" y="425698"/>
                    <a:pt x="2356489" y="446931"/>
                  </a:cubicBezTo>
                  <a:lnTo>
                    <a:pt x="2356489" y="492770"/>
                  </a:lnTo>
                  <a:lnTo>
                    <a:pt x="2248738" y="492770"/>
                  </a:lnTo>
                  <a:lnTo>
                    <a:pt x="2248738" y="475209"/>
                  </a:lnTo>
                  <a:cubicBezTo>
                    <a:pt x="2248738" y="448221"/>
                    <a:pt x="2250127" y="426939"/>
                    <a:pt x="2252905" y="411361"/>
                  </a:cubicBezTo>
                  <a:cubicBezTo>
                    <a:pt x="2255683" y="395784"/>
                    <a:pt x="2262529" y="380455"/>
                    <a:pt x="2273443" y="365373"/>
                  </a:cubicBezTo>
                  <a:cubicBezTo>
                    <a:pt x="2284357" y="350292"/>
                    <a:pt x="2298545" y="338882"/>
                    <a:pt x="2316008" y="331143"/>
                  </a:cubicBezTo>
                  <a:cubicBezTo>
                    <a:pt x="2333470" y="323404"/>
                    <a:pt x="2354405" y="319534"/>
                    <a:pt x="2378813" y="319534"/>
                  </a:cubicBezTo>
                  <a:close/>
                  <a:moveTo>
                    <a:pt x="111448" y="0"/>
                  </a:moveTo>
                  <a:lnTo>
                    <a:pt x="1894458" y="0"/>
                  </a:lnTo>
                  <a:cubicBezTo>
                    <a:pt x="1956009" y="0"/>
                    <a:pt x="2005906" y="49897"/>
                    <a:pt x="2005906" y="111448"/>
                  </a:cubicBezTo>
                  <a:lnTo>
                    <a:pt x="2005906" y="332072"/>
                  </a:lnTo>
                  <a:lnTo>
                    <a:pt x="2024937" y="324520"/>
                  </a:lnTo>
                  <a:cubicBezTo>
                    <a:pt x="2038704" y="321196"/>
                    <a:pt x="2053673" y="319534"/>
                    <a:pt x="2069846" y="319534"/>
                  </a:cubicBezTo>
                  <a:cubicBezTo>
                    <a:pt x="2096238" y="319534"/>
                    <a:pt x="2119853" y="324148"/>
                    <a:pt x="2140688" y="333375"/>
                  </a:cubicBezTo>
                  <a:cubicBezTo>
                    <a:pt x="2161524" y="342603"/>
                    <a:pt x="2177102" y="353864"/>
                    <a:pt x="2187421" y="367159"/>
                  </a:cubicBezTo>
                  <a:cubicBezTo>
                    <a:pt x="2197739" y="380455"/>
                    <a:pt x="2204734" y="395437"/>
                    <a:pt x="2208405" y="412105"/>
                  </a:cubicBezTo>
                  <a:cubicBezTo>
                    <a:pt x="2212076" y="428774"/>
                    <a:pt x="2213912" y="455365"/>
                    <a:pt x="2213912" y="491877"/>
                  </a:cubicBezTo>
                  <a:lnTo>
                    <a:pt x="2213912" y="652612"/>
                  </a:lnTo>
                  <a:cubicBezTo>
                    <a:pt x="2213912" y="689124"/>
                    <a:pt x="2211928" y="715715"/>
                    <a:pt x="2207959" y="732384"/>
                  </a:cubicBezTo>
                  <a:cubicBezTo>
                    <a:pt x="2203990" y="749052"/>
                    <a:pt x="2195755" y="764630"/>
                    <a:pt x="2183253" y="779116"/>
                  </a:cubicBezTo>
                  <a:cubicBezTo>
                    <a:pt x="2170752" y="793602"/>
                    <a:pt x="2155670" y="804019"/>
                    <a:pt x="2138010" y="810370"/>
                  </a:cubicBezTo>
                  <a:cubicBezTo>
                    <a:pt x="2120349" y="816720"/>
                    <a:pt x="2100604" y="819895"/>
                    <a:pt x="2078776" y="819895"/>
                  </a:cubicBezTo>
                  <a:cubicBezTo>
                    <a:pt x="2050003" y="819895"/>
                    <a:pt x="2026091" y="816571"/>
                    <a:pt x="2007041" y="809923"/>
                  </a:cubicBezTo>
                  <a:lnTo>
                    <a:pt x="2005906" y="809148"/>
                  </a:lnTo>
                  <a:lnTo>
                    <a:pt x="2005906" y="1894459"/>
                  </a:lnTo>
                  <a:cubicBezTo>
                    <a:pt x="2005906" y="1956010"/>
                    <a:pt x="1956009" y="2005907"/>
                    <a:pt x="1894458" y="2005907"/>
                  </a:cubicBezTo>
                  <a:lnTo>
                    <a:pt x="111448" y="2005907"/>
                  </a:lnTo>
                  <a:cubicBezTo>
                    <a:pt x="49897" y="2005907"/>
                    <a:pt x="0" y="1956010"/>
                    <a:pt x="0" y="1894459"/>
                  </a:cubicBezTo>
                  <a:lnTo>
                    <a:pt x="0" y="111448"/>
                  </a:lnTo>
                  <a:cubicBezTo>
                    <a:pt x="0" y="49897"/>
                    <a:pt x="49897" y="0"/>
                    <a:pt x="1114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noFill/>
            </a:ln>
            <a:effectLst>
              <a:outerShdw blurRad="177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6369384" y="1967912"/>
              <a:ext cx="1585338" cy="1676560"/>
            </a:xfrm>
            <a:custGeom>
              <a:avLst/>
              <a:gdLst>
                <a:gd name="connsiteX0" fmla="*/ 134955 w 2638424"/>
                <a:gd name="connsiteY0" fmla="*/ 0 h 2790241"/>
                <a:gd name="connsiteX1" fmla="*/ 2503469 w 2638424"/>
                <a:gd name="connsiteY1" fmla="*/ 0 h 2790241"/>
                <a:gd name="connsiteX2" fmla="*/ 2638424 w 2638424"/>
                <a:gd name="connsiteY2" fmla="*/ 134955 h 2790241"/>
                <a:gd name="connsiteX3" fmla="*/ 2638424 w 2638424"/>
                <a:gd name="connsiteY3" fmla="*/ 2503469 h 2790241"/>
                <a:gd name="connsiteX4" fmla="*/ 2503469 w 2638424"/>
                <a:gd name="connsiteY4" fmla="*/ 2638424 h 2790241"/>
                <a:gd name="connsiteX5" fmla="*/ 1477630 w 2638424"/>
                <a:gd name="connsiteY5" fmla="*/ 2638424 h 2790241"/>
                <a:gd name="connsiteX6" fmla="*/ 1330481 w 2638424"/>
                <a:gd name="connsiteY6" fmla="*/ 2785573 h 2790241"/>
                <a:gd name="connsiteX7" fmla="*/ 1307941 w 2638424"/>
                <a:gd name="connsiteY7" fmla="*/ 2785573 h 2790241"/>
                <a:gd name="connsiteX8" fmla="*/ 1160792 w 2638424"/>
                <a:gd name="connsiteY8" fmla="*/ 2638424 h 2790241"/>
                <a:gd name="connsiteX9" fmla="*/ 134955 w 2638424"/>
                <a:gd name="connsiteY9" fmla="*/ 2638424 h 2790241"/>
                <a:gd name="connsiteX10" fmla="*/ 0 w 2638424"/>
                <a:gd name="connsiteY10" fmla="*/ 2503469 h 2790241"/>
                <a:gd name="connsiteX11" fmla="*/ 0 w 2638424"/>
                <a:gd name="connsiteY11" fmla="*/ 134955 h 2790241"/>
                <a:gd name="connsiteX12" fmla="*/ 134955 w 2638424"/>
                <a:gd name="connsiteY12" fmla="*/ 0 h 27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424" h="2790241">
                  <a:moveTo>
                    <a:pt x="134955" y="0"/>
                  </a:moveTo>
                  <a:lnTo>
                    <a:pt x="2503469" y="0"/>
                  </a:lnTo>
                  <a:cubicBezTo>
                    <a:pt x="2578003" y="0"/>
                    <a:pt x="2638424" y="60421"/>
                    <a:pt x="2638424" y="134955"/>
                  </a:cubicBezTo>
                  <a:lnTo>
                    <a:pt x="2638424" y="2503469"/>
                  </a:lnTo>
                  <a:cubicBezTo>
                    <a:pt x="2638424" y="2578003"/>
                    <a:pt x="2578003" y="2638424"/>
                    <a:pt x="2503469" y="2638424"/>
                  </a:cubicBezTo>
                  <a:lnTo>
                    <a:pt x="1477630" y="2638424"/>
                  </a:lnTo>
                  <a:lnTo>
                    <a:pt x="1330481" y="2785573"/>
                  </a:lnTo>
                  <a:cubicBezTo>
                    <a:pt x="1324257" y="2791797"/>
                    <a:pt x="1314166" y="2791797"/>
                    <a:pt x="1307941" y="2785573"/>
                  </a:cubicBezTo>
                  <a:lnTo>
                    <a:pt x="1160792" y="2638424"/>
                  </a:lnTo>
                  <a:lnTo>
                    <a:pt x="134955" y="2638424"/>
                  </a:lnTo>
                  <a:cubicBezTo>
                    <a:pt x="60421" y="2638424"/>
                    <a:pt x="0" y="2578003"/>
                    <a:pt x="0" y="2503469"/>
                  </a:cubicBezTo>
                  <a:lnTo>
                    <a:pt x="0" y="134955"/>
                  </a:lnTo>
                  <a:cubicBezTo>
                    <a:pt x="0" y="60421"/>
                    <a:pt x="60421" y="0"/>
                    <a:pt x="134955" y="0"/>
                  </a:cubicBezTo>
                  <a:close/>
                </a:path>
              </a:pathLst>
            </a:custGeom>
            <a:gradFill>
              <a:gsLst>
                <a:gs pos="0">
                  <a:srgbClr val="AEAEAE">
                    <a:lumMod val="98000"/>
                    <a:lumOff val="2000"/>
                  </a:srgb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474033" y="2078582"/>
              <a:ext cx="1376041" cy="1455220"/>
            </a:xfrm>
            <a:custGeom>
              <a:avLst/>
              <a:gdLst>
                <a:gd name="connsiteX0" fmla="*/ 134955 w 2638424"/>
                <a:gd name="connsiteY0" fmla="*/ 0 h 2790241"/>
                <a:gd name="connsiteX1" fmla="*/ 2503469 w 2638424"/>
                <a:gd name="connsiteY1" fmla="*/ 0 h 2790241"/>
                <a:gd name="connsiteX2" fmla="*/ 2638424 w 2638424"/>
                <a:gd name="connsiteY2" fmla="*/ 134955 h 2790241"/>
                <a:gd name="connsiteX3" fmla="*/ 2638424 w 2638424"/>
                <a:gd name="connsiteY3" fmla="*/ 2503469 h 2790241"/>
                <a:gd name="connsiteX4" fmla="*/ 2503469 w 2638424"/>
                <a:gd name="connsiteY4" fmla="*/ 2638424 h 2790241"/>
                <a:gd name="connsiteX5" fmla="*/ 1477630 w 2638424"/>
                <a:gd name="connsiteY5" fmla="*/ 2638424 h 2790241"/>
                <a:gd name="connsiteX6" fmla="*/ 1330481 w 2638424"/>
                <a:gd name="connsiteY6" fmla="*/ 2785573 h 2790241"/>
                <a:gd name="connsiteX7" fmla="*/ 1307941 w 2638424"/>
                <a:gd name="connsiteY7" fmla="*/ 2785573 h 2790241"/>
                <a:gd name="connsiteX8" fmla="*/ 1160792 w 2638424"/>
                <a:gd name="connsiteY8" fmla="*/ 2638424 h 2790241"/>
                <a:gd name="connsiteX9" fmla="*/ 134955 w 2638424"/>
                <a:gd name="connsiteY9" fmla="*/ 2638424 h 2790241"/>
                <a:gd name="connsiteX10" fmla="*/ 0 w 2638424"/>
                <a:gd name="connsiteY10" fmla="*/ 2503469 h 2790241"/>
                <a:gd name="connsiteX11" fmla="*/ 0 w 2638424"/>
                <a:gd name="connsiteY11" fmla="*/ 134955 h 2790241"/>
                <a:gd name="connsiteX12" fmla="*/ 134955 w 2638424"/>
                <a:gd name="connsiteY12" fmla="*/ 0 h 27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424" h="2790241">
                  <a:moveTo>
                    <a:pt x="134955" y="0"/>
                  </a:moveTo>
                  <a:lnTo>
                    <a:pt x="2503469" y="0"/>
                  </a:lnTo>
                  <a:cubicBezTo>
                    <a:pt x="2578003" y="0"/>
                    <a:pt x="2638424" y="60421"/>
                    <a:pt x="2638424" y="134955"/>
                  </a:cubicBezTo>
                  <a:lnTo>
                    <a:pt x="2638424" y="2503469"/>
                  </a:lnTo>
                  <a:cubicBezTo>
                    <a:pt x="2638424" y="2578003"/>
                    <a:pt x="2578003" y="2638424"/>
                    <a:pt x="2503469" y="2638424"/>
                  </a:cubicBezTo>
                  <a:lnTo>
                    <a:pt x="1477630" y="2638424"/>
                  </a:lnTo>
                  <a:lnTo>
                    <a:pt x="1330481" y="2785573"/>
                  </a:lnTo>
                  <a:cubicBezTo>
                    <a:pt x="1324257" y="2791797"/>
                    <a:pt x="1314166" y="2791797"/>
                    <a:pt x="1307941" y="2785573"/>
                  </a:cubicBezTo>
                  <a:lnTo>
                    <a:pt x="1160792" y="2638424"/>
                  </a:lnTo>
                  <a:lnTo>
                    <a:pt x="134955" y="2638424"/>
                  </a:lnTo>
                  <a:cubicBezTo>
                    <a:pt x="60421" y="2638424"/>
                    <a:pt x="0" y="2578003"/>
                    <a:pt x="0" y="2503469"/>
                  </a:cubicBezTo>
                  <a:lnTo>
                    <a:pt x="0" y="134955"/>
                  </a:lnTo>
                  <a:cubicBezTo>
                    <a:pt x="0" y="60421"/>
                    <a:pt x="60421" y="0"/>
                    <a:pt x="134955" y="0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ffectLst>
              <a:innerShdw blurRad="139700" dist="50800" dir="1350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6935470" y="2220342"/>
              <a:ext cx="453167" cy="458517"/>
              <a:chOff x="2426" y="2781"/>
              <a:chExt cx="593" cy="600"/>
            </a:xfrm>
            <a:solidFill>
              <a:schemeClr val="bg1"/>
            </a:solidFill>
          </p:grpSpPr>
          <p:sp>
            <p:nvSpPr>
              <p:cNvPr id="85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6544890" y="2765896"/>
              <a:ext cx="1234325" cy="51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</a:rPr>
                <a:t>30</a:t>
              </a:r>
              <a:r>
                <a:rPr lang="en-US" altLang="zh-CN" sz="2000" dirty="0">
                  <a:solidFill>
                    <a:prstClr val="white"/>
                  </a:solidFill>
                  <a:latin typeface="Impact" panose="020B0806030902050204" pitchFamily="34" charset="0"/>
                </a:rPr>
                <a:t>%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243827" y="713267"/>
              <a:ext cx="1923123" cy="1156441"/>
              <a:chOff x="3759996" y="3786605"/>
              <a:chExt cx="2047733" cy="1231370"/>
            </a:xfrm>
          </p:grpSpPr>
          <p:sp>
            <p:nvSpPr>
              <p:cNvPr id="183" name="文本框 182"/>
              <p:cNvSpPr txBox="1"/>
              <p:nvPr/>
            </p:nvSpPr>
            <p:spPr>
              <a:xfrm>
                <a:off x="3759996" y="3786605"/>
                <a:ext cx="2047733" cy="42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E87071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3762898" y="4133135"/>
                <a:ext cx="1803220" cy="88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此处添加详细文本描述，建议与标题相关并符合整体语言风格，语</a:t>
                </a:r>
                <a:r>
                  <a:rPr lang="en-US" altLang="zh-CN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348927" y="3898293"/>
            <a:ext cx="3720882" cy="1714746"/>
            <a:chOff x="6136669" y="3762869"/>
            <a:chExt cx="3720882" cy="1714746"/>
          </a:xfrm>
        </p:grpSpPr>
        <p:sp>
          <p:nvSpPr>
            <p:cNvPr id="198" name="任意多边形 197"/>
            <p:cNvSpPr/>
            <p:nvPr/>
          </p:nvSpPr>
          <p:spPr>
            <a:xfrm>
              <a:off x="6136669" y="3762869"/>
              <a:ext cx="2158065" cy="1714746"/>
            </a:xfrm>
            <a:custGeom>
              <a:avLst/>
              <a:gdLst/>
              <a:ahLst/>
              <a:cxnLst/>
              <a:rect l="l" t="t" r="r" b="b"/>
              <a:pathLst>
                <a:path w="2158065" h="1714746">
                  <a:moveTo>
                    <a:pt x="1777237" y="249338"/>
                  </a:moveTo>
                  <a:cubicBezTo>
                    <a:pt x="1769842" y="249338"/>
                    <a:pt x="1764954" y="252173"/>
                    <a:pt x="1762571" y="257843"/>
                  </a:cubicBezTo>
                  <a:cubicBezTo>
                    <a:pt x="1760188" y="263512"/>
                    <a:pt x="1758997" y="276617"/>
                    <a:pt x="1758997" y="297159"/>
                  </a:cubicBezTo>
                  <a:lnTo>
                    <a:pt x="1758997" y="491891"/>
                  </a:lnTo>
                  <a:cubicBezTo>
                    <a:pt x="1758997" y="515062"/>
                    <a:pt x="1760106" y="529030"/>
                    <a:pt x="1762324" y="533796"/>
                  </a:cubicBezTo>
                  <a:cubicBezTo>
                    <a:pt x="1764543" y="538561"/>
                    <a:pt x="1769349" y="540944"/>
                    <a:pt x="1776744" y="540944"/>
                  </a:cubicBezTo>
                  <a:cubicBezTo>
                    <a:pt x="1784139" y="540944"/>
                    <a:pt x="1788987" y="538150"/>
                    <a:pt x="1791288" y="532563"/>
                  </a:cubicBezTo>
                  <a:cubicBezTo>
                    <a:pt x="1793588" y="526976"/>
                    <a:pt x="1794739" y="514405"/>
                    <a:pt x="1794739" y="494849"/>
                  </a:cubicBezTo>
                  <a:lnTo>
                    <a:pt x="1794739" y="297159"/>
                  </a:lnTo>
                  <a:cubicBezTo>
                    <a:pt x="1794739" y="275960"/>
                    <a:pt x="1793712" y="262690"/>
                    <a:pt x="1791657" y="257350"/>
                  </a:cubicBezTo>
                  <a:cubicBezTo>
                    <a:pt x="1789603" y="252009"/>
                    <a:pt x="1784797" y="249338"/>
                    <a:pt x="1777237" y="249338"/>
                  </a:cubicBezTo>
                  <a:close/>
                  <a:moveTo>
                    <a:pt x="2032352" y="187714"/>
                  </a:moveTo>
                  <a:cubicBezTo>
                    <a:pt x="2079844" y="187714"/>
                    <a:pt x="2112053" y="196993"/>
                    <a:pt x="2128979" y="215549"/>
                  </a:cubicBezTo>
                  <a:cubicBezTo>
                    <a:pt x="2145905" y="234106"/>
                    <a:pt x="2154368" y="259888"/>
                    <a:pt x="2154368" y="292895"/>
                  </a:cubicBezTo>
                  <a:cubicBezTo>
                    <a:pt x="2154368" y="315229"/>
                    <a:pt x="2151328" y="331363"/>
                    <a:pt x="2145247" y="341299"/>
                  </a:cubicBezTo>
                  <a:cubicBezTo>
                    <a:pt x="2139167" y="351235"/>
                    <a:pt x="2128486" y="360308"/>
                    <a:pt x="2113203" y="368520"/>
                  </a:cubicBezTo>
                  <a:cubicBezTo>
                    <a:pt x="2128321" y="373616"/>
                    <a:pt x="2139578" y="381961"/>
                    <a:pt x="2146973" y="393552"/>
                  </a:cubicBezTo>
                  <a:cubicBezTo>
                    <a:pt x="2154368" y="405144"/>
                    <a:pt x="2158065" y="432315"/>
                    <a:pt x="2158065" y="475064"/>
                  </a:cubicBezTo>
                  <a:cubicBezTo>
                    <a:pt x="2158065" y="506795"/>
                    <a:pt x="2154450" y="531416"/>
                    <a:pt x="2147219" y="548926"/>
                  </a:cubicBezTo>
                  <a:cubicBezTo>
                    <a:pt x="2139989" y="566436"/>
                    <a:pt x="2127500" y="579754"/>
                    <a:pt x="2109752" y="588880"/>
                  </a:cubicBezTo>
                  <a:cubicBezTo>
                    <a:pt x="2092004" y="598005"/>
                    <a:pt x="2069244" y="602568"/>
                    <a:pt x="2041472" y="602568"/>
                  </a:cubicBezTo>
                  <a:cubicBezTo>
                    <a:pt x="2009921" y="602568"/>
                    <a:pt x="1985148" y="597268"/>
                    <a:pt x="1967154" y="586669"/>
                  </a:cubicBezTo>
                  <a:cubicBezTo>
                    <a:pt x="1949159" y="576070"/>
                    <a:pt x="1937328" y="563088"/>
                    <a:pt x="1931658" y="547723"/>
                  </a:cubicBezTo>
                  <a:cubicBezTo>
                    <a:pt x="1925989" y="532358"/>
                    <a:pt x="1923154" y="505695"/>
                    <a:pt x="1923154" y="467734"/>
                  </a:cubicBezTo>
                  <a:lnTo>
                    <a:pt x="1923154" y="436183"/>
                  </a:lnTo>
                  <a:lnTo>
                    <a:pt x="2022739" y="436183"/>
                  </a:lnTo>
                  <a:lnTo>
                    <a:pt x="2022739" y="501012"/>
                  </a:lnTo>
                  <a:cubicBezTo>
                    <a:pt x="2022739" y="518266"/>
                    <a:pt x="2023766" y="529235"/>
                    <a:pt x="2025820" y="533919"/>
                  </a:cubicBezTo>
                  <a:cubicBezTo>
                    <a:pt x="2027874" y="538602"/>
                    <a:pt x="2032434" y="540944"/>
                    <a:pt x="2039500" y="540944"/>
                  </a:cubicBezTo>
                  <a:cubicBezTo>
                    <a:pt x="2047224" y="540944"/>
                    <a:pt x="2052318" y="537986"/>
                    <a:pt x="2054783" y="532070"/>
                  </a:cubicBezTo>
                  <a:cubicBezTo>
                    <a:pt x="2057248" y="526154"/>
                    <a:pt x="2058481" y="510707"/>
                    <a:pt x="2058481" y="485729"/>
                  </a:cubicBezTo>
                  <a:lnTo>
                    <a:pt x="2058481" y="458121"/>
                  </a:lnTo>
                  <a:cubicBezTo>
                    <a:pt x="2058481" y="442838"/>
                    <a:pt x="2056755" y="431664"/>
                    <a:pt x="2053304" y="424598"/>
                  </a:cubicBezTo>
                  <a:cubicBezTo>
                    <a:pt x="2049853" y="417531"/>
                    <a:pt x="2044759" y="412889"/>
                    <a:pt x="2038021" y="410671"/>
                  </a:cubicBezTo>
                  <a:cubicBezTo>
                    <a:pt x="2031284" y="408452"/>
                    <a:pt x="2018220" y="407178"/>
                    <a:pt x="1998828" y="406850"/>
                  </a:cubicBezTo>
                  <a:lnTo>
                    <a:pt x="1998828" y="348923"/>
                  </a:lnTo>
                  <a:cubicBezTo>
                    <a:pt x="2022492" y="348923"/>
                    <a:pt x="2037118" y="348019"/>
                    <a:pt x="2042705" y="346212"/>
                  </a:cubicBezTo>
                  <a:cubicBezTo>
                    <a:pt x="2048292" y="344404"/>
                    <a:pt x="2052318" y="340460"/>
                    <a:pt x="2054783" y="334380"/>
                  </a:cubicBezTo>
                  <a:cubicBezTo>
                    <a:pt x="2057248" y="328299"/>
                    <a:pt x="2058481" y="318768"/>
                    <a:pt x="2058481" y="305786"/>
                  </a:cubicBezTo>
                  <a:lnTo>
                    <a:pt x="2058481" y="283601"/>
                  </a:lnTo>
                  <a:cubicBezTo>
                    <a:pt x="2058481" y="269633"/>
                    <a:pt x="2057043" y="260431"/>
                    <a:pt x="2054167" y="255994"/>
                  </a:cubicBezTo>
                  <a:cubicBezTo>
                    <a:pt x="2051291" y="251557"/>
                    <a:pt x="2046813" y="249338"/>
                    <a:pt x="2040733" y="249338"/>
                  </a:cubicBezTo>
                  <a:cubicBezTo>
                    <a:pt x="2033831" y="249338"/>
                    <a:pt x="2029106" y="251680"/>
                    <a:pt x="2026559" y="256364"/>
                  </a:cubicBezTo>
                  <a:cubicBezTo>
                    <a:pt x="2024012" y="261047"/>
                    <a:pt x="2022739" y="271030"/>
                    <a:pt x="2022739" y="286313"/>
                  </a:cubicBezTo>
                  <a:lnTo>
                    <a:pt x="2022739" y="319097"/>
                  </a:lnTo>
                  <a:lnTo>
                    <a:pt x="1923154" y="319097"/>
                  </a:lnTo>
                  <a:lnTo>
                    <a:pt x="1923154" y="285080"/>
                  </a:lnTo>
                  <a:cubicBezTo>
                    <a:pt x="1923154" y="246956"/>
                    <a:pt x="1931864" y="221197"/>
                    <a:pt x="1949283" y="207804"/>
                  </a:cubicBezTo>
                  <a:cubicBezTo>
                    <a:pt x="1966702" y="194411"/>
                    <a:pt x="1994392" y="187714"/>
                    <a:pt x="2032352" y="187714"/>
                  </a:cubicBezTo>
                  <a:close/>
                  <a:moveTo>
                    <a:pt x="95271" y="0"/>
                  </a:moveTo>
                  <a:lnTo>
                    <a:pt x="1619475" y="0"/>
                  </a:lnTo>
                  <a:cubicBezTo>
                    <a:pt x="1672092" y="0"/>
                    <a:pt x="1714746" y="42654"/>
                    <a:pt x="1714746" y="95271"/>
                  </a:cubicBezTo>
                  <a:lnTo>
                    <a:pt x="1714746" y="201250"/>
                  </a:lnTo>
                  <a:lnTo>
                    <a:pt x="1737829" y="192090"/>
                  </a:lnTo>
                  <a:cubicBezTo>
                    <a:pt x="1749229" y="189337"/>
                    <a:pt x="1761626" y="187961"/>
                    <a:pt x="1775019" y="187961"/>
                  </a:cubicBezTo>
                  <a:cubicBezTo>
                    <a:pt x="1796875" y="187961"/>
                    <a:pt x="1816430" y="191781"/>
                    <a:pt x="1833685" y="199423"/>
                  </a:cubicBezTo>
                  <a:cubicBezTo>
                    <a:pt x="1850940" y="207064"/>
                    <a:pt x="1863840" y="216390"/>
                    <a:pt x="1872385" y="227400"/>
                  </a:cubicBezTo>
                  <a:cubicBezTo>
                    <a:pt x="1880930" y="238410"/>
                    <a:pt x="1886723" y="250817"/>
                    <a:pt x="1889763" y="264621"/>
                  </a:cubicBezTo>
                  <a:cubicBezTo>
                    <a:pt x="1892803" y="278425"/>
                    <a:pt x="1894323" y="300445"/>
                    <a:pt x="1894323" y="330682"/>
                  </a:cubicBezTo>
                  <a:lnTo>
                    <a:pt x="1894323" y="463791"/>
                  </a:lnTo>
                  <a:cubicBezTo>
                    <a:pt x="1894323" y="494027"/>
                    <a:pt x="1892680" y="516048"/>
                    <a:pt x="1889393" y="529852"/>
                  </a:cubicBezTo>
                  <a:cubicBezTo>
                    <a:pt x="1886107" y="543655"/>
                    <a:pt x="1879287" y="556555"/>
                    <a:pt x="1868934" y="568552"/>
                  </a:cubicBezTo>
                  <a:cubicBezTo>
                    <a:pt x="1858581" y="580548"/>
                    <a:pt x="1846092" y="589175"/>
                    <a:pt x="1831467" y="594434"/>
                  </a:cubicBezTo>
                  <a:cubicBezTo>
                    <a:pt x="1816841" y="599692"/>
                    <a:pt x="1800490" y="602322"/>
                    <a:pt x="1782414" y="602322"/>
                  </a:cubicBezTo>
                  <a:cubicBezTo>
                    <a:pt x="1758586" y="602322"/>
                    <a:pt x="1738784" y="599569"/>
                    <a:pt x="1723008" y="594064"/>
                  </a:cubicBezTo>
                  <a:lnTo>
                    <a:pt x="1714746" y="588421"/>
                  </a:lnTo>
                  <a:lnTo>
                    <a:pt x="1714746" y="730652"/>
                  </a:lnTo>
                  <a:lnTo>
                    <a:pt x="1715463" y="730067"/>
                  </a:lnTo>
                  <a:lnTo>
                    <a:pt x="1715463" y="1150496"/>
                  </a:lnTo>
                  <a:lnTo>
                    <a:pt x="1714746" y="1150006"/>
                  </a:lnTo>
                  <a:lnTo>
                    <a:pt x="1714746" y="1619475"/>
                  </a:lnTo>
                  <a:cubicBezTo>
                    <a:pt x="1714746" y="1672092"/>
                    <a:pt x="1672092" y="1714746"/>
                    <a:pt x="1619475" y="1714746"/>
                  </a:cubicBezTo>
                  <a:lnTo>
                    <a:pt x="95271" y="1714746"/>
                  </a:lnTo>
                  <a:cubicBezTo>
                    <a:pt x="42654" y="1714746"/>
                    <a:pt x="0" y="1672092"/>
                    <a:pt x="0" y="1619475"/>
                  </a:cubicBezTo>
                  <a:lnTo>
                    <a:pt x="0" y="95271"/>
                  </a:lnTo>
                  <a:cubicBezTo>
                    <a:pt x="0" y="42654"/>
                    <a:pt x="42654" y="0"/>
                    <a:pt x="9527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noFill/>
            </a:ln>
            <a:effectLst>
              <a:outerShdw blurRad="177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6316429" y="3929584"/>
              <a:ext cx="1355224" cy="1433204"/>
            </a:xfrm>
            <a:custGeom>
              <a:avLst/>
              <a:gdLst>
                <a:gd name="connsiteX0" fmla="*/ 134955 w 2638424"/>
                <a:gd name="connsiteY0" fmla="*/ 0 h 2790241"/>
                <a:gd name="connsiteX1" fmla="*/ 2503469 w 2638424"/>
                <a:gd name="connsiteY1" fmla="*/ 0 h 2790241"/>
                <a:gd name="connsiteX2" fmla="*/ 2638424 w 2638424"/>
                <a:gd name="connsiteY2" fmla="*/ 134955 h 2790241"/>
                <a:gd name="connsiteX3" fmla="*/ 2638424 w 2638424"/>
                <a:gd name="connsiteY3" fmla="*/ 2503469 h 2790241"/>
                <a:gd name="connsiteX4" fmla="*/ 2503469 w 2638424"/>
                <a:gd name="connsiteY4" fmla="*/ 2638424 h 2790241"/>
                <a:gd name="connsiteX5" fmla="*/ 1477630 w 2638424"/>
                <a:gd name="connsiteY5" fmla="*/ 2638424 h 2790241"/>
                <a:gd name="connsiteX6" fmla="*/ 1330481 w 2638424"/>
                <a:gd name="connsiteY6" fmla="*/ 2785573 h 2790241"/>
                <a:gd name="connsiteX7" fmla="*/ 1307941 w 2638424"/>
                <a:gd name="connsiteY7" fmla="*/ 2785573 h 2790241"/>
                <a:gd name="connsiteX8" fmla="*/ 1160792 w 2638424"/>
                <a:gd name="connsiteY8" fmla="*/ 2638424 h 2790241"/>
                <a:gd name="connsiteX9" fmla="*/ 134955 w 2638424"/>
                <a:gd name="connsiteY9" fmla="*/ 2638424 h 2790241"/>
                <a:gd name="connsiteX10" fmla="*/ 0 w 2638424"/>
                <a:gd name="connsiteY10" fmla="*/ 2503469 h 2790241"/>
                <a:gd name="connsiteX11" fmla="*/ 0 w 2638424"/>
                <a:gd name="connsiteY11" fmla="*/ 134955 h 2790241"/>
                <a:gd name="connsiteX12" fmla="*/ 134955 w 2638424"/>
                <a:gd name="connsiteY12" fmla="*/ 0 h 27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424" h="2790241">
                  <a:moveTo>
                    <a:pt x="134955" y="0"/>
                  </a:moveTo>
                  <a:lnTo>
                    <a:pt x="2503469" y="0"/>
                  </a:lnTo>
                  <a:cubicBezTo>
                    <a:pt x="2578003" y="0"/>
                    <a:pt x="2638424" y="60421"/>
                    <a:pt x="2638424" y="134955"/>
                  </a:cubicBezTo>
                  <a:lnTo>
                    <a:pt x="2638424" y="2503469"/>
                  </a:lnTo>
                  <a:cubicBezTo>
                    <a:pt x="2638424" y="2578003"/>
                    <a:pt x="2578003" y="2638424"/>
                    <a:pt x="2503469" y="2638424"/>
                  </a:cubicBezTo>
                  <a:lnTo>
                    <a:pt x="1477630" y="2638424"/>
                  </a:lnTo>
                  <a:lnTo>
                    <a:pt x="1330481" y="2785573"/>
                  </a:lnTo>
                  <a:cubicBezTo>
                    <a:pt x="1324257" y="2791797"/>
                    <a:pt x="1314166" y="2791797"/>
                    <a:pt x="1307941" y="2785573"/>
                  </a:cubicBezTo>
                  <a:lnTo>
                    <a:pt x="1160792" y="2638424"/>
                  </a:lnTo>
                  <a:lnTo>
                    <a:pt x="134955" y="2638424"/>
                  </a:lnTo>
                  <a:cubicBezTo>
                    <a:pt x="60421" y="2638424"/>
                    <a:pt x="0" y="2578003"/>
                    <a:pt x="0" y="2503469"/>
                  </a:cubicBezTo>
                  <a:lnTo>
                    <a:pt x="0" y="134955"/>
                  </a:lnTo>
                  <a:cubicBezTo>
                    <a:pt x="0" y="60421"/>
                    <a:pt x="60421" y="0"/>
                    <a:pt x="134955" y="0"/>
                  </a:cubicBezTo>
                  <a:close/>
                </a:path>
              </a:pathLst>
            </a:custGeom>
            <a:gradFill>
              <a:gsLst>
                <a:gs pos="0">
                  <a:srgbClr val="AEAEAE">
                    <a:lumMod val="98000"/>
                    <a:lumOff val="2000"/>
                  </a:srgb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6405888" y="4024189"/>
              <a:ext cx="1176306" cy="1243992"/>
            </a:xfrm>
            <a:custGeom>
              <a:avLst/>
              <a:gdLst>
                <a:gd name="connsiteX0" fmla="*/ 134955 w 2638424"/>
                <a:gd name="connsiteY0" fmla="*/ 0 h 2790241"/>
                <a:gd name="connsiteX1" fmla="*/ 2503469 w 2638424"/>
                <a:gd name="connsiteY1" fmla="*/ 0 h 2790241"/>
                <a:gd name="connsiteX2" fmla="*/ 2638424 w 2638424"/>
                <a:gd name="connsiteY2" fmla="*/ 134955 h 2790241"/>
                <a:gd name="connsiteX3" fmla="*/ 2638424 w 2638424"/>
                <a:gd name="connsiteY3" fmla="*/ 2503469 h 2790241"/>
                <a:gd name="connsiteX4" fmla="*/ 2503469 w 2638424"/>
                <a:gd name="connsiteY4" fmla="*/ 2638424 h 2790241"/>
                <a:gd name="connsiteX5" fmla="*/ 1477630 w 2638424"/>
                <a:gd name="connsiteY5" fmla="*/ 2638424 h 2790241"/>
                <a:gd name="connsiteX6" fmla="*/ 1330481 w 2638424"/>
                <a:gd name="connsiteY6" fmla="*/ 2785573 h 2790241"/>
                <a:gd name="connsiteX7" fmla="*/ 1307941 w 2638424"/>
                <a:gd name="connsiteY7" fmla="*/ 2785573 h 2790241"/>
                <a:gd name="connsiteX8" fmla="*/ 1160792 w 2638424"/>
                <a:gd name="connsiteY8" fmla="*/ 2638424 h 2790241"/>
                <a:gd name="connsiteX9" fmla="*/ 134955 w 2638424"/>
                <a:gd name="connsiteY9" fmla="*/ 2638424 h 2790241"/>
                <a:gd name="connsiteX10" fmla="*/ 0 w 2638424"/>
                <a:gd name="connsiteY10" fmla="*/ 2503469 h 2790241"/>
                <a:gd name="connsiteX11" fmla="*/ 0 w 2638424"/>
                <a:gd name="connsiteY11" fmla="*/ 134955 h 2790241"/>
                <a:gd name="connsiteX12" fmla="*/ 134955 w 2638424"/>
                <a:gd name="connsiteY12" fmla="*/ 0 h 27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424" h="2790241">
                  <a:moveTo>
                    <a:pt x="134955" y="0"/>
                  </a:moveTo>
                  <a:lnTo>
                    <a:pt x="2503469" y="0"/>
                  </a:lnTo>
                  <a:cubicBezTo>
                    <a:pt x="2578003" y="0"/>
                    <a:pt x="2638424" y="60421"/>
                    <a:pt x="2638424" y="134955"/>
                  </a:cubicBezTo>
                  <a:lnTo>
                    <a:pt x="2638424" y="2503469"/>
                  </a:lnTo>
                  <a:cubicBezTo>
                    <a:pt x="2638424" y="2578003"/>
                    <a:pt x="2578003" y="2638424"/>
                    <a:pt x="2503469" y="2638424"/>
                  </a:cubicBezTo>
                  <a:lnTo>
                    <a:pt x="1477630" y="2638424"/>
                  </a:lnTo>
                  <a:lnTo>
                    <a:pt x="1330481" y="2785573"/>
                  </a:lnTo>
                  <a:cubicBezTo>
                    <a:pt x="1324257" y="2791797"/>
                    <a:pt x="1314166" y="2791797"/>
                    <a:pt x="1307941" y="2785573"/>
                  </a:cubicBezTo>
                  <a:lnTo>
                    <a:pt x="1160792" y="2638424"/>
                  </a:lnTo>
                  <a:lnTo>
                    <a:pt x="134955" y="2638424"/>
                  </a:lnTo>
                  <a:cubicBezTo>
                    <a:pt x="60421" y="2638424"/>
                    <a:pt x="0" y="2578003"/>
                    <a:pt x="0" y="2503469"/>
                  </a:cubicBezTo>
                  <a:lnTo>
                    <a:pt x="0" y="134955"/>
                  </a:lnTo>
                  <a:cubicBezTo>
                    <a:pt x="0" y="60421"/>
                    <a:pt x="60421" y="0"/>
                    <a:pt x="134955" y="0"/>
                  </a:cubicBez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  <a:effectLst>
              <a:innerShdw blurRad="139700" dist="50800" dir="1350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Group 18"/>
            <p:cNvGrpSpPr>
              <a:grpSpLocks noChangeAspect="1"/>
            </p:cNvGrpSpPr>
            <p:nvPr/>
          </p:nvGrpSpPr>
          <p:grpSpPr bwMode="auto">
            <a:xfrm>
              <a:off x="6849228" y="4126890"/>
              <a:ext cx="343093" cy="319699"/>
              <a:chOff x="3802" y="2858"/>
              <a:chExt cx="616" cy="574"/>
            </a:xfrm>
            <a:solidFill>
              <a:schemeClr val="bg1"/>
            </a:solidFill>
          </p:grpSpPr>
          <p:sp>
            <p:nvSpPr>
              <p:cNvPr id="79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6368858" y="4526841"/>
              <a:ext cx="1234325" cy="457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Impact" panose="020B0806030902050204" pitchFamily="34" charset="0"/>
                </a:rPr>
                <a:t>20</a:t>
              </a:r>
              <a:r>
                <a:rPr lang="en-US" altLang="zh-CN" dirty="0">
                  <a:solidFill>
                    <a:prstClr val="white"/>
                  </a:solidFill>
                  <a:latin typeface="Impact" panose="020B0806030902050204" pitchFamily="34" charset="0"/>
                </a:rPr>
                <a:t>%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85" name="组合 184"/>
            <p:cNvGrpSpPr/>
            <p:nvPr/>
          </p:nvGrpSpPr>
          <p:grpSpPr>
            <a:xfrm>
              <a:off x="7934428" y="4394332"/>
              <a:ext cx="1923123" cy="971775"/>
              <a:chOff x="3759996" y="3786605"/>
              <a:chExt cx="2047733" cy="1034739"/>
            </a:xfrm>
          </p:grpSpPr>
          <p:sp>
            <p:nvSpPr>
              <p:cNvPr id="186" name="文本框 185"/>
              <p:cNvSpPr txBox="1"/>
              <p:nvPr/>
            </p:nvSpPr>
            <p:spPr>
              <a:xfrm>
                <a:off x="3759996" y="3786605"/>
                <a:ext cx="2047733" cy="42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663A77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3762899" y="4133135"/>
                <a:ext cx="1836779" cy="68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此处添加详细文本描述，建议与标题相关并符合整体语言风格，语</a:t>
                </a:r>
                <a:r>
                  <a:rPr lang="en-US" altLang="zh-CN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百分比对比关系图表</a:t>
            </a:r>
          </a:p>
        </p:txBody>
      </p:sp>
    </p:spTree>
    <p:extLst>
      <p:ext uri="{BB962C8B-B14F-4D97-AF65-F5344CB8AC3E}">
        <p14:creationId xmlns:p14="http://schemas.microsoft.com/office/powerpoint/2010/main" val="324051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870852" y="1766867"/>
            <a:ext cx="2748807" cy="2436248"/>
            <a:chOff x="2795588" y="1898903"/>
            <a:chExt cx="3048000" cy="2701420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795588" y="1898903"/>
              <a:ext cx="3048000" cy="27014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1000">
                  <a:schemeClr val="bg1"/>
                </a:gs>
                <a:gs pos="61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76200">
              <a:noFill/>
            </a:ln>
            <a:effectLst>
              <a:softEdge rad="1651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3245114" y="2297314"/>
              <a:ext cx="2148949" cy="190459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9696"/>
                </a:gs>
                <a:gs pos="100000">
                  <a:srgbClr val="E8707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54148" y="2393951"/>
              <a:ext cx="1930880" cy="1711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508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415048" y="2447926"/>
              <a:ext cx="1809080" cy="1603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60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30902" y="2833667"/>
            <a:ext cx="2748807" cy="2436248"/>
            <a:chOff x="2795588" y="1898903"/>
            <a:chExt cx="3048000" cy="2701420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795588" y="1898903"/>
              <a:ext cx="3048000" cy="27014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1000">
                  <a:schemeClr val="bg1"/>
                </a:gs>
                <a:gs pos="61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76200">
              <a:noFill/>
            </a:ln>
            <a:effectLst>
              <a:softEdge rad="1651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245114" y="2297314"/>
              <a:ext cx="2148949" cy="190459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D7ED"/>
                </a:gs>
                <a:gs pos="100000">
                  <a:srgbClr val="01A9BB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354148" y="2393951"/>
              <a:ext cx="1930880" cy="1711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508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415048" y="2447926"/>
              <a:ext cx="1809080" cy="1603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60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10802" y="2833667"/>
            <a:ext cx="2748807" cy="2436248"/>
            <a:chOff x="2795588" y="1898903"/>
            <a:chExt cx="3048000" cy="2701420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2795588" y="1898903"/>
              <a:ext cx="3048000" cy="27014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1000">
                  <a:schemeClr val="bg1"/>
                </a:gs>
                <a:gs pos="61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76200">
              <a:noFill/>
            </a:ln>
            <a:effectLst>
              <a:softEdge rad="1651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245114" y="2297314"/>
              <a:ext cx="2148949" cy="190459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64B4"/>
                </a:gs>
                <a:gs pos="100000">
                  <a:srgbClr val="7B4690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354148" y="2393951"/>
              <a:ext cx="1930880" cy="1711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508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415048" y="2447926"/>
              <a:ext cx="1809080" cy="1603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60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" name="任意多边形 22"/>
          <p:cNvSpPr>
            <a:spLocks/>
          </p:cNvSpPr>
          <p:nvPr/>
        </p:nvSpPr>
        <p:spPr bwMode="auto">
          <a:xfrm>
            <a:off x="6538596" y="2276187"/>
            <a:ext cx="1413318" cy="1045468"/>
          </a:xfrm>
          <a:custGeom>
            <a:avLst/>
            <a:gdLst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57069 w 1413318"/>
              <a:gd name="connsiteY6" fmla="*/ 1039507 h 1045468"/>
              <a:gd name="connsiteX7" fmla="*/ 16909 w 1413318"/>
              <a:gd name="connsiteY7" fmla="*/ 796598 h 1045468"/>
              <a:gd name="connsiteX8" fmla="*/ 16909 w 1413318"/>
              <a:gd name="connsiteY8" fmla="*/ 649388 h 1045468"/>
              <a:gd name="connsiteX9" fmla="*/ 349141 w 1413318"/>
              <a:gd name="connsiteY9" fmla="*/ 73605 h 1045468"/>
              <a:gd name="connsiteX10" fmla="*/ 477288 w 1413318"/>
              <a:gd name="connsiteY10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318" h="1045468">
                <a:moveTo>
                  <a:pt x="477288" y="0"/>
                </a:moveTo>
                <a:lnTo>
                  <a:pt x="1141754" y="0"/>
                </a:lnTo>
                <a:cubicBezTo>
                  <a:pt x="1189215" y="0"/>
                  <a:pt x="1246170" y="33241"/>
                  <a:pt x="1269901" y="73605"/>
                </a:cubicBezTo>
                <a:lnTo>
                  <a:pt x="1379563" y="263659"/>
                </a:lnTo>
                <a:lnTo>
                  <a:pt x="1413318" y="322158"/>
                </a:lnTo>
                <a:cubicBezTo>
                  <a:pt x="1052864" y="801386"/>
                  <a:pt x="959112" y="875802"/>
                  <a:pt x="160509" y="1045468"/>
                </a:cubicBezTo>
                <a:lnTo>
                  <a:pt x="16909" y="796598"/>
                </a:lnTo>
                <a:cubicBezTo>
                  <a:pt x="-5636" y="756234"/>
                  <a:pt x="-5636" y="689752"/>
                  <a:pt x="16909" y="649388"/>
                </a:cubicBezTo>
                <a:lnTo>
                  <a:pt x="349141" y="73605"/>
                </a:ln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4398646" y="3346941"/>
            <a:ext cx="1413318" cy="1045468"/>
          </a:xfrm>
          <a:custGeom>
            <a:avLst/>
            <a:gdLst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57069 w 1413318"/>
              <a:gd name="connsiteY6" fmla="*/ 1039507 h 1045468"/>
              <a:gd name="connsiteX7" fmla="*/ 16909 w 1413318"/>
              <a:gd name="connsiteY7" fmla="*/ 796598 h 1045468"/>
              <a:gd name="connsiteX8" fmla="*/ 16909 w 1413318"/>
              <a:gd name="connsiteY8" fmla="*/ 649388 h 1045468"/>
              <a:gd name="connsiteX9" fmla="*/ 349141 w 1413318"/>
              <a:gd name="connsiteY9" fmla="*/ 73605 h 1045468"/>
              <a:gd name="connsiteX10" fmla="*/ 477288 w 1413318"/>
              <a:gd name="connsiteY10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318" h="1045468">
                <a:moveTo>
                  <a:pt x="477288" y="0"/>
                </a:moveTo>
                <a:lnTo>
                  <a:pt x="1141754" y="0"/>
                </a:lnTo>
                <a:cubicBezTo>
                  <a:pt x="1189215" y="0"/>
                  <a:pt x="1246170" y="33241"/>
                  <a:pt x="1269901" y="73605"/>
                </a:cubicBezTo>
                <a:lnTo>
                  <a:pt x="1379563" y="263659"/>
                </a:lnTo>
                <a:lnTo>
                  <a:pt x="1413318" y="322158"/>
                </a:lnTo>
                <a:cubicBezTo>
                  <a:pt x="1052864" y="801386"/>
                  <a:pt x="959112" y="875802"/>
                  <a:pt x="160509" y="1045468"/>
                </a:cubicBezTo>
                <a:lnTo>
                  <a:pt x="16909" y="796598"/>
                </a:lnTo>
                <a:cubicBezTo>
                  <a:pt x="-5636" y="756234"/>
                  <a:pt x="-5636" y="689752"/>
                  <a:pt x="16909" y="649388"/>
                </a:cubicBezTo>
                <a:lnTo>
                  <a:pt x="349141" y="73605"/>
                </a:ln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8678546" y="3346941"/>
            <a:ext cx="1413318" cy="1045468"/>
          </a:xfrm>
          <a:custGeom>
            <a:avLst/>
            <a:gdLst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57069 w 1413318"/>
              <a:gd name="connsiteY6" fmla="*/ 1039507 h 1045468"/>
              <a:gd name="connsiteX7" fmla="*/ 16909 w 1413318"/>
              <a:gd name="connsiteY7" fmla="*/ 796598 h 1045468"/>
              <a:gd name="connsiteX8" fmla="*/ 16909 w 1413318"/>
              <a:gd name="connsiteY8" fmla="*/ 649388 h 1045468"/>
              <a:gd name="connsiteX9" fmla="*/ 349141 w 1413318"/>
              <a:gd name="connsiteY9" fmla="*/ 73605 h 1045468"/>
              <a:gd name="connsiteX10" fmla="*/ 477288 w 1413318"/>
              <a:gd name="connsiteY10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318" h="1045468">
                <a:moveTo>
                  <a:pt x="477288" y="0"/>
                </a:moveTo>
                <a:lnTo>
                  <a:pt x="1141754" y="0"/>
                </a:lnTo>
                <a:cubicBezTo>
                  <a:pt x="1189215" y="0"/>
                  <a:pt x="1246170" y="33241"/>
                  <a:pt x="1269901" y="73605"/>
                </a:cubicBezTo>
                <a:lnTo>
                  <a:pt x="1379563" y="263659"/>
                </a:lnTo>
                <a:lnTo>
                  <a:pt x="1413318" y="322158"/>
                </a:lnTo>
                <a:cubicBezTo>
                  <a:pt x="1052864" y="801386"/>
                  <a:pt x="959112" y="875802"/>
                  <a:pt x="160509" y="1045468"/>
                </a:cubicBezTo>
                <a:lnTo>
                  <a:pt x="16909" y="796598"/>
                </a:lnTo>
                <a:cubicBezTo>
                  <a:pt x="-5636" y="756234"/>
                  <a:pt x="-5636" y="689752"/>
                  <a:pt x="16909" y="649388"/>
                </a:cubicBezTo>
                <a:lnTo>
                  <a:pt x="349141" y="73605"/>
                </a:ln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44123" y="2446791"/>
            <a:ext cx="802264" cy="70788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15875">
                  <a:gradFill flip="none" rotWithShape="1">
                    <a:gsLst>
                      <a:gs pos="25000">
                        <a:srgbClr val="EDEDED"/>
                      </a:gs>
                      <a:gs pos="0">
                        <a:srgbClr val="F8F8F8"/>
                      </a:gs>
                      <a:gs pos="100000">
                        <a:prstClr val="white"/>
                      </a:gs>
                    </a:gsLst>
                    <a:lin ang="2700000" scaled="1"/>
                    <a:tileRect/>
                  </a:gra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ln w="15875">
                <a:gradFill flip="none" rotWithShape="1">
                  <a:gsLst>
                    <a:gs pos="25000">
                      <a:srgbClr val="EDEDED"/>
                    </a:gs>
                    <a:gs pos="0">
                      <a:srgbClr val="F8F8F8"/>
                    </a:gs>
                    <a:gs pos="100000">
                      <a:prstClr val="white"/>
                    </a:gs>
                  </a:gsLst>
                  <a:lin ang="2700000" scaled="1"/>
                  <a:tileRect/>
                </a:gradFill>
              </a:ln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04173" y="3488443"/>
            <a:ext cx="802264" cy="70788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15875">
                  <a:gradFill flip="none" rotWithShape="1">
                    <a:gsLst>
                      <a:gs pos="25000">
                        <a:srgbClr val="EDEDED"/>
                      </a:gs>
                      <a:gs pos="0">
                        <a:srgbClr val="F8F8F8"/>
                      </a:gs>
                      <a:gs pos="100000">
                        <a:prstClr val="white"/>
                      </a:gs>
                    </a:gsLst>
                    <a:lin ang="2700000" scaled="1"/>
                    <a:tileRect/>
                  </a:gra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ln w="15875">
                <a:gradFill flip="none" rotWithShape="1">
                  <a:gsLst>
                    <a:gs pos="25000">
                      <a:srgbClr val="EDEDED"/>
                    </a:gs>
                    <a:gs pos="0">
                      <a:srgbClr val="F8F8F8"/>
                    </a:gs>
                    <a:gs pos="100000">
                      <a:prstClr val="white"/>
                    </a:gs>
                  </a:gsLst>
                  <a:lin ang="2700000" scaled="1"/>
                  <a:tileRect/>
                </a:gradFill>
              </a:ln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84073" y="3488443"/>
            <a:ext cx="802264" cy="70788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15875">
                  <a:gradFill flip="none" rotWithShape="1">
                    <a:gsLst>
                      <a:gs pos="25000">
                        <a:srgbClr val="EDEDED"/>
                      </a:gs>
                      <a:gs pos="0">
                        <a:srgbClr val="F8F8F8"/>
                      </a:gs>
                      <a:gs pos="100000">
                        <a:prstClr val="white"/>
                      </a:gs>
                    </a:gsLst>
                    <a:lin ang="2700000" scaled="1"/>
                    <a:tileRect/>
                  </a:gra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04</a:t>
            </a:r>
            <a:endParaRPr lang="zh-CN" altLang="en-US" sz="4000" dirty="0">
              <a:ln w="15875">
                <a:gradFill flip="none" rotWithShape="1">
                  <a:gsLst>
                    <a:gs pos="25000">
                      <a:srgbClr val="EDEDED"/>
                    </a:gs>
                    <a:gs pos="0">
                      <a:srgbClr val="F8F8F8"/>
                    </a:gs>
                    <a:gs pos="100000">
                      <a:prstClr val="white"/>
                    </a:gs>
                  </a:gsLst>
                  <a:lin ang="2700000" scaled="1"/>
                  <a:tileRect/>
                </a:gradFill>
              </a:ln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>
            <a:off x="4579828" y="4116993"/>
            <a:ext cx="1050956" cy="4162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>
            <a:off x="6719777" y="3090344"/>
            <a:ext cx="1050956" cy="4162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>
            <a:off x="8859727" y="4145923"/>
            <a:ext cx="1050956" cy="41629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604632" y="4145923"/>
            <a:ext cx="100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OPTION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44582" y="3106967"/>
            <a:ext cx="100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OPTION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4532" y="4145923"/>
            <a:ext cx="100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OPTION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44" name="任意多边形 43"/>
          <p:cNvSpPr>
            <a:spLocks/>
          </p:cNvSpPr>
          <p:nvPr/>
        </p:nvSpPr>
        <p:spPr bwMode="auto">
          <a:xfrm>
            <a:off x="4043234" y="-218751"/>
            <a:ext cx="1932744" cy="3222427"/>
          </a:xfrm>
          <a:custGeom>
            <a:avLst/>
            <a:gdLst>
              <a:gd name="connsiteX0" fmla="*/ 0 w 1932744"/>
              <a:gd name="connsiteY0" fmla="*/ 0 h 3222427"/>
              <a:gd name="connsiteX1" fmla="*/ 1932744 w 1932744"/>
              <a:gd name="connsiteY1" fmla="*/ 0 h 3222427"/>
              <a:gd name="connsiteX2" fmla="*/ 1932744 w 1932744"/>
              <a:gd name="connsiteY2" fmla="*/ 660535 h 3222427"/>
              <a:gd name="connsiteX3" fmla="*/ 1932744 w 1932744"/>
              <a:gd name="connsiteY3" fmla="*/ 918818 h 3222427"/>
              <a:gd name="connsiteX4" fmla="*/ 1932744 w 1932744"/>
              <a:gd name="connsiteY4" fmla="*/ 2386754 h 3222427"/>
              <a:gd name="connsiteX5" fmla="*/ 1928336 w 1932744"/>
              <a:gd name="connsiteY5" fmla="*/ 2386754 h 3222427"/>
              <a:gd name="connsiteX6" fmla="*/ 1925675 w 1932744"/>
              <a:gd name="connsiteY6" fmla="*/ 2410231 h 3222427"/>
              <a:gd name="connsiteX7" fmla="*/ 1909818 w 1932744"/>
              <a:gd name="connsiteY7" fmla="*/ 2451039 h 3222427"/>
              <a:gd name="connsiteX8" fmla="*/ 1515169 w 1932744"/>
              <a:gd name="connsiteY8" fmla="*/ 3134994 h 3222427"/>
              <a:gd name="connsiteX9" fmla="*/ 1362948 w 1932744"/>
              <a:gd name="connsiteY9" fmla="*/ 3222427 h 3222427"/>
              <a:gd name="connsiteX10" fmla="*/ 573650 w 1932744"/>
              <a:gd name="connsiteY10" fmla="*/ 3222427 h 3222427"/>
              <a:gd name="connsiteX11" fmla="*/ 421429 w 1932744"/>
              <a:gd name="connsiteY11" fmla="*/ 3134994 h 3222427"/>
              <a:gd name="connsiteX12" fmla="*/ 26780 w 1932744"/>
              <a:gd name="connsiteY12" fmla="*/ 2451039 h 3222427"/>
              <a:gd name="connsiteX13" fmla="*/ 11716 w 1932744"/>
              <a:gd name="connsiteY13" fmla="*/ 2410231 h 3222427"/>
              <a:gd name="connsiteX14" fmla="*/ 9188 w 1932744"/>
              <a:gd name="connsiteY14" fmla="*/ 2386754 h 3222427"/>
              <a:gd name="connsiteX15" fmla="*/ 0 w 1932744"/>
              <a:gd name="connsiteY15" fmla="*/ 2386754 h 3222427"/>
              <a:gd name="connsiteX16" fmla="*/ 0 w 1932744"/>
              <a:gd name="connsiteY16" fmla="*/ 918818 h 3222427"/>
              <a:gd name="connsiteX17" fmla="*/ 0 w 1932744"/>
              <a:gd name="connsiteY17" fmla="*/ 660535 h 32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2744" h="3222427">
                <a:moveTo>
                  <a:pt x="0" y="0"/>
                </a:moveTo>
                <a:lnTo>
                  <a:pt x="1932744" y="0"/>
                </a:lnTo>
                <a:lnTo>
                  <a:pt x="1932744" y="660535"/>
                </a:lnTo>
                <a:lnTo>
                  <a:pt x="1932744" y="918818"/>
                </a:lnTo>
                <a:lnTo>
                  <a:pt x="1932744" y="2386754"/>
                </a:lnTo>
                <a:lnTo>
                  <a:pt x="1928336" y="2386754"/>
                </a:lnTo>
                <a:lnTo>
                  <a:pt x="1925675" y="2410231"/>
                </a:lnTo>
                <a:cubicBezTo>
                  <a:pt x="1922151" y="2425127"/>
                  <a:pt x="1916865" y="2439053"/>
                  <a:pt x="1909818" y="2451039"/>
                </a:cubicBezTo>
                <a:cubicBezTo>
                  <a:pt x="1515169" y="3134994"/>
                  <a:pt x="1515169" y="3134994"/>
                  <a:pt x="1515169" y="3134994"/>
                </a:cubicBezTo>
                <a:cubicBezTo>
                  <a:pt x="1486980" y="3182941"/>
                  <a:pt x="1419326" y="3222427"/>
                  <a:pt x="1362948" y="3222427"/>
                </a:cubicBezTo>
                <a:lnTo>
                  <a:pt x="573650" y="3222427"/>
                </a:lnTo>
                <a:cubicBezTo>
                  <a:pt x="518681" y="3222427"/>
                  <a:pt x="449618" y="3182941"/>
                  <a:pt x="421429" y="3134994"/>
                </a:cubicBezTo>
                <a:cubicBezTo>
                  <a:pt x="26780" y="2451039"/>
                  <a:pt x="26780" y="2451039"/>
                  <a:pt x="26780" y="2451039"/>
                </a:cubicBezTo>
                <a:cubicBezTo>
                  <a:pt x="20085" y="2439053"/>
                  <a:pt x="15064" y="2425127"/>
                  <a:pt x="11716" y="2410231"/>
                </a:cubicBezTo>
                <a:lnTo>
                  <a:pt x="9188" y="2386754"/>
                </a:lnTo>
                <a:lnTo>
                  <a:pt x="0" y="2386754"/>
                </a:lnTo>
                <a:lnTo>
                  <a:pt x="0" y="918818"/>
                </a:lnTo>
                <a:lnTo>
                  <a:pt x="0" y="660535"/>
                </a:lnTo>
                <a:close/>
              </a:path>
            </a:pathLst>
          </a:custGeom>
          <a:gradFill flip="none" rotWithShape="1">
            <a:gsLst>
              <a:gs pos="29000">
                <a:srgbClr val="EAEAEA">
                  <a:alpha val="0"/>
                </a:srgbClr>
              </a:gs>
              <a:gs pos="100000">
                <a:schemeClr val="bg1">
                  <a:lumMod val="75000"/>
                  <a:alpha val="54000"/>
                </a:schemeClr>
              </a:gs>
            </a:gsLst>
            <a:lin ang="5400000" scaled="0"/>
            <a:tileRect/>
          </a:gradFill>
          <a:ln w="76200">
            <a:noFill/>
          </a:ln>
          <a:effectLst>
            <a:innerShdw blurRad="63500" dist="50800" dir="5400000">
              <a:schemeClr val="tx1">
                <a:lumMod val="65000"/>
                <a:lumOff val="35000"/>
                <a:alpha val="49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5" name="任意多边形 44"/>
          <p:cNvSpPr>
            <a:spLocks/>
          </p:cNvSpPr>
          <p:nvPr/>
        </p:nvSpPr>
        <p:spPr bwMode="auto">
          <a:xfrm flipV="1">
            <a:off x="6294880" y="4086549"/>
            <a:ext cx="1932744" cy="3222427"/>
          </a:xfrm>
          <a:custGeom>
            <a:avLst/>
            <a:gdLst>
              <a:gd name="connsiteX0" fmla="*/ 0 w 1932744"/>
              <a:gd name="connsiteY0" fmla="*/ 0 h 3222427"/>
              <a:gd name="connsiteX1" fmla="*/ 1932744 w 1932744"/>
              <a:gd name="connsiteY1" fmla="*/ 0 h 3222427"/>
              <a:gd name="connsiteX2" fmla="*/ 1932744 w 1932744"/>
              <a:gd name="connsiteY2" fmla="*/ 660535 h 3222427"/>
              <a:gd name="connsiteX3" fmla="*/ 1932744 w 1932744"/>
              <a:gd name="connsiteY3" fmla="*/ 918818 h 3222427"/>
              <a:gd name="connsiteX4" fmla="*/ 1932744 w 1932744"/>
              <a:gd name="connsiteY4" fmla="*/ 2386754 h 3222427"/>
              <a:gd name="connsiteX5" fmla="*/ 1928336 w 1932744"/>
              <a:gd name="connsiteY5" fmla="*/ 2386754 h 3222427"/>
              <a:gd name="connsiteX6" fmla="*/ 1925675 w 1932744"/>
              <a:gd name="connsiteY6" fmla="*/ 2410231 h 3222427"/>
              <a:gd name="connsiteX7" fmla="*/ 1909818 w 1932744"/>
              <a:gd name="connsiteY7" fmla="*/ 2451039 h 3222427"/>
              <a:gd name="connsiteX8" fmla="*/ 1515169 w 1932744"/>
              <a:gd name="connsiteY8" fmla="*/ 3134994 h 3222427"/>
              <a:gd name="connsiteX9" fmla="*/ 1362948 w 1932744"/>
              <a:gd name="connsiteY9" fmla="*/ 3222427 h 3222427"/>
              <a:gd name="connsiteX10" fmla="*/ 573650 w 1932744"/>
              <a:gd name="connsiteY10" fmla="*/ 3222427 h 3222427"/>
              <a:gd name="connsiteX11" fmla="*/ 421429 w 1932744"/>
              <a:gd name="connsiteY11" fmla="*/ 3134994 h 3222427"/>
              <a:gd name="connsiteX12" fmla="*/ 26780 w 1932744"/>
              <a:gd name="connsiteY12" fmla="*/ 2451039 h 3222427"/>
              <a:gd name="connsiteX13" fmla="*/ 11716 w 1932744"/>
              <a:gd name="connsiteY13" fmla="*/ 2410231 h 3222427"/>
              <a:gd name="connsiteX14" fmla="*/ 9188 w 1932744"/>
              <a:gd name="connsiteY14" fmla="*/ 2386754 h 3222427"/>
              <a:gd name="connsiteX15" fmla="*/ 0 w 1932744"/>
              <a:gd name="connsiteY15" fmla="*/ 2386754 h 3222427"/>
              <a:gd name="connsiteX16" fmla="*/ 0 w 1932744"/>
              <a:gd name="connsiteY16" fmla="*/ 918818 h 3222427"/>
              <a:gd name="connsiteX17" fmla="*/ 0 w 1932744"/>
              <a:gd name="connsiteY17" fmla="*/ 660535 h 32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2744" h="3222427">
                <a:moveTo>
                  <a:pt x="0" y="0"/>
                </a:moveTo>
                <a:lnTo>
                  <a:pt x="1932744" y="0"/>
                </a:lnTo>
                <a:lnTo>
                  <a:pt x="1932744" y="660535"/>
                </a:lnTo>
                <a:lnTo>
                  <a:pt x="1932744" y="918818"/>
                </a:lnTo>
                <a:lnTo>
                  <a:pt x="1932744" y="2386754"/>
                </a:lnTo>
                <a:lnTo>
                  <a:pt x="1928336" y="2386754"/>
                </a:lnTo>
                <a:lnTo>
                  <a:pt x="1925675" y="2410231"/>
                </a:lnTo>
                <a:cubicBezTo>
                  <a:pt x="1922151" y="2425127"/>
                  <a:pt x="1916865" y="2439053"/>
                  <a:pt x="1909818" y="2451039"/>
                </a:cubicBezTo>
                <a:cubicBezTo>
                  <a:pt x="1515169" y="3134994"/>
                  <a:pt x="1515169" y="3134994"/>
                  <a:pt x="1515169" y="3134994"/>
                </a:cubicBezTo>
                <a:cubicBezTo>
                  <a:pt x="1486980" y="3182941"/>
                  <a:pt x="1419326" y="3222427"/>
                  <a:pt x="1362948" y="3222427"/>
                </a:cubicBezTo>
                <a:lnTo>
                  <a:pt x="573650" y="3222427"/>
                </a:lnTo>
                <a:cubicBezTo>
                  <a:pt x="518681" y="3222427"/>
                  <a:pt x="449618" y="3182941"/>
                  <a:pt x="421429" y="3134994"/>
                </a:cubicBezTo>
                <a:cubicBezTo>
                  <a:pt x="26780" y="2451039"/>
                  <a:pt x="26780" y="2451039"/>
                  <a:pt x="26780" y="2451039"/>
                </a:cubicBezTo>
                <a:cubicBezTo>
                  <a:pt x="20085" y="2439053"/>
                  <a:pt x="15064" y="2425127"/>
                  <a:pt x="11716" y="2410231"/>
                </a:cubicBezTo>
                <a:lnTo>
                  <a:pt x="9188" y="2386754"/>
                </a:lnTo>
                <a:lnTo>
                  <a:pt x="0" y="2386754"/>
                </a:lnTo>
                <a:lnTo>
                  <a:pt x="0" y="918818"/>
                </a:lnTo>
                <a:lnTo>
                  <a:pt x="0" y="660535"/>
                </a:lnTo>
                <a:close/>
              </a:path>
            </a:pathLst>
          </a:custGeom>
          <a:gradFill flip="none" rotWithShape="1">
            <a:gsLst>
              <a:gs pos="23000">
                <a:srgbClr val="EAEAEA">
                  <a:alpha val="0"/>
                </a:srgbClr>
              </a:gs>
              <a:gs pos="100000">
                <a:schemeClr val="bg1">
                  <a:lumMod val="75000"/>
                  <a:alpha val="54000"/>
                </a:schemeClr>
              </a:gs>
            </a:gsLst>
            <a:lin ang="5400000" scaled="0"/>
            <a:tileRect/>
          </a:gradFill>
          <a:ln w="76200">
            <a:noFill/>
          </a:ln>
          <a:effectLst>
            <a:innerShdw blurRad="63500" dist="50800" dir="5400000">
              <a:schemeClr val="tx1">
                <a:lumMod val="65000"/>
                <a:lumOff val="35000"/>
                <a:alpha val="49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7" name="任意多边形 46"/>
          <p:cNvSpPr>
            <a:spLocks/>
          </p:cNvSpPr>
          <p:nvPr/>
        </p:nvSpPr>
        <p:spPr bwMode="auto">
          <a:xfrm>
            <a:off x="8298241" y="-218751"/>
            <a:ext cx="1932744" cy="3222427"/>
          </a:xfrm>
          <a:custGeom>
            <a:avLst/>
            <a:gdLst>
              <a:gd name="connsiteX0" fmla="*/ 0 w 1932744"/>
              <a:gd name="connsiteY0" fmla="*/ 0 h 3222427"/>
              <a:gd name="connsiteX1" fmla="*/ 1932744 w 1932744"/>
              <a:gd name="connsiteY1" fmla="*/ 0 h 3222427"/>
              <a:gd name="connsiteX2" fmla="*/ 1932744 w 1932744"/>
              <a:gd name="connsiteY2" fmla="*/ 660535 h 3222427"/>
              <a:gd name="connsiteX3" fmla="*/ 1932744 w 1932744"/>
              <a:gd name="connsiteY3" fmla="*/ 918818 h 3222427"/>
              <a:gd name="connsiteX4" fmla="*/ 1932744 w 1932744"/>
              <a:gd name="connsiteY4" fmla="*/ 2386754 h 3222427"/>
              <a:gd name="connsiteX5" fmla="*/ 1928336 w 1932744"/>
              <a:gd name="connsiteY5" fmla="*/ 2386754 h 3222427"/>
              <a:gd name="connsiteX6" fmla="*/ 1925675 w 1932744"/>
              <a:gd name="connsiteY6" fmla="*/ 2410231 h 3222427"/>
              <a:gd name="connsiteX7" fmla="*/ 1909818 w 1932744"/>
              <a:gd name="connsiteY7" fmla="*/ 2451039 h 3222427"/>
              <a:gd name="connsiteX8" fmla="*/ 1515169 w 1932744"/>
              <a:gd name="connsiteY8" fmla="*/ 3134994 h 3222427"/>
              <a:gd name="connsiteX9" fmla="*/ 1362948 w 1932744"/>
              <a:gd name="connsiteY9" fmla="*/ 3222427 h 3222427"/>
              <a:gd name="connsiteX10" fmla="*/ 573650 w 1932744"/>
              <a:gd name="connsiteY10" fmla="*/ 3222427 h 3222427"/>
              <a:gd name="connsiteX11" fmla="*/ 421429 w 1932744"/>
              <a:gd name="connsiteY11" fmla="*/ 3134994 h 3222427"/>
              <a:gd name="connsiteX12" fmla="*/ 26780 w 1932744"/>
              <a:gd name="connsiteY12" fmla="*/ 2451039 h 3222427"/>
              <a:gd name="connsiteX13" fmla="*/ 11716 w 1932744"/>
              <a:gd name="connsiteY13" fmla="*/ 2410231 h 3222427"/>
              <a:gd name="connsiteX14" fmla="*/ 9188 w 1932744"/>
              <a:gd name="connsiteY14" fmla="*/ 2386754 h 3222427"/>
              <a:gd name="connsiteX15" fmla="*/ 0 w 1932744"/>
              <a:gd name="connsiteY15" fmla="*/ 2386754 h 3222427"/>
              <a:gd name="connsiteX16" fmla="*/ 0 w 1932744"/>
              <a:gd name="connsiteY16" fmla="*/ 918818 h 3222427"/>
              <a:gd name="connsiteX17" fmla="*/ 0 w 1932744"/>
              <a:gd name="connsiteY17" fmla="*/ 660535 h 32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2744" h="3222427">
                <a:moveTo>
                  <a:pt x="0" y="0"/>
                </a:moveTo>
                <a:lnTo>
                  <a:pt x="1932744" y="0"/>
                </a:lnTo>
                <a:lnTo>
                  <a:pt x="1932744" y="660535"/>
                </a:lnTo>
                <a:lnTo>
                  <a:pt x="1932744" y="918818"/>
                </a:lnTo>
                <a:lnTo>
                  <a:pt x="1932744" y="2386754"/>
                </a:lnTo>
                <a:lnTo>
                  <a:pt x="1928336" y="2386754"/>
                </a:lnTo>
                <a:lnTo>
                  <a:pt x="1925675" y="2410231"/>
                </a:lnTo>
                <a:cubicBezTo>
                  <a:pt x="1922151" y="2425127"/>
                  <a:pt x="1916865" y="2439053"/>
                  <a:pt x="1909818" y="2451039"/>
                </a:cubicBezTo>
                <a:cubicBezTo>
                  <a:pt x="1515169" y="3134994"/>
                  <a:pt x="1515169" y="3134994"/>
                  <a:pt x="1515169" y="3134994"/>
                </a:cubicBezTo>
                <a:cubicBezTo>
                  <a:pt x="1486980" y="3182941"/>
                  <a:pt x="1419326" y="3222427"/>
                  <a:pt x="1362948" y="3222427"/>
                </a:cubicBezTo>
                <a:lnTo>
                  <a:pt x="573650" y="3222427"/>
                </a:lnTo>
                <a:cubicBezTo>
                  <a:pt x="518681" y="3222427"/>
                  <a:pt x="449618" y="3182941"/>
                  <a:pt x="421429" y="3134994"/>
                </a:cubicBezTo>
                <a:cubicBezTo>
                  <a:pt x="26780" y="2451039"/>
                  <a:pt x="26780" y="2451039"/>
                  <a:pt x="26780" y="2451039"/>
                </a:cubicBezTo>
                <a:cubicBezTo>
                  <a:pt x="20085" y="2439053"/>
                  <a:pt x="15064" y="2425127"/>
                  <a:pt x="11716" y="2410231"/>
                </a:cubicBezTo>
                <a:lnTo>
                  <a:pt x="9188" y="2386754"/>
                </a:lnTo>
                <a:lnTo>
                  <a:pt x="0" y="2386754"/>
                </a:lnTo>
                <a:lnTo>
                  <a:pt x="0" y="918818"/>
                </a:lnTo>
                <a:lnTo>
                  <a:pt x="0" y="660535"/>
                </a:lnTo>
                <a:close/>
              </a:path>
            </a:pathLst>
          </a:custGeom>
          <a:gradFill flip="none" rotWithShape="1">
            <a:gsLst>
              <a:gs pos="30000">
                <a:srgbClr val="EAEAEA">
                  <a:alpha val="0"/>
                </a:srgbClr>
              </a:gs>
              <a:gs pos="100000">
                <a:schemeClr val="bg1">
                  <a:lumMod val="75000"/>
                  <a:alpha val="54000"/>
                </a:schemeClr>
              </a:gs>
            </a:gsLst>
            <a:lin ang="5400000" scaled="0"/>
            <a:tileRect/>
          </a:gradFill>
          <a:ln w="76200">
            <a:noFill/>
          </a:ln>
          <a:effectLst>
            <a:innerShdw blurRad="63500" dist="50800" dir="5400000">
              <a:schemeClr val="tx1">
                <a:lumMod val="65000"/>
                <a:lumOff val="35000"/>
                <a:alpha val="49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143744" y="1107000"/>
            <a:ext cx="1923123" cy="40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226556" y="1576271"/>
            <a:ext cx="17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>
            <a:off x="4174388" y="1492316"/>
            <a:ext cx="1861834" cy="45719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8423644" y="1107000"/>
            <a:ext cx="1923123" cy="1115602"/>
            <a:chOff x="6943049" y="1004909"/>
            <a:chExt cx="1923123" cy="1115602"/>
          </a:xfrm>
        </p:grpSpPr>
        <p:sp>
          <p:nvSpPr>
            <p:cNvPr id="55" name="文本框 54"/>
            <p:cNvSpPr txBox="1"/>
            <p:nvPr/>
          </p:nvSpPr>
          <p:spPr>
            <a:xfrm>
              <a:off x="6943049" y="1004909"/>
              <a:ext cx="1923123" cy="400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7B469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25861" y="1474180"/>
              <a:ext cx="175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0800000" flipH="1">
              <a:off x="6973693" y="1390225"/>
              <a:ext cx="1861834" cy="4571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1496560" y="1766867"/>
            <a:ext cx="2748807" cy="2436248"/>
            <a:chOff x="2795588" y="1898903"/>
            <a:chExt cx="3048000" cy="2701420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2795588" y="1898903"/>
              <a:ext cx="3048000" cy="27014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1000">
                  <a:schemeClr val="bg1"/>
                </a:gs>
                <a:gs pos="61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76200">
              <a:noFill/>
            </a:ln>
            <a:effectLst>
              <a:softEdge rad="1651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3245114" y="2297314"/>
              <a:ext cx="2148949" cy="190459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576"/>
                </a:gs>
                <a:gs pos="100000">
                  <a:srgbClr val="FFA219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3354148" y="2393951"/>
              <a:ext cx="1930880" cy="1711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508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3415048" y="2447926"/>
              <a:ext cx="1809080" cy="1603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60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345485" y="2447043"/>
            <a:ext cx="1050956" cy="965257"/>
            <a:chOff x="861828" y="2414802"/>
            <a:chExt cx="1050956" cy="965257"/>
          </a:xfrm>
        </p:grpSpPr>
        <p:sp>
          <p:nvSpPr>
            <p:cNvPr id="65" name="文本框 64"/>
            <p:cNvSpPr txBox="1"/>
            <p:nvPr/>
          </p:nvSpPr>
          <p:spPr>
            <a:xfrm>
              <a:off x="986173" y="2414802"/>
              <a:ext cx="802264" cy="707886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ln w="15875">
                    <a:gradFill flip="none" rotWithShape="1">
                      <a:gsLst>
                        <a:gs pos="25000">
                          <a:srgbClr val="EDEDED"/>
                        </a:gs>
                        <a:gs pos="0">
                          <a:srgbClr val="F8F8F8"/>
                        </a:gs>
                        <a:gs pos="100000">
                          <a:prstClr val="white"/>
                        </a:gs>
                      </a:gsLst>
                      <a:lin ang="2700000" scaled="1"/>
                      <a:tileRect/>
                    </a:gra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ln w="15875">
                  <a:gradFill flip="none" rotWithShape="1">
                    <a:gsLst>
                      <a:gs pos="25000">
                        <a:srgbClr val="EDEDED"/>
                      </a:gs>
                      <a:gs pos="0">
                        <a:srgbClr val="F8F8F8"/>
                      </a:gs>
                      <a:gs pos="100000">
                        <a:prstClr val="white"/>
                      </a:gs>
                    </a:gsLst>
                    <a:lin ang="2700000" scaled="1"/>
                    <a:tileRect/>
                  </a:gra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0800000" flipH="1">
              <a:off x="861828" y="3043352"/>
              <a:ext cx="1050956" cy="41629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883333" y="3072282"/>
              <a:ext cx="1001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83694" y="5047026"/>
            <a:ext cx="1923123" cy="1115602"/>
            <a:chOff x="6943049" y="1004909"/>
            <a:chExt cx="1923123" cy="1115602"/>
          </a:xfrm>
        </p:grpSpPr>
        <p:sp>
          <p:nvSpPr>
            <p:cNvPr id="71" name="文本框 70"/>
            <p:cNvSpPr txBox="1"/>
            <p:nvPr/>
          </p:nvSpPr>
          <p:spPr>
            <a:xfrm>
              <a:off x="6943049" y="1004909"/>
              <a:ext cx="1923123" cy="400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025861" y="1474180"/>
              <a:ext cx="175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3" name="图片 72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0800000" flipH="1">
              <a:off x="6973693" y="1390225"/>
              <a:ext cx="1861834" cy="45719"/>
            </a:xfrm>
            <a:prstGeom prst="rect">
              <a:avLst/>
            </a:prstGeom>
          </p:spPr>
        </p:pic>
      </p:grpSp>
      <p:sp>
        <p:nvSpPr>
          <p:cNvPr id="74" name="任意多边形 73"/>
          <p:cNvSpPr>
            <a:spLocks/>
          </p:cNvSpPr>
          <p:nvPr/>
        </p:nvSpPr>
        <p:spPr bwMode="auto">
          <a:xfrm flipV="1">
            <a:off x="1904591" y="4086549"/>
            <a:ext cx="1932744" cy="3222427"/>
          </a:xfrm>
          <a:custGeom>
            <a:avLst/>
            <a:gdLst>
              <a:gd name="connsiteX0" fmla="*/ 0 w 1932744"/>
              <a:gd name="connsiteY0" fmla="*/ 0 h 3222427"/>
              <a:gd name="connsiteX1" fmla="*/ 1932744 w 1932744"/>
              <a:gd name="connsiteY1" fmla="*/ 0 h 3222427"/>
              <a:gd name="connsiteX2" fmla="*/ 1932744 w 1932744"/>
              <a:gd name="connsiteY2" fmla="*/ 660535 h 3222427"/>
              <a:gd name="connsiteX3" fmla="*/ 1932744 w 1932744"/>
              <a:gd name="connsiteY3" fmla="*/ 918818 h 3222427"/>
              <a:gd name="connsiteX4" fmla="*/ 1932744 w 1932744"/>
              <a:gd name="connsiteY4" fmla="*/ 2386754 h 3222427"/>
              <a:gd name="connsiteX5" fmla="*/ 1928336 w 1932744"/>
              <a:gd name="connsiteY5" fmla="*/ 2386754 h 3222427"/>
              <a:gd name="connsiteX6" fmla="*/ 1925675 w 1932744"/>
              <a:gd name="connsiteY6" fmla="*/ 2410231 h 3222427"/>
              <a:gd name="connsiteX7" fmla="*/ 1909818 w 1932744"/>
              <a:gd name="connsiteY7" fmla="*/ 2451039 h 3222427"/>
              <a:gd name="connsiteX8" fmla="*/ 1515169 w 1932744"/>
              <a:gd name="connsiteY8" fmla="*/ 3134994 h 3222427"/>
              <a:gd name="connsiteX9" fmla="*/ 1362948 w 1932744"/>
              <a:gd name="connsiteY9" fmla="*/ 3222427 h 3222427"/>
              <a:gd name="connsiteX10" fmla="*/ 573650 w 1932744"/>
              <a:gd name="connsiteY10" fmla="*/ 3222427 h 3222427"/>
              <a:gd name="connsiteX11" fmla="*/ 421429 w 1932744"/>
              <a:gd name="connsiteY11" fmla="*/ 3134994 h 3222427"/>
              <a:gd name="connsiteX12" fmla="*/ 26780 w 1932744"/>
              <a:gd name="connsiteY12" fmla="*/ 2451039 h 3222427"/>
              <a:gd name="connsiteX13" fmla="*/ 11716 w 1932744"/>
              <a:gd name="connsiteY13" fmla="*/ 2410231 h 3222427"/>
              <a:gd name="connsiteX14" fmla="*/ 9188 w 1932744"/>
              <a:gd name="connsiteY14" fmla="*/ 2386754 h 3222427"/>
              <a:gd name="connsiteX15" fmla="*/ 0 w 1932744"/>
              <a:gd name="connsiteY15" fmla="*/ 2386754 h 3222427"/>
              <a:gd name="connsiteX16" fmla="*/ 0 w 1932744"/>
              <a:gd name="connsiteY16" fmla="*/ 918818 h 3222427"/>
              <a:gd name="connsiteX17" fmla="*/ 0 w 1932744"/>
              <a:gd name="connsiteY17" fmla="*/ 660535 h 32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2744" h="3222427">
                <a:moveTo>
                  <a:pt x="0" y="0"/>
                </a:moveTo>
                <a:lnTo>
                  <a:pt x="1932744" y="0"/>
                </a:lnTo>
                <a:lnTo>
                  <a:pt x="1932744" y="660535"/>
                </a:lnTo>
                <a:lnTo>
                  <a:pt x="1932744" y="918818"/>
                </a:lnTo>
                <a:lnTo>
                  <a:pt x="1932744" y="2386754"/>
                </a:lnTo>
                <a:lnTo>
                  <a:pt x="1928336" y="2386754"/>
                </a:lnTo>
                <a:lnTo>
                  <a:pt x="1925675" y="2410231"/>
                </a:lnTo>
                <a:cubicBezTo>
                  <a:pt x="1922151" y="2425127"/>
                  <a:pt x="1916865" y="2439053"/>
                  <a:pt x="1909818" y="2451039"/>
                </a:cubicBezTo>
                <a:cubicBezTo>
                  <a:pt x="1515169" y="3134994"/>
                  <a:pt x="1515169" y="3134994"/>
                  <a:pt x="1515169" y="3134994"/>
                </a:cubicBezTo>
                <a:cubicBezTo>
                  <a:pt x="1486980" y="3182941"/>
                  <a:pt x="1419326" y="3222427"/>
                  <a:pt x="1362948" y="3222427"/>
                </a:cubicBezTo>
                <a:lnTo>
                  <a:pt x="573650" y="3222427"/>
                </a:lnTo>
                <a:cubicBezTo>
                  <a:pt x="518681" y="3222427"/>
                  <a:pt x="449618" y="3182941"/>
                  <a:pt x="421429" y="3134994"/>
                </a:cubicBezTo>
                <a:cubicBezTo>
                  <a:pt x="26780" y="2451039"/>
                  <a:pt x="26780" y="2451039"/>
                  <a:pt x="26780" y="2451039"/>
                </a:cubicBezTo>
                <a:cubicBezTo>
                  <a:pt x="20085" y="2439053"/>
                  <a:pt x="15064" y="2425127"/>
                  <a:pt x="11716" y="2410231"/>
                </a:cubicBezTo>
                <a:lnTo>
                  <a:pt x="9188" y="2386754"/>
                </a:lnTo>
                <a:lnTo>
                  <a:pt x="0" y="2386754"/>
                </a:lnTo>
                <a:lnTo>
                  <a:pt x="0" y="918818"/>
                </a:lnTo>
                <a:lnTo>
                  <a:pt x="0" y="660535"/>
                </a:lnTo>
                <a:close/>
              </a:path>
            </a:pathLst>
          </a:custGeom>
          <a:gradFill flip="none" rotWithShape="1">
            <a:gsLst>
              <a:gs pos="23000">
                <a:srgbClr val="EAEAEA">
                  <a:alpha val="0"/>
                </a:srgbClr>
              </a:gs>
              <a:gs pos="100000">
                <a:schemeClr val="bg1">
                  <a:lumMod val="75000"/>
                  <a:alpha val="54000"/>
                </a:schemeClr>
              </a:gs>
            </a:gsLst>
            <a:lin ang="5400000" scaled="0"/>
            <a:tileRect/>
          </a:gradFill>
          <a:ln w="76200">
            <a:noFill/>
          </a:ln>
          <a:effectLst>
            <a:innerShdw blurRad="63500" dist="50800" dir="5400000">
              <a:schemeClr val="tx1">
                <a:lumMod val="65000"/>
                <a:lumOff val="35000"/>
                <a:alpha val="49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909402" y="5047026"/>
            <a:ext cx="1923123" cy="1115602"/>
            <a:chOff x="6943049" y="1004909"/>
            <a:chExt cx="1923123" cy="1115602"/>
          </a:xfrm>
        </p:grpSpPr>
        <p:sp>
          <p:nvSpPr>
            <p:cNvPr id="77" name="文本框 76"/>
            <p:cNvSpPr txBox="1"/>
            <p:nvPr/>
          </p:nvSpPr>
          <p:spPr>
            <a:xfrm>
              <a:off x="6943049" y="1004909"/>
              <a:ext cx="1923123" cy="400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25861" y="1474180"/>
              <a:ext cx="175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0800000" flipH="1">
              <a:off x="6973693" y="1390225"/>
              <a:ext cx="1861834" cy="45719"/>
            </a:xfrm>
            <a:prstGeom prst="rect">
              <a:avLst/>
            </a:prstGeom>
          </p:spPr>
        </p:pic>
      </p:grpSp>
      <p:sp>
        <p:nvSpPr>
          <p:cNvPr id="81" name="任意多边形 80"/>
          <p:cNvSpPr>
            <a:spLocks/>
          </p:cNvSpPr>
          <p:nvPr/>
        </p:nvSpPr>
        <p:spPr bwMode="auto">
          <a:xfrm>
            <a:off x="2164304" y="2272021"/>
            <a:ext cx="1413318" cy="1045468"/>
          </a:xfrm>
          <a:custGeom>
            <a:avLst/>
            <a:gdLst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57069 w 1413318"/>
              <a:gd name="connsiteY6" fmla="*/ 1039507 h 1045468"/>
              <a:gd name="connsiteX7" fmla="*/ 16909 w 1413318"/>
              <a:gd name="connsiteY7" fmla="*/ 796598 h 1045468"/>
              <a:gd name="connsiteX8" fmla="*/ 16909 w 1413318"/>
              <a:gd name="connsiteY8" fmla="*/ 649388 h 1045468"/>
              <a:gd name="connsiteX9" fmla="*/ 349141 w 1413318"/>
              <a:gd name="connsiteY9" fmla="*/ 73605 h 1045468"/>
              <a:gd name="connsiteX10" fmla="*/ 477288 w 1413318"/>
              <a:gd name="connsiteY10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318" h="1045468">
                <a:moveTo>
                  <a:pt x="477288" y="0"/>
                </a:moveTo>
                <a:lnTo>
                  <a:pt x="1141754" y="0"/>
                </a:lnTo>
                <a:cubicBezTo>
                  <a:pt x="1189215" y="0"/>
                  <a:pt x="1246170" y="33241"/>
                  <a:pt x="1269901" y="73605"/>
                </a:cubicBezTo>
                <a:lnTo>
                  <a:pt x="1379563" y="263659"/>
                </a:lnTo>
                <a:lnTo>
                  <a:pt x="1413318" y="322158"/>
                </a:lnTo>
                <a:cubicBezTo>
                  <a:pt x="1052864" y="801386"/>
                  <a:pt x="959112" y="875802"/>
                  <a:pt x="160509" y="1045468"/>
                </a:cubicBezTo>
                <a:lnTo>
                  <a:pt x="16909" y="796598"/>
                </a:lnTo>
                <a:cubicBezTo>
                  <a:pt x="-5636" y="756234"/>
                  <a:pt x="-5636" y="689752"/>
                  <a:pt x="16909" y="649388"/>
                </a:cubicBezTo>
                <a:lnTo>
                  <a:pt x="349141" y="73605"/>
                </a:ln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961672" y="785997"/>
            <a:ext cx="287266" cy="336643"/>
            <a:chOff x="1776" y="1776"/>
            <a:chExt cx="64" cy="75"/>
          </a:xfrm>
          <a:solidFill>
            <a:srgbClr val="01ACBE"/>
          </a:solidFill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9239334" y="854803"/>
            <a:ext cx="291743" cy="271850"/>
            <a:chOff x="3802" y="2858"/>
            <a:chExt cx="616" cy="574"/>
          </a:xfrm>
          <a:solidFill>
            <a:srgbClr val="7B4690"/>
          </a:solidFill>
        </p:grpSpPr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13"/>
          <p:cNvGrpSpPr>
            <a:grpSpLocks noChangeAspect="1"/>
          </p:cNvGrpSpPr>
          <p:nvPr/>
        </p:nvGrpSpPr>
        <p:grpSpPr bwMode="auto">
          <a:xfrm>
            <a:off x="2695807" y="4719675"/>
            <a:ext cx="350312" cy="354447"/>
            <a:chOff x="2426" y="2781"/>
            <a:chExt cx="593" cy="600"/>
          </a:xfrm>
          <a:solidFill>
            <a:srgbClr val="FFB850"/>
          </a:solidFill>
        </p:grpSpPr>
        <p:sp>
          <p:nvSpPr>
            <p:cNvPr id="92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063126" y="4666195"/>
            <a:ext cx="364258" cy="396396"/>
            <a:chOff x="4873626" y="1965325"/>
            <a:chExt cx="269876" cy="293688"/>
          </a:xfrm>
          <a:solidFill>
            <a:srgbClr val="E87071"/>
          </a:solidFill>
        </p:grpSpPr>
        <p:sp>
          <p:nvSpPr>
            <p:cNvPr id="95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291230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870852" y="1650755"/>
            <a:ext cx="2748807" cy="2436248"/>
            <a:chOff x="2795588" y="1898903"/>
            <a:chExt cx="3048000" cy="2701420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795588" y="1898903"/>
              <a:ext cx="3048000" cy="27014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1000">
                  <a:schemeClr val="bg1"/>
                </a:gs>
                <a:gs pos="61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76200">
              <a:noFill/>
            </a:ln>
            <a:effectLst>
              <a:softEdge rad="1651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3245114" y="2297314"/>
              <a:ext cx="2148949" cy="190459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9696"/>
                </a:gs>
                <a:gs pos="100000">
                  <a:srgbClr val="E8707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54148" y="2393951"/>
              <a:ext cx="1930880" cy="1711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508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415048" y="2447926"/>
              <a:ext cx="1809080" cy="1603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60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30902" y="2717555"/>
            <a:ext cx="2748807" cy="2436248"/>
            <a:chOff x="2795588" y="1898903"/>
            <a:chExt cx="3048000" cy="2701420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795588" y="1898903"/>
              <a:ext cx="3048000" cy="27014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1000">
                  <a:schemeClr val="bg1"/>
                </a:gs>
                <a:gs pos="61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76200">
              <a:noFill/>
            </a:ln>
            <a:effectLst>
              <a:softEdge rad="1651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245114" y="2297314"/>
              <a:ext cx="2148949" cy="190459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D7ED"/>
                </a:gs>
                <a:gs pos="100000">
                  <a:srgbClr val="01A9BB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354148" y="2393951"/>
              <a:ext cx="1930880" cy="1711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508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415048" y="2447926"/>
              <a:ext cx="1809080" cy="1603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60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10802" y="2717555"/>
            <a:ext cx="2748807" cy="2436248"/>
            <a:chOff x="2795588" y="1898903"/>
            <a:chExt cx="3048000" cy="2701420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2795588" y="1898903"/>
              <a:ext cx="3048000" cy="27014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1000">
                  <a:schemeClr val="bg1"/>
                </a:gs>
                <a:gs pos="61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76200">
              <a:noFill/>
            </a:ln>
            <a:effectLst>
              <a:softEdge rad="1651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245114" y="2297314"/>
              <a:ext cx="2148949" cy="190459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64B4"/>
                </a:gs>
                <a:gs pos="100000">
                  <a:srgbClr val="7B4690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354148" y="2393951"/>
              <a:ext cx="1930880" cy="1711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508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415048" y="2447926"/>
              <a:ext cx="1809080" cy="1603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60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" name="任意多边形 22"/>
          <p:cNvSpPr>
            <a:spLocks/>
          </p:cNvSpPr>
          <p:nvPr/>
        </p:nvSpPr>
        <p:spPr bwMode="auto">
          <a:xfrm>
            <a:off x="6432823" y="2160075"/>
            <a:ext cx="1413318" cy="1045468"/>
          </a:xfrm>
          <a:custGeom>
            <a:avLst/>
            <a:gdLst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57069 w 1413318"/>
              <a:gd name="connsiteY6" fmla="*/ 1039507 h 1045468"/>
              <a:gd name="connsiteX7" fmla="*/ 16909 w 1413318"/>
              <a:gd name="connsiteY7" fmla="*/ 796598 h 1045468"/>
              <a:gd name="connsiteX8" fmla="*/ 16909 w 1413318"/>
              <a:gd name="connsiteY8" fmla="*/ 649388 h 1045468"/>
              <a:gd name="connsiteX9" fmla="*/ 349141 w 1413318"/>
              <a:gd name="connsiteY9" fmla="*/ 73605 h 1045468"/>
              <a:gd name="connsiteX10" fmla="*/ 477288 w 1413318"/>
              <a:gd name="connsiteY10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318" h="1045468">
                <a:moveTo>
                  <a:pt x="477288" y="0"/>
                </a:moveTo>
                <a:lnTo>
                  <a:pt x="1141754" y="0"/>
                </a:lnTo>
                <a:cubicBezTo>
                  <a:pt x="1189215" y="0"/>
                  <a:pt x="1246170" y="33241"/>
                  <a:pt x="1269901" y="73605"/>
                </a:cubicBezTo>
                <a:lnTo>
                  <a:pt x="1379563" y="263659"/>
                </a:lnTo>
                <a:lnTo>
                  <a:pt x="1413318" y="322158"/>
                </a:lnTo>
                <a:cubicBezTo>
                  <a:pt x="1052864" y="801386"/>
                  <a:pt x="959112" y="875802"/>
                  <a:pt x="160509" y="1045468"/>
                </a:cubicBezTo>
                <a:lnTo>
                  <a:pt x="16909" y="796598"/>
                </a:lnTo>
                <a:cubicBezTo>
                  <a:pt x="-5636" y="756234"/>
                  <a:pt x="-5636" y="689752"/>
                  <a:pt x="16909" y="649388"/>
                </a:cubicBezTo>
                <a:lnTo>
                  <a:pt x="349141" y="73605"/>
                </a:ln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4347088" y="3230829"/>
            <a:ext cx="1413318" cy="1045468"/>
          </a:xfrm>
          <a:custGeom>
            <a:avLst/>
            <a:gdLst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57069 w 1413318"/>
              <a:gd name="connsiteY6" fmla="*/ 1039507 h 1045468"/>
              <a:gd name="connsiteX7" fmla="*/ 16909 w 1413318"/>
              <a:gd name="connsiteY7" fmla="*/ 796598 h 1045468"/>
              <a:gd name="connsiteX8" fmla="*/ 16909 w 1413318"/>
              <a:gd name="connsiteY8" fmla="*/ 649388 h 1045468"/>
              <a:gd name="connsiteX9" fmla="*/ 349141 w 1413318"/>
              <a:gd name="connsiteY9" fmla="*/ 73605 h 1045468"/>
              <a:gd name="connsiteX10" fmla="*/ 477288 w 1413318"/>
              <a:gd name="connsiteY10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318" h="1045468">
                <a:moveTo>
                  <a:pt x="477288" y="0"/>
                </a:moveTo>
                <a:lnTo>
                  <a:pt x="1141754" y="0"/>
                </a:lnTo>
                <a:cubicBezTo>
                  <a:pt x="1189215" y="0"/>
                  <a:pt x="1246170" y="33241"/>
                  <a:pt x="1269901" y="73605"/>
                </a:cubicBezTo>
                <a:lnTo>
                  <a:pt x="1379563" y="263659"/>
                </a:lnTo>
                <a:lnTo>
                  <a:pt x="1413318" y="322158"/>
                </a:lnTo>
                <a:cubicBezTo>
                  <a:pt x="1052864" y="801386"/>
                  <a:pt x="959112" y="875802"/>
                  <a:pt x="160509" y="1045468"/>
                </a:cubicBezTo>
                <a:lnTo>
                  <a:pt x="16909" y="796598"/>
                </a:lnTo>
                <a:cubicBezTo>
                  <a:pt x="-5636" y="756234"/>
                  <a:pt x="-5636" y="689752"/>
                  <a:pt x="16909" y="649388"/>
                </a:cubicBezTo>
                <a:lnTo>
                  <a:pt x="349141" y="73605"/>
                </a:ln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8561836" y="3230829"/>
            <a:ext cx="1413318" cy="1045468"/>
          </a:xfrm>
          <a:custGeom>
            <a:avLst/>
            <a:gdLst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57069 w 1413318"/>
              <a:gd name="connsiteY6" fmla="*/ 1039507 h 1045468"/>
              <a:gd name="connsiteX7" fmla="*/ 16909 w 1413318"/>
              <a:gd name="connsiteY7" fmla="*/ 796598 h 1045468"/>
              <a:gd name="connsiteX8" fmla="*/ 16909 w 1413318"/>
              <a:gd name="connsiteY8" fmla="*/ 649388 h 1045468"/>
              <a:gd name="connsiteX9" fmla="*/ 349141 w 1413318"/>
              <a:gd name="connsiteY9" fmla="*/ 73605 h 1045468"/>
              <a:gd name="connsiteX10" fmla="*/ 477288 w 1413318"/>
              <a:gd name="connsiteY10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318" h="1045468">
                <a:moveTo>
                  <a:pt x="477288" y="0"/>
                </a:moveTo>
                <a:lnTo>
                  <a:pt x="1141754" y="0"/>
                </a:lnTo>
                <a:cubicBezTo>
                  <a:pt x="1189215" y="0"/>
                  <a:pt x="1246170" y="33241"/>
                  <a:pt x="1269901" y="73605"/>
                </a:cubicBezTo>
                <a:lnTo>
                  <a:pt x="1379563" y="263659"/>
                </a:lnTo>
                <a:lnTo>
                  <a:pt x="1413318" y="322158"/>
                </a:lnTo>
                <a:cubicBezTo>
                  <a:pt x="1052864" y="801386"/>
                  <a:pt x="959112" y="875802"/>
                  <a:pt x="160509" y="1045468"/>
                </a:cubicBezTo>
                <a:lnTo>
                  <a:pt x="16909" y="796598"/>
                </a:lnTo>
                <a:cubicBezTo>
                  <a:pt x="-5636" y="756234"/>
                  <a:pt x="-5636" y="689752"/>
                  <a:pt x="16909" y="649388"/>
                </a:cubicBezTo>
                <a:lnTo>
                  <a:pt x="349141" y="73605"/>
                </a:ln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19022" y="2330679"/>
            <a:ext cx="802264" cy="70788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15875">
                  <a:gradFill flip="none" rotWithShape="1">
                    <a:gsLst>
                      <a:gs pos="25000">
                        <a:srgbClr val="EDEDED"/>
                      </a:gs>
                      <a:gs pos="0">
                        <a:srgbClr val="F8F8F8"/>
                      </a:gs>
                      <a:gs pos="100000">
                        <a:prstClr val="white"/>
                      </a:gs>
                    </a:gsLst>
                    <a:lin ang="2700000" scaled="1"/>
                    <a:tileRect/>
                  </a:gra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ln w="15875">
                <a:gradFill flip="none" rotWithShape="1">
                  <a:gsLst>
                    <a:gs pos="25000">
                      <a:srgbClr val="EDEDED"/>
                    </a:gs>
                    <a:gs pos="0">
                      <a:srgbClr val="F8F8F8"/>
                    </a:gs>
                    <a:gs pos="100000">
                      <a:prstClr val="white"/>
                    </a:gs>
                  </a:gsLst>
                  <a:lin ang="2700000" scaled="1"/>
                  <a:tileRect/>
                </a:gradFill>
              </a:ln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04173" y="3372331"/>
            <a:ext cx="802264" cy="70788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15875">
                  <a:gradFill flip="none" rotWithShape="1">
                    <a:gsLst>
                      <a:gs pos="25000">
                        <a:srgbClr val="EDEDED"/>
                      </a:gs>
                      <a:gs pos="0">
                        <a:srgbClr val="F8F8F8"/>
                      </a:gs>
                      <a:gs pos="100000">
                        <a:prstClr val="white"/>
                      </a:gs>
                    </a:gsLst>
                    <a:lin ang="2700000" scaled="1"/>
                    <a:tileRect/>
                  </a:gra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ln w="15875">
                <a:gradFill flip="none" rotWithShape="1">
                  <a:gsLst>
                    <a:gs pos="25000">
                      <a:srgbClr val="EDEDED"/>
                    </a:gs>
                    <a:gs pos="0">
                      <a:srgbClr val="F8F8F8"/>
                    </a:gs>
                    <a:gs pos="100000">
                      <a:prstClr val="white"/>
                    </a:gs>
                  </a:gsLst>
                  <a:lin ang="2700000" scaled="1"/>
                  <a:tileRect/>
                </a:gradFill>
              </a:ln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84073" y="3372331"/>
            <a:ext cx="802264" cy="70788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15875">
                  <a:gradFill flip="none" rotWithShape="1">
                    <a:gsLst>
                      <a:gs pos="25000">
                        <a:srgbClr val="EDEDED"/>
                      </a:gs>
                      <a:gs pos="0">
                        <a:srgbClr val="F8F8F8"/>
                      </a:gs>
                      <a:gs pos="100000">
                        <a:prstClr val="white"/>
                      </a:gs>
                    </a:gsLst>
                    <a:lin ang="2700000" scaled="1"/>
                    <a:tileRect/>
                  </a:gra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04</a:t>
            </a:r>
            <a:endParaRPr lang="zh-CN" altLang="en-US" sz="4000" dirty="0">
              <a:ln w="15875">
                <a:gradFill flip="none" rotWithShape="1">
                  <a:gsLst>
                    <a:gs pos="25000">
                      <a:srgbClr val="EDEDED"/>
                    </a:gs>
                    <a:gs pos="0">
                      <a:srgbClr val="F8F8F8"/>
                    </a:gs>
                    <a:gs pos="100000">
                      <a:prstClr val="white"/>
                    </a:gs>
                  </a:gsLst>
                  <a:lin ang="2700000" scaled="1"/>
                  <a:tileRect/>
                </a:gradFill>
              </a:ln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>
            <a:off x="4579828" y="4000881"/>
            <a:ext cx="1050956" cy="4162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>
            <a:off x="6720747" y="2974232"/>
            <a:ext cx="1050956" cy="4162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>
            <a:off x="8859727" y="4029811"/>
            <a:ext cx="1050956" cy="41629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601333" y="4029811"/>
            <a:ext cx="100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OPTION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48962" y="2990855"/>
            <a:ext cx="100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OPTION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0152" y="4029811"/>
            <a:ext cx="100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OPTION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44" name="任意多边形 43"/>
          <p:cNvSpPr>
            <a:spLocks/>
          </p:cNvSpPr>
          <p:nvPr/>
        </p:nvSpPr>
        <p:spPr bwMode="auto">
          <a:xfrm>
            <a:off x="4043234" y="-334863"/>
            <a:ext cx="1932744" cy="3222427"/>
          </a:xfrm>
          <a:custGeom>
            <a:avLst/>
            <a:gdLst>
              <a:gd name="connsiteX0" fmla="*/ 0 w 1932744"/>
              <a:gd name="connsiteY0" fmla="*/ 0 h 3222427"/>
              <a:gd name="connsiteX1" fmla="*/ 1932744 w 1932744"/>
              <a:gd name="connsiteY1" fmla="*/ 0 h 3222427"/>
              <a:gd name="connsiteX2" fmla="*/ 1932744 w 1932744"/>
              <a:gd name="connsiteY2" fmla="*/ 660535 h 3222427"/>
              <a:gd name="connsiteX3" fmla="*/ 1932744 w 1932744"/>
              <a:gd name="connsiteY3" fmla="*/ 918818 h 3222427"/>
              <a:gd name="connsiteX4" fmla="*/ 1932744 w 1932744"/>
              <a:gd name="connsiteY4" fmla="*/ 2386754 h 3222427"/>
              <a:gd name="connsiteX5" fmla="*/ 1928336 w 1932744"/>
              <a:gd name="connsiteY5" fmla="*/ 2386754 h 3222427"/>
              <a:gd name="connsiteX6" fmla="*/ 1925675 w 1932744"/>
              <a:gd name="connsiteY6" fmla="*/ 2410231 h 3222427"/>
              <a:gd name="connsiteX7" fmla="*/ 1909818 w 1932744"/>
              <a:gd name="connsiteY7" fmla="*/ 2451039 h 3222427"/>
              <a:gd name="connsiteX8" fmla="*/ 1515169 w 1932744"/>
              <a:gd name="connsiteY8" fmla="*/ 3134994 h 3222427"/>
              <a:gd name="connsiteX9" fmla="*/ 1362948 w 1932744"/>
              <a:gd name="connsiteY9" fmla="*/ 3222427 h 3222427"/>
              <a:gd name="connsiteX10" fmla="*/ 573650 w 1932744"/>
              <a:gd name="connsiteY10" fmla="*/ 3222427 h 3222427"/>
              <a:gd name="connsiteX11" fmla="*/ 421429 w 1932744"/>
              <a:gd name="connsiteY11" fmla="*/ 3134994 h 3222427"/>
              <a:gd name="connsiteX12" fmla="*/ 26780 w 1932744"/>
              <a:gd name="connsiteY12" fmla="*/ 2451039 h 3222427"/>
              <a:gd name="connsiteX13" fmla="*/ 11716 w 1932744"/>
              <a:gd name="connsiteY13" fmla="*/ 2410231 h 3222427"/>
              <a:gd name="connsiteX14" fmla="*/ 9188 w 1932744"/>
              <a:gd name="connsiteY14" fmla="*/ 2386754 h 3222427"/>
              <a:gd name="connsiteX15" fmla="*/ 0 w 1932744"/>
              <a:gd name="connsiteY15" fmla="*/ 2386754 h 3222427"/>
              <a:gd name="connsiteX16" fmla="*/ 0 w 1932744"/>
              <a:gd name="connsiteY16" fmla="*/ 918818 h 3222427"/>
              <a:gd name="connsiteX17" fmla="*/ 0 w 1932744"/>
              <a:gd name="connsiteY17" fmla="*/ 660535 h 32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2744" h="3222427">
                <a:moveTo>
                  <a:pt x="0" y="0"/>
                </a:moveTo>
                <a:lnTo>
                  <a:pt x="1932744" y="0"/>
                </a:lnTo>
                <a:lnTo>
                  <a:pt x="1932744" y="660535"/>
                </a:lnTo>
                <a:lnTo>
                  <a:pt x="1932744" y="918818"/>
                </a:lnTo>
                <a:lnTo>
                  <a:pt x="1932744" y="2386754"/>
                </a:lnTo>
                <a:lnTo>
                  <a:pt x="1928336" y="2386754"/>
                </a:lnTo>
                <a:lnTo>
                  <a:pt x="1925675" y="2410231"/>
                </a:lnTo>
                <a:cubicBezTo>
                  <a:pt x="1922151" y="2425127"/>
                  <a:pt x="1916865" y="2439053"/>
                  <a:pt x="1909818" y="2451039"/>
                </a:cubicBezTo>
                <a:cubicBezTo>
                  <a:pt x="1515169" y="3134994"/>
                  <a:pt x="1515169" y="3134994"/>
                  <a:pt x="1515169" y="3134994"/>
                </a:cubicBezTo>
                <a:cubicBezTo>
                  <a:pt x="1486980" y="3182941"/>
                  <a:pt x="1419326" y="3222427"/>
                  <a:pt x="1362948" y="3222427"/>
                </a:cubicBezTo>
                <a:lnTo>
                  <a:pt x="573650" y="3222427"/>
                </a:lnTo>
                <a:cubicBezTo>
                  <a:pt x="518681" y="3222427"/>
                  <a:pt x="449618" y="3182941"/>
                  <a:pt x="421429" y="3134994"/>
                </a:cubicBezTo>
                <a:cubicBezTo>
                  <a:pt x="26780" y="2451039"/>
                  <a:pt x="26780" y="2451039"/>
                  <a:pt x="26780" y="2451039"/>
                </a:cubicBezTo>
                <a:cubicBezTo>
                  <a:pt x="20085" y="2439053"/>
                  <a:pt x="15064" y="2425127"/>
                  <a:pt x="11716" y="2410231"/>
                </a:cubicBezTo>
                <a:lnTo>
                  <a:pt x="9188" y="2386754"/>
                </a:lnTo>
                <a:lnTo>
                  <a:pt x="0" y="2386754"/>
                </a:lnTo>
                <a:lnTo>
                  <a:pt x="0" y="918818"/>
                </a:lnTo>
                <a:lnTo>
                  <a:pt x="0" y="660535"/>
                </a:lnTo>
                <a:close/>
              </a:path>
            </a:pathLst>
          </a:custGeom>
          <a:gradFill flip="none" rotWithShape="1">
            <a:gsLst>
              <a:gs pos="29000">
                <a:srgbClr val="EAEAEA">
                  <a:alpha val="0"/>
                </a:srgbClr>
              </a:gs>
              <a:gs pos="100000">
                <a:schemeClr val="bg1">
                  <a:lumMod val="75000"/>
                  <a:alpha val="54000"/>
                </a:schemeClr>
              </a:gs>
            </a:gsLst>
            <a:lin ang="5400000" scaled="0"/>
            <a:tileRect/>
          </a:gradFill>
          <a:ln w="76200">
            <a:noFill/>
          </a:ln>
          <a:effectLst>
            <a:innerShdw blurRad="63500" dist="50800" dir="5400000">
              <a:schemeClr val="tx1">
                <a:lumMod val="65000"/>
                <a:lumOff val="35000"/>
                <a:alpha val="49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5" name="任意多边形 44"/>
          <p:cNvSpPr>
            <a:spLocks/>
          </p:cNvSpPr>
          <p:nvPr/>
        </p:nvSpPr>
        <p:spPr bwMode="auto">
          <a:xfrm flipV="1">
            <a:off x="6294880" y="3970437"/>
            <a:ext cx="1932744" cy="3222427"/>
          </a:xfrm>
          <a:custGeom>
            <a:avLst/>
            <a:gdLst>
              <a:gd name="connsiteX0" fmla="*/ 0 w 1932744"/>
              <a:gd name="connsiteY0" fmla="*/ 0 h 3222427"/>
              <a:gd name="connsiteX1" fmla="*/ 1932744 w 1932744"/>
              <a:gd name="connsiteY1" fmla="*/ 0 h 3222427"/>
              <a:gd name="connsiteX2" fmla="*/ 1932744 w 1932744"/>
              <a:gd name="connsiteY2" fmla="*/ 660535 h 3222427"/>
              <a:gd name="connsiteX3" fmla="*/ 1932744 w 1932744"/>
              <a:gd name="connsiteY3" fmla="*/ 918818 h 3222427"/>
              <a:gd name="connsiteX4" fmla="*/ 1932744 w 1932744"/>
              <a:gd name="connsiteY4" fmla="*/ 2386754 h 3222427"/>
              <a:gd name="connsiteX5" fmla="*/ 1928336 w 1932744"/>
              <a:gd name="connsiteY5" fmla="*/ 2386754 h 3222427"/>
              <a:gd name="connsiteX6" fmla="*/ 1925675 w 1932744"/>
              <a:gd name="connsiteY6" fmla="*/ 2410231 h 3222427"/>
              <a:gd name="connsiteX7" fmla="*/ 1909818 w 1932744"/>
              <a:gd name="connsiteY7" fmla="*/ 2451039 h 3222427"/>
              <a:gd name="connsiteX8" fmla="*/ 1515169 w 1932744"/>
              <a:gd name="connsiteY8" fmla="*/ 3134994 h 3222427"/>
              <a:gd name="connsiteX9" fmla="*/ 1362948 w 1932744"/>
              <a:gd name="connsiteY9" fmla="*/ 3222427 h 3222427"/>
              <a:gd name="connsiteX10" fmla="*/ 573650 w 1932744"/>
              <a:gd name="connsiteY10" fmla="*/ 3222427 h 3222427"/>
              <a:gd name="connsiteX11" fmla="*/ 421429 w 1932744"/>
              <a:gd name="connsiteY11" fmla="*/ 3134994 h 3222427"/>
              <a:gd name="connsiteX12" fmla="*/ 26780 w 1932744"/>
              <a:gd name="connsiteY12" fmla="*/ 2451039 h 3222427"/>
              <a:gd name="connsiteX13" fmla="*/ 11716 w 1932744"/>
              <a:gd name="connsiteY13" fmla="*/ 2410231 h 3222427"/>
              <a:gd name="connsiteX14" fmla="*/ 9188 w 1932744"/>
              <a:gd name="connsiteY14" fmla="*/ 2386754 h 3222427"/>
              <a:gd name="connsiteX15" fmla="*/ 0 w 1932744"/>
              <a:gd name="connsiteY15" fmla="*/ 2386754 h 3222427"/>
              <a:gd name="connsiteX16" fmla="*/ 0 w 1932744"/>
              <a:gd name="connsiteY16" fmla="*/ 918818 h 3222427"/>
              <a:gd name="connsiteX17" fmla="*/ 0 w 1932744"/>
              <a:gd name="connsiteY17" fmla="*/ 660535 h 32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2744" h="3222427">
                <a:moveTo>
                  <a:pt x="0" y="0"/>
                </a:moveTo>
                <a:lnTo>
                  <a:pt x="1932744" y="0"/>
                </a:lnTo>
                <a:lnTo>
                  <a:pt x="1932744" y="660535"/>
                </a:lnTo>
                <a:lnTo>
                  <a:pt x="1932744" y="918818"/>
                </a:lnTo>
                <a:lnTo>
                  <a:pt x="1932744" y="2386754"/>
                </a:lnTo>
                <a:lnTo>
                  <a:pt x="1928336" y="2386754"/>
                </a:lnTo>
                <a:lnTo>
                  <a:pt x="1925675" y="2410231"/>
                </a:lnTo>
                <a:cubicBezTo>
                  <a:pt x="1922151" y="2425127"/>
                  <a:pt x="1916865" y="2439053"/>
                  <a:pt x="1909818" y="2451039"/>
                </a:cubicBezTo>
                <a:cubicBezTo>
                  <a:pt x="1515169" y="3134994"/>
                  <a:pt x="1515169" y="3134994"/>
                  <a:pt x="1515169" y="3134994"/>
                </a:cubicBezTo>
                <a:cubicBezTo>
                  <a:pt x="1486980" y="3182941"/>
                  <a:pt x="1419326" y="3222427"/>
                  <a:pt x="1362948" y="3222427"/>
                </a:cubicBezTo>
                <a:lnTo>
                  <a:pt x="573650" y="3222427"/>
                </a:lnTo>
                <a:cubicBezTo>
                  <a:pt x="518681" y="3222427"/>
                  <a:pt x="449618" y="3182941"/>
                  <a:pt x="421429" y="3134994"/>
                </a:cubicBezTo>
                <a:cubicBezTo>
                  <a:pt x="26780" y="2451039"/>
                  <a:pt x="26780" y="2451039"/>
                  <a:pt x="26780" y="2451039"/>
                </a:cubicBezTo>
                <a:cubicBezTo>
                  <a:pt x="20085" y="2439053"/>
                  <a:pt x="15064" y="2425127"/>
                  <a:pt x="11716" y="2410231"/>
                </a:cubicBezTo>
                <a:lnTo>
                  <a:pt x="9188" y="2386754"/>
                </a:lnTo>
                <a:lnTo>
                  <a:pt x="0" y="2386754"/>
                </a:lnTo>
                <a:lnTo>
                  <a:pt x="0" y="918818"/>
                </a:lnTo>
                <a:lnTo>
                  <a:pt x="0" y="660535"/>
                </a:lnTo>
                <a:close/>
              </a:path>
            </a:pathLst>
          </a:custGeom>
          <a:gradFill flip="none" rotWithShape="1">
            <a:gsLst>
              <a:gs pos="23000">
                <a:srgbClr val="EAEAEA">
                  <a:alpha val="0"/>
                </a:srgbClr>
              </a:gs>
              <a:gs pos="100000">
                <a:schemeClr val="bg1">
                  <a:lumMod val="75000"/>
                  <a:alpha val="54000"/>
                </a:schemeClr>
              </a:gs>
            </a:gsLst>
            <a:lin ang="5400000" scaled="0"/>
            <a:tileRect/>
          </a:gradFill>
          <a:ln w="76200">
            <a:noFill/>
          </a:ln>
          <a:effectLst>
            <a:innerShdw blurRad="63500" dist="50800" dir="5400000">
              <a:schemeClr val="tx1">
                <a:lumMod val="65000"/>
                <a:lumOff val="35000"/>
                <a:alpha val="49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7" name="任意多边形 46"/>
          <p:cNvSpPr>
            <a:spLocks/>
          </p:cNvSpPr>
          <p:nvPr/>
        </p:nvSpPr>
        <p:spPr bwMode="auto">
          <a:xfrm>
            <a:off x="8298241" y="-334863"/>
            <a:ext cx="1932744" cy="3222427"/>
          </a:xfrm>
          <a:custGeom>
            <a:avLst/>
            <a:gdLst>
              <a:gd name="connsiteX0" fmla="*/ 0 w 1932744"/>
              <a:gd name="connsiteY0" fmla="*/ 0 h 3222427"/>
              <a:gd name="connsiteX1" fmla="*/ 1932744 w 1932744"/>
              <a:gd name="connsiteY1" fmla="*/ 0 h 3222427"/>
              <a:gd name="connsiteX2" fmla="*/ 1932744 w 1932744"/>
              <a:gd name="connsiteY2" fmla="*/ 660535 h 3222427"/>
              <a:gd name="connsiteX3" fmla="*/ 1932744 w 1932744"/>
              <a:gd name="connsiteY3" fmla="*/ 918818 h 3222427"/>
              <a:gd name="connsiteX4" fmla="*/ 1932744 w 1932744"/>
              <a:gd name="connsiteY4" fmla="*/ 2386754 h 3222427"/>
              <a:gd name="connsiteX5" fmla="*/ 1928336 w 1932744"/>
              <a:gd name="connsiteY5" fmla="*/ 2386754 h 3222427"/>
              <a:gd name="connsiteX6" fmla="*/ 1925675 w 1932744"/>
              <a:gd name="connsiteY6" fmla="*/ 2410231 h 3222427"/>
              <a:gd name="connsiteX7" fmla="*/ 1909818 w 1932744"/>
              <a:gd name="connsiteY7" fmla="*/ 2451039 h 3222427"/>
              <a:gd name="connsiteX8" fmla="*/ 1515169 w 1932744"/>
              <a:gd name="connsiteY8" fmla="*/ 3134994 h 3222427"/>
              <a:gd name="connsiteX9" fmla="*/ 1362948 w 1932744"/>
              <a:gd name="connsiteY9" fmla="*/ 3222427 h 3222427"/>
              <a:gd name="connsiteX10" fmla="*/ 573650 w 1932744"/>
              <a:gd name="connsiteY10" fmla="*/ 3222427 h 3222427"/>
              <a:gd name="connsiteX11" fmla="*/ 421429 w 1932744"/>
              <a:gd name="connsiteY11" fmla="*/ 3134994 h 3222427"/>
              <a:gd name="connsiteX12" fmla="*/ 26780 w 1932744"/>
              <a:gd name="connsiteY12" fmla="*/ 2451039 h 3222427"/>
              <a:gd name="connsiteX13" fmla="*/ 11716 w 1932744"/>
              <a:gd name="connsiteY13" fmla="*/ 2410231 h 3222427"/>
              <a:gd name="connsiteX14" fmla="*/ 9188 w 1932744"/>
              <a:gd name="connsiteY14" fmla="*/ 2386754 h 3222427"/>
              <a:gd name="connsiteX15" fmla="*/ 0 w 1932744"/>
              <a:gd name="connsiteY15" fmla="*/ 2386754 h 3222427"/>
              <a:gd name="connsiteX16" fmla="*/ 0 w 1932744"/>
              <a:gd name="connsiteY16" fmla="*/ 918818 h 3222427"/>
              <a:gd name="connsiteX17" fmla="*/ 0 w 1932744"/>
              <a:gd name="connsiteY17" fmla="*/ 660535 h 32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2744" h="3222427">
                <a:moveTo>
                  <a:pt x="0" y="0"/>
                </a:moveTo>
                <a:lnTo>
                  <a:pt x="1932744" y="0"/>
                </a:lnTo>
                <a:lnTo>
                  <a:pt x="1932744" y="660535"/>
                </a:lnTo>
                <a:lnTo>
                  <a:pt x="1932744" y="918818"/>
                </a:lnTo>
                <a:lnTo>
                  <a:pt x="1932744" y="2386754"/>
                </a:lnTo>
                <a:lnTo>
                  <a:pt x="1928336" y="2386754"/>
                </a:lnTo>
                <a:lnTo>
                  <a:pt x="1925675" y="2410231"/>
                </a:lnTo>
                <a:cubicBezTo>
                  <a:pt x="1922151" y="2425127"/>
                  <a:pt x="1916865" y="2439053"/>
                  <a:pt x="1909818" y="2451039"/>
                </a:cubicBezTo>
                <a:cubicBezTo>
                  <a:pt x="1515169" y="3134994"/>
                  <a:pt x="1515169" y="3134994"/>
                  <a:pt x="1515169" y="3134994"/>
                </a:cubicBezTo>
                <a:cubicBezTo>
                  <a:pt x="1486980" y="3182941"/>
                  <a:pt x="1419326" y="3222427"/>
                  <a:pt x="1362948" y="3222427"/>
                </a:cubicBezTo>
                <a:lnTo>
                  <a:pt x="573650" y="3222427"/>
                </a:lnTo>
                <a:cubicBezTo>
                  <a:pt x="518681" y="3222427"/>
                  <a:pt x="449618" y="3182941"/>
                  <a:pt x="421429" y="3134994"/>
                </a:cubicBezTo>
                <a:cubicBezTo>
                  <a:pt x="26780" y="2451039"/>
                  <a:pt x="26780" y="2451039"/>
                  <a:pt x="26780" y="2451039"/>
                </a:cubicBezTo>
                <a:cubicBezTo>
                  <a:pt x="20085" y="2439053"/>
                  <a:pt x="15064" y="2425127"/>
                  <a:pt x="11716" y="2410231"/>
                </a:cubicBezTo>
                <a:lnTo>
                  <a:pt x="9188" y="2386754"/>
                </a:lnTo>
                <a:lnTo>
                  <a:pt x="0" y="2386754"/>
                </a:lnTo>
                <a:lnTo>
                  <a:pt x="0" y="918818"/>
                </a:lnTo>
                <a:lnTo>
                  <a:pt x="0" y="660535"/>
                </a:lnTo>
                <a:close/>
              </a:path>
            </a:pathLst>
          </a:custGeom>
          <a:gradFill flip="none" rotWithShape="1">
            <a:gsLst>
              <a:gs pos="30000">
                <a:srgbClr val="EAEAEA">
                  <a:alpha val="0"/>
                </a:srgbClr>
              </a:gs>
              <a:gs pos="100000">
                <a:schemeClr val="bg1">
                  <a:lumMod val="75000"/>
                  <a:alpha val="54000"/>
                </a:schemeClr>
              </a:gs>
            </a:gsLst>
            <a:lin ang="5400000" scaled="0"/>
            <a:tileRect/>
          </a:gradFill>
          <a:ln w="76200">
            <a:noFill/>
          </a:ln>
          <a:effectLst>
            <a:innerShdw blurRad="63500" dist="50800" dir="5400000">
              <a:schemeClr val="tx1">
                <a:lumMod val="65000"/>
                <a:lumOff val="35000"/>
                <a:alpha val="49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0" name="任意多边形 49"/>
          <p:cNvSpPr>
            <a:spLocks/>
          </p:cNvSpPr>
          <p:nvPr/>
        </p:nvSpPr>
        <p:spPr bwMode="auto">
          <a:xfrm>
            <a:off x="5506437" y="672574"/>
            <a:ext cx="333625" cy="297802"/>
          </a:xfrm>
          <a:custGeom>
            <a:avLst/>
            <a:gdLst>
              <a:gd name="connsiteX0" fmla="*/ 600504 w 1619931"/>
              <a:gd name="connsiteY0" fmla="*/ 267660 h 1445986"/>
              <a:gd name="connsiteX1" fmla="*/ 519799 w 1619931"/>
              <a:gd name="connsiteY1" fmla="*/ 314016 h 1445986"/>
              <a:gd name="connsiteX2" fmla="*/ 310562 w 1619931"/>
              <a:gd name="connsiteY2" fmla="*/ 676637 h 1445986"/>
              <a:gd name="connsiteX3" fmla="*/ 310562 w 1619931"/>
              <a:gd name="connsiteY3" fmla="*/ 769349 h 1445986"/>
              <a:gd name="connsiteX4" fmla="*/ 519799 w 1619931"/>
              <a:gd name="connsiteY4" fmla="*/ 1131970 h 1445986"/>
              <a:gd name="connsiteX5" fmla="*/ 600504 w 1619931"/>
              <a:gd name="connsiteY5" fmla="*/ 1178326 h 1445986"/>
              <a:gd name="connsiteX6" fmla="*/ 1018977 w 1619931"/>
              <a:gd name="connsiteY6" fmla="*/ 1178326 h 1445986"/>
              <a:gd name="connsiteX7" fmla="*/ 1099682 w 1619931"/>
              <a:gd name="connsiteY7" fmla="*/ 1131970 h 1445986"/>
              <a:gd name="connsiteX8" fmla="*/ 1308919 w 1619931"/>
              <a:gd name="connsiteY8" fmla="*/ 769349 h 1445986"/>
              <a:gd name="connsiteX9" fmla="*/ 1308919 w 1619931"/>
              <a:gd name="connsiteY9" fmla="*/ 676637 h 1445986"/>
              <a:gd name="connsiteX10" fmla="*/ 1099682 w 1619931"/>
              <a:gd name="connsiteY10" fmla="*/ 314016 h 1445986"/>
              <a:gd name="connsiteX11" fmla="*/ 1018977 w 1619931"/>
              <a:gd name="connsiteY11" fmla="*/ 267660 h 1445986"/>
              <a:gd name="connsiteX12" fmla="*/ 600504 w 1619931"/>
              <a:gd name="connsiteY12" fmla="*/ 267660 h 1445986"/>
              <a:gd name="connsiteX13" fmla="*/ 477288 w 1619931"/>
              <a:gd name="connsiteY13" fmla="*/ 0 h 1445986"/>
              <a:gd name="connsiteX14" fmla="*/ 1141754 w 1619931"/>
              <a:gd name="connsiteY14" fmla="*/ 0 h 1445986"/>
              <a:gd name="connsiteX15" fmla="*/ 1269901 w 1619931"/>
              <a:gd name="connsiteY15" fmla="*/ 73605 h 1445986"/>
              <a:gd name="connsiteX16" fmla="*/ 1602133 w 1619931"/>
              <a:gd name="connsiteY16" fmla="*/ 649388 h 1445986"/>
              <a:gd name="connsiteX17" fmla="*/ 1602133 w 1619931"/>
              <a:gd name="connsiteY17" fmla="*/ 796598 h 1445986"/>
              <a:gd name="connsiteX18" fmla="*/ 1269901 w 1619931"/>
              <a:gd name="connsiteY18" fmla="*/ 1372381 h 1445986"/>
              <a:gd name="connsiteX19" fmla="*/ 1141754 w 1619931"/>
              <a:gd name="connsiteY19" fmla="*/ 1445986 h 1445986"/>
              <a:gd name="connsiteX20" fmla="*/ 477288 w 1619931"/>
              <a:gd name="connsiteY20" fmla="*/ 1445986 h 1445986"/>
              <a:gd name="connsiteX21" fmla="*/ 349141 w 1619931"/>
              <a:gd name="connsiteY21" fmla="*/ 1372381 h 1445986"/>
              <a:gd name="connsiteX22" fmla="*/ 16908 w 1619931"/>
              <a:gd name="connsiteY22" fmla="*/ 796598 h 1445986"/>
              <a:gd name="connsiteX23" fmla="*/ 16908 w 1619931"/>
              <a:gd name="connsiteY23" fmla="*/ 649388 h 1445986"/>
              <a:gd name="connsiteX24" fmla="*/ 349141 w 1619931"/>
              <a:gd name="connsiteY24" fmla="*/ 73605 h 1445986"/>
              <a:gd name="connsiteX25" fmla="*/ 477288 w 1619931"/>
              <a:gd name="connsiteY25" fmla="*/ 0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19931" h="1445986">
                <a:moveTo>
                  <a:pt x="600504" y="267660"/>
                </a:moveTo>
                <a:cubicBezTo>
                  <a:pt x="571361" y="267660"/>
                  <a:pt x="534744" y="288595"/>
                  <a:pt x="519799" y="314016"/>
                </a:cubicBezTo>
                <a:cubicBezTo>
                  <a:pt x="519799" y="314016"/>
                  <a:pt x="519799" y="314016"/>
                  <a:pt x="310562" y="676637"/>
                </a:cubicBezTo>
                <a:cubicBezTo>
                  <a:pt x="296364" y="702058"/>
                  <a:pt x="296364" y="743928"/>
                  <a:pt x="310562" y="769349"/>
                </a:cubicBezTo>
                <a:cubicBezTo>
                  <a:pt x="310562" y="769349"/>
                  <a:pt x="310562" y="769349"/>
                  <a:pt x="519799" y="1131970"/>
                </a:cubicBezTo>
                <a:cubicBezTo>
                  <a:pt x="534744" y="1157391"/>
                  <a:pt x="571361" y="1178326"/>
                  <a:pt x="600504" y="1178326"/>
                </a:cubicBezTo>
                <a:lnTo>
                  <a:pt x="1018977" y="1178326"/>
                </a:lnTo>
                <a:cubicBezTo>
                  <a:pt x="1048868" y="1178326"/>
                  <a:pt x="1084737" y="1157391"/>
                  <a:pt x="1099682" y="1131970"/>
                </a:cubicBezTo>
                <a:cubicBezTo>
                  <a:pt x="1099682" y="1131970"/>
                  <a:pt x="1099682" y="1131970"/>
                  <a:pt x="1308919" y="769349"/>
                </a:cubicBezTo>
                <a:cubicBezTo>
                  <a:pt x="1323864" y="743928"/>
                  <a:pt x="1323864" y="702058"/>
                  <a:pt x="1308919" y="676637"/>
                </a:cubicBezTo>
                <a:cubicBezTo>
                  <a:pt x="1308919" y="676637"/>
                  <a:pt x="1308919" y="676637"/>
                  <a:pt x="1099682" y="314016"/>
                </a:cubicBezTo>
                <a:cubicBezTo>
                  <a:pt x="1084737" y="288595"/>
                  <a:pt x="1048868" y="267660"/>
                  <a:pt x="1018977" y="267660"/>
                </a:cubicBezTo>
                <a:cubicBezTo>
                  <a:pt x="1018977" y="267660"/>
                  <a:pt x="1018977" y="267660"/>
                  <a:pt x="600504" y="267660"/>
                </a:cubicBezTo>
                <a:close/>
                <a:moveTo>
                  <a:pt x="477288" y="0"/>
                </a:moveTo>
                <a:cubicBezTo>
                  <a:pt x="1141754" y="0"/>
                  <a:pt x="1141754" y="0"/>
                  <a:pt x="1141754" y="0"/>
                </a:cubicBezTo>
                <a:cubicBezTo>
                  <a:pt x="1189215" y="0"/>
                  <a:pt x="1246170" y="33241"/>
                  <a:pt x="1269901" y="73605"/>
                </a:cubicBezTo>
                <a:cubicBezTo>
                  <a:pt x="1602133" y="649388"/>
                  <a:pt x="1602133" y="649388"/>
                  <a:pt x="1602133" y="649388"/>
                </a:cubicBezTo>
                <a:cubicBezTo>
                  <a:pt x="1625864" y="689752"/>
                  <a:pt x="1625864" y="756234"/>
                  <a:pt x="1602133" y="796598"/>
                </a:cubicBezTo>
                <a:cubicBezTo>
                  <a:pt x="1269901" y="1372381"/>
                  <a:pt x="1269901" y="1372381"/>
                  <a:pt x="1269901" y="1372381"/>
                </a:cubicBezTo>
                <a:cubicBezTo>
                  <a:pt x="1246170" y="1412745"/>
                  <a:pt x="1189215" y="1445986"/>
                  <a:pt x="1141754" y="1445986"/>
                </a:cubicBezTo>
                <a:lnTo>
                  <a:pt x="477288" y="1445986"/>
                </a:lnTo>
                <a:cubicBezTo>
                  <a:pt x="431013" y="1445986"/>
                  <a:pt x="372872" y="1412745"/>
                  <a:pt x="349141" y="1372381"/>
                </a:cubicBezTo>
                <a:cubicBezTo>
                  <a:pt x="16908" y="796598"/>
                  <a:pt x="16908" y="796598"/>
                  <a:pt x="16908" y="796598"/>
                </a:cubicBezTo>
                <a:cubicBezTo>
                  <a:pt x="-5636" y="756234"/>
                  <a:pt x="-5636" y="689752"/>
                  <a:pt x="16908" y="649388"/>
                </a:cubicBezTo>
                <a:cubicBezTo>
                  <a:pt x="349141" y="73605"/>
                  <a:pt x="349141" y="73605"/>
                  <a:pt x="349141" y="73605"/>
                </a:cubicBez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rgbClr val="01A9BB"/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48045" y="990888"/>
            <a:ext cx="1923123" cy="40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30857" y="1460159"/>
            <a:ext cx="17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>
            <a:off x="4078689" y="1376204"/>
            <a:ext cx="1861834" cy="45719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8303052" y="672574"/>
            <a:ext cx="1923123" cy="1433916"/>
            <a:chOff x="6943049" y="686595"/>
            <a:chExt cx="1923123" cy="1433916"/>
          </a:xfrm>
        </p:grpSpPr>
        <p:sp>
          <p:nvSpPr>
            <p:cNvPr id="54" name="任意多边形 53"/>
            <p:cNvSpPr>
              <a:spLocks/>
            </p:cNvSpPr>
            <p:nvPr/>
          </p:nvSpPr>
          <p:spPr bwMode="auto">
            <a:xfrm>
              <a:off x="8401441" y="686595"/>
              <a:ext cx="333625" cy="297802"/>
            </a:xfrm>
            <a:custGeom>
              <a:avLst/>
              <a:gdLst>
                <a:gd name="connsiteX0" fmla="*/ 600504 w 1619931"/>
                <a:gd name="connsiteY0" fmla="*/ 267660 h 1445986"/>
                <a:gd name="connsiteX1" fmla="*/ 519799 w 1619931"/>
                <a:gd name="connsiteY1" fmla="*/ 314016 h 1445986"/>
                <a:gd name="connsiteX2" fmla="*/ 310562 w 1619931"/>
                <a:gd name="connsiteY2" fmla="*/ 676637 h 1445986"/>
                <a:gd name="connsiteX3" fmla="*/ 310562 w 1619931"/>
                <a:gd name="connsiteY3" fmla="*/ 769349 h 1445986"/>
                <a:gd name="connsiteX4" fmla="*/ 519799 w 1619931"/>
                <a:gd name="connsiteY4" fmla="*/ 1131970 h 1445986"/>
                <a:gd name="connsiteX5" fmla="*/ 600504 w 1619931"/>
                <a:gd name="connsiteY5" fmla="*/ 1178326 h 1445986"/>
                <a:gd name="connsiteX6" fmla="*/ 1018977 w 1619931"/>
                <a:gd name="connsiteY6" fmla="*/ 1178326 h 1445986"/>
                <a:gd name="connsiteX7" fmla="*/ 1099682 w 1619931"/>
                <a:gd name="connsiteY7" fmla="*/ 1131970 h 1445986"/>
                <a:gd name="connsiteX8" fmla="*/ 1308919 w 1619931"/>
                <a:gd name="connsiteY8" fmla="*/ 769349 h 1445986"/>
                <a:gd name="connsiteX9" fmla="*/ 1308919 w 1619931"/>
                <a:gd name="connsiteY9" fmla="*/ 676637 h 1445986"/>
                <a:gd name="connsiteX10" fmla="*/ 1099682 w 1619931"/>
                <a:gd name="connsiteY10" fmla="*/ 314016 h 1445986"/>
                <a:gd name="connsiteX11" fmla="*/ 1018977 w 1619931"/>
                <a:gd name="connsiteY11" fmla="*/ 267660 h 1445986"/>
                <a:gd name="connsiteX12" fmla="*/ 600504 w 1619931"/>
                <a:gd name="connsiteY12" fmla="*/ 267660 h 1445986"/>
                <a:gd name="connsiteX13" fmla="*/ 477288 w 1619931"/>
                <a:gd name="connsiteY13" fmla="*/ 0 h 1445986"/>
                <a:gd name="connsiteX14" fmla="*/ 1141754 w 1619931"/>
                <a:gd name="connsiteY14" fmla="*/ 0 h 1445986"/>
                <a:gd name="connsiteX15" fmla="*/ 1269901 w 1619931"/>
                <a:gd name="connsiteY15" fmla="*/ 73605 h 1445986"/>
                <a:gd name="connsiteX16" fmla="*/ 1602133 w 1619931"/>
                <a:gd name="connsiteY16" fmla="*/ 649388 h 1445986"/>
                <a:gd name="connsiteX17" fmla="*/ 1602133 w 1619931"/>
                <a:gd name="connsiteY17" fmla="*/ 796598 h 1445986"/>
                <a:gd name="connsiteX18" fmla="*/ 1269901 w 1619931"/>
                <a:gd name="connsiteY18" fmla="*/ 1372381 h 1445986"/>
                <a:gd name="connsiteX19" fmla="*/ 1141754 w 1619931"/>
                <a:gd name="connsiteY19" fmla="*/ 1445986 h 1445986"/>
                <a:gd name="connsiteX20" fmla="*/ 477288 w 1619931"/>
                <a:gd name="connsiteY20" fmla="*/ 1445986 h 1445986"/>
                <a:gd name="connsiteX21" fmla="*/ 349141 w 1619931"/>
                <a:gd name="connsiteY21" fmla="*/ 1372381 h 1445986"/>
                <a:gd name="connsiteX22" fmla="*/ 16908 w 1619931"/>
                <a:gd name="connsiteY22" fmla="*/ 796598 h 1445986"/>
                <a:gd name="connsiteX23" fmla="*/ 16908 w 1619931"/>
                <a:gd name="connsiteY23" fmla="*/ 649388 h 1445986"/>
                <a:gd name="connsiteX24" fmla="*/ 349141 w 1619931"/>
                <a:gd name="connsiteY24" fmla="*/ 73605 h 1445986"/>
                <a:gd name="connsiteX25" fmla="*/ 477288 w 1619931"/>
                <a:gd name="connsiteY25" fmla="*/ 0 h 14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931" h="1445986">
                  <a:moveTo>
                    <a:pt x="600504" y="267660"/>
                  </a:moveTo>
                  <a:cubicBezTo>
                    <a:pt x="571361" y="267660"/>
                    <a:pt x="534744" y="288595"/>
                    <a:pt x="519799" y="314016"/>
                  </a:cubicBezTo>
                  <a:cubicBezTo>
                    <a:pt x="519799" y="314016"/>
                    <a:pt x="519799" y="314016"/>
                    <a:pt x="310562" y="676637"/>
                  </a:cubicBezTo>
                  <a:cubicBezTo>
                    <a:pt x="296364" y="702058"/>
                    <a:pt x="296364" y="743928"/>
                    <a:pt x="310562" y="769349"/>
                  </a:cubicBezTo>
                  <a:cubicBezTo>
                    <a:pt x="310562" y="769349"/>
                    <a:pt x="310562" y="769349"/>
                    <a:pt x="519799" y="1131970"/>
                  </a:cubicBezTo>
                  <a:cubicBezTo>
                    <a:pt x="534744" y="1157391"/>
                    <a:pt x="571361" y="1178326"/>
                    <a:pt x="600504" y="1178326"/>
                  </a:cubicBezTo>
                  <a:lnTo>
                    <a:pt x="1018977" y="1178326"/>
                  </a:lnTo>
                  <a:cubicBezTo>
                    <a:pt x="1048868" y="1178326"/>
                    <a:pt x="1084737" y="1157391"/>
                    <a:pt x="1099682" y="1131970"/>
                  </a:cubicBezTo>
                  <a:cubicBezTo>
                    <a:pt x="1099682" y="1131970"/>
                    <a:pt x="1099682" y="1131970"/>
                    <a:pt x="1308919" y="769349"/>
                  </a:cubicBezTo>
                  <a:cubicBezTo>
                    <a:pt x="1323864" y="743928"/>
                    <a:pt x="1323864" y="702058"/>
                    <a:pt x="1308919" y="676637"/>
                  </a:cubicBezTo>
                  <a:cubicBezTo>
                    <a:pt x="1308919" y="676637"/>
                    <a:pt x="1308919" y="676637"/>
                    <a:pt x="1099682" y="314016"/>
                  </a:cubicBezTo>
                  <a:cubicBezTo>
                    <a:pt x="1084737" y="288595"/>
                    <a:pt x="1048868" y="267660"/>
                    <a:pt x="1018977" y="267660"/>
                  </a:cubicBezTo>
                  <a:cubicBezTo>
                    <a:pt x="1018977" y="267660"/>
                    <a:pt x="1018977" y="267660"/>
                    <a:pt x="600504" y="267660"/>
                  </a:cubicBezTo>
                  <a:close/>
                  <a:moveTo>
                    <a:pt x="477288" y="0"/>
                  </a:moveTo>
                  <a:cubicBezTo>
                    <a:pt x="1141754" y="0"/>
                    <a:pt x="1141754" y="0"/>
                    <a:pt x="1141754" y="0"/>
                  </a:cubicBezTo>
                  <a:cubicBezTo>
                    <a:pt x="1189215" y="0"/>
                    <a:pt x="1246170" y="33241"/>
                    <a:pt x="1269901" y="73605"/>
                  </a:cubicBezTo>
                  <a:cubicBezTo>
                    <a:pt x="1602133" y="649388"/>
                    <a:pt x="1602133" y="649388"/>
                    <a:pt x="1602133" y="649388"/>
                  </a:cubicBezTo>
                  <a:cubicBezTo>
                    <a:pt x="1625864" y="689752"/>
                    <a:pt x="1625864" y="756234"/>
                    <a:pt x="1602133" y="796598"/>
                  </a:cubicBezTo>
                  <a:cubicBezTo>
                    <a:pt x="1269901" y="1372381"/>
                    <a:pt x="1269901" y="1372381"/>
                    <a:pt x="1269901" y="1372381"/>
                  </a:cubicBezTo>
                  <a:cubicBezTo>
                    <a:pt x="1246170" y="1412745"/>
                    <a:pt x="1189215" y="1445986"/>
                    <a:pt x="1141754" y="1445986"/>
                  </a:cubicBezTo>
                  <a:lnTo>
                    <a:pt x="477288" y="1445986"/>
                  </a:lnTo>
                  <a:cubicBezTo>
                    <a:pt x="431013" y="1445986"/>
                    <a:pt x="372872" y="1412745"/>
                    <a:pt x="349141" y="1372381"/>
                  </a:cubicBezTo>
                  <a:cubicBezTo>
                    <a:pt x="16908" y="796598"/>
                    <a:pt x="16908" y="796598"/>
                    <a:pt x="16908" y="796598"/>
                  </a:cubicBezTo>
                  <a:cubicBezTo>
                    <a:pt x="-5636" y="756234"/>
                    <a:pt x="-5636" y="689752"/>
                    <a:pt x="16908" y="649388"/>
                  </a:cubicBezTo>
                  <a:cubicBezTo>
                    <a:pt x="349141" y="73605"/>
                    <a:pt x="349141" y="73605"/>
                    <a:pt x="349141" y="73605"/>
                  </a:cubicBezTo>
                  <a:cubicBezTo>
                    <a:pt x="372872" y="33241"/>
                    <a:pt x="431013" y="0"/>
                    <a:pt x="477288" y="0"/>
                  </a:cubicBezTo>
                  <a:close/>
                </a:path>
              </a:pathLst>
            </a:custGeom>
            <a:solidFill>
              <a:srgbClr val="7B4690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43049" y="1004909"/>
              <a:ext cx="1923123" cy="400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7B469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25861" y="1474180"/>
              <a:ext cx="175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0800000" flipH="1">
              <a:off x="6973693" y="1390225"/>
              <a:ext cx="1861834" cy="4571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1432392" y="1650755"/>
            <a:ext cx="2748807" cy="2436248"/>
            <a:chOff x="2795588" y="1898903"/>
            <a:chExt cx="3048000" cy="2701420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2795588" y="1898903"/>
              <a:ext cx="3048000" cy="27014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1000">
                  <a:schemeClr val="bg1"/>
                </a:gs>
                <a:gs pos="61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76200">
              <a:noFill/>
            </a:ln>
            <a:effectLst>
              <a:softEdge rad="1651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3245114" y="2297314"/>
              <a:ext cx="2148949" cy="190459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576"/>
                </a:gs>
                <a:gs pos="100000">
                  <a:srgbClr val="FFA219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3354148" y="2393951"/>
              <a:ext cx="1930880" cy="1711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508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3415048" y="2447926"/>
              <a:ext cx="1809080" cy="1603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60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281317" y="2330931"/>
            <a:ext cx="1050956" cy="965257"/>
            <a:chOff x="861828" y="2414802"/>
            <a:chExt cx="1050956" cy="965257"/>
          </a:xfrm>
        </p:grpSpPr>
        <p:sp>
          <p:nvSpPr>
            <p:cNvPr id="65" name="文本框 64"/>
            <p:cNvSpPr txBox="1"/>
            <p:nvPr/>
          </p:nvSpPr>
          <p:spPr>
            <a:xfrm>
              <a:off x="986173" y="2414802"/>
              <a:ext cx="802264" cy="707886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ln w="15875">
                    <a:gradFill flip="none" rotWithShape="1">
                      <a:gsLst>
                        <a:gs pos="25000">
                          <a:srgbClr val="EDEDED"/>
                        </a:gs>
                        <a:gs pos="0">
                          <a:srgbClr val="F8F8F8"/>
                        </a:gs>
                        <a:gs pos="100000">
                          <a:prstClr val="white"/>
                        </a:gs>
                      </a:gsLst>
                      <a:lin ang="2700000" scaled="1"/>
                      <a:tileRect/>
                    </a:gra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ln w="15875">
                  <a:gradFill flip="none" rotWithShape="1">
                    <a:gsLst>
                      <a:gs pos="25000">
                        <a:srgbClr val="EDEDED"/>
                      </a:gs>
                      <a:gs pos="0">
                        <a:srgbClr val="F8F8F8"/>
                      </a:gs>
                      <a:gs pos="100000">
                        <a:prstClr val="white"/>
                      </a:gs>
                    </a:gsLst>
                    <a:lin ang="2700000" scaled="1"/>
                    <a:tileRect/>
                  </a:gra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0800000" flipH="1">
              <a:off x="861828" y="3043352"/>
              <a:ext cx="1050956" cy="41629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883333" y="3072282"/>
              <a:ext cx="1001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99691" y="4612600"/>
            <a:ext cx="1923123" cy="1433916"/>
            <a:chOff x="6943049" y="686595"/>
            <a:chExt cx="1923123" cy="1433916"/>
          </a:xfrm>
        </p:grpSpPr>
        <p:sp>
          <p:nvSpPr>
            <p:cNvPr id="70" name="任意多边形 69"/>
            <p:cNvSpPr>
              <a:spLocks/>
            </p:cNvSpPr>
            <p:nvPr/>
          </p:nvSpPr>
          <p:spPr bwMode="auto">
            <a:xfrm>
              <a:off x="8401441" y="686595"/>
              <a:ext cx="333625" cy="297802"/>
            </a:xfrm>
            <a:custGeom>
              <a:avLst/>
              <a:gdLst>
                <a:gd name="connsiteX0" fmla="*/ 600504 w 1619931"/>
                <a:gd name="connsiteY0" fmla="*/ 267660 h 1445986"/>
                <a:gd name="connsiteX1" fmla="*/ 519799 w 1619931"/>
                <a:gd name="connsiteY1" fmla="*/ 314016 h 1445986"/>
                <a:gd name="connsiteX2" fmla="*/ 310562 w 1619931"/>
                <a:gd name="connsiteY2" fmla="*/ 676637 h 1445986"/>
                <a:gd name="connsiteX3" fmla="*/ 310562 w 1619931"/>
                <a:gd name="connsiteY3" fmla="*/ 769349 h 1445986"/>
                <a:gd name="connsiteX4" fmla="*/ 519799 w 1619931"/>
                <a:gd name="connsiteY4" fmla="*/ 1131970 h 1445986"/>
                <a:gd name="connsiteX5" fmla="*/ 600504 w 1619931"/>
                <a:gd name="connsiteY5" fmla="*/ 1178326 h 1445986"/>
                <a:gd name="connsiteX6" fmla="*/ 1018977 w 1619931"/>
                <a:gd name="connsiteY6" fmla="*/ 1178326 h 1445986"/>
                <a:gd name="connsiteX7" fmla="*/ 1099682 w 1619931"/>
                <a:gd name="connsiteY7" fmla="*/ 1131970 h 1445986"/>
                <a:gd name="connsiteX8" fmla="*/ 1308919 w 1619931"/>
                <a:gd name="connsiteY8" fmla="*/ 769349 h 1445986"/>
                <a:gd name="connsiteX9" fmla="*/ 1308919 w 1619931"/>
                <a:gd name="connsiteY9" fmla="*/ 676637 h 1445986"/>
                <a:gd name="connsiteX10" fmla="*/ 1099682 w 1619931"/>
                <a:gd name="connsiteY10" fmla="*/ 314016 h 1445986"/>
                <a:gd name="connsiteX11" fmla="*/ 1018977 w 1619931"/>
                <a:gd name="connsiteY11" fmla="*/ 267660 h 1445986"/>
                <a:gd name="connsiteX12" fmla="*/ 600504 w 1619931"/>
                <a:gd name="connsiteY12" fmla="*/ 267660 h 1445986"/>
                <a:gd name="connsiteX13" fmla="*/ 477288 w 1619931"/>
                <a:gd name="connsiteY13" fmla="*/ 0 h 1445986"/>
                <a:gd name="connsiteX14" fmla="*/ 1141754 w 1619931"/>
                <a:gd name="connsiteY14" fmla="*/ 0 h 1445986"/>
                <a:gd name="connsiteX15" fmla="*/ 1269901 w 1619931"/>
                <a:gd name="connsiteY15" fmla="*/ 73605 h 1445986"/>
                <a:gd name="connsiteX16" fmla="*/ 1602133 w 1619931"/>
                <a:gd name="connsiteY16" fmla="*/ 649388 h 1445986"/>
                <a:gd name="connsiteX17" fmla="*/ 1602133 w 1619931"/>
                <a:gd name="connsiteY17" fmla="*/ 796598 h 1445986"/>
                <a:gd name="connsiteX18" fmla="*/ 1269901 w 1619931"/>
                <a:gd name="connsiteY18" fmla="*/ 1372381 h 1445986"/>
                <a:gd name="connsiteX19" fmla="*/ 1141754 w 1619931"/>
                <a:gd name="connsiteY19" fmla="*/ 1445986 h 1445986"/>
                <a:gd name="connsiteX20" fmla="*/ 477288 w 1619931"/>
                <a:gd name="connsiteY20" fmla="*/ 1445986 h 1445986"/>
                <a:gd name="connsiteX21" fmla="*/ 349141 w 1619931"/>
                <a:gd name="connsiteY21" fmla="*/ 1372381 h 1445986"/>
                <a:gd name="connsiteX22" fmla="*/ 16908 w 1619931"/>
                <a:gd name="connsiteY22" fmla="*/ 796598 h 1445986"/>
                <a:gd name="connsiteX23" fmla="*/ 16908 w 1619931"/>
                <a:gd name="connsiteY23" fmla="*/ 649388 h 1445986"/>
                <a:gd name="connsiteX24" fmla="*/ 349141 w 1619931"/>
                <a:gd name="connsiteY24" fmla="*/ 73605 h 1445986"/>
                <a:gd name="connsiteX25" fmla="*/ 477288 w 1619931"/>
                <a:gd name="connsiteY25" fmla="*/ 0 h 14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931" h="1445986">
                  <a:moveTo>
                    <a:pt x="600504" y="267660"/>
                  </a:moveTo>
                  <a:cubicBezTo>
                    <a:pt x="571361" y="267660"/>
                    <a:pt x="534744" y="288595"/>
                    <a:pt x="519799" y="314016"/>
                  </a:cubicBezTo>
                  <a:cubicBezTo>
                    <a:pt x="519799" y="314016"/>
                    <a:pt x="519799" y="314016"/>
                    <a:pt x="310562" y="676637"/>
                  </a:cubicBezTo>
                  <a:cubicBezTo>
                    <a:pt x="296364" y="702058"/>
                    <a:pt x="296364" y="743928"/>
                    <a:pt x="310562" y="769349"/>
                  </a:cubicBezTo>
                  <a:cubicBezTo>
                    <a:pt x="310562" y="769349"/>
                    <a:pt x="310562" y="769349"/>
                    <a:pt x="519799" y="1131970"/>
                  </a:cubicBezTo>
                  <a:cubicBezTo>
                    <a:pt x="534744" y="1157391"/>
                    <a:pt x="571361" y="1178326"/>
                    <a:pt x="600504" y="1178326"/>
                  </a:cubicBezTo>
                  <a:lnTo>
                    <a:pt x="1018977" y="1178326"/>
                  </a:lnTo>
                  <a:cubicBezTo>
                    <a:pt x="1048868" y="1178326"/>
                    <a:pt x="1084737" y="1157391"/>
                    <a:pt x="1099682" y="1131970"/>
                  </a:cubicBezTo>
                  <a:cubicBezTo>
                    <a:pt x="1099682" y="1131970"/>
                    <a:pt x="1099682" y="1131970"/>
                    <a:pt x="1308919" y="769349"/>
                  </a:cubicBezTo>
                  <a:cubicBezTo>
                    <a:pt x="1323864" y="743928"/>
                    <a:pt x="1323864" y="702058"/>
                    <a:pt x="1308919" y="676637"/>
                  </a:cubicBezTo>
                  <a:cubicBezTo>
                    <a:pt x="1308919" y="676637"/>
                    <a:pt x="1308919" y="676637"/>
                    <a:pt x="1099682" y="314016"/>
                  </a:cubicBezTo>
                  <a:cubicBezTo>
                    <a:pt x="1084737" y="288595"/>
                    <a:pt x="1048868" y="267660"/>
                    <a:pt x="1018977" y="267660"/>
                  </a:cubicBezTo>
                  <a:cubicBezTo>
                    <a:pt x="1018977" y="267660"/>
                    <a:pt x="1018977" y="267660"/>
                    <a:pt x="600504" y="267660"/>
                  </a:cubicBezTo>
                  <a:close/>
                  <a:moveTo>
                    <a:pt x="477288" y="0"/>
                  </a:moveTo>
                  <a:cubicBezTo>
                    <a:pt x="1141754" y="0"/>
                    <a:pt x="1141754" y="0"/>
                    <a:pt x="1141754" y="0"/>
                  </a:cubicBezTo>
                  <a:cubicBezTo>
                    <a:pt x="1189215" y="0"/>
                    <a:pt x="1246170" y="33241"/>
                    <a:pt x="1269901" y="73605"/>
                  </a:cubicBezTo>
                  <a:cubicBezTo>
                    <a:pt x="1602133" y="649388"/>
                    <a:pt x="1602133" y="649388"/>
                    <a:pt x="1602133" y="649388"/>
                  </a:cubicBezTo>
                  <a:cubicBezTo>
                    <a:pt x="1625864" y="689752"/>
                    <a:pt x="1625864" y="756234"/>
                    <a:pt x="1602133" y="796598"/>
                  </a:cubicBezTo>
                  <a:cubicBezTo>
                    <a:pt x="1269901" y="1372381"/>
                    <a:pt x="1269901" y="1372381"/>
                    <a:pt x="1269901" y="1372381"/>
                  </a:cubicBezTo>
                  <a:cubicBezTo>
                    <a:pt x="1246170" y="1412745"/>
                    <a:pt x="1189215" y="1445986"/>
                    <a:pt x="1141754" y="1445986"/>
                  </a:cubicBezTo>
                  <a:lnTo>
                    <a:pt x="477288" y="1445986"/>
                  </a:lnTo>
                  <a:cubicBezTo>
                    <a:pt x="431013" y="1445986"/>
                    <a:pt x="372872" y="1412745"/>
                    <a:pt x="349141" y="1372381"/>
                  </a:cubicBezTo>
                  <a:cubicBezTo>
                    <a:pt x="16908" y="796598"/>
                    <a:pt x="16908" y="796598"/>
                    <a:pt x="16908" y="796598"/>
                  </a:cubicBezTo>
                  <a:cubicBezTo>
                    <a:pt x="-5636" y="756234"/>
                    <a:pt x="-5636" y="689752"/>
                    <a:pt x="16908" y="649388"/>
                  </a:cubicBezTo>
                  <a:cubicBezTo>
                    <a:pt x="349141" y="73605"/>
                    <a:pt x="349141" y="73605"/>
                    <a:pt x="349141" y="73605"/>
                  </a:cubicBezTo>
                  <a:cubicBezTo>
                    <a:pt x="372872" y="33241"/>
                    <a:pt x="431013" y="0"/>
                    <a:pt x="477288" y="0"/>
                  </a:cubicBezTo>
                  <a:close/>
                </a:path>
              </a:pathLst>
            </a:custGeom>
            <a:solidFill>
              <a:srgbClr val="E8707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43049" y="1004909"/>
              <a:ext cx="1923123" cy="400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025861" y="1474180"/>
              <a:ext cx="175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3" name="图片 72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0800000" flipH="1">
              <a:off x="6973693" y="1390225"/>
              <a:ext cx="1861834" cy="45719"/>
            </a:xfrm>
            <a:prstGeom prst="rect">
              <a:avLst/>
            </a:prstGeom>
          </p:spPr>
        </p:pic>
      </p:grpSp>
      <p:sp>
        <p:nvSpPr>
          <p:cNvPr id="74" name="任意多边形 73"/>
          <p:cNvSpPr>
            <a:spLocks/>
          </p:cNvSpPr>
          <p:nvPr/>
        </p:nvSpPr>
        <p:spPr bwMode="auto">
          <a:xfrm flipV="1">
            <a:off x="1870949" y="3970437"/>
            <a:ext cx="1932744" cy="3222427"/>
          </a:xfrm>
          <a:custGeom>
            <a:avLst/>
            <a:gdLst>
              <a:gd name="connsiteX0" fmla="*/ 0 w 1932744"/>
              <a:gd name="connsiteY0" fmla="*/ 0 h 3222427"/>
              <a:gd name="connsiteX1" fmla="*/ 1932744 w 1932744"/>
              <a:gd name="connsiteY1" fmla="*/ 0 h 3222427"/>
              <a:gd name="connsiteX2" fmla="*/ 1932744 w 1932744"/>
              <a:gd name="connsiteY2" fmla="*/ 660535 h 3222427"/>
              <a:gd name="connsiteX3" fmla="*/ 1932744 w 1932744"/>
              <a:gd name="connsiteY3" fmla="*/ 918818 h 3222427"/>
              <a:gd name="connsiteX4" fmla="*/ 1932744 w 1932744"/>
              <a:gd name="connsiteY4" fmla="*/ 2386754 h 3222427"/>
              <a:gd name="connsiteX5" fmla="*/ 1928336 w 1932744"/>
              <a:gd name="connsiteY5" fmla="*/ 2386754 h 3222427"/>
              <a:gd name="connsiteX6" fmla="*/ 1925675 w 1932744"/>
              <a:gd name="connsiteY6" fmla="*/ 2410231 h 3222427"/>
              <a:gd name="connsiteX7" fmla="*/ 1909818 w 1932744"/>
              <a:gd name="connsiteY7" fmla="*/ 2451039 h 3222427"/>
              <a:gd name="connsiteX8" fmla="*/ 1515169 w 1932744"/>
              <a:gd name="connsiteY8" fmla="*/ 3134994 h 3222427"/>
              <a:gd name="connsiteX9" fmla="*/ 1362948 w 1932744"/>
              <a:gd name="connsiteY9" fmla="*/ 3222427 h 3222427"/>
              <a:gd name="connsiteX10" fmla="*/ 573650 w 1932744"/>
              <a:gd name="connsiteY10" fmla="*/ 3222427 h 3222427"/>
              <a:gd name="connsiteX11" fmla="*/ 421429 w 1932744"/>
              <a:gd name="connsiteY11" fmla="*/ 3134994 h 3222427"/>
              <a:gd name="connsiteX12" fmla="*/ 26780 w 1932744"/>
              <a:gd name="connsiteY12" fmla="*/ 2451039 h 3222427"/>
              <a:gd name="connsiteX13" fmla="*/ 11716 w 1932744"/>
              <a:gd name="connsiteY13" fmla="*/ 2410231 h 3222427"/>
              <a:gd name="connsiteX14" fmla="*/ 9188 w 1932744"/>
              <a:gd name="connsiteY14" fmla="*/ 2386754 h 3222427"/>
              <a:gd name="connsiteX15" fmla="*/ 0 w 1932744"/>
              <a:gd name="connsiteY15" fmla="*/ 2386754 h 3222427"/>
              <a:gd name="connsiteX16" fmla="*/ 0 w 1932744"/>
              <a:gd name="connsiteY16" fmla="*/ 918818 h 3222427"/>
              <a:gd name="connsiteX17" fmla="*/ 0 w 1932744"/>
              <a:gd name="connsiteY17" fmla="*/ 660535 h 32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2744" h="3222427">
                <a:moveTo>
                  <a:pt x="0" y="0"/>
                </a:moveTo>
                <a:lnTo>
                  <a:pt x="1932744" y="0"/>
                </a:lnTo>
                <a:lnTo>
                  <a:pt x="1932744" y="660535"/>
                </a:lnTo>
                <a:lnTo>
                  <a:pt x="1932744" y="918818"/>
                </a:lnTo>
                <a:lnTo>
                  <a:pt x="1932744" y="2386754"/>
                </a:lnTo>
                <a:lnTo>
                  <a:pt x="1928336" y="2386754"/>
                </a:lnTo>
                <a:lnTo>
                  <a:pt x="1925675" y="2410231"/>
                </a:lnTo>
                <a:cubicBezTo>
                  <a:pt x="1922151" y="2425127"/>
                  <a:pt x="1916865" y="2439053"/>
                  <a:pt x="1909818" y="2451039"/>
                </a:cubicBezTo>
                <a:cubicBezTo>
                  <a:pt x="1515169" y="3134994"/>
                  <a:pt x="1515169" y="3134994"/>
                  <a:pt x="1515169" y="3134994"/>
                </a:cubicBezTo>
                <a:cubicBezTo>
                  <a:pt x="1486980" y="3182941"/>
                  <a:pt x="1419326" y="3222427"/>
                  <a:pt x="1362948" y="3222427"/>
                </a:cubicBezTo>
                <a:lnTo>
                  <a:pt x="573650" y="3222427"/>
                </a:lnTo>
                <a:cubicBezTo>
                  <a:pt x="518681" y="3222427"/>
                  <a:pt x="449618" y="3182941"/>
                  <a:pt x="421429" y="3134994"/>
                </a:cubicBezTo>
                <a:cubicBezTo>
                  <a:pt x="26780" y="2451039"/>
                  <a:pt x="26780" y="2451039"/>
                  <a:pt x="26780" y="2451039"/>
                </a:cubicBezTo>
                <a:cubicBezTo>
                  <a:pt x="20085" y="2439053"/>
                  <a:pt x="15064" y="2425127"/>
                  <a:pt x="11716" y="2410231"/>
                </a:cubicBezTo>
                <a:lnTo>
                  <a:pt x="9188" y="2386754"/>
                </a:lnTo>
                <a:lnTo>
                  <a:pt x="0" y="2386754"/>
                </a:lnTo>
                <a:lnTo>
                  <a:pt x="0" y="918818"/>
                </a:lnTo>
                <a:lnTo>
                  <a:pt x="0" y="660535"/>
                </a:lnTo>
                <a:close/>
              </a:path>
            </a:pathLst>
          </a:custGeom>
          <a:gradFill flip="none" rotWithShape="1">
            <a:gsLst>
              <a:gs pos="23000">
                <a:srgbClr val="EAEAEA">
                  <a:alpha val="0"/>
                </a:srgbClr>
              </a:gs>
              <a:gs pos="100000">
                <a:schemeClr val="bg1">
                  <a:lumMod val="75000"/>
                  <a:alpha val="54000"/>
                </a:schemeClr>
              </a:gs>
            </a:gsLst>
            <a:lin ang="5400000" scaled="0"/>
            <a:tileRect/>
          </a:gradFill>
          <a:ln w="76200">
            <a:noFill/>
          </a:ln>
          <a:effectLst>
            <a:innerShdw blurRad="63500" dist="50800" dir="5400000">
              <a:schemeClr val="tx1">
                <a:lumMod val="65000"/>
                <a:lumOff val="35000"/>
                <a:alpha val="49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875760" y="4612600"/>
            <a:ext cx="1923123" cy="1433916"/>
            <a:chOff x="6943049" y="686595"/>
            <a:chExt cx="1923123" cy="1433916"/>
          </a:xfrm>
        </p:grpSpPr>
        <p:sp>
          <p:nvSpPr>
            <p:cNvPr id="76" name="任意多边形 75"/>
            <p:cNvSpPr>
              <a:spLocks/>
            </p:cNvSpPr>
            <p:nvPr/>
          </p:nvSpPr>
          <p:spPr bwMode="auto">
            <a:xfrm>
              <a:off x="8401441" y="686595"/>
              <a:ext cx="333625" cy="297802"/>
            </a:xfrm>
            <a:custGeom>
              <a:avLst/>
              <a:gdLst>
                <a:gd name="connsiteX0" fmla="*/ 600504 w 1619931"/>
                <a:gd name="connsiteY0" fmla="*/ 267660 h 1445986"/>
                <a:gd name="connsiteX1" fmla="*/ 519799 w 1619931"/>
                <a:gd name="connsiteY1" fmla="*/ 314016 h 1445986"/>
                <a:gd name="connsiteX2" fmla="*/ 310562 w 1619931"/>
                <a:gd name="connsiteY2" fmla="*/ 676637 h 1445986"/>
                <a:gd name="connsiteX3" fmla="*/ 310562 w 1619931"/>
                <a:gd name="connsiteY3" fmla="*/ 769349 h 1445986"/>
                <a:gd name="connsiteX4" fmla="*/ 519799 w 1619931"/>
                <a:gd name="connsiteY4" fmla="*/ 1131970 h 1445986"/>
                <a:gd name="connsiteX5" fmla="*/ 600504 w 1619931"/>
                <a:gd name="connsiteY5" fmla="*/ 1178326 h 1445986"/>
                <a:gd name="connsiteX6" fmla="*/ 1018977 w 1619931"/>
                <a:gd name="connsiteY6" fmla="*/ 1178326 h 1445986"/>
                <a:gd name="connsiteX7" fmla="*/ 1099682 w 1619931"/>
                <a:gd name="connsiteY7" fmla="*/ 1131970 h 1445986"/>
                <a:gd name="connsiteX8" fmla="*/ 1308919 w 1619931"/>
                <a:gd name="connsiteY8" fmla="*/ 769349 h 1445986"/>
                <a:gd name="connsiteX9" fmla="*/ 1308919 w 1619931"/>
                <a:gd name="connsiteY9" fmla="*/ 676637 h 1445986"/>
                <a:gd name="connsiteX10" fmla="*/ 1099682 w 1619931"/>
                <a:gd name="connsiteY10" fmla="*/ 314016 h 1445986"/>
                <a:gd name="connsiteX11" fmla="*/ 1018977 w 1619931"/>
                <a:gd name="connsiteY11" fmla="*/ 267660 h 1445986"/>
                <a:gd name="connsiteX12" fmla="*/ 600504 w 1619931"/>
                <a:gd name="connsiteY12" fmla="*/ 267660 h 1445986"/>
                <a:gd name="connsiteX13" fmla="*/ 477288 w 1619931"/>
                <a:gd name="connsiteY13" fmla="*/ 0 h 1445986"/>
                <a:gd name="connsiteX14" fmla="*/ 1141754 w 1619931"/>
                <a:gd name="connsiteY14" fmla="*/ 0 h 1445986"/>
                <a:gd name="connsiteX15" fmla="*/ 1269901 w 1619931"/>
                <a:gd name="connsiteY15" fmla="*/ 73605 h 1445986"/>
                <a:gd name="connsiteX16" fmla="*/ 1602133 w 1619931"/>
                <a:gd name="connsiteY16" fmla="*/ 649388 h 1445986"/>
                <a:gd name="connsiteX17" fmla="*/ 1602133 w 1619931"/>
                <a:gd name="connsiteY17" fmla="*/ 796598 h 1445986"/>
                <a:gd name="connsiteX18" fmla="*/ 1269901 w 1619931"/>
                <a:gd name="connsiteY18" fmla="*/ 1372381 h 1445986"/>
                <a:gd name="connsiteX19" fmla="*/ 1141754 w 1619931"/>
                <a:gd name="connsiteY19" fmla="*/ 1445986 h 1445986"/>
                <a:gd name="connsiteX20" fmla="*/ 477288 w 1619931"/>
                <a:gd name="connsiteY20" fmla="*/ 1445986 h 1445986"/>
                <a:gd name="connsiteX21" fmla="*/ 349141 w 1619931"/>
                <a:gd name="connsiteY21" fmla="*/ 1372381 h 1445986"/>
                <a:gd name="connsiteX22" fmla="*/ 16908 w 1619931"/>
                <a:gd name="connsiteY22" fmla="*/ 796598 h 1445986"/>
                <a:gd name="connsiteX23" fmla="*/ 16908 w 1619931"/>
                <a:gd name="connsiteY23" fmla="*/ 649388 h 1445986"/>
                <a:gd name="connsiteX24" fmla="*/ 349141 w 1619931"/>
                <a:gd name="connsiteY24" fmla="*/ 73605 h 1445986"/>
                <a:gd name="connsiteX25" fmla="*/ 477288 w 1619931"/>
                <a:gd name="connsiteY25" fmla="*/ 0 h 14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931" h="1445986">
                  <a:moveTo>
                    <a:pt x="600504" y="267660"/>
                  </a:moveTo>
                  <a:cubicBezTo>
                    <a:pt x="571361" y="267660"/>
                    <a:pt x="534744" y="288595"/>
                    <a:pt x="519799" y="314016"/>
                  </a:cubicBezTo>
                  <a:cubicBezTo>
                    <a:pt x="519799" y="314016"/>
                    <a:pt x="519799" y="314016"/>
                    <a:pt x="310562" y="676637"/>
                  </a:cubicBezTo>
                  <a:cubicBezTo>
                    <a:pt x="296364" y="702058"/>
                    <a:pt x="296364" y="743928"/>
                    <a:pt x="310562" y="769349"/>
                  </a:cubicBezTo>
                  <a:cubicBezTo>
                    <a:pt x="310562" y="769349"/>
                    <a:pt x="310562" y="769349"/>
                    <a:pt x="519799" y="1131970"/>
                  </a:cubicBezTo>
                  <a:cubicBezTo>
                    <a:pt x="534744" y="1157391"/>
                    <a:pt x="571361" y="1178326"/>
                    <a:pt x="600504" y="1178326"/>
                  </a:cubicBezTo>
                  <a:lnTo>
                    <a:pt x="1018977" y="1178326"/>
                  </a:lnTo>
                  <a:cubicBezTo>
                    <a:pt x="1048868" y="1178326"/>
                    <a:pt x="1084737" y="1157391"/>
                    <a:pt x="1099682" y="1131970"/>
                  </a:cubicBezTo>
                  <a:cubicBezTo>
                    <a:pt x="1099682" y="1131970"/>
                    <a:pt x="1099682" y="1131970"/>
                    <a:pt x="1308919" y="769349"/>
                  </a:cubicBezTo>
                  <a:cubicBezTo>
                    <a:pt x="1323864" y="743928"/>
                    <a:pt x="1323864" y="702058"/>
                    <a:pt x="1308919" y="676637"/>
                  </a:cubicBezTo>
                  <a:cubicBezTo>
                    <a:pt x="1308919" y="676637"/>
                    <a:pt x="1308919" y="676637"/>
                    <a:pt x="1099682" y="314016"/>
                  </a:cubicBezTo>
                  <a:cubicBezTo>
                    <a:pt x="1084737" y="288595"/>
                    <a:pt x="1048868" y="267660"/>
                    <a:pt x="1018977" y="267660"/>
                  </a:cubicBezTo>
                  <a:cubicBezTo>
                    <a:pt x="1018977" y="267660"/>
                    <a:pt x="1018977" y="267660"/>
                    <a:pt x="600504" y="267660"/>
                  </a:cubicBezTo>
                  <a:close/>
                  <a:moveTo>
                    <a:pt x="477288" y="0"/>
                  </a:moveTo>
                  <a:cubicBezTo>
                    <a:pt x="1141754" y="0"/>
                    <a:pt x="1141754" y="0"/>
                    <a:pt x="1141754" y="0"/>
                  </a:cubicBezTo>
                  <a:cubicBezTo>
                    <a:pt x="1189215" y="0"/>
                    <a:pt x="1246170" y="33241"/>
                    <a:pt x="1269901" y="73605"/>
                  </a:cubicBezTo>
                  <a:cubicBezTo>
                    <a:pt x="1602133" y="649388"/>
                    <a:pt x="1602133" y="649388"/>
                    <a:pt x="1602133" y="649388"/>
                  </a:cubicBezTo>
                  <a:cubicBezTo>
                    <a:pt x="1625864" y="689752"/>
                    <a:pt x="1625864" y="756234"/>
                    <a:pt x="1602133" y="796598"/>
                  </a:cubicBezTo>
                  <a:cubicBezTo>
                    <a:pt x="1269901" y="1372381"/>
                    <a:pt x="1269901" y="1372381"/>
                    <a:pt x="1269901" y="1372381"/>
                  </a:cubicBezTo>
                  <a:cubicBezTo>
                    <a:pt x="1246170" y="1412745"/>
                    <a:pt x="1189215" y="1445986"/>
                    <a:pt x="1141754" y="1445986"/>
                  </a:cubicBezTo>
                  <a:lnTo>
                    <a:pt x="477288" y="1445986"/>
                  </a:lnTo>
                  <a:cubicBezTo>
                    <a:pt x="431013" y="1445986"/>
                    <a:pt x="372872" y="1412745"/>
                    <a:pt x="349141" y="1372381"/>
                  </a:cubicBezTo>
                  <a:cubicBezTo>
                    <a:pt x="16908" y="796598"/>
                    <a:pt x="16908" y="796598"/>
                    <a:pt x="16908" y="796598"/>
                  </a:cubicBezTo>
                  <a:cubicBezTo>
                    <a:pt x="-5636" y="756234"/>
                    <a:pt x="-5636" y="689752"/>
                    <a:pt x="16908" y="649388"/>
                  </a:cubicBezTo>
                  <a:cubicBezTo>
                    <a:pt x="349141" y="73605"/>
                    <a:pt x="349141" y="73605"/>
                    <a:pt x="349141" y="73605"/>
                  </a:cubicBezTo>
                  <a:cubicBezTo>
                    <a:pt x="372872" y="33241"/>
                    <a:pt x="431013" y="0"/>
                    <a:pt x="477288" y="0"/>
                  </a:cubicBezTo>
                  <a:close/>
                </a:path>
              </a:pathLst>
            </a:custGeom>
            <a:solidFill>
              <a:srgbClr val="FFA219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943049" y="1004909"/>
              <a:ext cx="1923123" cy="400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A219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25861" y="1474180"/>
              <a:ext cx="175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0800000" flipH="1">
              <a:off x="6973693" y="1390225"/>
              <a:ext cx="1861834" cy="45719"/>
            </a:xfrm>
            <a:prstGeom prst="rect">
              <a:avLst/>
            </a:prstGeom>
          </p:spPr>
        </p:pic>
      </p:grpSp>
      <p:sp>
        <p:nvSpPr>
          <p:cNvPr id="81" name="任意多边形 80"/>
          <p:cNvSpPr>
            <a:spLocks/>
          </p:cNvSpPr>
          <p:nvPr/>
        </p:nvSpPr>
        <p:spPr bwMode="auto">
          <a:xfrm>
            <a:off x="2000998" y="2155909"/>
            <a:ext cx="1413318" cy="1045468"/>
          </a:xfrm>
          <a:custGeom>
            <a:avLst/>
            <a:gdLst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57069 w 1413318"/>
              <a:gd name="connsiteY6" fmla="*/ 1039507 h 1045468"/>
              <a:gd name="connsiteX7" fmla="*/ 16909 w 1413318"/>
              <a:gd name="connsiteY7" fmla="*/ 796598 h 1045468"/>
              <a:gd name="connsiteX8" fmla="*/ 16909 w 1413318"/>
              <a:gd name="connsiteY8" fmla="*/ 649388 h 1045468"/>
              <a:gd name="connsiteX9" fmla="*/ 349141 w 1413318"/>
              <a:gd name="connsiteY9" fmla="*/ 73605 h 1045468"/>
              <a:gd name="connsiteX10" fmla="*/ 477288 w 1413318"/>
              <a:gd name="connsiteY10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  <a:gd name="connsiteX0" fmla="*/ 477288 w 1413318"/>
              <a:gd name="connsiteY0" fmla="*/ 0 h 1045468"/>
              <a:gd name="connsiteX1" fmla="*/ 1141754 w 1413318"/>
              <a:gd name="connsiteY1" fmla="*/ 0 h 1045468"/>
              <a:gd name="connsiteX2" fmla="*/ 1269901 w 1413318"/>
              <a:gd name="connsiteY2" fmla="*/ 73605 h 1045468"/>
              <a:gd name="connsiteX3" fmla="*/ 1379563 w 1413318"/>
              <a:gd name="connsiteY3" fmla="*/ 263659 h 1045468"/>
              <a:gd name="connsiteX4" fmla="*/ 1413318 w 1413318"/>
              <a:gd name="connsiteY4" fmla="*/ 322158 h 1045468"/>
              <a:gd name="connsiteX5" fmla="*/ 160509 w 1413318"/>
              <a:gd name="connsiteY5" fmla="*/ 1045468 h 1045468"/>
              <a:gd name="connsiteX6" fmla="*/ 16909 w 1413318"/>
              <a:gd name="connsiteY6" fmla="*/ 796598 h 1045468"/>
              <a:gd name="connsiteX7" fmla="*/ 16909 w 1413318"/>
              <a:gd name="connsiteY7" fmla="*/ 649388 h 1045468"/>
              <a:gd name="connsiteX8" fmla="*/ 349141 w 1413318"/>
              <a:gd name="connsiteY8" fmla="*/ 73605 h 1045468"/>
              <a:gd name="connsiteX9" fmla="*/ 477288 w 1413318"/>
              <a:gd name="connsiteY9" fmla="*/ 0 h 104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318" h="1045468">
                <a:moveTo>
                  <a:pt x="477288" y="0"/>
                </a:moveTo>
                <a:lnTo>
                  <a:pt x="1141754" y="0"/>
                </a:lnTo>
                <a:cubicBezTo>
                  <a:pt x="1189215" y="0"/>
                  <a:pt x="1246170" y="33241"/>
                  <a:pt x="1269901" y="73605"/>
                </a:cubicBezTo>
                <a:lnTo>
                  <a:pt x="1379563" y="263659"/>
                </a:lnTo>
                <a:lnTo>
                  <a:pt x="1413318" y="322158"/>
                </a:lnTo>
                <a:cubicBezTo>
                  <a:pt x="1052864" y="801386"/>
                  <a:pt x="959112" y="875802"/>
                  <a:pt x="160509" y="1045468"/>
                </a:cubicBezTo>
                <a:lnTo>
                  <a:pt x="16909" y="796598"/>
                </a:lnTo>
                <a:cubicBezTo>
                  <a:pt x="-5636" y="756234"/>
                  <a:pt x="-5636" y="689752"/>
                  <a:pt x="16909" y="649388"/>
                </a:cubicBezTo>
                <a:lnTo>
                  <a:pt x="349141" y="73605"/>
                </a:lnTo>
                <a:cubicBezTo>
                  <a:pt x="372872" y="33241"/>
                  <a:pt x="431013" y="0"/>
                  <a:pt x="477288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366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762250" y="1239156"/>
            <a:ext cx="6667500" cy="895350"/>
            <a:chOff x="2762250" y="1362508"/>
            <a:chExt cx="6667500" cy="895350"/>
          </a:xfrm>
        </p:grpSpPr>
        <p:sp>
          <p:nvSpPr>
            <p:cNvPr id="3" name="圆角矩形 2"/>
            <p:cNvSpPr/>
            <p:nvPr/>
          </p:nvSpPr>
          <p:spPr>
            <a:xfrm>
              <a:off x="2762250" y="1362508"/>
              <a:ext cx="6667500" cy="89535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4800000" scaled="0"/>
              </a:gra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984561" y="1486183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rgbClr val="FFCA7D"/>
                </a:gs>
                <a:gs pos="0">
                  <a:srgbClr val="FE9700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FFCA7D"/>
                  </a:gs>
                  <a:gs pos="100000">
                    <a:srgbClr val="FFA219"/>
                  </a:gs>
                </a:gsLst>
                <a:lin ang="48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937086" y="1548573"/>
              <a:ext cx="742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01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62250" y="2439306"/>
            <a:ext cx="6667500" cy="895350"/>
            <a:chOff x="2762250" y="1362508"/>
            <a:chExt cx="6667500" cy="895350"/>
          </a:xfrm>
        </p:grpSpPr>
        <p:sp>
          <p:nvSpPr>
            <p:cNvPr id="13" name="圆角矩形 12"/>
            <p:cNvSpPr/>
            <p:nvPr/>
          </p:nvSpPr>
          <p:spPr>
            <a:xfrm>
              <a:off x="2762250" y="1362508"/>
              <a:ext cx="6667500" cy="89535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4800000" scaled="0"/>
              </a:gra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984561" y="1486183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rgbClr val="01DAF1"/>
                </a:gs>
                <a:gs pos="0">
                  <a:srgbClr val="019BAB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9BAB"/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937086" y="1548573"/>
              <a:ext cx="742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02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62250" y="3639456"/>
            <a:ext cx="6667500" cy="895350"/>
            <a:chOff x="2762250" y="1362508"/>
            <a:chExt cx="6667500" cy="895350"/>
          </a:xfrm>
        </p:grpSpPr>
        <p:sp>
          <p:nvSpPr>
            <p:cNvPr id="17" name="圆角矩形 16"/>
            <p:cNvSpPr/>
            <p:nvPr/>
          </p:nvSpPr>
          <p:spPr>
            <a:xfrm>
              <a:off x="2762250" y="1362508"/>
              <a:ext cx="6667500" cy="89535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4800000" scaled="0"/>
              </a:gra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984561" y="1486183"/>
              <a:ext cx="648000" cy="648000"/>
            </a:xfrm>
            <a:prstGeom prst="ellipse">
              <a:avLst/>
            </a:prstGeom>
            <a:gradFill flip="none" rotWithShape="1">
              <a:gsLst>
                <a:gs pos="0">
                  <a:srgbClr val="E04040"/>
                </a:gs>
                <a:gs pos="100000">
                  <a:srgbClr val="EE9696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rgbClr val="EE9696"/>
                  </a:gs>
                  <a:gs pos="100000">
                    <a:srgbClr val="E04040"/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937086" y="1548573"/>
              <a:ext cx="742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03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62250" y="4839606"/>
            <a:ext cx="6667500" cy="895350"/>
            <a:chOff x="2762250" y="1362508"/>
            <a:chExt cx="6667500" cy="895350"/>
          </a:xfrm>
        </p:grpSpPr>
        <p:sp>
          <p:nvSpPr>
            <p:cNvPr id="21" name="圆角矩形 20"/>
            <p:cNvSpPr/>
            <p:nvPr/>
          </p:nvSpPr>
          <p:spPr>
            <a:xfrm>
              <a:off x="2762250" y="1362508"/>
              <a:ext cx="6667500" cy="89535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4800000" scaled="0"/>
              </a:gra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984561" y="1486183"/>
              <a:ext cx="648000" cy="648000"/>
            </a:xfrm>
            <a:prstGeom prst="ellipse">
              <a:avLst/>
            </a:prstGeom>
            <a:gradFill flip="none" rotWithShape="1">
              <a:gsLst>
                <a:gs pos="0">
                  <a:srgbClr val="7B4690"/>
                </a:gs>
                <a:gs pos="100000">
                  <a:srgbClr val="A46FB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rgbClr val="A46FB9"/>
                  </a:gs>
                  <a:gs pos="100000">
                    <a:srgbClr val="7B4690"/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37086" y="1548573"/>
              <a:ext cx="742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04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81742" y="1834924"/>
            <a:ext cx="4209515" cy="180065"/>
            <a:chOff x="3891937" y="1868890"/>
            <a:chExt cx="4209515" cy="180065"/>
          </a:xfrm>
        </p:grpSpPr>
        <p:sp>
          <p:nvSpPr>
            <p:cNvPr id="29" name="矩形 28"/>
            <p:cNvSpPr/>
            <p:nvPr/>
          </p:nvSpPr>
          <p:spPr>
            <a:xfrm>
              <a:off x="3891937" y="1868890"/>
              <a:ext cx="4209515" cy="178085"/>
            </a:xfrm>
            <a:prstGeom prst="rect">
              <a:avLst/>
            </a:prstGeom>
            <a:solidFill>
              <a:srgbClr val="FBFBE2"/>
            </a:solidFill>
            <a:ln>
              <a:noFill/>
            </a:ln>
            <a:effectLst>
              <a:innerShdw blurRad="381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91937" y="1870870"/>
              <a:ext cx="2022179" cy="178085"/>
            </a:xfrm>
            <a:prstGeom prst="rect">
              <a:avLst/>
            </a:prstGeom>
            <a:solidFill>
              <a:srgbClr val="FFA219"/>
            </a:solidFill>
            <a:ln>
              <a:noFill/>
            </a:ln>
            <a:effectLst>
              <a:innerShdw blurRad="381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81742" y="3025480"/>
            <a:ext cx="4209515" cy="178085"/>
            <a:chOff x="3891937" y="5505188"/>
            <a:chExt cx="4209515" cy="178085"/>
          </a:xfrm>
        </p:grpSpPr>
        <p:sp>
          <p:nvSpPr>
            <p:cNvPr id="31" name="矩形 30"/>
            <p:cNvSpPr/>
            <p:nvPr/>
          </p:nvSpPr>
          <p:spPr>
            <a:xfrm>
              <a:off x="3891937" y="5505188"/>
              <a:ext cx="4209515" cy="178085"/>
            </a:xfrm>
            <a:prstGeom prst="rect">
              <a:avLst/>
            </a:prstGeom>
            <a:solidFill>
              <a:srgbClr val="FBFBE2"/>
            </a:solidFill>
            <a:ln>
              <a:noFill/>
            </a:ln>
            <a:effectLst>
              <a:innerShdw blurRad="381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891937" y="5505188"/>
              <a:ext cx="2298856" cy="178085"/>
            </a:xfrm>
            <a:prstGeom prst="rect">
              <a:avLst/>
            </a:prstGeom>
            <a:solidFill>
              <a:srgbClr val="01ACBE"/>
            </a:solidFill>
            <a:ln>
              <a:noFill/>
            </a:ln>
            <a:effectLst>
              <a:innerShdw blurRad="381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81742" y="4214057"/>
            <a:ext cx="4209515" cy="180065"/>
            <a:chOff x="3891937" y="3685308"/>
            <a:chExt cx="4209515" cy="180065"/>
          </a:xfrm>
        </p:grpSpPr>
        <p:sp>
          <p:nvSpPr>
            <p:cNvPr id="35" name="矩形 34"/>
            <p:cNvSpPr/>
            <p:nvPr/>
          </p:nvSpPr>
          <p:spPr>
            <a:xfrm>
              <a:off x="3891937" y="3685308"/>
              <a:ext cx="4209515" cy="178085"/>
            </a:xfrm>
            <a:prstGeom prst="rect">
              <a:avLst/>
            </a:prstGeom>
            <a:solidFill>
              <a:srgbClr val="FBFBE2"/>
            </a:solidFill>
            <a:ln>
              <a:noFill/>
            </a:ln>
            <a:effectLst>
              <a:innerShdw blurRad="381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91937" y="3687288"/>
              <a:ext cx="2784179" cy="178085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  <a:effectLst>
              <a:innerShdw blurRad="381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81742" y="5403624"/>
            <a:ext cx="4209515" cy="180065"/>
            <a:chOff x="3891937" y="2739127"/>
            <a:chExt cx="4209515" cy="180065"/>
          </a:xfrm>
        </p:grpSpPr>
        <p:sp>
          <p:nvSpPr>
            <p:cNvPr id="37" name="矩形 36"/>
            <p:cNvSpPr/>
            <p:nvPr/>
          </p:nvSpPr>
          <p:spPr>
            <a:xfrm>
              <a:off x="3891937" y="2739127"/>
              <a:ext cx="4209515" cy="178085"/>
            </a:xfrm>
            <a:prstGeom prst="rect">
              <a:avLst/>
            </a:prstGeom>
            <a:solidFill>
              <a:srgbClr val="FBFBE2"/>
            </a:solidFill>
            <a:ln>
              <a:noFill/>
            </a:ln>
            <a:effectLst>
              <a:innerShdw blurRad="381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91937" y="2741107"/>
              <a:ext cx="3419208" cy="178085"/>
            </a:xfrm>
            <a:prstGeom prst="rect">
              <a:avLst/>
            </a:prstGeom>
            <a:solidFill>
              <a:srgbClr val="7B4690"/>
            </a:solidFill>
            <a:ln>
              <a:noFill/>
            </a:ln>
            <a:effectLst>
              <a:innerShdw blurRad="381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181742" y="1442270"/>
            <a:ext cx="229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181742" y="2630689"/>
            <a:ext cx="229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181742" y="3814904"/>
            <a:ext cx="229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181742" y="4982534"/>
            <a:ext cx="229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427913" y="1409157"/>
            <a:ext cx="95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FFA219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35</a:t>
            </a:r>
            <a:r>
              <a:rPr lang="en-US" altLang="zh-CN" sz="1600" dirty="0">
                <a:solidFill>
                  <a:srgbClr val="FFA219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%</a:t>
            </a:r>
            <a:endParaRPr lang="zh-CN" altLang="en-US" sz="2400" dirty="0">
              <a:solidFill>
                <a:srgbClr val="FFA219"/>
              </a:solidFill>
              <a:latin typeface="Impact" panose="020B0806030902050204" pitchFamily="34" charset="0"/>
              <a:ea typeface="LiHei Pro" panose="020B0500000000000000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427913" y="2582838"/>
            <a:ext cx="95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01ACB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52</a:t>
            </a:r>
            <a:r>
              <a:rPr lang="en-US" altLang="zh-CN" sz="1600" dirty="0">
                <a:solidFill>
                  <a:srgbClr val="01ACB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%</a:t>
            </a:r>
            <a:endParaRPr lang="zh-CN" altLang="en-US" sz="2400" dirty="0">
              <a:solidFill>
                <a:srgbClr val="01ACBE"/>
              </a:solidFill>
              <a:latin typeface="Impact" panose="020B0806030902050204" pitchFamily="34" charset="0"/>
              <a:ea typeface="LiHei Pro" panose="020B0500000000000000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27913" y="3774612"/>
            <a:ext cx="95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E87071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76</a:t>
            </a:r>
            <a:r>
              <a:rPr lang="en-US" altLang="zh-CN" sz="1600" dirty="0">
                <a:solidFill>
                  <a:srgbClr val="E87071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%</a:t>
            </a:r>
            <a:endParaRPr lang="zh-CN" altLang="en-US" sz="2400" dirty="0">
              <a:solidFill>
                <a:srgbClr val="E87071"/>
              </a:solidFill>
              <a:latin typeface="Impact" panose="020B0806030902050204" pitchFamily="34" charset="0"/>
              <a:ea typeface="LiHei Pro" panose="020B0500000000000000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27913" y="4962492"/>
            <a:ext cx="95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7B4690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90</a:t>
            </a:r>
            <a:r>
              <a:rPr lang="en-US" altLang="zh-CN" sz="1600" dirty="0">
                <a:solidFill>
                  <a:srgbClr val="7B4690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%</a:t>
            </a:r>
            <a:endParaRPr lang="zh-CN" altLang="en-US" sz="2400" dirty="0">
              <a:solidFill>
                <a:srgbClr val="7B4690"/>
              </a:solidFill>
              <a:latin typeface="Impact" panose="020B0806030902050204" pitchFamily="34" charset="0"/>
              <a:ea typeface="LiHei Pro" panose="020B05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四项对比关系图表</a:t>
            </a:r>
          </a:p>
        </p:txBody>
      </p:sp>
    </p:spTree>
    <p:extLst>
      <p:ext uri="{BB962C8B-B14F-4D97-AF65-F5344CB8AC3E}">
        <p14:creationId xmlns:p14="http://schemas.microsoft.com/office/powerpoint/2010/main" val="78510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椭圆 82"/>
          <p:cNvSpPr/>
          <p:nvPr/>
        </p:nvSpPr>
        <p:spPr>
          <a:xfrm>
            <a:off x="4019028" y="6495325"/>
            <a:ext cx="4246477" cy="46360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00000"/>
                  <a:alpha val="50000"/>
                </a:schemeClr>
              </a:gs>
              <a:gs pos="35000">
                <a:schemeClr val="tx1">
                  <a:alpha val="28000"/>
                </a:schemeClr>
              </a:gs>
              <a:gs pos="100000">
                <a:srgbClr val="D7D7D7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889679" y="1161813"/>
            <a:ext cx="4795409" cy="4219457"/>
            <a:chOff x="3802432" y="815742"/>
            <a:chExt cx="4795409" cy="4219457"/>
          </a:xfrm>
          <a:solidFill>
            <a:schemeClr val="bg1">
              <a:lumMod val="75000"/>
              <a:alpha val="36000"/>
            </a:schemeClr>
          </a:solidFill>
        </p:grpSpPr>
        <p:sp>
          <p:nvSpPr>
            <p:cNvPr id="77" name="任意多边形 76"/>
            <p:cNvSpPr/>
            <p:nvPr/>
          </p:nvSpPr>
          <p:spPr>
            <a:xfrm>
              <a:off x="3802432" y="1726704"/>
              <a:ext cx="1114740" cy="1114740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4111394" y="2638732"/>
              <a:ext cx="1708758" cy="1708758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251249" y="2688607"/>
              <a:ext cx="2346592" cy="2346592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6189737" y="815742"/>
              <a:ext cx="1569762" cy="1569762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5248156" y="1719897"/>
              <a:ext cx="1708758" cy="1708758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97322" y="1220313"/>
            <a:ext cx="3200400" cy="5109516"/>
            <a:chOff x="2628900" y="0"/>
            <a:chExt cx="3924300" cy="6265240"/>
          </a:xfrm>
        </p:grpSpPr>
        <p:sp>
          <p:nvSpPr>
            <p:cNvPr id="11" name="圆角矩形 10"/>
            <p:cNvSpPr/>
            <p:nvPr/>
          </p:nvSpPr>
          <p:spPr>
            <a:xfrm>
              <a:off x="4210045" y="6028873"/>
              <a:ext cx="762006" cy="217714"/>
            </a:xfrm>
            <a:prstGeom prst="roundRect">
              <a:avLst/>
            </a:prstGeom>
            <a:gradFill>
              <a:gsLst>
                <a:gs pos="53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rot="18900000">
              <a:off x="3939602" y="4936160"/>
              <a:ext cx="1302892" cy="1329080"/>
            </a:xfrm>
            <a:custGeom>
              <a:avLst/>
              <a:gdLst>
                <a:gd name="connsiteX0" fmla="*/ 221518 w 1329080"/>
                <a:gd name="connsiteY0" fmla="*/ 0 h 1329080"/>
                <a:gd name="connsiteX1" fmla="*/ 1329080 w 1329080"/>
                <a:gd name="connsiteY1" fmla="*/ 1107563 h 1329080"/>
                <a:gd name="connsiteX2" fmla="*/ 1107563 w 1329080"/>
                <a:gd name="connsiteY2" fmla="*/ 1329080 h 1329080"/>
                <a:gd name="connsiteX3" fmla="*/ 543947 w 1329080"/>
                <a:gd name="connsiteY3" fmla="*/ 1329080 h 1329080"/>
                <a:gd name="connsiteX4" fmla="*/ 0 w 1329080"/>
                <a:gd name="connsiteY4" fmla="*/ 785133 h 1329080"/>
                <a:gd name="connsiteX5" fmla="*/ 0 w 1329080"/>
                <a:gd name="connsiteY5" fmla="*/ 221518 h 1329080"/>
                <a:gd name="connsiteX6" fmla="*/ 221518 w 1329080"/>
                <a:gd name="connsiteY6" fmla="*/ 0 h 13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080" h="1329080">
                  <a:moveTo>
                    <a:pt x="221518" y="0"/>
                  </a:moveTo>
                  <a:lnTo>
                    <a:pt x="1329080" y="1107563"/>
                  </a:lnTo>
                  <a:cubicBezTo>
                    <a:pt x="1329080" y="1229903"/>
                    <a:pt x="1229903" y="1329080"/>
                    <a:pt x="1107563" y="1329080"/>
                  </a:cubicBezTo>
                  <a:lnTo>
                    <a:pt x="543947" y="1329080"/>
                  </a:lnTo>
                  <a:lnTo>
                    <a:pt x="0" y="785133"/>
                  </a:lnTo>
                  <a:lnTo>
                    <a:pt x="0" y="221518"/>
                  </a:lnTo>
                  <a:cubicBezTo>
                    <a:pt x="0" y="99177"/>
                    <a:pt x="99177" y="0"/>
                    <a:pt x="221518" y="0"/>
                  </a:cubicBezTo>
                  <a:close/>
                </a:path>
              </a:pathLst>
            </a:custGeom>
            <a:gradFill>
              <a:gsLst>
                <a:gs pos="4800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  <a:alpha val="82000"/>
                  </a:schemeClr>
                </a:gs>
                <a:gs pos="300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748087" y="4667248"/>
              <a:ext cx="1685925" cy="933452"/>
            </a:xfrm>
            <a:custGeom>
              <a:avLst/>
              <a:gdLst>
                <a:gd name="connsiteX0" fmla="*/ 0 w 1685925"/>
                <a:gd name="connsiteY0" fmla="*/ 0 h 933452"/>
                <a:gd name="connsiteX1" fmla="*/ 1685925 w 1685925"/>
                <a:gd name="connsiteY1" fmla="*/ 0 h 933452"/>
                <a:gd name="connsiteX2" fmla="*/ 1685925 w 1685925"/>
                <a:gd name="connsiteY2" fmla="*/ 933452 h 933452"/>
                <a:gd name="connsiteX3" fmla="*/ 0 w 1685925"/>
                <a:gd name="connsiteY3" fmla="*/ 933452 h 93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5925" h="933452">
                  <a:moveTo>
                    <a:pt x="0" y="0"/>
                  </a:moveTo>
                  <a:lnTo>
                    <a:pt x="1685925" y="0"/>
                  </a:lnTo>
                  <a:lnTo>
                    <a:pt x="1685925" y="933452"/>
                  </a:lnTo>
                  <a:lnTo>
                    <a:pt x="0" y="933452"/>
                  </a:lnTo>
                  <a:close/>
                </a:path>
              </a:pathLst>
            </a:custGeom>
            <a:gradFill>
              <a:gsLst>
                <a:gs pos="88000">
                  <a:schemeClr val="bg1">
                    <a:lumMod val="75000"/>
                  </a:schemeClr>
                </a:gs>
                <a:gs pos="51000">
                  <a:schemeClr val="bg1">
                    <a:lumMod val="65000"/>
                  </a:schemeClr>
                </a:gs>
                <a:gs pos="64000">
                  <a:schemeClr val="bg1">
                    <a:lumMod val="85000"/>
                  </a:schemeClr>
                </a:gs>
                <a:gs pos="76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65000"/>
                  </a:schemeClr>
                </a:gs>
                <a:gs pos="3000">
                  <a:schemeClr val="bg1">
                    <a:lumMod val="6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-300000">
              <a:off x="3745777" y="5473848"/>
              <a:ext cx="1674823" cy="82848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 rot="-300000">
              <a:off x="3745777" y="5003011"/>
              <a:ext cx="1674823" cy="78828"/>
            </a:xfrm>
            <a:prstGeom prst="roundRect">
              <a:avLst>
                <a:gd name="adj" fmla="val 18590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-300000">
              <a:off x="3745777" y="5169689"/>
              <a:ext cx="1674823" cy="78828"/>
            </a:xfrm>
            <a:prstGeom prst="roundRect">
              <a:avLst>
                <a:gd name="adj" fmla="val 1062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-300000">
              <a:off x="3745777" y="5338507"/>
              <a:ext cx="1674823" cy="78828"/>
            </a:xfrm>
            <a:prstGeom prst="roundRect">
              <a:avLst>
                <a:gd name="adj" fmla="val 14265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628900" y="0"/>
              <a:ext cx="3924300" cy="4667248"/>
            </a:xfrm>
            <a:custGeom>
              <a:avLst/>
              <a:gdLst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769902 w 3924300"/>
                <a:gd name="connsiteY3" fmla="*/ 2726328 h 4667248"/>
                <a:gd name="connsiteX4" fmla="*/ 3802289 w 3924300"/>
                <a:gd name="connsiteY4" fmla="*/ 2740482 h 4667248"/>
                <a:gd name="connsiteX5" fmla="*/ 3076575 w 3924300"/>
                <a:gd name="connsiteY5" fmla="*/ 4362442 h 4667248"/>
                <a:gd name="connsiteX6" fmla="*/ 2771769 w 3924300"/>
                <a:gd name="connsiteY6" fmla="*/ 4667248 h 4667248"/>
                <a:gd name="connsiteX7" fmla="*/ 1152531 w 3924300"/>
                <a:gd name="connsiteY7" fmla="*/ 4667248 h 4667248"/>
                <a:gd name="connsiteX8" fmla="*/ 847725 w 3924300"/>
                <a:gd name="connsiteY8" fmla="*/ 4362442 h 4667248"/>
                <a:gd name="connsiteX9" fmla="*/ 165554 w 3924300"/>
                <a:gd name="connsiteY9" fmla="*/ 2765883 h 4667248"/>
                <a:gd name="connsiteX10" fmla="*/ 172070 w 3924300"/>
                <a:gd name="connsiteY10" fmla="*/ 2763013 h 4667248"/>
                <a:gd name="connsiteX11" fmla="*/ 154196 w 3924300"/>
                <a:gd name="connsiteY11" fmla="*/ 2725908 h 4667248"/>
                <a:gd name="connsiteX12" fmla="*/ 0 w 3924300"/>
                <a:gd name="connsiteY12" fmla="*/ 1962150 h 4667248"/>
                <a:gd name="connsiteX13" fmla="*/ 1962150 w 3924300"/>
                <a:gd name="connsiteY13" fmla="*/ 0 h 4667248"/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802289 w 3924300"/>
                <a:gd name="connsiteY3" fmla="*/ 2740482 h 4667248"/>
                <a:gd name="connsiteX4" fmla="*/ 3076575 w 3924300"/>
                <a:gd name="connsiteY4" fmla="*/ 4362442 h 4667248"/>
                <a:gd name="connsiteX5" fmla="*/ 2771769 w 3924300"/>
                <a:gd name="connsiteY5" fmla="*/ 4667248 h 4667248"/>
                <a:gd name="connsiteX6" fmla="*/ 1152531 w 3924300"/>
                <a:gd name="connsiteY6" fmla="*/ 4667248 h 4667248"/>
                <a:gd name="connsiteX7" fmla="*/ 847725 w 3924300"/>
                <a:gd name="connsiteY7" fmla="*/ 4362442 h 4667248"/>
                <a:gd name="connsiteX8" fmla="*/ 165554 w 3924300"/>
                <a:gd name="connsiteY8" fmla="*/ 2765883 h 4667248"/>
                <a:gd name="connsiteX9" fmla="*/ 172070 w 3924300"/>
                <a:gd name="connsiteY9" fmla="*/ 2763013 h 4667248"/>
                <a:gd name="connsiteX10" fmla="*/ 154196 w 3924300"/>
                <a:gd name="connsiteY10" fmla="*/ 2725908 h 4667248"/>
                <a:gd name="connsiteX11" fmla="*/ 0 w 3924300"/>
                <a:gd name="connsiteY11" fmla="*/ 1962150 h 4667248"/>
                <a:gd name="connsiteX12" fmla="*/ 1962150 w 3924300"/>
                <a:gd name="connsiteY12" fmla="*/ 0 h 4667248"/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076575 w 3924300"/>
                <a:gd name="connsiteY3" fmla="*/ 4362442 h 4667248"/>
                <a:gd name="connsiteX4" fmla="*/ 2771769 w 3924300"/>
                <a:gd name="connsiteY4" fmla="*/ 4667248 h 4667248"/>
                <a:gd name="connsiteX5" fmla="*/ 1152531 w 3924300"/>
                <a:gd name="connsiteY5" fmla="*/ 4667248 h 4667248"/>
                <a:gd name="connsiteX6" fmla="*/ 847725 w 3924300"/>
                <a:gd name="connsiteY6" fmla="*/ 4362442 h 4667248"/>
                <a:gd name="connsiteX7" fmla="*/ 165554 w 3924300"/>
                <a:gd name="connsiteY7" fmla="*/ 2765883 h 4667248"/>
                <a:gd name="connsiteX8" fmla="*/ 172070 w 3924300"/>
                <a:gd name="connsiteY8" fmla="*/ 2763013 h 4667248"/>
                <a:gd name="connsiteX9" fmla="*/ 154196 w 3924300"/>
                <a:gd name="connsiteY9" fmla="*/ 2725908 h 4667248"/>
                <a:gd name="connsiteX10" fmla="*/ 0 w 3924300"/>
                <a:gd name="connsiteY10" fmla="*/ 1962150 h 4667248"/>
                <a:gd name="connsiteX11" fmla="*/ 1962150 w 3924300"/>
                <a:gd name="connsiteY11" fmla="*/ 0 h 4667248"/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076575 w 3924300"/>
                <a:gd name="connsiteY3" fmla="*/ 4362442 h 4667248"/>
                <a:gd name="connsiteX4" fmla="*/ 2771769 w 3924300"/>
                <a:gd name="connsiteY4" fmla="*/ 4667248 h 4667248"/>
                <a:gd name="connsiteX5" fmla="*/ 1152531 w 3924300"/>
                <a:gd name="connsiteY5" fmla="*/ 4667248 h 4667248"/>
                <a:gd name="connsiteX6" fmla="*/ 847725 w 3924300"/>
                <a:gd name="connsiteY6" fmla="*/ 4362442 h 4667248"/>
                <a:gd name="connsiteX7" fmla="*/ 165554 w 3924300"/>
                <a:gd name="connsiteY7" fmla="*/ 2765883 h 4667248"/>
                <a:gd name="connsiteX8" fmla="*/ 172070 w 3924300"/>
                <a:gd name="connsiteY8" fmla="*/ 2763013 h 4667248"/>
                <a:gd name="connsiteX9" fmla="*/ 154196 w 3924300"/>
                <a:gd name="connsiteY9" fmla="*/ 2725908 h 4667248"/>
                <a:gd name="connsiteX10" fmla="*/ 0 w 3924300"/>
                <a:gd name="connsiteY10" fmla="*/ 1962150 h 4667248"/>
                <a:gd name="connsiteX11" fmla="*/ 1962150 w 3924300"/>
                <a:gd name="connsiteY11" fmla="*/ 0 h 4667248"/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076575 w 3924300"/>
                <a:gd name="connsiteY3" fmla="*/ 4362442 h 4667248"/>
                <a:gd name="connsiteX4" fmla="*/ 2771769 w 3924300"/>
                <a:gd name="connsiteY4" fmla="*/ 4667248 h 4667248"/>
                <a:gd name="connsiteX5" fmla="*/ 1152531 w 3924300"/>
                <a:gd name="connsiteY5" fmla="*/ 4667248 h 4667248"/>
                <a:gd name="connsiteX6" fmla="*/ 847725 w 3924300"/>
                <a:gd name="connsiteY6" fmla="*/ 4362442 h 4667248"/>
                <a:gd name="connsiteX7" fmla="*/ 165554 w 3924300"/>
                <a:gd name="connsiteY7" fmla="*/ 2765883 h 4667248"/>
                <a:gd name="connsiteX8" fmla="*/ 172070 w 3924300"/>
                <a:gd name="connsiteY8" fmla="*/ 2763013 h 4667248"/>
                <a:gd name="connsiteX9" fmla="*/ 154196 w 3924300"/>
                <a:gd name="connsiteY9" fmla="*/ 2725908 h 4667248"/>
                <a:gd name="connsiteX10" fmla="*/ 0 w 3924300"/>
                <a:gd name="connsiteY10" fmla="*/ 1962150 h 4667248"/>
                <a:gd name="connsiteX11" fmla="*/ 1962150 w 3924300"/>
                <a:gd name="connsiteY11" fmla="*/ 0 h 466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24300" h="4667248">
                  <a:moveTo>
                    <a:pt x="1962150" y="0"/>
                  </a:moveTo>
                  <a:cubicBezTo>
                    <a:pt x="3045816" y="0"/>
                    <a:pt x="3924300" y="878484"/>
                    <a:pt x="3924300" y="1962150"/>
                  </a:cubicBezTo>
                  <a:cubicBezTo>
                    <a:pt x="3924300" y="2233067"/>
                    <a:pt x="3869395" y="2491159"/>
                    <a:pt x="3770105" y="2725908"/>
                  </a:cubicBezTo>
                  <a:cubicBezTo>
                    <a:pt x="3628818" y="3125957"/>
                    <a:pt x="3071514" y="3695985"/>
                    <a:pt x="3076575" y="4362442"/>
                  </a:cubicBezTo>
                  <a:cubicBezTo>
                    <a:pt x="3076575" y="4530782"/>
                    <a:pt x="2940109" y="4667248"/>
                    <a:pt x="2771769" y="4667248"/>
                  </a:cubicBezTo>
                  <a:lnTo>
                    <a:pt x="1152531" y="4667248"/>
                  </a:lnTo>
                  <a:cubicBezTo>
                    <a:pt x="984191" y="4667248"/>
                    <a:pt x="847725" y="4530782"/>
                    <a:pt x="847725" y="4362442"/>
                  </a:cubicBezTo>
                  <a:cubicBezTo>
                    <a:pt x="870101" y="3728807"/>
                    <a:pt x="388106" y="3288393"/>
                    <a:pt x="165554" y="2765883"/>
                  </a:cubicBezTo>
                  <a:lnTo>
                    <a:pt x="172070" y="2763013"/>
                  </a:lnTo>
                  <a:lnTo>
                    <a:pt x="154196" y="2725908"/>
                  </a:lnTo>
                  <a:cubicBezTo>
                    <a:pt x="54905" y="2491159"/>
                    <a:pt x="0" y="2233067"/>
                    <a:pt x="0" y="1962150"/>
                  </a:cubicBezTo>
                  <a:cubicBezTo>
                    <a:pt x="0" y="878484"/>
                    <a:pt x="878484" y="0"/>
                    <a:pt x="1962150" y="0"/>
                  </a:cubicBezTo>
                  <a:close/>
                </a:path>
              </a:pathLst>
            </a:custGeom>
            <a:gradFill flip="none" rotWithShape="1">
              <a:gsLst>
                <a:gs pos="94000">
                  <a:schemeClr val="bg1"/>
                </a:gs>
                <a:gs pos="84000">
                  <a:schemeClr val="bg1"/>
                </a:gs>
                <a:gs pos="0">
                  <a:srgbClr val="DADAD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710114" y="4705817"/>
              <a:ext cx="1788889" cy="32662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1500">
                  <a:schemeClr val="bg1">
                    <a:lumMod val="85000"/>
                  </a:schemeClr>
                </a:gs>
                <a:gs pos="300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-300000">
              <a:off x="3667323" y="4909975"/>
              <a:ext cx="1831730" cy="7882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-300000">
              <a:off x="3667323" y="5070121"/>
              <a:ext cx="1831730" cy="7882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 rot="-300000">
              <a:off x="3667323" y="5236799"/>
              <a:ext cx="1831730" cy="7882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-300000">
              <a:off x="3667323" y="5405617"/>
              <a:ext cx="1831730" cy="7882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-300000">
              <a:off x="3667323" y="5540958"/>
              <a:ext cx="1831730" cy="8284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009769" y="5933116"/>
              <a:ext cx="1178588" cy="35135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201536" y="6135966"/>
              <a:ext cx="776005" cy="16227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任意多边形 51"/>
          <p:cNvSpPr/>
          <p:nvPr/>
        </p:nvSpPr>
        <p:spPr>
          <a:xfrm>
            <a:off x="5361613" y="3325130"/>
            <a:ext cx="1035380" cy="1035380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6281734" y="3054174"/>
            <a:ext cx="774236" cy="774236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154770" y="1718790"/>
            <a:ext cx="1658854" cy="1658854"/>
            <a:chOff x="1325410" y="1372731"/>
            <a:chExt cx="1251559" cy="1251560"/>
          </a:xfrm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任意多边形 68"/>
            <p:cNvSpPr/>
            <p:nvPr/>
          </p:nvSpPr>
          <p:spPr>
            <a:xfrm>
              <a:off x="1325410" y="1372731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5400000">
              <a:off x="1951189" y="1372732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rot="10800000">
              <a:off x="1951187" y="1998511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 rot="16200000">
              <a:off x="1325411" y="1998511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Group 4"/>
          <p:cNvGrpSpPr>
            <a:grpSpLocks noChangeAspect="1"/>
          </p:cNvGrpSpPr>
          <p:nvPr/>
        </p:nvGrpSpPr>
        <p:grpSpPr bwMode="auto">
          <a:xfrm>
            <a:off x="3478675" y="2006050"/>
            <a:ext cx="420586" cy="492879"/>
            <a:chOff x="1776" y="1776"/>
            <a:chExt cx="64" cy="75"/>
          </a:xfrm>
          <a:solidFill>
            <a:srgbClr val="01ACBE"/>
          </a:solidFill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Group 18"/>
          <p:cNvGrpSpPr>
            <a:grpSpLocks noChangeAspect="1"/>
          </p:cNvGrpSpPr>
          <p:nvPr/>
        </p:nvGrpSpPr>
        <p:grpSpPr bwMode="auto">
          <a:xfrm>
            <a:off x="7553755" y="4502789"/>
            <a:ext cx="427141" cy="398016"/>
            <a:chOff x="3802" y="2858"/>
            <a:chExt cx="616" cy="574"/>
          </a:xfrm>
          <a:solidFill>
            <a:srgbClr val="7B4690"/>
          </a:solidFill>
        </p:grpSpPr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13"/>
          <p:cNvGrpSpPr>
            <a:grpSpLocks noChangeAspect="1"/>
          </p:cNvGrpSpPr>
          <p:nvPr/>
        </p:nvGrpSpPr>
        <p:grpSpPr bwMode="auto">
          <a:xfrm>
            <a:off x="8194967" y="1974910"/>
            <a:ext cx="512892" cy="521540"/>
            <a:chOff x="2426" y="2745"/>
            <a:chExt cx="593" cy="603"/>
          </a:xfrm>
          <a:solidFill>
            <a:srgbClr val="FFB850"/>
          </a:solidFill>
        </p:grpSpPr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2442" y="2772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5"/>
            <p:cNvSpPr>
              <a:spLocks noEditPoints="1"/>
            </p:cNvSpPr>
            <p:nvPr/>
          </p:nvSpPr>
          <p:spPr bwMode="auto">
            <a:xfrm>
              <a:off x="2426" y="2745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55784" y="4421240"/>
            <a:ext cx="440752" cy="479640"/>
            <a:chOff x="4873626" y="1965325"/>
            <a:chExt cx="269876" cy="293688"/>
          </a:xfrm>
          <a:solidFill>
            <a:srgbClr val="E87071"/>
          </a:solidFill>
        </p:grpSpPr>
        <p:sp>
          <p:nvSpPr>
            <p:cNvPr id="99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433623" y="2487521"/>
            <a:ext cx="1923123" cy="839378"/>
            <a:chOff x="7109327" y="3179834"/>
            <a:chExt cx="1923123" cy="839378"/>
          </a:xfrm>
        </p:grpSpPr>
        <p:sp>
          <p:nvSpPr>
            <p:cNvPr id="103" name="文本框 102"/>
            <p:cNvSpPr txBox="1"/>
            <p:nvPr/>
          </p:nvSpPr>
          <p:spPr>
            <a:xfrm>
              <a:off x="7109327" y="3179834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7115248" y="3465214"/>
              <a:ext cx="15593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183329" y="4900880"/>
            <a:ext cx="1923123" cy="839378"/>
            <a:chOff x="7109327" y="3179834"/>
            <a:chExt cx="1923123" cy="839378"/>
          </a:xfrm>
        </p:grpSpPr>
        <p:sp>
          <p:nvSpPr>
            <p:cNvPr id="107" name="文本框 106"/>
            <p:cNvSpPr txBox="1"/>
            <p:nvPr/>
          </p:nvSpPr>
          <p:spPr>
            <a:xfrm>
              <a:off x="7109327" y="3179834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7115248" y="3465214"/>
              <a:ext cx="15593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424904" y="4915796"/>
            <a:ext cx="1923123" cy="839378"/>
            <a:chOff x="7109327" y="3179834"/>
            <a:chExt cx="1923123" cy="839378"/>
          </a:xfrm>
        </p:grpSpPr>
        <p:sp>
          <p:nvSpPr>
            <p:cNvPr id="110" name="文本框 109"/>
            <p:cNvSpPr txBox="1"/>
            <p:nvPr/>
          </p:nvSpPr>
          <p:spPr>
            <a:xfrm>
              <a:off x="7109327" y="3179834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115248" y="3465214"/>
              <a:ext cx="15593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8101954" y="2496774"/>
            <a:ext cx="1923123" cy="839378"/>
            <a:chOff x="7109327" y="3147449"/>
            <a:chExt cx="1923123" cy="839378"/>
          </a:xfrm>
        </p:grpSpPr>
        <p:sp>
          <p:nvSpPr>
            <p:cNvPr id="113" name="文本框 112"/>
            <p:cNvSpPr txBox="1"/>
            <p:nvPr/>
          </p:nvSpPr>
          <p:spPr>
            <a:xfrm>
              <a:off x="7109327" y="3147449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115248" y="3432829"/>
              <a:ext cx="15593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5" name="椭圆 264"/>
          <p:cNvSpPr/>
          <p:nvPr/>
        </p:nvSpPr>
        <p:spPr>
          <a:xfrm rot="1860000">
            <a:off x="6090131" y="3022363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4008990" y="1878246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4084936" y="174982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4168796" y="162643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4260239" y="1508545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4358903" y="139663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4464400" y="1291136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4576313" y="1192471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4694200" y="110102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4817596" y="101716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4946014" y="94122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5078947" y="87348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5215872" y="814237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5356246" y="76369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5499517" y="722075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5645119" y="68952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5792477" y="66619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5941009" y="65214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6090131" y="647463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6239252" y="65214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6387785" y="66619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6535143" y="68952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6680744" y="722075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6824015" y="76369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6964390" y="814237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7101314" y="87348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7234248" y="94122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7362665" y="101716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7486062" y="110102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7603949" y="1192471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7715862" y="1291135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7821358" y="139663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7920023" y="1508545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8011465" y="162643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095325" y="174982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8171272" y="1878246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8422965" y="3467375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390419" y="3612977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348795" y="375624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298257" y="389662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8239005" y="4033546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8171272" y="4166479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8095325" y="429489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4084936" y="429489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4008991" y="416648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3941257" y="4033547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3882005" y="389662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3831467" y="375624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3789843" y="361297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3757297" y="3467376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3733958" y="332001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创意灯泡联动关系图表</a:t>
            </a:r>
          </a:p>
        </p:txBody>
      </p:sp>
    </p:spTree>
    <p:extLst>
      <p:ext uri="{BB962C8B-B14F-4D97-AF65-F5344CB8AC3E}">
        <p14:creationId xmlns:p14="http://schemas.microsoft.com/office/powerpoint/2010/main" val="10315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55896"/>
          <a:stretch/>
        </p:blipFill>
        <p:spPr>
          <a:xfrm>
            <a:off x="2547100" y="3066312"/>
            <a:ext cx="2729076" cy="2020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69788" y="2036972"/>
            <a:ext cx="2578174" cy="1047741"/>
          </a:xfrm>
          <a:prstGeom prst="rect">
            <a:avLst/>
          </a:prstGeom>
          <a:gradFill>
            <a:gsLst>
              <a:gs pos="100000">
                <a:srgbClr val="FFC46D"/>
              </a:gs>
              <a:gs pos="47000">
                <a:srgbClr val="FF9F11"/>
              </a:gs>
              <a:gs pos="0">
                <a:srgbClr val="FE97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09213" y="1871395"/>
            <a:ext cx="1297517" cy="1297516"/>
          </a:xfrm>
          <a:prstGeom prst="ellipse">
            <a:avLst/>
          </a:prstGeom>
          <a:gradFill flip="none" rotWithShape="1">
            <a:gsLst>
              <a:gs pos="100000">
                <a:srgbClr val="FFC46D"/>
              </a:gs>
              <a:gs pos="1053">
                <a:srgbClr val="FFA521"/>
              </a:gs>
              <a:gs pos="87000">
                <a:srgbClr val="FF9A05"/>
              </a:gs>
              <a:gs pos="0">
                <a:srgbClr val="FFA5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292100" dist="889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62365" y="1724547"/>
            <a:ext cx="1591211" cy="1591211"/>
          </a:xfrm>
          <a:prstGeom prst="ellipse">
            <a:avLst/>
          </a:prstGeom>
          <a:gradFill>
            <a:gsLst>
              <a:gs pos="100000">
                <a:schemeClr val="bg1">
                  <a:alpha val="20000"/>
                </a:schemeClr>
              </a:gs>
              <a:gs pos="45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262365" y="1724547"/>
            <a:ext cx="1413816" cy="1413815"/>
          </a:xfrm>
          <a:custGeom>
            <a:avLst/>
            <a:gdLst>
              <a:gd name="connsiteX0" fmla="*/ 2048072 w 2048072"/>
              <a:gd name="connsiteY0" fmla="*/ 1877343 h 2048072"/>
              <a:gd name="connsiteX1" fmla="*/ 2041869 w 2048072"/>
              <a:gd name="connsiteY1" fmla="*/ 1885638 h 2048072"/>
              <a:gd name="connsiteX2" fmla="*/ 1885638 w 2048072"/>
              <a:gd name="connsiteY2" fmla="*/ 2041869 h 2048072"/>
              <a:gd name="connsiteX3" fmla="*/ 1877343 w 2048072"/>
              <a:gd name="connsiteY3" fmla="*/ 2048072 h 2048072"/>
              <a:gd name="connsiteX4" fmla="*/ 1152525 w 2048072"/>
              <a:gd name="connsiteY4" fmla="*/ 0 h 2048072"/>
              <a:gd name="connsiteX5" fmla="*/ 1796913 w 2048072"/>
              <a:gd name="connsiteY5" fmla="*/ 196833 h 2048072"/>
              <a:gd name="connsiteX6" fmla="*/ 1846248 w 2048072"/>
              <a:gd name="connsiteY6" fmla="*/ 233725 h 2048072"/>
              <a:gd name="connsiteX7" fmla="*/ 233725 w 2048072"/>
              <a:gd name="connsiteY7" fmla="*/ 1846248 h 2048072"/>
              <a:gd name="connsiteX8" fmla="*/ 196833 w 2048072"/>
              <a:gd name="connsiteY8" fmla="*/ 1796913 h 2048072"/>
              <a:gd name="connsiteX9" fmla="*/ 0 w 2048072"/>
              <a:gd name="connsiteY9" fmla="*/ 1152525 h 2048072"/>
              <a:gd name="connsiteX10" fmla="*/ 1152525 w 2048072"/>
              <a:gd name="connsiteY10" fmla="*/ 0 h 20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8072" h="2048072">
                <a:moveTo>
                  <a:pt x="2048072" y="1877343"/>
                </a:moveTo>
                <a:lnTo>
                  <a:pt x="2041869" y="1885638"/>
                </a:lnTo>
                <a:cubicBezTo>
                  <a:pt x="1994894" y="1942559"/>
                  <a:pt x="1942559" y="1994894"/>
                  <a:pt x="1885638" y="2041869"/>
                </a:cubicBezTo>
                <a:lnTo>
                  <a:pt x="1877343" y="2048072"/>
                </a:lnTo>
                <a:close/>
                <a:moveTo>
                  <a:pt x="1152525" y="0"/>
                </a:moveTo>
                <a:cubicBezTo>
                  <a:pt x="1391221" y="0"/>
                  <a:pt x="1612969" y="72563"/>
                  <a:pt x="1796913" y="196833"/>
                </a:cubicBezTo>
                <a:lnTo>
                  <a:pt x="1846248" y="233725"/>
                </a:lnTo>
                <a:lnTo>
                  <a:pt x="233725" y="1846248"/>
                </a:lnTo>
                <a:lnTo>
                  <a:pt x="196833" y="1796913"/>
                </a:lnTo>
                <a:cubicBezTo>
                  <a:pt x="72563" y="1612969"/>
                  <a:pt x="0" y="1391221"/>
                  <a:pt x="0" y="1152525"/>
                </a:cubicBezTo>
                <a:cubicBezTo>
                  <a:pt x="0" y="516003"/>
                  <a:pt x="516003" y="0"/>
                  <a:pt x="1152525" y="0"/>
                </a:cubicBezTo>
                <a:close/>
              </a:path>
            </a:pathLst>
          </a:custGeom>
          <a:solidFill>
            <a:schemeClr val="bg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4487" y="1614960"/>
            <a:ext cx="657526" cy="657525"/>
          </a:xfrm>
          <a:prstGeom prst="ellipse">
            <a:avLst/>
          </a:prstGeom>
          <a:gradFill flip="none" rotWithShape="1">
            <a:gsLst>
              <a:gs pos="42000">
                <a:srgbClr val="FFFFFF">
                  <a:alpha val="50000"/>
                </a:srgbClr>
              </a:gs>
              <a:gs pos="100000">
                <a:schemeClr val="bg1">
                  <a:lumMod val="100000"/>
                  <a:alpha val="0"/>
                </a:schemeClr>
              </a:gs>
              <a:gs pos="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19629600">
            <a:off x="5011168" y="2844349"/>
            <a:ext cx="901403" cy="294484"/>
          </a:xfrm>
          <a:prstGeom prst="ellipse">
            <a:avLst/>
          </a:prstGeom>
          <a:gradFill flip="none" rotWithShape="1">
            <a:gsLst>
              <a:gs pos="36000">
                <a:srgbClr val="FFFFFF">
                  <a:alpha val="50000"/>
                </a:srgbClr>
              </a:gs>
              <a:gs pos="100000">
                <a:schemeClr val="bg1">
                  <a:lumMod val="100000"/>
                  <a:alpha val="0"/>
                </a:schemeClr>
              </a:gs>
              <a:gs pos="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>
            <a:off x="1677339" y="2463752"/>
            <a:ext cx="1721287" cy="1335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6200000" flipH="1">
            <a:off x="314018" y="2463752"/>
            <a:ext cx="1721287" cy="13355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345933" y="2109732"/>
            <a:ext cx="925757" cy="841596"/>
            <a:chOff x="897622" y="2414802"/>
            <a:chExt cx="1001347" cy="910314"/>
          </a:xfrm>
        </p:grpSpPr>
        <p:sp>
          <p:nvSpPr>
            <p:cNvPr id="14" name="文本框 13"/>
            <p:cNvSpPr txBox="1"/>
            <p:nvPr/>
          </p:nvSpPr>
          <p:spPr>
            <a:xfrm>
              <a:off x="986173" y="2414802"/>
              <a:ext cx="802264" cy="76944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ln w="15875">
                    <a:noFill/>
                  </a:ln>
                  <a:solidFill>
                    <a:srgbClr val="FF9F1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400" dirty="0">
                <a:ln w="15875">
                  <a:noFill/>
                </a:ln>
                <a:solidFill>
                  <a:srgbClr val="FF9F1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622" y="2986562"/>
              <a:ext cx="1001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9F11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600" dirty="0">
                <a:solidFill>
                  <a:srgbClr val="FF9F1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85506" y="2383662"/>
            <a:ext cx="163496" cy="163496"/>
            <a:chOff x="4746321" y="3768630"/>
            <a:chExt cx="422370" cy="422370"/>
          </a:xfrm>
        </p:grpSpPr>
        <p:sp>
          <p:nvSpPr>
            <p:cNvPr id="17" name="椭圆 16"/>
            <p:cNvSpPr/>
            <p:nvPr/>
          </p:nvSpPr>
          <p:spPr>
            <a:xfrm>
              <a:off x="4746321" y="3768630"/>
              <a:ext cx="422370" cy="422370"/>
            </a:xfrm>
            <a:prstGeom prst="ellipse">
              <a:avLst/>
            </a:prstGeom>
            <a:solidFill>
              <a:srgbClr val="FF9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8900000" flipH="1">
              <a:off x="4830073" y="3880829"/>
              <a:ext cx="197973" cy="197973"/>
            </a:xfrm>
            <a:custGeom>
              <a:avLst/>
              <a:gdLst>
                <a:gd name="connsiteX0" fmla="*/ 0 w 1192530"/>
                <a:gd name="connsiteY0" fmla="*/ 1192530 h 1192530"/>
                <a:gd name="connsiteX1" fmla="*/ 0 w 1192530"/>
                <a:gd name="connsiteY1" fmla="*/ 0 h 1192530"/>
                <a:gd name="connsiteX2" fmla="*/ 369742 w 1192530"/>
                <a:gd name="connsiteY2" fmla="*/ 0 h 1192530"/>
                <a:gd name="connsiteX3" fmla="*/ 369742 w 1192530"/>
                <a:gd name="connsiteY3" fmla="*/ 826009 h 1192530"/>
                <a:gd name="connsiteX4" fmla="*/ 1192530 w 1192530"/>
                <a:gd name="connsiteY4" fmla="*/ 826009 h 1192530"/>
                <a:gd name="connsiteX5" fmla="*/ 1192530 w 1192530"/>
                <a:gd name="connsiteY5" fmla="*/ 119253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2530" h="1192530">
                  <a:moveTo>
                    <a:pt x="0" y="1192530"/>
                  </a:moveTo>
                  <a:lnTo>
                    <a:pt x="0" y="0"/>
                  </a:lnTo>
                  <a:lnTo>
                    <a:pt x="369742" y="0"/>
                  </a:lnTo>
                  <a:lnTo>
                    <a:pt x="369742" y="826009"/>
                  </a:lnTo>
                  <a:lnTo>
                    <a:pt x="1192530" y="826009"/>
                  </a:lnTo>
                  <a:lnTo>
                    <a:pt x="1192530" y="11925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05426" y="2136390"/>
            <a:ext cx="1777950" cy="835975"/>
            <a:chOff x="7109327" y="3201424"/>
            <a:chExt cx="1923123" cy="904234"/>
          </a:xfrm>
        </p:grpSpPr>
        <p:sp>
          <p:nvSpPr>
            <p:cNvPr id="20" name="文本框 19"/>
            <p:cNvSpPr txBox="1"/>
            <p:nvPr/>
          </p:nvSpPr>
          <p:spPr>
            <a:xfrm>
              <a:off x="7109327" y="3201424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15249" y="3506425"/>
              <a:ext cx="1664148" cy="599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2"/>
          <a:srcRect t="55896"/>
          <a:stretch/>
        </p:blipFill>
        <p:spPr>
          <a:xfrm flipH="1">
            <a:off x="6915825" y="3066312"/>
            <a:ext cx="2729076" cy="202018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 flipH="1">
            <a:off x="7144039" y="2036972"/>
            <a:ext cx="2578174" cy="1047741"/>
          </a:xfrm>
          <a:prstGeom prst="rect">
            <a:avLst/>
          </a:prstGeom>
          <a:gradFill>
            <a:gsLst>
              <a:gs pos="100000">
                <a:srgbClr val="0AE7FE"/>
              </a:gs>
              <a:gs pos="47000">
                <a:srgbClr val="01ACBE"/>
              </a:gs>
              <a:gs pos="0">
                <a:srgbClr val="01839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6279430" y="1614960"/>
            <a:ext cx="1650206" cy="1700798"/>
            <a:chOff x="4744103" y="765856"/>
            <a:chExt cx="2210055" cy="2277812"/>
          </a:xfrm>
        </p:grpSpPr>
        <p:sp>
          <p:nvSpPr>
            <p:cNvPr id="120" name="椭圆 119"/>
            <p:cNvSpPr/>
            <p:nvPr/>
          </p:nvSpPr>
          <p:spPr>
            <a:xfrm>
              <a:off x="4940770" y="1109289"/>
              <a:ext cx="1737713" cy="1737712"/>
            </a:xfrm>
            <a:prstGeom prst="ellipse">
              <a:avLst/>
            </a:prstGeom>
            <a:gradFill flip="none" rotWithShape="1">
              <a:gsLst>
                <a:gs pos="100000">
                  <a:srgbClr val="01D7ED"/>
                </a:gs>
                <a:gs pos="91000">
                  <a:srgbClr val="01ACBE"/>
                </a:gs>
                <a:gs pos="0">
                  <a:srgbClr val="01839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292100" dist="889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4744103" y="912622"/>
              <a:ext cx="2131046" cy="2131046"/>
            </a:xfrm>
            <a:prstGeom prst="ellipse">
              <a:avLst/>
            </a:prstGeom>
            <a:gradFill>
              <a:gsLst>
                <a:gs pos="100000">
                  <a:schemeClr val="bg1">
                    <a:alpha val="20000"/>
                  </a:schemeClr>
                </a:gs>
                <a:gs pos="45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4744103" y="912622"/>
              <a:ext cx="1893467" cy="1893467"/>
            </a:xfrm>
            <a:custGeom>
              <a:avLst/>
              <a:gdLst>
                <a:gd name="connsiteX0" fmla="*/ 2048072 w 2048072"/>
                <a:gd name="connsiteY0" fmla="*/ 1877343 h 2048072"/>
                <a:gd name="connsiteX1" fmla="*/ 2041869 w 2048072"/>
                <a:gd name="connsiteY1" fmla="*/ 1885638 h 2048072"/>
                <a:gd name="connsiteX2" fmla="*/ 1885638 w 2048072"/>
                <a:gd name="connsiteY2" fmla="*/ 2041869 h 2048072"/>
                <a:gd name="connsiteX3" fmla="*/ 1877343 w 2048072"/>
                <a:gd name="connsiteY3" fmla="*/ 2048072 h 2048072"/>
                <a:gd name="connsiteX4" fmla="*/ 1152525 w 2048072"/>
                <a:gd name="connsiteY4" fmla="*/ 0 h 2048072"/>
                <a:gd name="connsiteX5" fmla="*/ 1796913 w 2048072"/>
                <a:gd name="connsiteY5" fmla="*/ 196833 h 2048072"/>
                <a:gd name="connsiteX6" fmla="*/ 1846248 w 2048072"/>
                <a:gd name="connsiteY6" fmla="*/ 233725 h 2048072"/>
                <a:gd name="connsiteX7" fmla="*/ 233725 w 2048072"/>
                <a:gd name="connsiteY7" fmla="*/ 1846248 h 2048072"/>
                <a:gd name="connsiteX8" fmla="*/ 196833 w 2048072"/>
                <a:gd name="connsiteY8" fmla="*/ 1796913 h 2048072"/>
                <a:gd name="connsiteX9" fmla="*/ 0 w 2048072"/>
                <a:gd name="connsiteY9" fmla="*/ 1152525 h 2048072"/>
                <a:gd name="connsiteX10" fmla="*/ 1152525 w 2048072"/>
                <a:gd name="connsiteY10" fmla="*/ 0 h 20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8072" h="2048072">
                  <a:moveTo>
                    <a:pt x="2048072" y="1877343"/>
                  </a:moveTo>
                  <a:lnTo>
                    <a:pt x="2041869" y="1885638"/>
                  </a:lnTo>
                  <a:cubicBezTo>
                    <a:pt x="1994894" y="1942559"/>
                    <a:pt x="1942559" y="1994894"/>
                    <a:pt x="1885638" y="2041869"/>
                  </a:cubicBezTo>
                  <a:lnTo>
                    <a:pt x="1877343" y="2048072"/>
                  </a:lnTo>
                  <a:close/>
                  <a:moveTo>
                    <a:pt x="1152525" y="0"/>
                  </a:moveTo>
                  <a:cubicBezTo>
                    <a:pt x="1391221" y="0"/>
                    <a:pt x="1612969" y="72563"/>
                    <a:pt x="1796913" y="196833"/>
                  </a:cubicBezTo>
                  <a:lnTo>
                    <a:pt x="1846248" y="233725"/>
                  </a:lnTo>
                  <a:lnTo>
                    <a:pt x="233725" y="1846248"/>
                  </a:lnTo>
                  <a:lnTo>
                    <a:pt x="196833" y="1796913"/>
                  </a:lnTo>
                  <a:cubicBezTo>
                    <a:pt x="72563" y="1612969"/>
                    <a:pt x="0" y="1391221"/>
                    <a:pt x="0" y="1152525"/>
                  </a:cubicBezTo>
                  <a:cubicBezTo>
                    <a:pt x="0" y="516003"/>
                    <a:pt x="516003" y="0"/>
                    <a:pt x="1152525" y="0"/>
                  </a:cubicBez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4867478" y="765856"/>
              <a:ext cx="880598" cy="880597"/>
            </a:xfrm>
            <a:prstGeom prst="ellipse">
              <a:avLst/>
            </a:prstGeom>
            <a:gradFill flip="none" rotWithShape="1">
              <a:gsLst>
                <a:gs pos="42000">
                  <a:srgbClr val="FFFFFF">
                    <a:alpha val="50000"/>
                  </a:srgbClr>
                </a:gs>
                <a:gs pos="100000">
                  <a:schemeClr val="bg1">
                    <a:lumMod val="100000"/>
                    <a:alpha val="0"/>
                  </a:schemeClr>
                </a:gs>
                <a:gs pos="0">
                  <a:schemeClr val="bg1">
                    <a:alpha val="9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 rot="19629600">
              <a:off x="5746945" y="2412328"/>
              <a:ext cx="1207213" cy="394391"/>
            </a:xfrm>
            <a:prstGeom prst="ellipse">
              <a:avLst/>
            </a:prstGeom>
            <a:gradFill flip="none" rotWithShape="1">
              <a:gsLst>
                <a:gs pos="36000">
                  <a:srgbClr val="FFFFFF">
                    <a:alpha val="50000"/>
                  </a:srgbClr>
                </a:gs>
                <a:gs pos="100000">
                  <a:schemeClr val="bg1">
                    <a:lumMod val="100000"/>
                    <a:alpha val="0"/>
                  </a:schemeClr>
                </a:gs>
                <a:gs pos="0">
                  <a:schemeClr val="bg1">
                    <a:alpha val="9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6200000" flipH="1">
            <a:off x="8793375" y="2463752"/>
            <a:ext cx="1721287" cy="133555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>
            <a:off x="10156696" y="2463752"/>
            <a:ext cx="1721287" cy="133555"/>
          </a:xfrm>
          <a:prstGeom prst="rect">
            <a:avLst/>
          </a:prstGeom>
        </p:spPr>
      </p:pic>
      <p:grpSp>
        <p:nvGrpSpPr>
          <p:cNvPr id="111" name="组合 110"/>
          <p:cNvGrpSpPr/>
          <p:nvPr/>
        </p:nvGrpSpPr>
        <p:grpSpPr>
          <a:xfrm flipH="1">
            <a:off x="9920311" y="2109731"/>
            <a:ext cx="925757" cy="867153"/>
            <a:chOff x="897622" y="2414802"/>
            <a:chExt cx="1001347" cy="937958"/>
          </a:xfrm>
        </p:grpSpPr>
        <p:sp>
          <p:nvSpPr>
            <p:cNvPr id="118" name="文本框 117"/>
            <p:cNvSpPr txBox="1"/>
            <p:nvPr/>
          </p:nvSpPr>
          <p:spPr>
            <a:xfrm>
              <a:off x="955315" y="2414802"/>
              <a:ext cx="890817" cy="832268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ln w="15875">
                    <a:noFill/>
                  </a:ln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400" dirty="0">
                <a:ln w="15875">
                  <a:noFill/>
                </a:ln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897622" y="2986562"/>
              <a:ext cx="1001347" cy="36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600" dirty="0">
                <a:solidFill>
                  <a:srgbClr val="01ACB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 flipH="1">
            <a:off x="9842999" y="2383662"/>
            <a:ext cx="163496" cy="163496"/>
            <a:chOff x="4746321" y="3768630"/>
            <a:chExt cx="422370" cy="422370"/>
          </a:xfrm>
        </p:grpSpPr>
        <p:sp>
          <p:nvSpPr>
            <p:cNvPr id="116" name="椭圆 115"/>
            <p:cNvSpPr/>
            <p:nvPr/>
          </p:nvSpPr>
          <p:spPr>
            <a:xfrm>
              <a:off x="4746321" y="3768630"/>
              <a:ext cx="422370" cy="422370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 rot="18900000" flipH="1">
              <a:off x="4830073" y="3880829"/>
              <a:ext cx="197973" cy="197973"/>
            </a:xfrm>
            <a:custGeom>
              <a:avLst/>
              <a:gdLst>
                <a:gd name="connsiteX0" fmla="*/ 0 w 1192530"/>
                <a:gd name="connsiteY0" fmla="*/ 1192530 h 1192530"/>
                <a:gd name="connsiteX1" fmla="*/ 0 w 1192530"/>
                <a:gd name="connsiteY1" fmla="*/ 0 h 1192530"/>
                <a:gd name="connsiteX2" fmla="*/ 369742 w 1192530"/>
                <a:gd name="connsiteY2" fmla="*/ 0 h 1192530"/>
                <a:gd name="connsiteX3" fmla="*/ 369742 w 1192530"/>
                <a:gd name="connsiteY3" fmla="*/ 826009 h 1192530"/>
                <a:gd name="connsiteX4" fmla="*/ 1192530 w 1192530"/>
                <a:gd name="connsiteY4" fmla="*/ 826009 h 1192530"/>
                <a:gd name="connsiteX5" fmla="*/ 1192530 w 1192530"/>
                <a:gd name="connsiteY5" fmla="*/ 119253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2530" h="1192530">
                  <a:moveTo>
                    <a:pt x="0" y="1192530"/>
                  </a:moveTo>
                  <a:lnTo>
                    <a:pt x="0" y="0"/>
                  </a:lnTo>
                  <a:lnTo>
                    <a:pt x="369742" y="0"/>
                  </a:lnTo>
                  <a:lnTo>
                    <a:pt x="369742" y="826009"/>
                  </a:lnTo>
                  <a:lnTo>
                    <a:pt x="1192530" y="826009"/>
                  </a:lnTo>
                  <a:lnTo>
                    <a:pt x="1192530" y="11925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913400" y="2136390"/>
            <a:ext cx="1777950" cy="835975"/>
            <a:chOff x="7109327" y="3201424"/>
            <a:chExt cx="1923123" cy="904234"/>
          </a:xfrm>
        </p:grpSpPr>
        <p:sp>
          <p:nvSpPr>
            <p:cNvPr id="114" name="文本框 113"/>
            <p:cNvSpPr txBox="1"/>
            <p:nvPr/>
          </p:nvSpPr>
          <p:spPr>
            <a:xfrm>
              <a:off x="7109327" y="3201424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115249" y="3506425"/>
              <a:ext cx="1664148" cy="599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107884" y="3980272"/>
            <a:ext cx="4804687" cy="1776213"/>
            <a:chOff x="1176867" y="1054363"/>
            <a:chExt cx="4804687" cy="1776213"/>
          </a:xfrm>
        </p:grpSpPr>
        <p:pic>
          <p:nvPicPr>
            <p:cNvPr id="126" name="图片 125"/>
            <p:cNvPicPr>
              <a:picLocks noChangeAspect="1"/>
            </p:cNvPicPr>
            <p:nvPr/>
          </p:nvPicPr>
          <p:blipFill rotWithShape="1">
            <a:blip r:embed="rId2"/>
            <a:srcRect t="55896"/>
            <a:stretch/>
          </p:blipFill>
          <p:spPr>
            <a:xfrm>
              <a:off x="2616083" y="2505715"/>
              <a:ext cx="2729076" cy="202018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2538771" y="1476375"/>
              <a:ext cx="2578174" cy="1047741"/>
            </a:xfrm>
            <a:prstGeom prst="rect">
              <a:avLst/>
            </a:prstGeom>
            <a:gradFill>
              <a:gsLst>
                <a:gs pos="100000">
                  <a:srgbClr val="F0A2A2"/>
                </a:gs>
                <a:gs pos="47000">
                  <a:srgbClr val="E87071"/>
                </a:gs>
                <a:gs pos="0">
                  <a:srgbClr val="E1434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4331348" y="1054363"/>
              <a:ext cx="1650206" cy="1700798"/>
              <a:chOff x="4744103" y="765856"/>
              <a:chExt cx="2210055" cy="2277812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4940770" y="1109289"/>
                <a:ext cx="1737713" cy="173771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0A2A2"/>
                  </a:gs>
                  <a:gs pos="87000">
                    <a:srgbClr val="E87071"/>
                  </a:gs>
                  <a:gs pos="0">
                    <a:srgbClr val="E14343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92100" dist="88900" dir="2700000" algn="tl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4744103" y="912622"/>
                <a:ext cx="2131046" cy="213104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20000"/>
                    </a:schemeClr>
                  </a:gs>
                  <a:gs pos="45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4744103" y="912622"/>
                <a:ext cx="1893467" cy="1893467"/>
              </a:xfrm>
              <a:custGeom>
                <a:avLst/>
                <a:gdLst>
                  <a:gd name="connsiteX0" fmla="*/ 2048072 w 2048072"/>
                  <a:gd name="connsiteY0" fmla="*/ 1877343 h 2048072"/>
                  <a:gd name="connsiteX1" fmla="*/ 2041869 w 2048072"/>
                  <a:gd name="connsiteY1" fmla="*/ 1885638 h 2048072"/>
                  <a:gd name="connsiteX2" fmla="*/ 1885638 w 2048072"/>
                  <a:gd name="connsiteY2" fmla="*/ 2041869 h 2048072"/>
                  <a:gd name="connsiteX3" fmla="*/ 1877343 w 2048072"/>
                  <a:gd name="connsiteY3" fmla="*/ 2048072 h 2048072"/>
                  <a:gd name="connsiteX4" fmla="*/ 1152525 w 2048072"/>
                  <a:gd name="connsiteY4" fmla="*/ 0 h 2048072"/>
                  <a:gd name="connsiteX5" fmla="*/ 1796913 w 2048072"/>
                  <a:gd name="connsiteY5" fmla="*/ 196833 h 2048072"/>
                  <a:gd name="connsiteX6" fmla="*/ 1846248 w 2048072"/>
                  <a:gd name="connsiteY6" fmla="*/ 233725 h 2048072"/>
                  <a:gd name="connsiteX7" fmla="*/ 233725 w 2048072"/>
                  <a:gd name="connsiteY7" fmla="*/ 1846248 h 2048072"/>
                  <a:gd name="connsiteX8" fmla="*/ 196833 w 2048072"/>
                  <a:gd name="connsiteY8" fmla="*/ 1796913 h 2048072"/>
                  <a:gd name="connsiteX9" fmla="*/ 0 w 2048072"/>
                  <a:gd name="connsiteY9" fmla="*/ 1152525 h 2048072"/>
                  <a:gd name="connsiteX10" fmla="*/ 1152525 w 2048072"/>
                  <a:gd name="connsiteY10" fmla="*/ 0 h 204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8072" h="2048072">
                    <a:moveTo>
                      <a:pt x="2048072" y="1877343"/>
                    </a:moveTo>
                    <a:lnTo>
                      <a:pt x="2041869" y="1885638"/>
                    </a:lnTo>
                    <a:cubicBezTo>
                      <a:pt x="1994894" y="1942559"/>
                      <a:pt x="1942559" y="1994894"/>
                      <a:pt x="1885638" y="2041869"/>
                    </a:cubicBezTo>
                    <a:lnTo>
                      <a:pt x="1877343" y="2048072"/>
                    </a:lnTo>
                    <a:close/>
                    <a:moveTo>
                      <a:pt x="1152525" y="0"/>
                    </a:moveTo>
                    <a:cubicBezTo>
                      <a:pt x="1391221" y="0"/>
                      <a:pt x="1612969" y="72563"/>
                      <a:pt x="1796913" y="196833"/>
                    </a:cubicBezTo>
                    <a:lnTo>
                      <a:pt x="1846248" y="233725"/>
                    </a:lnTo>
                    <a:lnTo>
                      <a:pt x="233725" y="1846248"/>
                    </a:lnTo>
                    <a:lnTo>
                      <a:pt x="196833" y="1796913"/>
                    </a:lnTo>
                    <a:cubicBezTo>
                      <a:pt x="72563" y="1612969"/>
                      <a:pt x="0" y="1391221"/>
                      <a:pt x="0" y="1152525"/>
                    </a:cubicBezTo>
                    <a:cubicBezTo>
                      <a:pt x="0" y="516003"/>
                      <a:pt x="516003" y="0"/>
                      <a:pt x="1152525" y="0"/>
                    </a:cubicBezTo>
                    <a:close/>
                  </a:path>
                </a:pathLst>
              </a:custGeom>
              <a:solidFill>
                <a:schemeClr val="bg1">
                  <a:alpha val="13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4867478" y="765856"/>
                <a:ext cx="880598" cy="880597"/>
              </a:xfrm>
              <a:prstGeom prst="ellipse">
                <a:avLst/>
              </a:prstGeom>
              <a:gradFill flip="none" rotWithShape="1">
                <a:gsLst>
                  <a:gs pos="42000">
                    <a:srgbClr val="FFFFFF">
                      <a:alpha val="50000"/>
                    </a:srgbClr>
                  </a:gs>
                  <a:gs pos="100000">
                    <a:schemeClr val="bg1">
                      <a:lumMod val="100000"/>
                      <a:alpha val="0"/>
                    </a:schemeClr>
                  </a:gs>
                  <a:gs pos="0">
                    <a:schemeClr val="bg1">
                      <a:alpha val="9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 rot="19629600">
                <a:off x="5746945" y="2412328"/>
                <a:ext cx="1207213" cy="394391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FFFFFF">
                      <a:alpha val="50000"/>
                    </a:srgbClr>
                  </a:gs>
                  <a:gs pos="100000">
                    <a:schemeClr val="bg1">
                      <a:lumMod val="100000"/>
                      <a:alpha val="0"/>
                    </a:schemeClr>
                  </a:gs>
                  <a:gs pos="0">
                    <a:schemeClr val="bg1">
                      <a:alpha val="9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5400000">
              <a:off x="1746322" y="1903155"/>
              <a:ext cx="1721287" cy="133555"/>
            </a:xfrm>
            <a:prstGeom prst="rect">
              <a:avLst/>
            </a:prstGeom>
          </p:spPr>
        </p:pic>
        <p:pic>
          <p:nvPicPr>
            <p:cNvPr id="130" name="图片 129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6200000" flipH="1">
              <a:off x="383001" y="1903155"/>
              <a:ext cx="1721287" cy="133555"/>
            </a:xfrm>
            <a:prstGeom prst="rect">
              <a:avLst/>
            </a:prstGeom>
          </p:spPr>
        </p:pic>
        <p:grpSp>
          <p:nvGrpSpPr>
            <p:cNvPr id="131" name="组合 130"/>
            <p:cNvGrpSpPr/>
            <p:nvPr/>
          </p:nvGrpSpPr>
          <p:grpSpPr>
            <a:xfrm>
              <a:off x="1414916" y="1549134"/>
              <a:ext cx="925757" cy="867153"/>
              <a:chOff x="897622" y="2414802"/>
              <a:chExt cx="1001347" cy="937958"/>
            </a:xfrm>
          </p:grpSpPr>
          <p:sp>
            <p:nvSpPr>
              <p:cNvPr id="138" name="文本框 137"/>
              <p:cNvSpPr txBox="1"/>
              <p:nvPr/>
            </p:nvSpPr>
            <p:spPr>
              <a:xfrm>
                <a:off x="957604" y="2414802"/>
                <a:ext cx="859401" cy="832268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ln w="15875">
                      <a:noFill/>
                    </a:ln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4400" dirty="0">
                  <a:ln w="15875">
                    <a:noFill/>
                  </a:ln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897622" y="2986562"/>
                <a:ext cx="1001347" cy="366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600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2254489" y="1823065"/>
              <a:ext cx="163496" cy="163496"/>
              <a:chOff x="4746321" y="3768630"/>
              <a:chExt cx="422370" cy="422370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4746321" y="3768630"/>
                <a:ext cx="422370" cy="422370"/>
              </a:xfrm>
              <a:prstGeom prst="ellipse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任意多边形 136"/>
              <p:cNvSpPr/>
              <p:nvPr/>
            </p:nvSpPr>
            <p:spPr>
              <a:xfrm rot="18900000" flipH="1">
                <a:off x="4830073" y="3880829"/>
                <a:ext cx="197973" cy="197973"/>
              </a:xfrm>
              <a:custGeom>
                <a:avLst/>
                <a:gdLst>
                  <a:gd name="connsiteX0" fmla="*/ 0 w 1192530"/>
                  <a:gd name="connsiteY0" fmla="*/ 1192530 h 1192530"/>
                  <a:gd name="connsiteX1" fmla="*/ 0 w 1192530"/>
                  <a:gd name="connsiteY1" fmla="*/ 0 h 1192530"/>
                  <a:gd name="connsiteX2" fmla="*/ 369742 w 1192530"/>
                  <a:gd name="connsiteY2" fmla="*/ 0 h 1192530"/>
                  <a:gd name="connsiteX3" fmla="*/ 369742 w 1192530"/>
                  <a:gd name="connsiteY3" fmla="*/ 826009 h 1192530"/>
                  <a:gd name="connsiteX4" fmla="*/ 1192530 w 1192530"/>
                  <a:gd name="connsiteY4" fmla="*/ 826009 h 1192530"/>
                  <a:gd name="connsiteX5" fmla="*/ 1192530 w 1192530"/>
                  <a:gd name="connsiteY5" fmla="*/ 1192530 h 119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2530" h="1192530">
                    <a:moveTo>
                      <a:pt x="0" y="1192530"/>
                    </a:moveTo>
                    <a:lnTo>
                      <a:pt x="0" y="0"/>
                    </a:lnTo>
                    <a:lnTo>
                      <a:pt x="369742" y="0"/>
                    </a:lnTo>
                    <a:lnTo>
                      <a:pt x="369742" y="826009"/>
                    </a:lnTo>
                    <a:lnTo>
                      <a:pt x="1192530" y="826009"/>
                    </a:lnTo>
                    <a:lnTo>
                      <a:pt x="1192530" y="11925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2674409" y="1575793"/>
              <a:ext cx="1777950" cy="835975"/>
              <a:chOff x="7109327" y="3201424"/>
              <a:chExt cx="1923123" cy="904234"/>
            </a:xfrm>
          </p:grpSpPr>
          <p:sp>
            <p:nvSpPr>
              <p:cNvPr id="134" name="文本框 133"/>
              <p:cNvSpPr txBox="1"/>
              <p:nvPr/>
            </p:nvSpPr>
            <p:spPr>
              <a:xfrm>
                <a:off x="7109327" y="3201424"/>
                <a:ext cx="192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prstClr val="white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7115249" y="3506425"/>
                <a:ext cx="1664148" cy="59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此处添加详细文本描述，建议与标题相关并符合整体语言风格，语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4" name="组合 183"/>
          <p:cNvGrpSpPr/>
          <p:nvPr/>
        </p:nvGrpSpPr>
        <p:grpSpPr>
          <a:xfrm>
            <a:off x="6279430" y="3980272"/>
            <a:ext cx="4804687" cy="1776213"/>
            <a:chOff x="6348413" y="3419675"/>
            <a:chExt cx="4804687" cy="1776213"/>
          </a:xfrm>
        </p:grpSpPr>
        <p:pic>
          <p:nvPicPr>
            <p:cNvPr id="165" name="图片 164"/>
            <p:cNvPicPr>
              <a:picLocks noChangeAspect="1"/>
            </p:cNvPicPr>
            <p:nvPr/>
          </p:nvPicPr>
          <p:blipFill rotWithShape="1">
            <a:blip r:embed="rId2"/>
            <a:srcRect t="55896"/>
            <a:stretch/>
          </p:blipFill>
          <p:spPr>
            <a:xfrm flipH="1">
              <a:off x="6984808" y="4871027"/>
              <a:ext cx="2729076" cy="202018"/>
            </a:xfrm>
            <a:prstGeom prst="rect">
              <a:avLst/>
            </a:prstGeom>
          </p:spPr>
        </p:pic>
        <p:sp>
          <p:nvSpPr>
            <p:cNvPr id="166" name="矩形 165"/>
            <p:cNvSpPr/>
            <p:nvPr/>
          </p:nvSpPr>
          <p:spPr>
            <a:xfrm flipH="1">
              <a:off x="7213022" y="3841687"/>
              <a:ext cx="2578174" cy="1047741"/>
            </a:xfrm>
            <a:prstGeom prst="rect">
              <a:avLst/>
            </a:prstGeom>
            <a:gradFill>
              <a:gsLst>
                <a:gs pos="100000">
                  <a:srgbClr val="A46EBA"/>
                </a:gs>
                <a:gs pos="47000">
                  <a:srgbClr val="663A77"/>
                </a:gs>
                <a:gs pos="0">
                  <a:srgbClr val="522E6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6348413" y="3419675"/>
              <a:ext cx="1650206" cy="1700798"/>
              <a:chOff x="4744103" y="765856"/>
              <a:chExt cx="2210055" cy="2277812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4940770" y="1109289"/>
                <a:ext cx="1737713" cy="173771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A46EBA"/>
                  </a:gs>
                  <a:gs pos="87000">
                    <a:srgbClr val="663A77"/>
                  </a:gs>
                  <a:gs pos="0">
                    <a:srgbClr val="522E60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92100" dist="88900" dir="2700000" algn="tl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4744103" y="912622"/>
                <a:ext cx="2131046" cy="213104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20000"/>
                    </a:schemeClr>
                  </a:gs>
                  <a:gs pos="45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任意多边形 169"/>
              <p:cNvSpPr/>
              <p:nvPr/>
            </p:nvSpPr>
            <p:spPr>
              <a:xfrm>
                <a:off x="4744103" y="912622"/>
                <a:ext cx="1893467" cy="1893467"/>
              </a:xfrm>
              <a:custGeom>
                <a:avLst/>
                <a:gdLst>
                  <a:gd name="connsiteX0" fmla="*/ 2048072 w 2048072"/>
                  <a:gd name="connsiteY0" fmla="*/ 1877343 h 2048072"/>
                  <a:gd name="connsiteX1" fmla="*/ 2041869 w 2048072"/>
                  <a:gd name="connsiteY1" fmla="*/ 1885638 h 2048072"/>
                  <a:gd name="connsiteX2" fmla="*/ 1885638 w 2048072"/>
                  <a:gd name="connsiteY2" fmla="*/ 2041869 h 2048072"/>
                  <a:gd name="connsiteX3" fmla="*/ 1877343 w 2048072"/>
                  <a:gd name="connsiteY3" fmla="*/ 2048072 h 2048072"/>
                  <a:gd name="connsiteX4" fmla="*/ 1152525 w 2048072"/>
                  <a:gd name="connsiteY4" fmla="*/ 0 h 2048072"/>
                  <a:gd name="connsiteX5" fmla="*/ 1796913 w 2048072"/>
                  <a:gd name="connsiteY5" fmla="*/ 196833 h 2048072"/>
                  <a:gd name="connsiteX6" fmla="*/ 1846248 w 2048072"/>
                  <a:gd name="connsiteY6" fmla="*/ 233725 h 2048072"/>
                  <a:gd name="connsiteX7" fmla="*/ 233725 w 2048072"/>
                  <a:gd name="connsiteY7" fmla="*/ 1846248 h 2048072"/>
                  <a:gd name="connsiteX8" fmla="*/ 196833 w 2048072"/>
                  <a:gd name="connsiteY8" fmla="*/ 1796913 h 2048072"/>
                  <a:gd name="connsiteX9" fmla="*/ 0 w 2048072"/>
                  <a:gd name="connsiteY9" fmla="*/ 1152525 h 2048072"/>
                  <a:gd name="connsiteX10" fmla="*/ 1152525 w 2048072"/>
                  <a:gd name="connsiteY10" fmla="*/ 0 h 204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8072" h="2048072">
                    <a:moveTo>
                      <a:pt x="2048072" y="1877343"/>
                    </a:moveTo>
                    <a:lnTo>
                      <a:pt x="2041869" y="1885638"/>
                    </a:lnTo>
                    <a:cubicBezTo>
                      <a:pt x="1994894" y="1942559"/>
                      <a:pt x="1942559" y="1994894"/>
                      <a:pt x="1885638" y="2041869"/>
                    </a:cubicBezTo>
                    <a:lnTo>
                      <a:pt x="1877343" y="2048072"/>
                    </a:lnTo>
                    <a:close/>
                    <a:moveTo>
                      <a:pt x="1152525" y="0"/>
                    </a:moveTo>
                    <a:cubicBezTo>
                      <a:pt x="1391221" y="0"/>
                      <a:pt x="1612969" y="72563"/>
                      <a:pt x="1796913" y="196833"/>
                    </a:cubicBezTo>
                    <a:lnTo>
                      <a:pt x="1846248" y="233725"/>
                    </a:lnTo>
                    <a:lnTo>
                      <a:pt x="233725" y="1846248"/>
                    </a:lnTo>
                    <a:lnTo>
                      <a:pt x="196833" y="1796913"/>
                    </a:lnTo>
                    <a:cubicBezTo>
                      <a:pt x="72563" y="1612969"/>
                      <a:pt x="0" y="1391221"/>
                      <a:pt x="0" y="1152525"/>
                    </a:cubicBezTo>
                    <a:cubicBezTo>
                      <a:pt x="0" y="516003"/>
                      <a:pt x="516003" y="0"/>
                      <a:pt x="1152525" y="0"/>
                    </a:cubicBezTo>
                    <a:close/>
                  </a:path>
                </a:pathLst>
              </a:custGeom>
              <a:solidFill>
                <a:schemeClr val="bg1">
                  <a:alpha val="13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4867478" y="765856"/>
                <a:ext cx="880598" cy="880597"/>
              </a:xfrm>
              <a:prstGeom prst="ellipse">
                <a:avLst/>
              </a:prstGeom>
              <a:gradFill flip="none" rotWithShape="1">
                <a:gsLst>
                  <a:gs pos="42000">
                    <a:srgbClr val="FFFFFF">
                      <a:alpha val="50000"/>
                    </a:srgbClr>
                  </a:gs>
                  <a:gs pos="100000">
                    <a:schemeClr val="bg1">
                      <a:lumMod val="100000"/>
                      <a:alpha val="0"/>
                    </a:schemeClr>
                  </a:gs>
                  <a:gs pos="0">
                    <a:schemeClr val="bg1">
                      <a:alpha val="9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 rot="19629600">
                <a:off x="5746945" y="2412328"/>
                <a:ext cx="1207213" cy="394391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FFFFFF">
                      <a:alpha val="50000"/>
                    </a:srgbClr>
                  </a:gs>
                  <a:gs pos="100000">
                    <a:schemeClr val="bg1">
                      <a:lumMod val="100000"/>
                      <a:alpha val="0"/>
                    </a:schemeClr>
                  </a:gs>
                  <a:gs pos="0">
                    <a:schemeClr val="bg1">
                      <a:alpha val="9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73" name="图片 172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6200000" flipH="1">
              <a:off x="8862358" y="4268467"/>
              <a:ext cx="1721287" cy="133555"/>
            </a:xfrm>
            <a:prstGeom prst="rect">
              <a:avLst/>
            </a:prstGeom>
          </p:spPr>
        </p:pic>
        <p:pic>
          <p:nvPicPr>
            <p:cNvPr id="174" name="图片 173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2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5400000">
              <a:off x="10225679" y="4268467"/>
              <a:ext cx="1721287" cy="133555"/>
            </a:xfrm>
            <a:prstGeom prst="rect">
              <a:avLst/>
            </a:prstGeom>
          </p:spPr>
        </p:pic>
        <p:grpSp>
          <p:nvGrpSpPr>
            <p:cNvPr id="175" name="组合 174"/>
            <p:cNvGrpSpPr/>
            <p:nvPr/>
          </p:nvGrpSpPr>
          <p:grpSpPr>
            <a:xfrm flipH="1">
              <a:off x="9989294" y="3914446"/>
              <a:ext cx="925757" cy="867153"/>
              <a:chOff x="897622" y="2414802"/>
              <a:chExt cx="1001347" cy="937958"/>
            </a:xfrm>
          </p:grpSpPr>
          <p:sp>
            <p:nvSpPr>
              <p:cNvPr id="176" name="文本框 175"/>
              <p:cNvSpPr txBox="1"/>
              <p:nvPr/>
            </p:nvSpPr>
            <p:spPr>
              <a:xfrm>
                <a:off x="897622" y="2414802"/>
                <a:ext cx="979371" cy="832268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ln w="15875">
                      <a:noFill/>
                    </a:ln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4400" dirty="0">
                  <a:ln w="15875">
                    <a:noFill/>
                  </a:ln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77" name="文本框 176"/>
              <p:cNvSpPr txBox="1"/>
              <p:nvPr/>
            </p:nvSpPr>
            <p:spPr>
              <a:xfrm>
                <a:off x="897622" y="2986562"/>
                <a:ext cx="1001347" cy="366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600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 flipH="1">
              <a:off x="9911982" y="4188377"/>
              <a:ext cx="163496" cy="163496"/>
              <a:chOff x="4746321" y="3768630"/>
              <a:chExt cx="422370" cy="422370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4746321" y="3768630"/>
                <a:ext cx="422370" cy="422370"/>
              </a:xfrm>
              <a:prstGeom prst="ellipse">
                <a:avLst/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8900000" flipH="1">
                <a:off x="4830073" y="3880829"/>
                <a:ext cx="197973" cy="197973"/>
              </a:xfrm>
              <a:custGeom>
                <a:avLst/>
                <a:gdLst>
                  <a:gd name="connsiteX0" fmla="*/ 0 w 1192530"/>
                  <a:gd name="connsiteY0" fmla="*/ 1192530 h 1192530"/>
                  <a:gd name="connsiteX1" fmla="*/ 0 w 1192530"/>
                  <a:gd name="connsiteY1" fmla="*/ 0 h 1192530"/>
                  <a:gd name="connsiteX2" fmla="*/ 369742 w 1192530"/>
                  <a:gd name="connsiteY2" fmla="*/ 0 h 1192530"/>
                  <a:gd name="connsiteX3" fmla="*/ 369742 w 1192530"/>
                  <a:gd name="connsiteY3" fmla="*/ 826009 h 1192530"/>
                  <a:gd name="connsiteX4" fmla="*/ 1192530 w 1192530"/>
                  <a:gd name="connsiteY4" fmla="*/ 826009 h 1192530"/>
                  <a:gd name="connsiteX5" fmla="*/ 1192530 w 1192530"/>
                  <a:gd name="connsiteY5" fmla="*/ 1192530 h 119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2530" h="1192530">
                    <a:moveTo>
                      <a:pt x="0" y="1192530"/>
                    </a:moveTo>
                    <a:lnTo>
                      <a:pt x="0" y="0"/>
                    </a:lnTo>
                    <a:lnTo>
                      <a:pt x="369742" y="0"/>
                    </a:lnTo>
                    <a:lnTo>
                      <a:pt x="369742" y="826009"/>
                    </a:lnTo>
                    <a:lnTo>
                      <a:pt x="1192530" y="826009"/>
                    </a:lnTo>
                    <a:lnTo>
                      <a:pt x="1192530" y="11925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982383" y="3941105"/>
              <a:ext cx="1777950" cy="835975"/>
              <a:chOff x="7109327" y="3201424"/>
              <a:chExt cx="1923123" cy="904234"/>
            </a:xfrm>
          </p:grpSpPr>
          <p:sp>
            <p:nvSpPr>
              <p:cNvPr id="182" name="文本框 181"/>
              <p:cNvSpPr txBox="1"/>
              <p:nvPr/>
            </p:nvSpPr>
            <p:spPr>
              <a:xfrm>
                <a:off x="7109327" y="3201424"/>
                <a:ext cx="192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prstClr val="white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7115249" y="3506425"/>
                <a:ext cx="1664148" cy="59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此处添加详细文本描述，建议与标题相关并符合整体语言风格，语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6" name="Group 18"/>
          <p:cNvGrpSpPr>
            <a:grpSpLocks noChangeAspect="1"/>
          </p:cNvGrpSpPr>
          <p:nvPr/>
        </p:nvGrpSpPr>
        <p:grpSpPr bwMode="auto">
          <a:xfrm>
            <a:off x="6897322" y="4431552"/>
            <a:ext cx="353009" cy="328939"/>
            <a:chOff x="3802" y="2858"/>
            <a:chExt cx="616" cy="574"/>
          </a:xfrm>
          <a:solidFill>
            <a:schemeClr val="bg1"/>
          </a:solidFill>
        </p:grpSpPr>
        <p:sp>
          <p:nvSpPr>
            <p:cNvPr id="237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2" name="Group 13"/>
          <p:cNvGrpSpPr>
            <a:grpSpLocks noChangeAspect="1"/>
          </p:cNvGrpSpPr>
          <p:nvPr/>
        </p:nvGrpSpPr>
        <p:grpSpPr bwMode="auto">
          <a:xfrm>
            <a:off x="6862428" y="2058262"/>
            <a:ext cx="423877" cy="431025"/>
            <a:chOff x="2426" y="2745"/>
            <a:chExt cx="593" cy="603"/>
          </a:xfrm>
          <a:solidFill>
            <a:schemeClr val="bg1"/>
          </a:solidFill>
        </p:grpSpPr>
        <p:sp>
          <p:nvSpPr>
            <p:cNvPr id="243" name="Freeform 14"/>
            <p:cNvSpPr>
              <a:spLocks/>
            </p:cNvSpPr>
            <p:nvPr/>
          </p:nvSpPr>
          <p:spPr bwMode="auto">
            <a:xfrm>
              <a:off x="2442" y="2772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15"/>
            <p:cNvSpPr>
              <a:spLocks noEditPoints="1"/>
            </p:cNvSpPr>
            <p:nvPr/>
          </p:nvSpPr>
          <p:spPr bwMode="auto">
            <a:xfrm>
              <a:off x="2426" y="2745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4847953" y="4424034"/>
            <a:ext cx="400684" cy="436036"/>
            <a:chOff x="4873626" y="1965325"/>
            <a:chExt cx="269876" cy="293688"/>
          </a:xfrm>
          <a:solidFill>
            <a:schemeClr val="bg1"/>
          </a:solidFill>
        </p:grpSpPr>
        <p:sp>
          <p:nvSpPr>
            <p:cNvPr id="246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1" name="Group 4"/>
          <p:cNvGrpSpPr>
            <a:grpSpLocks noChangeAspect="1"/>
          </p:cNvGrpSpPr>
          <p:nvPr/>
        </p:nvGrpSpPr>
        <p:grpSpPr bwMode="auto">
          <a:xfrm>
            <a:off x="4880976" y="2045419"/>
            <a:ext cx="347592" cy="407338"/>
            <a:chOff x="1776" y="1776"/>
            <a:chExt cx="64" cy="75"/>
          </a:xfrm>
          <a:solidFill>
            <a:schemeClr val="bg1"/>
          </a:solidFill>
        </p:grpSpPr>
        <p:sp>
          <p:nvSpPr>
            <p:cNvPr id="232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5" name="文本框 254"/>
          <p:cNvSpPr txBox="1"/>
          <p:nvPr/>
        </p:nvSpPr>
        <p:spPr>
          <a:xfrm>
            <a:off x="4692427" y="2509970"/>
            <a:ext cx="7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30</a:t>
            </a:r>
            <a:r>
              <a:rPr lang="en-US" altLang="zh-CN" sz="1200" dirty="0">
                <a:solidFill>
                  <a:prstClr val="whit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%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LiHei Pro" panose="020B0500000000000000" pitchFamily="34" charset="-122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6704901" y="2509970"/>
            <a:ext cx="7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50</a:t>
            </a:r>
            <a:r>
              <a:rPr lang="en-US" altLang="zh-CN" sz="1200" dirty="0">
                <a:solidFill>
                  <a:prstClr val="whit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%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LiHei Pro" panose="020B0500000000000000" pitchFamily="34" charset="-122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4692427" y="4858042"/>
            <a:ext cx="7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70</a:t>
            </a:r>
            <a:r>
              <a:rPr lang="en-US" altLang="zh-CN" sz="1200" dirty="0">
                <a:solidFill>
                  <a:prstClr val="whit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%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LiHei Pro" panose="020B0500000000000000" pitchFamily="34" charset="-122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6704901" y="4858042"/>
            <a:ext cx="7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90</a:t>
            </a:r>
            <a:r>
              <a:rPr lang="en-US" altLang="zh-CN" sz="1200" dirty="0">
                <a:solidFill>
                  <a:prstClr val="white"/>
                </a:solidFill>
                <a:latin typeface="Impact" panose="020B0806030902050204" pitchFamily="34" charset="0"/>
                <a:ea typeface="LiHei Pro" panose="020B0500000000000000" pitchFamily="34" charset="-122"/>
              </a:rPr>
              <a:t>%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LiHei Pro" panose="020B0500000000000000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四项对比关系图表</a:t>
            </a:r>
          </a:p>
        </p:txBody>
      </p:sp>
    </p:spTree>
    <p:extLst>
      <p:ext uri="{BB962C8B-B14F-4D97-AF65-F5344CB8AC3E}">
        <p14:creationId xmlns:p14="http://schemas.microsoft.com/office/powerpoint/2010/main" val="375790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组合 278"/>
          <p:cNvGrpSpPr/>
          <p:nvPr/>
        </p:nvGrpSpPr>
        <p:grpSpPr>
          <a:xfrm rot="16200000">
            <a:off x="3584250" y="-236317"/>
            <a:ext cx="5023499" cy="7504803"/>
            <a:chOff x="5863698" y="873284"/>
            <a:chExt cx="3977251" cy="5941768"/>
          </a:xfrm>
        </p:grpSpPr>
        <p:sp>
          <p:nvSpPr>
            <p:cNvPr id="125" name="圆角矩形 124"/>
            <p:cNvSpPr/>
            <p:nvPr/>
          </p:nvSpPr>
          <p:spPr>
            <a:xfrm>
              <a:off x="5863698" y="955766"/>
              <a:ext cx="3977251" cy="5859286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8100000" scaled="0"/>
              <a:tileRect/>
            </a:gradFill>
            <a:ln w="222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8100000" scaled="0"/>
                <a:tileRect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6020187" y="1143000"/>
              <a:ext cx="3664269" cy="55031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6109405" y="1233420"/>
              <a:ext cx="3485833" cy="234632"/>
              <a:chOff x="2149635" y="1165383"/>
              <a:chExt cx="3485831" cy="234634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2149635" y="1165385"/>
                <a:ext cx="234632" cy="234632"/>
                <a:chOff x="2483014" y="1114427"/>
                <a:chExt cx="209550" cy="209550"/>
              </a:xfrm>
            </p:grpSpPr>
            <p:sp>
              <p:nvSpPr>
                <p:cNvPr id="157" name="椭圆 156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椭圆 157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>
                <a:off x="2510880" y="1165385"/>
                <a:ext cx="234632" cy="234632"/>
                <a:chOff x="2483014" y="1114427"/>
                <a:chExt cx="209550" cy="209550"/>
              </a:xfrm>
            </p:grpSpPr>
            <p:sp>
              <p:nvSpPr>
                <p:cNvPr id="155" name="椭圆 154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椭圆 155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2872124" y="1165385"/>
                <a:ext cx="234632" cy="234632"/>
                <a:chOff x="2483014" y="1114427"/>
                <a:chExt cx="209550" cy="209550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3233369" y="1165385"/>
                <a:ext cx="234632" cy="234632"/>
                <a:chOff x="2483014" y="1114427"/>
                <a:chExt cx="209550" cy="209550"/>
              </a:xfrm>
            </p:grpSpPr>
            <p:sp>
              <p:nvSpPr>
                <p:cNvPr id="151" name="椭圆 150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3594615" y="1165383"/>
                <a:ext cx="234632" cy="234632"/>
                <a:chOff x="2483014" y="1114427"/>
                <a:chExt cx="209550" cy="209550"/>
              </a:xfrm>
            </p:grpSpPr>
            <p:sp>
              <p:nvSpPr>
                <p:cNvPr id="149" name="椭圆 148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>
                <a:off x="3955858" y="1165384"/>
                <a:ext cx="234632" cy="234632"/>
                <a:chOff x="2483014" y="1114427"/>
                <a:chExt cx="209550" cy="209550"/>
              </a:xfrm>
            </p:grpSpPr>
            <p:sp>
              <p:nvSpPr>
                <p:cNvPr id="147" name="椭圆 146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317103" y="1165384"/>
                <a:ext cx="234632" cy="234632"/>
                <a:chOff x="2483014" y="1114427"/>
                <a:chExt cx="209550" cy="209550"/>
              </a:xfrm>
            </p:grpSpPr>
            <p:sp>
              <p:nvSpPr>
                <p:cNvPr id="145" name="椭圆 144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4678347" y="1165384"/>
                <a:ext cx="234632" cy="234632"/>
                <a:chOff x="2483014" y="1114427"/>
                <a:chExt cx="209550" cy="209550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5039590" y="1165384"/>
                <a:ext cx="234632" cy="234632"/>
                <a:chOff x="2483014" y="1114427"/>
                <a:chExt cx="209550" cy="209550"/>
              </a:xfrm>
            </p:grpSpPr>
            <p:sp>
              <p:nvSpPr>
                <p:cNvPr id="141" name="椭圆 140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5400834" y="1165384"/>
                <a:ext cx="234632" cy="234632"/>
                <a:chOff x="2483014" y="1114427"/>
                <a:chExt cx="209550" cy="209550"/>
              </a:xfrm>
            </p:grpSpPr>
            <p:sp>
              <p:nvSpPr>
                <p:cNvPr id="139" name="椭圆 138"/>
                <p:cNvSpPr/>
                <p:nvPr/>
              </p:nvSpPr>
              <p:spPr>
                <a:xfrm>
                  <a:off x="2483014" y="1114427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2502060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59" name="组合 158"/>
            <p:cNvGrpSpPr/>
            <p:nvPr/>
          </p:nvGrpSpPr>
          <p:grpSpPr>
            <a:xfrm>
              <a:off x="6169861" y="873285"/>
              <a:ext cx="94671" cy="485002"/>
              <a:chOff x="2244455" y="772894"/>
              <a:chExt cx="94658" cy="485003"/>
            </a:xfrm>
          </p:grpSpPr>
          <p:sp>
            <p:nvSpPr>
              <p:cNvPr id="160" name="圆角矩形 159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圆角矩形 160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6532517" y="873285"/>
              <a:ext cx="94671" cy="485002"/>
              <a:chOff x="2244455" y="772894"/>
              <a:chExt cx="94658" cy="485003"/>
            </a:xfrm>
          </p:grpSpPr>
          <p:sp>
            <p:nvSpPr>
              <p:cNvPr id="163" name="圆角矩形 162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895173" y="873285"/>
              <a:ext cx="94671" cy="485002"/>
              <a:chOff x="2244455" y="772894"/>
              <a:chExt cx="94658" cy="485003"/>
            </a:xfrm>
          </p:grpSpPr>
          <p:sp>
            <p:nvSpPr>
              <p:cNvPr id="166" name="圆角矩形 165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7257828" y="873285"/>
              <a:ext cx="94671" cy="485002"/>
              <a:chOff x="2244455" y="772894"/>
              <a:chExt cx="94658" cy="485003"/>
            </a:xfrm>
          </p:grpSpPr>
          <p:sp>
            <p:nvSpPr>
              <p:cNvPr id="169" name="圆角矩形 168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圆角矩形 169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7620483" y="873285"/>
              <a:ext cx="94671" cy="485002"/>
              <a:chOff x="2244455" y="772894"/>
              <a:chExt cx="94658" cy="485003"/>
            </a:xfrm>
          </p:grpSpPr>
          <p:sp>
            <p:nvSpPr>
              <p:cNvPr id="172" name="圆角矩形 171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7983141" y="873285"/>
              <a:ext cx="94671" cy="485002"/>
              <a:chOff x="2244455" y="772894"/>
              <a:chExt cx="94658" cy="485003"/>
            </a:xfrm>
          </p:grpSpPr>
          <p:sp>
            <p:nvSpPr>
              <p:cNvPr id="175" name="圆角矩形 174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圆角矩形 175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345797" y="873284"/>
              <a:ext cx="94671" cy="485002"/>
              <a:chOff x="2244455" y="772894"/>
              <a:chExt cx="94658" cy="485003"/>
            </a:xfrm>
          </p:grpSpPr>
          <p:sp>
            <p:nvSpPr>
              <p:cNvPr id="178" name="圆角矩形 177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圆角矩形 178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8708451" y="873285"/>
              <a:ext cx="94671" cy="485002"/>
              <a:chOff x="2244455" y="772894"/>
              <a:chExt cx="94658" cy="485003"/>
            </a:xfrm>
          </p:grpSpPr>
          <p:sp>
            <p:nvSpPr>
              <p:cNvPr id="181" name="圆角矩形 180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圆角矩形 181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9071105" y="873285"/>
              <a:ext cx="94671" cy="485002"/>
              <a:chOff x="2244455" y="772894"/>
              <a:chExt cx="94658" cy="485003"/>
            </a:xfrm>
          </p:grpSpPr>
          <p:sp>
            <p:nvSpPr>
              <p:cNvPr id="184" name="圆角矩形 183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9433759" y="873285"/>
              <a:ext cx="94671" cy="485002"/>
              <a:chOff x="2244455" y="772894"/>
              <a:chExt cx="94658" cy="485003"/>
            </a:xfrm>
          </p:grpSpPr>
          <p:sp>
            <p:nvSpPr>
              <p:cNvPr id="200" name="圆角矩形 199"/>
              <p:cNvSpPr/>
              <p:nvPr/>
            </p:nvSpPr>
            <p:spPr>
              <a:xfrm>
                <a:off x="2244455" y="772894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圆角矩形 200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235257" y="1778697"/>
            <a:ext cx="2695713" cy="2371943"/>
            <a:chOff x="3802431" y="815742"/>
            <a:chExt cx="4795411" cy="4219455"/>
          </a:xfrm>
          <a:solidFill>
            <a:schemeClr val="bg1">
              <a:lumMod val="85000"/>
              <a:alpha val="36000"/>
            </a:schemeClr>
          </a:solidFill>
        </p:grpSpPr>
        <p:sp>
          <p:nvSpPr>
            <p:cNvPr id="4" name="任意多边形 3"/>
            <p:cNvSpPr/>
            <p:nvPr/>
          </p:nvSpPr>
          <p:spPr>
            <a:xfrm>
              <a:off x="3802431" y="1726704"/>
              <a:ext cx="1114741" cy="1114740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111394" y="2638731"/>
              <a:ext cx="1708759" cy="1708757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251250" y="2688606"/>
              <a:ext cx="2346592" cy="2346591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189737" y="815742"/>
              <a:ext cx="1569763" cy="1569761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248157" y="1719896"/>
              <a:ext cx="1708759" cy="1708757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76840" y="1811582"/>
            <a:ext cx="1799087" cy="2872285"/>
            <a:chOff x="2628899" y="0"/>
            <a:chExt cx="3924299" cy="6265035"/>
          </a:xfrm>
        </p:grpSpPr>
        <p:sp>
          <p:nvSpPr>
            <p:cNvPr id="10" name="圆角矩形 9"/>
            <p:cNvSpPr/>
            <p:nvPr/>
          </p:nvSpPr>
          <p:spPr>
            <a:xfrm>
              <a:off x="4210045" y="6028676"/>
              <a:ext cx="762006" cy="217706"/>
            </a:xfrm>
            <a:prstGeom prst="roundRect">
              <a:avLst/>
            </a:prstGeom>
            <a:gradFill>
              <a:gsLst>
                <a:gs pos="53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900000">
              <a:off x="3939602" y="4935998"/>
              <a:ext cx="1302892" cy="1329037"/>
            </a:xfrm>
            <a:custGeom>
              <a:avLst/>
              <a:gdLst>
                <a:gd name="connsiteX0" fmla="*/ 221518 w 1329080"/>
                <a:gd name="connsiteY0" fmla="*/ 0 h 1329080"/>
                <a:gd name="connsiteX1" fmla="*/ 1329080 w 1329080"/>
                <a:gd name="connsiteY1" fmla="*/ 1107563 h 1329080"/>
                <a:gd name="connsiteX2" fmla="*/ 1107563 w 1329080"/>
                <a:gd name="connsiteY2" fmla="*/ 1329080 h 1329080"/>
                <a:gd name="connsiteX3" fmla="*/ 543947 w 1329080"/>
                <a:gd name="connsiteY3" fmla="*/ 1329080 h 1329080"/>
                <a:gd name="connsiteX4" fmla="*/ 0 w 1329080"/>
                <a:gd name="connsiteY4" fmla="*/ 785133 h 1329080"/>
                <a:gd name="connsiteX5" fmla="*/ 0 w 1329080"/>
                <a:gd name="connsiteY5" fmla="*/ 221518 h 1329080"/>
                <a:gd name="connsiteX6" fmla="*/ 221518 w 1329080"/>
                <a:gd name="connsiteY6" fmla="*/ 0 h 13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080" h="1329080">
                  <a:moveTo>
                    <a:pt x="221518" y="0"/>
                  </a:moveTo>
                  <a:lnTo>
                    <a:pt x="1329080" y="1107563"/>
                  </a:lnTo>
                  <a:cubicBezTo>
                    <a:pt x="1329080" y="1229903"/>
                    <a:pt x="1229903" y="1329080"/>
                    <a:pt x="1107563" y="1329080"/>
                  </a:cubicBezTo>
                  <a:lnTo>
                    <a:pt x="543947" y="1329080"/>
                  </a:lnTo>
                  <a:lnTo>
                    <a:pt x="0" y="785133"/>
                  </a:lnTo>
                  <a:lnTo>
                    <a:pt x="0" y="221518"/>
                  </a:lnTo>
                  <a:cubicBezTo>
                    <a:pt x="0" y="99177"/>
                    <a:pt x="99177" y="0"/>
                    <a:pt x="221518" y="0"/>
                  </a:cubicBezTo>
                  <a:close/>
                </a:path>
              </a:pathLst>
            </a:custGeom>
            <a:gradFill>
              <a:gsLst>
                <a:gs pos="4800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  <a:alpha val="82000"/>
                  </a:schemeClr>
                </a:gs>
                <a:gs pos="300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748086" y="4667095"/>
              <a:ext cx="1685925" cy="933422"/>
            </a:xfrm>
            <a:custGeom>
              <a:avLst/>
              <a:gdLst>
                <a:gd name="connsiteX0" fmla="*/ 0 w 1685925"/>
                <a:gd name="connsiteY0" fmla="*/ 0 h 933452"/>
                <a:gd name="connsiteX1" fmla="*/ 1685925 w 1685925"/>
                <a:gd name="connsiteY1" fmla="*/ 0 h 933452"/>
                <a:gd name="connsiteX2" fmla="*/ 1685925 w 1685925"/>
                <a:gd name="connsiteY2" fmla="*/ 933452 h 933452"/>
                <a:gd name="connsiteX3" fmla="*/ 0 w 1685925"/>
                <a:gd name="connsiteY3" fmla="*/ 933452 h 93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5925" h="933452">
                  <a:moveTo>
                    <a:pt x="0" y="0"/>
                  </a:moveTo>
                  <a:lnTo>
                    <a:pt x="1685925" y="0"/>
                  </a:lnTo>
                  <a:lnTo>
                    <a:pt x="1685925" y="933452"/>
                  </a:lnTo>
                  <a:lnTo>
                    <a:pt x="0" y="933452"/>
                  </a:lnTo>
                  <a:close/>
                </a:path>
              </a:pathLst>
            </a:custGeom>
            <a:gradFill>
              <a:gsLst>
                <a:gs pos="88000">
                  <a:schemeClr val="bg1">
                    <a:lumMod val="75000"/>
                  </a:schemeClr>
                </a:gs>
                <a:gs pos="51000">
                  <a:schemeClr val="bg1">
                    <a:lumMod val="65000"/>
                  </a:schemeClr>
                </a:gs>
                <a:gs pos="64000">
                  <a:schemeClr val="bg1">
                    <a:lumMod val="85000"/>
                  </a:schemeClr>
                </a:gs>
                <a:gs pos="76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65000"/>
                  </a:schemeClr>
                </a:gs>
                <a:gs pos="3000">
                  <a:schemeClr val="bg1">
                    <a:lumMod val="6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1300000">
              <a:off x="3745776" y="5473669"/>
              <a:ext cx="1674822" cy="82844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 rot="21300000">
              <a:off x="3745776" y="5002848"/>
              <a:ext cx="1674822" cy="78826"/>
            </a:xfrm>
            <a:prstGeom prst="roundRect">
              <a:avLst>
                <a:gd name="adj" fmla="val 18590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1300000">
              <a:off x="3745776" y="5169520"/>
              <a:ext cx="1674822" cy="78826"/>
            </a:xfrm>
            <a:prstGeom prst="roundRect">
              <a:avLst>
                <a:gd name="adj" fmla="val 1062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1300000">
              <a:off x="3745776" y="5338332"/>
              <a:ext cx="1674822" cy="78826"/>
            </a:xfrm>
            <a:prstGeom prst="roundRect">
              <a:avLst>
                <a:gd name="adj" fmla="val 14265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628899" y="0"/>
              <a:ext cx="3924299" cy="4667095"/>
            </a:xfrm>
            <a:custGeom>
              <a:avLst/>
              <a:gdLst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769902 w 3924300"/>
                <a:gd name="connsiteY3" fmla="*/ 2726328 h 4667248"/>
                <a:gd name="connsiteX4" fmla="*/ 3802289 w 3924300"/>
                <a:gd name="connsiteY4" fmla="*/ 2740482 h 4667248"/>
                <a:gd name="connsiteX5" fmla="*/ 3076575 w 3924300"/>
                <a:gd name="connsiteY5" fmla="*/ 4362442 h 4667248"/>
                <a:gd name="connsiteX6" fmla="*/ 2771769 w 3924300"/>
                <a:gd name="connsiteY6" fmla="*/ 4667248 h 4667248"/>
                <a:gd name="connsiteX7" fmla="*/ 1152531 w 3924300"/>
                <a:gd name="connsiteY7" fmla="*/ 4667248 h 4667248"/>
                <a:gd name="connsiteX8" fmla="*/ 847725 w 3924300"/>
                <a:gd name="connsiteY8" fmla="*/ 4362442 h 4667248"/>
                <a:gd name="connsiteX9" fmla="*/ 165554 w 3924300"/>
                <a:gd name="connsiteY9" fmla="*/ 2765883 h 4667248"/>
                <a:gd name="connsiteX10" fmla="*/ 172070 w 3924300"/>
                <a:gd name="connsiteY10" fmla="*/ 2763013 h 4667248"/>
                <a:gd name="connsiteX11" fmla="*/ 154196 w 3924300"/>
                <a:gd name="connsiteY11" fmla="*/ 2725908 h 4667248"/>
                <a:gd name="connsiteX12" fmla="*/ 0 w 3924300"/>
                <a:gd name="connsiteY12" fmla="*/ 1962150 h 4667248"/>
                <a:gd name="connsiteX13" fmla="*/ 1962150 w 3924300"/>
                <a:gd name="connsiteY13" fmla="*/ 0 h 4667248"/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802289 w 3924300"/>
                <a:gd name="connsiteY3" fmla="*/ 2740482 h 4667248"/>
                <a:gd name="connsiteX4" fmla="*/ 3076575 w 3924300"/>
                <a:gd name="connsiteY4" fmla="*/ 4362442 h 4667248"/>
                <a:gd name="connsiteX5" fmla="*/ 2771769 w 3924300"/>
                <a:gd name="connsiteY5" fmla="*/ 4667248 h 4667248"/>
                <a:gd name="connsiteX6" fmla="*/ 1152531 w 3924300"/>
                <a:gd name="connsiteY6" fmla="*/ 4667248 h 4667248"/>
                <a:gd name="connsiteX7" fmla="*/ 847725 w 3924300"/>
                <a:gd name="connsiteY7" fmla="*/ 4362442 h 4667248"/>
                <a:gd name="connsiteX8" fmla="*/ 165554 w 3924300"/>
                <a:gd name="connsiteY8" fmla="*/ 2765883 h 4667248"/>
                <a:gd name="connsiteX9" fmla="*/ 172070 w 3924300"/>
                <a:gd name="connsiteY9" fmla="*/ 2763013 h 4667248"/>
                <a:gd name="connsiteX10" fmla="*/ 154196 w 3924300"/>
                <a:gd name="connsiteY10" fmla="*/ 2725908 h 4667248"/>
                <a:gd name="connsiteX11" fmla="*/ 0 w 3924300"/>
                <a:gd name="connsiteY11" fmla="*/ 1962150 h 4667248"/>
                <a:gd name="connsiteX12" fmla="*/ 1962150 w 3924300"/>
                <a:gd name="connsiteY12" fmla="*/ 0 h 4667248"/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076575 w 3924300"/>
                <a:gd name="connsiteY3" fmla="*/ 4362442 h 4667248"/>
                <a:gd name="connsiteX4" fmla="*/ 2771769 w 3924300"/>
                <a:gd name="connsiteY4" fmla="*/ 4667248 h 4667248"/>
                <a:gd name="connsiteX5" fmla="*/ 1152531 w 3924300"/>
                <a:gd name="connsiteY5" fmla="*/ 4667248 h 4667248"/>
                <a:gd name="connsiteX6" fmla="*/ 847725 w 3924300"/>
                <a:gd name="connsiteY6" fmla="*/ 4362442 h 4667248"/>
                <a:gd name="connsiteX7" fmla="*/ 165554 w 3924300"/>
                <a:gd name="connsiteY7" fmla="*/ 2765883 h 4667248"/>
                <a:gd name="connsiteX8" fmla="*/ 172070 w 3924300"/>
                <a:gd name="connsiteY8" fmla="*/ 2763013 h 4667248"/>
                <a:gd name="connsiteX9" fmla="*/ 154196 w 3924300"/>
                <a:gd name="connsiteY9" fmla="*/ 2725908 h 4667248"/>
                <a:gd name="connsiteX10" fmla="*/ 0 w 3924300"/>
                <a:gd name="connsiteY10" fmla="*/ 1962150 h 4667248"/>
                <a:gd name="connsiteX11" fmla="*/ 1962150 w 3924300"/>
                <a:gd name="connsiteY11" fmla="*/ 0 h 4667248"/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076575 w 3924300"/>
                <a:gd name="connsiteY3" fmla="*/ 4362442 h 4667248"/>
                <a:gd name="connsiteX4" fmla="*/ 2771769 w 3924300"/>
                <a:gd name="connsiteY4" fmla="*/ 4667248 h 4667248"/>
                <a:gd name="connsiteX5" fmla="*/ 1152531 w 3924300"/>
                <a:gd name="connsiteY5" fmla="*/ 4667248 h 4667248"/>
                <a:gd name="connsiteX6" fmla="*/ 847725 w 3924300"/>
                <a:gd name="connsiteY6" fmla="*/ 4362442 h 4667248"/>
                <a:gd name="connsiteX7" fmla="*/ 165554 w 3924300"/>
                <a:gd name="connsiteY7" fmla="*/ 2765883 h 4667248"/>
                <a:gd name="connsiteX8" fmla="*/ 172070 w 3924300"/>
                <a:gd name="connsiteY8" fmla="*/ 2763013 h 4667248"/>
                <a:gd name="connsiteX9" fmla="*/ 154196 w 3924300"/>
                <a:gd name="connsiteY9" fmla="*/ 2725908 h 4667248"/>
                <a:gd name="connsiteX10" fmla="*/ 0 w 3924300"/>
                <a:gd name="connsiteY10" fmla="*/ 1962150 h 4667248"/>
                <a:gd name="connsiteX11" fmla="*/ 1962150 w 3924300"/>
                <a:gd name="connsiteY11" fmla="*/ 0 h 4667248"/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076575 w 3924300"/>
                <a:gd name="connsiteY3" fmla="*/ 4362442 h 4667248"/>
                <a:gd name="connsiteX4" fmla="*/ 2771769 w 3924300"/>
                <a:gd name="connsiteY4" fmla="*/ 4667248 h 4667248"/>
                <a:gd name="connsiteX5" fmla="*/ 1152531 w 3924300"/>
                <a:gd name="connsiteY5" fmla="*/ 4667248 h 4667248"/>
                <a:gd name="connsiteX6" fmla="*/ 847725 w 3924300"/>
                <a:gd name="connsiteY6" fmla="*/ 4362442 h 4667248"/>
                <a:gd name="connsiteX7" fmla="*/ 165554 w 3924300"/>
                <a:gd name="connsiteY7" fmla="*/ 2765883 h 4667248"/>
                <a:gd name="connsiteX8" fmla="*/ 172070 w 3924300"/>
                <a:gd name="connsiteY8" fmla="*/ 2763013 h 4667248"/>
                <a:gd name="connsiteX9" fmla="*/ 154196 w 3924300"/>
                <a:gd name="connsiteY9" fmla="*/ 2725908 h 4667248"/>
                <a:gd name="connsiteX10" fmla="*/ 0 w 3924300"/>
                <a:gd name="connsiteY10" fmla="*/ 1962150 h 4667248"/>
                <a:gd name="connsiteX11" fmla="*/ 1962150 w 3924300"/>
                <a:gd name="connsiteY11" fmla="*/ 0 h 466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24300" h="4667248">
                  <a:moveTo>
                    <a:pt x="1962150" y="0"/>
                  </a:moveTo>
                  <a:cubicBezTo>
                    <a:pt x="3045816" y="0"/>
                    <a:pt x="3924300" y="878484"/>
                    <a:pt x="3924300" y="1962150"/>
                  </a:cubicBezTo>
                  <a:cubicBezTo>
                    <a:pt x="3924300" y="2233067"/>
                    <a:pt x="3869395" y="2491159"/>
                    <a:pt x="3770105" y="2725908"/>
                  </a:cubicBezTo>
                  <a:cubicBezTo>
                    <a:pt x="3628818" y="3125957"/>
                    <a:pt x="3071514" y="3695985"/>
                    <a:pt x="3076575" y="4362442"/>
                  </a:cubicBezTo>
                  <a:cubicBezTo>
                    <a:pt x="3076575" y="4530782"/>
                    <a:pt x="2940109" y="4667248"/>
                    <a:pt x="2771769" y="4667248"/>
                  </a:cubicBezTo>
                  <a:lnTo>
                    <a:pt x="1152531" y="4667248"/>
                  </a:lnTo>
                  <a:cubicBezTo>
                    <a:pt x="984191" y="4667248"/>
                    <a:pt x="847725" y="4530782"/>
                    <a:pt x="847725" y="4362442"/>
                  </a:cubicBezTo>
                  <a:cubicBezTo>
                    <a:pt x="870101" y="3728807"/>
                    <a:pt x="388106" y="3288393"/>
                    <a:pt x="165554" y="2765883"/>
                  </a:cubicBezTo>
                  <a:lnTo>
                    <a:pt x="172070" y="2763013"/>
                  </a:lnTo>
                  <a:lnTo>
                    <a:pt x="154196" y="2725908"/>
                  </a:lnTo>
                  <a:cubicBezTo>
                    <a:pt x="54905" y="2491159"/>
                    <a:pt x="0" y="2233067"/>
                    <a:pt x="0" y="1962150"/>
                  </a:cubicBezTo>
                  <a:cubicBezTo>
                    <a:pt x="0" y="878484"/>
                    <a:pt x="878484" y="0"/>
                    <a:pt x="1962150" y="0"/>
                  </a:cubicBezTo>
                  <a:close/>
                </a:path>
              </a:pathLst>
            </a:custGeom>
            <a:gradFill flip="none" rotWithShape="1">
              <a:gsLst>
                <a:gs pos="94000">
                  <a:schemeClr val="bg1"/>
                </a:gs>
                <a:gs pos="84000">
                  <a:schemeClr val="bg1"/>
                </a:gs>
                <a:gs pos="0">
                  <a:srgbClr val="DADAD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10112" y="4705663"/>
              <a:ext cx="1788888" cy="32661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1500">
                  <a:schemeClr val="bg1">
                    <a:lumMod val="85000"/>
                  </a:schemeClr>
                </a:gs>
                <a:gs pos="300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1300000">
              <a:off x="3667322" y="4909817"/>
              <a:ext cx="1831730" cy="78827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21300000">
              <a:off x="3667322" y="5069954"/>
              <a:ext cx="1831730" cy="7882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 rot="21300000">
              <a:off x="3667322" y="5236631"/>
              <a:ext cx="1831730" cy="78827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1300000">
              <a:off x="3667322" y="5405447"/>
              <a:ext cx="1831730" cy="78827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1300000">
              <a:off x="3667322" y="5540786"/>
              <a:ext cx="1831730" cy="8284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009766" y="5932936"/>
              <a:ext cx="1178587" cy="35135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201537" y="6135967"/>
              <a:ext cx="776005" cy="16226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4062696" y="2994793"/>
            <a:ext cx="582033" cy="582033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4579937" y="2842477"/>
            <a:ext cx="435232" cy="435232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rgbClr val="00A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946422" y="2091799"/>
            <a:ext cx="932515" cy="932517"/>
            <a:chOff x="1325410" y="1372730"/>
            <a:chExt cx="1251559" cy="1251561"/>
          </a:xfrm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任意多边形 28"/>
            <p:cNvSpPr/>
            <p:nvPr/>
          </p:nvSpPr>
          <p:spPr>
            <a:xfrm>
              <a:off x="1325410" y="1372730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5400000">
              <a:off x="1951189" y="1372731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1951187" y="1998511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16200000">
              <a:off x="1325411" y="1998511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椭圆 63"/>
          <p:cNvSpPr/>
          <p:nvPr/>
        </p:nvSpPr>
        <p:spPr>
          <a:xfrm rot="1860000">
            <a:off x="4472229" y="2824594"/>
            <a:ext cx="25701" cy="257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84" name="直接连接符 283"/>
          <p:cNvCxnSpPr>
            <a:stCxn id="126" idx="3"/>
            <a:endCxn id="126" idx="1"/>
          </p:cNvCxnSpPr>
          <p:nvPr/>
        </p:nvCxnSpPr>
        <p:spPr>
          <a:xfrm>
            <a:off x="6159652" y="1201993"/>
            <a:ext cx="0" cy="46281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9444539" y="1201993"/>
            <a:ext cx="190500" cy="888448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9444539" y="2090439"/>
            <a:ext cx="190500" cy="944033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9444539" y="3032407"/>
            <a:ext cx="190500" cy="945150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9444539" y="3976440"/>
            <a:ext cx="190500" cy="944033"/>
          </a:xfrm>
          <a:prstGeom prst="rect">
            <a:avLst/>
          </a:prstGeom>
          <a:solidFill>
            <a:srgbClr val="00A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9444539" y="4920473"/>
            <a:ext cx="190500" cy="909705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87" name="图片 286"/>
          <p:cNvPicPr>
            <a:picLocks noChangeAspect="1"/>
          </p:cNvPicPr>
          <p:nvPr/>
        </p:nvPicPr>
        <p:blipFill rotWithShape="1">
          <a:blip r:embed="rId2"/>
          <a:srcRect t="55896"/>
          <a:stretch/>
        </p:blipFill>
        <p:spPr>
          <a:xfrm>
            <a:off x="6539855" y="2090441"/>
            <a:ext cx="3176289" cy="184286"/>
          </a:xfrm>
          <a:prstGeom prst="rect">
            <a:avLst/>
          </a:prstGeom>
        </p:spPr>
      </p:pic>
      <p:pic>
        <p:nvPicPr>
          <p:cNvPr id="291" name="图片 290"/>
          <p:cNvPicPr>
            <a:picLocks noChangeAspect="1"/>
          </p:cNvPicPr>
          <p:nvPr/>
        </p:nvPicPr>
        <p:blipFill rotWithShape="1">
          <a:blip r:embed="rId2"/>
          <a:srcRect t="55896"/>
          <a:stretch/>
        </p:blipFill>
        <p:spPr>
          <a:xfrm>
            <a:off x="6539855" y="3034474"/>
            <a:ext cx="3176289" cy="184286"/>
          </a:xfrm>
          <a:prstGeom prst="rect">
            <a:avLst/>
          </a:prstGeom>
        </p:spPr>
      </p:pic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2"/>
          <a:srcRect t="55896"/>
          <a:stretch/>
        </p:blipFill>
        <p:spPr>
          <a:xfrm>
            <a:off x="6539855" y="3978508"/>
            <a:ext cx="3176289" cy="184286"/>
          </a:xfrm>
          <a:prstGeom prst="rect">
            <a:avLst/>
          </a:prstGeom>
        </p:spPr>
      </p:pic>
      <p:pic>
        <p:nvPicPr>
          <p:cNvPr id="293" name="图片 292"/>
          <p:cNvPicPr>
            <a:picLocks noChangeAspect="1"/>
          </p:cNvPicPr>
          <p:nvPr/>
        </p:nvPicPr>
        <p:blipFill rotWithShape="1">
          <a:blip r:embed="rId2"/>
          <a:srcRect t="55896"/>
          <a:stretch/>
        </p:blipFill>
        <p:spPr>
          <a:xfrm>
            <a:off x="6539855" y="4922541"/>
            <a:ext cx="3176289" cy="184286"/>
          </a:xfrm>
          <a:prstGeom prst="rect">
            <a:avLst/>
          </a:prstGeom>
        </p:spPr>
      </p:pic>
      <p:grpSp>
        <p:nvGrpSpPr>
          <p:cNvPr id="326" name="Group 4"/>
          <p:cNvGrpSpPr>
            <a:grpSpLocks noChangeAspect="1"/>
          </p:cNvGrpSpPr>
          <p:nvPr/>
        </p:nvGrpSpPr>
        <p:grpSpPr bwMode="auto">
          <a:xfrm>
            <a:off x="6836604" y="1432790"/>
            <a:ext cx="347592" cy="407337"/>
            <a:chOff x="1776" y="1776"/>
            <a:chExt cx="64" cy="75"/>
          </a:xfrm>
          <a:solidFill>
            <a:srgbClr val="FFB850"/>
          </a:solidFill>
        </p:grpSpPr>
        <p:sp>
          <p:nvSpPr>
            <p:cNvPr id="327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1" name="Group 18"/>
          <p:cNvGrpSpPr>
            <a:grpSpLocks noChangeAspect="1"/>
          </p:cNvGrpSpPr>
          <p:nvPr/>
        </p:nvGrpSpPr>
        <p:grpSpPr bwMode="auto">
          <a:xfrm>
            <a:off x="6833901" y="4310460"/>
            <a:ext cx="353010" cy="328938"/>
            <a:chOff x="3802" y="2858"/>
            <a:chExt cx="616" cy="574"/>
          </a:xfrm>
          <a:solidFill>
            <a:srgbClr val="00AF92"/>
          </a:solidFill>
        </p:grpSpPr>
        <p:sp>
          <p:nvSpPr>
            <p:cNvPr id="332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5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6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7" name="Group 13"/>
          <p:cNvGrpSpPr>
            <a:grpSpLocks noChangeAspect="1"/>
          </p:cNvGrpSpPr>
          <p:nvPr/>
        </p:nvGrpSpPr>
        <p:grpSpPr bwMode="auto">
          <a:xfrm>
            <a:off x="6798458" y="2368194"/>
            <a:ext cx="423876" cy="428881"/>
            <a:chOff x="2426" y="2781"/>
            <a:chExt cx="593" cy="600"/>
          </a:xfrm>
          <a:solidFill>
            <a:srgbClr val="E87071"/>
          </a:solidFill>
        </p:grpSpPr>
        <p:sp>
          <p:nvSpPr>
            <p:cNvPr id="338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0" name="Freeform 108"/>
          <p:cNvSpPr>
            <a:spLocks noEditPoints="1"/>
          </p:cNvSpPr>
          <p:nvPr/>
        </p:nvSpPr>
        <p:spPr bwMode="auto">
          <a:xfrm>
            <a:off x="6787775" y="5197658"/>
            <a:ext cx="445251" cy="446853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41" name="组合 340"/>
          <p:cNvGrpSpPr/>
          <p:nvPr/>
        </p:nvGrpSpPr>
        <p:grpSpPr>
          <a:xfrm>
            <a:off x="6810051" y="3310766"/>
            <a:ext cx="400693" cy="436036"/>
            <a:chOff x="4873620" y="1965325"/>
            <a:chExt cx="269882" cy="293688"/>
          </a:xfrm>
          <a:solidFill>
            <a:srgbClr val="01ACBE"/>
          </a:solidFill>
        </p:grpSpPr>
        <p:sp>
          <p:nvSpPr>
            <p:cNvPr id="342" name="Freeform 502"/>
            <p:cNvSpPr>
              <a:spLocks/>
            </p:cNvSpPr>
            <p:nvPr/>
          </p:nvSpPr>
          <p:spPr bwMode="auto">
            <a:xfrm>
              <a:off x="4873620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3" name="Freeform 503"/>
            <p:cNvSpPr>
              <a:spLocks/>
            </p:cNvSpPr>
            <p:nvPr/>
          </p:nvSpPr>
          <p:spPr bwMode="auto">
            <a:xfrm>
              <a:off x="4884737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4" name="Freeform 504"/>
            <p:cNvSpPr>
              <a:spLocks/>
            </p:cNvSpPr>
            <p:nvPr/>
          </p:nvSpPr>
          <p:spPr bwMode="auto">
            <a:xfrm>
              <a:off x="4940303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5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7228649" y="2282434"/>
            <a:ext cx="2027303" cy="786038"/>
            <a:chOff x="7109327" y="3233174"/>
            <a:chExt cx="2027303" cy="786038"/>
          </a:xfrm>
        </p:grpSpPr>
        <p:sp>
          <p:nvSpPr>
            <p:cNvPr id="347" name="文本框 346"/>
            <p:cNvSpPr txBox="1"/>
            <p:nvPr/>
          </p:nvSpPr>
          <p:spPr>
            <a:xfrm>
              <a:off x="7109327" y="3233174"/>
              <a:ext cx="192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7115248" y="3465214"/>
              <a:ext cx="2021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7228649" y="3219059"/>
            <a:ext cx="2027303" cy="786038"/>
            <a:chOff x="7109327" y="3233174"/>
            <a:chExt cx="2027303" cy="786038"/>
          </a:xfrm>
        </p:grpSpPr>
        <p:sp>
          <p:nvSpPr>
            <p:cNvPr id="353" name="文本框 352"/>
            <p:cNvSpPr txBox="1"/>
            <p:nvPr/>
          </p:nvSpPr>
          <p:spPr>
            <a:xfrm>
              <a:off x="7109327" y="3233174"/>
              <a:ext cx="192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54" name="文本框 353"/>
            <p:cNvSpPr txBox="1"/>
            <p:nvPr/>
          </p:nvSpPr>
          <p:spPr>
            <a:xfrm>
              <a:off x="7115248" y="3465214"/>
              <a:ext cx="2021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5" name="组合 354"/>
          <p:cNvGrpSpPr/>
          <p:nvPr/>
        </p:nvGrpSpPr>
        <p:grpSpPr>
          <a:xfrm>
            <a:off x="7228649" y="4155684"/>
            <a:ext cx="2027303" cy="786038"/>
            <a:chOff x="7109327" y="3233174"/>
            <a:chExt cx="2027303" cy="786038"/>
          </a:xfrm>
        </p:grpSpPr>
        <p:sp>
          <p:nvSpPr>
            <p:cNvPr id="356" name="文本框 355"/>
            <p:cNvSpPr txBox="1"/>
            <p:nvPr/>
          </p:nvSpPr>
          <p:spPr>
            <a:xfrm>
              <a:off x="7109327" y="3233174"/>
              <a:ext cx="192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57" name="文本框 356"/>
            <p:cNvSpPr txBox="1"/>
            <p:nvPr/>
          </p:nvSpPr>
          <p:spPr>
            <a:xfrm>
              <a:off x="7115248" y="3465214"/>
              <a:ext cx="2021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" name="组合 357"/>
          <p:cNvGrpSpPr/>
          <p:nvPr/>
        </p:nvGrpSpPr>
        <p:grpSpPr>
          <a:xfrm>
            <a:off x="7228649" y="5092309"/>
            <a:ext cx="2027303" cy="786038"/>
            <a:chOff x="7109327" y="3233174"/>
            <a:chExt cx="2027303" cy="786038"/>
          </a:xfrm>
        </p:grpSpPr>
        <p:sp>
          <p:nvSpPr>
            <p:cNvPr id="359" name="文本框 358"/>
            <p:cNvSpPr txBox="1"/>
            <p:nvPr/>
          </p:nvSpPr>
          <p:spPr>
            <a:xfrm>
              <a:off x="7109327" y="3233174"/>
              <a:ext cx="192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60" name="文本框 359"/>
            <p:cNvSpPr txBox="1"/>
            <p:nvPr/>
          </p:nvSpPr>
          <p:spPr>
            <a:xfrm>
              <a:off x="7115248" y="3465214"/>
              <a:ext cx="2021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7228649" y="1345809"/>
            <a:ext cx="2027303" cy="786038"/>
            <a:chOff x="7109327" y="3233174"/>
            <a:chExt cx="2027303" cy="786038"/>
          </a:xfrm>
        </p:grpSpPr>
        <p:sp>
          <p:nvSpPr>
            <p:cNvPr id="362" name="文本框 361"/>
            <p:cNvSpPr txBox="1"/>
            <p:nvPr/>
          </p:nvSpPr>
          <p:spPr>
            <a:xfrm>
              <a:off x="7109327" y="3233174"/>
              <a:ext cx="192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7115248" y="3465214"/>
              <a:ext cx="2021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4" name="文本框 363"/>
          <p:cNvSpPr txBox="1"/>
          <p:nvPr/>
        </p:nvSpPr>
        <p:spPr>
          <a:xfrm>
            <a:off x="3108751" y="4893219"/>
            <a:ext cx="274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sz="2400" u="sng" dirty="0">
              <a:solidFill>
                <a:prstClr val="black">
                  <a:lumMod val="50000"/>
                  <a:lumOff val="50000"/>
                </a:prstClr>
              </a:solidFill>
              <a:effectLst>
                <a:innerShdw blurRad="38100" dist="50800" dir="13500000">
                  <a:prstClr val="black">
                    <a:alpha val="60000"/>
                  </a:prstClr>
                </a:innerShdw>
              </a:effectLst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拟物并列关系图表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53210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圆角矩形 105"/>
          <p:cNvSpPr/>
          <p:nvPr/>
        </p:nvSpPr>
        <p:spPr>
          <a:xfrm>
            <a:off x="9639763" y="3264703"/>
            <a:ext cx="1388917" cy="686411"/>
          </a:xfrm>
          <a:prstGeom prst="roundRect">
            <a:avLst/>
          </a:prstGeom>
          <a:gradFill>
            <a:gsLst>
              <a:gs pos="12000">
                <a:srgbClr val="FBA321"/>
              </a:gs>
              <a:gs pos="89000">
                <a:srgbClr val="FBA321"/>
              </a:gs>
              <a:gs pos="0">
                <a:srgbClr val="FFC46D"/>
              </a:gs>
              <a:gs pos="100000">
                <a:srgbClr val="FFC46D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9639763" y="4572204"/>
            <a:ext cx="1388917" cy="686411"/>
          </a:xfrm>
          <a:prstGeom prst="roundRect">
            <a:avLst/>
          </a:prstGeom>
          <a:gradFill>
            <a:gsLst>
              <a:gs pos="12000">
                <a:srgbClr val="E55D5D"/>
              </a:gs>
              <a:gs pos="89000">
                <a:srgbClr val="E55D5D"/>
              </a:gs>
              <a:gs pos="0">
                <a:srgbClr val="F1A1A1"/>
              </a:gs>
              <a:gs pos="100000">
                <a:srgbClr val="F1A1A1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9639763" y="1968498"/>
            <a:ext cx="1388917" cy="686411"/>
          </a:xfrm>
          <a:prstGeom prst="roundRect">
            <a:avLst/>
          </a:prstGeom>
          <a:gradFill>
            <a:gsLst>
              <a:gs pos="12000">
                <a:srgbClr val="01B8CB"/>
              </a:gs>
              <a:gs pos="89000">
                <a:srgbClr val="01B8CB"/>
              </a:gs>
              <a:gs pos="0">
                <a:srgbClr val="01CCE1"/>
              </a:gs>
              <a:gs pos="100000">
                <a:srgbClr val="01CCE1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535839" y="3048885"/>
            <a:ext cx="1985274" cy="1041400"/>
          </a:xfrm>
          <a:prstGeom prst="roundRect">
            <a:avLst>
              <a:gd name="adj" fmla="val 19898"/>
            </a:avLst>
          </a:prstGeom>
          <a:solidFill>
            <a:srgbClr val="F6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5637463" y="3153715"/>
            <a:ext cx="1737598" cy="828616"/>
          </a:xfrm>
          <a:prstGeom prst="roundRect">
            <a:avLst>
              <a:gd name="adj" fmla="val 154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5535839" y="4325169"/>
            <a:ext cx="1985274" cy="1041400"/>
          </a:xfrm>
          <a:prstGeom prst="roundRect">
            <a:avLst>
              <a:gd name="adj" fmla="val 19898"/>
            </a:avLst>
          </a:prstGeom>
          <a:solidFill>
            <a:srgbClr val="E2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5637463" y="4429999"/>
            <a:ext cx="1737598" cy="828616"/>
          </a:xfrm>
          <a:prstGeom prst="roundRect">
            <a:avLst>
              <a:gd name="adj" fmla="val 154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5839" y="1787070"/>
            <a:ext cx="1985274" cy="1041400"/>
          </a:xfrm>
          <a:prstGeom prst="roundRect">
            <a:avLst>
              <a:gd name="adj" fmla="val 19898"/>
            </a:avLst>
          </a:prstGeom>
          <a:gradFill>
            <a:gsLst>
              <a:gs pos="45000">
                <a:srgbClr val="01A9BB"/>
              </a:gs>
              <a:gs pos="100000">
                <a:srgbClr val="01C1D5"/>
              </a:gs>
              <a:gs pos="0">
                <a:srgbClr val="01808D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5637463" y="1891900"/>
            <a:ext cx="1737598" cy="828616"/>
          </a:xfrm>
          <a:prstGeom prst="roundRect">
            <a:avLst>
              <a:gd name="adj" fmla="val 154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79045" y="955766"/>
            <a:ext cx="4146549" cy="5120640"/>
          </a:xfrm>
          <a:prstGeom prst="roundRect">
            <a:avLst>
              <a:gd name="adj" fmla="val 467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1"/>
            <a:tileRect/>
          </a:gra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20185" y="1143002"/>
            <a:ext cx="3664268" cy="4572000"/>
          </a:xfrm>
          <a:prstGeom prst="roundRect">
            <a:avLst>
              <a:gd name="adj" fmla="val 3438"/>
            </a:avLst>
          </a:prstGeom>
          <a:blipFill dpi="0" rotWithShape="1">
            <a:blip r:embed="rId2"/>
            <a:srcRect/>
            <a:tile tx="-19050" ty="0" sx="100000" sy="100000" flip="none" algn="ctr"/>
          </a:blipFill>
          <a:ln w="25400">
            <a:noFill/>
          </a:ln>
          <a:effectLst>
            <a:outerShdw blurRad="177800" dist="88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5" name="任意多边形 134"/>
          <p:cNvSpPr>
            <a:spLocks/>
          </p:cNvSpPr>
          <p:nvPr/>
        </p:nvSpPr>
        <p:spPr bwMode="auto">
          <a:xfrm>
            <a:off x="5715544" y="2034105"/>
            <a:ext cx="1016317" cy="580282"/>
          </a:xfrm>
          <a:custGeom>
            <a:avLst/>
            <a:gdLst>
              <a:gd name="connsiteX0" fmla="*/ 0 w 1232570"/>
              <a:gd name="connsiteY0" fmla="*/ 0 h 1080876"/>
              <a:gd name="connsiteX1" fmla="*/ 13985 w 1232570"/>
              <a:gd name="connsiteY1" fmla="*/ 0 h 1080876"/>
              <a:gd name="connsiteX2" fmla="*/ 90502 w 1232570"/>
              <a:gd name="connsiteY2" fmla="*/ 0 h 1080876"/>
              <a:gd name="connsiteX3" fmla="*/ 150524 w 1232570"/>
              <a:gd name="connsiteY3" fmla="*/ 0 h 1080876"/>
              <a:gd name="connsiteX4" fmla="*/ 156832 w 1232570"/>
              <a:gd name="connsiteY4" fmla="*/ 0 h 1080876"/>
              <a:gd name="connsiteX5" fmla="*/ 213704 w 1232570"/>
              <a:gd name="connsiteY5" fmla="*/ 0 h 1080876"/>
              <a:gd name="connsiteX6" fmla="*/ 237954 w 1232570"/>
              <a:gd name="connsiteY6" fmla="*/ 0 h 1080876"/>
              <a:gd name="connsiteX7" fmla="*/ 261845 w 1232570"/>
              <a:gd name="connsiteY7" fmla="*/ 0 h 1080876"/>
              <a:gd name="connsiteX8" fmla="*/ 301983 w 1232570"/>
              <a:gd name="connsiteY8" fmla="*/ 0 h 1080876"/>
              <a:gd name="connsiteX9" fmla="*/ 314471 w 1232570"/>
              <a:gd name="connsiteY9" fmla="*/ 0 h 1080876"/>
              <a:gd name="connsiteX10" fmla="*/ 361158 w 1232570"/>
              <a:gd name="connsiteY10" fmla="*/ 0 h 1080876"/>
              <a:gd name="connsiteX11" fmla="*/ 378443 w 1232570"/>
              <a:gd name="connsiteY11" fmla="*/ 0 h 1080876"/>
              <a:gd name="connsiteX12" fmla="*/ 380801 w 1232570"/>
              <a:gd name="connsiteY12" fmla="*/ 0 h 1080876"/>
              <a:gd name="connsiteX13" fmla="*/ 397052 w 1232570"/>
              <a:gd name="connsiteY13" fmla="*/ 0 h 1080876"/>
              <a:gd name="connsiteX14" fmla="*/ 423245 w 1232570"/>
              <a:gd name="connsiteY14" fmla="*/ 0 h 1080876"/>
              <a:gd name="connsiteX15" fmla="*/ 437673 w 1232570"/>
              <a:gd name="connsiteY15" fmla="*/ 0 h 1080876"/>
              <a:gd name="connsiteX16" fmla="*/ 465873 w 1232570"/>
              <a:gd name="connsiteY16" fmla="*/ 0 h 1080876"/>
              <a:gd name="connsiteX17" fmla="*/ 506837 w 1232570"/>
              <a:gd name="connsiteY17" fmla="*/ 0 h 1080876"/>
              <a:gd name="connsiteX18" fmla="*/ 542389 w 1232570"/>
              <a:gd name="connsiteY18" fmla="*/ 0 h 1080876"/>
              <a:gd name="connsiteX19" fmla="*/ 558813 w 1232570"/>
              <a:gd name="connsiteY19" fmla="*/ 0 h 1080876"/>
              <a:gd name="connsiteX20" fmla="*/ 596056 w 1232570"/>
              <a:gd name="connsiteY20" fmla="*/ 0 h 1080876"/>
              <a:gd name="connsiteX21" fmla="*/ 608720 w 1232570"/>
              <a:gd name="connsiteY21" fmla="*/ 0 h 1080876"/>
              <a:gd name="connsiteX22" fmla="*/ 621020 w 1232570"/>
              <a:gd name="connsiteY22" fmla="*/ 0 h 1080876"/>
              <a:gd name="connsiteX23" fmla="*/ 647214 w 1232570"/>
              <a:gd name="connsiteY23" fmla="*/ 0 h 1080876"/>
              <a:gd name="connsiteX24" fmla="*/ 665591 w 1232570"/>
              <a:gd name="connsiteY24" fmla="*/ 0 h 1080876"/>
              <a:gd name="connsiteX25" fmla="*/ 875132 w 1232570"/>
              <a:gd name="connsiteY25" fmla="*/ 0 h 1080876"/>
              <a:gd name="connsiteX26" fmla="*/ 970922 w 1232570"/>
              <a:gd name="connsiteY26" fmla="*/ 55020 h 1080876"/>
              <a:gd name="connsiteX27" fmla="*/ 1219266 w 1232570"/>
              <a:gd name="connsiteY27" fmla="*/ 485418 h 1080876"/>
              <a:gd name="connsiteX28" fmla="*/ 1219266 w 1232570"/>
              <a:gd name="connsiteY28" fmla="*/ 595458 h 1080876"/>
              <a:gd name="connsiteX29" fmla="*/ 970922 w 1232570"/>
              <a:gd name="connsiteY29" fmla="*/ 1025856 h 1080876"/>
              <a:gd name="connsiteX30" fmla="*/ 875132 w 1232570"/>
              <a:gd name="connsiteY30" fmla="*/ 1080876 h 1080876"/>
              <a:gd name="connsiteX31" fmla="*/ 647214 w 1232570"/>
              <a:gd name="connsiteY31" fmla="*/ 1080876 h 1080876"/>
              <a:gd name="connsiteX32" fmla="*/ 423245 w 1232570"/>
              <a:gd name="connsiteY32" fmla="*/ 1080876 h 1080876"/>
              <a:gd name="connsiteX33" fmla="*/ 378443 w 1232570"/>
              <a:gd name="connsiteY33" fmla="*/ 1080876 h 1080876"/>
              <a:gd name="connsiteX34" fmla="*/ 150524 w 1232570"/>
              <a:gd name="connsiteY34" fmla="*/ 1080876 h 1080876"/>
              <a:gd name="connsiteX35" fmla="*/ 0 w 1232570"/>
              <a:gd name="connsiteY35" fmla="*/ 1080876 h 108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32570" h="1080876">
                <a:moveTo>
                  <a:pt x="0" y="0"/>
                </a:moveTo>
                <a:lnTo>
                  <a:pt x="13985" y="0"/>
                </a:lnTo>
                <a:cubicBezTo>
                  <a:pt x="41269" y="0"/>
                  <a:pt x="66735" y="0"/>
                  <a:pt x="90502" y="0"/>
                </a:cubicBezTo>
                <a:lnTo>
                  <a:pt x="150524" y="0"/>
                </a:lnTo>
                <a:lnTo>
                  <a:pt x="156832" y="0"/>
                </a:lnTo>
                <a:cubicBezTo>
                  <a:pt x="177325" y="0"/>
                  <a:pt x="196242" y="0"/>
                  <a:pt x="213704" y="0"/>
                </a:cubicBezTo>
                <a:lnTo>
                  <a:pt x="237954" y="0"/>
                </a:lnTo>
                <a:lnTo>
                  <a:pt x="261845" y="0"/>
                </a:lnTo>
                <a:cubicBezTo>
                  <a:pt x="276518" y="0"/>
                  <a:pt x="289856" y="0"/>
                  <a:pt x="301983" y="0"/>
                </a:cubicBezTo>
                <a:lnTo>
                  <a:pt x="314471" y="0"/>
                </a:lnTo>
                <a:lnTo>
                  <a:pt x="361158" y="0"/>
                </a:lnTo>
                <a:lnTo>
                  <a:pt x="378443" y="0"/>
                </a:lnTo>
                <a:lnTo>
                  <a:pt x="380801" y="0"/>
                </a:lnTo>
                <a:lnTo>
                  <a:pt x="397052" y="0"/>
                </a:lnTo>
                <a:cubicBezTo>
                  <a:pt x="423245" y="0"/>
                  <a:pt x="423245" y="0"/>
                  <a:pt x="423245" y="0"/>
                </a:cubicBezTo>
                <a:lnTo>
                  <a:pt x="437673" y="0"/>
                </a:lnTo>
                <a:lnTo>
                  <a:pt x="465873" y="0"/>
                </a:lnTo>
                <a:lnTo>
                  <a:pt x="506837" y="0"/>
                </a:lnTo>
                <a:lnTo>
                  <a:pt x="542389" y="0"/>
                </a:lnTo>
                <a:lnTo>
                  <a:pt x="558813" y="0"/>
                </a:lnTo>
                <a:cubicBezTo>
                  <a:pt x="573547" y="0"/>
                  <a:pt x="585824" y="0"/>
                  <a:pt x="596056" y="0"/>
                </a:cubicBezTo>
                <a:lnTo>
                  <a:pt x="608720" y="0"/>
                </a:lnTo>
                <a:lnTo>
                  <a:pt x="621020" y="0"/>
                </a:lnTo>
                <a:cubicBezTo>
                  <a:pt x="647214" y="0"/>
                  <a:pt x="647214" y="0"/>
                  <a:pt x="647214" y="0"/>
                </a:cubicBezTo>
                <a:lnTo>
                  <a:pt x="665591" y="0"/>
                </a:lnTo>
                <a:cubicBezTo>
                  <a:pt x="875132" y="0"/>
                  <a:pt x="875132" y="0"/>
                  <a:pt x="875132" y="0"/>
                </a:cubicBezTo>
                <a:cubicBezTo>
                  <a:pt x="910609" y="0"/>
                  <a:pt x="953183" y="24848"/>
                  <a:pt x="970922" y="55020"/>
                </a:cubicBezTo>
                <a:cubicBezTo>
                  <a:pt x="1219266" y="485418"/>
                  <a:pt x="1219266" y="485418"/>
                  <a:pt x="1219266" y="485418"/>
                </a:cubicBezTo>
                <a:cubicBezTo>
                  <a:pt x="1237005" y="515590"/>
                  <a:pt x="1237005" y="565286"/>
                  <a:pt x="1219266" y="595458"/>
                </a:cubicBezTo>
                <a:cubicBezTo>
                  <a:pt x="970922" y="1025856"/>
                  <a:pt x="970922" y="1025856"/>
                  <a:pt x="970922" y="1025856"/>
                </a:cubicBezTo>
                <a:cubicBezTo>
                  <a:pt x="953183" y="1056029"/>
                  <a:pt x="910609" y="1080876"/>
                  <a:pt x="875132" y="1080876"/>
                </a:cubicBezTo>
                <a:lnTo>
                  <a:pt x="647214" y="1080876"/>
                </a:lnTo>
                <a:lnTo>
                  <a:pt x="423245" y="1080876"/>
                </a:lnTo>
                <a:lnTo>
                  <a:pt x="378443" y="1080876"/>
                </a:lnTo>
                <a:lnTo>
                  <a:pt x="150524" y="1080876"/>
                </a:lnTo>
                <a:lnTo>
                  <a:pt x="0" y="1080876"/>
                </a:lnTo>
                <a:close/>
              </a:path>
            </a:pathLst>
          </a:custGeom>
          <a:solidFill>
            <a:srgbClr val="01A9BB"/>
          </a:solidFill>
          <a:ln w="25400">
            <a:noFill/>
          </a:ln>
          <a:effectLst>
            <a:outerShdw blurRad="381000" dist="114300" dir="2700000" algn="tl" rotWithShape="0">
              <a:prstClr val="black">
                <a:alpha val="4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109403" y="1233420"/>
            <a:ext cx="3485832" cy="234632"/>
            <a:chOff x="2149634" y="1165384"/>
            <a:chExt cx="3485832" cy="234632"/>
          </a:xfrm>
        </p:grpSpPr>
        <p:grpSp>
          <p:nvGrpSpPr>
            <p:cNvPr id="7" name="组合 6"/>
            <p:cNvGrpSpPr/>
            <p:nvPr/>
          </p:nvGrpSpPr>
          <p:grpSpPr>
            <a:xfrm>
              <a:off x="2149634" y="1165384"/>
              <a:ext cx="234632" cy="234632"/>
              <a:chOff x="2483009" y="1114425"/>
              <a:chExt cx="209550" cy="20955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510879" y="1165384"/>
              <a:ext cx="234632" cy="234632"/>
              <a:chOff x="2483009" y="1114425"/>
              <a:chExt cx="209550" cy="20955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872123" y="1165384"/>
              <a:ext cx="234632" cy="234632"/>
              <a:chOff x="2483009" y="1114425"/>
              <a:chExt cx="209550" cy="20955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233367" y="1165384"/>
              <a:ext cx="234632" cy="234632"/>
              <a:chOff x="2483009" y="1114425"/>
              <a:chExt cx="209550" cy="20955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594612" y="1165384"/>
              <a:ext cx="234632" cy="234632"/>
              <a:chOff x="2483009" y="1114425"/>
              <a:chExt cx="209550" cy="20955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955856" y="1165384"/>
              <a:ext cx="234632" cy="234632"/>
              <a:chOff x="2483009" y="1114425"/>
              <a:chExt cx="209550" cy="20955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317101" y="1165384"/>
              <a:ext cx="234632" cy="234632"/>
              <a:chOff x="2483009" y="1114425"/>
              <a:chExt cx="209550" cy="20955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678345" y="1165384"/>
              <a:ext cx="234632" cy="234632"/>
              <a:chOff x="2483009" y="1114425"/>
              <a:chExt cx="209550" cy="20955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039590" y="1165384"/>
              <a:ext cx="234632" cy="234632"/>
              <a:chOff x="2483009" y="1114425"/>
              <a:chExt cx="209550" cy="2095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400834" y="1165384"/>
              <a:ext cx="234632" cy="234632"/>
              <a:chOff x="2483009" y="1114425"/>
              <a:chExt cx="209550" cy="20955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169859" y="873285"/>
            <a:ext cx="94671" cy="485002"/>
            <a:chOff x="2244442" y="772895"/>
            <a:chExt cx="94671" cy="485002"/>
          </a:xfrm>
        </p:grpSpPr>
        <p:sp>
          <p:nvSpPr>
            <p:cNvPr id="2" name="圆角矩形 1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532514" y="873285"/>
            <a:ext cx="94671" cy="485002"/>
            <a:chOff x="2244442" y="772895"/>
            <a:chExt cx="94671" cy="485002"/>
          </a:xfrm>
        </p:grpSpPr>
        <p:sp>
          <p:nvSpPr>
            <p:cNvPr id="42" name="圆角矩形 41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95170" y="873285"/>
            <a:ext cx="94671" cy="485002"/>
            <a:chOff x="2244442" y="772895"/>
            <a:chExt cx="94671" cy="485002"/>
          </a:xfrm>
        </p:grpSpPr>
        <p:sp>
          <p:nvSpPr>
            <p:cNvPr id="45" name="圆角矩形 44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57825" y="873285"/>
            <a:ext cx="94671" cy="485002"/>
            <a:chOff x="2244442" y="772895"/>
            <a:chExt cx="94671" cy="485002"/>
          </a:xfrm>
        </p:grpSpPr>
        <p:sp>
          <p:nvSpPr>
            <p:cNvPr id="48" name="圆角矩形 47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620481" y="873285"/>
            <a:ext cx="94671" cy="485002"/>
            <a:chOff x="2244442" y="772895"/>
            <a:chExt cx="94671" cy="485002"/>
          </a:xfrm>
        </p:grpSpPr>
        <p:sp>
          <p:nvSpPr>
            <p:cNvPr id="51" name="圆角矩形 50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983136" y="873285"/>
            <a:ext cx="94671" cy="485002"/>
            <a:chOff x="2244442" y="772895"/>
            <a:chExt cx="94671" cy="485002"/>
          </a:xfrm>
        </p:grpSpPr>
        <p:sp>
          <p:nvSpPr>
            <p:cNvPr id="54" name="圆角矩形 53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345792" y="873285"/>
            <a:ext cx="94671" cy="485002"/>
            <a:chOff x="2244442" y="772895"/>
            <a:chExt cx="94671" cy="485002"/>
          </a:xfrm>
        </p:grpSpPr>
        <p:sp>
          <p:nvSpPr>
            <p:cNvPr id="57" name="圆角矩形 56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708447" y="873285"/>
            <a:ext cx="94671" cy="485002"/>
            <a:chOff x="2244442" y="772895"/>
            <a:chExt cx="94671" cy="485002"/>
          </a:xfrm>
        </p:grpSpPr>
        <p:sp>
          <p:nvSpPr>
            <p:cNvPr id="94" name="圆角矩形 93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071103" y="873285"/>
            <a:ext cx="94671" cy="485002"/>
            <a:chOff x="2244442" y="772895"/>
            <a:chExt cx="94671" cy="485002"/>
          </a:xfrm>
        </p:grpSpPr>
        <p:sp>
          <p:nvSpPr>
            <p:cNvPr id="97" name="圆角矩形 96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6" name="任意多边形 135"/>
          <p:cNvSpPr>
            <a:spLocks/>
          </p:cNvSpPr>
          <p:nvPr/>
        </p:nvSpPr>
        <p:spPr bwMode="auto">
          <a:xfrm>
            <a:off x="5715544" y="3307180"/>
            <a:ext cx="1016317" cy="580282"/>
          </a:xfrm>
          <a:custGeom>
            <a:avLst/>
            <a:gdLst>
              <a:gd name="connsiteX0" fmla="*/ 0 w 1232570"/>
              <a:gd name="connsiteY0" fmla="*/ 0 h 1080876"/>
              <a:gd name="connsiteX1" fmla="*/ 13985 w 1232570"/>
              <a:gd name="connsiteY1" fmla="*/ 0 h 1080876"/>
              <a:gd name="connsiteX2" fmla="*/ 90502 w 1232570"/>
              <a:gd name="connsiteY2" fmla="*/ 0 h 1080876"/>
              <a:gd name="connsiteX3" fmla="*/ 150524 w 1232570"/>
              <a:gd name="connsiteY3" fmla="*/ 0 h 1080876"/>
              <a:gd name="connsiteX4" fmla="*/ 156832 w 1232570"/>
              <a:gd name="connsiteY4" fmla="*/ 0 h 1080876"/>
              <a:gd name="connsiteX5" fmla="*/ 213704 w 1232570"/>
              <a:gd name="connsiteY5" fmla="*/ 0 h 1080876"/>
              <a:gd name="connsiteX6" fmla="*/ 237954 w 1232570"/>
              <a:gd name="connsiteY6" fmla="*/ 0 h 1080876"/>
              <a:gd name="connsiteX7" fmla="*/ 261845 w 1232570"/>
              <a:gd name="connsiteY7" fmla="*/ 0 h 1080876"/>
              <a:gd name="connsiteX8" fmla="*/ 301983 w 1232570"/>
              <a:gd name="connsiteY8" fmla="*/ 0 h 1080876"/>
              <a:gd name="connsiteX9" fmla="*/ 314471 w 1232570"/>
              <a:gd name="connsiteY9" fmla="*/ 0 h 1080876"/>
              <a:gd name="connsiteX10" fmla="*/ 361158 w 1232570"/>
              <a:gd name="connsiteY10" fmla="*/ 0 h 1080876"/>
              <a:gd name="connsiteX11" fmla="*/ 378443 w 1232570"/>
              <a:gd name="connsiteY11" fmla="*/ 0 h 1080876"/>
              <a:gd name="connsiteX12" fmla="*/ 380801 w 1232570"/>
              <a:gd name="connsiteY12" fmla="*/ 0 h 1080876"/>
              <a:gd name="connsiteX13" fmla="*/ 397052 w 1232570"/>
              <a:gd name="connsiteY13" fmla="*/ 0 h 1080876"/>
              <a:gd name="connsiteX14" fmla="*/ 423245 w 1232570"/>
              <a:gd name="connsiteY14" fmla="*/ 0 h 1080876"/>
              <a:gd name="connsiteX15" fmla="*/ 437673 w 1232570"/>
              <a:gd name="connsiteY15" fmla="*/ 0 h 1080876"/>
              <a:gd name="connsiteX16" fmla="*/ 465873 w 1232570"/>
              <a:gd name="connsiteY16" fmla="*/ 0 h 1080876"/>
              <a:gd name="connsiteX17" fmla="*/ 506837 w 1232570"/>
              <a:gd name="connsiteY17" fmla="*/ 0 h 1080876"/>
              <a:gd name="connsiteX18" fmla="*/ 542389 w 1232570"/>
              <a:gd name="connsiteY18" fmla="*/ 0 h 1080876"/>
              <a:gd name="connsiteX19" fmla="*/ 558813 w 1232570"/>
              <a:gd name="connsiteY19" fmla="*/ 0 h 1080876"/>
              <a:gd name="connsiteX20" fmla="*/ 596056 w 1232570"/>
              <a:gd name="connsiteY20" fmla="*/ 0 h 1080876"/>
              <a:gd name="connsiteX21" fmla="*/ 608720 w 1232570"/>
              <a:gd name="connsiteY21" fmla="*/ 0 h 1080876"/>
              <a:gd name="connsiteX22" fmla="*/ 621020 w 1232570"/>
              <a:gd name="connsiteY22" fmla="*/ 0 h 1080876"/>
              <a:gd name="connsiteX23" fmla="*/ 647214 w 1232570"/>
              <a:gd name="connsiteY23" fmla="*/ 0 h 1080876"/>
              <a:gd name="connsiteX24" fmla="*/ 665591 w 1232570"/>
              <a:gd name="connsiteY24" fmla="*/ 0 h 1080876"/>
              <a:gd name="connsiteX25" fmla="*/ 875132 w 1232570"/>
              <a:gd name="connsiteY25" fmla="*/ 0 h 1080876"/>
              <a:gd name="connsiteX26" fmla="*/ 970922 w 1232570"/>
              <a:gd name="connsiteY26" fmla="*/ 55020 h 1080876"/>
              <a:gd name="connsiteX27" fmla="*/ 1219266 w 1232570"/>
              <a:gd name="connsiteY27" fmla="*/ 485418 h 1080876"/>
              <a:gd name="connsiteX28" fmla="*/ 1219266 w 1232570"/>
              <a:gd name="connsiteY28" fmla="*/ 595458 h 1080876"/>
              <a:gd name="connsiteX29" fmla="*/ 970922 w 1232570"/>
              <a:gd name="connsiteY29" fmla="*/ 1025856 h 1080876"/>
              <a:gd name="connsiteX30" fmla="*/ 875132 w 1232570"/>
              <a:gd name="connsiteY30" fmla="*/ 1080876 h 1080876"/>
              <a:gd name="connsiteX31" fmla="*/ 647214 w 1232570"/>
              <a:gd name="connsiteY31" fmla="*/ 1080876 h 1080876"/>
              <a:gd name="connsiteX32" fmla="*/ 423245 w 1232570"/>
              <a:gd name="connsiteY32" fmla="*/ 1080876 h 1080876"/>
              <a:gd name="connsiteX33" fmla="*/ 378443 w 1232570"/>
              <a:gd name="connsiteY33" fmla="*/ 1080876 h 1080876"/>
              <a:gd name="connsiteX34" fmla="*/ 150524 w 1232570"/>
              <a:gd name="connsiteY34" fmla="*/ 1080876 h 1080876"/>
              <a:gd name="connsiteX35" fmla="*/ 0 w 1232570"/>
              <a:gd name="connsiteY35" fmla="*/ 1080876 h 108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32570" h="1080876">
                <a:moveTo>
                  <a:pt x="0" y="0"/>
                </a:moveTo>
                <a:lnTo>
                  <a:pt x="13985" y="0"/>
                </a:lnTo>
                <a:cubicBezTo>
                  <a:pt x="41269" y="0"/>
                  <a:pt x="66735" y="0"/>
                  <a:pt x="90502" y="0"/>
                </a:cubicBezTo>
                <a:lnTo>
                  <a:pt x="150524" y="0"/>
                </a:lnTo>
                <a:lnTo>
                  <a:pt x="156832" y="0"/>
                </a:lnTo>
                <a:cubicBezTo>
                  <a:pt x="177325" y="0"/>
                  <a:pt x="196242" y="0"/>
                  <a:pt x="213704" y="0"/>
                </a:cubicBezTo>
                <a:lnTo>
                  <a:pt x="237954" y="0"/>
                </a:lnTo>
                <a:lnTo>
                  <a:pt x="261845" y="0"/>
                </a:lnTo>
                <a:cubicBezTo>
                  <a:pt x="276518" y="0"/>
                  <a:pt x="289856" y="0"/>
                  <a:pt x="301983" y="0"/>
                </a:cubicBezTo>
                <a:lnTo>
                  <a:pt x="314471" y="0"/>
                </a:lnTo>
                <a:lnTo>
                  <a:pt x="361158" y="0"/>
                </a:lnTo>
                <a:lnTo>
                  <a:pt x="378443" y="0"/>
                </a:lnTo>
                <a:lnTo>
                  <a:pt x="380801" y="0"/>
                </a:lnTo>
                <a:lnTo>
                  <a:pt x="397052" y="0"/>
                </a:lnTo>
                <a:cubicBezTo>
                  <a:pt x="423245" y="0"/>
                  <a:pt x="423245" y="0"/>
                  <a:pt x="423245" y="0"/>
                </a:cubicBezTo>
                <a:lnTo>
                  <a:pt x="437673" y="0"/>
                </a:lnTo>
                <a:lnTo>
                  <a:pt x="465873" y="0"/>
                </a:lnTo>
                <a:lnTo>
                  <a:pt x="506837" y="0"/>
                </a:lnTo>
                <a:lnTo>
                  <a:pt x="542389" y="0"/>
                </a:lnTo>
                <a:lnTo>
                  <a:pt x="558813" y="0"/>
                </a:lnTo>
                <a:cubicBezTo>
                  <a:pt x="573547" y="0"/>
                  <a:pt x="585824" y="0"/>
                  <a:pt x="596056" y="0"/>
                </a:cubicBezTo>
                <a:lnTo>
                  <a:pt x="608720" y="0"/>
                </a:lnTo>
                <a:lnTo>
                  <a:pt x="621020" y="0"/>
                </a:lnTo>
                <a:cubicBezTo>
                  <a:pt x="647214" y="0"/>
                  <a:pt x="647214" y="0"/>
                  <a:pt x="647214" y="0"/>
                </a:cubicBezTo>
                <a:lnTo>
                  <a:pt x="665591" y="0"/>
                </a:lnTo>
                <a:cubicBezTo>
                  <a:pt x="875132" y="0"/>
                  <a:pt x="875132" y="0"/>
                  <a:pt x="875132" y="0"/>
                </a:cubicBezTo>
                <a:cubicBezTo>
                  <a:pt x="910609" y="0"/>
                  <a:pt x="953183" y="24848"/>
                  <a:pt x="970922" y="55020"/>
                </a:cubicBezTo>
                <a:cubicBezTo>
                  <a:pt x="1219266" y="485418"/>
                  <a:pt x="1219266" y="485418"/>
                  <a:pt x="1219266" y="485418"/>
                </a:cubicBezTo>
                <a:cubicBezTo>
                  <a:pt x="1237005" y="515590"/>
                  <a:pt x="1237005" y="565286"/>
                  <a:pt x="1219266" y="595458"/>
                </a:cubicBezTo>
                <a:cubicBezTo>
                  <a:pt x="970922" y="1025856"/>
                  <a:pt x="970922" y="1025856"/>
                  <a:pt x="970922" y="1025856"/>
                </a:cubicBezTo>
                <a:cubicBezTo>
                  <a:pt x="953183" y="1056029"/>
                  <a:pt x="910609" y="1080876"/>
                  <a:pt x="875132" y="1080876"/>
                </a:cubicBezTo>
                <a:lnTo>
                  <a:pt x="647214" y="1080876"/>
                </a:lnTo>
                <a:lnTo>
                  <a:pt x="423245" y="1080876"/>
                </a:lnTo>
                <a:lnTo>
                  <a:pt x="378443" y="1080876"/>
                </a:lnTo>
                <a:lnTo>
                  <a:pt x="150524" y="1080876"/>
                </a:lnTo>
                <a:lnTo>
                  <a:pt x="0" y="1080876"/>
                </a:lnTo>
                <a:close/>
              </a:path>
            </a:pathLst>
          </a:custGeom>
          <a:solidFill>
            <a:srgbClr val="01A9BB"/>
          </a:solidFill>
          <a:ln w="25400">
            <a:noFill/>
          </a:ln>
          <a:effectLst>
            <a:outerShdw blurRad="381000" dist="114300" dir="2700000" algn="tl" rotWithShape="0">
              <a:prstClr val="black">
                <a:alpha val="4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412745" y="1762430"/>
            <a:ext cx="3037898" cy="1119711"/>
            <a:chOff x="2434003" y="1648441"/>
            <a:chExt cx="3037898" cy="1119711"/>
          </a:xfrm>
        </p:grpSpPr>
        <p:sp>
          <p:nvSpPr>
            <p:cNvPr id="86" name="任意多边形 85"/>
            <p:cNvSpPr/>
            <p:nvPr/>
          </p:nvSpPr>
          <p:spPr>
            <a:xfrm>
              <a:off x="2434003" y="1648736"/>
              <a:ext cx="3037898" cy="1119416"/>
            </a:xfrm>
            <a:custGeom>
              <a:avLst/>
              <a:gdLst>
                <a:gd name="connsiteX0" fmla="*/ 258876 w 3037898"/>
                <a:gd name="connsiteY0" fmla="*/ 95988 h 1119416"/>
                <a:gd name="connsiteX1" fmla="*/ 99801 w 3037898"/>
                <a:gd name="connsiteY1" fmla="*/ 255063 h 1119416"/>
                <a:gd name="connsiteX2" fmla="*/ 99801 w 3037898"/>
                <a:gd name="connsiteY2" fmla="*/ 864354 h 1119416"/>
                <a:gd name="connsiteX3" fmla="*/ 258876 w 3037898"/>
                <a:gd name="connsiteY3" fmla="*/ 1023429 h 1119416"/>
                <a:gd name="connsiteX4" fmla="*/ 2779022 w 3037898"/>
                <a:gd name="connsiteY4" fmla="*/ 1023429 h 1119416"/>
                <a:gd name="connsiteX5" fmla="*/ 2938097 w 3037898"/>
                <a:gd name="connsiteY5" fmla="*/ 864354 h 1119416"/>
                <a:gd name="connsiteX6" fmla="*/ 2938097 w 3037898"/>
                <a:gd name="connsiteY6" fmla="*/ 255063 h 1119416"/>
                <a:gd name="connsiteX7" fmla="*/ 2779022 w 3037898"/>
                <a:gd name="connsiteY7" fmla="*/ 95988 h 1119416"/>
                <a:gd name="connsiteX8" fmla="*/ 224678 w 3037898"/>
                <a:gd name="connsiteY8" fmla="*/ 0 h 1119416"/>
                <a:gd name="connsiteX9" fmla="*/ 2813220 w 3037898"/>
                <a:gd name="connsiteY9" fmla="*/ 0 h 1119416"/>
                <a:gd name="connsiteX10" fmla="*/ 3037898 w 3037898"/>
                <a:gd name="connsiteY10" fmla="*/ 224678 h 1119416"/>
                <a:gd name="connsiteX11" fmla="*/ 3037898 w 3037898"/>
                <a:gd name="connsiteY11" fmla="*/ 894738 h 1119416"/>
                <a:gd name="connsiteX12" fmla="*/ 2813220 w 3037898"/>
                <a:gd name="connsiteY12" fmla="*/ 1119416 h 1119416"/>
                <a:gd name="connsiteX13" fmla="*/ 224678 w 3037898"/>
                <a:gd name="connsiteY13" fmla="*/ 1119416 h 1119416"/>
                <a:gd name="connsiteX14" fmla="*/ 0 w 3037898"/>
                <a:gd name="connsiteY14" fmla="*/ 894738 h 1119416"/>
                <a:gd name="connsiteX15" fmla="*/ 0 w 3037898"/>
                <a:gd name="connsiteY15" fmla="*/ 224678 h 1119416"/>
                <a:gd name="connsiteX16" fmla="*/ 224678 w 3037898"/>
                <a:gd name="connsiteY16" fmla="*/ 0 h 11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7898" h="1119416">
                  <a:moveTo>
                    <a:pt x="258876" y="95988"/>
                  </a:moveTo>
                  <a:cubicBezTo>
                    <a:pt x="171021" y="95988"/>
                    <a:pt x="99801" y="167208"/>
                    <a:pt x="99801" y="255063"/>
                  </a:cubicBezTo>
                  <a:lnTo>
                    <a:pt x="99801" y="864354"/>
                  </a:lnTo>
                  <a:cubicBezTo>
                    <a:pt x="99801" y="952209"/>
                    <a:pt x="171021" y="1023429"/>
                    <a:pt x="258876" y="1023429"/>
                  </a:cubicBezTo>
                  <a:lnTo>
                    <a:pt x="2779022" y="1023429"/>
                  </a:lnTo>
                  <a:cubicBezTo>
                    <a:pt x="2866877" y="1023429"/>
                    <a:pt x="2938097" y="952209"/>
                    <a:pt x="2938097" y="864354"/>
                  </a:cubicBezTo>
                  <a:lnTo>
                    <a:pt x="2938097" y="255063"/>
                  </a:lnTo>
                  <a:cubicBezTo>
                    <a:pt x="2938097" y="167208"/>
                    <a:pt x="2866877" y="95988"/>
                    <a:pt x="2779022" y="95988"/>
                  </a:cubicBezTo>
                  <a:close/>
                  <a:moveTo>
                    <a:pt x="224678" y="0"/>
                  </a:moveTo>
                  <a:lnTo>
                    <a:pt x="2813220" y="0"/>
                  </a:lnTo>
                  <a:cubicBezTo>
                    <a:pt x="2937306" y="0"/>
                    <a:pt x="3037898" y="100592"/>
                    <a:pt x="3037898" y="224678"/>
                  </a:cubicBezTo>
                  <a:lnTo>
                    <a:pt x="3037898" y="894738"/>
                  </a:lnTo>
                  <a:cubicBezTo>
                    <a:pt x="3037898" y="1018824"/>
                    <a:pt x="2937306" y="1119416"/>
                    <a:pt x="2813220" y="1119416"/>
                  </a:cubicBezTo>
                  <a:lnTo>
                    <a:pt x="224678" y="1119416"/>
                  </a:lnTo>
                  <a:cubicBezTo>
                    <a:pt x="100592" y="1119416"/>
                    <a:pt x="0" y="1018824"/>
                    <a:pt x="0" y="894738"/>
                  </a:cubicBezTo>
                  <a:lnTo>
                    <a:pt x="0" y="224678"/>
                  </a:lnTo>
                  <a:cubicBezTo>
                    <a:pt x="0" y="100592"/>
                    <a:pt x="100592" y="0"/>
                    <a:pt x="22467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434003" y="1648441"/>
              <a:ext cx="3037898" cy="1119416"/>
            </a:xfrm>
            <a:prstGeom prst="roundRect">
              <a:avLst>
                <a:gd name="adj" fmla="val 20071"/>
              </a:avLst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533804" y="1753850"/>
              <a:ext cx="2838296" cy="927441"/>
            </a:xfrm>
            <a:prstGeom prst="roundRect">
              <a:avLst>
                <a:gd name="adj" fmla="val 17152"/>
              </a:avLst>
            </a:prstGeom>
            <a:noFill/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412745" y="3038780"/>
            <a:ext cx="3037898" cy="1119711"/>
            <a:chOff x="2434003" y="1648441"/>
            <a:chExt cx="3037898" cy="1119711"/>
          </a:xfrm>
        </p:grpSpPr>
        <p:sp>
          <p:nvSpPr>
            <p:cNvPr id="99" name="任意多边形 98"/>
            <p:cNvSpPr/>
            <p:nvPr/>
          </p:nvSpPr>
          <p:spPr>
            <a:xfrm>
              <a:off x="2434003" y="1648736"/>
              <a:ext cx="3037898" cy="1119416"/>
            </a:xfrm>
            <a:custGeom>
              <a:avLst/>
              <a:gdLst>
                <a:gd name="connsiteX0" fmla="*/ 258876 w 3037898"/>
                <a:gd name="connsiteY0" fmla="*/ 95988 h 1119416"/>
                <a:gd name="connsiteX1" fmla="*/ 99801 w 3037898"/>
                <a:gd name="connsiteY1" fmla="*/ 255063 h 1119416"/>
                <a:gd name="connsiteX2" fmla="*/ 99801 w 3037898"/>
                <a:gd name="connsiteY2" fmla="*/ 864354 h 1119416"/>
                <a:gd name="connsiteX3" fmla="*/ 258876 w 3037898"/>
                <a:gd name="connsiteY3" fmla="*/ 1023429 h 1119416"/>
                <a:gd name="connsiteX4" fmla="*/ 2779022 w 3037898"/>
                <a:gd name="connsiteY4" fmla="*/ 1023429 h 1119416"/>
                <a:gd name="connsiteX5" fmla="*/ 2938097 w 3037898"/>
                <a:gd name="connsiteY5" fmla="*/ 864354 h 1119416"/>
                <a:gd name="connsiteX6" fmla="*/ 2938097 w 3037898"/>
                <a:gd name="connsiteY6" fmla="*/ 255063 h 1119416"/>
                <a:gd name="connsiteX7" fmla="*/ 2779022 w 3037898"/>
                <a:gd name="connsiteY7" fmla="*/ 95988 h 1119416"/>
                <a:gd name="connsiteX8" fmla="*/ 224678 w 3037898"/>
                <a:gd name="connsiteY8" fmla="*/ 0 h 1119416"/>
                <a:gd name="connsiteX9" fmla="*/ 2813220 w 3037898"/>
                <a:gd name="connsiteY9" fmla="*/ 0 h 1119416"/>
                <a:gd name="connsiteX10" fmla="*/ 3037898 w 3037898"/>
                <a:gd name="connsiteY10" fmla="*/ 224678 h 1119416"/>
                <a:gd name="connsiteX11" fmla="*/ 3037898 w 3037898"/>
                <a:gd name="connsiteY11" fmla="*/ 894738 h 1119416"/>
                <a:gd name="connsiteX12" fmla="*/ 2813220 w 3037898"/>
                <a:gd name="connsiteY12" fmla="*/ 1119416 h 1119416"/>
                <a:gd name="connsiteX13" fmla="*/ 224678 w 3037898"/>
                <a:gd name="connsiteY13" fmla="*/ 1119416 h 1119416"/>
                <a:gd name="connsiteX14" fmla="*/ 0 w 3037898"/>
                <a:gd name="connsiteY14" fmla="*/ 894738 h 1119416"/>
                <a:gd name="connsiteX15" fmla="*/ 0 w 3037898"/>
                <a:gd name="connsiteY15" fmla="*/ 224678 h 1119416"/>
                <a:gd name="connsiteX16" fmla="*/ 224678 w 3037898"/>
                <a:gd name="connsiteY16" fmla="*/ 0 h 11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7898" h="1119416">
                  <a:moveTo>
                    <a:pt x="258876" y="95988"/>
                  </a:moveTo>
                  <a:cubicBezTo>
                    <a:pt x="171021" y="95988"/>
                    <a:pt x="99801" y="167208"/>
                    <a:pt x="99801" y="255063"/>
                  </a:cubicBezTo>
                  <a:lnTo>
                    <a:pt x="99801" y="864354"/>
                  </a:lnTo>
                  <a:cubicBezTo>
                    <a:pt x="99801" y="952209"/>
                    <a:pt x="171021" y="1023429"/>
                    <a:pt x="258876" y="1023429"/>
                  </a:cubicBezTo>
                  <a:lnTo>
                    <a:pt x="2779022" y="1023429"/>
                  </a:lnTo>
                  <a:cubicBezTo>
                    <a:pt x="2866877" y="1023429"/>
                    <a:pt x="2938097" y="952209"/>
                    <a:pt x="2938097" y="864354"/>
                  </a:cubicBezTo>
                  <a:lnTo>
                    <a:pt x="2938097" y="255063"/>
                  </a:lnTo>
                  <a:cubicBezTo>
                    <a:pt x="2938097" y="167208"/>
                    <a:pt x="2866877" y="95988"/>
                    <a:pt x="2779022" y="95988"/>
                  </a:cubicBezTo>
                  <a:close/>
                  <a:moveTo>
                    <a:pt x="224678" y="0"/>
                  </a:moveTo>
                  <a:lnTo>
                    <a:pt x="2813220" y="0"/>
                  </a:lnTo>
                  <a:cubicBezTo>
                    <a:pt x="2937306" y="0"/>
                    <a:pt x="3037898" y="100592"/>
                    <a:pt x="3037898" y="224678"/>
                  </a:cubicBezTo>
                  <a:lnTo>
                    <a:pt x="3037898" y="894738"/>
                  </a:lnTo>
                  <a:cubicBezTo>
                    <a:pt x="3037898" y="1018824"/>
                    <a:pt x="2937306" y="1119416"/>
                    <a:pt x="2813220" y="1119416"/>
                  </a:cubicBezTo>
                  <a:lnTo>
                    <a:pt x="224678" y="1119416"/>
                  </a:lnTo>
                  <a:cubicBezTo>
                    <a:pt x="100592" y="1119416"/>
                    <a:pt x="0" y="1018824"/>
                    <a:pt x="0" y="894738"/>
                  </a:cubicBezTo>
                  <a:lnTo>
                    <a:pt x="0" y="224678"/>
                  </a:lnTo>
                  <a:cubicBezTo>
                    <a:pt x="0" y="100592"/>
                    <a:pt x="100592" y="0"/>
                    <a:pt x="22467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434003" y="1648441"/>
              <a:ext cx="3037898" cy="1119416"/>
            </a:xfrm>
            <a:prstGeom prst="roundRect">
              <a:avLst>
                <a:gd name="adj" fmla="val 20071"/>
              </a:avLst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2533804" y="1753850"/>
              <a:ext cx="2838296" cy="927441"/>
            </a:xfrm>
            <a:prstGeom prst="roundRect">
              <a:avLst>
                <a:gd name="adj" fmla="val 17152"/>
              </a:avLst>
            </a:prstGeom>
            <a:noFill/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412745" y="4315131"/>
            <a:ext cx="3037898" cy="1119711"/>
            <a:chOff x="2434003" y="1648441"/>
            <a:chExt cx="3037898" cy="1119711"/>
          </a:xfrm>
        </p:grpSpPr>
        <p:sp>
          <p:nvSpPr>
            <p:cNvPr id="103" name="任意多边形 102"/>
            <p:cNvSpPr/>
            <p:nvPr/>
          </p:nvSpPr>
          <p:spPr>
            <a:xfrm>
              <a:off x="2434003" y="1648736"/>
              <a:ext cx="3037898" cy="1119416"/>
            </a:xfrm>
            <a:custGeom>
              <a:avLst/>
              <a:gdLst>
                <a:gd name="connsiteX0" fmla="*/ 258876 w 3037898"/>
                <a:gd name="connsiteY0" fmla="*/ 95988 h 1119416"/>
                <a:gd name="connsiteX1" fmla="*/ 99801 w 3037898"/>
                <a:gd name="connsiteY1" fmla="*/ 255063 h 1119416"/>
                <a:gd name="connsiteX2" fmla="*/ 99801 w 3037898"/>
                <a:gd name="connsiteY2" fmla="*/ 864354 h 1119416"/>
                <a:gd name="connsiteX3" fmla="*/ 258876 w 3037898"/>
                <a:gd name="connsiteY3" fmla="*/ 1023429 h 1119416"/>
                <a:gd name="connsiteX4" fmla="*/ 2779022 w 3037898"/>
                <a:gd name="connsiteY4" fmla="*/ 1023429 h 1119416"/>
                <a:gd name="connsiteX5" fmla="*/ 2938097 w 3037898"/>
                <a:gd name="connsiteY5" fmla="*/ 864354 h 1119416"/>
                <a:gd name="connsiteX6" fmla="*/ 2938097 w 3037898"/>
                <a:gd name="connsiteY6" fmla="*/ 255063 h 1119416"/>
                <a:gd name="connsiteX7" fmla="*/ 2779022 w 3037898"/>
                <a:gd name="connsiteY7" fmla="*/ 95988 h 1119416"/>
                <a:gd name="connsiteX8" fmla="*/ 224678 w 3037898"/>
                <a:gd name="connsiteY8" fmla="*/ 0 h 1119416"/>
                <a:gd name="connsiteX9" fmla="*/ 2813220 w 3037898"/>
                <a:gd name="connsiteY9" fmla="*/ 0 h 1119416"/>
                <a:gd name="connsiteX10" fmla="*/ 3037898 w 3037898"/>
                <a:gd name="connsiteY10" fmla="*/ 224678 h 1119416"/>
                <a:gd name="connsiteX11" fmla="*/ 3037898 w 3037898"/>
                <a:gd name="connsiteY11" fmla="*/ 894738 h 1119416"/>
                <a:gd name="connsiteX12" fmla="*/ 2813220 w 3037898"/>
                <a:gd name="connsiteY12" fmla="*/ 1119416 h 1119416"/>
                <a:gd name="connsiteX13" fmla="*/ 224678 w 3037898"/>
                <a:gd name="connsiteY13" fmla="*/ 1119416 h 1119416"/>
                <a:gd name="connsiteX14" fmla="*/ 0 w 3037898"/>
                <a:gd name="connsiteY14" fmla="*/ 894738 h 1119416"/>
                <a:gd name="connsiteX15" fmla="*/ 0 w 3037898"/>
                <a:gd name="connsiteY15" fmla="*/ 224678 h 1119416"/>
                <a:gd name="connsiteX16" fmla="*/ 224678 w 3037898"/>
                <a:gd name="connsiteY16" fmla="*/ 0 h 11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7898" h="1119416">
                  <a:moveTo>
                    <a:pt x="258876" y="95988"/>
                  </a:moveTo>
                  <a:cubicBezTo>
                    <a:pt x="171021" y="95988"/>
                    <a:pt x="99801" y="167208"/>
                    <a:pt x="99801" y="255063"/>
                  </a:cubicBezTo>
                  <a:lnTo>
                    <a:pt x="99801" y="864354"/>
                  </a:lnTo>
                  <a:cubicBezTo>
                    <a:pt x="99801" y="952209"/>
                    <a:pt x="171021" y="1023429"/>
                    <a:pt x="258876" y="1023429"/>
                  </a:cubicBezTo>
                  <a:lnTo>
                    <a:pt x="2779022" y="1023429"/>
                  </a:lnTo>
                  <a:cubicBezTo>
                    <a:pt x="2866877" y="1023429"/>
                    <a:pt x="2938097" y="952209"/>
                    <a:pt x="2938097" y="864354"/>
                  </a:cubicBezTo>
                  <a:lnTo>
                    <a:pt x="2938097" y="255063"/>
                  </a:lnTo>
                  <a:cubicBezTo>
                    <a:pt x="2938097" y="167208"/>
                    <a:pt x="2866877" y="95988"/>
                    <a:pt x="2779022" y="95988"/>
                  </a:cubicBezTo>
                  <a:close/>
                  <a:moveTo>
                    <a:pt x="224678" y="0"/>
                  </a:moveTo>
                  <a:lnTo>
                    <a:pt x="2813220" y="0"/>
                  </a:lnTo>
                  <a:cubicBezTo>
                    <a:pt x="2937306" y="0"/>
                    <a:pt x="3037898" y="100592"/>
                    <a:pt x="3037898" y="224678"/>
                  </a:cubicBezTo>
                  <a:lnTo>
                    <a:pt x="3037898" y="894738"/>
                  </a:lnTo>
                  <a:cubicBezTo>
                    <a:pt x="3037898" y="1018824"/>
                    <a:pt x="2937306" y="1119416"/>
                    <a:pt x="2813220" y="1119416"/>
                  </a:cubicBezTo>
                  <a:lnTo>
                    <a:pt x="224678" y="1119416"/>
                  </a:lnTo>
                  <a:cubicBezTo>
                    <a:pt x="100592" y="1119416"/>
                    <a:pt x="0" y="1018824"/>
                    <a:pt x="0" y="894738"/>
                  </a:cubicBezTo>
                  <a:lnTo>
                    <a:pt x="0" y="224678"/>
                  </a:lnTo>
                  <a:cubicBezTo>
                    <a:pt x="0" y="100592"/>
                    <a:pt x="100592" y="0"/>
                    <a:pt x="22467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2434003" y="1648441"/>
              <a:ext cx="3037898" cy="1119416"/>
            </a:xfrm>
            <a:prstGeom prst="roundRect">
              <a:avLst>
                <a:gd name="adj" fmla="val 20071"/>
              </a:avLst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2533804" y="1753850"/>
              <a:ext cx="2838296" cy="927441"/>
            </a:xfrm>
            <a:prstGeom prst="roundRect">
              <a:avLst>
                <a:gd name="adj" fmla="val 17152"/>
              </a:avLst>
            </a:prstGeom>
            <a:noFill/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9433759" y="873285"/>
            <a:ext cx="94671" cy="485002"/>
            <a:chOff x="2244442" y="772895"/>
            <a:chExt cx="94671" cy="485002"/>
          </a:xfrm>
        </p:grpSpPr>
        <p:sp>
          <p:nvSpPr>
            <p:cNvPr id="108" name="圆角矩形 107"/>
            <p:cNvSpPr/>
            <p:nvPr/>
          </p:nvSpPr>
          <p:spPr>
            <a:xfrm>
              <a:off x="2244442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2313407" y="772895"/>
              <a:ext cx="25706" cy="48500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190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7" name="任意多边形 116"/>
          <p:cNvSpPr>
            <a:spLocks/>
          </p:cNvSpPr>
          <p:nvPr/>
        </p:nvSpPr>
        <p:spPr bwMode="auto">
          <a:xfrm>
            <a:off x="5575200" y="1966841"/>
            <a:ext cx="1206316" cy="688068"/>
          </a:xfrm>
          <a:custGeom>
            <a:avLst/>
            <a:gdLst>
              <a:gd name="connsiteX0" fmla="*/ 0 w 1232570"/>
              <a:gd name="connsiteY0" fmla="*/ 0 h 1080876"/>
              <a:gd name="connsiteX1" fmla="*/ 13985 w 1232570"/>
              <a:gd name="connsiteY1" fmla="*/ 0 h 1080876"/>
              <a:gd name="connsiteX2" fmla="*/ 90502 w 1232570"/>
              <a:gd name="connsiteY2" fmla="*/ 0 h 1080876"/>
              <a:gd name="connsiteX3" fmla="*/ 150524 w 1232570"/>
              <a:gd name="connsiteY3" fmla="*/ 0 h 1080876"/>
              <a:gd name="connsiteX4" fmla="*/ 156832 w 1232570"/>
              <a:gd name="connsiteY4" fmla="*/ 0 h 1080876"/>
              <a:gd name="connsiteX5" fmla="*/ 213704 w 1232570"/>
              <a:gd name="connsiteY5" fmla="*/ 0 h 1080876"/>
              <a:gd name="connsiteX6" fmla="*/ 237954 w 1232570"/>
              <a:gd name="connsiteY6" fmla="*/ 0 h 1080876"/>
              <a:gd name="connsiteX7" fmla="*/ 261845 w 1232570"/>
              <a:gd name="connsiteY7" fmla="*/ 0 h 1080876"/>
              <a:gd name="connsiteX8" fmla="*/ 301983 w 1232570"/>
              <a:gd name="connsiteY8" fmla="*/ 0 h 1080876"/>
              <a:gd name="connsiteX9" fmla="*/ 314471 w 1232570"/>
              <a:gd name="connsiteY9" fmla="*/ 0 h 1080876"/>
              <a:gd name="connsiteX10" fmla="*/ 361158 w 1232570"/>
              <a:gd name="connsiteY10" fmla="*/ 0 h 1080876"/>
              <a:gd name="connsiteX11" fmla="*/ 378443 w 1232570"/>
              <a:gd name="connsiteY11" fmla="*/ 0 h 1080876"/>
              <a:gd name="connsiteX12" fmla="*/ 380801 w 1232570"/>
              <a:gd name="connsiteY12" fmla="*/ 0 h 1080876"/>
              <a:gd name="connsiteX13" fmla="*/ 397052 w 1232570"/>
              <a:gd name="connsiteY13" fmla="*/ 0 h 1080876"/>
              <a:gd name="connsiteX14" fmla="*/ 423245 w 1232570"/>
              <a:gd name="connsiteY14" fmla="*/ 0 h 1080876"/>
              <a:gd name="connsiteX15" fmla="*/ 437673 w 1232570"/>
              <a:gd name="connsiteY15" fmla="*/ 0 h 1080876"/>
              <a:gd name="connsiteX16" fmla="*/ 465873 w 1232570"/>
              <a:gd name="connsiteY16" fmla="*/ 0 h 1080876"/>
              <a:gd name="connsiteX17" fmla="*/ 506837 w 1232570"/>
              <a:gd name="connsiteY17" fmla="*/ 0 h 1080876"/>
              <a:gd name="connsiteX18" fmla="*/ 542389 w 1232570"/>
              <a:gd name="connsiteY18" fmla="*/ 0 h 1080876"/>
              <a:gd name="connsiteX19" fmla="*/ 558813 w 1232570"/>
              <a:gd name="connsiteY19" fmla="*/ 0 h 1080876"/>
              <a:gd name="connsiteX20" fmla="*/ 596056 w 1232570"/>
              <a:gd name="connsiteY20" fmla="*/ 0 h 1080876"/>
              <a:gd name="connsiteX21" fmla="*/ 608720 w 1232570"/>
              <a:gd name="connsiteY21" fmla="*/ 0 h 1080876"/>
              <a:gd name="connsiteX22" fmla="*/ 621020 w 1232570"/>
              <a:gd name="connsiteY22" fmla="*/ 0 h 1080876"/>
              <a:gd name="connsiteX23" fmla="*/ 647214 w 1232570"/>
              <a:gd name="connsiteY23" fmla="*/ 0 h 1080876"/>
              <a:gd name="connsiteX24" fmla="*/ 665591 w 1232570"/>
              <a:gd name="connsiteY24" fmla="*/ 0 h 1080876"/>
              <a:gd name="connsiteX25" fmla="*/ 875132 w 1232570"/>
              <a:gd name="connsiteY25" fmla="*/ 0 h 1080876"/>
              <a:gd name="connsiteX26" fmla="*/ 970922 w 1232570"/>
              <a:gd name="connsiteY26" fmla="*/ 55020 h 1080876"/>
              <a:gd name="connsiteX27" fmla="*/ 1219266 w 1232570"/>
              <a:gd name="connsiteY27" fmla="*/ 485418 h 1080876"/>
              <a:gd name="connsiteX28" fmla="*/ 1219266 w 1232570"/>
              <a:gd name="connsiteY28" fmla="*/ 595458 h 1080876"/>
              <a:gd name="connsiteX29" fmla="*/ 970922 w 1232570"/>
              <a:gd name="connsiteY29" fmla="*/ 1025856 h 1080876"/>
              <a:gd name="connsiteX30" fmla="*/ 875132 w 1232570"/>
              <a:gd name="connsiteY30" fmla="*/ 1080876 h 1080876"/>
              <a:gd name="connsiteX31" fmla="*/ 647214 w 1232570"/>
              <a:gd name="connsiteY31" fmla="*/ 1080876 h 1080876"/>
              <a:gd name="connsiteX32" fmla="*/ 423245 w 1232570"/>
              <a:gd name="connsiteY32" fmla="*/ 1080876 h 1080876"/>
              <a:gd name="connsiteX33" fmla="*/ 378443 w 1232570"/>
              <a:gd name="connsiteY33" fmla="*/ 1080876 h 1080876"/>
              <a:gd name="connsiteX34" fmla="*/ 150524 w 1232570"/>
              <a:gd name="connsiteY34" fmla="*/ 1080876 h 1080876"/>
              <a:gd name="connsiteX35" fmla="*/ 0 w 1232570"/>
              <a:gd name="connsiteY35" fmla="*/ 1080876 h 108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32570" h="1080876">
                <a:moveTo>
                  <a:pt x="0" y="0"/>
                </a:moveTo>
                <a:lnTo>
                  <a:pt x="13985" y="0"/>
                </a:lnTo>
                <a:cubicBezTo>
                  <a:pt x="41269" y="0"/>
                  <a:pt x="66735" y="0"/>
                  <a:pt x="90502" y="0"/>
                </a:cubicBezTo>
                <a:lnTo>
                  <a:pt x="150524" y="0"/>
                </a:lnTo>
                <a:lnTo>
                  <a:pt x="156832" y="0"/>
                </a:lnTo>
                <a:cubicBezTo>
                  <a:pt x="177325" y="0"/>
                  <a:pt x="196242" y="0"/>
                  <a:pt x="213704" y="0"/>
                </a:cubicBezTo>
                <a:lnTo>
                  <a:pt x="237954" y="0"/>
                </a:lnTo>
                <a:lnTo>
                  <a:pt x="261845" y="0"/>
                </a:lnTo>
                <a:cubicBezTo>
                  <a:pt x="276518" y="0"/>
                  <a:pt x="289856" y="0"/>
                  <a:pt x="301983" y="0"/>
                </a:cubicBezTo>
                <a:lnTo>
                  <a:pt x="314471" y="0"/>
                </a:lnTo>
                <a:lnTo>
                  <a:pt x="361158" y="0"/>
                </a:lnTo>
                <a:lnTo>
                  <a:pt x="378443" y="0"/>
                </a:lnTo>
                <a:lnTo>
                  <a:pt x="380801" y="0"/>
                </a:lnTo>
                <a:lnTo>
                  <a:pt x="397052" y="0"/>
                </a:lnTo>
                <a:cubicBezTo>
                  <a:pt x="423245" y="0"/>
                  <a:pt x="423245" y="0"/>
                  <a:pt x="423245" y="0"/>
                </a:cubicBezTo>
                <a:lnTo>
                  <a:pt x="437673" y="0"/>
                </a:lnTo>
                <a:lnTo>
                  <a:pt x="465873" y="0"/>
                </a:lnTo>
                <a:lnTo>
                  <a:pt x="506837" y="0"/>
                </a:lnTo>
                <a:lnTo>
                  <a:pt x="542389" y="0"/>
                </a:lnTo>
                <a:lnTo>
                  <a:pt x="558813" y="0"/>
                </a:lnTo>
                <a:cubicBezTo>
                  <a:pt x="573547" y="0"/>
                  <a:pt x="585824" y="0"/>
                  <a:pt x="596056" y="0"/>
                </a:cubicBezTo>
                <a:lnTo>
                  <a:pt x="608720" y="0"/>
                </a:lnTo>
                <a:lnTo>
                  <a:pt x="621020" y="0"/>
                </a:lnTo>
                <a:cubicBezTo>
                  <a:pt x="647214" y="0"/>
                  <a:pt x="647214" y="0"/>
                  <a:pt x="647214" y="0"/>
                </a:cubicBezTo>
                <a:lnTo>
                  <a:pt x="665591" y="0"/>
                </a:lnTo>
                <a:cubicBezTo>
                  <a:pt x="875132" y="0"/>
                  <a:pt x="875132" y="0"/>
                  <a:pt x="875132" y="0"/>
                </a:cubicBezTo>
                <a:cubicBezTo>
                  <a:pt x="910609" y="0"/>
                  <a:pt x="953183" y="24848"/>
                  <a:pt x="970922" y="55020"/>
                </a:cubicBezTo>
                <a:cubicBezTo>
                  <a:pt x="1219266" y="485418"/>
                  <a:pt x="1219266" y="485418"/>
                  <a:pt x="1219266" y="485418"/>
                </a:cubicBezTo>
                <a:cubicBezTo>
                  <a:pt x="1237005" y="515590"/>
                  <a:pt x="1237005" y="565286"/>
                  <a:pt x="1219266" y="595458"/>
                </a:cubicBezTo>
                <a:cubicBezTo>
                  <a:pt x="970922" y="1025856"/>
                  <a:pt x="970922" y="1025856"/>
                  <a:pt x="970922" y="1025856"/>
                </a:cubicBezTo>
                <a:cubicBezTo>
                  <a:pt x="953183" y="1056029"/>
                  <a:pt x="910609" y="1080876"/>
                  <a:pt x="875132" y="1080876"/>
                </a:cubicBezTo>
                <a:lnTo>
                  <a:pt x="647214" y="1080876"/>
                </a:lnTo>
                <a:lnTo>
                  <a:pt x="423245" y="1080876"/>
                </a:lnTo>
                <a:lnTo>
                  <a:pt x="378443" y="1080876"/>
                </a:lnTo>
                <a:lnTo>
                  <a:pt x="150524" y="1080876"/>
                </a:lnTo>
                <a:lnTo>
                  <a:pt x="0" y="1080876"/>
                </a:lnTo>
                <a:close/>
              </a:path>
            </a:pathLst>
          </a:custGeom>
          <a:gradFill>
            <a:gsLst>
              <a:gs pos="29000">
                <a:srgbClr val="01A2B3"/>
              </a:gs>
              <a:gs pos="100000">
                <a:srgbClr val="01C1D5"/>
              </a:gs>
              <a:gs pos="0">
                <a:srgbClr val="01808D"/>
              </a:gs>
            </a:gsLst>
            <a:lin ang="0" scaled="0"/>
          </a:gradFill>
          <a:ln w="25400">
            <a:gradFill>
              <a:gsLst>
                <a:gs pos="38000">
                  <a:srgbClr val="01A6B7"/>
                </a:gs>
                <a:gs pos="3000">
                  <a:srgbClr val="01808D"/>
                </a:gs>
                <a:gs pos="100000">
                  <a:srgbClr val="01CCE1"/>
                </a:gs>
              </a:gsLst>
              <a:lin ang="0" scaled="0"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7" name="任意多边形 136"/>
          <p:cNvSpPr>
            <a:spLocks/>
          </p:cNvSpPr>
          <p:nvPr/>
        </p:nvSpPr>
        <p:spPr bwMode="auto">
          <a:xfrm>
            <a:off x="5715544" y="4583771"/>
            <a:ext cx="1016317" cy="580282"/>
          </a:xfrm>
          <a:custGeom>
            <a:avLst/>
            <a:gdLst>
              <a:gd name="connsiteX0" fmla="*/ 0 w 1232570"/>
              <a:gd name="connsiteY0" fmla="*/ 0 h 1080876"/>
              <a:gd name="connsiteX1" fmla="*/ 13985 w 1232570"/>
              <a:gd name="connsiteY1" fmla="*/ 0 h 1080876"/>
              <a:gd name="connsiteX2" fmla="*/ 90502 w 1232570"/>
              <a:gd name="connsiteY2" fmla="*/ 0 h 1080876"/>
              <a:gd name="connsiteX3" fmla="*/ 150524 w 1232570"/>
              <a:gd name="connsiteY3" fmla="*/ 0 h 1080876"/>
              <a:gd name="connsiteX4" fmla="*/ 156832 w 1232570"/>
              <a:gd name="connsiteY4" fmla="*/ 0 h 1080876"/>
              <a:gd name="connsiteX5" fmla="*/ 213704 w 1232570"/>
              <a:gd name="connsiteY5" fmla="*/ 0 h 1080876"/>
              <a:gd name="connsiteX6" fmla="*/ 237954 w 1232570"/>
              <a:gd name="connsiteY6" fmla="*/ 0 h 1080876"/>
              <a:gd name="connsiteX7" fmla="*/ 261845 w 1232570"/>
              <a:gd name="connsiteY7" fmla="*/ 0 h 1080876"/>
              <a:gd name="connsiteX8" fmla="*/ 301983 w 1232570"/>
              <a:gd name="connsiteY8" fmla="*/ 0 h 1080876"/>
              <a:gd name="connsiteX9" fmla="*/ 314471 w 1232570"/>
              <a:gd name="connsiteY9" fmla="*/ 0 h 1080876"/>
              <a:gd name="connsiteX10" fmla="*/ 361158 w 1232570"/>
              <a:gd name="connsiteY10" fmla="*/ 0 h 1080876"/>
              <a:gd name="connsiteX11" fmla="*/ 378443 w 1232570"/>
              <a:gd name="connsiteY11" fmla="*/ 0 h 1080876"/>
              <a:gd name="connsiteX12" fmla="*/ 380801 w 1232570"/>
              <a:gd name="connsiteY12" fmla="*/ 0 h 1080876"/>
              <a:gd name="connsiteX13" fmla="*/ 397052 w 1232570"/>
              <a:gd name="connsiteY13" fmla="*/ 0 h 1080876"/>
              <a:gd name="connsiteX14" fmla="*/ 423245 w 1232570"/>
              <a:gd name="connsiteY14" fmla="*/ 0 h 1080876"/>
              <a:gd name="connsiteX15" fmla="*/ 437673 w 1232570"/>
              <a:gd name="connsiteY15" fmla="*/ 0 h 1080876"/>
              <a:gd name="connsiteX16" fmla="*/ 465873 w 1232570"/>
              <a:gd name="connsiteY16" fmla="*/ 0 h 1080876"/>
              <a:gd name="connsiteX17" fmla="*/ 506837 w 1232570"/>
              <a:gd name="connsiteY17" fmla="*/ 0 h 1080876"/>
              <a:gd name="connsiteX18" fmla="*/ 542389 w 1232570"/>
              <a:gd name="connsiteY18" fmla="*/ 0 h 1080876"/>
              <a:gd name="connsiteX19" fmla="*/ 558813 w 1232570"/>
              <a:gd name="connsiteY19" fmla="*/ 0 h 1080876"/>
              <a:gd name="connsiteX20" fmla="*/ 596056 w 1232570"/>
              <a:gd name="connsiteY20" fmla="*/ 0 h 1080876"/>
              <a:gd name="connsiteX21" fmla="*/ 608720 w 1232570"/>
              <a:gd name="connsiteY21" fmla="*/ 0 h 1080876"/>
              <a:gd name="connsiteX22" fmla="*/ 621020 w 1232570"/>
              <a:gd name="connsiteY22" fmla="*/ 0 h 1080876"/>
              <a:gd name="connsiteX23" fmla="*/ 647214 w 1232570"/>
              <a:gd name="connsiteY23" fmla="*/ 0 h 1080876"/>
              <a:gd name="connsiteX24" fmla="*/ 665591 w 1232570"/>
              <a:gd name="connsiteY24" fmla="*/ 0 h 1080876"/>
              <a:gd name="connsiteX25" fmla="*/ 875132 w 1232570"/>
              <a:gd name="connsiteY25" fmla="*/ 0 h 1080876"/>
              <a:gd name="connsiteX26" fmla="*/ 970922 w 1232570"/>
              <a:gd name="connsiteY26" fmla="*/ 55020 h 1080876"/>
              <a:gd name="connsiteX27" fmla="*/ 1219266 w 1232570"/>
              <a:gd name="connsiteY27" fmla="*/ 485418 h 1080876"/>
              <a:gd name="connsiteX28" fmla="*/ 1219266 w 1232570"/>
              <a:gd name="connsiteY28" fmla="*/ 595458 h 1080876"/>
              <a:gd name="connsiteX29" fmla="*/ 970922 w 1232570"/>
              <a:gd name="connsiteY29" fmla="*/ 1025856 h 1080876"/>
              <a:gd name="connsiteX30" fmla="*/ 875132 w 1232570"/>
              <a:gd name="connsiteY30" fmla="*/ 1080876 h 1080876"/>
              <a:gd name="connsiteX31" fmla="*/ 647214 w 1232570"/>
              <a:gd name="connsiteY31" fmla="*/ 1080876 h 1080876"/>
              <a:gd name="connsiteX32" fmla="*/ 423245 w 1232570"/>
              <a:gd name="connsiteY32" fmla="*/ 1080876 h 1080876"/>
              <a:gd name="connsiteX33" fmla="*/ 378443 w 1232570"/>
              <a:gd name="connsiteY33" fmla="*/ 1080876 h 1080876"/>
              <a:gd name="connsiteX34" fmla="*/ 150524 w 1232570"/>
              <a:gd name="connsiteY34" fmla="*/ 1080876 h 1080876"/>
              <a:gd name="connsiteX35" fmla="*/ 0 w 1232570"/>
              <a:gd name="connsiteY35" fmla="*/ 1080876 h 108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32570" h="1080876">
                <a:moveTo>
                  <a:pt x="0" y="0"/>
                </a:moveTo>
                <a:lnTo>
                  <a:pt x="13985" y="0"/>
                </a:lnTo>
                <a:cubicBezTo>
                  <a:pt x="41269" y="0"/>
                  <a:pt x="66735" y="0"/>
                  <a:pt x="90502" y="0"/>
                </a:cubicBezTo>
                <a:lnTo>
                  <a:pt x="150524" y="0"/>
                </a:lnTo>
                <a:lnTo>
                  <a:pt x="156832" y="0"/>
                </a:lnTo>
                <a:cubicBezTo>
                  <a:pt x="177325" y="0"/>
                  <a:pt x="196242" y="0"/>
                  <a:pt x="213704" y="0"/>
                </a:cubicBezTo>
                <a:lnTo>
                  <a:pt x="237954" y="0"/>
                </a:lnTo>
                <a:lnTo>
                  <a:pt x="261845" y="0"/>
                </a:lnTo>
                <a:cubicBezTo>
                  <a:pt x="276518" y="0"/>
                  <a:pt x="289856" y="0"/>
                  <a:pt x="301983" y="0"/>
                </a:cubicBezTo>
                <a:lnTo>
                  <a:pt x="314471" y="0"/>
                </a:lnTo>
                <a:lnTo>
                  <a:pt x="361158" y="0"/>
                </a:lnTo>
                <a:lnTo>
                  <a:pt x="378443" y="0"/>
                </a:lnTo>
                <a:lnTo>
                  <a:pt x="380801" y="0"/>
                </a:lnTo>
                <a:lnTo>
                  <a:pt x="397052" y="0"/>
                </a:lnTo>
                <a:cubicBezTo>
                  <a:pt x="423245" y="0"/>
                  <a:pt x="423245" y="0"/>
                  <a:pt x="423245" y="0"/>
                </a:cubicBezTo>
                <a:lnTo>
                  <a:pt x="437673" y="0"/>
                </a:lnTo>
                <a:lnTo>
                  <a:pt x="465873" y="0"/>
                </a:lnTo>
                <a:lnTo>
                  <a:pt x="506837" y="0"/>
                </a:lnTo>
                <a:lnTo>
                  <a:pt x="542389" y="0"/>
                </a:lnTo>
                <a:lnTo>
                  <a:pt x="558813" y="0"/>
                </a:lnTo>
                <a:cubicBezTo>
                  <a:pt x="573547" y="0"/>
                  <a:pt x="585824" y="0"/>
                  <a:pt x="596056" y="0"/>
                </a:cubicBezTo>
                <a:lnTo>
                  <a:pt x="608720" y="0"/>
                </a:lnTo>
                <a:lnTo>
                  <a:pt x="621020" y="0"/>
                </a:lnTo>
                <a:cubicBezTo>
                  <a:pt x="647214" y="0"/>
                  <a:pt x="647214" y="0"/>
                  <a:pt x="647214" y="0"/>
                </a:cubicBezTo>
                <a:lnTo>
                  <a:pt x="665591" y="0"/>
                </a:lnTo>
                <a:cubicBezTo>
                  <a:pt x="875132" y="0"/>
                  <a:pt x="875132" y="0"/>
                  <a:pt x="875132" y="0"/>
                </a:cubicBezTo>
                <a:cubicBezTo>
                  <a:pt x="910609" y="0"/>
                  <a:pt x="953183" y="24848"/>
                  <a:pt x="970922" y="55020"/>
                </a:cubicBezTo>
                <a:cubicBezTo>
                  <a:pt x="1219266" y="485418"/>
                  <a:pt x="1219266" y="485418"/>
                  <a:pt x="1219266" y="485418"/>
                </a:cubicBezTo>
                <a:cubicBezTo>
                  <a:pt x="1237005" y="515590"/>
                  <a:pt x="1237005" y="565286"/>
                  <a:pt x="1219266" y="595458"/>
                </a:cubicBezTo>
                <a:cubicBezTo>
                  <a:pt x="970922" y="1025856"/>
                  <a:pt x="970922" y="1025856"/>
                  <a:pt x="970922" y="1025856"/>
                </a:cubicBezTo>
                <a:cubicBezTo>
                  <a:pt x="953183" y="1056029"/>
                  <a:pt x="910609" y="1080876"/>
                  <a:pt x="875132" y="1080876"/>
                </a:cubicBezTo>
                <a:lnTo>
                  <a:pt x="647214" y="1080876"/>
                </a:lnTo>
                <a:lnTo>
                  <a:pt x="423245" y="1080876"/>
                </a:lnTo>
                <a:lnTo>
                  <a:pt x="378443" y="1080876"/>
                </a:lnTo>
                <a:lnTo>
                  <a:pt x="150524" y="1080876"/>
                </a:lnTo>
                <a:lnTo>
                  <a:pt x="0" y="1080876"/>
                </a:lnTo>
                <a:close/>
              </a:path>
            </a:pathLst>
          </a:custGeom>
          <a:solidFill>
            <a:srgbClr val="01A9BB"/>
          </a:solidFill>
          <a:ln w="25400">
            <a:noFill/>
          </a:ln>
          <a:effectLst>
            <a:outerShdw blurRad="381000" dist="114300" dir="2700000" algn="tl" rotWithShape="0">
              <a:prstClr val="black">
                <a:alpha val="4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1" name="任意多边形 130"/>
          <p:cNvSpPr>
            <a:spLocks/>
          </p:cNvSpPr>
          <p:nvPr/>
        </p:nvSpPr>
        <p:spPr bwMode="auto">
          <a:xfrm>
            <a:off x="5575200" y="3228656"/>
            <a:ext cx="1206316" cy="688068"/>
          </a:xfrm>
          <a:custGeom>
            <a:avLst/>
            <a:gdLst>
              <a:gd name="connsiteX0" fmla="*/ 0 w 1232570"/>
              <a:gd name="connsiteY0" fmla="*/ 0 h 1080876"/>
              <a:gd name="connsiteX1" fmla="*/ 13985 w 1232570"/>
              <a:gd name="connsiteY1" fmla="*/ 0 h 1080876"/>
              <a:gd name="connsiteX2" fmla="*/ 90502 w 1232570"/>
              <a:gd name="connsiteY2" fmla="*/ 0 h 1080876"/>
              <a:gd name="connsiteX3" fmla="*/ 150524 w 1232570"/>
              <a:gd name="connsiteY3" fmla="*/ 0 h 1080876"/>
              <a:gd name="connsiteX4" fmla="*/ 156832 w 1232570"/>
              <a:gd name="connsiteY4" fmla="*/ 0 h 1080876"/>
              <a:gd name="connsiteX5" fmla="*/ 213704 w 1232570"/>
              <a:gd name="connsiteY5" fmla="*/ 0 h 1080876"/>
              <a:gd name="connsiteX6" fmla="*/ 237954 w 1232570"/>
              <a:gd name="connsiteY6" fmla="*/ 0 h 1080876"/>
              <a:gd name="connsiteX7" fmla="*/ 261845 w 1232570"/>
              <a:gd name="connsiteY7" fmla="*/ 0 h 1080876"/>
              <a:gd name="connsiteX8" fmla="*/ 301983 w 1232570"/>
              <a:gd name="connsiteY8" fmla="*/ 0 h 1080876"/>
              <a:gd name="connsiteX9" fmla="*/ 314471 w 1232570"/>
              <a:gd name="connsiteY9" fmla="*/ 0 h 1080876"/>
              <a:gd name="connsiteX10" fmla="*/ 361158 w 1232570"/>
              <a:gd name="connsiteY10" fmla="*/ 0 h 1080876"/>
              <a:gd name="connsiteX11" fmla="*/ 378443 w 1232570"/>
              <a:gd name="connsiteY11" fmla="*/ 0 h 1080876"/>
              <a:gd name="connsiteX12" fmla="*/ 380801 w 1232570"/>
              <a:gd name="connsiteY12" fmla="*/ 0 h 1080876"/>
              <a:gd name="connsiteX13" fmla="*/ 397052 w 1232570"/>
              <a:gd name="connsiteY13" fmla="*/ 0 h 1080876"/>
              <a:gd name="connsiteX14" fmla="*/ 423245 w 1232570"/>
              <a:gd name="connsiteY14" fmla="*/ 0 h 1080876"/>
              <a:gd name="connsiteX15" fmla="*/ 437673 w 1232570"/>
              <a:gd name="connsiteY15" fmla="*/ 0 h 1080876"/>
              <a:gd name="connsiteX16" fmla="*/ 465873 w 1232570"/>
              <a:gd name="connsiteY16" fmla="*/ 0 h 1080876"/>
              <a:gd name="connsiteX17" fmla="*/ 506837 w 1232570"/>
              <a:gd name="connsiteY17" fmla="*/ 0 h 1080876"/>
              <a:gd name="connsiteX18" fmla="*/ 542389 w 1232570"/>
              <a:gd name="connsiteY18" fmla="*/ 0 h 1080876"/>
              <a:gd name="connsiteX19" fmla="*/ 558813 w 1232570"/>
              <a:gd name="connsiteY19" fmla="*/ 0 h 1080876"/>
              <a:gd name="connsiteX20" fmla="*/ 596056 w 1232570"/>
              <a:gd name="connsiteY20" fmla="*/ 0 h 1080876"/>
              <a:gd name="connsiteX21" fmla="*/ 608720 w 1232570"/>
              <a:gd name="connsiteY21" fmla="*/ 0 h 1080876"/>
              <a:gd name="connsiteX22" fmla="*/ 621020 w 1232570"/>
              <a:gd name="connsiteY22" fmla="*/ 0 h 1080876"/>
              <a:gd name="connsiteX23" fmla="*/ 647214 w 1232570"/>
              <a:gd name="connsiteY23" fmla="*/ 0 h 1080876"/>
              <a:gd name="connsiteX24" fmla="*/ 665591 w 1232570"/>
              <a:gd name="connsiteY24" fmla="*/ 0 h 1080876"/>
              <a:gd name="connsiteX25" fmla="*/ 875132 w 1232570"/>
              <a:gd name="connsiteY25" fmla="*/ 0 h 1080876"/>
              <a:gd name="connsiteX26" fmla="*/ 970922 w 1232570"/>
              <a:gd name="connsiteY26" fmla="*/ 55020 h 1080876"/>
              <a:gd name="connsiteX27" fmla="*/ 1219266 w 1232570"/>
              <a:gd name="connsiteY27" fmla="*/ 485418 h 1080876"/>
              <a:gd name="connsiteX28" fmla="*/ 1219266 w 1232570"/>
              <a:gd name="connsiteY28" fmla="*/ 595458 h 1080876"/>
              <a:gd name="connsiteX29" fmla="*/ 970922 w 1232570"/>
              <a:gd name="connsiteY29" fmla="*/ 1025856 h 1080876"/>
              <a:gd name="connsiteX30" fmla="*/ 875132 w 1232570"/>
              <a:gd name="connsiteY30" fmla="*/ 1080876 h 1080876"/>
              <a:gd name="connsiteX31" fmla="*/ 647214 w 1232570"/>
              <a:gd name="connsiteY31" fmla="*/ 1080876 h 1080876"/>
              <a:gd name="connsiteX32" fmla="*/ 423245 w 1232570"/>
              <a:gd name="connsiteY32" fmla="*/ 1080876 h 1080876"/>
              <a:gd name="connsiteX33" fmla="*/ 378443 w 1232570"/>
              <a:gd name="connsiteY33" fmla="*/ 1080876 h 1080876"/>
              <a:gd name="connsiteX34" fmla="*/ 150524 w 1232570"/>
              <a:gd name="connsiteY34" fmla="*/ 1080876 h 1080876"/>
              <a:gd name="connsiteX35" fmla="*/ 0 w 1232570"/>
              <a:gd name="connsiteY35" fmla="*/ 1080876 h 108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32570" h="1080876">
                <a:moveTo>
                  <a:pt x="0" y="0"/>
                </a:moveTo>
                <a:lnTo>
                  <a:pt x="13985" y="0"/>
                </a:lnTo>
                <a:cubicBezTo>
                  <a:pt x="41269" y="0"/>
                  <a:pt x="66735" y="0"/>
                  <a:pt x="90502" y="0"/>
                </a:cubicBezTo>
                <a:lnTo>
                  <a:pt x="150524" y="0"/>
                </a:lnTo>
                <a:lnTo>
                  <a:pt x="156832" y="0"/>
                </a:lnTo>
                <a:cubicBezTo>
                  <a:pt x="177325" y="0"/>
                  <a:pt x="196242" y="0"/>
                  <a:pt x="213704" y="0"/>
                </a:cubicBezTo>
                <a:lnTo>
                  <a:pt x="237954" y="0"/>
                </a:lnTo>
                <a:lnTo>
                  <a:pt x="261845" y="0"/>
                </a:lnTo>
                <a:cubicBezTo>
                  <a:pt x="276518" y="0"/>
                  <a:pt x="289856" y="0"/>
                  <a:pt x="301983" y="0"/>
                </a:cubicBezTo>
                <a:lnTo>
                  <a:pt x="314471" y="0"/>
                </a:lnTo>
                <a:lnTo>
                  <a:pt x="361158" y="0"/>
                </a:lnTo>
                <a:lnTo>
                  <a:pt x="378443" y="0"/>
                </a:lnTo>
                <a:lnTo>
                  <a:pt x="380801" y="0"/>
                </a:lnTo>
                <a:lnTo>
                  <a:pt x="397052" y="0"/>
                </a:lnTo>
                <a:cubicBezTo>
                  <a:pt x="423245" y="0"/>
                  <a:pt x="423245" y="0"/>
                  <a:pt x="423245" y="0"/>
                </a:cubicBezTo>
                <a:lnTo>
                  <a:pt x="437673" y="0"/>
                </a:lnTo>
                <a:lnTo>
                  <a:pt x="465873" y="0"/>
                </a:lnTo>
                <a:lnTo>
                  <a:pt x="506837" y="0"/>
                </a:lnTo>
                <a:lnTo>
                  <a:pt x="542389" y="0"/>
                </a:lnTo>
                <a:lnTo>
                  <a:pt x="558813" y="0"/>
                </a:lnTo>
                <a:cubicBezTo>
                  <a:pt x="573547" y="0"/>
                  <a:pt x="585824" y="0"/>
                  <a:pt x="596056" y="0"/>
                </a:cubicBezTo>
                <a:lnTo>
                  <a:pt x="608720" y="0"/>
                </a:lnTo>
                <a:lnTo>
                  <a:pt x="621020" y="0"/>
                </a:lnTo>
                <a:cubicBezTo>
                  <a:pt x="647214" y="0"/>
                  <a:pt x="647214" y="0"/>
                  <a:pt x="647214" y="0"/>
                </a:cubicBezTo>
                <a:lnTo>
                  <a:pt x="665591" y="0"/>
                </a:lnTo>
                <a:cubicBezTo>
                  <a:pt x="875132" y="0"/>
                  <a:pt x="875132" y="0"/>
                  <a:pt x="875132" y="0"/>
                </a:cubicBezTo>
                <a:cubicBezTo>
                  <a:pt x="910609" y="0"/>
                  <a:pt x="953183" y="24848"/>
                  <a:pt x="970922" y="55020"/>
                </a:cubicBezTo>
                <a:cubicBezTo>
                  <a:pt x="1219266" y="485418"/>
                  <a:pt x="1219266" y="485418"/>
                  <a:pt x="1219266" y="485418"/>
                </a:cubicBezTo>
                <a:cubicBezTo>
                  <a:pt x="1237005" y="515590"/>
                  <a:pt x="1237005" y="565286"/>
                  <a:pt x="1219266" y="595458"/>
                </a:cubicBezTo>
                <a:cubicBezTo>
                  <a:pt x="970922" y="1025856"/>
                  <a:pt x="970922" y="1025856"/>
                  <a:pt x="970922" y="1025856"/>
                </a:cubicBezTo>
                <a:cubicBezTo>
                  <a:pt x="953183" y="1056029"/>
                  <a:pt x="910609" y="1080876"/>
                  <a:pt x="875132" y="1080876"/>
                </a:cubicBezTo>
                <a:lnTo>
                  <a:pt x="647214" y="1080876"/>
                </a:lnTo>
                <a:lnTo>
                  <a:pt x="423245" y="1080876"/>
                </a:lnTo>
                <a:lnTo>
                  <a:pt x="378443" y="1080876"/>
                </a:lnTo>
                <a:lnTo>
                  <a:pt x="150524" y="1080876"/>
                </a:lnTo>
                <a:lnTo>
                  <a:pt x="0" y="1080876"/>
                </a:lnTo>
                <a:close/>
              </a:path>
            </a:pathLst>
          </a:custGeom>
          <a:gradFill>
            <a:gsLst>
              <a:gs pos="38000">
                <a:srgbClr val="FB9C11"/>
              </a:gs>
              <a:gs pos="100000">
                <a:srgbClr val="FFB64B"/>
              </a:gs>
              <a:gs pos="0">
                <a:srgbClr val="F69200"/>
              </a:gs>
            </a:gsLst>
            <a:lin ang="0" scaled="0"/>
          </a:gradFill>
          <a:ln w="25400">
            <a:gradFill>
              <a:gsLst>
                <a:gs pos="48000">
                  <a:srgbClr val="FBAB37"/>
                </a:gs>
                <a:gs pos="0">
                  <a:srgbClr val="F69200"/>
                </a:gs>
                <a:gs pos="100000">
                  <a:srgbClr val="FFC46D"/>
                </a:gs>
              </a:gsLst>
              <a:lin ang="0" scaled="0"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4" name="任意多边形 133"/>
          <p:cNvSpPr>
            <a:spLocks/>
          </p:cNvSpPr>
          <p:nvPr/>
        </p:nvSpPr>
        <p:spPr bwMode="auto">
          <a:xfrm>
            <a:off x="5575200" y="4504940"/>
            <a:ext cx="1206316" cy="688068"/>
          </a:xfrm>
          <a:custGeom>
            <a:avLst/>
            <a:gdLst>
              <a:gd name="connsiteX0" fmla="*/ 0 w 1232570"/>
              <a:gd name="connsiteY0" fmla="*/ 0 h 1080876"/>
              <a:gd name="connsiteX1" fmla="*/ 13985 w 1232570"/>
              <a:gd name="connsiteY1" fmla="*/ 0 h 1080876"/>
              <a:gd name="connsiteX2" fmla="*/ 90502 w 1232570"/>
              <a:gd name="connsiteY2" fmla="*/ 0 h 1080876"/>
              <a:gd name="connsiteX3" fmla="*/ 150524 w 1232570"/>
              <a:gd name="connsiteY3" fmla="*/ 0 h 1080876"/>
              <a:gd name="connsiteX4" fmla="*/ 156832 w 1232570"/>
              <a:gd name="connsiteY4" fmla="*/ 0 h 1080876"/>
              <a:gd name="connsiteX5" fmla="*/ 213704 w 1232570"/>
              <a:gd name="connsiteY5" fmla="*/ 0 h 1080876"/>
              <a:gd name="connsiteX6" fmla="*/ 237954 w 1232570"/>
              <a:gd name="connsiteY6" fmla="*/ 0 h 1080876"/>
              <a:gd name="connsiteX7" fmla="*/ 261845 w 1232570"/>
              <a:gd name="connsiteY7" fmla="*/ 0 h 1080876"/>
              <a:gd name="connsiteX8" fmla="*/ 301983 w 1232570"/>
              <a:gd name="connsiteY8" fmla="*/ 0 h 1080876"/>
              <a:gd name="connsiteX9" fmla="*/ 314471 w 1232570"/>
              <a:gd name="connsiteY9" fmla="*/ 0 h 1080876"/>
              <a:gd name="connsiteX10" fmla="*/ 361158 w 1232570"/>
              <a:gd name="connsiteY10" fmla="*/ 0 h 1080876"/>
              <a:gd name="connsiteX11" fmla="*/ 378443 w 1232570"/>
              <a:gd name="connsiteY11" fmla="*/ 0 h 1080876"/>
              <a:gd name="connsiteX12" fmla="*/ 380801 w 1232570"/>
              <a:gd name="connsiteY12" fmla="*/ 0 h 1080876"/>
              <a:gd name="connsiteX13" fmla="*/ 397052 w 1232570"/>
              <a:gd name="connsiteY13" fmla="*/ 0 h 1080876"/>
              <a:gd name="connsiteX14" fmla="*/ 423245 w 1232570"/>
              <a:gd name="connsiteY14" fmla="*/ 0 h 1080876"/>
              <a:gd name="connsiteX15" fmla="*/ 437673 w 1232570"/>
              <a:gd name="connsiteY15" fmla="*/ 0 h 1080876"/>
              <a:gd name="connsiteX16" fmla="*/ 465873 w 1232570"/>
              <a:gd name="connsiteY16" fmla="*/ 0 h 1080876"/>
              <a:gd name="connsiteX17" fmla="*/ 506837 w 1232570"/>
              <a:gd name="connsiteY17" fmla="*/ 0 h 1080876"/>
              <a:gd name="connsiteX18" fmla="*/ 542389 w 1232570"/>
              <a:gd name="connsiteY18" fmla="*/ 0 h 1080876"/>
              <a:gd name="connsiteX19" fmla="*/ 558813 w 1232570"/>
              <a:gd name="connsiteY19" fmla="*/ 0 h 1080876"/>
              <a:gd name="connsiteX20" fmla="*/ 596056 w 1232570"/>
              <a:gd name="connsiteY20" fmla="*/ 0 h 1080876"/>
              <a:gd name="connsiteX21" fmla="*/ 608720 w 1232570"/>
              <a:gd name="connsiteY21" fmla="*/ 0 h 1080876"/>
              <a:gd name="connsiteX22" fmla="*/ 621020 w 1232570"/>
              <a:gd name="connsiteY22" fmla="*/ 0 h 1080876"/>
              <a:gd name="connsiteX23" fmla="*/ 647214 w 1232570"/>
              <a:gd name="connsiteY23" fmla="*/ 0 h 1080876"/>
              <a:gd name="connsiteX24" fmla="*/ 665591 w 1232570"/>
              <a:gd name="connsiteY24" fmla="*/ 0 h 1080876"/>
              <a:gd name="connsiteX25" fmla="*/ 875132 w 1232570"/>
              <a:gd name="connsiteY25" fmla="*/ 0 h 1080876"/>
              <a:gd name="connsiteX26" fmla="*/ 970922 w 1232570"/>
              <a:gd name="connsiteY26" fmla="*/ 55020 h 1080876"/>
              <a:gd name="connsiteX27" fmla="*/ 1219266 w 1232570"/>
              <a:gd name="connsiteY27" fmla="*/ 485418 h 1080876"/>
              <a:gd name="connsiteX28" fmla="*/ 1219266 w 1232570"/>
              <a:gd name="connsiteY28" fmla="*/ 595458 h 1080876"/>
              <a:gd name="connsiteX29" fmla="*/ 970922 w 1232570"/>
              <a:gd name="connsiteY29" fmla="*/ 1025856 h 1080876"/>
              <a:gd name="connsiteX30" fmla="*/ 875132 w 1232570"/>
              <a:gd name="connsiteY30" fmla="*/ 1080876 h 1080876"/>
              <a:gd name="connsiteX31" fmla="*/ 647214 w 1232570"/>
              <a:gd name="connsiteY31" fmla="*/ 1080876 h 1080876"/>
              <a:gd name="connsiteX32" fmla="*/ 423245 w 1232570"/>
              <a:gd name="connsiteY32" fmla="*/ 1080876 h 1080876"/>
              <a:gd name="connsiteX33" fmla="*/ 378443 w 1232570"/>
              <a:gd name="connsiteY33" fmla="*/ 1080876 h 1080876"/>
              <a:gd name="connsiteX34" fmla="*/ 150524 w 1232570"/>
              <a:gd name="connsiteY34" fmla="*/ 1080876 h 1080876"/>
              <a:gd name="connsiteX35" fmla="*/ 0 w 1232570"/>
              <a:gd name="connsiteY35" fmla="*/ 1080876 h 108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32570" h="1080876">
                <a:moveTo>
                  <a:pt x="0" y="0"/>
                </a:moveTo>
                <a:lnTo>
                  <a:pt x="13985" y="0"/>
                </a:lnTo>
                <a:cubicBezTo>
                  <a:pt x="41269" y="0"/>
                  <a:pt x="66735" y="0"/>
                  <a:pt x="90502" y="0"/>
                </a:cubicBezTo>
                <a:lnTo>
                  <a:pt x="150524" y="0"/>
                </a:lnTo>
                <a:lnTo>
                  <a:pt x="156832" y="0"/>
                </a:lnTo>
                <a:cubicBezTo>
                  <a:pt x="177325" y="0"/>
                  <a:pt x="196242" y="0"/>
                  <a:pt x="213704" y="0"/>
                </a:cubicBezTo>
                <a:lnTo>
                  <a:pt x="237954" y="0"/>
                </a:lnTo>
                <a:lnTo>
                  <a:pt x="261845" y="0"/>
                </a:lnTo>
                <a:cubicBezTo>
                  <a:pt x="276518" y="0"/>
                  <a:pt x="289856" y="0"/>
                  <a:pt x="301983" y="0"/>
                </a:cubicBezTo>
                <a:lnTo>
                  <a:pt x="314471" y="0"/>
                </a:lnTo>
                <a:lnTo>
                  <a:pt x="361158" y="0"/>
                </a:lnTo>
                <a:lnTo>
                  <a:pt x="378443" y="0"/>
                </a:lnTo>
                <a:lnTo>
                  <a:pt x="380801" y="0"/>
                </a:lnTo>
                <a:lnTo>
                  <a:pt x="397052" y="0"/>
                </a:lnTo>
                <a:cubicBezTo>
                  <a:pt x="423245" y="0"/>
                  <a:pt x="423245" y="0"/>
                  <a:pt x="423245" y="0"/>
                </a:cubicBezTo>
                <a:lnTo>
                  <a:pt x="437673" y="0"/>
                </a:lnTo>
                <a:lnTo>
                  <a:pt x="465873" y="0"/>
                </a:lnTo>
                <a:lnTo>
                  <a:pt x="506837" y="0"/>
                </a:lnTo>
                <a:lnTo>
                  <a:pt x="542389" y="0"/>
                </a:lnTo>
                <a:lnTo>
                  <a:pt x="558813" y="0"/>
                </a:lnTo>
                <a:cubicBezTo>
                  <a:pt x="573547" y="0"/>
                  <a:pt x="585824" y="0"/>
                  <a:pt x="596056" y="0"/>
                </a:cubicBezTo>
                <a:lnTo>
                  <a:pt x="608720" y="0"/>
                </a:lnTo>
                <a:lnTo>
                  <a:pt x="621020" y="0"/>
                </a:lnTo>
                <a:cubicBezTo>
                  <a:pt x="647214" y="0"/>
                  <a:pt x="647214" y="0"/>
                  <a:pt x="647214" y="0"/>
                </a:cubicBezTo>
                <a:lnTo>
                  <a:pt x="665591" y="0"/>
                </a:lnTo>
                <a:cubicBezTo>
                  <a:pt x="875132" y="0"/>
                  <a:pt x="875132" y="0"/>
                  <a:pt x="875132" y="0"/>
                </a:cubicBezTo>
                <a:cubicBezTo>
                  <a:pt x="910609" y="0"/>
                  <a:pt x="953183" y="24848"/>
                  <a:pt x="970922" y="55020"/>
                </a:cubicBezTo>
                <a:cubicBezTo>
                  <a:pt x="1219266" y="485418"/>
                  <a:pt x="1219266" y="485418"/>
                  <a:pt x="1219266" y="485418"/>
                </a:cubicBezTo>
                <a:cubicBezTo>
                  <a:pt x="1237005" y="515590"/>
                  <a:pt x="1237005" y="565286"/>
                  <a:pt x="1219266" y="595458"/>
                </a:cubicBezTo>
                <a:cubicBezTo>
                  <a:pt x="970922" y="1025856"/>
                  <a:pt x="970922" y="1025856"/>
                  <a:pt x="970922" y="1025856"/>
                </a:cubicBezTo>
                <a:cubicBezTo>
                  <a:pt x="953183" y="1056029"/>
                  <a:pt x="910609" y="1080876"/>
                  <a:pt x="875132" y="1080876"/>
                </a:cubicBezTo>
                <a:lnTo>
                  <a:pt x="647214" y="1080876"/>
                </a:lnTo>
                <a:lnTo>
                  <a:pt x="423245" y="1080876"/>
                </a:lnTo>
                <a:lnTo>
                  <a:pt x="378443" y="1080876"/>
                </a:lnTo>
                <a:lnTo>
                  <a:pt x="150524" y="1080876"/>
                </a:lnTo>
                <a:lnTo>
                  <a:pt x="0" y="1080876"/>
                </a:lnTo>
                <a:close/>
              </a:path>
            </a:pathLst>
          </a:custGeom>
          <a:gradFill>
            <a:gsLst>
              <a:gs pos="0">
                <a:srgbClr val="E24A4A"/>
              </a:gs>
              <a:gs pos="100000">
                <a:srgbClr val="EC8484"/>
              </a:gs>
            </a:gsLst>
            <a:lin ang="0" scaled="0"/>
          </a:gradFill>
          <a:ln w="25400">
            <a:gradFill>
              <a:gsLst>
                <a:gs pos="0">
                  <a:srgbClr val="E24A4A"/>
                </a:gs>
                <a:gs pos="50000">
                  <a:srgbClr val="EA7676"/>
                </a:gs>
                <a:gs pos="100000">
                  <a:srgbClr val="F1A1A1"/>
                </a:gs>
              </a:gsLst>
              <a:lin ang="0" scaled="0"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1A2B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 flipV="1">
            <a:off x="5647432" y="2539691"/>
            <a:ext cx="868559" cy="45719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B9C1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 flipV="1">
            <a:off x="5647432" y="3806518"/>
            <a:ext cx="868559" cy="45719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E24A4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H="1" flipV="1">
            <a:off x="5647432" y="5087631"/>
            <a:ext cx="868559" cy="45719"/>
          </a:xfrm>
          <a:prstGeom prst="rect">
            <a:avLst/>
          </a:prstGeom>
        </p:spPr>
      </p:pic>
      <p:grpSp>
        <p:nvGrpSpPr>
          <p:cNvPr id="111" name="组合 110"/>
          <p:cNvGrpSpPr/>
          <p:nvPr/>
        </p:nvGrpSpPr>
        <p:grpSpPr>
          <a:xfrm>
            <a:off x="5600906" y="1924919"/>
            <a:ext cx="1001347" cy="680964"/>
            <a:chOff x="897622" y="2414802"/>
            <a:chExt cx="1001347" cy="680964"/>
          </a:xfrm>
        </p:grpSpPr>
        <p:sp>
          <p:nvSpPr>
            <p:cNvPr id="113" name="文本框 112"/>
            <p:cNvSpPr txBox="1"/>
            <p:nvPr/>
          </p:nvSpPr>
          <p:spPr>
            <a:xfrm>
              <a:off x="986173" y="2414802"/>
              <a:ext cx="802264" cy="58477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97622" y="2834156"/>
              <a:ext cx="1001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600906" y="3188487"/>
            <a:ext cx="1001347" cy="680964"/>
            <a:chOff x="897622" y="2414802"/>
            <a:chExt cx="1001347" cy="680964"/>
          </a:xfrm>
        </p:grpSpPr>
        <p:sp>
          <p:nvSpPr>
            <p:cNvPr id="122" name="文本框 121"/>
            <p:cNvSpPr txBox="1"/>
            <p:nvPr/>
          </p:nvSpPr>
          <p:spPr>
            <a:xfrm>
              <a:off x="986173" y="2414802"/>
              <a:ext cx="802264" cy="58477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897622" y="2834156"/>
              <a:ext cx="1001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600906" y="4460892"/>
            <a:ext cx="1001347" cy="680964"/>
            <a:chOff x="897622" y="2414802"/>
            <a:chExt cx="1001347" cy="680964"/>
          </a:xfrm>
        </p:grpSpPr>
        <p:sp>
          <p:nvSpPr>
            <p:cNvPr id="125" name="文本框 124"/>
            <p:cNvSpPr txBox="1"/>
            <p:nvPr/>
          </p:nvSpPr>
          <p:spPr>
            <a:xfrm>
              <a:off x="986173" y="2414802"/>
              <a:ext cx="802264" cy="58477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7622" y="2834156"/>
              <a:ext cx="1001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949200" y="2002044"/>
            <a:ext cx="193126" cy="157195"/>
            <a:chOff x="5775720" y="2036334"/>
            <a:chExt cx="193126" cy="157195"/>
          </a:xfrm>
        </p:grpSpPr>
        <p:grpSp>
          <p:nvGrpSpPr>
            <p:cNvPr id="65" name="组合 64"/>
            <p:cNvGrpSpPr/>
            <p:nvPr/>
          </p:nvGrpSpPr>
          <p:grpSpPr>
            <a:xfrm>
              <a:off x="5775720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rgbClr val="01B8C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rgbClr val="01B8C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/>
            <p:cNvGrpSpPr/>
            <p:nvPr/>
          </p:nvGrpSpPr>
          <p:grpSpPr>
            <a:xfrm>
              <a:off x="5868181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38" name="直接连接符 137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rgbClr val="01B8C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rgbClr val="01B8C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文本框 139"/>
          <p:cNvSpPr txBox="1"/>
          <p:nvPr/>
        </p:nvSpPr>
        <p:spPr>
          <a:xfrm>
            <a:off x="7109327" y="1899745"/>
            <a:ext cx="192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7115248" y="2155596"/>
            <a:ext cx="15593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6949200" y="3249743"/>
            <a:ext cx="193126" cy="157195"/>
            <a:chOff x="5775720" y="2036334"/>
            <a:chExt cx="193126" cy="15719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5775720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47" name="直接连接符 146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rgbClr val="FFA219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rgbClr val="FFA219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组合 143"/>
            <p:cNvGrpSpPr/>
            <p:nvPr/>
          </p:nvGrpSpPr>
          <p:grpSpPr>
            <a:xfrm>
              <a:off x="5868181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rgbClr val="FFA219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rgbClr val="FFA219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/>
          <p:cNvSpPr txBox="1"/>
          <p:nvPr/>
        </p:nvSpPr>
        <p:spPr>
          <a:xfrm>
            <a:off x="7109327" y="3151256"/>
            <a:ext cx="192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A219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7115248" y="3417584"/>
            <a:ext cx="15593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949200" y="4507073"/>
            <a:ext cx="193126" cy="157195"/>
            <a:chOff x="5775720" y="2036334"/>
            <a:chExt cx="193126" cy="157195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775720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56" name="直接连接符 155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rgbClr val="E6707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rgbClr val="E6707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>
              <a:off x="5868181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rgbClr val="E6707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rgbClr val="E6707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文本框 157"/>
          <p:cNvSpPr txBox="1"/>
          <p:nvPr/>
        </p:nvSpPr>
        <p:spPr>
          <a:xfrm>
            <a:off x="7109327" y="4403823"/>
            <a:ext cx="192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E6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159" name="文本框 158"/>
          <p:cNvSpPr txBox="1"/>
          <p:nvPr/>
        </p:nvSpPr>
        <p:spPr>
          <a:xfrm>
            <a:off x="7115248" y="4670151"/>
            <a:ext cx="15593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0" name="Group 4"/>
          <p:cNvGrpSpPr>
            <a:grpSpLocks noChangeAspect="1"/>
          </p:cNvGrpSpPr>
          <p:nvPr/>
        </p:nvGrpSpPr>
        <p:grpSpPr bwMode="auto">
          <a:xfrm>
            <a:off x="10498946" y="2153251"/>
            <a:ext cx="287266" cy="336643"/>
            <a:chOff x="1776" y="1776"/>
            <a:chExt cx="64" cy="75"/>
          </a:xfrm>
          <a:solidFill>
            <a:schemeClr val="bg1"/>
          </a:solidFill>
        </p:grpSpPr>
        <p:sp>
          <p:nvSpPr>
            <p:cNvPr id="161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5" name="Group 13"/>
          <p:cNvGrpSpPr>
            <a:grpSpLocks noChangeAspect="1"/>
          </p:cNvGrpSpPr>
          <p:nvPr/>
        </p:nvGrpSpPr>
        <p:grpSpPr bwMode="auto">
          <a:xfrm>
            <a:off x="10462823" y="3430617"/>
            <a:ext cx="350312" cy="354448"/>
            <a:chOff x="2426" y="2781"/>
            <a:chExt cx="593" cy="600"/>
          </a:xfrm>
          <a:solidFill>
            <a:schemeClr val="bg1"/>
          </a:solidFill>
        </p:grpSpPr>
        <p:sp>
          <p:nvSpPr>
            <p:cNvPr id="166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10443777" y="4699661"/>
            <a:ext cx="364258" cy="396396"/>
            <a:chOff x="4873626" y="1965325"/>
            <a:chExt cx="269876" cy="293688"/>
          </a:xfrm>
          <a:solidFill>
            <a:schemeClr val="bg1"/>
          </a:solidFill>
        </p:grpSpPr>
        <p:sp>
          <p:nvSpPr>
            <p:cNvPr id="169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0111582" y="2246245"/>
            <a:ext cx="193126" cy="157195"/>
            <a:chOff x="5775720" y="2036334"/>
            <a:chExt cx="193126" cy="15719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75720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78" name="直接连接符 177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/>
            <p:cNvGrpSpPr/>
            <p:nvPr/>
          </p:nvGrpSpPr>
          <p:grpSpPr>
            <a:xfrm>
              <a:off x="5868181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组合 179"/>
          <p:cNvGrpSpPr/>
          <p:nvPr/>
        </p:nvGrpSpPr>
        <p:grpSpPr>
          <a:xfrm>
            <a:off x="10111582" y="3524651"/>
            <a:ext cx="193126" cy="157195"/>
            <a:chOff x="5775720" y="2036334"/>
            <a:chExt cx="193126" cy="157195"/>
          </a:xfrm>
        </p:grpSpPr>
        <p:grpSp>
          <p:nvGrpSpPr>
            <p:cNvPr id="181" name="组合 180"/>
            <p:cNvGrpSpPr/>
            <p:nvPr/>
          </p:nvGrpSpPr>
          <p:grpSpPr>
            <a:xfrm>
              <a:off x="5775720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85" name="直接连接符 184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5868181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组合 186"/>
          <p:cNvGrpSpPr/>
          <p:nvPr/>
        </p:nvGrpSpPr>
        <p:grpSpPr>
          <a:xfrm>
            <a:off x="10111582" y="4828903"/>
            <a:ext cx="193126" cy="157195"/>
            <a:chOff x="5775720" y="2036334"/>
            <a:chExt cx="193126" cy="157195"/>
          </a:xfrm>
        </p:grpSpPr>
        <p:grpSp>
          <p:nvGrpSpPr>
            <p:cNvPr id="188" name="组合 187"/>
            <p:cNvGrpSpPr/>
            <p:nvPr/>
          </p:nvGrpSpPr>
          <p:grpSpPr>
            <a:xfrm>
              <a:off x="5775720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组合 188"/>
            <p:cNvGrpSpPr/>
            <p:nvPr/>
          </p:nvGrpSpPr>
          <p:grpSpPr>
            <a:xfrm>
              <a:off x="5868181" y="2036334"/>
              <a:ext cx="100665" cy="157195"/>
              <a:chOff x="2276475" y="2034105"/>
              <a:chExt cx="914400" cy="1822095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2276475" y="2034105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flipV="1">
                <a:off x="2276475" y="2941800"/>
                <a:ext cx="914400" cy="914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组合 193"/>
          <p:cNvGrpSpPr/>
          <p:nvPr/>
        </p:nvGrpSpPr>
        <p:grpSpPr>
          <a:xfrm>
            <a:off x="1412438" y="2551616"/>
            <a:ext cx="4459511" cy="1461509"/>
            <a:chOff x="6860707" y="2537593"/>
            <a:chExt cx="4459511" cy="1461509"/>
          </a:xfrm>
        </p:grpSpPr>
        <p:sp>
          <p:nvSpPr>
            <p:cNvPr id="195" name="文本框 194"/>
            <p:cNvSpPr txBox="1"/>
            <p:nvPr/>
          </p:nvSpPr>
          <p:spPr>
            <a:xfrm>
              <a:off x="6870214" y="2537593"/>
              <a:ext cx="44500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在此添加标题</a:t>
              </a:r>
            </a:p>
          </p:txBody>
        </p:sp>
        <p:cxnSp>
          <p:nvCxnSpPr>
            <p:cNvPr id="196" name="直接连接符 195"/>
            <p:cNvCxnSpPr/>
            <p:nvPr/>
          </p:nvCxnSpPr>
          <p:spPr>
            <a:xfrm>
              <a:off x="6958314" y="3067677"/>
              <a:ext cx="242952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6860707" y="3168105"/>
              <a:ext cx="319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拟物并列关系图表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56554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526336" y="669650"/>
            <a:ext cx="6244229" cy="6340750"/>
            <a:chOff x="3526336" y="669650"/>
            <a:chExt cx="6244229" cy="6340750"/>
          </a:xfrm>
        </p:grpSpPr>
        <p:sp>
          <p:nvSpPr>
            <p:cNvPr id="3" name="任意多边形 2"/>
            <p:cNvSpPr/>
            <p:nvPr/>
          </p:nvSpPr>
          <p:spPr>
            <a:xfrm>
              <a:off x="5488123" y="5367020"/>
              <a:ext cx="2209437" cy="1643380"/>
            </a:xfrm>
            <a:custGeom>
              <a:avLst/>
              <a:gdLst>
                <a:gd name="connsiteX0" fmla="*/ 870857 w 2293257"/>
                <a:gd name="connsiteY0" fmla="*/ 0 h 1727200"/>
                <a:gd name="connsiteX1" fmla="*/ 2293257 w 2293257"/>
                <a:gd name="connsiteY1" fmla="*/ 1422400 h 1727200"/>
                <a:gd name="connsiteX2" fmla="*/ 914400 w 2293257"/>
                <a:gd name="connsiteY2" fmla="*/ 1727200 h 1727200"/>
                <a:gd name="connsiteX3" fmla="*/ 0 w 2293257"/>
                <a:gd name="connsiteY3" fmla="*/ 870857 h 1727200"/>
                <a:gd name="connsiteX4" fmla="*/ 870857 w 2293257"/>
                <a:gd name="connsiteY4" fmla="*/ 0 h 1727200"/>
                <a:gd name="connsiteX0" fmla="*/ 825137 w 2293257"/>
                <a:gd name="connsiteY0" fmla="*/ 0 h 1658620"/>
                <a:gd name="connsiteX1" fmla="*/ 2293257 w 2293257"/>
                <a:gd name="connsiteY1" fmla="*/ 1353820 h 1658620"/>
                <a:gd name="connsiteX2" fmla="*/ 914400 w 2293257"/>
                <a:gd name="connsiteY2" fmla="*/ 1658620 h 1658620"/>
                <a:gd name="connsiteX3" fmla="*/ 0 w 2293257"/>
                <a:gd name="connsiteY3" fmla="*/ 802277 h 1658620"/>
                <a:gd name="connsiteX4" fmla="*/ 825137 w 2293257"/>
                <a:gd name="connsiteY4" fmla="*/ 0 h 1658620"/>
                <a:gd name="connsiteX0" fmla="*/ 825137 w 2209437"/>
                <a:gd name="connsiteY0" fmla="*/ 0 h 1658620"/>
                <a:gd name="connsiteX1" fmla="*/ 2209437 w 2209437"/>
                <a:gd name="connsiteY1" fmla="*/ 1376680 h 1658620"/>
                <a:gd name="connsiteX2" fmla="*/ 914400 w 2209437"/>
                <a:gd name="connsiteY2" fmla="*/ 1658620 h 1658620"/>
                <a:gd name="connsiteX3" fmla="*/ 0 w 2209437"/>
                <a:gd name="connsiteY3" fmla="*/ 802277 h 1658620"/>
                <a:gd name="connsiteX4" fmla="*/ 825137 w 2209437"/>
                <a:gd name="connsiteY4" fmla="*/ 0 h 1658620"/>
                <a:gd name="connsiteX0" fmla="*/ 817517 w 2209437"/>
                <a:gd name="connsiteY0" fmla="*/ 0 h 1643380"/>
                <a:gd name="connsiteX1" fmla="*/ 2209437 w 2209437"/>
                <a:gd name="connsiteY1" fmla="*/ 1361440 h 1643380"/>
                <a:gd name="connsiteX2" fmla="*/ 914400 w 2209437"/>
                <a:gd name="connsiteY2" fmla="*/ 1643380 h 1643380"/>
                <a:gd name="connsiteX3" fmla="*/ 0 w 2209437"/>
                <a:gd name="connsiteY3" fmla="*/ 787037 h 1643380"/>
                <a:gd name="connsiteX4" fmla="*/ 817517 w 2209437"/>
                <a:gd name="connsiteY4" fmla="*/ 0 h 164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437" h="1643380">
                  <a:moveTo>
                    <a:pt x="817517" y="0"/>
                  </a:moveTo>
                  <a:lnTo>
                    <a:pt x="2209437" y="1361440"/>
                  </a:lnTo>
                  <a:lnTo>
                    <a:pt x="914400" y="1643380"/>
                  </a:lnTo>
                  <a:lnTo>
                    <a:pt x="0" y="787037"/>
                  </a:lnTo>
                  <a:lnTo>
                    <a:pt x="817517" y="0"/>
                  </a:lnTo>
                  <a:close/>
                </a:path>
              </a:pathLst>
            </a:custGeom>
            <a:gradFill>
              <a:gsLst>
                <a:gs pos="80000">
                  <a:srgbClr val="C6C6C6">
                    <a:alpha val="0"/>
                  </a:srgbClr>
                </a:gs>
                <a:gs pos="25000">
                  <a:schemeClr val="tx1">
                    <a:alpha val="38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6379665" y="2060300"/>
              <a:ext cx="3390900" cy="4775200"/>
            </a:xfrm>
            <a:custGeom>
              <a:avLst/>
              <a:gdLst>
                <a:gd name="connsiteX0" fmla="*/ 1460500 w 3390900"/>
                <a:gd name="connsiteY0" fmla="*/ 0 h 4775200"/>
                <a:gd name="connsiteX1" fmla="*/ 1038839 w 3390900"/>
                <a:gd name="connsiteY1" fmla="*/ 975322 h 4775200"/>
                <a:gd name="connsiteX2" fmla="*/ 2829134 w 3390900"/>
                <a:gd name="connsiteY2" fmla="*/ 2765618 h 4775200"/>
                <a:gd name="connsiteX3" fmla="*/ 3390900 w 3390900"/>
                <a:gd name="connsiteY3" fmla="*/ 1955800 h 4775200"/>
                <a:gd name="connsiteX4" fmla="*/ 1435100 w 3390900"/>
                <a:gd name="connsiteY4" fmla="*/ 4775200 h 4775200"/>
                <a:gd name="connsiteX5" fmla="*/ 0 w 3390900"/>
                <a:gd name="connsiteY5" fmla="*/ 3378200 h 47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900" h="4775200">
                  <a:moveTo>
                    <a:pt x="1460500" y="0"/>
                  </a:moveTo>
                  <a:lnTo>
                    <a:pt x="1038839" y="975322"/>
                  </a:lnTo>
                  <a:lnTo>
                    <a:pt x="2829134" y="2765618"/>
                  </a:lnTo>
                  <a:lnTo>
                    <a:pt x="3390900" y="1955800"/>
                  </a:lnTo>
                  <a:lnTo>
                    <a:pt x="1435100" y="4775200"/>
                  </a:lnTo>
                  <a:lnTo>
                    <a:pt x="0" y="3378200"/>
                  </a:lnTo>
                  <a:close/>
                </a:path>
              </a:pathLst>
            </a:custGeom>
            <a:gradFill>
              <a:gsLst>
                <a:gs pos="71000">
                  <a:srgbClr val="CCCCCC">
                    <a:alpha val="0"/>
                  </a:srgbClr>
                </a:gs>
                <a:gs pos="24000">
                  <a:schemeClr val="tx1">
                    <a:alpha val="6500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870574" y="4340856"/>
              <a:ext cx="2619375" cy="2524125"/>
            </a:xfrm>
            <a:custGeom>
              <a:avLst/>
              <a:gdLst>
                <a:gd name="connsiteX0" fmla="*/ 0 w 2619375"/>
                <a:gd name="connsiteY0" fmla="*/ 571500 h 2524125"/>
                <a:gd name="connsiteX1" fmla="*/ 1952625 w 2619375"/>
                <a:gd name="connsiteY1" fmla="*/ 2524125 h 2524125"/>
                <a:gd name="connsiteX2" fmla="*/ 2619375 w 2619375"/>
                <a:gd name="connsiteY2" fmla="*/ 2514600 h 2524125"/>
                <a:gd name="connsiteX3" fmla="*/ 1057275 w 2619375"/>
                <a:gd name="connsiteY3" fmla="*/ 0 h 2524125"/>
                <a:gd name="connsiteX4" fmla="*/ 0 w 2619375"/>
                <a:gd name="connsiteY4" fmla="*/ 571500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375" h="2524125">
                  <a:moveTo>
                    <a:pt x="0" y="571500"/>
                  </a:moveTo>
                  <a:lnTo>
                    <a:pt x="1952625" y="2524125"/>
                  </a:lnTo>
                  <a:lnTo>
                    <a:pt x="2619375" y="2514600"/>
                  </a:lnTo>
                  <a:lnTo>
                    <a:pt x="1057275" y="0"/>
                  </a:lnTo>
                  <a:lnTo>
                    <a:pt x="0" y="571500"/>
                  </a:lnTo>
                  <a:close/>
                </a:path>
              </a:pathLst>
            </a:custGeom>
            <a:gradFill>
              <a:gsLst>
                <a:gs pos="77000">
                  <a:srgbClr val="C6C6C6">
                    <a:alpha val="0"/>
                  </a:srgbClr>
                </a:gs>
                <a:gs pos="20000">
                  <a:schemeClr val="tx1">
                    <a:alpha val="26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7327700" y="1980019"/>
              <a:ext cx="2352061" cy="2765618"/>
            </a:xfrm>
            <a:custGeom>
              <a:avLst/>
              <a:gdLst>
                <a:gd name="connsiteX0" fmla="*/ 421661 w 2352061"/>
                <a:gd name="connsiteY0" fmla="*/ 0 h 2765618"/>
                <a:gd name="connsiteX1" fmla="*/ 2352061 w 2352061"/>
                <a:gd name="connsiteY1" fmla="*/ 1955800 h 2765618"/>
                <a:gd name="connsiteX2" fmla="*/ 1790295 w 2352061"/>
                <a:gd name="connsiteY2" fmla="*/ 2765618 h 2765618"/>
                <a:gd name="connsiteX3" fmla="*/ 0 w 2352061"/>
                <a:gd name="connsiteY3" fmla="*/ 975322 h 276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061" h="2765618">
                  <a:moveTo>
                    <a:pt x="421661" y="0"/>
                  </a:moveTo>
                  <a:lnTo>
                    <a:pt x="2352061" y="1955800"/>
                  </a:lnTo>
                  <a:lnTo>
                    <a:pt x="1790295" y="2765618"/>
                  </a:lnTo>
                  <a:lnTo>
                    <a:pt x="0" y="975322"/>
                  </a:lnTo>
                  <a:close/>
                </a:path>
              </a:pathLst>
            </a:custGeom>
            <a:gradFill>
              <a:gsLst>
                <a:gs pos="73000">
                  <a:srgbClr val="CCCCCC">
                    <a:alpha val="0"/>
                  </a:srgbClr>
                </a:gs>
                <a:gs pos="0">
                  <a:schemeClr val="tx1">
                    <a:alpha val="5000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139997" y="669650"/>
              <a:ext cx="1242060" cy="1463040"/>
            </a:xfrm>
            <a:custGeom>
              <a:avLst/>
              <a:gdLst>
                <a:gd name="connsiteX0" fmla="*/ 0 w 1249680"/>
                <a:gd name="connsiteY0" fmla="*/ 0 h 1447800"/>
                <a:gd name="connsiteX1" fmla="*/ 1249680 w 1249680"/>
                <a:gd name="connsiteY1" fmla="*/ 1219200 h 1447800"/>
                <a:gd name="connsiteX2" fmla="*/ 243840 w 1249680"/>
                <a:gd name="connsiteY2" fmla="*/ 1447800 h 1447800"/>
                <a:gd name="connsiteX3" fmla="*/ 0 w 1249680"/>
                <a:gd name="connsiteY3" fmla="*/ 0 h 1447800"/>
                <a:gd name="connsiteX0" fmla="*/ 0 w 1242060"/>
                <a:gd name="connsiteY0" fmla="*/ 0 h 1463040"/>
                <a:gd name="connsiteX1" fmla="*/ 1242060 w 1242060"/>
                <a:gd name="connsiteY1" fmla="*/ 1234440 h 1463040"/>
                <a:gd name="connsiteX2" fmla="*/ 236220 w 1242060"/>
                <a:gd name="connsiteY2" fmla="*/ 1463040 h 1463040"/>
                <a:gd name="connsiteX3" fmla="*/ 0 w 1242060"/>
                <a:gd name="connsiteY3" fmla="*/ 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60" h="1463040">
                  <a:moveTo>
                    <a:pt x="0" y="0"/>
                  </a:moveTo>
                  <a:lnTo>
                    <a:pt x="1242060" y="1234440"/>
                  </a:lnTo>
                  <a:lnTo>
                    <a:pt x="236220" y="14630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tx1">
                    <a:alpha val="14000"/>
                  </a:schemeClr>
                </a:gs>
                <a:gs pos="100000">
                  <a:srgbClr val="DCDCDC">
                    <a:alpha val="0"/>
                  </a:srgbClr>
                </a:gs>
                <a:gs pos="0">
                  <a:schemeClr val="tx1">
                    <a:alpha val="38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526336" y="676977"/>
              <a:ext cx="4861562" cy="5547946"/>
            </a:xfrm>
            <a:custGeom>
              <a:avLst/>
              <a:gdLst>
                <a:gd name="connsiteX0" fmla="*/ 2615203 w 4861562"/>
                <a:gd name="connsiteY0" fmla="*/ 0 h 5547946"/>
                <a:gd name="connsiteX1" fmla="*/ 2937535 w 4861562"/>
                <a:gd name="connsiteY1" fmla="*/ 787621 h 5547946"/>
                <a:gd name="connsiteX2" fmla="*/ 2941269 w 4861562"/>
                <a:gd name="connsiteY2" fmla="*/ 1275578 h 5547946"/>
                <a:gd name="connsiteX3" fmla="*/ 2965270 w 4861562"/>
                <a:gd name="connsiteY3" fmla="*/ 1262372 h 5547946"/>
                <a:gd name="connsiteX4" fmla="*/ 3039387 w 4861562"/>
                <a:gd name="connsiteY4" fmla="*/ 1217344 h 5547946"/>
                <a:gd name="connsiteX5" fmla="*/ 3565276 w 4861562"/>
                <a:gd name="connsiteY5" fmla="*/ 1084184 h 5547946"/>
                <a:gd name="connsiteX6" fmla="*/ 4668557 w 4861562"/>
                <a:gd name="connsiteY6" fmla="*/ 2187465 h 5547946"/>
                <a:gd name="connsiteX7" fmla="*/ 4480134 w 4861562"/>
                <a:gd name="connsiteY7" fmla="*/ 2804320 h 5547946"/>
                <a:gd name="connsiteX8" fmla="*/ 4422795 w 4861562"/>
                <a:gd name="connsiteY8" fmla="*/ 2880998 h 5547946"/>
                <a:gd name="connsiteX9" fmla="*/ 4506328 w 4861562"/>
                <a:gd name="connsiteY9" fmla="*/ 2949920 h 5547946"/>
                <a:gd name="connsiteX10" fmla="*/ 4861562 w 4861562"/>
                <a:gd name="connsiteY10" fmla="*/ 3807530 h 5547946"/>
                <a:gd name="connsiteX11" fmla="*/ 3648718 w 4861562"/>
                <a:gd name="connsiteY11" fmla="*/ 5020375 h 5547946"/>
                <a:gd name="connsiteX12" fmla="*/ 2970605 w 4861562"/>
                <a:gd name="connsiteY12" fmla="*/ 4813240 h 5547946"/>
                <a:gd name="connsiteX13" fmla="*/ 2841791 w 4861562"/>
                <a:gd name="connsiteY13" fmla="*/ 4706959 h 5547946"/>
                <a:gd name="connsiteX14" fmla="*/ 2940267 w 4861562"/>
                <a:gd name="connsiteY14" fmla="*/ 5065358 h 5547946"/>
                <a:gd name="connsiteX15" fmla="*/ 2972136 w 4861562"/>
                <a:gd name="connsiteY15" fmla="*/ 5547946 h 5547946"/>
                <a:gd name="connsiteX16" fmla="*/ 2025170 w 4861562"/>
                <a:gd name="connsiteY16" fmla="*/ 5534288 h 5547946"/>
                <a:gd name="connsiteX17" fmla="*/ 1692822 w 4861562"/>
                <a:gd name="connsiteY17" fmla="*/ 4987962 h 5547946"/>
                <a:gd name="connsiteX18" fmla="*/ 1762607 w 4861562"/>
                <a:gd name="connsiteY18" fmla="*/ 4482609 h 5547946"/>
                <a:gd name="connsiteX19" fmla="*/ 1768051 w 4861562"/>
                <a:gd name="connsiteY19" fmla="*/ 4464595 h 5547946"/>
                <a:gd name="connsiteX20" fmla="*/ 1691610 w 4861562"/>
                <a:gd name="connsiteY20" fmla="*/ 4506086 h 5547946"/>
                <a:gd name="connsiteX21" fmla="*/ 1217647 w 4861562"/>
                <a:gd name="connsiteY21" fmla="*/ 4601775 h 5547946"/>
                <a:gd name="connsiteX22" fmla="*/ 0 w 4861562"/>
                <a:gd name="connsiteY22" fmla="*/ 3384127 h 5547946"/>
                <a:gd name="connsiteX23" fmla="*/ 1217647 w 4861562"/>
                <a:gd name="connsiteY23" fmla="*/ 2166480 h 5547946"/>
                <a:gd name="connsiteX24" fmla="*/ 1282063 w 4861562"/>
                <a:gd name="connsiteY24" fmla="*/ 2172974 h 5547946"/>
                <a:gd name="connsiteX25" fmla="*/ 1369579 w 4861562"/>
                <a:gd name="connsiteY25" fmla="*/ 2165274 h 5547946"/>
                <a:gd name="connsiteX26" fmla="*/ 1326083 w 4861562"/>
                <a:gd name="connsiteY26" fmla="*/ 2105990 h 5547946"/>
                <a:gd name="connsiteX27" fmla="*/ 1212334 w 4861562"/>
                <a:gd name="connsiteY27" fmla="*/ 2044248 h 5547946"/>
                <a:gd name="connsiteX28" fmla="*/ 820919 w 4861562"/>
                <a:gd name="connsiteY28" fmla="*/ 1308087 h 5547946"/>
                <a:gd name="connsiteX29" fmla="*/ 1708700 w 4861562"/>
                <a:gd name="connsiteY29" fmla="*/ 420306 h 5547946"/>
                <a:gd name="connsiteX30" fmla="*/ 2054265 w 4861562"/>
                <a:gd name="connsiteY30" fmla="*/ 490072 h 5547946"/>
                <a:gd name="connsiteX31" fmla="*/ 2165344 w 4861562"/>
                <a:gd name="connsiteY31" fmla="*/ 550365 h 5547946"/>
                <a:gd name="connsiteX32" fmla="*/ 2314723 w 4861562"/>
                <a:gd name="connsiteY32" fmla="*/ 637381 h 5547946"/>
                <a:gd name="connsiteX33" fmla="*/ 2615203 w 4861562"/>
                <a:gd name="connsiteY33" fmla="*/ 0 h 554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61562" h="5547946">
                  <a:moveTo>
                    <a:pt x="2615203" y="0"/>
                  </a:moveTo>
                  <a:cubicBezTo>
                    <a:pt x="2857408" y="503986"/>
                    <a:pt x="2903223" y="545888"/>
                    <a:pt x="2937535" y="787621"/>
                  </a:cubicBezTo>
                  <a:cubicBezTo>
                    <a:pt x="2960921" y="1018427"/>
                    <a:pt x="2950713" y="1050673"/>
                    <a:pt x="2941269" y="1275578"/>
                  </a:cubicBezTo>
                  <a:lnTo>
                    <a:pt x="2965270" y="1262372"/>
                  </a:lnTo>
                  <a:lnTo>
                    <a:pt x="3039387" y="1217344"/>
                  </a:lnTo>
                  <a:cubicBezTo>
                    <a:pt x="3195715" y="1132422"/>
                    <a:pt x="3374862" y="1084184"/>
                    <a:pt x="3565276" y="1084184"/>
                  </a:cubicBezTo>
                  <a:cubicBezTo>
                    <a:pt x="4174601" y="1084184"/>
                    <a:pt x="4668557" y="1578140"/>
                    <a:pt x="4668557" y="2187465"/>
                  </a:cubicBezTo>
                  <a:cubicBezTo>
                    <a:pt x="4668557" y="2415962"/>
                    <a:pt x="4599095" y="2628235"/>
                    <a:pt x="4480134" y="2804320"/>
                  </a:cubicBezTo>
                  <a:lnTo>
                    <a:pt x="4422795" y="2880998"/>
                  </a:lnTo>
                  <a:lnTo>
                    <a:pt x="4506328" y="2949920"/>
                  </a:lnTo>
                  <a:cubicBezTo>
                    <a:pt x="4725811" y="3169402"/>
                    <a:pt x="4861562" y="3472614"/>
                    <a:pt x="4861562" y="3807530"/>
                  </a:cubicBezTo>
                  <a:cubicBezTo>
                    <a:pt x="4861562" y="4477366"/>
                    <a:pt x="4318553" y="5020375"/>
                    <a:pt x="3648718" y="5020375"/>
                  </a:cubicBezTo>
                  <a:cubicBezTo>
                    <a:pt x="3397529" y="5020375"/>
                    <a:pt x="3164176" y="4944015"/>
                    <a:pt x="2970605" y="4813240"/>
                  </a:cubicBezTo>
                  <a:lnTo>
                    <a:pt x="2841791" y="4706959"/>
                  </a:lnTo>
                  <a:lnTo>
                    <a:pt x="2940267" y="5065358"/>
                  </a:lnTo>
                  <a:cubicBezTo>
                    <a:pt x="2972895" y="5225462"/>
                    <a:pt x="3079124" y="5396948"/>
                    <a:pt x="2972136" y="5547946"/>
                  </a:cubicBezTo>
                  <a:lnTo>
                    <a:pt x="2025170" y="5534288"/>
                  </a:lnTo>
                  <a:cubicBezTo>
                    <a:pt x="1821057" y="5359009"/>
                    <a:pt x="1729244" y="5187523"/>
                    <a:pt x="1692822" y="4987962"/>
                  </a:cubicBezTo>
                  <a:cubicBezTo>
                    <a:pt x="1665506" y="4838291"/>
                    <a:pt x="1715016" y="4642950"/>
                    <a:pt x="1762607" y="4482609"/>
                  </a:cubicBezTo>
                  <a:lnTo>
                    <a:pt x="1768051" y="4464595"/>
                  </a:lnTo>
                  <a:lnTo>
                    <a:pt x="1691610" y="4506086"/>
                  </a:lnTo>
                  <a:cubicBezTo>
                    <a:pt x="1545933" y="4567703"/>
                    <a:pt x="1385769" y="4601775"/>
                    <a:pt x="1217647" y="4601775"/>
                  </a:cubicBezTo>
                  <a:cubicBezTo>
                    <a:pt x="545159" y="4601775"/>
                    <a:pt x="0" y="4056615"/>
                    <a:pt x="0" y="3384127"/>
                  </a:cubicBezTo>
                  <a:cubicBezTo>
                    <a:pt x="0" y="2711640"/>
                    <a:pt x="545159" y="2166480"/>
                    <a:pt x="1217647" y="2166480"/>
                  </a:cubicBezTo>
                  <a:lnTo>
                    <a:pt x="1282063" y="2172974"/>
                  </a:lnTo>
                  <a:lnTo>
                    <a:pt x="1369579" y="2165274"/>
                  </a:lnTo>
                  <a:lnTo>
                    <a:pt x="1326083" y="2105990"/>
                  </a:lnTo>
                  <a:lnTo>
                    <a:pt x="1212334" y="2044248"/>
                  </a:lnTo>
                  <a:cubicBezTo>
                    <a:pt x="976182" y="1884708"/>
                    <a:pt x="820919" y="1614528"/>
                    <a:pt x="820919" y="1308087"/>
                  </a:cubicBezTo>
                  <a:cubicBezTo>
                    <a:pt x="820919" y="817779"/>
                    <a:pt x="1218393" y="420306"/>
                    <a:pt x="1708700" y="420306"/>
                  </a:cubicBezTo>
                  <a:cubicBezTo>
                    <a:pt x="1831278" y="420306"/>
                    <a:pt x="1948051" y="445149"/>
                    <a:pt x="2054265" y="490072"/>
                  </a:cubicBezTo>
                  <a:lnTo>
                    <a:pt x="2165344" y="550365"/>
                  </a:lnTo>
                  <a:cubicBezTo>
                    <a:pt x="2215137" y="579370"/>
                    <a:pt x="2281035" y="684133"/>
                    <a:pt x="2314723" y="637381"/>
                  </a:cubicBezTo>
                  <a:cubicBezTo>
                    <a:pt x="2590320" y="389597"/>
                    <a:pt x="2525970" y="359210"/>
                    <a:pt x="2615203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2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28600"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750832" y="4568825"/>
              <a:ext cx="2009775" cy="1885950"/>
            </a:xfrm>
            <a:custGeom>
              <a:avLst/>
              <a:gdLst>
                <a:gd name="connsiteX0" fmla="*/ 1276350 w 2133600"/>
                <a:gd name="connsiteY0" fmla="*/ 76200 h 1914525"/>
                <a:gd name="connsiteX1" fmla="*/ 2133600 w 2133600"/>
                <a:gd name="connsiteY1" fmla="*/ 933450 h 1914525"/>
                <a:gd name="connsiteX2" fmla="*/ 1181100 w 2133600"/>
                <a:gd name="connsiteY2" fmla="*/ 1885950 h 1914525"/>
                <a:gd name="connsiteX3" fmla="*/ 476250 w 2133600"/>
                <a:gd name="connsiteY3" fmla="*/ 1914525 h 1914525"/>
                <a:gd name="connsiteX4" fmla="*/ 0 w 2133600"/>
                <a:gd name="connsiteY4" fmla="*/ 1457325 h 1914525"/>
                <a:gd name="connsiteX5" fmla="*/ 123825 w 2133600"/>
                <a:gd name="connsiteY5" fmla="*/ 381000 h 1914525"/>
                <a:gd name="connsiteX6" fmla="*/ 352425 w 2133600"/>
                <a:gd name="connsiteY6" fmla="*/ 142875 h 1914525"/>
                <a:gd name="connsiteX7" fmla="*/ 666750 w 2133600"/>
                <a:gd name="connsiteY7" fmla="*/ 85725 h 1914525"/>
                <a:gd name="connsiteX8" fmla="*/ 933450 w 2133600"/>
                <a:gd name="connsiteY8" fmla="*/ 0 h 1914525"/>
                <a:gd name="connsiteX9" fmla="*/ 1276350 w 2133600"/>
                <a:gd name="connsiteY9" fmla="*/ 76200 h 1914525"/>
                <a:gd name="connsiteX0" fmla="*/ 1276350 w 2133600"/>
                <a:gd name="connsiteY0" fmla="*/ 76200 h 1885950"/>
                <a:gd name="connsiteX1" fmla="*/ 2133600 w 2133600"/>
                <a:gd name="connsiteY1" fmla="*/ 933450 h 1885950"/>
                <a:gd name="connsiteX2" fmla="*/ 1181100 w 2133600"/>
                <a:gd name="connsiteY2" fmla="*/ 1885950 h 1885950"/>
                <a:gd name="connsiteX3" fmla="*/ 0 w 2133600"/>
                <a:gd name="connsiteY3" fmla="*/ 1457325 h 1885950"/>
                <a:gd name="connsiteX4" fmla="*/ 123825 w 2133600"/>
                <a:gd name="connsiteY4" fmla="*/ 381000 h 1885950"/>
                <a:gd name="connsiteX5" fmla="*/ 352425 w 2133600"/>
                <a:gd name="connsiteY5" fmla="*/ 142875 h 1885950"/>
                <a:gd name="connsiteX6" fmla="*/ 666750 w 2133600"/>
                <a:gd name="connsiteY6" fmla="*/ 85725 h 1885950"/>
                <a:gd name="connsiteX7" fmla="*/ 933450 w 2133600"/>
                <a:gd name="connsiteY7" fmla="*/ 0 h 1885950"/>
                <a:gd name="connsiteX8" fmla="*/ 1276350 w 2133600"/>
                <a:gd name="connsiteY8" fmla="*/ 76200 h 1885950"/>
                <a:gd name="connsiteX0" fmla="*/ 1152525 w 2009775"/>
                <a:gd name="connsiteY0" fmla="*/ 76200 h 1885950"/>
                <a:gd name="connsiteX1" fmla="*/ 2009775 w 2009775"/>
                <a:gd name="connsiteY1" fmla="*/ 933450 h 1885950"/>
                <a:gd name="connsiteX2" fmla="*/ 1057275 w 2009775"/>
                <a:gd name="connsiteY2" fmla="*/ 1885950 h 1885950"/>
                <a:gd name="connsiteX3" fmla="*/ 0 w 2009775"/>
                <a:gd name="connsiteY3" fmla="*/ 381000 h 1885950"/>
                <a:gd name="connsiteX4" fmla="*/ 228600 w 2009775"/>
                <a:gd name="connsiteY4" fmla="*/ 142875 h 1885950"/>
                <a:gd name="connsiteX5" fmla="*/ 542925 w 2009775"/>
                <a:gd name="connsiteY5" fmla="*/ 85725 h 1885950"/>
                <a:gd name="connsiteX6" fmla="*/ 809625 w 2009775"/>
                <a:gd name="connsiteY6" fmla="*/ 0 h 1885950"/>
                <a:gd name="connsiteX7" fmla="*/ 1152525 w 2009775"/>
                <a:gd name="connsiteY7" fmla="*/ 76200 h 1885950"/>
                <a:gd name="connsiteX0" fmla="*/ 1152525 w 2009775"/>
                <a:gd name="connsiteY0" fmla="*/ 76200 h 1885950"/>
                <a:gd name="connsiteX1" fmla="*/ 2009775 w 2009775"/>
                <a:gd name="connsiteY1" fmla="*/ 933450 h 1885950"/>
                <a:gd name="connsiteX2" fmla="*/ 1057275 w 2009775"/>
                <a:gd name="connsiteY2" fmla="*/ 1885950 h 1885950"/>
                <a:gd name="connsiteX3" fmla="*/ 88900 w 2009775"/>
                <a:gd name="connsiteY3" fmla="*/ 936625 h 1885950"/>
                <a:gd name="connsiteX4" fmla="*/ 0 w 2009775"/>
                <a:gd name="connsiteY4" fmla="*/ 381000 h 1885950"/>
                <a:gd name="connsiteX5" fmla="*/ 228600 w 2009775"/>
                <a:gd name="connsiteY5" fmla="*/ 142875 h 1885950"/>
                <a:gd name="connsiteX6" fmla="*/ 542925 w 2009775"/>
                <a:gd name="connsiteY6" fmla="*/ 85725 h 1885950"/>
                <a:gd name="connsiteX7" fmla="*/ 809625 w 2009775"/>
                <a:gd name="connsiteY7" fmla="*/ 0 h 1885950"/>
                <a:gd name="connsiteX8" fmla="*/ 1152525 w 2009775"/>
                <a:gd name="connsiteY8" fmla="*/ 76200 h 1885950"/>
                <a:gd name="connsiteX0" fmla="*/ 1152525 w 2009775"/>
                <a:gd name="connsiteY0" fmla="*/ 76200 h 1885950"/>
                <a:gd name="connsiteX1" fmla="*/ 2009775 w 2009775"/>
                <a:gd name="connsiteY1" fmla="*/ 933450 h 1885950"/>
                <a:gd name="connsiteX2" fmla="*/ 1057275 w 2009775"/>
                <a:gd name="connsiteY2" fmla="*/ 1885950 h 1885950"/>
                <a:gd name="connsiteX3" fmla="*/ 88900 w 2009775"/>
                <a:gd name="connsiteY3" fmla="*/ 936625 h 1885950"/>
                <a:gd name="connsiteX4" fmla="*/ 0 w 2009775"/>
                <a:gd name="connsiteY4" fmla="*/ 381000 h 1885950"/>
                <a:gd name="connsiteX5" fmla="*/ 228600 w 2009775"/>
                <a:gd name="connsiteY5" fmla="*/ 142875 h 1885950"/>
                <a:gd name="connsiteX6" fmla="*/ 542925 w 2009775"/>
                <a:gd name="connsiteY6" fmla="*/ 85725 h 1885950"/>
                <a:gd name="connsiteX7" fmla="*/ 809625 w 2009775"/>
                <a:gd name="connsiteY7" fmla="*/ 0 h 1885950"/>
                <a:gd name="connsiteX8" fmla="*/ 1152525 w 2009775"/>
                <a:gd name="connsiteY8" fmla="*/ 7620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9775" h="1885950">
                  <a:moveTo>
                    <a:pt x="1152525" y="76200"/>
                  </a:moveTo>
                  <a:lnTo>
                    <a:pt x="2009775" y="933450"/>
                  </a:lnTo>
                  <a:lnTo>
                    <a:pt x="1057275" y="1885950"/>
                  </a:lnTo>
                  <a:cubicBezTo>
                    <a:pt x="751417" y="1590675"/>
                    <a:pt x="343958" y="1301750"/>
                    <a:pt x="88900" y="936625"/>
                  </a:cubicBezTo>
                  <a:lnTo>
                    <a:pt x="0" y="381000"/>
                  </a:lnTo>
                  <a:lnTo>
                    <a:pt x="228600" y="142875"/>
                  </a:lnTo>
                  <a:lnTo>
                    <a:pt x="542925" y="85725"/>
                  </a:lnTo>
                  <a:lnTo>
                    <a:pt x="809625" y="0"/>
                  </a:lnTo>
                  <a:lnTo>
                    <a:pt x="1152525" y="7620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912122" y="2586990"/>
              <a:ext cx="1737360" cy="2240280"/>
            </a:xfrm>
            <a:custGeom>
              <a:avLst/>
              <a:gdLst>
                <a:gd name="connsiteX0" fmla="*/ 929640 w 1501140"/>
                <a:gd name="connsiteY0" fmla="*/ 0 h 2118360"/>
                <a:gd name="connsiteX1" fmla="*/ 1501140 w 1501140"/>
                <a:gd name="connsiteY1" fmla="*/ 571500 h 2118360"/>
                <a:gd name="connsiteX2" fmla="*/ 982980 w 1501140"/>
                <a:gd name="connsiteY2" fmla="*/ 739140 h 2118360"/>
                <a:gd name="connsiteX3" fmla="*/ 914400 w 1501140"/>
                <a:gd name="connsiteY3" fmla="*/ 1127760 h 2118360"/>
                <a:gd name="connsiteX4" fmla="*/ 990600 w 1501140"/>
                <a:gd name="connsiteY4" fmla="*/ 1417320 h 2118360"/>
                <a:gd name="connsiteX5" fmla="*/ 1066800 w 1501140"/>
                <a:gd name="connsiteY5" fmla="*/ 1653540 h 2118360"/>
                <a:gd name="connsiteX6" fmla="*/ 937260 w 1501140"/>
                <a:gd name="connsiteY6" fmla="*/ 1821180 h 2118360"/>
                <a:gd name="connsiteX7" fmla="*/ 1196340 w 1501140"/>
                <a:gd name="connsiteY7" fmla="*/ 2072640 h 2118360"/>
                <a:gd name="connsiteX8" fmla="*/ 1013460 w 1501140"/>
                <a:gd name="connsiteY8" fmla="*/ 2080260 h 2118360"/>
                <a:gd name="connsiteX9" fmla="*/ 800100 w 1501140"/>
                <a:gd name="connsiteY9" fmla="*/ 1996440 h 2118360"/>
                <a:gd name="connsiteX10" fmla="*/ 38100 w 1501140"/>
                <a:gd name="connsiteY10" fmla="*/ 2118360 h 2118360"/>
                <a:gd name="connsiteX11" fmla="*/ 205740 w 1501140"/>
                <a:gd name="connsiteY11" fmla="*/ 1546860 h 2118360"/>
                <a:gd name="connsiteX12" fmla="*/ 0 w 1501140"/>
                <a:gd name="connsiteY12" fmla="*/ 914400 h 2118360"/>
                <a:gd name="connsiteX13" fmla="*/ 190500 w 1501140"/>
                <a:gd name="connsiteY13" fmla="*/ 381000 h 2118360"/>
                <a:gd name="connsiteX14" fmla="*/ 464820 w 1501140"/>
                <a:gd name="connsiteY14" fmla="*/ 106680 h 2118360"/>
                <a:gd name="connsiteX15" fmla="*/ 701040 w 1501140"/>
                <a:gd name="connsiteY15" fmla="*/ 15240 h 2118360"/>
                <a:gd name="connsiteX16" fmla="*/ 929640 w 1501140"/>
                <a:gd name="connsiteY16" fmla="*/ 0 h 2118360"/>
                <a:gd name="connsiteX0" fmla="*/ 929640 w 1501140"/>
                <a:gd name="connsiteY0" fmla="*/ 0 h 2118360"/>
                <a:gd name="connsiteX1" fmla="*/ 1501140 w 1501140"/>
                <a:gd name="connsiteY1" fmla="*/ 571500 h 2118360"/>
                <a:gd name="connsiteX2" fmla="*/ 982980 w 1501140"/>
                <a:gd name="connsiteY2" fmla="*/ 739140 h 2118360"/>
                <a:gd name="connsiteX3" fmla="*/ 914400 w 1501140"/>
                <a:gd name="connsiteY3" fmla="*/ 1127760 h 2118360"/>
                <a:gd name="connsiteX4" fmla="*/ 990600 w 1501140"/>
                <a:gd name="connsiteY4" fmla="*/ 1417320 h 2118360"/>
                <a:gd name="connsiteX5" fmla="*/ 1066800 w 1501140"/>
                <a:gd name="connsiteY5" fmla="*/ 1653540 h 2118360"/>
                <a:gd name="connsiteX6" fmla="*/ 1196340 w 1501140"/>
                <a:gd name="connsiteY6" fmla="*/ 2072640 h 2118360"/>
                <a:gd name="connsiteX7" fmla="*/ 1013460 w 1501140"/>
                <a:gd name="connsiteY7" fmla="*/ 2080260 h 2118360"/>
                <a:gd name="connsiteX8" fmla="*/ 800100 w 1501140"/>
                <a:gd name="connsiteY8" fmla="*/ 1996440 h 2118360"/>
                <a:gd name="connsiteX9" fmla="*/ 38100 w 1501140"/>
                <a:gd name="connsiteY9" fmla="*/ 2118360 h 2118360"/>
                <a:gd name="connsiteX10" fmla="*/ 205740 w 1501140"/>
                <a:gd name="connsiteY10" fmla="*/ 1546860 h 2118360"/>
                <a:gd name="connsiteX11" fmla="*/ 0 w 1501140"/>
                <a:gd name="connsiteY11" fmla="*/ 914400 h 2118360"/>
                <a:gd name="connsiteX12" fmla="*/ 190500 w 1501140"/>
                <a:gd name="connsiteY12" fmla="*/ 381000 h 2118360"/>
                <a:gd name="connsiteX13" fmla="*/ 464820 w 1501140"/>
                <a:gd name="connsiteY13" fmla="*/ 106680 h 2118360"/>
                <a:gd name="connsiteX14" fmla="*/ 701040 w 1501140"/>
                <a:gd name="connsiteY14" fmla="*/ 15240 h 2118360"/>
                <a:gd name="connsiteX15" fmla="*/ 929640 w 1501140"/>
                <a:gd name="connsiteY15" fmla="*/ 0 h 2118360"/>
                <a:gd name="connsiteX0" fmla="*/ 929640 w 1501140"/>
                <a:gd name="connsiteY0" fmla="*/ 0 h 2118360"/>
                <a:gd name="connsiteX1" fmla="*/ 1501140 w 1501140"/>
                <a:gd name="connsiteY1" fmla="*/ 571500 h 2118360"/>
                <a:gd name="connsiteX2" fmla="*/ 982980 w 1501140"/>
                <a:gd name="connsiteY2" fmla="*/ 739140 h 2118360"/>
                <a:gd name="connsiteX3" fmla="*/ 914400 w 1501140"/>
                <a:gd name="connsiteY3" fmla="*/ 1127760 h 2118360"/>
                <a:gd name="connsiteX4" fmla="*/ 990600 w 1501140"/>
                <a:gd name="connsiteY4" fmla="*/ 1417320 h 2118360"/>
                <a:gd name="connsiteX5" fmla="*/ 1196340 w 1501140"/>
                <a:gd name="connsiteY5" fmla="*/ 2072640 h 2118360"/>
                <a:gd name="connsiteX6" fmla="*/ 1013460 w 1501140"/>
                <a:gd name="connsiteY6" fmla="*/ 2080260 h 2118360"/>
                <a:gd name="connsiteX7" fmla="*/ 800100 w 1501140"/>
                <a:gd name="connsiteY7" fmla="*/ 1996440 h 2118360"/>
                <a:gd name="connsiteX8" fmla="*/ 38100 w 1501140"/>
                <a:gd name="connsiteY8" fmla="*/ 2118360 h 2118360"/>
                <a:gd name="connsiteX9" fmla="*/ 205740 w 1501140"/>
                <a:gd name="connsiteY9" fmla="*/ 1546860 h 2118360"/>
                <a:gd name="connsiteX10" fmla="*/ 0 w 1501140"/>
                <a:gd name="connsiteY10" fmla="*/ 914400 h 2118360"/>
                <a:gd name="connsiteX11" fmla="*/ 190500 w 1501140"/>
                <a:gd name="connsiteY11" fmla="*/ 381000 h 2118360"/>
                <a:gd name="connsiteX12" fmla="*/ 464820 w 1501140"/>
                <a:gd name="connsiteY12" fmla="*/ 106680 h 2118360"/>
                <a:gd name="connsiteX13" fmla="*/ 701040 w 1501140"/>
                <a:gd name="connsiteY13" fmla="*/ 15240 h 2118360"/>
                <a:gd name="connsiteX14" fmla="*/ 929640 w 1501140"/>
                <a:gd name="connsiteY14" fmla="*/ 0 h 2118360"/>
                <a:gd name="connsiteX0" fmla="*/ 929640 w 1501140"/>
                <a:gd name="connsiteY0" fmla="*/ 0 h 2118360"/>
                <a:gd name="connsiteX1" fmla="*/ 1501140 w 1501140"/>
                <a:gd name="connsiteY1" fmla="*/ 571500 h 2118360"/>
                <a:gd name="connsiteX2" fmla="*/ 982980 w 1501140"/>
                <a:gd name="connsiteY2" fmla="*/ 739140 h 2118360"/>
                <a:gd name="connsiteX3" fmla="*/ 914400 w 1501140"/>
                <a:gd name="connsiteY3" fmla="*/ 1127760 h 2118360"/>
                <a:gd name="connsiteX4" fmla="*/ 1196340 w 1501140"/>
                <a:gd name="connsiteY4" fmla="*/ 2072640 h 2118360"/>
                <a:gd name="connsiteX5" fmla="*/ 1013460 w 1501140"/>
                <a:gd name="connsiteY5" fmla="*/ 2080260 h 2118360"/>
                <a:gd name="connsiteX6" fmla="*/ 800100 w 1501140"/>
                <a:gd name="connsiteY6" fmla="*/ 1996440 h 2118360"/>
                <a:gd name="connsiteX7" fmla="*/ 38100 w 1501140"/>
                <a:gd name="connsiteY7" fmla="*/ 2118360 h 2118360"/>
                <a:gd name="connsiteX8" fmla="*/ 205740 w 1501140"/>
                <a:gd name="connsiteY8" fmla="*/ 1546860 h 2118360"/>
                <a:gd name="connsiteX9" fmla="*/ 0 w 1501140"/>
                <a:gd name="connsiteY9" fmla="*/ 914400 h 2118360"/>
                <a:gd name="connsiteX10" fmla="*/ 190500 w 1501140"/>
                <a:gd name="connsiteY10" fmla="*/ 381000 h 2118360"/>
                <a:gd name="connsiteX11" fmla="*/ 464820 w 1501140"/>
                <a:gd name="connsiteY11" fmla="*/ 106680 h 2118360"/>
                <a:gd name="connsiteX12" fmla="*/ 701040 w 1501140"/>
                <a:gd name="connsiteY12" fmla="*/ 15240 h 2118360"/>
                <a:gd name="connsiteX13" fmla="*/ 929640 w 1501140"/>
                <a:gd name="connsiteY13" fmla="*/ 0 h 2118360"/>
                <a:gd name="connsiteX0" fmla="*/ 929640 w 1501140"/>
                <a:gd name="connsiteY0" fmla="*/ 0 h 2118360"/>
                <a:gd name="connsiteX1" fmla="*/ 1501140 w 1501140"/>
                <a:gd name="connsiteY1" fmla="*/ 571500 h 2118360"/>
                <a:gd name="connsiteX2" fmla="*/ 982980 w 1501140"/>
                <a:gd name="connsiteY2" fmla="*/ 739140 h 2118360"/>
                <a:gd name="connsiteX3" fmla="*/ 1196340 w 1501140"/>
                <a:gd name="connsiteY3" fmla="*/ 2072640 h 2118360"/>
                <a:gd name="connsiteX4" fmla="*/ 1013460 w 1501140"/>
                <a:gd name="connsiteY4" fmla="*/ 2080260 h 2118360"/>
                <a:gd name="connsiteX5" fmla="*/ 800100 w 1501140"/>
                <a:gd name="connsiteY5" fmla="*/ 1996440 h 2118360"/>
                <a:gd name="connsiteX6" fmla="*/ 38100 w 1501140"/>
                <a:gd name="connsiteY6" fmla="*/ 2118360 h 2118360"/>
                <a:gd name="connsiteX7" fmla="*/ 205740 w 1501140"/>
                <a:gd name="connsiteY7" fmla="*/ 1546860 h 2118360"/>
                <a:gd name="connsiteX8" fmla="*/ 0 w 1501140"/>
                <a:gd name="connsiteY8" fmla="*/ 914400 h 2118360"/>
                <a:gd name="connsiteX9" fmla="*/ 190500 w 1501140"/>
                <a:gd name="connsiteY9" fmla="*/ 381000 h 2118360"/>
                <a:gd name="connsiteX10" fmla="*/ 464820 w 1501140"/>
                <a:gd name="connsiteY10" fmla="*/ 106680 h 2118360"/>
                <a:gd name="connsiteX11" fmla="*/ 701040 w 1501140"/>
                <a:gd name="connsiteY11" fmla="*/ 15240 h 2118360"/>
                <a:gd name="connsiteX12" fmla="*/ 929640 w 1501140"/>
                <a:gd name="connsiteY12" fmla="*/ 0 h 2118360"/>
                <a:gd name="connsiteX0" fmla="*/ 929640 w 1501140"/>
                <a:gd name="connsiteY0" fmla="*/ 0 h 2118360"/>
                <a:gd name="connsiteX1" fmla="*/ 1501140 w 1501140"/>
                <a:gd name="connsiteY1" fmla="*/ 571500 h 2118360"/>
                <a:gd name="connsiteX2" fmla="*/ 1196340 w 1501140"/>
                <a:gd name="connsiteY2" fmla="*/ 2072640 h 2118360"/>
                <a:gd name="connsiteX3" fmla="*/ 1013460 w 1501140"/>
                <a:gd name="connsiteY3" fmla="*/ 2080260 h 2118360"/>
                <a:gd name="connsiteX4" fmla="*/ 800100 w 1501140"/>
                <a:gd name="connsiteY4" fmla="*/ 1996440 h 2118360"/>
                <a:gd name="connsiteX5" fmla="*/ 38100 w 1501140"/>
                <a:gd name="connsiteY5" fmla="*/ 2118360 h 2118360"/>
                <a:gd name="connsiteX6" fmla="*/ 205740 w 1501140"/>
                <a:gd name="connsiteY6" fmla="*/ 1546860 h 2118360"/>
                <a:gd name="connsiteX7" fmla="*/ 0 w 1501140"/>
                <a:gd name="connsiteY7" fmla="*/ 914400 h 2118360"/>
                <a:gd name="connsiteX8" fmla="*/ 190500 w 1501140"/>
                <a:gd name="connsiteY8" fmla="*/ 381000 h 2118360"/>
                <a:gd name="connsiteX9" fmla="*/ 464820 w 1501140"/>
                <a:gd name="connsiteY9" fmla="*/ 106680 h 2118360"/>
                <a:gd name="connsiteX10" fmla="*/ 701040 w 1501140"/>
                <a:gd name="connsiteY10" fmla="*/ 15240 h 2118360"/>
                <a:gd name="connsiteX11" fmla="*/ 929640 w 1501140"/>
                <a:gd name="connsiteY11" fmla="*/ 0 h 2118360"/>
                <a:gd name="connsiteX0" fmla="*/ 929640 w 1661160"/>
                <a:gd name="connsiteY0" fmla="*/ 0 h 2179320"/>
                <a:gd name="connsiteX1" fmla="*/ 1501140 w 1661160"/>
                <a:gd name="connsiteY1" fmla="*/ 571500 h 2179320"/>
                <a:gd name="connsiteX2" fmla="*/ 1661160 w 1661160"/>
                <a:gd name="connsiteY2" fmla="*/ 2179320 h 2179320"/>
                <a:gd name="connsiteX3" fmla="*/ 1013460 w 1661160"/>
                <a:gd name="connsiteY3" fmla="*/ 2080260 h 2179320"/>
                <a:gd name="connsiteX4" fmla="*/ 800100 w 1661160"/>
                <a:gd name="connsiteY4" fmla="*/ 1996440 h 2179320"/>
                <a:gd name="connsiteX5" fmla="*/ 38100 w 1661160"/>
                <a:gd name="connsiteY5" fmla="*/ 2118360 h 2179320"/>
                <a:gd name="connsiteX6" fmla="*/ 205740 w 1661160"/>
                <a:gd name="connsiteY6" fmla="*/ 1546860 h 2179320"/>
                <a:gd name="connsiteX7" fmla="*/ 0 w 1661160"/>
                <a:gd name="connsiteY7" fmla="*/ 914400 h 2179320"/>
                <a:gd name="connsiteX8" fmla="*/ 190500 w 1661160"/>
                <a:gd name="connsiteY8" fmla="*/ 381000 h 2179320"/>
                <a:gd name="connsiteX9" fmla="*/ 464820 w 1661160"/>
                <a:gd name="connsiteY9" fmla="*/ 106680 h 2179320"/>
                <a:gd name="connsiteX10" fmla="*/ 701040 w 1661160"/>
                <a:gd name="connsiteY10" fmla="*/ 15240 h 2179320"/>
                <a:gd name="connsiteX11" fmla="*/ 929640 w 1661160"/>
                <a:gd name="connsiteY11" fmla="*/ 0 h 2179320"/>
                <a:gd name="connsiteX0" fmla="*/ 929640 w 1737360"/>
                <a:gd name="connsiteY0" fmla="*/ 0 h 2240280"/>
                <a:gd name="connsiteX1" fmla="*/ 1501140 w 1737360"/>
                <a:gd name="connsiteY1" fmla="*/ 571500 h 2240280"/>
                <a:gd name="connsiteX2" fmla="*/ 1737360 w 1737360"/>
                <a:gd name="connsiteY2" fmla="*/ 2240280 h 2240280"/>
                <a:gd name="connsiteX3" fmla="*/ 1013460 w 1737360"/>
                <a:gd name="connsiteY3" fmla="*/ 2080260 h 2240280"/>
                <a:gd name="connsiteX4" fmla="*/ 800100 w 1737360"/>
                <a:gd name="connsiteY4" fmla="*/ 1996440 h 2240280"/>
                <a:gd name="connsiteX5" fmla="*/ 38100 w 1737360"/>
                <a:gd name="connsiteY5" fmla="*/ 2118360 h 2240280"/>
                <a:gd name="connsiteX6" fmla="*/ 205740 w 1737360"/>
                <a:gd name="connsiteY6" fmla="*/ 1546860 h 2240280"/>
                <a:gd name="connsiteX7" fmla="*/ 0 w 1737360"/>
                <a:gd name="connsiteY7" fmla="*/ 914400 h 2240280"/>
                <a:gd name="connsiteX8" fmla="*/ 190500 w 1737360"/>
                <a:gd name="connsiteY8" fmla="*/ 381000 h 2240280"/>
                <a:gd name="connsiteX9" fmla="*/ 464820 w 1737360"/>
                <a:gd name="connsiteY9" fmla="*/ 106680 h 2240280"/>
                <a:gd name="connsiteX10" fmla="*/ 701040 w 1737360"/>
                <a:gd name="connsiteY10" fmla="*/ 15240 h 2240280"/>
                <a:gd name="connsiteX11" fmla="*/ 929640 w 1737360"/>
                <a:gd name="connsiteY11" fmla="*/ 0 h 224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37360" h="2240280">
                  <a:moveTo>
                    <a:pt x="929640" y="0"/>
                  </a:moveTo>
                  <a:lnTo>
                    <a:pt x="1501140" y="571500"/>
                  </a:lnTo>
                  <a:lnTo>
                    <a:pt x="1737360" y="2240280"/>
                  </a:lnTo>
                  <a:cubicBezTo>
                    <a:pt x="1521460" y="2207260"/>
                    <a:pt x="1169670" y="2120900"/>
                    <a:pt x="1013460" y="2080260"/>
                  </a:cubicBezTo>
                  <a:cubicBezTo>
                    <a:pt x="857250" y="2039620"/>
                    <a:pt x="871220" y="2024380"/>
                    <a:pt x="800100" y="1996440"/>
                  </a:cubicBezTo>
                  <a:lnTo>
                    <a:pt x="38100" y="2118360"/>
                  </a:lnTo>
                  <a:lnTo>
                    <a:pt x="205740" y="1546860"/>
                  </a:lnTo>
                  <a:lnTo>
                    <a:pt x="0" y="914400"/>
                  </a:lnTo>
                  <a:lnTo>
                    <a:pt x="190500" y="381000"/>
                  </a:lnTo>
                  <a:lnTo>
                    <a:pt x="464820" y="106680"/>
                  </a:lnTo>
                  <a:lnTo>
                    <a:pt x="701040" y="15240"/>
                  </a:lnTo>
                  <a:lnTo>
                    <a:pt x="929640" y="0"/>
                  </a:lnTo>
                  <a:close/>
                </a:path>
              </a:pathLst>
            </a:custGeom>
            <a:gradFill>
              <a:gsLst>
                <a:gs pos="73000">
                  <a:schemeClr val="bg1">
                    <a:alpha val="0"/>
                  </a:schemeClr>
                </a:gs>
                <a:gs pos="0">
                  <a:schemeClr val="tx1">
                    <a:alpha val="48000"/>
                  </a:schemeClr>
                </a:gs>
              </a:gsLst>
              <a:lin ang="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900613" y="3585210"/>
              <a:ext cx="1264920" cy="1036320"/>
            </a:xfrm>
            <a:custGeom>
              <a:avLst/>
              <a:gdLst>
                <a:gd name="connsiteX0" fmla="*/ 0 w 1264920"/>
                <a:gd name="connsiteY0" fmla="*/ 99060 h 1036320"/>
                <a:gd name="connsiteX1" fmla="*/ 937260 w 1264920"/>
                <a:gd name="connsiteY1" fmla="*/ 1036320 h 1036320"/>
                <a:gd name="connsiteX2" fmla="*/ 1264920 w 1264920"/>
                <a:gd name="connsiteY2" fmla="*/ 601980 h 1036320"/>
                <a:gd name="connsiteX3" fmla="*/ 1059180 w 1264920"/>
                <a:gd name="connsiteY3" fmla="*/ 137160 h 1036320"/>
                <a:gd name="connsiteX4" fmla="*/ 762000 w 1264920"/>
                <a:gd name="connsiteY4" fmla="*/ 53340 h 1036320"/>
                <a:gd name="connsiteX5" fmla="*/ 548640 w 1264920"/>
                <a:gd name="connsiteY5" fmla="*/ 0 h 1036320"/>
                <a:gd name="connsiteX6" fmla="*/ 312420 w 1264920"/>
                <a:gd name="connsiteY6" fmla="*/ 15240 h 1036320"/>
                <a:gd name="connsiteX7" fmla="*/ 0 w 1264920"/>
                <a:gd name="connsiteY7" fmla="*/ 9906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4920" h="1036320">
                  <a:moveTo>
                    <a:pt x="0" y="99060"/>
                  </a:moveTo>
                  <a:lnTo>
                    <a:pt x="937260" y="1036320"/>
                  </a:lnTo>
                  <a:lnTo>
                    <a:pt x="1264920" y="601980"/>
                  </a:lnTo>
                  <a:lnTo>
                    <a:pt x="1059180" y="137160"/>
                  </a:lnTo>
                  <a:lnTo>
                    <a:pt x="762000" y="53340"/>
                  </a:lnTo>
                  <a:lnTo>
                    <a:pt x="548640" y="0"/>
                  </a:lnTo>
                  <a:lnTo>
                    <a:pt x="312420" y="15240"/>
                  </a:lnTo>
                  <a:lnTo>
                    <a:pt x="0" y="9906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5000"/>
                  </a:schemeClr>
                </a:gs>
                <a:gs pos="68000">
                  <a:schemeClr val="bg1">
                    <a:alpha val="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467351" y="1914526"/>
              <a:ext cx="652463" cy="652463"/>
            </a:xfrm>
            <a:custGeom>
              <a:avLst/>
              <a:gdLst>
                <a:gd name="connsiteX0" fmla="*/ 0 w 652463"/>
                <a:gd name="connsiteY0" fmla="*/ 0 h 652463"/>
                <a:gd name="connsiteX1" fmla="*/ 652463 w 652463"/>
                <a:gd name="connsiteY1" fmla="*/ 652463 h 652463"/>
                <a:gd name="connsiteX2" fmla="*/ 604838 w 652463"/>
                <a:gd name="connsiteY2" fmla="*/ 152400 h 652463"/>
                <a:gd name="connsiteX3" fmla="*/ 352425 w 652463"/>
                <a:gd name="connsiteY3" fmla="*/ 33338 h 652463"/>
                <a:gd name="connsiteX4" fmla="*/ 0 w 652463"/>
                <a:gd name="connsiteY4" fmla="*/ 0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463" h="652463">
                  <a:moveTo>
                    <a:pt x="0" y="0"/>
                  </a:moveTo>
                  <a:lnTo>
                    <a:pt x="652463" y="652463"/>
                  </a:lnTo>
                  <a:lnTo>
                    <a:pt x="604838" y="152400"/>
                  </a:lnTo>
                  <a:lnTo>
                    <a:pt x="352425" y="333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alpha val="0"/>
                  </a:schemeClr>
                </a:gs>
                <a:gs pos="3000">
                  <a:schemeClr val="tx1">
                    <a:alpha val="3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92082" y="5689600"/>
              <a:ext cx="1092200" cy="755650"/>
            </a:xfrm>
            <a:custGeom>
              <a:avLst/>
              <a:gdLst>
                <a:gd name="connsiteX0" fmla="*/ 0 w 1092200"/>
                <a:gd name="connsiteY0" fmla="*/ 317500 h 755650"/>
                <a:gd name="connsiteX1" fmla="*/ 469900 w 1092200"/>
                <a:gd name="connsiteY1" fmla="*/ 755650 h 755650"/>
                <a:gd name="connsiteX2" fmla="*/ 1060450 w 1092200"/>
                <a:gd name="connsiteY2" fmla="*/ 742950 h 755650"/>
                <a:gd name="connsiteX3" fmla="*/ 1092200 w 1092200"/>
                <a:gd name="connsiteY3" fmla="*/ 679450 h 755650"/>
                <a:gd name="connsiteX4" fmla="*/ 762000 w 1092200"/>
                <a:gd name="connsiteY4" fmla="*/ 298450 h 755650"/>
                <a:gd name="connsiteX5" fmla="*/ 412750 w 1092200"/>
                <a:gd name="connsiteY5" fmla="*/ 0 h 755650"/>
                <a:gd name="connsiteX6" fmla="*/ 0 w 1092200"/>
                <a:gd name="connsiteY6" fmla="*/ 317500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00" h="755650">
                  <a:moveTo>
                    <a:pt x="0" y="317500"/>
                  </a:moveTo>
                  <a:lnTo>
                    <a:pt x="469900" y="755650"/>
                  </a:lnTo>
                  <a:lnTo>
                    <a:pt x="1060450" y="742950"/>
                  </a:lnTo>
                  <a:lnTo>
                    <a:pt x="1092200" y="679450"/>
                  </a:lnTo>
                  <a:lnTo>
                    <a:pt x="762000" y="298450"/>
                  </a:lnTo>
                  <a:lnTo>
                    <a:pt x="412750" y="0"/>
                  </a:lnTo>
                  <a:lnTo>
                    <a:pt x="0" y="317500"/>
                  </a:lnTo>
                  <a:close/>
                </a:path>
              </a:pathLst>
            </a:custGeom>
            <a:gradFill>
              <a:gsLst>
                <a:gs pos="16000">
                  <a:schemeClr val="tx1">
                    <a:alpha val="57000"/>
                  </a:schemeClr>
                </a:gs>
                <a:gs pos="76000">
                  <a:schemeClr val="bg1">
                    <a:lumMod val="97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056902" y="933450"/>
              <a:ext cx="723978" cy="1988820"/>
            </a:xfrm>
            <a:custGeom>
              <a:avLst/>
              <a:gdLst>
                <a:gd name="connsiteX0" fmla="*/ 99060 w 701040"/>
                <a:gd name="connsiteY0" fmla="*/ 0 h 1996440"/>
                <a:gd name="connsiteX1" fmla="*/ 701040 w 701040"/>
                <a:gd name="connsiteY1" fmla="*/ 601980 h 1996440"/>
                <a:gd name="connsiteX2" fmla="*/ 579120 w 701040"/>
                <a:gd name="connsiteY2" fmla="*/ 1684020 h 1996440"/>
                <a:gd name="connsiteX3" fmla="*/ 106680 w 701040"/>
                <a:gd name="connsiteY3" fmla="*/ 1996440 h 1996440"/>
                <a:gd name="connsiteX4" fmla="*/ 0 w 701040"/>
                <a:gd name="connsiteY4" fmla="*/ 868680 h 1996440"/>
                <a:gd name="connsiteX5" fmla="*/ 99060 w 701040"/>
                <a:gd name="connsiteY5" fmla="*/ 0 h 1996440"/>
                <a:gd name="connsiteX0" fmla="*/ 91440 w 723484"/>
                <a:gd name="connsiteY0" fmla="*/ 0 h 1988820"/>
                <a:gd name="connsiteX1" fmla="*/ 701040 w 723484"/>
                <a:gd name="connsiteY1" fmla="*/ 594360 h 1988820"/>
                <a:gd name="connsiteX2" fmla="*/ 579120 w 723484"/>
                <a:gd name="connsiteY2" fmla="*/ 1676400 h 1988820"/>
                <a:gd name="connsiteX3" fmla="*/ 106680 w 723484"/>
                <a:gd name="connsiteY3" fmla="*/ 1988820 h 1988820"/>
                <a:gd name="connsiteX4" fmla="*/ 0 w 723484"/>
                <a:gd name="connsiteY4" fmla="*/ 861060 h 1988820"/>
                <a:gd name="connsiteX5" fmla="*/ 91440 w 723484"/>
                <a:gd name="connsiteY5" fmla="*/ 0 h 1988820"/>
                <a:gd name="connsiteX0" fmla="*/ 91440 w 716648"/>
                <a:gd name="connsiteY0" fmla="*/ 0 h 1988820"/>
                <a:gd name="connsiteX1" fmla="*/ 693420 w 716648"/>
                <a:gd name="connsiteY1" fmla="*/ 655320 h 1988820"/>
                <a:gd name="connsiteX2" fmla="*/ 579120 w 716648"/>
                <a:gd name="connsiteY2" fmla="*/ 1676400 h 1988820"/>
                <a:gd name="connsiteX3" fmla="*/ 106680 w 716648"/>
                <a:gd name="connsiteY3" fmla="*/ 1988820 h 1988820"/>
                <a:gd name="connsiteX4" fmla="*/ 0 w 716648"/>
                <a:gd name="connsiteY4" fmla="*/ 861060 h 1988820"/>
                <a:gd name="connsiteX5" fmla="*/ 91440 w 716648"/>
                <a:gd name="connsiteY5" fmla="*/ 0 h 1988820"/>
                <a:gd name="connsiteX0" fmla="*/ 91440 w 739505"/>
                <a:gd name="connsiteY0" fmla="*/ 0 h 1988820"/>
                <a:gd name="connsiteX1" fmla="*/ 693420 w 739505"/>
                <a:gd name="connsiteY1" fmla="*/ 655320 h 1988820"/>
                <a:gd name="connsiteX2" fmla="*/ 670560 w 739505"/>
                <a:gd name="connsiteY2" fmla="*/ 1615440 h 1988820"/>
                <a:gd name="connsiteX3" fmla="*/ 106680 w 739505"/>
                <a:gd name="connsiteY3" fmla="*/ 1988820 h 1988820"/>
                <a:gd name="connsiteX4" fmla="*/ 0 w 739505"/>
                <a:gd name="connsiteY4" fmla="*/ 861060 h 1988820"/>
                <a:gd name="connsiteX5" fmla="*/ 91440 w 739505"/>
                <a:gd name="connsiteY5" fmla="*/ 0 h 1988820"/>
                <a:gd name="connsiteX0" fmla="*/ 91440 w 723978"/>
                <a:gd name="connsiteY0" fmla="*/ 0 h 1988820"/>
                <a:gd name="connsiteX1" fmla="*/ 670560 w 723978"/>
                <a:gd name="connsiteY1" fmla="*/ 701040 h 1988820"/>
                <a:gd name="connsiteX2" fmla="*/ 670560 w 723978"/>
                <a:gd name="connsiteY2" fmla="*/ 1615440 h 1988820"/>
                <a:gd name="connsiteX3" fmla="*/ 106680 w 723978"/>
                <a:gd name="connsiteY3" fmla="*/ 1988820 h 1988820"/>
                <a:gd name="connsiteX4" fmla="*/ 0 w 723978"/>
                <a:gd name="connsiteY4" fmla="*/ 861060 h 1988820"/>
                <a:gd name="connsiteX5" fmla="*/ 91440 w 723978"/>
                <a:gd name="connsiteY5" fmla="*/ 0 h 19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78" h="1988820">
                  <a:moveTo>
                    <a:pt x="91440" y="0"/>
                  </a:moveTo>
                  <a:cubicBezTo>
                    <a:pt x="294640" y="198120"/>
                    <a:pt x="574040" y="431800"/>
                    <a:pt x="670560" y="701040"/>
                  </a:cubicBezTo>
                  <a:cubicBezTo>
                    <a:pt x="767080" y="970280"/>
                    <a:pt x="711200" y="1254760"/>
                    <a:pt x="670560" y="1615440"/>
                  </a:cubicBezTo>
                  <a:lnTo>
                    <a:pt x="106680" y="1988820"/>
                  </a:lnTo>
                  <a:lnTo>
                    <a:pt x="0" y="861060"/>
                  </a:lnTo>
                  <a:lnTo>
                    <a:pt x="9144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C2C2C2">
                    <a:alpha val="0"/>
                  </a:srgbClr>
                </a:gs>
              </a:gsLst>
              <a:lin ang="1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896335" y="912895"/>
              <a:ext cx="2045082" cy="5144992"/>
            </a:xfrm>
            <a:custGeom>
              <a:avLst/>
              <a:gdLst>
                <a:gd name="connsiteX0" fmla="*/ 982449 w 1382890"/>
                <a:gd name="connsiteY0" fmla="*/ 3543487 h 3594532"/>
                <a:gd name="connsiteX1" fmla="*/ 572874 w 1382890"/>
                <a:gd name="connsiteY1" fmla="*/ 3553012 h 3594532"/>
                <a:gd name="connsiteX2" fmla="*/ 372849 w 1382890"/>
                <a:gd name="connsiteY2" fmla="*/ 3038662 h 3594532"/>
                <a:gd name="connsiteX3" fmla="*/ 725274 w 1382890"/>
                <a:gd name="connsiteY3" fmla="*/ 2343337 h 3594532"/>
                <a:gd name="connsiteX4" fmla="*/ 515724 w 1382890"/>
                <a:gd name="connsiteY4" fmla="*/ 1838512 h 3594532"/>
                <a:gd name="connsiteX5" fmla="*/ 1374 w 1382890"/>
                <a:gd name="connsiteY5" fmla="*/ 1809937 h 3594532"/>
                <a:gd name="connsiteX6" fmla="*/ 372849 w 1382890"/>
                <a:gd name="connsiteY6" fmla="*/ 1705162 h 3594532"/>
                <a:gd name="connsiteX7" fmla="*/ 620499 w 1382890"/>
                <a:gd name="connsiteY7" fmla="*/ 1838512 h 3594532"/>
                <a:gd name="connsiteX8" fmla="*/ 668124 w 1382890"/>
                <a:gd name="connsiteY8" fmla="*/ 1609912 h 3594532"/>
                <a:gd name="connsiteX9" fmla="*/ 801474 w 1382890"/>
                <a:gd name="connsiteY9" fmla="*/ 1295587 h 3594532"/>
                <a:gd name="connsiteX10" fmla="*/ 744324 w 1382890"/>
                <a:gd name="connsiteY10" fmla="*/ 771712 h 3594532"/>
                <a:gd name="connsiteX11" fmla="*/ 515724 w 1382890"/>
                <a:gd name="connsiteY11" fmla="*/ 628837 h 3594532"/>
                <a:gd name="connsiteX12" fmla="*/ 668124 w 1382890"/>
                <a:gd name="connsiteY12" fmla="*/ 628837 h 3594532"/>
                <a:gd name="connsiteX13" fmla="*/ 744324 w 1382890"/>
                <a:gd name="connsiteY13" fmla="*/ 714562 h 3594532"/>
                <a:gd name="connsiteX14" fmla="*/ 849099 w 1382890"/>
                <a:gd name="connsiteY14" fmla="*/ 187 h 3594532"/>
                <a:gd name="connsiteX15" fmla="*/ 810999 w 1382890"/>
                <a:gd name="connsiteY15" fmla="*/ 647887 h 3594532"/>
                <a:gd name="connsiteX16" fmla="*/ 887199 w 1382890"/>
                <a:gd name="connsiteY16" fmla="*/ 1038412 h 3594532"/>
                <a:gd name="connsiteX17" fmla="*/ 915774 w 1382890"/>
                <a:gd name="connsiteY17" fmla="*/ 1286062 h 3594532"/>
                <a:gd name="connsiteX18" fmla="*/ 1087224 w 1382890"/>
                <a:gd name="connsiteY18" fmla="*/ 1152712 h 3594532"/>
                <a:gd name="connsiteX19" fmla="*/ 1315824 w 1382890"/>
                <a:gd name="connsiteY19" fmla="*/ 1133662 h 3594532"/>
                <a:gd name="connsiteX20" fmla="*/ 1068174 w 1382890"/>
                <a:gd name="connsiteY20" fmla="*/ 1190812 h 3594532"/>
                <a:gd name="connsiteX21" fmla="*/ 858624 w 1382890"/>
                <a:gd name="connsiteY21" fmla="*/ 1495612 h 3594532"/>
                <a:gd name="connsiteX22" fmla="*/ 801474 w 1382890"/>
                <a:gd name="connsiteY22" fmla="*/ 1857562 h 3594532"/>
                <a:gd name="connsiteX23" fmla="*/ 953874 w 1382890"/>
                <a:gd name="connsiteY23" fmla="*/ 2314762 h 3594532"/>
                <a:gd name="connsiteX24" fmla="*/ 877674 w 1382890"/>
                <a:gd name="connsiteY24" fmla="*/ 2552887 h 3594532"/>
                <a:gd name="connsiteX25" fmla="*/ 1191999 w 1382890"/>
                <a:gd name="connsiteY25" fmla="*/ 2495737 h 3594532"/>
                <a:gd name="connsiteX26" fmla="*/ 1382499 w 1382890"/>
                <a:gd name="connsiteY26" fmla="*/ 2590987 h 3594532"/>
                <a:gd name="connsiteX27" fmla="*/ 1144374 w 1382890"/>
                <a:gd name="connsiteY27" fmla="*/ 2533837 h 3594532"/>
                <a:gd name="connsiteX28" fmla="*/ 810999 w 1382890"/>
                <a:gd name="connsiteY28" fmla="*/ 2695762 h 3594532"/>
                <a:gd name="connsiteX29" fmla="*/ 668124 w 1382890"/>
                <a:gd name="connsiteY29" fmla="*/ 3048187 h 3594532"/>
                <a:gd name="connsiteX30" fmla="*/ 896724 w 1382890"/>
                <a:gd name="connsiteY30" fmla="*/ 3381562 h 3594532"/>
                <a:gd name="connsiteX31" fmla="*/ 982449 w 1382890"/>
                <a:gd name="connsiteY31" fmla="*/ 3543487 h 3594532"/>
                <a:gd name="connsiteX0" fmla="*/ 982886 w 1383327"/>
                <a:gd name="connsiteY0" fmla="*/ 3543487 h 3594532"/>
                <a:gd name="connsiteX1" fmla="*/ 573311 w 1383327"/>
                <a:gd name="connsiteY1" fmla="*/ 3553012 h 3594532"/>
                <a:gd name="connsiteX2" fmla="*/ 373286 w 1383327"/>
                <a:gd name="connsiteY2" fmla="*/ 3038662 h 3594532"/>
                <a:gd name="connsiteX3" fmla="*/ 725711 w 1383327"/>
                <a:gd name="connsiteY3" fmla="*/ 2343337 h 3594532"/>
                <a:gd name="connsiteX4" fmla="*/ 539021 w 1383327"/>
                <a:gd name="connsiteY4" fmla="*/ 1884232 h 3594532"/>
                <a:gd name="connsiteX5" fmla="*/ 1811 w 1383327"/>
                <a:gd name="connsiteY5" fmla="*/ 1809937 h 3594532"/>
                <a:gd name="connsiteX6" fmla="*/ 373286 w 1383327"/>
                <a:gd name="connsiteY6" fmla="*/ 1705162 h 3594532"/>
                <a:gd name="connsiteX7" fmla="*/ 620936 w 1383327"/>
                <a:gd name="connsiteY7" fmla="*/ 1838512 h 3594532"/>
                <a:gd name="connsiteX8" fmla="*/ 668561 w 1383327"/>
                <a:gd name="connsiteY8" fmla="*/ 1609912 h 3594532"/>
                <a:gd name="connsiteX9" fmla="*/ 801911 w 1383327"/>
                <a:gd name="connsiteY9" fmla="*/ 1295587 h 3594532"/>
                <a:gd name="connsiteX10" fmla="*/ 744761 w 1383327"/>
                <a:gd name="connsiteY10" fmla="*/ 771712 h 3594532"/>
                <a:gd name="connsiteX11" fmla="*/ 516161 w 1383327"/>
                <a:gd name="connsiteY11" fmla="*/ 628837 h 3594532"/>
                <a:gd name="connsiteX12" fmla="*/ 668561 w 1383327"/>
                <a:gd name="connsiteY12" fmla="*/ 628837 h 3594532"/>
                <a:gd name="connsiteX13" fmla="*/ 744761 w 1383327"/>
                <a:gd name="connsiteY13" fmla="*/ 714562 h 3594532"/>
                <a:gd name="connsiteX14" fmla="*/ 849536 w 1383327"/>
                <a:gd name="connsiteY14" fmla="*/ 187 h 3594532"/>
                <a:gd name="connsiteX15" fmla="*/ 811436 w 1383327"/>
                <a:gd name="connsiteY15" fmla="*/ 647887 h 3594532"/>
                <a:gd name="connsiteX16" fmla="*/ 887636 w 1383327"/>
                <a:gd name="connsiteY16" fmla="*/ 1038412 h 3594532"/>
                <a:gd name="connsiteX17" fmla="*/ 916211 w 1383327"/>
                <a:gd name="connsiteY17" fmla="*/ 1286062 h 3594532"/>
                <a:gd name="connsiteX18" fmla="*/ 1087661 w 1383327"/>
                <a:gd name="connsiteY18" fmla="*/ 1152712 h 3594532"/>
                <a:gd name="connsiteX19" fmla="*/ 1316261 w 1383327"/>
                <a:gd name="connsiteY19" fmla="*/ 1133662 h 3594532"/>
                <a:gd name="connsiteX20" fmla="*/ 1068611 w 1383327"/>
                <a:gd name="connsiteY20" fmla="*/ 1190812 h 3594532"/>
                <a:gd name="connsiteX21" fmla="*/ 859061 w 1383327"/>
                <a:gd name="connsiteY21" fmla="*/ 1495612 h 3594532"/>
                <a:gd name="connsiteX22" fmla="*/ 801911 w 1383327"/>
                <a:gd name="connsiteY22" fmla="*/ 1857562 h 3594532"/>
                <a:gd name="connsiteX23" fmla="*/ 954311 w 1383327"/>
                <a:gd name="connsiteY23" fmla="*/ 2314762 h 3594532"/>
                <a:gd name="connsiteX24" fmla="*/ 878111 w 1383327"/>
                <a:gd name="connsiteY24" fmla="*/ 2552887 h 3594532"/>
                <a:gd name="connsiteX25" fmla="*/ 1192436 w 1383327"/>
                <a:gd name="connsiteY25" fmla="*/ 2495737 h 3594532"/>
                <a:gd name="connsiteX26" fmla="*/ 1382936 w 1383327"/>
                <a:gd name="connsiteY26" fmla="*/ 2590987 h 3594532"/>
                <a:gd name="connsiteX27" fmla="*/ 1144811 w 1383327"/>
                <a:gd name="connsiteY27" fmla="*/ 2533837 h 3594532"/>
                <a:gd name="connsiteX28" fmla="*/ 811436 w 1383327"/>
                <a:gd name="connsiteY28" fmla="*/ 2695762 h 3594532"/>
                <a:gd name="connsiteX29" fmla="*/ 668561 w 1383327"/>
                <a:gd name="connsiteY29" fmla="*/ 3048187 h 3594532"/>
                <a:gd name="connsiteX30" fmla="*/ 897161 w 1383327"/>
                <a:gd name="connsiteY30" fmla="*/ 3381562 h 3594532"/>
                <a:gd name="connsiteX31" fmla="*/ 982886 w 1383327"/>
                <a:gd name="connsiteY31" fmla="*/ 3543487 h 3594532"/>
                <a:gd name="connsiteX0" fmla="*/ 982886 w 1383327"/>
                <a:gd name="connsiteY0" fmla="*/ 3543487 h 3594532"/>
                <a:gd name="connsiteX1" fmla="*/ 573311 w 1383327"/>
                <a:gd name="connsiteY1" fmla="*/ 3553012 h 3594532"/>
                <a:gd name="connsiteX2" fmla="*/ 373286 w 1383327"/>
                <a:gd name="connsiteY2" fmla="*/ 3038662 h 3594532"/>
                <a:gd name="connsiteX3" fmla="*/ 725711 w 1383327"/>
                <a:gd name="connsiteY3" fmla="*/ 2343337 h 3594532"/>
                <a:gd name="connsiteX4" fmla="*/ 539021 w 1383327"/>
                <a:gd name="connsiteY4" fmla="*/ 1884232 h 3594532"/>
                <a:gd name="connsiteX5" fmla="*/ 1811 w 1383327"/>
                <a:gd name="connsiteY5" fmla="*/ 1809937 h 3594532"/>
                <a:gd name="connsiteX6" fmla="*/ 373286 w 1383327"/>
                <a:gd name="connsiteY6" fmla="*/ 1705162 h 3594532"/>
                <a:gd name="connsiteX7" fmla="*/ 620936 w 1383327"/>
                <a:gd name="connsiteY7" fmla="*/ 1838512 h 3594532"/>
                <a:gd name="connsiteX8" fmla="*/ 668561 w 1383327"/>
                <a:gd name="connsiteY8" fmla="*/ 1609912 h 3594532"/>
                <a:gd name="connsiteX9" fmla="*/ 801911 w 1383327"/>
                <a:gd name="connsiteY9" fmla="*/ 1295587 h 3594532"/>
                <a:gd name="connsiteX10" fmla="*/ 744761 w 1383327"/>
                <a:gd name="connsiteY10" fmla="*/ 771712 h 3594532"/>
                <a:gd name="connsiteX11" fmla="*/ 516161 w 1383327"/>
                <a:gd name="connsiteY11" fmla="*/ 628837 h 3594532"/>
                <a:gd name="connsiteX12" fmla="*/ 668561 w 1383327"/>
                <a:gd name="connsiteY12" fmla="*/ 628837 h 3594532"/>
                <a:gd name="connsiteX13" fmla="*/ 744761 w 1383327"/>
                <a:gd name="connsiteY13" fmla="*/ 714562 h 3594532"/>
                <a:gd name="connsiteX14" fmla="*/ 849536 w 1383327"/>
                <a:gd name="connsiteY14" fmla="*/ 187 h 3594532"/>
                <a:gd name="connsiteX15" fmla="*/ 811436 w 1383327"/>
                <a:gd name="connsiteY15" fmla="*/ 647887 h 3594532"/>
                <a:gd name="connsiteX16" fmla="*/ 887636 w 1383327"/>
                <a:gd name="connsiteY16" fmla="*/ 1038412 h 3594532"/>
                <a:gd name="connsiteX17" fmla="*/ 916211 w 1383327"/>
                <a:gd name="connsiteY17" fmla="*/ 1286062 h 3594532"/>
                <a:gd name="connsiteX18" fmla="*/ 1087661 w 1383327"/>
                <a:gd name="connsiteY18" fmla="*/ 1152712 h 3594532"/>
                <a:gd name="connsiteX19" fmla="*/ 1316261 w 1383327"/>
                <a:gd name="connsiteY19" fmla="*/ 1133662 h 3594532"/>
                <a:gd name="connsiteX20" fmla="*/ 1068611 w 1383327"/>
                <a:gd name="connsiteY20" fmla="*/ 1190812 h 3594532"/>
                <a:gd name="connsiteX21" fmla="*/ 859061 w 1383327"/>
                <a:gd name="connsiteY21" fmla="*/ 1495612 h 3594532"/>
                <a:gd name="connsiteX22" fmla="*/ 801911 w 1383327"/>
                <a:gd name="connsiteY22" fmla="*/ 1857562 h 3594532"/>
                <a:gd name="connsiteX23" fmla="*/ 954311 w 1383327"/>
                <a:gd name="connsiteY23" fmla="*/ 2314762 h 3594532"/>
                <a:gd name="connsiteX24" fmla="*/ 878111 w 1383327"/>
                <a:gd name="connsiteY24" fmla="*/ 2552887 h 3594532"/>
                <a:gd name="connsiteX25" fmla="*/ 1192436 w 1383327"/>
                <a:gd name="connsiteY25" fmla="*/ 2495737 h 3594532"/>
                <a:gd name="connsiteX26" fmla="*/ 1382936 w 1383327"/>
                <a:gd name="connsiteY26" fmla="*/ 2590987 h 3594532"/>
                <a:gd name="connsiteX27" fmla="*/ 1144811 w 1383327"/>
                <a:gd name="connsiteY27" fmla="*/ 2533837 h 3594532"/>
                <a:gd name="connsiteX28" fmla="*/ 811436 w 1383327"/>
                <a:gd name="connsiteY28" fmla="*/ 2695762 h 3594532"/>
                <a:gd name="connsiteX29" fmla="*/ 668561 w 1383327"/>
                <a:gd name="connsiteY29" fmla="*/ 3048187 h 3594532"/>
                <a:gd name="connsiteX30" fmla="*/ 897161 w 1383327"/>
                <a:gd name="connsiteY30" fmla="*/ 3381562 h 3594532"/>
                <a:gd name="connsiteX31" fmla="*/ 982886 w 1383327"/>
                <a:gd name="connsiteY31" fmla="*/ 3543487 h 3594532"/>
                <a:gd name="connsiteX0" fmla="*/ 1005643 w 1406084"/>
                <a:gd name="connsiteY0" fmla="*/ 3543487 h 3594532"/>
                <a:gd name="connsiteX1" fmla="*/ 596068 w 1406084"/>
                <a:gd name="connsiteY1" fmla="*/ 3553012 h 3594532"/>
                <a:gd name="connsiteX2" fmla="*/ 396043 w 1406084"/>
                <a:gd name="connsiteY2" fmla="*/ 3038662 h 3594532"/>
                <a:gd name="connsiteX3" fmla="*/ 748468 w 1406084"/>
                <a:gd name="connsiteY3" fmla="*/ 2343337 h 3594532"/>
                <a:gd name="connsiteX4" fmla="*/ 561778 w 1406084"/>
                <a:gd name="connsiteY4" fmla="*/ 1884232 h 3594532"/>
                <a:gd name="connsiteX5" fmla="*/ 1708 w 1406084"/>
                <a:gd name="connsiteY5" fmla="*/ 1832797 h 3594532"/>
                <a:gd name="connsiteX6" fmla="*/ 396043 w 1406084"/>
                <a:gd name="connsiteY6" fmla="*/ 1705162 h 3594532"/>
                <a:gd name="connsiteX7" fmla="*/ 643693 w 1406084"/>
                <a:gd name="connsiteY7" fmla="*/ 1838512 h 3594532"/>
                <a:gd name="connsiteX8" fmla="*/ 691318 w 1406084"/>
                <a:gd name="connsiteY8" fmla="*/ 1609912 h 3594532"/>
                <a:gd name="connsiteX9" fmla="*/ 824668 w 1406084"/>
                <a:gd name="connsiteY9" fmla="*/ 1295587 h 3594532"/>
                <a:gd name="connsiteX10" fmla="*/ 767518 w 1406084"/>
                <a:gd name="connsiteY10" fmla="*/ 771712 h 3594532"/>
                <a:gd name="connsiteX11" fmla="*/ 538918 w 1406084"/>
                <a:gd name="connsiteY11" fmla="*/ 628837 h 3594532"/>
                <a:gd name="connsiteX12" fmla="*/ 691318 w 1406084"/>
                <a:gd name="connsiteY12" fmla="*/ 628837 h 3594532"/>
                <a:gd name="connsiteX13" fmla="*/ 767518 w 1406084"/>
                <a:gd name="connsiteY13" fmla="*/ 714562 h 3594532"/>
                <a:gd name="connsiteX14" fmla="*/ 872293 w 1406084"/>
                <a:gd name="connsiteY14" fmla="*/ 187 h 3594532"/>
                <a:gd name="connsiteX15" fmla="*/ 834193 w 1406084"/>
                <a:gd name="connsiteY15" fmla="*/ 647887 h 3594532"/>
                <a:gd name="connsiteX16" fmla="*/ 910393 w 1406084"/>
                <a:gd name="connsiteY16" fmla="*/ 1038412 h 3594532"/>
                <a:gd name="connsiteX17" fmla="*/ 938968 w 1406084"/>
                <a:gd name="connsiteY17" fmla="*/ 1286062 h 3594532"/>
                <a:gd name="connsiteX18" fmla="*/ 1110418 w 1406084"/>
                <a:gd name="connsiteY18" fmla="*/ 1152712 h 3594532"/>
                <a:gd name="connsiteX19" fmla="*/ 1339018 w 1406084"/>
                <a:gd name="connsiteY19" fmla="*/ 1133662 h 3594532"/>
                <a:gd name="connsiteX20" fmla="*/ 1091368 w 1406084"/>
                <a:gd name="connsiteY20" fmla="*/ 1190812 h 3594532"/>
                <a:gd name="connsiteX21" fmla="*/ 881818 w 1406084"/>
                <a:gd name="connsiteY21" fmla="*/ 1495612 h 3594532"/>
                <a:gd name="connsiteX22" fmla="*/ 824668 w 1406084"/>
                <a:gd name="connsiteY22" fmla="*/ 1857562 h 3594532"/>
                <a:gd name="connsiteX23" fmla="*/ 977068 w 1406084"/>
                <a:gd name="connsiteY23" fmla="*/ 2314762 h 3594532"/>
                <a:gd name="connsiteX24" fmla="*/ 900868 w 1406084"/>
                <a:gd name="connsiteY24" fmla="*/ 2552887 h 3594532"/>
                <a:gd name="connsiteX25" fmla="*/ 1215193 w 1406084"/>
                <a:gd name="connsiteY25" fmla="*/ 2495737 h 3594532"/>
                <a:gd name="connsiteX26" fmla="*/ 1405693 w 1406084"/>
                <a:gd name="connsiteY26" fmla="*/ 2590987 h 3594532"/>
                <a:gd name="connsiteX27" fmla="*/ 1167568 w 1406084"/>
                <a:gd name="connsiteY27" fmla="*/ 2533837 h 3594532"/>
                <a:gd name="connsiteX28" fmla="*/ 834193 w 1406084"/>
                <a:gd name="connsiteY28" fmla="*/ 2695762 h 3594532"/>
                <a:gd name="connsiteX29" fmla="*/ 691318 w 1406084"/>
                <a:gd name="connsiteY29" fmla="*/ 3048187 h 3594532"/>
                <a:gd name="connsiteX30" fmla="*/ 919918 w 1406084"/>
                <a:gd name="connsiteY30" fmla="*/ 3381562 h 3594532"/>
                <a:gd name="connsiteX31" fmla="*/ 1005643 w 1406084"/>
                <a:gd name="connsiteY31" fmla="*/ 3543487 h 3594532"/>
                <a:gd name="connsiteX0" fmla="*/ 1003993 w 1404434"/>
                <a:gd name="connsiteY0" fmla="*/ 3543487 h 3594532"/>
                <a:gd name="connsiteX1" fmla="*/ 594418 w 1404434"/>
                <a:gd name="connsiteY1" fmla="*/ 3553012 h 3594532"/>
                <a:gd name="connsiteX2" fmla="*/ 394393 w 1404434"/>
                <a:gd name="connsiteY2" fmla="*/ 3038662 h 3594532"/>
                <a:gd name="connsiteX3" fmla="*/ 746818 w 1404434"/>
                <a:gd name="connsiteY3" fmla="*/ 2343337 h 3594532"/>
                <a:gd name="connsiteX4" fmla="*/ 560128 w 1404434"/>
                <a:gd name="connsiteY4" fmla="*/ 1884232 h 3594532"/>
                <a:gd name="connsiteX5" fmla="*/ 58 w 1404434"/>
                <a:gd name="connsiteY5" fmla="*/ 1832797 h 3594532"/>
                <a:gd name="connsiteX6" fmla="*/ 394393 w 1404434"/>
                <a:gd name="connsiteY6" fmla="*/ 1705162 h 3594532"/>
                <a:gd name="connsiteX7" fmla="*/ 642043 w 1404434"/>
                <a:gd name="connsiteY7" fmla="*/ 1838512 h 3594532"/>
                <a:gd name="connsiteX8" fmla="*/ 689668 w 1404434"/>
                <a:gd name="connsiteY8" fmla="*/ 1609912 h 3594532"/>
                <a:gd name="connsiteX9" fmla="*/ 823018 w 1404434"/>
                <a:gd name="connsiteY9" fmla="*/ 1295587 h 3594532"/>
                <a:gd name="connsiteX10" fmla="*/ 765868 w 1404434"/>
                <a:gd name="connsiteY10" fmla="*/ 771712 h 3594532"/>
                <a:gd name="connsiteX11" fmla="*/ 537268 w 1404434"/>
                <a:gd name="connsiteY11" fmla="*/ 628837 h 3594532"/>
                <a:gd name="connsiteX12" fmla="*/ 689668 w 1404434"/>
                <a:gd name="connsiteY12" fmla="*/ 628837 h 3594532"/>
                <a:gd name="connsiteX13" fmla="*/ 765868 w 1404434"/>
                <a:gd name="connsiteY13" fmla="*/ 714562 h 3594532"/>
                <a:gd name="connsiteX14" fmla="*/ 870643 w 1404434"/>
                <a:gd name="connsiteY14" fmla="*/ 187 h 3594532"/>
                <a:gd name="connsiteX15" fmla="*/ 832543 w 1404434"/>
                <a:gd name="connsiteY15" fmla="*/ 647887 h 3594532"/>
                <a:gd name="connsiteX16" fmla="*/ 908743 w 1404434"/>
                <a:gd name="connsiteY16" fmla="*/ 1038412 h 3594532"/>
                <a:gd name="connsiteX17" fmla="*/ 937318 w 1404434"/>
                <a:gd name="connsiteY17" fmla="*/ 1286062 h 3594532"/>
                <a:gd name="connsiteX18" fmla="*/ 1108768 w 1404434"/>
                <a:gd name="connsiteY18" fmla="*/ 1152712 h 3594532"/>
                <a:gd name="connsiteX19" fmla="*/ 1337368 w 1404434"/>
                <a:gd name="connsiteY19" fmla="*/ 1133662 h 3594532"/>
                <a:gd name="connsiteX20" fmla="*/ 1089718 w 1404434"/>
                <a:gd name="connsiteY20" fmla="*/ 1190812 h 3594532"/>
                <a:gd name="connsiteX21" fmla="*/ 880168 w 1404434"/>
                <a:gd name="connsiteY21" fmla="*/ 1495612 h 3594532"/>
                <a:gd name="connsiteX22" fmla="*/ 823018 w 1404434"/>
                <a:gd name="connsiteY22" fmla="*/ 1857562 h 3594532"/>
                <a:gd name="connsiteX23" fmla="*/ 975418 w 1404434"/>
                <a:gd name="connsiteY23" fmla="*/ 2314762 h 3594532"/>
                <a:gd name="connsiteX24" fmla="*/ 899218 w 1404434"/>
                <a:gd name="connsiteY24" fmla="*/ 2552887 h 3594532"/>
                <a:gd name="connsiteX25" fmla="*/ 1213543 w 1404434"/>
                <a:gd name="connsiteY25" fmla="*/ 2495737 h 3594532"/>
                <a:gd name="connsiteX26" fmla="*/ 1404043 w 1404434"/>
                <a:gd name="connsiteY26" fmla="*/ 2590987 h 3594532"/>
                <a:gd name="connsiteX27" fmla="*/ 1165918 w 1404434"/>
                <a:gd name="connsiteY27" fmla="*/ 2533837 h 3594532"/>
                <a:gd name="connsiteX28" fmla="*/ 832543 w 1404434"/>
                <a:gd name="connsiteY28" fmla="*/ 2695762 h 3594532"/>
                <a:gd name="connsiteX29" fmla="*/ 689668 w 1404434"/>
                <a:gd name="connsiteY29" fmla="*/ 3048187 h 3594532"/>
                <a:gd name="connsiteX30" fmla="*/ 918268 w 1404434"/>
                <a:gd name="connsiteY30" fmla="*/ 3381562 h 3594532"/>
                <a:gd name="connsiteX31" fmla="*/ 1003993 w 1404434"/>
                <a:gd name="connsiteY31" fmla="*/ 3543487 h 3594532"/>
                <a:gd name="connsiteX0" fmla="*/ 1003993 w 1404434"/>
                <a:gd name="connsiteY0" fmla="*/ 3543487 h 3559332"/>
                <a:gd name="connsiteX1" fmla="*/ 594418 w 1404434"/>
                <a:gd name="connsiteY1" fmla="*/ 3553012 h 3559332"/>
                <a:gd name="connsiteX2" fmla="*/ 394393 w 1404434"/>
                <a:gd name="connsiteY2" fmla="*/ 3038662 h 3559332"/>
                <a:gd name="connsiteX3" fmla="*/ 746818 w 1404434"/>
                <a:gd name="connsiteY3" fmla="*/ 2343337 h 3559332"/>
                <a:gd name="connsiteX4" fmla="*/ 560128 w 1404434"/>
                <a:gd name="connsiteY4" fmla="*/ 1884232 h 3559332"/>
                <a:gd name="connsiteX5" fmla="*/ 58 w 1404434"/>
                <a:gd name="connsiteY5" fmla="*/ 1832797 h 3559332"/>
                <a:gd name="connsiteX6" fmla="*/ 394393 w 1404434"/>
                <a:gd name="connsiteY6" fmla="*/ 1705162 h 3559332"/>
                <a:gd name="connsiteX7" fmla="*/ 642043 w 1404434"/>
                <a:gd name="connsiteY7" fmla="*/ 1838512 h 3559332"/>
                <a:gd name="connsiteX8" fmla="*/ 689668 w 1404434"/>
                <a:gd name="connsiteY8" fmla="*/ 1609912 h 3559332"/>
                <a:gd name="connsiteX9" fmla="*/ 823018 w 1404434"/>
                <a:gd name="connsiteY9" fmla="*/ 1295587 h 3559332"/>
                <a:gd name="connsiteX10" fmla="*/ 765868 w 1404434"/>
                <a:gd name="connsiteY10" fmla="*/ 771712 h 3559332"/>
                <a:gd name="connsiteX11" fmla="*/ 537268 w 1404434"/>
                <a:gd name="connsiteY11" fmla="*/ 628837 h 3559332"/>
                <a:gd name="connsiteX12" fmla="*/ 689668 w 1404434"/>
                <a:gd name="connsiteY12" fmla="*/ 628837 h 3559332"/>
                <a:gd name="connsiteX13" fmla="*/ 765868 w 1404434"/>
                <a:gd name="connsiteY13" fmla="*/ 714562 h 3559332"/>
                <a:gd name="connsiteX14" fmla="*/ 870643 w 1404434"/>
                <a:gd name="connsiteY14" fmla="*/ 187 h 3559332"/>
                <a:gd name="connsiteX15" fmla="*/ 832543 w 1404434"/>
                <a:gd name="connsiteY15" fmla="*/ 647887 h 3559332"/>
                <a:gd name="connsiteX16" fmla="*/ 908743 w 1404434"/>
                <a:gd name="connsiteY16" fmla="*/ 1038412 h 3559332"/>
                <a:gd name="connsiteX17" fmla="*/ 937318 w 1404434"/>
                <a:gd name="connsiteY17" fmla="*/ 1286062 h 3559332"/>
                <a:gd name="connsiteX18" fmla="*/ 1108768 w 1404434"/>
                <a:gd name="connsiteY18" fmla="*/ 1152712 h 3559332"/>
                <a:gd name="connsiteX19" fmla="*/ 1337368 w 1404434"/>
                <a:gd name="connsiteY19" fmla="*/ 1133662 h 3559332"/>
                <a:gd name="connsiteX20" fmla="*/ 1089718 w 1404434"/>
                <a:gd name="connsiteY20" fmla="*/ 1190812 h 3559332"/>
                <a:gd name="connsiteX21" fmla="*/ 880168 w 1404434"/>
                <a:gd name="connsiteY21" fmla="*/ 1495612 h 3559332"/>
                <a:gd name="connsiteX22" fmla="*/ 823018 w 1404434"/>
                <a:gd name="connsiteY22" fmla="*/ 1857562 h 3559332"/>
                <a:gd name="connsiteX23" fmla="*/ 975418 w 1404434"/>
                <a:gd name="connsiteY23" fmla="*/ 2314762 h 3559332"/>
                <a:gd name="connsiteX24" fmla="*/ 899218 w 1404434"/>
                <a:gd name="connsiteY24" fmla="*/ 2552887 h 3559332"/>
                <a:gd name="connsiteX25" fmla="*/ 1213543 w 1404434"/>
                <a:gd name="connsiteY25" fmla="*/ 2495737 h 3559332"/>
                <a:gd name="connsiteX26" fmla="*/ 1404043 w 1404434"/>
                <a:gd name="connsiteY26" fmla="*/ 2590987 h 3559332"/>
                <a:gd name="connsiteX27" fmla="*/ 1165918 w 1404434"/>
                <a:gd name="connsiteY27" fmla="*/ 2533837 h 3559332"/>
                <a:gd name="connsiteX28" fmla="*/ 832543 w 1404434"/>
                <a:gd name="connsiteY28" fmla="*/ 2695762 h 3559332"/>
                <a:gd name="connsiteX29" fmla="*/ 689668 w 1404434"/>
                <a:gd name="connsiteY29" fmla="*/ 3048187 h 3559332"/>
                <a:gd name="connsiteX30" fmla="*/ 918268 w 1404434"/>
                <a:gd name="connsiteY30" fmla="*/ 3381562 h 3559332"/>
                <a:gd name="connsiteX31" fmla="*/ 1003993 w 1404434"/>
                <a:gd name="connsiteY31" fmla="*/ 3543487 h 3559332"/>
                <a:gd name="connsiteX0" fmla="*/ 1003993 w 1404434"/>
                <a:gd name="connsiteY0" fmla="*/ 3543487 h 3553018"/>
                <a:gd name="connsiteX1" fmla="*/ 594418 w 1404434"/>
                <a:gd name="connsiteY1" fmla="*/ 3553012 h 3553018"/>
                <a:gd name="connsiteX2" fmla="*/ 394393 w 1404434"/>
                <a:gd name="connsiteY2" fmla="*/ 3038662 h 3553018"/>
                <a:gd name="connsiteX3" fmla="*/ 746818 w 1404434"/>
                <a:gd name="connsiteY3" fmla="*/ 2343337 h 3553018"/>
                <a:gd name="connsiteX4" fmla="*/ 560128 w 1404434"/>
                <a:gd name="connsiteY4" fmla="*/ 1884232 h 3553018"/>
                <a:gd name="connsiteX5" fmla="*/ 58 w 1404434"/>
                <a:gd name="connsiteY5" fmla="*/ 1832797 h 3553018"/>
                <a:gd name="connsiteX6" fmla="*/ 394393 w 1404434"/>
                <a:gd name="connsiteY6" fmla="*/ 1705162 h 3553018"/>
                <a:gd name="connsiteX7" fmla="*/ 642043 w 1404434"/>
                <a:gd name="connsiteY7" fmla="*/ 1838512 h 3553018"/>
                <a:gd name="connsiteX8" fmla="*/ 689668 w 1404434"/>
                <a:gd name="connsiteY8" fmla="*/ 1609912 h 3553018"/>
                <a:gd name="connsiteX9" fmla="*/ 823018 w 1404434"/>
                <a:gd name="connsiteY9" fmla="*/ 1295587 h 3553018"/>
                <a:gd name="connsiteX10" fmla="*/ 765868 w 1404434"/>
                <a:gd name="connsiteY10" fmla="*/ 771712 h 3553018"/>
                <a:gd name="connsiteX11" fmla="*/ 537268 w 1404434"/>
                <a:gd name="connsiteY11" fmla="*/ 628837 h 3553018"/>
                <a:gd name="connsiteX12" fmla="*/ 689668 w 1404434"/>
                <a:gd name="connsiteY12" fmla="*/ 628837 h 3553018"/>
                <a:gd name="connsiteX13" fmla="*/ 765868 w 1404434"/>
                <a:gd name="connsiteY13" fmla="*/ 714562 h 3553018"/>
                <a:gd name="connsiteX14" fmla="*/ 870643 w 1404434"/>
                <a:gd name="connsiteY14" fmla="*/ 187 h 3553018"/>
                <a:gd name="connsiteX15" fmla="*/ 832543 w 1404434"/>
                <a:gd name="connsiteY15" fmla="*/ 647887 h 3553018"/>
                <a:gd name="connsiteX16" fmla="*/ 908743 w 1404434"/>
                <a:gd name="connsiteY16" fmla="*/ 1038412 h 3553018"/>
                <a:gd name="connsiteX17" fmla="*/ 937318 w 1404434"/>
                <a:gd name="connsiteY17" fmla="*/ 1286062 h 3553018"/>
                <a:gd name="connsiteX18" fmla="*/ 1108768 w 1404434"/>
                <a:gd name="connsiteY18" fmla="*/ 1152712 h 3553018"/>
                <a:gd name="connsiteX19" fmla="*/ 1337368 w 1404434"/>
                <a:gd name="connsiteY19" fmla="*/ 1133662 h 3553018"/>
                <a:gd name="connsiteX20" fmla="*/ 1089718 w 1404434"/>
                <a:gd name="connsiteY20" fmla="*/ 1190812 h 3553018"/>
                <a:gd name="connsiteX21" fmla="*/ 880168 w 1404434"/>
                <a:gd name="connsiteY21" fmla="*/ 1495612 h 3553018"/>
                <a:gd name="connsiteX22" fmla="*/ 823018 w 1404434"/>
                <a:gd name="connsiteY22" fmla="*/ 1857562 h 3553018"/>
                <a:gd name="connsiteX23" fmla="*/ 975418 w 1404434"/>
                <a:gd name="connsiteY23" fmla="*/ 2314762 h 3553018"/>
                <a:gd name="connsiteX24" fmla="*/ 899218 w 1404434"/>
                <a:gd name="connsiteY24" fmla="*/ 2552887 h 3553018"/>
                <a:gd name="connsiteX25" fmla="*/ 1213543 w 1404434"/>
                <a:gd name="connsiteY25" fmla="*/ 2495737 h 3553018"/>
                <a:gd name="connsiteX26" fmla="*/ 1404043 w 1404434"/>
                <a:gd name="connsiteY26" fmla="*/ 2590987 h 3553018"/>
                <a:gd name="connsiteX27" fmla="*/ 1165918 w 1404434"/>
                <a:gd name="connsiteY27" fmla="*/ 2533837 h 3553018"/>
                <a:gd name="connsiteX28" fmla="*/ 832543 w 1404434"/>
                <a:gd name="connsiteY28" fmla="*/ 2695762 h 3553018"/>
                <a:gd name="connsiteX29" fmla="*/ 689668 w 1404434"/>
                <a:gd name="connsiteY29" fmla="*/ 3048187 h 3553018"/>
                <a:gd name="connsiteX30" fmla="*/ 918268 w 1404434"/>
                <a:gd name="connsiteY30" fmla="*/ 3381562 h 3553018"/>
                <a:gd name="connsiteX31" fmla="*/ 1003993 w 1404434"/>
                <a:gd name="connsiteY31" fmla="*/ 3543487 h 3553018"/>
                <a:gd name="connsiteX0" fmla="*/ 1003993 w 1404434"/>
                <a:gd name="connsiteY0" fmla="*/ 3543487 h 3553025"/>
                <a:gd name="connsiteX1" fmla="*/ 594418 w 1404434"/>
                <a:gd name="connsiteY1" fmla="*/ 3553012 h 3553025"/>
                <a:gd name="connsiteX2" fmla="*/ 394393 w 1404434"/>
                <a:gd name="connsiteY2" fmla="*/ 3038662 h 3553025"/>
                <a:gd name="connsiteX3" fmla="*/ 746818 w 1404434"/>
                <a:gd name="connsiteY3" fmla="*/ 2343337 h 3553025"/>
                <a:gd name="connsiteX4" fmla="*/ 560128 w 1404434"/>
                <a:gd name="connsiteY4" fmla="*/ 1884232 h 3553025"/>
                <a:gd name="connsiteX5" fmla="*/ 58 w 1404434"/>
                <a:gd name="connsiteY5" fmla="*/ 1832797 h 3553025"/>
                <a:gd name="connsiteX6" fmla="*/ 394393 w 1404434"/>
                <a:gd name="connsiteY6" fmla="*/ 1705162 h 3553025"/>
                <a:gd name="connsiteX7" fmla="*/ 642043 w 1404434"/>
                <a:gd name="connsiteY7" fmla="*/ 1838512 h 3553025"/>
                <a:gd name="connsiteX8" fmla="*/ 689668 w 1404434"/>
                <a:gd name="connsiteY8" fmla="*/ 1609912 h 3553025"/>
                <a:gd name="connsiteX9" fmla="*/ 823018 w 1404434"/>
                <a:gd name="connsiteY9" fmla="*/ 1295587 h 3553025"/>
                <a:gd name="connsiteX10" fmla="*/ 765868 w 1404434"/>
                <a:gd name="connsiteY10" fmla="*/ 771712 h 3553025"/>
                <a:gd name="connsiteX11" fmla="*/ 537268 w 1404434"/>
                <a:gd name="connsiteY11" fmla="*/ 628837 h 3553025"/>
                <a:gd name="connsiteX12" fmla="*/ 689668 w 1404434"/>
                <a:gd name="connsiteY12" fmla="*/ 628837 h 3553025"/>
                <a:gd name="connsiteX13" fmla="*/ 765868 w 1404434"/>
                <a:gd name="connsiteY13" fmla="*/ 714562 h 3553025"/>
                <a:gd name="connsiteX14" fmla="*/ 870643 w 1404434"/>
                <a:gd name="connsiteY14" fmla="*/ 187 h 3553025"/>
                <a:gd name="connsiteX15" fmla="*/ 832543 w 1404434"/>
                <a:gd name="connsiteY15" fmla="*/ 647887 h 3553025"/>
                <a:gd name="connsiteX16" fmla="*/ 908743 w 1404434"/>
                <a:gd name="connsiteY16" fmla="*/ 1038412 h 3553025"/>
                <a:gd name="connsiteX17" fmla="*/ 937318 w 1404434"/>
                <a:gd name="connsiteY17" fmla="*/ 1286062 h 3553025"/>
                <a:gd name="connsiteX18" fmla="*/ 1108768 w 1404434"/>
                <a:gd name="connsiteY18" fmla="*/ 1152712 h 3553025"/>
                <a:gd name="connsiteX19" fmla="*/ 1337368 w 1404434"/>
                <a:gd name="connsiteY19" fmla="*/ 1133662 h 3553025"/>
                <a:gd name="connsiteX20" fmla="*/ 1089718 w 1404434"/>
                <a:gd name="connsiteY20" fmla="*/ 1190812 h 3553025"/>
                <a:gd name="connsiteX21" fmla="*/ 880168 w 1404434"/>
                <a:gd name="connsiteY21" fmla="*/ 1495612 h 3553025"/>
                <a:gd name="connsiteX22" fmla="*/ 823018 w 1404434"/>
                <a:gd name="connsiteY22" fmla="*/ 1857562 h 3553025"/>
                <a:gd name="connsiteX23" fmla="*/ 975418 w 1404434"/>
                <a:gd name="connsiteY23" fmla="*/ 2314762 h 3553025"/>
                <a:gd name="connsiteX24" fmla="*/ 899218 w 1404434"/>
                <a:gd name="connsiteY24" fmla="*/ 2552887 h 3553025"/>
                <a:gd name="connsiteX25" fmla="*/ 1213543 w 1404434"/>
                <a:gd name="connsiteY25" fmla="*/ 2495737 h 3553025"/>
                <a:gd name="connsiteX26" fmla="*/ 1404043 w 1404434"/>
                <a:gd name="connsiteY26" fmla="*/ 2590987 h 3553025"/>
                <a:gd name="connsiteX27" fmla="*/ 1165918 w 1404434"/>
                <a:gd name="connsiteY27" fmla="*/ 2533837 h 3553025"/>
                <a:gd name="connsiteX28" fmla="*/ 832543 w 1404434"/>
                <a:gd name="connsiteY28" fmla="*/ 2695762 h 3553025"/>
                <a:gd name="connsiteX29" fmla="*/ 689668 w 1404434"/>
                <a:gd name="connsiteY29" fmla="*/ 3048187 h 3553025"/>
                <a:gd name="connsiteX30" fmla="*/ 918268 w 1404434"/>
                <a:gd name="connsiteY30" fmla="*/ 3381562 h 3553025"/>
                <a:gd name="connsiteX31" fmla="*/ 1003993 w 1404434"/>
                <a:gd name="connsiteY31" fmla="*/ 3543487 h 3553025"/>
                <a:gd name="connsiteX0" fmla="*/ 1016693 w 1404434"/>
                <a:gd name="connsiteY0" fmla="*/ 3543487 h 3588988"/>
                <a:gd name="connsiteX1" fmla="*/ 594418 w 1404434"/>
                <a:gd name="connsiteY1" fmla="*/ 3553012 h 3588988"/>
                <a:gd name="connsiteX2" fmla="*/ 394393 w 1404434"/>
                <a:gd name="connsiteY2" fmla="*/ 3038662 h 3588988"/>
                <a:gd name="connsiteX3" fmla="*/ 746818 w 1404434"/>
                <a:gd name="connsiteY3" fmla="*/ 2343337 h 3588988"/>
                <a:gd name="connsiteX4" fmla="*/ 560128 w 1404434"/>
                <a:gd name="connsiteY4" fmla="*/ 1884232 h 3588988"/>
                <a:gd name="connsiteX5" fmla="*/ 58 w 1404434"/>
                <a:gd name="connsiteY5" fmla="*/ 1832797 h 3588988"/>
                <a:gd name="connsiteX6" fmla="*/ 394393 w 1404434"/>
                <a:gd name="connsiteY6" fmla="*/ 1705162 h 3588988"/>
                <a:gd name="connsiteX7" fmla="*/ 642043 w 1404434"/>
                <a:gd name="connsiteY7" fmla="*/ 1838512 h 3588988"/>
                <a:gd name="connsiteX8" fmla="*/ 689668 w 1404434"/>
                <a:gd name="connsiteY8" fmla="*/ 1609912 h 3588988"/>
                <a:gd name="connsiteX9" fmla="*/ 823018 w 1404434"/>
                <a:gd name="connsiteY9" fmla="*/ 1295587 h 3588988"/>
                <a:gd name="connsiteX10" fmla="*/ 765868 w 1404434"/>
                <a:gd name="connsiteY10" fmla="*/ 771712 h 3588988"/>
                <a:gd name="connsiteX11" fmla="*/ 537268 w 1404434"/>
                <a:gd name="connsiteY11" fmla="*/ 628837 h 3588988"/>
                <a:gd name="connsiteX12" fmla="*/ 689668 w 1404434"/>
                <a:gd name="connsiteY12" fmla="*/ 628837 h 3588988"/>
                <a:gd name="connsiteX13" fmla="*/ 765868 w 1404434"/>
                <a:gd name="connsiteY13" fmla="*/ 714562 h 3588988"/>
                <a:gd name="connsiteX14" fmla="*/ 870643 w 1404434"/>
                <a:gd name="connsiteY14" fmla="*/ 187 h 3588988"/>
                <a:gd name="connsiteX15" fmla="*/ 832543 w 1404434"/>
                <a:gd name="connsiteY15" fmla="*/ 647887 h 3588988"/>
                <a:gd name="connsiteX16" fmla="*/ 908743 w 1404434"/>
                <a:gd name="connsiteY16" fmla="*/ 1038412 h 3588988"/>
                <a:gd name="connsiteX17" fmla="*/ 937318 w 1404434"/>
                <a:gd name="connsiteY17" fmla="*/ 1286062 h 3588988"/>
                <a:gd name="connsiteX18" fmla="*/ 1108768 w 1404434"/>
                <a:gd name="connsiteY18" fmla="*/ 1152712 h 3588988"/>
                <a:gd name="connsiteX19" fmla="*/ 1337368 w 1404434"/>
                <a:gd name="connsiteY19" fmla="*/ 1133662 h 3588988"/>
                <a:gd name="connsiteX20" fmla="*/ 1089718 w 1404434"/>
                <a:gd name="connsiteY20" fmla="*/ 1190812 h 3588988"/>
                <a:gd name="connsiteX21" fmla="*/ 880168 w 1404434"/>
                <a:gd name="connsiteY21" fmla="*/ 1495612 h 3588988"/>
                <a:gd name="connsiteX22" fmla="*/ 823018 w 1404434"/>
                <a:gd name="connsiteY22" fmla="*/ 1857562 h 3588988"/>
                <a:gd name="connsiteX23" fmla="*/ 975418 w 1404434"/>
                <a:gd name="connsiteY23" fmla="*/ 2314762 h 3588988"/>
                <a:gd name="connsiteX24" fmla="*/ 899218 w 1404434"/>
                <a:gd name="connsiteY24" fmla="*/ 2552887 h 3588988"/>
                <a:gd name="connsiteX25" fmla="*/ 1213543 w 1404434"/>
                <a:gd name="connsiteY25" fmla="*/ 2495737 h 3588988"/>
                <a:gd name="connsiteX26" fmla="*/ 1404043 w 1404434"/>
                <a:gd name="connsiteY26" fmla="*/ 2590987 h 3588988"/>
                <a:gd name="connsiteX27" fmla="*/ 1165918 w 1404434"/>
                <a:gd name="connsiteY27" fmla="*/ 2533837 h 3588988"/>
                <a:gd name="connsiteX28" fmla="*/ 832543 w 1404434"/>
                <a:gd name="connsiteY28" fmla="*/ 2695762 h 3588988"/>
                <a:gd name="connsiteX29" fmla="*/ 689668 w 1404434"/>
                <a:gd name="connsiteY29" fmla="*/ 3048187 h 3588988"/>
                <a:gd name="connsiteX30" fmla="*/ 918268 w 1404434"/>
                <a:gd name="connsiteY30" fmla="*/ 3381562 h 3588988"/>
                <a:gd name="connsiteX31" fmla="*/ 1016693 w 1404434"/>
                <a:gd name="connsiteY31" fmla="*/ 3543487 h 3588988"/>
                <a:gd name="connsiteX0" fmla="*/ 1016693 w 1404434"/>
                <a:gd name="connsiteY0" fmla="*/ 3543487 h 3592198"/>
                <a:gd name="connsiteX1" fmla="*/ 591243 w 1404434"/>
                <a:gd name="connsiteY1" fmla="*/ 3549837 h 3592198"/>
                <a:gd name="connsiteX2" fmla="*/ 394393 w 1404434"/>
                <a:gd name="connsiteY2" fmla="*/ 3038662 h 3592198"/>
                <a:gd name="connsiteX3" fmla="*/ 746818 w 1404434"/>
                <a:gd name="connsiteY3" fmla="*/ 2343337 h 3592198"/>
                <a:gd name="connsiteX4" fmla="*/ 560128 w 1404434"/>
                <a:gd name="connsiteY4" fmla="*/ 1884232 h 3592198"/>
                <a:gd name="connsiteX5" fmla="*/ 58 w 1404434"/>
                <a:gd name="connsiteY5" fmla="*/ 1832797 h 3592198"/>
                <a:gd name="connsiteX6" fmla="*/ 394393 w 1404434"/>
                <a:gd name="connsiteY6" fmla="*/ 1705162 h 3592198"/>
                <a:gd name="connsiteX7" fmla="*/ 642043 w 1404434"/>
                <a:gd name="connsiteY7" fmla="*/ 1838512 h 3592198"/>
                <a:gd name="connsiteX8" fmla="*/ 689668 w 1404434"/>
                <a:gd name="connsiteY8" fmla="*/ 1609912 h 3592198"/>
                <a:gd name="connsiteX9" fmla="*/ 823018 w 1404434"/>
                <a:gd name="connsiteY9" fmla="*/ 1295587 h 3592198"/>
                <a:gd name="connsiteX10" fmla="*/ 765868 w 1404434"/>
                <a:gd name="connsiteY10" fmla="*/ 771712 h 3592198"/>
                <a:gd name="connsiteX11" fmla="*/ 537268 w 1404434"/>
                <a:gd name="connsiteY11" fmla="*/ 628837 h 3592198"/>
                <a:gd name="connsiteX12" fmla="*/ 689668 w 1404434"/>
                <a:gd name="connsiteY12" fmla="*/ 628837 h 3592198"/>
                <a:gd name="connsiteX13" fmla="*/ 765868 w 1404434"/>
                <a:gd name="connsiteY13" fmla="*/ 714562 h 3592198"/>
                <a:gd name="connsiteX14" fmla="*/ 870643 w 1404434"/>
                <a:gd name="connsiteY14" fmla="*/ 187 h 3592198"/>
                <a:gd name="connsiteX15" fmla="*/ 832543 w 1404434"/>
                <a:gd name="connsiteY15" fmla="*/ 647887 h 3592198"/>
                <a:gd name="connsiteX16" fmla="*/ 908743 w 1404434"/>
                <a:gd name="connsiteY16" fmla="*/ 1038412 h 3592198"/>
                <a:gd name="connsiteX17" fmla="*/ 937318 w 1404434"/>
                <a:gd name="connsiteY17" fmla="*/ 1286062 h 3592198"/>
                <a:gd name="connsiteX18" fmla="*/ 1108768 w 1404434"/>
                <a:gd name="connsiteY18" fmla="*/ 1152712 h 3592198"/>
                <a:gd name="connsiteX19" fmla="*/ 1337368 w 1404434"/>
                <a:gd name="connsiteY19" fmla="*/ 1133662 h 3592198"/>
                <a:gd name="connsiteX20" fmla="*/ 1089718 w 1404434"/>
                <a:gd name="connsiteY20" fmla="*/ 1190812 h 3592198"/>
                <a:gd name="connsiteX21" fmla="*/ 880168 w 1404434"/>
                <a:gd name="connsiteY21" fmla="*/ 1495612 h 3592198"/>
                <a:gd name="connsiteX22" fmla="*/ 823018 w 1404434"/>
                <a:gd name="connsiteY22" fmla="*/ 1857562 h 3592198"/>
                <a:gd name="connsiteX23" fmla="*/ 975418 w 1404434"/>
                <a:gd name="connsiteY23" fmla="*/ 2314762 h 3592198"/>
                <a:gd name="connsiteX24" fmla="*/ 899218 w 1404434"/>
                <a:gd name="connsiteY24" fmla="*/ 2552887 h 3592198"/>
                <a:gd name="connsiteX25" fmla="*/ 1213543 w 1404434"/>
                <a:gd name="connsiteY25" fmla="*/ 2495737 h 3592198"/>
                <a:gd name="connsiteX26" fmla="*/ 1404043 w 1404434"/>
                <a:gd name="connsiteY26" fmla="*/ 2590987 h 3592198"/>
                <a:gd name="connsiteX27" fmla="*/ 1165918 w 1404434"/>
                <a:gd name="connsiteY27" fmla="*/ 2533837 h 3592198"/>
                <a:gd name="connsiteX28" fmla="*/ 832543 w 1404434"/>
                <a:gd name="connsiteY28" fmla="*/ 2695762 h 3592198"/>
                <a:gd name="connsiteX29" fmla="*/ 689668 w 1404434"/>
                <a:gd name="connsiteY29" fmla="*/ 3048187 h 3592198"/>
                <a:gd name="connsiteX30" fmla="*/ 918268 w 1404434"/>
                <a:gd name="connsiteY30" fmla="*/ 3381562 h 3592198"/>
                <a:gd name="connsiteX31" fmla="*/ 1016693 w 1404434"/>
                <a:gd name="connsiteY31" fmla="*/ 3543487 h 3592198"/>
                <a:gd name="connsiteX0" fmla="*/ 1016693 w 1404434"/>
                <a:gd name="connsiteY0" fmla="*/ 3543487 h 3558296"/>
                <a:gd name="connsiteX1" fmla="*/ 591243 w 1404434"/>
                <a:gd name="connsiteY1" fmla="*/ 3549837 h 3558296"/>
                <a:gd name="connsiteX2" fmla="*/ 394393 w 1404434"/>
                <a:gd name="connsiteY2" fmla="*/ 3038662 h 3558296"/>
                <a:gd name="connsiteX3" fmla="*/ 746818 w 1404434"/>
                <a:gd name="connsiteY3" fmla="*/ 2343337 h 3558296"/>
                <a:gd name="connsiteX4" fmla="*/ 560128 w 1404434"/>
                <a:gd name="connsiteY4" fmla="*/ 1884232 h 3558296"/>
                <a:gd name="connsiteX5" fmla="*/ 58 w 1404434"/>
                <a:gd name="connsiteY5" fmla="*/ 1832797 h 3558296"/>
                <a:gd name="connsiteX6" fmla="*/ 394393 w 1404434"/>
                <a:gd name="connsiteY6" fmla="*/ 1705162 h 3558296"/>
                <a:gd name="connsiteX7" fmla="*/ 642043 w 1404434"/>
                <a:gd name="connsiteY7" fmla="*/ 1838512 h 3558296"/>
                <a:gd name="connsiteX8" fmla="*/ 689668 w 1404434"/>
                <a:gd name="connsiteY8" fmla="*/ 1609912 h 3558296"/>
                <a:gd name="connsiteX9" fmla="*/ 823018 w 1404434"/>
                <a:gd name="connsiteY9" fmla="*/ 1295587 h 3558296"/>
                <a:gd name="connsiteX10" fmla="*/ 765868 w 1404434"/>
                <a:gd name="connsiteY10" fmla="*/ 771712 h 3558296"/>
                <a:gd name="connsiteX11" fmla="*/ 537268 w 1404434"/>
                <a:gd name="connsiteY11" fmla="*/ 628837 h 3558296"/>
                <a:gd name="connsiteX12" fmla="*/ 689668 w 1404434"/>
                <a:gd name="connsiteY12" fmla="*/ 628837 h 3558296"/>
                <a:gd name="connsiteX13" fmla="*/ 765868 w 1404434"/>
                <a:gd name="connsiteY13" fmla="*/ 714562 h 3558296"/>
                <a:gd name="connsiteX14" fmla="*/ 870643 w 1404434"/>
                <a:gd name="connsiteY14" fmla="*/ 187 h 3558296"/>
                <a:gd name="connsiteX15" fmla="*/ 832543 w 1404434"/>
                <a:gd name="connsiteY15" fmla="*/ 647887 h 3558296"/>
                <a:gd name="connsiteX16" fmla="*/ 908743 w 1404434"/>
                <a:gd name="connsiteY16" fmla="*/ 1038412 h 3558296"/>
                <a:gd name="connsiteX17" fmla="*/ 937318 w 1404434"/>
                <a:gd name="connsiteY17" fmla="*/ 1286062 h 3558296"/>
                <a:gd name="connsiteX18" fmla="*/ 1108768 w 1404434"/>
                <a:gd name="connsiteY18" fmla="*/ 1152712 h 3558296"/>
                <a:gd name="connsiteX19" fmla="*/ 1337368 w 1404434"/>
                <a:gd name="connsiteY19" fmla="*/ 1133662 h 3558296"/>
                <a:gd name="connsiteX20" fmla="*/ 1089718 w 1404434"/>
                <a:gd name="connsiteY20" fmla="*/ 1190812 h 3558296"/>
                <a:gd name="connsiteX21" fmla="*/ 880168 w 1404434"/>
                <a:gd name="connsiteY21" fmla="*/ 1495612 h 3558296"/>
                <a:gd name="connsiteX22" fmla="*/ 823018 w 1404434"/>
                <a:gd name="connsiteY22" fmla="*/ 1857562 h 3558296"/>
                <a:gd name="connsiteX23" fmla="*/ 975418 w 1404434"/>
                <a:gd name="connsiteY23" fmla="*/ 2314762 h 3558296"/>
                <a:gd name="connsiteX24" fmla="*/ 899218 w 1404434"/>
                <a:gd name="connsiteY24" fmla="*/ 2552887 h 3558296"/>
                <a:gd name="connsiteX25" fmla="*/ 1213543 w 1404434"/>
                <a:gd name="connsiteY25" fmla="*/ 2495737 h 3558296"/>
                <a:gd name="connsiteX26" fmla="*/ 1404043 w 1404434"/>
                <a:gd name="connsiteY26" fmla="*/ 2590987 h 3558296"/>
                <a:gd name="connsiteX27" fmla="*/ 1165918 w 1404434"/>
                <a:gd name="connsiteY27" fmla="*/ 2533837 h 3558296"/>
                <a:gd name="connsiteX28" fmla="*/ 832543 w 1404434"/>
                <a:gd name="connsiteY28" fmla="*/ 2695762 h 3558296"/>
                <a:gd name="connsiteX29" fmla="*/ 689668 w 1404434"/>
                <a:gd name="connsiteY29" fmla="*/ 3048187 h 3558296"/>
                <a:gd name="connsiteX30" fmla="*/ 918268 w 1404434"/>
                <a:gd name="connsiteY30" fmla="*/ 3381562 h 3558296"/>
                <a:gd name="connsiteX31" fmla="*/ 1016693 w 1404434"/>
                <a:gd name="connsiteY31" fmla="*/ 3543487 h 3558296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434"/>
                <a:gd name="connsiteY0" fmla="*/ 3543487 h 3550128"/>
                <a:gd name="connsiteX1" fmla="*/ 591243 w 1404434"/>
                <a:gd name="connsiteY1" fmla="*/ 3549837 h 3550128"/>
                <a:gd name="connsiteX2" fmla="*/ 394393 w 1404434"/>
                <a:gd name="connsiteY2" fmla="*/ 3038662 h 3550128"/>
                <a:gd name="connsiteX3" fmla="*/ 746818 w 1404434"/>
                <a:gd name="connsiteY3" fmla="*/ 2343337 h 3550128"/>
                <a:gd name="connsiteX4" fmla="*/ 560128 w 1404434"/>
                <a:gd name="connsiteY4" fmla="*/ 1884232 h 3550128"/>
                <a:gd name="connsiteX5" fmla="*/ 58 w 1404434"/>
                <a:gd name="connsiteY5" fmla="*/ 1832797 h 3550128"/>
                <a:gd name="connsiteX6" fmla="*/ 394393 w 1404434"/>
                <a:gd name="connsiteY6" fmla="*/ 1705162 h 3550128"/>
                <a:gd name="connsiteX7" fmla="*/ 642043 w 1404434"/>
                <a:gd name="connsiteY7" fmla="*/ 1838512 h 3550128"/>
                <a:gd name="connsiteX8" fmla="*/ 689668 w 1404434"/>
                <a:gd name="connsiteY8" fmla="*/ 1609912 h 3550128"/>
                <a:gd name="connsiteX9" fmla="*/ 823018 w 1404434"/>
                <a:gd name="connsiteY9" fmla="*/ 1295587 h 3550128"/>
                <a:gd name="connsiteX10" fmla="*/ 765868 w 1404434"/>
                <a:gd name="connsiteY10" fmla="*/ 771712 h 3550128"/>
                <a:gd name="connsiteX11" fmla="*/ 537268 w 1404434"/>
                <a:gd name="connsiteY11" fmla="*/ 628837 h 3550128"/>
                <a:gd name="connsiteX12" fmla="*/ 689668 w 1404434"/>
                <a:gd name="connsiteY12" fmla="*/ 628837 h 3550128"/>
                <a:gd name="connsiteX13" fmla="*/ 765868 w 1404434"/>
                <a:gd name="connsiteY13" fmla="*/ 714562 h 3550128"/>
                <a:gd name="connsiteX14" fmla="*/ 870643 w 1404434"/>
                <a:gd name="connsiteY14" fmla="*/ 187 h 3550128"/>
                <a:gd name="connsiteX15" fmla="*/ 832543 w 1404434"/>
                <a:gd name="connsiteY15" fmla="*/ 647887 h 3550128"/>
                <a:gd name="connsiteX16" fmla="*/ 908743 w 1404434"/>
                <a:gd name="connsiteY16" fmla="*/ 1038412 h 3550128"/>
                <a:gd name="connsiteX17" fmla="*/ 937318 w 1404434"/>
                <a:gd name="connsiteY17" fmla="*/ 1286062 h 3550128"/>
                <a:gd name="connsiteX18" fmla="*/ 1108768 w 1404434"/>
                <a:gd name="connsiteY18" fmla="*/ 1152712 h 3550128"/>
                <a:gd name="connsiteX19" fmla="*/ 1337368 w 1404434"/>
                <a:gd name="connsiteY19" fmla="*/ 1133662 h 3550128"/>
                <a:gd name="connsiteX20" fmla="*/ 1089718 w 1404434"/>
                <a:gd name="connsiteY20" fmla="*/ 1190812 h 3550128"/>
                <a:gd name="connsiteX21" fmla="*/ 880168 w 1404434"/>
                <a:gd name="connsiteY21" fmla="*/ 1495612 h 3550128"/>
                <a:gd name="connsiteX22" fmla="*/ 823018 w 1404434"/>
                <a:gd name="connsiteY22" fmla="*/ 1857562 h 3550128"/>
                <a:gd name="connsiteX23" fmla="*/ 975418 w 1404434"/>
                <a:gd name="connsiteY23" fmla="*/ 2314762 h 3550128"/>
                <a:gd name="connsiteX24" fmla="*/ 899218 w 1404434"/>
                <a:gd name="connsiteY24" fmla="*/ 2552887 h 3550128"/>
                <a:gd name="connsiteX25" fmla="*/ 1213543 w 1404434"/>
                <a:gd name="connsiteY25" fmla="*/ 2495737 h 3550128"/>
                <a:gd name="connsiteX26" fmla="*/ 1404043 w 1404434"/>
                <a:gd name="connsiteY26" fmla="*/ 2590987 h 3550128"/>
                <a:gd name="connsiteX27" fmla="*/ 1165918 w 1404434"/>
                <a:gd name="connsiteY27" fmla="*/ 2533837 h 3550128"/>
                <a:gd name="connsiteX28" fmla="*/ 832543 w 1404434"/>
                <a:gd name="connsiteY28" fmla="*/ 2695762 h 3550128"/>
                <a:gd name="connsiteX29" fmla="*/ 689668 w 1404434"/>
                <a:gd name="connsiteY29" fmla="*/ 3048187 h 3550128"/>
                <a:gd name="connsiteX30" fmla="*/ 918268 w 1404434"/>
                <a:gd name="connsiteY30" fmla="*/ 3381562 h 3550128"/>
                <a:gd name="connsiteX31" fmla="*/ 1016693 w 1404434"/>
                <a:gd name="connsiteY31" fmla="*/ 3543487 h 3550128"/>
                <a:gd name="connsiteX0" fmla="*/ 1016693 w 1404387"/>
                <a:gd name="connsiteY0" fmla="*/ 3543487 h 3550128"/>
                <a:gd name="connsiteX1" fmla="*/ 591243 w 1404387"/>
                <a:gd name="connsiteY1" fmla="*/ 3549837 h 3550128"/>
                <a:gd name="connsiteX2" fmla="*/ 394393 w 1404387"/>
                <a:gd name="connsiteY2" fmla="*/ 3038662 h 3550128"/>
                <a:gd name="connsiteX3" fmla="*/ 746818 w 1404387"/>
                <a:gd name="connsiteY3" fmla="*/ 2343337 h 3550128"/>
                <a:gd name="connsiteX4" fmla="*/ 560128 w 1404387"/>
                <a:gd name="connsiteY4" fmla="*/ 1884232 h 3550128"/>
                <a:gd name="connsiteX5" fmla="*/ 58 w 1404387"/>
                <a:gd name="connsiteY5" fmla="*/ 1832797 h 3550128"/>
                <a:gd name="connsiteX6" fmla="*/ 394393 w 1404387"/>
                <a:gd name="connsiteY6" fmla="*/ 1705162 h 3550128"/>
                <a:gd name="connsiteX7" fmla="*/ 642043 w 1404387"/>
                <a:gd name="connsiteY7" fmla="*/ 1838512 h 3550128"/>
                <a:gd name="connsiteX8" fmla="*/ 689668 w 1404387"/>
                <a:gd name="connsiteY8" fmla="*/ 1609912 h 3550128"/>
                <a:gd name="connsiteX9" fmla="*/ 823018 w 1404387"/>
                <a:gd name="connsiteY9" fmla="*/ 1295587 h 3550128"/>
                <a:gd name="connsiteX10" fmla="*/ 765868 w 1404387"/>
                <a:gd name="connsiteY10" fmla="*/ 771712 h 3550128"/>
                <a:gd name="connsiteX11" fmla="*/ 537268 w 1404387"/>
                <a:gd name="connsiteY11" fmla="*/ 628837 h 3550128"/>
                <a:gd name="connsiteX12" fmla="*/ 689668 w 1404387"/>
                <a:gd name="connsiteY12" fmla="*/ 628837 h 3550128"/>
                <a:gd name="connsiteX13" fmla="*/ 765868 w 1404387"/>
                <a:gd name="connsiteY13" fmla="*/ 714562 h 3550128"/>
                <a:gd name="connsiteX14" fmla="*/ 870643 w 1404387"/>
                <a:gd name="connsiteY14" fmla="*/ 187 h 3550128"/>
                <a:gd name="connsiteX15" fmla="*/ 832543 w 1404387"/>
                <a:gd name="connsiteY15" fmla="*/ 647887 h 3550128"/>
                <a:gd name="connsiteX16" fmla="*/ 908743 w 1404387"/>
                <a:gd name="connsiteY16" fmla="*/ 1038412 h 3550128"/>
                <a:gd name="connsiteX17" fmla="*/ 937318 w 1404387"/>
                <a:gd name="connsiteY17" fmla="*/ 1286062 h 3550128"/>
                <a:gd name="connsiteX18" fmla="*/ 1108768 w 1404387"/>
                <a:gd name="connsiteY18" fmla="*/ 1152712 h 3550128"/>
                <a:gd name="connsiteX19" fmla="*/ 1337368 w 1404387"/>
                <a:gd name="connsiteY19" fmla="*/ 1133662 h 3550128"/>
                <a:gd name="connsiteX20" fmla="*/ 1089718 w 1404387"/>
                <a:gd name="connsiteY20" fmla="*/ 1190812 h 3550128"/>
                <a:gd name="connsiteX21" fmla="*/ 880168 w 1404387"/>
                <a:gd name="connsiteY21" fmla="*/ 1495612 h 3550128"/>
                <a:gd name="connsiteX22" fmla="*/ 823018 w 1404387"/>
                <a:gd name="connsiteY22" fmla="*/ 1857562 h 3550128"/>
                <a:gd name="connsiteX23" fmla="*/ 975418 w 1404387"/>
                <a:gd name="connsiteY23" fmla="*/ 2314762 h 3550128"/>
                <a:gd name="connsiteX24" fmla="*/ 899218 w 1404387"/>
                <a:gd name="connsiteY24" fmla="*/ 2552887 h 3550128"/>
                <a:gd name="connsiteX25" fmla="*/ 1213543 w 1404387"/>
                <a:gd name="connsiteY25" fmla="*/ 2495737 h 3550128"/>
                <a:gd name="connsiteX26" fmla="*/ 1404043 w 1404387"/>
                <a:gd name="connsiteY26" fmla="*/ 2590987 h 3550128"/>
                <a:gd name="connsiteX27" fmla="*/ 1169093 w 1404387"/>
                <a:gd name="connsiteY27" fmla="*/ 2543362 h 3550128"/>
                <a:gd name="connsiteX28" fmla="*/ 832543 w 1404387"/>
                <a:gd name="connsiteY28" fmla="*/ 2695762 h 3550128"/>
                <a:gd name="connsiteX29" fmla="*/ 689668 w 1404387"/>
                <a:gd name="connsiteY29" fmla="*/ 3048187 h 3550128"/>
                <a:gd name="connsiteX30" fmla="*/ 918268 w 1404387"/>
                <a:gd name="connsiteY30" fmla="*/ 3381562 h 3550128"/>
                <a:gd name="connsiteX31" fmla="*/ 1016693 w 1404387"/>
                <a:gd name="connsiteY31" fmla="*/ 3543487 h 3550128"/>
                <a:gd name="connsiteX0" fmla="*/ 1016693 w 1404387"/>
                <a:gd name="connsiteY0" fmla="*/ 3543487 h 3550128"/>
                <a:gd name="connsiteX1" fmla="*/ 591243 w 1404387"/>
                <a:gd name="connsiteY1" fmla="*/ 3549837 h 3550128"/>
                <a:gd name="connsiteX2" fmla="*/ 394393 w 1404387"/>
                <a:gd name="connsiteY2" fmla="*/ 3038662 h 3550128"/>
                <a:gd name="connsiteX3" fmla="*/ 746818 w 1404387"/>
                <a:gd name="connsiteY3" fmla="*/ 2343337 h 3550128"/>
                <a:gd name="connsiteX4" fmla="*/ 560128 w 1404387"/>
                <a:gd name="connsiteY4" fmla="*/ 1884232 h 3550128"/>
                <a:gd name="connsiteX5" fmla="*/ 58 w 1404387"/>
                <a:gd name="connsiteY5" fmla="*/ 1832797 h 3550128"/>
                <a:gd name="connsiteX6" fmla="*/ 394393 w 1404387"/>
                <a:gd name="connsiteY6" fmla="*/ 1705162 h 3550128"/>
                <a:gd name="connsiteX7" fmla="*/ 642043 w 1404387"/>
                <a:gd name="connsiteY7" fmla="*/ 1838512 h 3550128"/>
                <a:gd name="connsiteX8" fmla="*/ 689668 w 1404387"/>
                <a:gd name="connsiteY8" fmla="*/ 1609912 h 3550128"/>
                <a:gd name="connsiteX9" fmla="*/ 823018 w 1404387"/>
                <a:gd name="connsiteY9" fmla="*/ 1295587 h 3550128"/>
                <a:gd name="connsiteX10" fmla="*/ 765868 w 1404387"/>
                <a:gd name="connsiteY10" fmla="*/ 771712 h 3550128"/>
                <a:gd name="connsiteX11" fmla="*/ 537268 w 1404387"/>
                <a:gd name="connsiteY11" fmla="*/ 628837 h 3550128"/>
                <a:gd name="connsiteX12" fmla="*/ 689668 w 1404387"/>
                <a:gd name="connsiteY12" fmla="*/ 628837 h 3550128"/>
                <a:gd name="connsiteX13" fmla="*/ 765868 w 1404387"/>
                <a:gd name="connsiteY13" fmla="*/ 714562 h 3550128"/>
                <a:gd name="connsiteX14" fmla="*/ 870643 w 1404387"/>
                <a:gd name="connsiteY14" fmla="*/ 187 h 3550128"/>
                <a:gd name="connsiteX15" fmla="*/ 832543 w 1404387"/>
                <a:gd name="connsiteY15" fmla="*/ 647887 h 3550128"/>
                <a:gd name="connsiteX16" fmla="*/ 908743 w 1404387"/>
                <a:gd name="connsiteY16" fmla="*/ 1038412 h 3550128"/>
                <a:gd name="connsiteX17" fmla="*/ 937318 w 1404387"/>
                <a:gd name="connsiteY17" fmla="*/ 1286062 h 3550128"/>
                <a:gd name="connsiteX18" fmla="*/ 1108768 w 1404387"/>
                <a:gd name="connsiteY18" fmla="*/ 1152712 h 3550128"/>
                <a:gd name="connsiteX19" fmla="*/ 1337368 w 1404387"/>
                <a:gd name="connsiteY19" fmla="*/ 1133662 h 3550128"/>
                <a:gd name="connsiteX20" fmla="*/ 1089718 w 1404387"/>
                <a:gd name="connsiteY20" fmla="*/ 1190812 h 3550128"/>
                <a:gd name="connsiteX21" fmla="*/ 880168 w 1404387"/>
                <a:gd name="connsiteY21" fmla="*/ 1495612 h 3550128"/>
                <a:gd name="connsiteX22" fmla="*/ 823018 w 1404387"/>
                <a:gd name="connsiteY22" fmla="*/ 1857562 h 3550128"/>
                <a:gd name="connsiteX23" fmla="*/ 975418 w 1404387"/>
                <a:gd name="connsiteY23" fmla="*/ 2314762 h 3550128"/>
                <a:gd name="connsiteX24" fmla="*/ 899218 w 1404387"/>
                <a:gd name="connsiteY24" fmla="*/ 2552887 h 3550128"/>
                <a:gd name="connsiteX25" fmla="*/ 1213543 w 1404387"/>
                <a:gd name="connsiteY25" fmla="*/ 2495737 h 3550128"/>
                <a:gd name="connsiteX26" fmla="*/ 1404043 w 1404387"/>
                <a:gd name="connsiteY26" fmla="*/ 2590987 h 3550128"/>
                <a:gd name="connsiteX27" fmla="*/ 1169093 w 1404387"/>
                <a:gd name="connsiteY27" fmla="*/ 2543362 h 3550128"/>
                <a:gd name="connsiteX28" fmla="*/ 832543 w 1404387"/>
                <a:gd name="connsiteY28" fmla="*/ 2695762 h 3550128"/>
                <a:gd name="connsiteX29" fmla="*/ 689668 w 1404387"/>
                <a:gd name="connsiteY29" fmla="*/ 3048187 h 3550128"/>
                <a:gd name="connsiteX30" fmla="*/ 918268 w 1404387"/>
                <a:gd name="connsiteY30" fmla="*/ 3381562 h 3550128"/>
                <a:gd name="connsiteX31" fmla="*/ 1016693 w 1404387"/>
                <a:gd name="connsiteY31" fmla="*/ 3543487 h 3550128"/>
                <a:gd name="connsiteX0" fmla="*/ 1016693 w 1404160"/>
                <a:gd name="connsiteY0" fmla="*/ 3543487 h 3550128"/>
                <a:gd name="connsiteX1" fmla="*/ 591243 w 1404160"/>
                <a:gd name="connsiteY1" fmla="*/ 3549837 h 3550128"/>
                <a:gd name="connsiteX2" fmla="*/ 394393 w 1404160"/>
                <a:gd name="connsiteY2" fmla="*/ 3038662 h 3550128"/>
                <a:gd name="connsiteX3" fmla="*/ 746818 w 1404160"/>
                <a:gd name="connsiteY3" fmla="*/ 2343337 h 3550128"/>
                <a:gd name="connsiteX4" fmla="*/ 560128 w 1404160"/>
                <a:gd name="connsiteY4" fmla="*/ 1884232 h 3550128"/>
                <a:gd name="connsiteX5" fmla="*/ 58 w 1404160"/>
                <a:gd name="connsiteY5" fmla="*/ 1832797 h 3550128"/>
                <a:gd name="connsiteX6" fmla="*/ 394393 w 1404160"/>
                <a:gd name="connsiteY6" fmla="*/ 1705162 h 3550128"/>
                <a:gd name="connsiteX7" fmla="*/ 642043 w 1404160"/>
                <a:gd name="connsiteY7" fmla="*/ 1838512 h 3550128"/>
                <a:gd name="connsiteX8" fmla="*/ 689668 w 1404160"/>
                <a:gd name="connsiteY8" fmla="*/ 1609912 h 3550128"/>
                <a:gd name="connsiteX9" fmla="*/ 823018 w 1404160"/>
                <a:gd name="connsiteY9" fmla="*/ 1295587 h 3550128"/>
                <a:gd name="connsiteX10" fmla="*/ 765868 w 1404160"/>
                <a:gd name="connsiteY10" fmla="*/ 771712 h 3550128"/>
                <a:gd name="connsiteX11" fmla="*/ 537268 w 1404160"/>
                <a:gd name="connsiteY11" fmla="*/ 628837 h 3550128"/>
                <a:gd name="connsiteX12" fmla="*/ 689668 w 1404160"/>
                <a:gd name="connsiteY12" fmla="*/ 628837 h 3550128"/>
                <a:gd name="connsiteX13" fmla="*/ 765868 w 1404160"/>
                <a:gd name="connsiteY13" fmla="*/ 714562 h 3550128"/>
                <a:gd name="connsiteX14" fmla="*/ 870643 w 1404160"/>
                <a:gd name="connsiteY14" fmla="*/ 187 h 3550128"/>
                <a:gd name="connsiteX15" fmla="*/ 832543 w 1404160"/>
                <a:gd name="connsiteY15" fmla="*/ 647887 h 3550128"/>
                <a:gd name="connsiteX16" fmla="*/ 908743 w 1404160"/>
                <a:gd name="connsiteY16" fmla="*/ 1038412 h 3550128"/>
                <a:gd name="connsiteX17" fmla="*/ 937318 w 1404160"/>
                <a:gd name="connsiteY17" fmla="*/ 1286062 h 3550128"/>
                <a:gd name="connsiteX18" fmla="*/ 1108768 w 1404160"/>
                <a:gd name="connsiteY18" fmla="*/ 1152712 h 3550128"/>
                <a:gd name="connsiteX19" fmla="*/ 1337368 w 1404160"/>
                <a:gd name="connsiteY19" fmla="*/ 1133662 h 3550128"/>
                <a:gd name="connsiteX20" fmla="*/ 1089718 w 1404160"/>
                <a:gd name="connsiteY20" fmla="*/ 1190812 h 3550128"/>
                <a:gd name="connsiteX21" fmla="*/ 880168 w 1404160"/>
                <a:gd name="connsiteY21" fmla="*/ 1495612 h 3550128"/>
                <a:gd name="connsiteX22" fmla="*/ 823018 w 1404160"/>
                <a:gd name="connsiteY22" fmla="*/ 1857562 h 3550128"/>
                <a:gd name="connsiteX23" fmla="*/ 975418 w 1404160"/>
                <a:gd name="connsiteY23" fmla="*/ 2314762 h 3550128"/>
                <a:gd name="connsiteX24" fmla="*/ 899218 w 1404160"/>
                <a:gd name="connsiteY24" fmla="*/ 2552887 h 3550128"/>
                <a:gd name="connsiteX25" fmla="*/ 1213543 w 1404160"/>
                <a:gd name="connsiteY25" fmla="*/ 2495737 h 3550128"/>
                <a:gd name="connsiteX26" fmla="*/ 1404043 w 1404160"/>
                <a:gd name="connsiteY26" fmla="*/ 2590987 h 3550128"/>
                <a:gd name="connsiteX27" fmla="*/ 1188143 w 1404160"/>
                <a:gd name="connsiteY27" fmla="*/ 2552887 h 3550128"/>
                <a:gd name="connsiteX28" fmla="*/ 832543 w 1404160"/>
                <a:gd name="connsiteY28" fmla="*/ 2695762 h 3550128"/>
                <a:gd name="connsiteX29" fmla="*/ 689668 w 1404160"/>
                <a:gd name="connsiteY29" fmla="*/ 3048187 h 3550128"/>
                <a:gd name="connsiteX30" fmla="*/ 918268 w 1404160"/>
                <a:gd name="connsiteY30" fmla="*/ 3381562 h 3550128"/>
                <a:gd name="connsiteX31" fmla="*/ 1016693 w 1404160"/>
                <a:gd name="connsiteY31" fmla="*/ 3543487 h 3550128"/>
                <a:gd name="connsiteX0" fmla="*/ 1016693 w 1404160"/>
                <a:gd name="connsiteY0" fmla="*/ 3543487 h 3550128"/>
                <a:gd name="connsiteX1" fmla="*/ 591243 w 1404160"/>
                <a:gd name="connsiteY1" fmla="*/ 3549837 h 3550128"/>
                <a:gd name="connsiteX2" fmla="*/ 394393 w 1404160"/>
                <a:gd name="connsiteY2" fmla="*/ 3038662 h 3550128"/>
                <a:gd name="connsiteX3" fmla="*/ 746818 w 1404160"/>
                <a:gd name="connsiteY3" fmla="*/ 2343337 h 3550128"/>
                <a:gd name="connsiteX4" fmla="*/ 560128 w 1404160"/>
                <a:gd name="connsiteY4" fmla="*/ 1884232 h 3550128"/>
                <a:gd name="connsiteX5" fmla="*/ 58 w 1404160"/>
                <a:gd name="connsiteY5" fmla="*/ 1832797 h 3550128"/>
                <a:gd name="connsiteX6" fmla="*/ 394393 w 1404160"/>
                <a:gd name="connsiteY6" fmla="*/ 1705162 h 3550128"/>
                <a:gd name="connsiteX7" fmla="*/ 642043 w 1404160"/>
                <a:gd name="connsiteY7" fmla="*/ 1838512 h 3550128"/>
                <a:gd name="connsiteX8" fmla="*/ 689668 w 1404160"/>
                <a:gd name="connsiteY8" fmla="*/ 1609912 h 3550128"/>
                <a:gd name="connsiteX9" fmla="*/ 823018 w 1404160"/>
                <a:gd name="connsiteY9" fmla="*/ 1295587 h 3550128"/>
                <a:gd name="connsiteX10" fmla="*/ 765868 w 1404160"/>
                <a:gd name="connsiteY10" fmla="*/ 771712 h 3550128"/>
                <a:gd name="connsiteX11" fmla="*/ 537268 w 1404160"/>
                <a:gd name="connsiteY11" fmla="*/ 628837 h 3550128"/>
                <a:gd name="connsiteX12" fmla="*/ 689668 w 1404160"/>
                <a:gd name="connsiteY12" fmla="*/ 628837 h 3550128"/>
                <a:gd name="connsiteX13" fmla="*/ 765868 w 1404160"/>
                <a:gd name="connsiteY13" fmla="*/ 714562 h 3550128"/>
                <a:gd name="connsiteX14" fmla="*/ 870643 w 1404160"/>
                <a:gd name="connsiteY14" fmla="*/ 187 h 3550128"/>
                <a:gd name="connsiteX15" fmla="*/ 832543 w 1404160"/>
                <a:gd name="connsiteY15" fmla="*/ 647887 h 3550128"/>
                <a:gd name="connsiteX16" fmla="*/ 908743 w 1404160"/>
                <a:gd name="connsiteY16" fmla="*/ 1038412 h 3550128"/>
                <a:gd name="connsiteX17" fmla="*/ 937318 w 1404160"/>
                <a:gd name="connsiteY17" fmla="*/ 1286062 h 3550128"/>
                <a:gd name="connsiteX18" fmla="*/ 1108768 w 1404160"/>
                <a:gd name="connsiteY18" fmla="*/ 1152712 h 3550128"/>
                <a:gd name="connsiteX19" fmla="*/ 1337368 w 1404160"/>
                <a:gd name="connsiteY19" fmla="*/ 1133662 h 3550128"/>
                <a:gd name="connsiteX20" fmla="*/ 1089718 w 1404160"/>
                <a:gd name="connsiteY20" fmla="*/ 1190812 h 3550128"/>
                <a:gd name="connsiteX21" fmla="*/ 880168 w 1404160"/>
                <a:gd name="connsiteY21" fmla="*/ 1495612 h 3550128"/>
                <a:gd name="connsiteX22" fmla="*/ 823018 w 1404160"/>
                <a:gd name="connsiteY22" fmla="*/ 1857562 h 3550128"/>
                <a:gd name="connsiteX23" fmla="*/ 975418 w 1404160"/>
                <a:gd name="connsiteY23" fmla="*/ 2314762 h 3550128"/>
                <a:gd name="connsiteX24" fmla="*/ 899218 w 1404160"/>
                <a:gd name="connsiteY24" fmla="*/ 2552887 h 3550128"/>
                <a:gd name="connsiteX25" fmla="*/ 1213543 w 1404160"/>
                <a:gd name="connsiteY25" fmla="*/ 2495737 h 3550128"/>
                <a:gd name="connsiteX26" fmla="*/ 1404043 w 1404160"/>
                <a:gd name="connsiteY26" fmla="*/ 2590987 h 3550128"/>
                <a:gd name="connsiteX27" fmla="*/ 1188143 w 1404160"/>
                <a:gd name="connsiteY27" fmla="*/ 2552887 h 3550128"/>
                <a:gd name="connsiteX28" fmla="*/ 832543 w 1404160"/>
                <a:gd name="connsiteY28" fmla="*/ 2695762 h 3550128"/>
                <a:gd name="connsiteX29" fmla="*/ 689668 w 1404160"/>
                <a:gd name="connsiteY29" fmla="*/ 3048187 h 3550128"/>
                <a:gd name="connsiteX30" fmla="*/ 918268 w 1404160"/>
                <a:gd name="connsiteY30" fmla="*/ 3381562 h 3550128"/>
                <a:gd name="connsiteX31" fmla="*/ 1016693 w 1404160"/>
                <a:gd name="connsiteY31" fmla="*/ 3543487 h 3550128"/>
                <a:gd name="connsiteX0" fmla="*/ 1016693 w 1423196"/>
                <a:gd name="connsiteY0" fmla="*/ 3543487 h 3550128"/>
                <a:gd name="connsiteX1" fmla="*/ 591243 w 1423196"/>
                <a:gd name="connsiteY1" fmla="*/ 3549837 h 3550128"/>
                <a:gd name="connsiteX2" fmla="*/ 394393 w 1423196"/>
                <a:gd name="connsiteY2" fmla="*/ 3038662 h 3550128"/>
                <a:gd name="connsiteX3" fmla="*/ 746818 w 1423196"/>
                <a:gd name="connsiteY3" fmla="*/ 2343337 h 3550128"/>
                <a:gd name="connsiteX4" fmla="*/ 560128 w 1423196"/>
                <a:gd name="connsiteY4" fmla="*/ 1884232 h 3550128"/>
                <a:gd name="connsiteX5" fmla="*/ 58 w 1423196"/>
                <a:gd name="connsiteY5" fmla="*/ 1832797 h 3550128"/>
                <a:gd name="connsiteX6" fmla="*/ 394393 w 1423196"/>
                <a:gd name="connsiteY6" fmla="*/ 1705162 h 3550128"/>
                <a:gd name="connsiteX7" fmla="*/ 642043 w 1423196"/>
                <a:gd name="connsiteY7" fmla="*/ 1838512 h 3550128"/>
                <a:gd name="connsiteX8" fmla="*/ 689668 w 1423196"/>
                <a:gd name="connsiteY8" fmla="*/ 1609912 h 3550128"/>
                <a:gd name="connsiteX9" fmla="*/ 823018 w 1423196"/>
                <a:gd name="connsiteY9" fmla="*/ 1295587 h 3550128"/>
                <a:gd name="connsiteX10" fmla="*/ 765868 w 1423196"/>
                <a:gd name="connsiteY10" fmla="*/ 771712 h 3550128"/>
                <a:gd name="connsiteX11" fmla="*/ 537268 w 1423196"/>
                <a:gd name="connsiteY11" fmla="*/ 628837 h 3550128"/>
                <a:gd name="connsiteX12" fmla="*/ 689668 w 1423196"/>
                <a:gd name="connsiteY12" fmla="*/ 628837 h 3550128"/>
                <a:gd name="connsiteX13" fmla="*/ 765868 w 1423196"/>
                <a:gd name="connsiteY13" fmla="*/ 714562 h 3550128"/>
                <a:gd name="connsiteX14" fmla="*/ 870643 w 1423196"/>
                <a:gd name="connsiteY14" fmla="*/ 187 h 3550128"/>
                <a:gd name="connsiteX15" fmla="*/ 832543 w 1423196"/>
                <a:gd name="connsiteY15" fmla="*/ 647887 h 3550128"/>
                <a:gd name="connsiteX16" fmla="*/ 908743 w 1423196"/>
                <a:gd name="connsiteY16" fmla="*/ 1038412 h 3550128"/>
                <a:gd name="connsiteX17" fmla="*/ 937318 w 1423196"/>
                <a:gd name="connsiteY17" fmla="*/ 1286062 h 3550128"/>
                <a:gd name="connsiteX18" fmla="*/ 1108768 w 1423196"/>
                <a:gd name="connsiteY18" fmla="*/ 1152712 h 3550128"/>
                <a:gd name="connsiteX19" fmla="*/ 1337368 w 1423196"/>
                <a:gd name="connsiteY19" fmla="*/ 1133662 h 3550128"/>
                <a:gd name="connsiteX20" fmla="*/ 1089718 w 1423196"/>
                <a:gd name="connsiteY20" fmla="*/ 1190812 h 3550128"/>
                <a:gd name="connsiteX21" fmla="*/ 880168 w 1423196"/>
                <a:gd name="connsiteY21" fmla="*/ 1495612 h 3550128"/>
                <a:gd name="connsiteX22" fmla="*/ 823018 w 1423196"/>
                <a:gd name="connsiteY22" fmla="*/ 1857562 h 3550128"/>
                <a:gd name="connsiteX23" fmla="*/ 975418 w 1423196"/>
                <a:gd name="connsiteY23" fmla="*/ 2314762 h 3550128"/>
                <a:gd name="connsiteX24" fmla="*/ 899218 w 1423196"/>
                <a:gd name="connsiteY24" fmla="*/ 2552887 h 3550128"/>
                <a:gd name="connsiteX25" fmla="*/ 1213543 w 1423196"/>
                <a:gd name="connsiteY25" fmla="*/ 2495737 h 3550128"/>
                <a:gd name="connsiteX26" fmla="*/ 1423093 w 1423196"/>
                <a:gd name="connsiteY26" fmla="*/ 2612418 h 3550128"/>
                <a:gd name="connsiteX27" fmla="*/ 1188143 w 1423196"/>
                <a:gd name="connsiteY27" fmla="*/ 2552887 h 3550128"/>
                <a:gd name="connsiteX28" fmla="*/ 832543 w 1423196"/>
                <a:gd name="connsiteY28" fmla="*/ 2695762 h 3550128"/>
                <a:gd name="connsiteX29" fmla="*/ 689668 w 1423196"/>
                <a:gd name="connsiteY29" fmla="*/ 3048187 h 3550128"/>
                <a:gd name="connsiteX30" fmla="*/ 918268 w 1423196"/>
                <a:gd name="connsiteY30" fmla="*/ 3381562 h 3550128"/>
                <a:gd name="connsiteX31" fmla="*/ 1016693 w 1423196"/>
                <a:gd name="connsiteY31" fmla="*/ 3543487 h 3550128"/>
                <a:gd name="connsiteX0" fmla="*/ 1016693 w 1420817"/>
                <a:gd name="connsiteY0" fmla="*/ 3543487 h 3550128"/>
                <a:gd name="connsiteX1" fmla="*/ 591243 w 1420817"/>
                <a:gd name="connsiteY1" fmla="*/ 3549837 h 3550128"/>
                <a:gd name="connsiteX2" fmla="*/ 394393 w 1420817"/>
                <a:gd name="connsiteY2" fmla="*/ 3038662 h 3550128"/>
                <a:gd name="connsiteX3" fmla="*/ 746818 w 1420817"/>
                <a:gd name="connsiteY3" fmla="*/ 2343337 h 3550128"/>
                <a:gd name="connsiteX4" fmla="*/ 560128 w 1420817"/>
                <a:gd name="connsiteY4" fmla="*/ 1884232 h 3550128"/>
                <a:gd name="connsiteX5" fmla="*/ 58 w 1420817"/>
                <a:gd name="connsiteY5" fmla="*/ 1832797 h 3550128"/>
                <a:gd name="connsiteX6" fmla="*/ 394393 w 1420817"/>
                <a:gd name="connsiteY6" fmla="*/ 1705162 h 3550128"/>
                <a:gd name="connsiteX7" fmla="*/ 642043 w 1420817"/>
                <a:gd name="connsiteY7" fmla="*/ 1838512 h 3550128"/>
                <a:gd name="connsiteX8" fmla="*/ 689668 w 1420817"/>
                <a:gd name="connsiteY8" fmla="*/ 1609912 h 3550128"/>
                <a:gd name="connsiteX9" fmla="*/ 823018 w 1420817"/>
                <a:gd name="connsiteY9" fmla="*/ 1295587 h 3550128"/>
                <a:gd name="connsiteX10" fmla="*/ 765868 w 1420817"/>
                <a:gd name="connsiteY10" fmla="*/ 771712 h 3550128"/>
                <a:gd name="connsiteX11" fmla="*/ 537268 w 1420817"/>
                <a:gd name="connsiteY11" fmla="*/ 628837 h 3550128"/>
                <a:gd name="connsiteX12" fmla="*/ 689668 w 1420817"/>
                <a:gd name="connsiteY12" fmla="*/ 628837 h 3550128"/>
                <a:gd name="connsiteX13" fmla="*/ 765868 w 1420817"/>
                <a:gd name="connsiteY13" fmla="*/ 714562 h 3550128"/>
                <a:gd name="connsiteX14" fmla="*/ 870643 w 1420817"/>
                <a:gd name="connsiteY14" fmla="*/ 187 h 3550128"/>
                <a:gd name="connsiteX15" fmla="*/ 832543 w 1420817"/>
                <a:gd name="connsiteY15" fmla="*/ 647887 h 3550128"/>
                <a:gd name="connsiteX16" fmla="*/ 908743 w 1420817"/>
                <a:gd name="connsiteY16" fmla="*/ 1038412 h 3550128"/>
                <a:gd name="connsiteX17" fmla="*/ 937318 w 1420817"/>
                <a:gd name="connsiteY17" fmla="*/ 1286062 h 3550128"/>
                <a:gd name="connsiteX18" fmla="*/ 1108768 w 1420817"/>
                <a:gd name="connsiteY18" fmla="*/ 1152712 h 3550128"/>
                <a:gd name="connsiteX19" fmla="*/ 1337368 w 1420817"/>
                <a:gd name="connsiteY19" fmla="*/ 1133662 h 3550128"/>
                <a:gd name="connsiteX20" fmla="*/ 1089718 w 1420817"/>
                <a:gd name="connsiteY20" fmla="*/ 1190812 h 3550128"/>
                <a:gd name="connsiteX21" fmla="*/ 880168 w 1420817"/>
                <a:gd name="connsiteY21" fmla="*/ 1495612 h 3550128"/>
                <a:gd name="connsiteX22" fmla="*/ 823018 w 1420817"/>
                <a:gd name="connsiteY22" fmla="*/ 1857562 h 3550128"/>
                <a:gd name="connsiteX23" fmla="*/ 975418 w 1420817"/>
                <a:gd name="connsiteY23" fmla="*/ 2314762 h 3550128"/>
                <a:gd name="connsiteX24" fmla="*/ 899218 w 1420817"/>
                <a:gd name="connsiteY24" fmla="*/ 2552887 h 3550128"/>
                <a:gd name="connsiteX25" fmla="*/ 1213543 w 1420817"/>
                <a:gd name="connsiteY25" fmla="*/ 2495737 h 3550128"/>
                <a:gd name="connsiteX26" fmla="*/ 1420712 w 1420817"/>
                <a:gd name="connsiteY26" fmla="*/ 2583843 h 3550128"/>
                <a:gd name="connsiteX27" fmla="*/ 1188143 w 1420817"/>
                <a:gd name="connsiteY27" fmla="*/ 2552887 h 3550128"/>
                <a:gd name="connsiteX28" fmla="*/ 832543 w 1420817"/>
                <a:gd name="connsiteY28" fmla="*/ 2695762 h 3550128"/>
                <a:gd name="connsiteX29" fmla="*/ 689668 w 1420817"/>
                <a:gd name="connsiteY29" fmla="*/ 3048187 h 3550128"/>
                <a:gd name="connsiteX30" fmla="*/ 918268 w 1420817"/>
                <a:gd name="connsiteY30" fmla="*/ 3381562 h 3550128"/>
                <a:gd name="connsiteX31" fmla="*/ 1016693 w 1420817"/>
                <a:gd name="connsiteY31" fmla="*/ 3543487 h 3550128"/>
                <a:gd name="connsiteX0" fmla="*/ 1016693 w 1420960"/>
                <a:gd name="connsiteY0" fmla="*/ 3543487 h 3550128"/>
                <a:gd name="connsiteX1" fmla="*/ 591243 w 1420960"/>
                <a:gd name="connsiteY1" fmla="*/ 3549837 h 3550128"/>
                <a:gd name="connsiteX2" fmla="*/ 394393 w 1420960"/>
                <a:gd name="connsiteY2" fmla="*/ 3038662 h 3550128"/>
                <a:gd name="connsiteX3" fmla="*/ 746818 w 1420960"/>
                <a:gd name="connsiteY3" fmla="*/ 2343337 h 3550128"/>
                <a:gd name="connsiteX4" fmla="*/ 560128 w 1420960"/>
                <a:gd name="connsiteY4" fmla="*/ 1884232 h 3550128"/>
                <a:gd name="connsiteX5" fmla="*/ 58 w 1420960"/>
                <a:gd name="connsiteY5" fmla="*/ 1832797 h 3550128"/>
                <a:gd name="connsiteX6" fmla="*/ 394393 w 1420960"/>
                <a:gd name="connsiteY6" fmla="*/ 1705162 h 3550128"/>
                <a:gd name="connsiteX7" fmla="*/ 642043 w 1420960"/>
                <a:gd name="connsiteY7" fmla="*/ 1838512 h 3550128"/>
                <a:gd name="connsiteX8" fmla="*/ 689668 w 1420960"/>
                <a:gd name="connsiteY8" fmla="*/ 1609912 h 3550128"/>
                <a:gd name="connsiteX9" fmla="*/ 823018 w 1420960"/>
                <a:gd name="connsiteY9" fmla="*/ 1295587 h 3550128"/>
                <a:gd name="connsiteX10" fmla="*/ 765868 w 1420960"/>
                <a:gd name="connsiteY10" fmla="*/ 771712 h 3550128"/>
                <a:gd name="connsiteX11" fmla="*/ 537268 w 1420960"/>
                <a:gd name="connsiteY11" fmla="*/ 628837 h 3550128"/>
                <a:gd name="connsiteX12" fmla="*/ 689668 w 1420960"/>
                <a:gd name="connsiteY12" fmla="*/ 628837 h 3550128"/>
                <a:gd name="connsiteX13" fmla="*/ 765868 w 1420960"/>
                <a:gd name="connsiteY13" fmla="*/ 714562 h 3550128"/>
                <a:gd name="connsiteX14" fmla="*/ 870643 w 1420960"/>
                <a:gd name="connsiteY14" fmla="*/ 187 h 3550128"/>
                <a:gd name="connsiteX15" fmla="*/ 832543 w 1420960"/>
                <a:gd name="connsiteY15" fmla="*/ 647887 h 3550128"/>
                <a:gd name="connsiteX16" fmla="*/ 908743 w 1420960"/>
                <a:gd name="connsiteY16" fmla="*/ 1038412 h 3550128"/>
                <a:gd name="connsiteX17" fmla="*/ 937318 w 1420960"/>
                <a:gd name="connsiteY17" fmla="*/ 1286062 h 3550128"/>
                <a:gd name="connsiteX18" fmla="*/ 1108768 w 1420960"/>
                <a:gd name="connsiteY18" fmla="*/ 1152712 h 3550128"/>
                <a:gd name="connsiteX19" fmla="*/ 1337368 w 1420960"/>
                <a:gd name="connsiteY19" fmla="*/ 1133662 h 3550128"/>
                <a:gd name="connsiteX20" fmla="*/ 1089718 w 1420960"/>
                <a:gd name="connsiteY20" fmla="*/ 1190812 h 3550128"/>
                <a:gd name="connsiteX21" fmla="*/ 880168 w 1420960"/>
                <a:gd name="connsiteY21" fmla="*/ 1495612 h 3550128"/>
                <a:gd name="connsiteX22" fmla="*/ 823018 w 1420960"/>
                <a:gd name="connsiteY22" fmla="*/ 1857562 h 3550128"/>
                <a:gd name="connsiteX23" fmla="*/ 975418 w 1420960"/>
                <a:gd name="connsiteY23" fmla="*/ 2314762 h 3550128"/>
                <a:gd name="connsiteX24" fmla="*/ 899218 w 1420960"/>
                <a:gd name="connsiteY24" fmla="*/ 2552887 h 3550128"/>
                <a:gd name="connsiteX25" fmla="*/ 1213543 w 1420960"/>
                <a:gd name="connsiteY25" fmla="*/ 2495737 h 3550128"/>
                <a:gd name="connsiteX26" fmla="*/ 1420712 w 1420960"/>
                <a:gd name="connsiteY26" fmla="*/ 2583843 h 3550128"/>
                <a:gd name="connsiteX27" fmla="*/ 1188143 w 1420960"/>
                <a:gd name="connsiteY27" fmla="*/ 2552887 h 3550128"/>
                <a:gd name="connsiteX28" fmla="*/ 832543 w 1420960"/>
                <a:gd name="connsiteY28" fmla="*/ 2695762 h 3550128"/>
                <a:gd name="connsiteX29" fmla="*/ 689668 w 1420960"/>
                <a:gd name="connsiteY29" fmla="*/ 3048187 h 3550128"/>
                <a:gd name="connsiteX30" fmla="*/ 918268 w 1420960"/>
                <a:gd name="connsiteY30" fmla="*/ 3381562 h 3550128"/>
                <a:gd name="connsiteX31" fmla="*/ 1016693 w 1420960"/>
                <a:gd name="connsiteY31" fmla="*/ 3543487 h 3550128"/>
                <a:gd name="connsiteX0" fmla="*/ 1016693 w 1432703"/>
                <a:gd name="connsiteY0" fmla="*/ 3543487 h 3550128"/>
                <a:gd name="connsiteX1" fmla="*/ 591243 w 1432703"/>
                <a:gd name="connsiteY1" fmla="*/ 3549837 h 3550128"/>
                <a:gd name="connsiteX2" fmla="*/ 394393 w 1432703"/>
                <a:gd name="connsiteY2" fmla="*/ 3038662 h 3550128"/>
                <a:gd name="connsiteX3" fmla="*/ 746818 w 1432703"/>
                <a:gd name="connsiteY3" fmla="*/ 2343337 h 3550128"/>
                <a:gd name="connsiteX4" fmla="*/ 560128 w 1432703"/>
                <a:gd name="connsiteY4" fmla="*/ 1884232 h 3550128"/>
                <a:gd name="connsiteX5" fmla="*/ 58 w 1432703"/>
                <a:gd name="connsiteY5" fmla="*/ 1832797 h 3550128"/>
                <a:gd name="connsiteX6" fmla="*/ 394393 w 1432703"/>
                <a:gd name="connsiteY6" fmla="*/ 1705162 h 3550128"/>
                <a:gd name="connsiteX7" fmla="*/ 642043 w 1432703"/>
                <a:gd name="connsiteY7" fmla="*/ 1838512 h 3550128"/>
                <a:gd name="connsiteX8" fmla="*/ 689668 w 1432703"/>
                <a:gd name="connsiteY8" fmla="*/ 1609912 h 3550128"/>
                <a:gd name="connsiteX9" fmla="*/ 823018 w 1432703"/>
                <a:gd name="connsiteY9" fmla="*/ 1295587 h 3550128"/>
                <a:gd name="connsiteX10" fmla="*/ 765868 w 1432703"/>
                <a:gd name="connsiteY10" fmla="*/ 771712 h 3550128"/>
                <a:gd name="connsiteX11" fmla="*/ 537268 w 1432703"/>
                <a:gd name="connsiteY11" fmla="*/ 628837 h 3550128"/>
                <a:gd name="connsiteX12" fmla="*/ 689668 w 1432703"/>
                <a:gd name="connsiteY12" fmla="*/ 628837 h 3550128"/>
                <a:gd name="connsiteX13" fmla="*/ 765868 w 1432703"/>
                <a:gd name="connsiteY13" fmla="*/ 714562 h 3550128"/>
                <a:gd name="connsiteX14" fmla="*/ 870643 w 1432703"/>
                <a:gd name="connsiteY14" fmla="*/ 187 h 3550128"/>
                <a:gd name="connsiteX15" fmla="*/ 832543 w 1432703"/>
                <a:gd name="connsiteY15" fmla="*/ 647887 h 3550128"/>
                <a:gd name="connsiteX16" fmla="*/ 908743 w 1432703"/>
                <a:gd name="connsiteY16" fmla="*/ 1038412 h 3550128"/>
                <a:gd name="connsiteX17" fmla="*/ 937318 w 1432703"/>
                <a:gd name="connsiteY17" fmla="*/ 1286062 h 3550128"/>
                <a:gd name="connsiteX18" fmla="*/ 1108768 w 1432703"/>
                <a:gd name="connsiteY18" fmla="*/ 1152712 h 3550128"/>
                <a:gd name="connsiteX19" fmla="*/ 1337368 w 1432703"/>
                <a:gd name="connsiteY19" fmla="*/ 1133662 h 3550128"/>
                <a:gd name="connsiteX20" fmla="*/ 1089718 w 1432703"/>
                <a:gd name="connsiteY20" fmla="*/ 1190812 h 3550128"/>
                <a:gd name="connsiteX21" fmla="*/ 880168 w 1432703"/>
                <a:gd name="connsiteY21" fmla="*/ 1495612 h 3550128"/>
                <a:gd name="connsiteX22" fmla="*/ 823018 w 1432703"/>
                <a:gd name="connsiteY22" fmla="*/ 1857562 h 3550128"/>
                <a:gd name="connsiteX23" fmla="*/ 975418 w 1432703"/>
                <a:gd name="connsiteY23" fmla="*/ 2314762 h 3550128"/>
                <a:gd name="connsiteX24" fmla="*/ 899218 w 1432703"/>
                <a:gd name="connsiteY24" fmla="*/ 2552887 h 3550128"/>
                <a:gd name="connsiteX25" fmla="*/ 1213543 w 1432703"/>
                <a:gd name="connsiteY25" fmla="*/ 2495737 h 3550128"/>
                <a:gd name="connsiteX26" fmla="*/ 1420712 w 1432703"/>
                <a:gd name="connsiteY26" fmla="*/ 2583843 h 3550128"/>
                <a:gd name="connsiteX27" fmla="*/ 1188143 w 1432703"/>
                <a:gd name="connsiteY27" fmla="*/ 2552887 h 3550128"/>
                <a:gd name="connsiteX28" fmla="*/ 832543 w 1432703"/>
                <a:gd name="connsiteY28" fmla="*/ 2695762 h 3550128"/>
                <a:gd name="connsiteX29" fmla="*/ 689668 w 1432703"/>
                <a:gd name="connsiteY29" fmla="*/ 3048187 h 3550128"/>
                <a:gd name="connsiteX30" fmla="*/ 918268 w 1432703"/>
                <a:gd name="connsiteY30" fmla="*/ 3381562 h 3550128"/>
                <a:gd name="connsiteX31" fmla="*/ 1016693 w 1432703"/>
                <a:gd name="connsiteY31" fmla="*/ 3543487 h 3550128"/>
                <a:gd name="connsiteX0" fmla="*/ 1016693 w 1420712"/>
                <a:gd name="connsiteY0" fmla="*/ 3543487 h 3550128"/>
                <a:gd name="connsiteX1" fmla="*/ 591243 w 1420712"/>
                <a:gd name="connsiteY1" fmla="*/ 3549837 h 3550128"/>
                <a:gd name="connsiteX2" fmla="*/ 394393 w 1420712"/>
                <a:gd name="connsiteY2" fmla="*/ 3038662 h 3550128"/>
                <a:gd name="connsiteX3" fmla="*/ 746818 w 1420712"/>
                <a:gd name="connsiteY3" fmla="*/ 2343337 h 3550128"/>
                <a:gd name="connsiteX4" fmla="*/ 560128 w 1420712"/>
                <a:gd name="connsiteY4" fmla="*/ 1884232 h 3550128"/>
                <a:gd name="connsiteX5" fmla="*/ 58 w 1420712"/>
                <a:gd name="connsiteY5" fmla="*/ 1832797 h 3550128"/>
                <a:gd name="connsiteX6" fmla="*/ 394393 w 1420712"/>
                <a:gd name="connsiteY6" fmla="*/ 1705162 h 3550128"/>
                <a:gd name="connsiteX7" fmla="*/ 642043 w 1420712"/>
                <a:gd name="connsiteY7" fmla="*/ 1838512 h 3550128"/>
                <a:gd name="connsiteX8" fmla="*/ 689668 w 1420712"/>
                <a:gd name="connsiteY8" fmla="*/ 1609912 h 3550128"/>
                <a:gd name="connsiteX9" fmla="*/ 823018 w 1420712"/>
                <a:gd name="connsiteY9" fmla="*/ 1295587 h 3550128"/>
                <a:gd name="connsiteX10" fmla="*/ 765868 w 1420712"/>
                <a:gd name="connsiteY10" fmla="*/ 771712 h 3550128"/>
                <a:gd name="connsiteX11" fmla="*/ 537268 w 1420712"/>
                <a:gd name="connsiteY11" fmla="*/ 628837 h 3550128"/>
                <a:gd name="connsiteX12" fmla="*/ 689668 w 1420712"/>
                <a:gd name="connsiteY12" fmla="*/ 628837 h 3550128"/>
                <a:gd name="connsiteX13" fmla="*/ 765868 w 1420712"/>
                <a:gd name="connsiteY13" fmla="*/ 714562 h 3550128"/>
                <a:gd name="connsiteX14" fmla="*/ 870643 w 1420712"/>
                <a:gd name="connsiteY14" fmla="*/ 187 h 3550128"/>
                <a:gd name="connsiteX15" fmla="*/ 832543 w 1420712"/>
                <a:gd name="connsiteY15" fmla="*/ 647887 h 3550128"/>
                <a:gd name="connsiteX16" fmla="*/ 908743 w 1420712"/>
                <a:gd name="connsiteY16" fmla="*/ 1038412 h 3550128"/>
                <a:gd name="connsiteX17" fmla="*/ 937318 w 1420712"/>
                <a:gd name="connsiteY17" fmla="*/ 1286062 h 3550128"/>
                <a:gd name="connsiteX18" fmla="*/ 1108768 w 1420712"/>
                <a:gd name="connsiteY18" fmla="*/ 1152712 h 3550128"/>
                <a:gd name="connsiteX19" fmla="*/ 1337368 w 1420712"/>
                <a:gd name="connsiteY19" fmla="*/ 1133662 h 3550128"/>
                <a:gd name="connsiteX20" fmla="*/ 1089718 w 1420712"/>
                <a:gd name="connsiteY20" fmla="*/ 1190812 h 3550128"/>
                <a:gd name="connsiteX21" fmla="*/ 880168 w 1420712"/>
                <a:gd name="connsiteY21" fmla="*/ 1495612 h 3550128"/>
                <a:gd name="connsiteX22" fmla="*/ 823018 w 1420712"/>
                <a:gd name="connsiteY22" fmla="*/ 1857562 h 3550128"/>
                <a:gd name="connsiteX23" fmla="*/ 975418 w 1420712"/>
                <a:gd name="connsiteY23" fmla="*/ 2314762 h 3550128"/>
                <a:gd name="connsiteX24" fmla="*/ 899218 w 1420712"/>
                <a:gd name="connsiteY24" fmla="*/ 2552887 h 3550128"/>
                <a:gd name="connsiteX25" fmla="*/ 1213543 w 1420712"/>
                <a:gd name="connsiteY25" fmla="*/ 2495737 h 3550128"/>
                <a:gd name="connsiteX26" fmla="*/ 1420712 w 1420712"/>
                <a:gd name="connsiteY26" fmla="*/ 2583843 h 3550128"/>
                <a:gd name="connsiteX27" fmla="*/ 1188143 w 1420712"/>
                <a:gd name="connsiteY27" fmla="*/ 2552887 h 3550128"/>
                <a:gd name="connsiteX28" fmla="*/ 832543 w 1420712"/>
                <a:gd name="connsiteY28" fmla="*/ 2695762 h 3550128"/>
                <a:gd name="connsiteX29" fmla="*/ 689668 w 1420712"/>
                <a:gd name="connsiteY29" fmla="*/ 3048187 h 3550128"/>
                <a:gd name="connsiteX30" fmla="*/ 918268 w 1420712"/>
                <a:gd name="connsiteY30" fmla="*/ 3381562 h 3550128"/>
                <a:gd name="connsiteX31" fmla="*/ 1016693 w 1420712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9218 w 1432618"/>
                <a:gd name="connsiteY24" fmla="*/ 25528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9218 w 1432618"/>
                <a:gd name="connsiteY24" fmla="*/ 25528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9218 w 1432618"/>
                <a:gd name="connsiteY24" fmla="*/ 25528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9218 w 1432618"/>
                <a:gd name="connsiteY24" fmla="*/ 25528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9218 w 1432618"/>
                <a:gd name="connsiteY24" fmla="*/ 25528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9218 w 1432618"/>
                <a:gd name="connsiteY24" fmla="*/ 25528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9218 w 1432618"/>
                <a:gd name="connsiteY24" fmla="*/ 25528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975418 w 1432618"/>
                <a:gd name="connsiteY23" fmla="*/ 231476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230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0168 w 1432618"/>
                <a:gd name="connsiteY21" fmla="*/ 149561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089718 w 1432618"/>
                <a:gd name="connsiteY20" fmla="*/ 11908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105593 w 1432618"/>
                <a:gd name="connsiteY20" fmla="*/ 119716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373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108768 w 1432618"/>
                <a:gd name="connsiteY18" fmla="*/ 1152712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099243 w 1432618"/>
                <a:gd name="connsiteY18" fmla="*/ 1162237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86062 h 3550128"/>
                <a:gd name="connsiteX18" fmla="*/ 1086543 w 1432618"/>
                <a:gd name="connsiteY18" fmla="*/ 1149537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7318 w 1432618"/>
                <a:gd name="connsiteY17" fmla="*/ 1247962 h 3550128"/>
                <a:gd name="connsiteX18" fmla="*/ 1086543 w 1432618"/>
                <a:gd name="connsiteY18" fmla="*/ 1149537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0968 w 1432618"/>
                <a:gd name="connsiteY17" fmla="*/ 1257487 h 3550128"/>
                <a:gd name="connsiteX18" fmla="*/ 1086543 w 1432618"/>
                <a:gd name="connsiteY18" fmla="*/ 1149537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0968 w 1432618"/>
                <a:gd name="connsiteY17" fmla="*/ 1257487 h 3550128"/>
                <a:gd name="connsiteX18" fmla="*/ 1086543 w 1432618"/>
                <a:gd name="connsiteY18" fmla="*/ 1149537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7 h 3550128"/>
                <a:gd name="connsiteX1" fmla="*/ 591243 w 1432618"/>
                <a:gd name="connsiteY1" fmla="*/ 3549837 h 3550128"/>
                <a:gd name="connsiteX2" fmla="*/ 394393 w 1432618"/>
                <a:gd name="connsiteY2" fmla="*/ 3038662 h 3550128"/>
                <a:gd name="connsiteX3" fmla="*/ 746818 w 1432618"/>
                <a:gd name="connsiteY3" fmla="*/ 2343337 h 3550128"/>
                <a:gd name="connsiteX4" fmla="*/ 560128 w 1432618"/>
                <a:gd name="connsiteY4" fmla="*/ 1884232 h 3550128"/>
                <a:gd name="connsiteX5" fmla="*/ 58 w 1432618"/>
                <a:gd name="connsiteY5" fmla="*/ 1832797 h 3550128"/>
                <a:gd name="connsiteX6" fmla="*/ 394393 w 1432618"/>
                <a:gd name="connsiteY6" fmla="*/ 1705162 h 3550128"/>
                <a:gd name="connsiteX7" fmla="*/ 642043 w 1432618"/>
                <a:gd name="connsiteY7" fmla="*/ 1838512 h 3550128"/>
                <a:gd name="connsiteX8" fmla="*/ 689668 w 1432618"/>
                <a:gd name="connsiteY8" fmla="*/ 1609912 h 3550128"/>
                <a:gd name="connsiteX9" fmla="*/ 823018 w 1432618"/>
                <a:gd name="connsiteY9" fmla="*/ 1295587 h 3550128"/>
                <a:gd name="connsiteX10" fmla="*/ 765868 w 1432618"/>
                <a:gd name="connsiteY10" fmla="*/ 771712 h 3550128"/>
                <a:gd name="connsiteX11" fmla="*/ 537268 w 1432618"/>
                <a:gd name="connsiteY11" fmla="*/ 628837 h 3550128"/>
                <a:gd name="connsiteX12" fmla="*/ 689668 w 1432618"/>
                <a:gd name="connsiteY12" fmla="*/ 628837 h 3550128"/>
                <a:gd name="connsiteX13" fmla="*/ 765868 w 1432618"/>
                <a:gd name="connsiteY13" fmla="*/ 714562 h 3550128"/>
                <a:gd name="connsiteX14" fmla="*/ 870643 w 1432618"/>
                <a:gd name="connsiteY14" fmla="*/ 187 h 3550128"/>
                <a:gd name="connsiteX15" fmla="*/ 832543 w 1432618"/>
                <a:gd name="connsiteY15" fmla="*/ 647887 h 3550128"/>
                <a:gd name="connsiteX16" fmla="*/ 908743 w 1432618"/>
                <a:gd name="connsiteY16" fmla="*/ 1038412 h 3550128"/>
                <a:gd name="connsiteX17" fmla="*/ 930968 w 1432618"/>
                <a:gd name="connsiteY17" fmla="*/ 1257487 h 3550128"/>
                <a:gd name="connsiteX18" fmla="*/ 1086543 w 1432618"/>
                <a:gd name="connsiteY18" fmla="*/ 1149537 h 3550128"/>
                <a:gd name="connsiteX19" fmla="*/ 1375468 w 1432618"/>
                <a:gd name="connsiteY19" fmla="*/ 1133662 h 3550128"/>
                <a:gd name="connsiteX20" fmla="*/ 1108768 w 1432618"/>
                <a:gd name="connsiteY20" fmla="*/ 1216212 h 3550128"/>
                <a:gd name="connsiteX21" fmla="*/ 889693 w 1432618"/>
                <a:gd name="connsiteY21" fmla="*/ 1489262 h 3550128"/>
                <a:gd name="connsiteX22" fmla="*/ 835718 w 1432618"/>
                <a:gd name="connsiteY22" fmla="*/ 1857562 h 3550128"/>
                <a:gd name="connsiteX23" fmla="*/ 1003993 w 1432618"/>
                <a:gd name="connsiteY23" fmla="*/ 2270312 h 3550128"/>
                <a:gd name="connsiteX24" fmla="*/ 896043 w 1432618"/>
                <a:gd name="connsiteY24" fmla="*/ 2540187 h 3550128"/>
                <a:gd name="connsiteX25" fmla="*/ 1213543 w 1432618"/>
                <a:gd name="connsiteY25" fmla="*/ 2495737 h 3550128"/>
                <a:gd name="connsiteX26" fmla="*/ 1432618 w 1432618"/>
                <a:gd name="connsiteY26" fmla="*/ 2588606 h 3550128"/>
                <a:gd name="connsiteX27" fmla="*/ 1188143 w 1432618"/>
                <a:gd name="connsiteY27" fmla="*/ 2552887 h 3550128"/>
                <a:gd name="connsiteX28" fmla="*/ 832543 w 1432618"/>
                <a:gd name="connsiteY28" fmla="*/ 2695762 h 3550128"/>
                <a:gd name="connsiteX29" fmla="*/ 689668 w 1432618"/>
                <a:gd name="connsiteY29" fmla="*/ 3048187 h 3550128"/>
                <a:gd name="connsiteX30" fmla="*/ 918268 w 1432618"/>
                <a:gd name="connsiteY30" fmla="*/ 3381562 h 3550128"/>
                <a:gd name="connsiteX31" fmla="*/ 1016693 w 1432618"/>
                <a:gd name="connsiteY31" fmla="*/ 3543487 h 3550128"/>
                <a:gd name="connsiteX0" fmla="*/ 1016693 w 1432618"/>
                <a:gd name="connsiteY0" fmla="*/ 3543486 h 3550127"/>
                <a:gd name="connsiteX1" fmla="*/ 591243 w 1432618"/>
                <a:gd name="connsiteY1" fmla="*/ 3549836 h 3550127"/>
                <a:gd name="connsiteX2" fmla="*/ 394393 w 1432618"/>
                <a:gd name="connsiteY2" fmla="*/ 3038661 h 3550127"/>
                <a:gd name="connsiteX3" fmla="*/ 746818 w 1432618"/>
                <a:gd name="connsiteY3" fmla="*/ 2343336 h 3550127"/>
                <a:gd name="connsiteX4" fmla="*/ 560128 w 1432618"/>
                <a:gd name="connsiteY4" fmla="*/ 1884231 h 3550127"/>
                <a:gd name="connsiteX5" fmla="*/ 58 w 1432618"/>
                <a:gd name="connsiteY5" fmla="*/ 1832796 h 3550127"/>
                <a:gd name="connsiteX6" fmla="*/ 394393 w 1432618"/>
                <a:gd name="connsiteY6" fmla="*/ 1705161 h 3550127"/>
                <a:gd name="connsiteX7" fmla="*/ 642043 w 1432618"/>
                <a:gd name="connsiteY7" fmla="*/ 1838511 h 3550127"/>
                <a:gd name="connsiteX8" fmla="*/ 689668 w 1432618"/>
                <a:gd name="connsiteY8" fmla="*/ 1609911 h 3550127"/>
                <a:gd name="connsiteX9" fmla="*/ 823018 w 1432618"/>
                <a:gd name="connsiteY9" fmla="*/ 1295586 h 3550127"/>
                <a:gd name="connsiteX10" fmla="*/ 765868 w 1432618"/>
                <a:gd name="connsiteY10" fmla="*/ 771711 h 3550127"/>
                <a:gd name="connsiteX11" fmla="*/ 537268 w 1432618"/>
                <a:gd name="connsiteY11" fmla="*/ 628836 h 3550127"/>
                <a:gd name="connsiteX12" fmla="*/ 689668 w 1432618"/>
                <a:gd name="connsiteY12" fmla="*/ 628836 h 3550127"/>
                <a:gd name="connsiteX13" fmla="*/ 765868 w 1432618"/>
                <a:gd name="connsiteY13" fmla="*/ 714561 h 3550127"/>
                <a:gd name="connsiteX14" fmla="*/ 870643 w 1432618"/>
                <a:gd name="connsiteY14" fmla="*/ 186 h 3550127"/>
                <a:gd name="connsiteX15" fmla="*/ 832543 w 1432618"/>
                <a:gd name="connsiteY15" fmla="*/ 647886 h 3550127"/>
                <a:gd name="connsiteX16" fmla="*/ 921443 w 1432618"/>
                <a:gd name="connsiteY16" fmla="*/ 1009836 h 3550127"/>
                <a:gd name="connsiteX17" fmla="*/ 930968 w 1432618"/>
                <a:gd name="connsiteY17" fmla="*/ 1257486 h 3550127"/>
                <a:gd name="connsiteX18" fmla="*/ 1086543 w 1432618"/>
                <a:gd name="connsiteY18" fmla="*/ 1149536 h 3550127"/>
                <a:gd name="connsiteX19" fmla="*/ 1375468 w 1432618"/>
                <a:gd name="connsiteY19" fmla="*/ 1133661 h 3550127"/>
                <a:gd name="connsiteX20" fmla="*/ 1108768 w 1432618"/>
                <a:gd name="connsiteY20" fmla="*/ 1216211 h 3550127"/>
                <a:gd name="connsiteX21" fmla="*/ 889693 w 1432618"/>
                <a:gd name="connsiteY21" fmla="*/ 1489261 h 3550127"/>
                <a:gd name="connsiteX22" fmla="*/ 835718 w 1432618"/>
                <a:gd name="connsiteY22" fmla="*/ 1857561 h 3550127"/>
                <a:gd name="connsiteX23" fmla="*/ 1003993 w 1432618"/>
                <a:gd name="connsiteY23" fmla="*/ 2270311 h 3550127"/>
                <a:gd name="connsiteX24" fmla="*/ 896043 w 1432618"/>
                <a:gd name="connsiteY24" fmla="*/ 2540186 h 3550127"/>
                <a:gd name="connsiteX25" fmla="*/ 1213543 w 1432618"/>
                <a:gd name="connsiteY25" fmla="*/ 2495736 h 3550127"/>
                <a:gd name="connsiteX26" fmla="*/ 1432618 w 1432618"/>
                <a:gd name="connsiteY26" fmla="*/ 2588605 h 3550127"/>
                <a:gd name="connsiteX27" fmla="*/ 1188143 w 1432618"/>
                <a:gd name="connsiteY27" fmla="*/ 2552886 h 3550127"/>
                <a:gd name="connsiteX28" fmla="*/ 832543 w 1432618"/>
                <a:gd name="connsiteY28" fmla="*/ 2695761 h 3550127"/>
                <a:gd name="connsiteX29" fmla="*/ 689668 w 1432618"/>
                <a:gd name="connsiteY29" fmla="*/ 3048186 h 3550127"/>
                <a:gd name="connsiteX30" fmla="*/ 918268 w 1432618"/>
                <a:gd name="connsiteY30" fmla="*/ 3381561 h 3550127"/>
                <a:gd name="connsiteX31" fmla="*/ 1016693 w 1432618"/>
                <a:gd name="connsiteY31" fmla="*/ 3543486 h 3550127"/>
                <a:gd name="connsiteX0" fmla="*/ 1016693 w 1432618"/>
                <a:gd name="connsiteY0" fmla="*/ 3543524 h 3550165"/>
                <a:gd name="connsiteX1" fmla="*/ 591243 w 1432618"/>
                <a:gd name="connsiteY1" fmla="*/ 3549874 h 3550165"/>
                <a:gd name="connsiteX2" fmla="*/ 394393 w 1432618"/>
                <a:gd name="connsiteY2" fmla="*/ 3038699 h 3550165"/>
                <a:gd name="connsiteX3" fmla="*/ 746818 w 1432618"/>
                <a:gd name="connsiteY3" fmla="*/ 2343374 h 3550165"/>
                <a:gd name="connsiteX4" fmla="*/ 560128 w 1432618"/>
                <a:gd name="connsiteY4" fmla="*/ 1884269 h 3550165"/>
                <a:gd name="connsiteX5" fmla="*/ 58 w 1432618"/>
                <a:gd name="connsiteY5" fmla="*/ 1832834 h 3550165"/>
                <a:gd name="connsiteX6" fmla="*/ 394393 w 1432618"/>
                <a:gd name="connsiteY6" fmla="*/ 1705199 h 3550165"/>
                <a:gd name="connsiteX7" fmla="*/ 642043 w 1432618"/>
                <a:gd name="connsiteY7" fmla="*/ 1838549 h 3550165"/>
                <a:gd name="connsiteX8" fmla="*/ 689668 w 1432618"/>
                <a:gd name="connsiteY8" fmla="*/ 1609949 h 3550165"/>
                <a:gd name="connsiteX9" fmla="*/ 823018 w 1432618"/>
                <a:gd name="connsiteY9" fmla="*/ 1295624 h 3550165"/>
                <a:gd name="connsiteX10" fmla="*/ 765868 w 1432618"/>
                <a:gd name="connsiteY10" fmla="*/ 771749 h 3550165"/>
                <a:gd name="connsiteX11" fmla="*/ 537268 w 1432618"/>
                <a:gd name="connsiteY11" fmla="*/ 628874 h 3550165"/>
                <a:gd name="connsiteX12" fmla="*/ 689668 w 1432618"/>
                <a:gd name="connsiteY12" fmla="*/ 628874 h 3550165"/>
                <a:gd name="connsiteX13" fmla="*/ 765868 w 1432618"/>
                <a:gd name="connsiteY13" fmla="*/ 714599 h 3550165"/>
                <a:gd name="connsiteX14" fmla="*/ 870643 w 1432618"/>
                <a:gd name="connsiteY14" fmla="*/ 224 h 3550165"/>
                <a:gd name="connsiteX15" fmla="*/ 857943 w 1432618"/>
                <a:gd name="connsiteY15" fmla="*/ 641574 h 3550165"/>
                <a:gd name="connsiteX16" fmla="*/ 921443 w 1432618"/>
                <a:gd name="connsiteY16" fmla="*/ 1009874 h 3550165"/>
                <a:gd name="connsiteX17" fmla="*/ 930968 w 1432618"/>
                <a:gd name="connsiteY17" fmla="*/ 1257524 h 3550165"/>
                <a:gd name="connsiteX18" fmla="*/ 1086543 w 1432618"/>
                <a:gd name="connsiteY18" fmla="*/ 1149574 h 3550165"/>
                <a:gd name="connsiteX19" fmla="*/ 1375468 w 1432618"/>
                <a:gd name="connsiteY19" fmla="*/ 1133699 h 3550165"/>
                <a:gd name="connsiteX20" fmla="*/ 1108768 w 1432618"/>
                <a:gd name="connsiteY20" fmla="*/ 1216249 h 3550165"/>
                <a:gd name="connsiteX21" fmla="*/ 889693 w 1432618"/>
                <a:gd name="connsiteY21" fmla="*/ 1489299 h 3550165"/>
                <a:gd name="connsiteX22" fmla="*/ 835718 w 1432618"/>
                <a:gd name="connsiteY22" fmla="*/ 1857599 h 3550165"/>
                <a:gd name="connsiteX23" fmla="*/ 1003993 w 1432618"/>
                <a:gd name="connsiteY23" fmla="*/ 2270349 h 3550165"/>
                <a:gd name="connsiteX24" fmla="*/ 896043 w 1432618"/>
                <a:gd name="connsiteY24" fmla="*/ 2540224 h 3550165"/>
                <a:gd name="connsiteX25" fmla="*/ 1213543 w 1432618"/>
                <a:gd name="connsiteY25" fmla="*/ 2495774 h 3550165"/>
                <a:gd name="connsiteX26" fmla="*/ 1432618 w 1432618"/>
                <a:gd name="connsiteY26" fmla="*/ 2588643 h 3550165"/>
                <a:gd name="connsiteX27" fmla="*/ 1188143 w 1432618"/>
                <a:gd name="connsiteY27" fmla="*/ 2552924 h 3550165"/>
                <a:gd name="connsiteX28" fmla="*/ 832543 w 1432618"/>
                <a:gd name="connsiteY28" fmla="*/ 2695799 h 3550165"/>
                <a:gd name="connsiteX29" fmla="*/ 689668 w 1432618"/>
                <a:gd name="connsiteY29" fmla="*/ 3048224 h 3550165"/>
                <a:gd name="connsiteX30" fmla="*/ 918268 w 1432618"/>
                <a:gd name="connsiteY30" fmla="*/ 3381599 h 3550165"/>
                <a:gd name="connsiteX31" fmla="*/ 1016693 w 1432618"/>
                <a:gd name="connsiteY31" fmla="*/ 3543524 h 3550165"/>
                <a:gd name="connsiteX0" fmla="*/ 1016693 w 1432618"/>
                <a:gd name="connsiteY0" fmla="*/ 3543529 h 3550170"/>
                <a:gd name="connsiteX1" fmla="*/ 591243 w 1432618"/>
                <a:gd name="connsiteY1" fmla="*/ 3549879 h 3550170"/>
                <a:gd name="connsiteX2" fmla="*/ 394393 w 1432618"/>
                <a:gd name="connsiteY2" fmla="*/ 3038704 h 3550170"/>
                <a:gd name="connsiteX3" fmla="*/ 746818 w 1432618"/>
                <a:gd name="connsiteY3" fmla="*/ 2343379 h 3550170"/>
                <a:gd name="connsiteX4" fmla="*/ 560128 w 1432618"/>
                <a:gd name="connsiteY4" fmla="*/ 1884274 h 3550170"/>
                <a:gd name="connsiteX5" fmla="*/ 58 w 1432618"/>
                <a:gd name="connsiteY5" fmla="*/ 1832839 h 3550170"/>
                <a:gd name="connsiteX6" fmla="*/ 394393 w 1432618"/>
                <a:gd name="connsiteY6" fmla="*/ 1705204 h 3550170"/>
                <a:gd name="connsiteX7" fmla="*/ 642043 w 1432618"/>
                <a:gd name="connsiteY7" fmla="*/ 1838554 h 3550170"/>
                <a:gd name="connsiteX8" fmla="*/ 689668 w 1432618"/>
                <a:gd name="connsiteY8" fmla="*/ 1609954 h 3550170"/>
                <a:gd name="connsiteX9" fmla="*/ 823018 w 1432618"/>
                <a:gd name="connsiteY9" fmla="*/ 1295629 h 3550170"/>
                <a:gd name="connsiteX10" fmla="*/ 765868 w 1432618"/>
                <a:gd name="connsiteY10" fmla="*/ 771754 h 3550170"/>
                <a:gd name="connsiteX11" fmla="*/ 537268 w 1432618"/>
                <a:gd name="connsiteY11" fmla="*/ 628879 h 3550170"/>
                <a:gd name="connsiteX12" fmla="*/ 689668 w 1432618"/>
                <a:gd name="connsiteY12" fmla="*/ 628879 h 3550170"/>
                <a:gd name="connsiteX13" fmla="*/ 765868 w 1432618"/>
                <a:gd name="connsiteY13" fmla="*/ 714604 h 3550170"/>
                <a:gd name="connsiteX14" fmla="*/ 870643 w 1432618"/>
                <a:gd name="connsiteY14" fmla="*/ 229 h 3550170"/>
                <a:gd name="connsiteX15" fmla="*/ 857943 w 1432618"/>
                <a:gd name="connsiteY15" fmla="*/ 641579 h 3550170"/>
                <a:gd name="connsiteX16" fmla="*/ 921443 w 1432618"/>
                <a:gd name="connsiteY16" fmla="*/ 1009879 h 3550170"/>
                <a:gd name="connsiteX17" fmla="*/ 930968 w 1432618"/>
                <a:gd name="connsiteY17" fmla="*/ 1257529 h 3550170"/>
                <a:gd name="connsiteX18" fmla="*/ 1086543 w 1432618"/>
                <a:gd name="connsiteY18" fmla="*/ 1149579 h 3550170"/>
                <a:gd name="connsiteX19" fmla="*/ 1375468 w 1432618"/>
                <a:gd name="connsiteY19" fmla="*/ 1133704 h 3550170"/>
                <a:gd name="connsiteX20" fmla="*/ 1108768 w 1432618"/>
                <a:gd name="connsiteY20" fmla="*/ 1216254 h 3550170"/>
                <a:gd name="connsiteX21" fmla="*/ 889693 w 1432618"/>
                <a:gd name="connsiteY21" fmla="*/ 1489304 h 3550170"/>
                <a:gd name="connsiteX22" fmla="*/ 835718 w 1432618"/>
                <a:gd name="connsiteY22" fmla="*/ 1857604 h 3550170"/>
                <a:gd name="connsiteX23" fmla="*/ 1003993 w 1432618"/>
                <a:gd name="connsiteY23" fmla="*/ 2270354 h 3550170"/>
                <a:gd name="connsiteX24" fmla="*/ 896043 w 1432618"/>
                <a:gd name="connsiteY24" fmla="*/ 2540229 h 3550170"/>
                <a:gd name="connsiteX25" fmla="*/ 1213543 w 1432618"/>
                <a:gd name="connsiteY25" fmla="*/ 2495779 h 3550170"/>
                <a:gd name="connsiteX26" fmla="*/ 1432618 w 1432618"/>
                <a:gd name="connsiteY26" fmla="*/ 2588648 h 3550170"/>
                <a:gd name="connsiteX27" fmla="*/ 1188143 w 1432618"/>
                <a:gd name="connsiteY27" fmla="*/ 2552929 h 3550170"/>
                <a:gd name="connsiteX28" fmla="*/ 832543 w 1432618"/>
                <a:gd name="connsiteY28" fmla="*/ 2695804 h 3550170"/>
                <a:gd name="connsiteX29" fmla="*/ 689668 w 1432618"/>
                <a:gd name="connsiteY29" fmla="*/ 3048229 h 3550170"/>
                <a:gd name="connsiteX30" fmla="*/ 918268 w 1432618"/>
                <a:gd name="connsiteY30" fmla="*/ 3381604 h 3550170"/>
                <a:gd name="connsiteX31" fmla="*/ 1016693 w 1432618"/>
                <a:gd name="connsiteY31" fmla="*/ 3543529 h 3550170"/>
                <a:gd name="connsiteX0" fmla="*/ 1016693 w 1432618"/>
                <a:gd name="connsiteY0" fmla="*/ 3581611 h 3588252"/>
                <a:gd name="connsiteX1" fmla="*/ 591243 w 1432618"/>
                <a:gd name="connsiteY1" fmla="*/ 3587961 h 3588252"/>
                <a:gd name="connsiteX2" fmla="*/ 394393 w 1432618"/>
                <a:gd name="connsiteY2" fmla="*/ 3076786 h 3588252"/>
                <a:gd name="connsiteX3" fmla="*/ 746818 w 1432618"/>
                <a:gd name="connsiteY3" fmla="*/ 2381461 h 3588252"/>
                <a:gd name="connsiteX4" fmla="*/ 560128 w 1432618"/>
                <a:gd name="connsiteY4" fmla="*/ 1922356 h 3588252"/>
                <a:gd name="connsiteX5" fmla="*/ 58 w 1432618"/>
                <a:gd name="connsiteY5" fmla="*/ 1870921 h 3588252"/>
                <a:gd name="connsiteX6" fmla="*/ 394393 w 1432618"/>
                <a:gd name="connsiteY6" fmla="*/ 1743286 h 3588252"/>
                <a:gd name="connsiteX7" fmla="*/ 642043 w 1432618"/>
                <a:gd name="connsiteY7" fmla="*/ 1876636 h 3588252"/>
                <a:gd name="connsiteX8" fmla="*/ 689668 w 1432618"/>
                <a:gd name="connsiteY8" fmla="*/ 1648036 h 3588252"/>
                <a:gd name="connsiteX9" fmla="*/ 823018 w 1432618"/>
                <a:gd name="connsiteY9" fmla="*/ 1333711 h 3588252"/>
                <a:gd name="connsiteX10" fmla="*/ 765868 w 1432618"/>
                <a:gd name="connsiteY10" fmla="*/ 809836 h 3588252"/>
                <a:gd name="connsiteX11" fmla="*/ 537268 w 1432618"/>
                <a:gd name="connsiteY11" fmla="*/ 666961 h 3588252"/>
                <a:gd name="connsiteX12" fmla="*/ 689668 w 1432618"/>
                <a:gd name="connsiteY12" fmla="*/ 666961 h 3588252"/>
                <a:gd name="connsiteX13" fmla="*/ 765868 w 1432618"/>
                <a:gd name="connsiteY13" fmla="*/ 752686 h 3588252"/>
                <a:gd name="connsiteX14" fmla="*/ 886518 w 1432618"/>
                <a:gd name="connsiteY14" fmla="*/ 211 h 3588252"/>
                <a:gd name="connsiteX15" fmla="*/ 857943 w 1432618"/>
                <a:gd name="connsiteY15" fmla="*/ 679661 h 3588252"/>
                <a:gd name="connsiteX16" fmla="*/ 921443 w 1432618"/>
                <a:gd name="connsiteY16" fmla="*/ 1047961 h 3588252"/>
                <a:gd name="connsiteX17" fmla="*/ 930968 w 1432618"/>
                <a:gd name="connsiteY17" fmla="*/ 1295611 h 3588252"/>
                <a:gd name="connsiteX18" fmla="*/ 1086543 w 1432618"/>
                <a:gd name="connsiteY18" fmla="*/ 1187661 h 3588252"/>
                <a:gd name="connsiteX19" fmla="*/ 1375468 w 1432618"/>
                <a:gd name="connsiteY19" fmla="*/ 1171786 h 3588252"/>
                <a:gd name="connsiteX20" fmla="*/ 1108768 w 1432618"/>
                <a:gd name="connsiteY20" fmla="*/ 1254336 h 3588252"/>
                <a:gd name="connsiteX21" fmla="*/ 889693 w 1432618"/>
                <a:gd name="connsiteY21" fmla="*/ 1527386 h 3588252"/>
                <a:gd name="connsiteX22" fmla="*/ 835718 w 1432618"/>
                <a:gd name="connsiteY22" fmla="*/ 1895686 h 3588252"/>
                <a:gd name="connsiteX23" fmla="*/ 1003993 w 1432618"/>
                <a:gd name="connsiteY23" fmla="*/ 2308436 h 3588252"/>
                <a:gd name="connsiteX24" fmla="*/ 896043 w 1432618"/>
                <a:gd name="connsiteY24" fmla="*/ 2578311 h 3588252"/>
                <a:gd name="connsiteX25" fmla="*/ 1213543 w 1432618"/>
                <a:gd name="connsiteY25" fmla="*/ 2533861 h 3588252"/>
                <a:gd name="connsiteX26" fmla="*/ 1432618 w 1432618"/>
                <a:gd name="connsiteY26" fmla="*/ 2626730 h 3588252"/>
                <a:gd name="connsiteX27" fmla="*/ 1188143 w 1432618"/>
                <a:gd name="connsiteY27" fmla="*/ 2591011 h 3588252"/>
                <a:gd name="connsiteX28" fmla="*/ 832543 w 1432618"/>
                <a:gd name="connsiteY28" fmla="*/ 2733886 h 3588252"/>
                <a:gd name="connsiteX29" fmla="*/ 689668 w 1432618"/>
                <a:gd name="connsiteY29" fmla="*/ 3086311 h 3588252"/>
                <a:gd name="connsiteX30" fmla="*/ 918268 w 1432618"/>
                <a:gd name="connsiteY30" fmla="*/ 3419686 h 3588252"/>
                <a:gd name="connsiteX31" fmla="*/ 1016693 w 1432618"/>
                <a:gd name="connsiteY31" fmla="*/ 3581611 h 3588252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537268 w 1432618"/>
                <a:gd name="connsiteY11" fmla="*/ 666750 h 3588041"/>
                <a:gd name="connsiteX12" fmla="*/ 689668 w 1432618"/>
                <a:gd name="connsiteY12" fmla="*/ 666750 h 3588041"/>
                <a:gd name="connsiteX13" fmla="*/ 765868 w 1432618"/>
                <a:gd name="connsiteY13" fmla="*/ 75247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537268 w 1432618"/>
                <a:gd name="connsiteY11" fmla="*/ 666750 h 3588041"/>
                <a:gd name="connsiteX12" fmla="*/ 689668 w 1432618"/>
                <a:gd name="connsiteY12" fmla="*/ 666750 h 3588041"/>
                <a:gd name="connsiteX13" fmla="*/ 765868 w 1432618"/>
                <a:gd name="connsiteY13" fmla="*/ 75247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689668 w 1432618"/>
                <a:gd name="connsiteY12" fmla="*/ 666750 h 3588041"/>
                <a:gd name="connsiteX13" fmla="*/ 765868 w 1432618"/>
                <a:gd name="connsiteY13" fmla="*/ 75247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689668 w 1432618"/>
                <a:gd name="connsiteY12" fmla="*/ 666750 h 3588041"/>
                <a:gd name="connsiteX13" fmla="*/ 791268 w 1432618"/>
                <a:gd name="connsiteY13" fmla="*/ 673100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689668 w 1432618"/>
                <a:gd name="connsiteY12" fmla="*/ 666750 h 3588041"/>
                <a:gd name="connsiteX13" fmla="*/ 794443 w 1432618"/>
                <a:gd name="connsiteY13" fmla="*/ 565150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689668 w 1432618"/>
                <a:gd name="connsiteY12" fmla="*/ 666750 h 3588041"/>
                <a:gd name="connsiteX13" fmla="*/ 794443 w 1432618"/>
                <a:gd name="connsiteY13" fmla="*/ 565150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24593 w 1432618"/>
                <a:gd name="connsiteY12" fmla="*/ 688975 h 3588041"/>
                <a:gd name="connsiteX13" fmla="*/ 794443 w 1432618"/>
                <a:gd name="connsiteY13" fmla="*/ 565150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41262 w 1432618"/>
                <a:gd name="connsiteY12" fmla="*/ 677068 h 3588041"/>
                <a:gd name="connsiteX13" fmla="*/ 794443 w 1432618"/>
                <a:gd name="connsiteY13" fmla="*/ 565150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41262 w 1432618"/>
                <a:gd name="connsiteY12" fmla="*/ 677068 h 3588041"/>
                <a:gd name="connsiteX13" fmla="*/ 794443 w 1432618"/>
                <a:gd name="connsiteY13" fmla="*/ 565150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41262 w 1432618"/>
                <a:gd name="connsiteY12" fmla="*/ 677068 h 3588041"/>
                <a:gd name="connsiteX13" fmla="*/ 789681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62694 w 1432618"/>
                <a:gd name="connsiteY12" fmla="*/ 703262 h 3588041"/>
                <a:gd name="connsiteX13" fmla="*/ 789681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62694 w 1432618"/>
                <a:gd name="connsiteY12" fmla="*/ 703262 h 3588041"/>
                <a:gd name="connsiteX13" fmla="*/ 789681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62694 w 1432618"/>
                <a:gd name="connsiteY12" fmla="*/ 703262 h 3588041"/>
                <a:gd name="connsiteX13" fmla="*/ 789681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89681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89681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5868 w 1432618"/>
                <a:gd name="connsiteY10" fmla="*/ 809625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86543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99243 w 1432618"/>
                <a:gd name="connsiteY18" fmla="*/ 1190625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99243 w 1432618"/>
                <a:gd name="connsiteY18" fmla="*/ 1190625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099243 w 1432618"/>
                <a:gd name="connsiteY18" fmla="*/ 1190625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102418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689668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102418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705543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102418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705543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102418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705543 w 1432618"/>
                <a:gd name="connsiteY8" fmla="*/ 1647825 h 3588041"/>
                <a:gd name="connsiteX9" fmla="*/ 823018 w 1432618"/>
                <a:gd name="connsiteY9" fmla="*/ 1333500 h 3588041"/>
                <a:gd name="connsiteX10" fmla="*/ 763487 w 1432618"/>
                <a:gd name="connsiteY10" fmla="*/ 823913 h 3588041"/>
                <a:gd name="connsiteX11" fmla="*/ 388043 w 1432618"/>
                <a:gd name="connsiteY11" fmla="*/ 695325 h 3588041"/>
                <a:gd name="connsiteX12" fmla="*/ 781744 w 1432618"/>
                <a:gd name="connsiteY12" fmla="*/ 724693 h 3588041"/>
                <a:gd name="connsiteX13" fmla="*/ 799206 w 1432618"/>
                <a:gd name="connsiteY13" fmla="*/ 441325 h 3588041"/>
                <a:gd name="connsiteX14" fmla="*/ 886518 w 1432618"/>
                <a:gd name="connsiteY14" fmla="*/ 0 h 3588041"/>
                <a:gd name="connsiteX15" fmla="*/ 857943 w 1432618"/>
                <a:gd name="connsiteY15" fmla="*/ 679450 h 3588041"/>
                <a:gd name="connsiteX16" fmla="*/ 921443 w 1432618"/>
                <a:gd name="connsiteY16" fmla="*/ 1047750 h 3588041"/>
                <a:gd name="connsiteX17" fmla="*/ 930968 w 1432618"/>
                <a:gd name="connsiteY17" fmla="*/ 1295400 h 3588041"/>
                <a:gd name="connsiteX18" fmla="*/ 1102418 w 1432618"/>
                <a:gd name="connsiteY18" fmla="*/ 1187450 h 3588041"/>
                <a:gd name="connsiteX19" fmla="*/ 1375468 w 1432618"/>
                <a:gd name="connsiteY19" fmla="*/ 1171575 h 3588041"/>
                <a:gd name="connsiteX20" fmla="*/ 1108768 w 1432618"/>
                <a:gd name="connsiteY20" fmla="*/ 1254125 h 3588041"/>
                <a:gd name="connsiteX21" fmla="*/ 889693 w 1432618"/>
                <a:gd name="connsiteY21" fmla="*/ 1527175 h 3588041"/>
                <a:gd name="connsiteX22" fmla="*/ 835718 w 1432618"/>
                <a:gd name="connsiteY22" fmla="*/ 1895475 h 3588041"/>
                <a:gd name="connsiteX23" fmla="*/ 1003993 w 1432618"/>
                <a:gd name="connsiteY23" fmla="*/ 2308225 h 3588041"/>
                <a:gd name="connsiteX24" fmla="*/ 896043 w 1432618"/>
                <a:gd name="connsiteY24" fmla="*/ 2578100 h 3588041"/>
                <a:gd name="connsiteX25" fmla="*/ 1213543 w 1432618"/>
                <a:gd name="connsiteY25" fmla="*/ 2533650 h 3588041"/>
                <a:gd name="connsiteX26" fmla="*/ 1432618 w 1432618"/>
                <a:gd name="connsiteY26" fmla="*/ 2626519 h 3588041"/>
                <a:gd name="connsiteX27" fmla="*/ 1188143 w 1432618"/>
                <a:gd name="connsiteY27" fmla="*/ 2590800 h 3588041"/>
                <a:gd name="connsiteX28" fmla="*/ 832543 w 1432618"/>
                <a:gd name="connsiteY28" fmla="*/ 2733675 h 3588041"/>
                <a:gd name="connsiteX29" fmla="*/ 689668 w 1432618"/>
                <a:gd name="connsiteY29" fmla="*/ 3086100 h 3588041"/>
                <a:gd name="connsiteX30" fmla="*/ 918268 w 1432618"/>
                <a:gd name="connsiteY30" fmla="*/ 3419475 h 3588041"/>
                <a:gd name="connsiteX31" fmla="*/ 1016693 w 1432618"/>
                <a:gd name="connsiteY31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823018 w 1432618"/>
                <a:gd name="connsiteY8" fmla="*/ 1333500 h 3588041"/>
                <a:gd name="connsiteX9" fmla="*/ 763487 w 1432618"/>
                <a:gd name="connsiteY9" fmla="*/ 823913 h 3588041"/>
                <a:gd name="connsiteX10" fmla="*/ 388043 w 1432618"/>
                <a:gd name="connsiteY10" fmla="*/ 695325 h 3588041"/>
                <a:gd name="connsiteX11" fmla="*/ 781744 w 1432618"/>
                <a:gd name="connsiteY11" fmla="*/ 724693 h 3588041"/>
                <a:gd name="connsiteX12" fmla="*/ 799206 w 1432618"/>
                <a:gd name="connsiteY12" fmla="*/ 441325 h 3588041"/>
                <a:gd name="connsiteX13" fmla="*/ 886518 w 1432618"/>
                <a:gd name="connsiteY13" fmla="*/ 0 h 3588041"/>
                <a:gd name="connsiteX14" fmla="*/ 857943 w 1432618"/>
                <a:gd name="connsiteY14" fmla="*/ 679450 h 3588041"/>
                <a:gd name="connsiteX15" fmla="*/ 921443 w 1432618"/>
                <a:gd name="connsiteY15" fmla="*/ 1047750 h 3588041"/>
                <a:gd name="connsiteX16" fmla="*/ 930968 w 1432618"/>
                <a:gd name="connsiteY16" fmla="*/ 1295400 h 3588041"/>
                <a:gd name="connsiteX17" fmla="*/ 1102418 w 1432618"/>
                <a:gd name="connsiteY17" fmla="*/ 1187450 h 3588041"/>
                <a:gd name="connsiteX18" fmla="*/ 1375468 w 1432618"/>
                <a:gd name="connsiteY18" fmla="*/ 1171575 h 3588041"/>
                <a:gd name="connsiteX19" fmla="*/ 1108768 w 1432618"/>
                <a:gd name="connsiteY19" fmla="*/ 1254125 h 3588041"/>
                <a:gd name="connsiteX20" fmla="*/ 889693 w 1432618"/>
                <a:gd name="connsiteY20" fmla="*/ 1527175 h 3588041"/>
                <a:gd name="connsiteX21" fmla="*/ 835718 w 1432618"/>
                <a:gd name="connsiteY21" fmla="*/ 1895475 h 3588041"/>
                <a:gd name="connsiteX22" fmla="*/ 1003993 w 1432618"/>
                <a:gd name="connsiteY22" fmla="*/ 2308225 h 3588041"/>
                <a:gd name="connsiteX23" fmla="*/ 896043 w 1432618"/>
                <a:gd name="connsiteY23" fmla="*/ 2578100 h 3588041"/>
                <a:gd name="connsiteX24" fmla="*/ 1213543 w 1432618"/>
                <a:gd name="connsiteY24" fmla="*/ 2533650 h 3588041"/>
                <a:gd name="connsiteX25" fmla="*/ 1432618 w 1432618"/>
                <a:gd name="connsiteY25" fmla="*/ 2626519 h 3588041"/>
                <a:gd name="connsiteX26" fmla="*/ 1188143 w 1432618"/>
                <a:gd name="connsiteY26" fmla="*/ 2590800 h 3588041"/>
                <a:gd name="connsiteX27" fmla="*/ 832543 w 1432618"/>
                <a:gd name="connsiteY27" fmla="*/ 2733675 h 3588041"/>
                <a:gd name="connsiteX28" fmla="*/ 689668 w 1432618"/>
                <a:gd name="connsiteY28" fmla="*/ 3086100 h 3588041"/>
                <a:gd name="connsiteX29" fmla="*/ 918268 w 1432618"/>
                <a:gd name="connsiteY29" fmla="*/ 3419475 h 3588041"/>
                <a:gd name="connsiteX30" fmla="*/ 1016693 w 1432618"/>
                <a:gd name="connsiteY30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823018 w 1432618"/>
                <a:gd name="connsiteY8" fmla="*/ 1333500 h 3588041"/>
                <a:gd name="connsiteX9" fmla="*/ 763487 w 1432618"/>
                <a:gd name="connsiteY9" fmla="*/ 823913 h 3588041"/>
                <a:gd name="connsiteX10" fmla="*/ 388043 w 1432618"/>
                <a:gd name="connsiteY10" fmla="*/ 695325 h 3588041"/>
                <a:gd name="connsiteX11" fmla="*/ 781744 w 1432618"/>
                <a:gd name="connsiteY11" fmla="*/ 724693 h 3588041"/>
                <a:gd name="connsiteX12" fmla="*/ 799206 w 1432618"/>
                <a:gd name="connsiteY12" fmla="*/ 441325 h 3588041"/>
                <a:gd name="connsiteX13" fmla="*/ 886518 w 1432618"/>
                <a:gd name="connsiteY13" fmla="*/ 0 h 3588041"/>
                <a:gd name="connsiteX14" fmla="*/ 857943 w 1432618"/>
                <a:gd name="connsiteY14" fmla="*/ 679450 h 3588041"/>
                <a:gd name="connsiteX15" fmla="*/ 921443 w 1432618"/>
                <a:gd name="connsiteY15" fmla="*/ 1047750 h 3588041"/>
                <a:gd name="connsiteX16" fmla="*/ 930968 w 1432618"/>
                <a:gd name="connsiteY16" fmla="*/ 1295400 h 3588041"/>
                <a:gd name="connsiteX17" fmla="*/ 1102418 w 1432618"/>
                <a:gd name="connsiteY17" fmla="*/ 1187450 h 3588041"/>
                <a:gd name="connsiteX18" fmla="*/ 1375468 w 1432618"/>
                <a:gd name="connsiteY18" fmla="*/ 1171575 h 3588041"/>
                <a:gd name="connsiteX19" fmla="*/ 1108768 w 1432618"/>
                <a:gd name="connsiteY19" fmla="*/ 1254125 h 3588041"/>
                <a:gd name="connsiteX20" fmla="*/ 889693 w 1432618"/>
                <a:gd name="connsiteY20" fmla="*/ 1527175 h 3588041"/>
                <a:gd name="connsiteX21" fmla="*/ 835718 w 1432618"/>
                <a:gd name="connsiteY21" fmla="*/ 1895475 h 3588041"/>
                <a:gd name="connsiteX22" fmla="*/ 1003993 w 1432618"/>
                <a:gd name="connsiteY22" fmla="*/ 2308225 h 3588041"/>
                <a:gd name="connsiteX23" fmla="*/ 896043 w 1432618"/>
                <a:gd name="connsiteY23" fmla="*/ 2578100 h 3588041"/>
                <a:gd name="connsiteX24" fmla="*/ 1213543 w 1432618"/>
                <a:gd name="connsiteY24" fmla="*/ 2533650 h 3588041"/>
                <a:gd name="connsiteX25" fmla="*/ 1432618 w 1432618"/>
                <a:gd name="connsiteY25" fmla="*/ 2626519 h 3588041"/>
                <a:gd name="connsiteX26" fmla="*/ 1188143 w 1432618"/>
                <a:gd name="connsiteY26" fmla="*/ 2590800 h 3588041"/>
                <a:gd name="connsiteX27" fmla="*/ 832543 w 1432618"/>
                <a:gd name="connsiteY27" fmla="*/ 2733675 h 3588041"/>
                <a:gd name="connsiteX28" fmla="*/ 689668 w 1432618"/>
                <a:gd name="connsiteY28" fmla="*/ 3086100 h 3588041"/>
                <a:gd name="connsiteX29" fmla="*/ 918268 w 1432618"/>
                <a:gd name="connsiteY29" fmla="*/ 3419475 h 3588041"/>
                <a:gd name="connsiteX30" fmla="*/ 1016693 w 1432618"/>
                <a:gd name="connsiteY30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823018 w 1432618"/>
                <a:gd name="connsiteY8" fmla="*/ 1333500 h 3588041"/>
                <a:gd name="connsiteX9" fmla="*/ 763487 w 1432618"/>
                <a:gd name="connsiteY9" fmla="*/ 823913 h 3588041"/>
                <a:gd name="connsiteX10" fmla="*/ 388043 w 1432618"/>
                <a:gd name="connsiteY10" fmla="*/ 695325 h 3588041"/>
                <a:gd name="connsiteX11" fmla="*/ 781744 w 1432618"/>
                <a:gd name="connsiteY11" fmla="*/ 724693 h 3588041"/>
                <a:gd name="connsiteX12" fmla="*/ 799206 w 1432618"/>
                <a:gd name="connsiteY12" fmla="*/ 441325 h 3588041"/>
                <a:gd name="connsiteX13" fmla="*/ 886518 w 1432618"/>
                <a:gd name="connsiteY13" fmla="*/ 0 h 3588041"/>
                <a:gd name="connsiteX14" fmla="*/ 857943 w 1432618"/>
                <a:gd name="connsiteY14" fmla="*/ 679450 h 3588041"/>
                <a:gd name="connsiteX15" fmla="*/ 921443 w 1432618"/>
                <a:gd name="connsiteY15" fmla="*/ 1047750 h 3588041"/>
                <a:gd name="connsiteX16" fmla="*/ 930968 w 1432618"/>
                <a:gd name="connsiteY16" fmla="*/ 1295400 h 3588041"/>
                <a:gd name="connsiteX17" fmla="*/ 1102418 w 1432618"/>
                <a:gd name="connsiteY17" fmla="*/ 1187450 h 3588041"/>
                <a:gd name="connsiteX18" fmla="*/ 1375468 w 1432618"/>
                <a:gd name="connsiteY18" fmla="*/ 1171575 h 3588041"/>
                <a:gd name="connsiteX19" fmla="*/ 1108768 w 1432618"/>
                <a:gd name="connsiteY19" fmla="*/ 1254125 h 3588041"/>
                <a:gd name="connsiteX20" fmla="*/ 889693 w 1432618"/>
                <a:gd name="connsiteY20" fmla="*/ 1527175 h 3588041"/>
                <a:gd name="connsiteX21" fmla="*/ 835718 w 1432618"/>
                <a:gd name="connsiteY21" fmla="*/ 1895475 h 3588041"/>
                <a:gd name="connsiteX22" fmla="*/ 1003993 w 1432618"/>
                <a:gd name="connsiteY22" fmla="*/ 2308225 h 3588041"/>
                <a:gd name="connsiteX23" fmla="*/ 896043 w 1432618"/>
                <a:gd name="connsiteY23" fmla="*/ 2578100 h 3588041"/>
                <a:gd name="connsiteX24" fmla="*/ 1213543 w 1432618"/>
                <a:gd name="connsiteY24" fmla="*/ 2533650 h 3588041"/>
                <a:gd name="connsiteX25" fmla="*/ 1432618 w 1432618"/>
                <a:gd name="connsiteY25" fmla="*/ 2626519 h 3588041"/>
                <a:gd name="connsiteX26" fmla="*/ 1188143 w 1432618"/>
                <a:gd name="connsiteY26" fmla="*/ 2590800 h 3588041"/>
                <a:gd name="connsiteX27" fmla="*/ 832543 w 1432618"/>
                <a:gd name="connsiteY27" fmla="*/ 2733675 h 3588041"/>
                <a:gd name="connsiteX28" fmla="*/ 689668 w 1432618"/>
                <a:gd name="connsiteY28" fmla="*/ 3086100 h 3588041"/>
                <a:gd name="connsiteX29" fmla="*/ 918268 w 1432618"/>
                <a:gd name="connsiteY29" fmla="*/ 3419475 h 3588041"/>
                <a:gd name="connsiteX30" fmla="*/ 1016693 w 1432618"/>
                <a:gd name="connsiteY30" fmla="*/ 3581400 h 3588041"/>
                <a:gd name="connsiteX0" fmla="*/ 1016693 w 1432618"/>
                <a:gd name="connsiteY0" fmla="*/ 3581400 h 3588041"/>
                <a:gd name="connsiteX1" fmla="*/ 591243 w 1432618"/>
                <a:gd name="connsiteY1" fmla="*/ 3587750 h 3588041"/>
                <a:gd name="connsiteX2" fmla="*/ 394393 w 1432618"/>
                <a:gd name="connsiteY2" fmla="*/ 3076575 h 3588041"/>
                <a:gd name="connsiteX3" fmla="*/ 746818 w 1432618"/>
                <a:gd name="connsiteY3" fmla="*/ 2381250 h 3588041"/>
                <a:gd name="connsiteX4" fmla="*/ 560128 w 1432618"/>
                <a:gd name="connsiteY4" fmla="*/ 1922145 h 3588041"/>
                <a:gd name="connsiteX5" fmla="*/ 58 w 1432618"/>
                <a:gd name="connsiteY5" fmla="*/ 1870710 h 3588041"/>
                <a:gd name="connsiteX6" fmla="*/ 394393 w 1432618"/>
                <a:gd name="connsiteY6" fmla="*/ 1743075 h 3588041"/>
                <a:gd name="connsiteX7" fmla="*/ 642043 w 1432618"/>
                <a:gd name="connsiteY7" fmla="*/ 1876425 h 3588041"/>
                <a:gd name="connsiteX8" fmla="*/ 823018 w 1432618"/>
                <a:gd name="connsiteY8" fmla="*/ 1333500 h 3588041"/>
                <a:gd name="connsiteX9" fmla="*/ 763487 w 1432618"/>
                <a:gd name="connsiteY9" fmla="*/ 823913 h 3588041"/>
                <a:gd name="connsiteX10" fmla="*/ 388043 w 1432618"/>
                <a:gd name="connsiteY10" fmla="*/ 695325 h 3588041"/>
                <a:gd name="connsiteX11" fmla="*/ 781744 w 1432618"/>
                <a:gd name="connsiteY11" fmla="*/ 724693 h 3588041"/>
                <a:gd name="connsiteX12" fmla="*/ 799206 w 1432618"/>
                <a:gd name="connsiteY12" fmla="*/ 441325 h 3588041"/>
                <a:gd name="connsiteX13" fmla="*/ 886518 w 1432618"/>
                <a:gd name="connsiteY13" fmla="*/ 0 h 3588041"/>
                <a:gd name="connsiteX14" fmla="*/ 857943 w 1432618"/>
                <a:gd name="connsiteY14" fmla="*/ 679450 h 3588041"/>
                <a:gd name="connsiteX15" fmla="*/ 921443 w 1432618"/>
                <a:gd name="connsiteY15" fmla="*/ 1047750 h 3588041"/>
                <a:gd name="connsiteX16" fmla="*/ 930968 w 1432618"/>
                <a:gd name="connsiteY16" fmla="*/ 1295400 h 3588041"/>
                <a:gd name="connsiteX17" fmla="*/ 1102418 w 1432618"/>
                <a:gd name="connsiteY17" fmla="*/ 1187450 h 3588041"/>
                <a:gd name="connsiteX18" fmla="*/ 1375468 w 1432618"/>
                <a:gd name="connsiteY18" fmla="*/ 1171575 h 3588041"/>
                <a:gd name="connsiteX19" fmla="*/ 1108768 w 1432618"/>
                <a:gd name="connsiteY19" fmla="*/ 1254125 h 3588041"/>
                <a:gd name="connsiteX20" fmla="*/ 889693 w 1432618"/>
                <a:gd name="connsiteY20" fmla="*/ 1527175 h 3588041"/>
                <a:gd name="connsiteX21" fmla="*/ 835718 w 1432618"/>
                <a:gd name="connsiteY21" fmla="*/ 1895475 h 3588041"/>
                <a:gd name="connsiteX22" fmla="*/ 1003993 w 1432618"/>
                <a:gd name="connsiteY22" fmla="*/ 2308225 h 3588041"/>
                <a:gd name="connsiteX23" fmla="*/ 896043 w 1432618"/>
                <a:gd name="connsiteY23" fmla="*/ 2578100 h 3588041"/>
                <a:gd name="connsiteX24" fmla="*/ 1213543 w 1432618"/>
                <a:gd name="connsiteY24" fmla="*/ 2533650 h 3588041"/>
                <a:gd name="connsiteX25" fmla="*/ 1432618 w 1432618"/>
                <a:gd name="connsiteY25" fmla="*/ 2626519 h 3588041"/>
                <a:gd name="connsiteX26" fmla="*/ 1188143 w 1432618"/>
                <a:gd name="connsiteY26" fmla="*/ 2590800 h 3588041"/>
                <a:gd name="connsiteX27" fmla="*/ 832543 w 1432618"/>
                <a:gd name="connsiteY27" fmla="*/ 2733675 h 3588041"/>
                <a:gd name="connsiteX28" fmla="*/ 689668 w 1432618"/>
                <a:gd name="connsiteY28" fmla="*/ 3086100 h 3588041"/>
                <a:gd name="connsiteX29" fmla="*/ 918268 w 1432618"/>
                <a:gd name="connsiteY29" fmla="*/ 3419475 h 3588041"/>
                <a:gd name="connsiteX30" fmla="*/ 1016693 w 1432618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0070 w 1432560"/>
                <a:gd name="connsiteY4" fmla="*/ 1922145 h 3588041"/>
                <a:gd name="connsiteX5" fmla="*/ 0 w 1432560"/>
                <a:gd name="connsiteY5" fmla="*/ 1870710 h 3588041"/>
                <a:gd name="connsiteX6" fmla="*/ 394335 w 1432560"/>
                <a:gd name="connsiteY6" fmla="*/ 174307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0070 w 1432560"/>
                <a:gd name="connsiteY4" fmla="*/ 1922145 h 3588041"/>
                <a:gd name="connsiteX5" fmla="*/ 0 w 1432560"/>
                <a:gd name="connsiteY5" fmla="*/ 1870710 h 3588041"/>
                <a:gd name="connsiteX6" fmla="*/ 394335 w 1432560"/>
                <a:gd name="connsiteY6" fmla="*/ 174307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0070 w 1432560"/>
                <a:gd name="connsiteY4" fmla="*/ 1922145 h 3588041"/>
                <a:gd name="connsiteX5" fmla="*/ 0 w 1432560"/>
                <a:gd name="connsiteY5" fmla="*/ 1870710 h 3588041"/>
                <a:gd name="connsiteX6" fmla="*/ 394335 w 1432560"/>
                <a:gd name="connsiteY6" fmla="*/ 174307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0070 w 1432560"/>
                <a:gd name="connsiteY4" fmla="*/ 1922145 h 3588041"/>
                <a:gd name="connsiteX5" fmla="*/ 0 w 1432560"/>
                <a:gd name="connsiteY5" fmla="*/ 1870710 h 3588041"/>
                <a:gd name="connsiteX6" fmla="*/ 394335 w 1432560"/>
                <a:gd name="connsiteY6" fmla="*/ 174307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0070 w 1432560"/>
                <a:gd name="connsiteY4" fmla="*/ 1922145 h 3588041"/>
                <a:gd name="connsiteX5" fmla="*/ 0 w 1432560"/>
                <a:gd name="connsiteY5" fmla="*/ 1870710 h 3588041"/>
                <a:gd name="connsiteX6" fmla="*/ 394335 w 1432560"/>
                <a:gd name="connsiteY6" fmla="*/ 174307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0070 w 1432560"/>
                <a:gd name="connsiteY4" fmla="*/ 1922145 h 3588041"/>
                <a:gd name="connsiteX5" fmla="*/ 0 w 1432560"/>
                <a:gd name="connsiteY5" fmla="*/ 1870710 h 3588041"/>
                <a:gd name="connsiteX6" fmla="*/ 400685 w 1432560"/>
                <a:gd name="connsiteY6" fmla="*/ 1771650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0070 w 1432560"/>
                <a:gd name="connsiteY4" fmla="*/ 1922145 h 3588041"/>
                <a:gd name="connsiteX5" fmla="*/ 0 w 1432560"/>
                <a:gd name="connsiteY5" fmla="*/ 1870710 h 3588041"/>
                <a:gd name="connsiteX6" fmla="*/ 400685 w 1432560"/>
                <a:gd name="connsiteY6" fmla="*/ 1771650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0070 w 1432560"/>
                <a:gd name="connsiteY4" fmla="*/ 192214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69595 w 1432560"/>
                <a:gd name="connsiteY4" fmla="*/ 1925320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213485 w 1432560"/>
                <a:gd name="connsiteY24" fmla="*/ 2533650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1686 w 1432560"/>
                <a:gd name="connsiteY11" fmla="*/ 724693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4067 w 1432560"/>
                <a:gd name="connsiteY11" fmla="*/ 734218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4067 w 1432560"/>
                <a:gd name="connsiteY11" fmla="*/ 734218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16635 w 1432560"/>
                <a:gd name="connsiteY0" fmla="*/ 3581400 h 3588041"/>
                <a:gd name="connsiteX1" fmla="*/ 591185 w 1432560"/>
                <a:gd name="connsiteY1" fmla="*/ 3587750 h 3588041"/>
                <a:gd name="connsiteX2" fmla="*/ 394335 w 1432560"/>
                <a:gd name="connsiteY2" fmla="*/ 3076575 h 3588041"/>
                <a:gd name="connsiteX3" fmla="*/ 746760 w 1432560"/>
                <a:gd name="connsiteY3" fmla="*/ 2381250 h 3588041"/>
                <a:gd name="connsiteX4" fmla="*/ 582295 w 1432560"/>
                <a:gd name="connsiteY4" fmla="*/ 1953895 h 3588041"/>
                <a:gd name="connsiteX5" fmla="*/ 0 w 1432560"/>
                <a:gd name="connsiteY5" fmla="*/ 1870710 h 3588041"/>
                <a:gd name="connsiteX6" fmla="*/ 422910 w 1432560"/>
                <a:gd name="connsiteY6" fmla="*/ 1787525 h 3588041"/>
                <a:gd name="connsiteX7" fmla="*/ 641985 w 1432560"/>
                <a:gd name="connsiteY7" fmla="*/ 1876425 h 3588041"/>
                <a:gd name="connsiteX8" fmla="*/ 822960 w 1432560"/>
                <a:gd name="connsiteY8" fmla="*/ 1333500 h 3588041"/>
                <a:gd name="connsiteX9" fmla="*/ 763429 w 1432560"/>
                <a:gd name="connsiteY9" fmla="*/ 823913 h 3588041"/>
                <a:gd name="connsiteX10" fmla="*/ 387985 w 1432560"/>
                <a:gd name="connsiteY10" fmla="*/ 695325 h 3588041"/>
                <a:gd name="connsiteX11" fmla="*/ 784067 w 1432560"/>
                <a:gd name="connsiteY11" fmla="*/ 734218 h 3588041"/>
                <a:gd name="connsiteX12" fmla="*/ 799148 w 1432560"/>
                <a:gd name="connsiteY12" fmla="*/ 441325 h 3588041"/>
                <a:gd name="connsiteX13" fmla="*/ 886460 w 1432560"/>
                <a:gd name="connsiteY13" fmla="*/ 0 h 3588041"/>
                <a:gd name="connsiteX14" fmla="*/ 857885 w 1432560"/>
                <a:gd name="connsiteY14" fmla="*/ 679450 h 3588041"/>
                <a:gd name="connsiteX15" fmla="*/ 921385 w 1432560"/>
                <a:gd name="connsiteY15" fmla="*/ 1047750 h 3588041"/>
                <a:gd name="connsiteX16" fmla="*/ 930910 w 1432560"/>
                <a:gd name="connsiteY16" fmla="*/ 1295400 h 3588041"/>
                <a:gd name="connsiteX17" fmla="*/ 1102360 w 1432560"/>
                <a:gd name="connsiteY17" fmla="*/ 1187450 h 3588041"/>
                <a:gd name="connsiteX18" fmla="*/ 1375410 w 1432560"/>
                <a:gd name="connsiteY18" fmla="*/ 1171575 h 3588041"/>
                <a:gd name="connsiteX19" fmla="*/ 1108710 w 1432560"/>
                <a:gd name="connsiteY19" fmla="*/ 1254125 h 3588041"/>
                <a:gd name="connsiteX20" fmla="*/ 889635 w 1432560"/>
                <a:gd name="connsiteY20" fmla="*/ 1527175 h 3588041"/>
                <a:gd name="connsiteX21" fmla="*/ 835660 w 1432560"/>
                <a:gd name="connsiteY21" fmla="*/ 1895475 h 3588041"/>
                <a:gd name="connsiteX22" fmla="*/ 1003935 w 1432560"/>
                <a:gd name="connsiteY22" fmla="*/ 2308225 h 3588041"/>
                <a:gd name="connsiteX23" fmla="*/ 895985 w 1432560"/>
                <a:gd name="connsiteY23" fmla="*/ 2578100 h 3588041"/>
                <a:gd name="connsiteX24" fmla="*/ 1165860 w 1432560"/>
                <a:gd name="connsiteY24" fmla="*/ 2524125 h 3588041"/>
                <a:gd name="connsiteX25" fmla="*/ 1432560 w 1432560"/>
                <a:gd name="connsiteY25" fmla="*/ 2626519 h 3588041"/>
                <a:gd name="connsiteX26" fmla="*/ 1188085 w 1432560"/>
                <a:gd name="connsiteY26" fmla="*/ 2590800 h 3588041"/>
                <a:gd name="connsiteX27" fmla="*/ 832485 w 1432560"/>
                <a:gd name="connsiteY27" fmla="*/ 2733675 h 3588041"/>
                <a:gd name="connsiteX28" fmla="*/ 689610 w 1432560"/>
                <a:gd name="connsiteY28" fmla="*/ 3086100 h 3588041"/>
                <a:gd name="connsiteX29" fmla="*/ 918210 w 1432560"/>
                <a:gd name="connsiteY29" fmla="*/ 3419475 h 3588041"/>
                <a:gd name="connsiteX30" fmla="*/ 1016635 w 14325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410210 w 1419860"/>
                <a:gd name="connsiteY6" fmla="*/ 1787525 h 3588041"/>
                <a:gd name="connsiteX7" fmla="*/ 629285 w 1419860"/>
                <a:gd name="connsiteY7" fmla="*/ 1876425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410210 w 1419860"/>
                <a:gd name="connsiteY6" fmla="*/ 1787525 h 3588041"/>
                <a:gd name="connsiteX7" fmla="*/ 629285 w 1419860"/>
                <a:gd name="connsiteY7" fmla="*/ 1876425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410210 w 1419860"/>
                <a:gd name="connsiteY6" fmla="*/ 1787525 h 3588041"/>
                <a:gd name="connsiteX7" fmla="*/ 629285 w 1419860"/>
                <a:gd name="connsiteY7" fmla="*/ 1876425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81635 w 1419860"/>
                <a:gd name="connsiteY6" fmla="*/ 1784350 h 3588041"/>
                <a:gd name="connsiteX7" fmla="*/ 629285 w 1419860"/>
                <a:gd name="connsiteY7" fmla="*/ 1876425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81635 w 1419860"/>
                <a:gd name="connsiteY6" fmla="*/ 1784350 h 3588041"/>
                <a:gd name="connsiteX7" fmla="*/ 629285 w 1419860"/>
                <a:gd name="connsiteY7" fmla="*/ 1876425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59410 w 1419860"/>
                <a:gd name="connsiteY6" fmla="*/ 1806575 h 3588041"/>
                <a:gd name="connsiteX7" fmla="*/ 629285 w 1419860"/>
                <a:gd name="connsiteY7" fmla="*/ 1876425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59410 w 1419860"/>
                <a:gd name="connsiteY6" fmla="*/ 1806575 h 3588041"/>
                <a:gd name="connsiteX7" fmla="*/ 629285 w 1419860"/>
                <a:gd name="connsiteY7" fmla="*/ 1876425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59410 w 1419860"/>
                <a:gd name="connsiteY6" fmla="*/ 1806575 h 3588041"/>
                <a:gd name="connsiteX7" fmla="*/ 622935 w 1419860"/>
                <a:gd name="connsiteY7" fmla="*/ 1879600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18135 w 1419860"/>
                <a:gd name="connsiteY6" fmla="*/ 1812925 h 3588041"/>
                <a:gd name="connsiteX7" fmla="*/ 622935 w 1419860"/>
                <a:gd name="connsiteY7" fmla="*/ 1879600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18135 w 1419860"/>
                <a:gd name="connsiteY6" fmla="*/ 1812925 h 3588041"/>
                <a:gd name="connsiteX7" fmla="*/ 622935 w 1419860"/>
                <a:gd name="connsiteY7" fmla="*/ 1879600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18135 w 1419860"/>
                <a:gd name="connsiteY6" fmla="*/ 1812925 h 3588041"/>
                <a:gd name="connsiteX7" fmla="*/ 622935 w 1419860"/>
                <a:gd name="connsiteY7" fmla="*/ 1879600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18135 w 1419860"/>
                <a:gd name="connsiteY6" fmla="*/ 1812925 h 3588041"/>
                <a:gd name="connsiteX7" fmla="*/ 622935 w 1419860"/>
                <a:gd name="connsiteY7" fmla="*/ 1879600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03935 w 1419860"/>
                <a:gd name="connsiteY0" fmla="*/ 3581400 h 3588041"/>
                <a:gd name="connsiteX1" fmla="*/ 578485 w 1419860"/>
                <a:gd name="connsiteY1" fmla="*/ 3587750 h 3588041"/>
                <a:gd name="connsiteX2" fmla="*/ 381635 w 1419860"/>
                <a:gd name="connsiteY2" fmla="*/ 3076575 h 3588041"/>
                <a:gd name="connsiteX3" fmla="*/ 734060 w 1419860"/>
                <a:gd name="connsiteY3" fmla="*/ 2381250 h 3588041"/>
                <a:gd name="connsiteX4" fmla="*/ 569595 w 1419860"/>
                <a:gd name="connsiteY4" fmla="*/ 1953895 h 3588041"/>
                <a:gd name="connsiteX5" fmla="*/ 0 w 1419860"/>
                <a:gd name="connsiteY5" fmla="*/ 1902460 h 3588041"/>
                <a:gd name="connsiteX6" fmla="*/ 318135 w 1419860"/>
                <a:gd name="connsiteY6" fmla="*/ 1812925 h 3588041"/>
                <a:gd name="connsiteX7" fmla="*/ 622935 w 1419860"/>
                <a:gd name="connsiteY7" fmla="*/ 1879600 h 3588041"/>
                <a:gd name="connsiteX8" fmla="*/ 810260 w 1419860"/>
                <a:gd name="connsiteY8" fmla="*/ 1333500 h 3588041"/>
                <a:gd name="connsiteX9" fmla="*/ 750729 w 1419860"/>
                <a:gd name="connsiteY9" fmla="*/ 823913 h 3588041"/>
                <a:gd name="connsiteX10" fmla="*/ 375285 w 1419860"/>
                <a:gd name="connsiteY10" fmla="*/ 695325 h 3588041"/>
                <a:gd name="connsiteX11" fmla="*/ 771367 w 1419860"/>
                <a:gd name="connsiteY11" fmla="*/ 734218 h 3588041"/>
                <a:gd name="connsiteX12" fmla="*/ 786448 w 1419860"/>
                <a:gd name="connsiteY12" fmla="*/ 441325 h 3588041"/>
                <a:gd name="connsiteX13" fmla="*/ 873760 w 1419860"/>
                <a:gd name="connsiteY13" fmla="*/ 0 h 3588041"/>
                <a:gd name="connsiteX14" fmla="*/ 845185 w 1419860"/>
                <a:gd name="connsiteY14" fmla="*/ 679450 h 3588041"/>
                <a:gd name="connsiteX15" fmla="*/ 908685 w 1419860"/>
                <a:gd name="connsiteY15" fmla="*/ 1047750 h 3588041"/>
                <a:gd name="connsiteX16" fmla="*/ 918210 w 1419860"/>
                <a:gd name="connsiteY16" fmla="*/ 1295400 h 3588041"/>
                <a:gd name="connsiteX17" fmla="*/ 1089660 w 1419860"/>
                <a:gd name="connsiteY17" fmla="*/ 1187450 h 3588041"/>
                <a:gd name="connsiteX18" fmla="*/ 1362710 w 1419860"/>
                <a:gd name="connsiteY18" fmla="*/ 1171575 h 3588041"/>
                <a:gd name="connsiteX19" fmla="*/ 1096010 w 1419860"/>
                <a:gd name="connsiteY19" fmla="*/ 1254125 h 3588041"/>
                <a:gd name="connsiteX20" fmla="*/ 876935 w 1419860"/>
                <a:gd name="connsiteY20" fmla="*/ 1527175 h 3588041"/>
                <a:gd name="connsiteX21" fmla="*/ 822960 w 1419860"/>
                <a:gd name="connsiteY21" fmla="*/ 1895475 h 3588041"/>
                <a:gd name="connsiteX22" fmla="*/ 991235 w 1419860"/>
                <a:gd name="connsiteY22" fmla="*/ 2308225 h 3588041"/>
                <a:gd name="connsiteX23" fmla="*/ 883285 w 1419860"/>
                <a:gd name="connsiteY23" fmla="*/ 2578100 h 3588041"/>
                <a:gd name="connsiteX24" fmla="*/ 1153160 w 1419860"/>
                <a:gd name="connsiteY24" fmla="*/ 2524125 h 3588041"/>
                <a:gd name="connsiteX25" fmla="*/ 1419860 w 1419860"/>
                <a:gd name="connsiteY25" fmla="*/ 2626519 h 3588041"/>
                <a:gd name="connsiteX26" fmla="*/ 1175385 w 1419860"/>
                <a:gd name="connsiteY26" fmla="*/ 2590800 h 3588041"/>
                <a:gd name="connsiteX27" fmla="*/ 819785 w 1419860"/>
                <a:gd name="connsiteY27" fmla="*/ 2733675 h 3588041"/>
                <a:gd name="connsiteX28" fmla="*/ 676910 w 1419860"/>
                <a:gd name="connsiteY28" fmla="*/ 3086100 h 3588041"/>
                <a:gd name="connsiteX29" fmla="*/ 905510 w 1419860"/>
                <a:gd name="connsiteY29" fmla="*/ 3419475 h 3588041"/>
                <a:gd name="connsiteX30" fmla="*/ 1003935 w 1419860"/>
                <a:gd name="connsiteY30" fmla="*/ 3581400 h 3588041"/>
                <a:gd name="connsiteX0" fmla="*/ 1010285 w 1426210"/>
                <a:gd name="connsiteY0" fmla="*/ 3581400 h 3588041"/>
                <a:gd name="connsiteX1" fmla="*/ 584835 w 1426210"/>
                <a:gd name="connsiteY1" fmla="*/ 3587750 h 3588041"/>
                <a:gd name="connsiteX2" fmla="*/ 387985 w 1426210"/>
                <a:gd name="connsiteY2" fmla="*/ 3076575 h 3588041"/>
                <a:gd name="connsiteX3" fmla="*/ 740410 w 1426210"/>
                <a:gd name="connsiteY3" fmla="*/ 2381250 h 3588041"/>
                <a:gd name="connsiteX4" fmla="*/ 575945 w 1426210"/>
                <a:gd name="connsiteY4" fmla="*/ 1953895 h 3588041"/>
                <a:gd name="connsiteX5" fmla="*/ 0 w 1426210"/>
                <a:gd name="connsiteY5" fmla="*/ 1937385 h 3588041"/>
                <a:gd name="connsiteX6" fmla="*/ 324485 w 1426210"/>
                <a:gd name="connsiteY6" fmla="*/ 1812925 h 3588041"/>
                <a:gd name="connsiteX7" fmla="*/ 629285 w 1426210"/>
                <a:gd name="connsiteY7" fmla="*/ 1879600 h 3588041"/>
                <a:gd name="connsiteX8" fmla="*/ 816610 w 1426210"/>
                <a:gd name="connsiteY8" fmla="*/ 1333500 h 3588041"/>
                <a:gd name="connsiteX9" fmla="*/ 757079 w 1426210"/>
                <a:gd name="connsiteY9" fmla="*/ 823913 h 3588041"/>
                <a:gd name="connsiteX10" fmla="*/ 381635 w 1426210"/>
                <a:gd name="connsiteY10" fmla="*/ 695325 h 3588041"/>
                <a:gd name="connsiteX11" fmla="*/ 777717 w 1426210"/>
                <a:gd name="connsiteY11" fmla="*/ 734218 h 3588041"/>
                <a:gd name="connsiteX12" fmla="*/ 792798 w 1426210"/>
                <a:gd name="connsiteY12" fmla="*/ 441325 h 3588041"/>
                <a:gd name="connsiteX13" fmla="*/ 880110 w 1426210"/>
                <a:gd name="connsiteY13" fmla="*/ 0 h 3588041"/>
                <a:gd name="connsiteX14" fmla="*/ 851535 w 1426210"/>
                <a:gd name="connsiteY14" fmla="*/ 679450 h 3588041"/>
                <a:gd name="connsiteX15" fmla="*/ 915035 w 1426210"/>
                <a:gd name="connsiteY15" fmla="*/ 1047750 h 3588041"/>
                <a:gd name="connsiteX16" fmla="*/ 924560 w 1426210"/>
                <a:gd name="connsiteY16" fmla="*/ 1295400 h 3588041"/>
                <a:gd name="connsiteX17" fmla="*/ 1096010 w 1426210"/>
                <a:gd name="connsiteY17" fmla="*/ 1187450 h 3588041"/>
                <a:gd name="connsiteX18" fmla="*/ 1369060 w 1426210"/>
                <a:gd name="connsiteY18" fmla="*/ 1171575 h 3588041"/>
                <a:gd name="connsiteX19" fmla="*/ 1102360 w 1426210"/>
                <a:gd name="connsiteY19" fmla="*/ 1254125 h 3588041"/>
                <a:gd name="connsiteX20" fmla="*/ 883285 w 1426210"/>
                <a:gd name="connsiteY20" fmla="*/ 1527175 h 3588041"/>
                <a:gd name="connsiteX21" fmla="*/ 829310 w 1426210"/>
                <a:gd name="connsiteY21" fmla="*/ 1895475 h 3588041"/>
                <a:gd name="connsiteX22" fmla="*/ 997585 w 1426210"/>
                <a:gd name="connsiteY22" fmla="*/ 2308225 h 3588041"/>
                <a:gd name="connsiteX23" fmla="*/ 889635 w 1426210"/>
                <a:gd name="connsiteY23" fmla="*/ 2578100 h 3588041"/>
                <a:gd name="connsiteX24" fmla="*/ 1159510 w 1426210"/>
                <a:gd name="connsiteY24" fmla="*/ 2524125 h 3588041"/>
                <a:gd name="connsiteX25" fmla="*/ 1426210 w 1426210"/>
                <a:gd name="connsiteY25" fmla="*/ 2626519 h 3588041"/>
                <a:gd name="connsiteX26" fmla="*/ 1181735 w 1426210"/>
                <a:gd name="connsiteY26" fmla="*/ 2590800 h 3588041"/>
                <a:gd name="connsiteX27" fmla="*/ 826135 w 1426210"/>
                <a:gd name="connsiteY27" fmla="*/ 2733675 h 3588041"/>
                <a:gd name="connsiteX28" fmla="*/ 683260 w 1426210"/>
                <a:gd name="connsiteY28" fmla="*/ 3086100 h 3588041"/>
                <a:gd name="connsiteX29" fmla="*/ 911860 w 1426210"/>
                <a:gd name="connsiteY29" fmla="*/ 3419475 h 3588041"/>
                <a:gd name="connsiteX30" fmla="*/ 1010285 w 1426210"/>
                <a:gd name="connsiteY30" fmla="*/ 3581400 h 3588041"/>
                <a:gd name="connsiteX0" fmla="*/ 1010285 w 1426210"/>
                <a:gd name="connsiteY0" fmla="*/ 3581400 h 3588041"/>
                <a:gd name="connsiteX1" fmla="*/ 584835 w 1426210"/>
                <a:gd name="connsiteY1" fmla="*/ 3587750 h 3588041"/>
                <a:gd name="connsiteX2" fmla="*/ 387985 w 1426210"/>
                <a:gd name="connsiteY2" fmla="*/ 3076575 h 3588041"/>
                <a:gd name="connsiteX3" fmla="*/ 740410 w 1426210"/>
                <a:gd name="connsiteY3" fmla="*/ 2381250 h 3588041"/>
                <a:gd name="connsiteX4" fmla="*/ 575945 w 1426210"/>
                <a:gd name="connsiteY4" fmla="*/ 1953895 h 3588041"/>
                <a:gd name="connsiteX5" fmla="*/ 0 w 1426210"/>
                <a:gd name="connsiteY5" fmla="*/ 1937385 h 3588041"/>
                <a:gd name="connsiteX6" fmla="*/ 324485 w 1426210"/>
                <a:gd name="connsiteY6" fmla="*/ 1812925 h 3588041"/>
                <a:gd name="connsiteX7" fmla="*/ 629285 w 1426210"/>
                <a:gd name="connsiteY7" fmla="*/ 1879600 h 3588041"/>
                <a:gd name="connsiteX8" fmla="*/ 816610 w 1426210"/>
                <a:gd name="connsiteY8" fmla="*/ 1333500 h 3588041"/>
                <a:gd name="connsiteX9" fmla="*/ 757079 w 1426210"/>
                <a:gd name="connsiteY9" fmla="*/ 823913 h 3588041"/>
                <a:gd name="connsiteX10" fmla="*/ 381635 w 1426210"/>
                <a:gd name="connsiteY10" fmla="*/ 695325 h 3588041"/>
                <a:gd name="connsiteX11" fmla="*/ 777717 w 1426210"/>
                <a:gd name="connsiteY11" fmla="*/ 734218 h 3588041"/>
                <a:gd name="connsiteX12" fmla="*/ 792798 w 1426210"/>
                <a:gd name="connsiteY12" fmla="*/ 441325 h 3588041"/>
                <a:gd name="connsiteX13" fmla="*/ 880110 w 1426210"/>
                <a:gd name="connsiteY13" fmla="*/ 0 h 3588041"/>
                <a:gd name="connsiteX14" fmla="*/ 851535 w 1426210"/>
                <a:gd name="connsiteY14" fmla="*/ 679450 h 3588041"/>
                <a:gd name="connsiteX15" fmla="*/ 915035 w 1426210"/>
                <a:gd name="connsiteY15" fmla="*/ 1047750 h 3588041"/>
                <a:gd name="connsiteX16" fmla="*/ 924560 w 1426210"/>
                <a:gd name="connsiteY16" fmla="*/ 1295400 h 3588041"/>
                <a:gd name="connsiteX17" fmla="*/ 1096010 w 1426210"/>
                <a:gd name="connsiteY17" fmla="*/ 1187450 h 3588041"/>
                <a:gd name="connsiteX18" fmla="*/ 1369060 w 1426210"/>
                <a:gd name="connsiteY18" fmla="*/ 1171575 h 3588041"/>
                <a:gd name="connsiteX19" fmla="*/ 1102360 w 1426210"/>
                <a:gd name="connsiteY19" fmla="*/ 1254125 h 3588041"/>
                <a:gd name="connsiteX20" fmla="*/ 883285 w 1426210"/>
                <a:gd name="connsiteY20" fmla="*/ 1527175 h 3588041"/>
                <a:gd name="connsiteX21" fmla="*/ 829310 w 1426210"/>
                <a:gd name="connsiteY21" fmla="*/ 1895475 h 3588041"/>
                <a:gd name="connsiteX22" fmla="*/ 997585 w 1426210"/>
                <a:gd name="connsiteY22" fmla="*/ 2308225 h 3588041"/>
                <a:gd name="connsiteX23" fmla="*/ 889635 w 1426210"/>
                <a:gd name="connsiteY23" fmla="*/ 2578100 h 3588041"/>
                <a:gd name="connsiteX24" fmla="*/ 1159510 w 1426210"/>
                <a:gd name="connsiteY24" fmla="*/ 2524125 h 3588041"/>
                <a:gd name="connsiteX25" fmla="*/ 1426210 w 1426210"/>
                <a:gd name="connsiteY25" fmla="*/ 2626519 h 3588041"/>
                <a:gd name="connsiteX26" fmla="*/ 1181735 w 1426210"/>
                <a:gd name="connsiteY26" fmla="*/ 2590800 h 3588041"/>
                <a:gd name="connsiteX27" fmla="*/ 826135 w 1426210"/>
                <a:gd name="connsiteY27" fmla="*/ 2733675 h 3588041"/>
                <a:gd name="connsiteX28" fmla="*/ 683260 w 1426210"/>
                <a:gd name="connsiteY28" fmla="*/ 3086100 h 3588041"/>
                <a:gd name="connsiteX29" fmla="*/ 911860 w 1426210"/>
                <a:gd name="connsiteY29" fmla="*/ 3419475 h 3588041"/>
                <a:gd name="connsiteX30" fmla="*/ 1010285 w 1426210"/>
                <a:gd name="connsiteY30" fmla="*/ 3581400 h 3588041"/>
                <a:gd name="connsiteX0" fmla="*/ 1010285 w 1426210"/>
                <a:gd name="connsiteY0" fmla="*/ 3581400 h 3588041"/>
                <a:gd name="connsiteX1" fmla="*/ 584835 w 1426210"/>
                <a:gd name="connsiteY1" fmla="*/ 3587750 h 3588041"/>
                <a:gd name="connsiteX2" fmla="*/ 387985 w 1426210"/>
                <a:gd name="connsiteY2" fmla="*/ 3076575 h 3588041"/>
                <a:gd name="connsiteX3" fmla="*/ 740410 w 1426210"/>
                <a:gd name="connsiteY3" fmla="*/ 2381250 h 3588041"/>
                <a:gd name="connsiteX4" fmla="*/ 575945 w 1426210"/>
                <a:gd name="connsiteY4" fmla="*/ 1953895 h 3588041"/>
                <a:gd name="connsiteX5" fmla="*/ 0 w 1426210"/>
                <a:gd name="connsiteY5" fmla="*/ 1937385 h 3588041"/>
                <a:gd name="connsiteX6" fmla="*/ 280035 w 1426210"/>
                <a:gd name="connsiteY6" fmla="*/ 1822450 h 3588041"/>
                <a:gd name="connsiteX7" fmla="*/ 629285 w 1426210"/>
                <a:gd name="connsiteY7" fmla="*/ 1879600 h 3588041"/>
                <a:gd name="connsiteX8" fmla="*/ 816610 w 1426210"/>
                <a:gd name="connsiteY8" fmla="*/ 1333500 h 3588041"/>
                <a:gd name="connsiteX9" fmla="*/ 757079 w 1426210"/>
                <a:gd name="connsiteY9" fmla="*/ 823913 h 3588041"/>
                <a:gd name="connsiteX10" fmla="*/ 381635 w 1426210"/>
                <a:gd name="connsiteY10" fmla="*/ 695325 h 3588041"/>
                <a:gd name="connsiteX11" fmla="*/ 777717 w 1426210"/>
                <a:gd name="connsiteY11" fmla="*/ 734218 h 3588041"/>
                <a:gd name="connsiteX12" fmla="*/ 792798 w 1426210"/>
                <a:gd name="connsiteY12" fmla="*/ 441325 h 3588041"/>
                <a:gd name="connsiteX13" fmla="*/ 880110 w 1426210"/>
                <a:gd name="connsiteY13" fmla="*/ 0 h 3588041"/>
                <a:gd name="connsiteX14" fmla="*/ 851535 w 1426210"/>
                <a:gd name="connsiteY14" fmla="*/ 679450 h 3588041"/>
                <a:gd name="connsiteX15" fmla="*/ 915035 w 1426210"/>
                <a:gd name="connsiteY15" fmla="*/ 1047750 h 3588041"/>
                <a:gd name="connsiteX16" fmla="*/ 924560 w 1426210"/>
                <a:gd name="connsiteY16" fmla="*/ 1295400 h 3588041"/>
                <a:gd name="connsiteX17" fmla="*/ 1096010 w 1426210"/>
                <a:gd name="connsiteY17" fmla="*/ 1187450 h 3588041"/>
                <a:gd name="connsiteX18" fmla="*/ 1369060 w 1426210"/>
                <a:gd name="connsiteY18" fmla="*/ 1171575 h 3588041"/>
                <a:gd name="connsiteX19" fmla="*/ 1102360 w 1426210"/>
                <a:gd name="connsiteY19" fmla="*/ 1254125 h 3588041"/>
                <a:gd name="connsiteX20" fmla="*/ 883285 w 1426210"/>
                <a:gd name="connsiteY20" fmla="*/ 1527175 h 3588041"/>
                <a:gd name="connsiteX21" fmla="*/ 829310 w 1426210"/>
                <a:gd name="connsiteY21" fmla="*/ 1895475 h 3588041"/>
                <a:gd name="connsiteX22" fmla="*/ 997585 w 1426210"/>
                <a:gd name="connsiteY22" fmla="*/ 2308225 h 3588041"/>
                <a:gd name="connsiteX23" fmla="*/ 889635 w 1426210"/>
                <a:gd name="connsiteY23" fmla="*/ 2578100 h 3588041"/>
                <a:gd name="connsiteX24" fmla="*/ 1159510 w 1426210"/>
                <a:gd name="connsiteY24" fmla="*/ 2524125 h 3588041"/>
                <a:gd name="connsiteX25" fmla="*/ 1426210 w 1426210"/>
                <a:gd name="connsiteY25" fmla="*/ 2626519 h 3588041"/>
                <a:gd name="connsiteX26" fmla="*/ 1181735 w 1426210"/>
                <a:gd name="connsiteY26" fmla="*/ 2590800 h 3588041"/>
                <a:gd name="connsiteX27" fmla="*/ 826135 w 1426210"/>
                <a:gd name="connsiteY27" fmla="*/ 2733675 h 3588041"/>
                <a:gd name="connsiteX28" fmla="*/ 683260 w 1426210"/>
                <a:gd name="connsiteY28" fmla="*/ 3086100 h 3588041"/>
                <a:gd name="connsiteX29" fmla="*/ 911860 w 1426210"/>
                <a:gd name="connsiteY29" fmla="*/ 3419475 h 3588041"/>
                <a:gd name="connsiteX30" fmla="*/ 1010285 w 1426210"/>
                <a:gd name="connsiteY30" fmla="*/ 3581400 h 3588041"/>
                <a:gd name="connsiteX0" fmla="*/ 1010285 w 1426210"/>
                <a:gd name="connsiteY0" fmla="*/ 3581400 h 3588041"/>
                <a:gd name="connsiteX1" fmla="*/ 584835 w 1426210"/>
                <a:gd name="connsiteY1" fmla="*/ 3587750 h 3588041"/>
                <a:gd name="connsiteX2" fmla="*/ 387985 w 1426210"/>
                <a:gd name="connsiteY2" fmla="*/ 3076575 h 3588041"/>
                <a:gd name="connsiteX3" fmla="*/ 740410 w 1426210"/>
                <a:gd name="connsiteY3" fmla="*/ 2381250 h 3588041"/>
                <a:gd name="connsiteX4" fmla="*/ 575945 w 1426210"/>
                <a:gd name="connsiteY4" fmla="*/ 1953895 h 3588041"/>
                <a:gd name="connsiteX5" fmla="*/ 0 w 1426210"/>
                <a:gd name="connsiteY5" fmla="*/ 1937385 h 3588041"/>
                <a:gd name="connsiteX6" fmla="*/ 308610 w 1426210"/>
                <a:gd name="connsiteY6" fmla="*/ 1828800 h 3588041"/>
                <a:gd name="connsiteX7" fmla="*/ 629285 w 1426210"/>
                <a:gd name="connsiteY7" fmla="*/ 1879600 h 3588041"/>
                <a:gd name="connsiteX8" fmla="*/ 816610 w 1426210"/>
                <a:gd name="connsiteY8" fmla="*/ 1333500 h 3588041"/>
                <a:gd name="connsiteX9" fmla="*/ 757079 w 1426210"/>
                <a:gd name="connsiteY9" fmla="*/ 823913 h 3588041"/>
                <a:gd name="connsiteX10" fmla="*/ 381635 w 1426210"/>
                <a:gd name="connsiteY10" fmla="*/ 695325 h 3588041"/>
                <a:gd name="connsiteX11" fmla="*/ 777717 w 1426210"/>
                <a:gd name="connsiteY11" fmla="*/ 734218 h 3588041"/>
                <a:gd name="connsiteX12" fmla="*/ 792798 w 1426210"/>
                <a:gd name="connsiteY12" fmla="*/ 441325 h 3588041"/>
                <a:gd name="connsiteX13" fmla="*/ 880110 w 1426210"/>
                <a:gd name="connsiteY13" fmla="*/ 0 h 3588041"/>
                <a:gd name="connsiteX14" fmla="*/ 851535 w 1426210"/>
                <a:gd name="connsiteY14" fmla="*/ 679450 h 3588041"/>
                <a:gd name="connsiteX15" fmla="*/ 915035 w 1426210"/>
                <a:gd name="connsiteY15" fmla="*/ 1047750 h 3588041"/>
                <a:gd name="connsiteX16" fmla="*/ 924560 w 1426210"/>
                <a:gd name="connsiteY16" fmla="*/ 1295400 h 3588041"/>
                <a:gd name="connsiteX17" fmla="*/ 1096010 w 1426210"/>
                <a:gd name="connsiteY17" fmla="*/ 1187450 h 3588041"/>
                <a:gd name="connsiteX18" fmla="*/ 1369060 w 1426210"/>
                <a:gd name="connsiteY18" fmla="*/ 1171575 h 3588041"/>
                <a:gd name="connsiteX19" fmla="*/ 1102360 w 1426210"/>
                <a:gd name="connsiteY19" fmla="*/ 1254125 h 3588041"/>
                <a:gd name="connsiteX20" fmla="*/ 883285 w 1426210"/>
                <a:gd name="connsiteY20" fmla="*/ 1527175 h 3588041"/>
                <a:gd name="connsiteX21" fmla="*/ 829310 w 1426210"/>
                <a:gd name="connsiteY21" fmla="*/ 1895475 h 3588041"/>
                <a:gd name="connsiteX22" fmla="*/ 997585 w 1426210"/>
                <a:gd name="connsiteY22" fmla="*/ 2308225 h 3588041"/>
                <a:gd name="connsiteX23" fmla="*/ 889635 w 1426210"/>
                <a:gd name="connsiteY23" fmla="*/ 2578100 h 3588041"/>
                <a:gd name="connsiteX24" fmla="*/ 1159510 w 1426210"/>
                <a:gd name="connsiteY24" fmla="*/ 2524125 h 3588041"/>
                <a:gd name="connsiteX25" fmla="*/ 1426210 w 1426210"/>
                <a:gd name="connsiteY25" fmla="*/ 2626519 h 3588041"/>
                <a:gd name="connsiteX26" fmla="*/ 1181735 w 1426210"/>
                <a:gd name="connsiteY26" fmla="*/ 2590800 h 3588041"/>
                <a:gd name="connsiteX27" fmla="*/ 826135 w 1426210"/>
                <a:gd name="connsiteY27" fmla="*/ 2733675 h 3588041"/>
                <a:gd name="connsiteX28" fmla="*/ 683260 w 1426210"/>
                <a:gd name="connsiteY28" fmla="*/ 3086100 h 3588041"/>
                <a:gd name="connsiteX29" fmla="*/ 911860 w 1426210"/>
                <a:gd name="connsiteY29" fmla="*/ 3419475 h 3588041"/>
                <a:gd name="connsiteX30" fmla="*/ 1010285 w 1426210"/>
                <a:gd name="connsiteY30" fmla="*/ 3581400 h 3588041"/>
                <a:gd name="connsiteX0" fmla="*/ 1010285 w 1426210"/>
                <a:gd name="connsiteY0" fmla="*/ 3581400 h 3588041"/>
                <a:gd name="connsiteX1" fmla="*/ 584835 w 1426210"/>
                <a:gd name="connsiteY1" fmla="*/ 3587750 h 3588041"/>
                <a:gd name="connsiteX2" fmla="*/ 387985 w 1426210"/>
                <a:gd name="connsiteY2" fmla="*/ 3076575 h 3588041"/>
                <a:gd name="connsiteX3" fmla="*/ 740410 w 1426210"/>
                <a:gd name="connsiteY3" fmla="*/ 2381250 h 3588041"/>
                <a:gd name="connsiteX4" fmla="*/ 575945 w 1426210"/>
                <a:gd name="connsiteY4" fmla="*/ 1953895 h 3588041"/>
                <a:gd name="connsiteX5" fmla="*/ 0 w 1426210"/>
                <a:gd name="connsiteY5" fmla="*/ 1937385 h 3588041"/>
                <a:gd name="connsiteX6" fmla="*/ 308610 w 1426210"/>
                <a:gd name="connsiteY6" fmla="*/ 1828800 h 3588041"/>
                <a:gd name="connsiteX7" fmla="*/ 629285 w 1426210"/>
                <a:gd name="connsiteY7" fmla="*/ 1879600 h 3588041"/>
                <a:gd name="connsiteX8" fmla="*/ 816610 w 1426210"/>
                <a:gd name="connsiteY8" fmla="*/ 1333500 h 3588041"/>
                <a:gd name="connsiteX9" fmla="*/ 757079 w 1426210"/>
                <a:gd name="connsiteY9" fmla="*/ 823913 h 3588041"/>
                <a:gd name="connsiteX10" fmla="*/ 381635 w 1426210"/>
                <a:gd name="connsiteY10" fmla="*/ 695325 h 3588041"/>
                <a:gd name="connsiteX11" fmla="*/ 777717 w 1426210"/>
                <a:gd name="connsiteY11" fmla="*/ 734218 h 3588041"/>
                <a:gd name="connsiteX12" fmla="*/ 792798 w 1426210"/>
                <a:gd name="connsiteY12" fmla="*/ 441325 h 3588041"/>
                <a:gd name="connsiteX13" fmla="*/ 880110 w 1426210"/>
                <a:gd name="connsiteY13" fmla="*/ 0 h 3588041"/>
                <a:gd name="connsiteX14" fmla="*/ 851535 w 1426210"/>
                <a:gd name="connsiteY14" fmla="*/ 679450 h 3588041"/>
                <a:gd name="connsiteX15" fmla="*/ 915035 w 1426210"/>
                <a:gd name="connsiteY15" fmla="*/ 1047750 h 3588041"/>
                <a:gd name="connsiteX16" fmla="*/ 924560 w 1426210"/>
                <a:gd name="connsiteY16" fmla="*/ 1295400 h 3588041"/>
                <a:gd name="connsiteX17" fmla="*/ 1096010 w 1426210"/>
                <a:gd name="connsiteY17" fmla="*/ 1187450 h 3588041"/>
                <a:gd name="connsiteX18" fmla="*/ 1369060 w 1426210"/>
                <a:gd name="connsiteY18" fmla="*/ 1171575 h 3588041"/>
                <a:gd name="connsiteX19" fmla="*/ 1102360 w 1426210"/>
                <a:gd name="connsiteY19" fmla="*/ 1254125 h 3588041"/>
                <a:gd name="connsiteX20" fmla="*/ 883285 w 1426210"/>
                <a:gd name="connsiteY20" fmla="*/ 1527175 h 3588041"/>
                <a:gd name="connsiteX21" fmla="*/ 829310 w 1426210"/>
                <a:gd name="connsiteY21" fmla="*/ 1895475 h 3588041"/>
                <a:gd name="connsiteX22" fmla="*/ 997585 w 1426210"/>
                <a:gd name="connsiteY22" fmla="*/ 2308225 h 3588041"/>
                <a:gd name="connsiteX23" fmla="*/ 889635 w 1426210"/>
                <a:gd name="connsiteY23" fmla="*/ 2578100 h 3588041"/>
                <a:gd name="connsiteX24" fmla="*/ 1159510 w 1426210"/>
                <a:gd name="connsiteY24" fmla="*/ 2524125 h 3588041"/>
                <a:gd name="connsiteX25" fmla="*/ 1426210 w 1426210"/>
                <a:gd name="connsiteY25" fmla="*/ 2626519 h 3588041"/>
                <a:gd name="connsiteX26" fmla="*/ 1181735 w 1426210"/>
                <a:gd name="connsiteY26" fmla="*/ 2590800 h 3588041"/>
                <a:gd name="connsiteX27" fmla="*/ 826135 w 1426210"/>
                <a:gd name="connsiteY27" fmla="*/ 2733675 h 3588041"/>
                <a:gd name="connsiteX28" fmla="*/ 683260 w 1426210"/>
                <a:gd name="connsiteY28" fmla="*/ 3086100 h 3588041"/>
                <a:gd name="connsiteX29" fmla="*/ 911860 w 1426210"/>
                <a:gd name="connsiteY29" fmla="*/ 3419475 h 3588041"/>
                <a:gd name="connsiteX30" fmla="*/ 1010285 w 1426210"/>
                <a:gd name="connsiteY30" fmla="*/ 3581400 h 3588041"/>
                <a:gd name="connsiteX0" fmla="*/ 1010285 w 1426210"/>
                <a:gd name="connsiteY0" fmla="*/ 3581400 h 3588041"/>
                <a:gd name="connsiteX1" fmla="*/ 584835 w 1426210"/>
                <a:gd name="connsiteY1" fmla="*/ 3587750 h 3588041"/>
                <a:gd name="connsiteX2" fmla="*/ 387985 w 1426210"/>
                <a:gd name="connsiteY2" fmla="*/ 3076575 h 3588041"/>
                <a:gd name="connsiteX3" fmla="*/ 740410 w 1426210"/>
                <a:gd name="connsiteY3" fmla="*/ 2381250 h 3588041"/>
                <a:gd name="connsiteX4" fmla="*/ 575945 w 1426210"/>
                <a:gd name="connsiteY4" fmla="*/ 1953895 h 3588041"/>
                <a:gd name="connsiteX5" fmla="*/ 0 w 1426210"/>
                <a:gd name="connsiteY5" fmla="*/ 1937385 h 3588041"/>
                <a:gd name="connsiteX6" fmla="*/ 308610 w 1426210"/>
                <a:gd name="connsiteY6" fmla="*/ 1828800 h 3588041"/>
                <a:gd name="connsiteX7" fmla="*/ 629285 w 1426210"/>
                <a:gd name="connsiteY7" fmla="*/ 1879600 h 3588041"/>
                <a:gd name="connsiteX8" fmla="*/ 816610 w 1426210"/>
                <a:gd name="connsiteY8" fmla="*/ 1333500 h 3588041"/>
                <a:gd name="connsiteX9" fmla="*/ 757079 w 1426210"/>
                <a:gd name="connsiteY9" fmla="*/ 823913 h 3588041"/>
                <a:gd name="connsiteX10" fmla="*/ 381635 w 1426210"/>
                <a:gd name="connsiteY10" fmla="*/ 695325 h 3588041"/>
                <a:gd name="connsiteX11" fmla="*/ 777717 w 1426210"/>
                <a:gd name="connsiteY11" fmla="*/ 734218 h 3588041"/>
                <a:gd name="connsiteX12" fmla="*/ 792798 w 1426210"/>
                <a:gd name="connsiteY12" fmla="*/ 441325 h 3588041"/>
                <a:gd name="connsiteX13" fmla="*/ 880110 w 1426210"/>
                <a:gd name="connsiteY13" fmla="*/ 0 h 3588041"/>
                <a:gd name="connsiteX14" fmla="*/ 851535 w 1426210"/>
                <a:gd name="connsiteY14" fmla="*/ 679450 h 3588041"/>
                <a:gd name="connsiteX15" fmla="*/ 915035 w 1426210"/>
                <a:gd name="connsiteY15" fmla="*/ 1047750 h 3588041"/>
                <a:gd name="connsiteX16" fmla="*/ 924560 w 1426210"/>
                <a:gd name="connsiteY16" fmla="*/ 1295400 h 3588041"/>
                <a:gd name="connsiteX17" fmla="*/ 1096010 w 1426210"/>
                <a:gd name="connsiteY17" fmla="*/ 1187450 h 3588041"/>
                <a:gd name="connsiteX18" fmla="*/ 1369060 w 1426210"/>
                <a:gd name="connsiteY18" fmla="*/ 1171575 h 3588041"/>
                <a:gd name="connsiteX19" fmla="*/ 1102360 w 1426210"/>
                <a:gd name="connsiteY19" fmla="*/ 1254125 h 3588041"/>
                <a:gd name="connsiteX20" fmla="*/ 883285 w 1426210"/>
                <a:gd name="connsiteY20" fmla="*/ 1527175 h 3588041"/>
                <a:gd name="connsiteX21" fmla="*/ 829310 w 1426210"/>
                <a:gd name="connsiteY21" fmla="*/ 1895475 h 3588041"/>
                <a:gd name="connsiteX22" fmla="*/ 997585 w 1426210"/>
                <a:gd name="connsiteY22" fmla="*/ 2308225 h 3588041"/>
                <a:gd name="connsiteX23" fmla="*/ 889635 w 1426210"/>
                <a:gd name="connsiteY23" fmla="*/ 2578100 h 3588041"/>
                <a:gd name="connsiteX24" fmla="*/ 1159510 w 1426210"/>
                <a:gd name="connsiteY24" fmla="*/ 2524125 h 3588041"/>
                <a:gd name="connsiteX25" fmla="*/ 1426210 w 1426210"/>
                <a:gd name="connsiteY25" fmla="*/ 2626519 h 3588041"/>
                <a:gd name="connsiteX26" fmla="*/ 1181735 w 1426210"/>
                <a:gd name="connsiteY26" fmla="*/ 2590800 h 3588041"/>
                <a:gd name="connsiteX27" fmla="*/ 826135 w 1426210"/>
                <a:gd name="connsiteY27" fmla="*/ 2733675 h 3588041"/>
                <a:gd name="connsiteX28" fmla="*/ 683260 w 1426210"/>
                <a:gd name="connsiteY28" fmla="*/ 3086100 h 3588041"/>
                <a:gd name="connsiteX29" fmla="*/ 911860 w 1426210"/>
                <a:gd name="connsiteY29" fmla="*/ 3419475 h 3588041"/>
                <a:gd name="connsiteX30" fmla="*/ 1010285 w 1426210"/>
                <a:gd name="connsiteY30" fmla="*/ 3581400 h 358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26210" h="3588041">
                  <a:moveTo>
                    <a:pt x="1010285" y="3581400"/>
                  </a:moveTo>
                  <a:cubicBezTo>
                    <a:pt x="949431" y="3584046"/>
                    <a:pt x="774277" y="3589337"/>
                    <a:pt x="584835" y="3587750"/>
                  </a:cubicBezTo>
                  <a:cubicBezTo>
                    <a:pt x="395393" y="3586163"/>
                    <a:pt x="346181" y="3245908"/>
                    <a:pt x="387985" y="3076575"/>
                  </a:cubicBezTo>
                  <a:cubicBezTo>
                    <a:pt x="429789" y="2907242"/>
                    <a:pt x="709083" y="2568363"/>
                    <a:pt x="740410" y="2381250"/>
                  </a:cubicBezTo>
                  <a:cubicBezTo>
                    <a:pt x="771737" y="2194137"/>
                    <a:pt x="699347" y="2027873"/>
                    <a:pt x="575945" y="1953895"/>
                  </a:cubicBezTo>
                  <a:cubicBezTo>
                    <a:pt x="452543" y="1879918"/>
                    <a:pt x="246062" y="1906270"/>
                    <a:pt x="0" y="1937385"/>
                  </a:cubicBezTo>
                  <a:cubicBezTo>
                    <a:pt x="176213" y="1860550"/>
                    <a:pt x="191029" y="1847956"/>
                    <a:pt x="308610" y="1828800"/>
                  </a:cubicBezTo>
                  <a:cubicBezTo>
                    <a:pt x="426191" y="1809644"/>
                    <a:pt x="531390" y="1839912"/>
                    <a:pt x="629285" y="1879600"/>
                  </a:cubicBezTo>
                  <a:cubicBezTo>
                    <a:pt x="628492" y="1689101"/>
                    <a:pt x="795311" y="1509448"/>
                    <a:pt x="816610" y="1333500"/>
                  </a:cubicBezTo>
                  <a:cubicBezTo>
                    <a:pt x="837909" y="1157552"/>
                    <a:pt x="829575" y="930275"/>
                    <a:pt x="757079" y="823913"/>
                  </a:cubicBezTo>
                  <a:cubicBezTo>
                    <a:pt x="684583" y="717551"/>
                    <a:pt x="502814" y="711861"/>
                    <a:pt x="381635" y="695325"/>
                  </a:cubicBezTo>
                  <a:cubicBezTo>
                    <a:pt x="496200" y="695457"/>
                    <a:pt x="688553" y="665427"/>
                    <a:pt x="777717" y="734218"/>
                  </a:cubicBezTo>
                  <a:cubicBezTo>
                    <a:pt x="771631" y="617272"/>
                    <a:pt x="775733" y="563695"/>
                    <a:pt x="792798" y="441325"/>
                  </a:cubicBezTo>
                  <a:cubicBezTo>
                    <a:pt x="809864" y="318955"/>
                    <a:pt x="839364" y="250296"/>
                    <a:pt x="880110" y="0"/>
                  </a:cubicBezTo>
                  <a:cubicBezTo>
                    <a:pt x="876406" y="171979"/>
                    <a:pt x="845714" y="504825"/>
                    <a:pt x="851535" y="679450"/>
                  </a:cubicBezTo>
                  <a:cubicBezTo>
                    <a:pt x="857356" y="854075"/>
                    <a:pt x="902864" y="945092"/>
                    <a:pt x="915035" y="1047750"/>
                  </a:cubicBezTo>
                  <a:cubicBezTo>
                    <a:pt x="927206" y="1150408"/>
                    <a:pt x="929852" y="1162579"/>
                    <a:pt x="924560" y="1295400"/>
                  </a:cubicBezTo>
                  <a:cubicBezTo>
                    <a:pt x="989118" y="1225021"/>
                    <a:pt x="1040977" y="1204912"/>
                    <a:pt x="1096010" y="1187450"/>
                  </a:cubicBezTo>
                  <a:cubicBezTo>
                    <a:pt x="1151043" y="1169988"/>
                    <a:pt x="1235710" y="1164167"/>
                    <a:pt x="1369060" y="1171575"/>
                  </a:cubicBezTo>
                  <a:cubicBezTo>
                    <a:pt x="1276985" y="1188508"/>
                    <a:pt x="1183322" y="1194858"/>
                    <a:pt x="1102360" y="1254125"/>
                  </a:cubicBezTo>
                  <a:cubicBezTo>
                    <a:pt x="1021398" y="1313392"/>
                    <a:pt x="928793" y="1420283"/>
                    <a:pt x="883285" y="1527175"/>
                  </a:cubicBezTo>
                  <a:cubicBezTo>
                    <a:pt x="837777" y="1634067"/>
                    <a:pt x="810260" y="1765300"/>
                    <a:pt x="829310" y="1895475"/>
                  </a:cubicBezTo>
                  <a:cubicBezTo>
                    <a:pt x="848360" y="2025650"/>
                    <a:pt x="987531" y="2194454"/>
                    <a:pt x="997585" y="2308225"/>
                  </a:cubicBezTo>
                  <a:cubicBezTo>
                    <a:pt x="1007639" y="2421996"/>
                    <a:pt x="957898" y="2484438"/>
                    <a:pt x="889635" y="2578100"/>
                  </a:cubicBezTo>
                  <a:cubicBezTo>
                    <a:pt x="997584" y="2532062"/>
                    <a:pt x="1072462" y="2520817"/>
                    <a:pt x="1159510" y="2524125"/>
                  </a:cubicBezTo>
                  <a:cubicBezTo>
                    <a:pt x="1246558" y="2527433"/>
                    <a:pt x="1354242" y="2576512"/>
                    <a:pt x="1426210" y="2626519"/>
                  </a:cubicBezTo>
                  <a:cubicBezTo>
                    <a:pt x="1360066" y="2600325"/>
                    <a:pt x="1281747" y="2572941"/>
                    <a:pt x="1181735" y="2590800"/>
                  </a:cubicBezTo>
                  <a:cubicBezTo>
                    <a:pt x="1081723" y="2608659"/>
                    <a:pt x="909214" y="2651125"/>
                    <a:pt x="826135" y="2733675"/>
                  </a:cubicBezTo>
                  <a:cubicBezTo>
                    <a:pt x="743056" y="2816225"/>
                    <a:pt x="688022" y="2917825"/>
                    <a:pt x="683260" y="3086100"/>
                  </a:cubicBezTo>
                  <a:cubicBezTo>
                    <a:pt x="684848" y="3232150"/>
                    <a:pt x="851006" y="3349625"/>
                    <a:pt x="911860" y="3419475"/>
                  </a:cubicBezTo>
                  <a:cubicBezTo>
                    <a:pt x="972714" y="3489325"/>
                    <a:pt x="1071139" y="3578754"/>
                    <a:pt x="1010285" y="3581400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155962" y="94869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94959" y="3967453"/>
            <a:ext cx="553776" cy="625307"/>
            <a:chOff x="1027865" y="1177546"/>
            <a:chExt cx="670069" cy="756622"/>
          </a:xfrm>
          <a:solidFill>
            <a:srgbClr val="663A77"/>
          </a:solidFill>
        </p:grpSpPr>
        <p:sp>
          <p:nvSpPr>
            <p:cNvPr id="22" name="Oval 648"/>
            <p:cNvSpPr>
              <a:spLocks noChangeArrowheads="1"/>
            </p:cNvSpPr>
            <p:nvPr/>
          </p:nvSpPr>
          <p:spPr bwMode="auto">
            <a:xfrm>
              <a:off x="1494533" y="1264821"/>
              <a:ext cx="189697" cy="21926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649"/>
            <p:cNvSpPr>
              <a:spLocks noEditPoints="1"/>
            </p:cNvSpPr>
            <p:nvPr/>
          </p:nvSpPr>
          <p:spPr bwMode="auto">
            <a:xfrm>
              <a:off x="1301951" y="1177546"/>
              <a:ext cx="199795" cy="173829"/>
            </a:xfrm>
            <a:custGeom>
              <a:avLst/>
              <a:gdLst>
                <a:gd name="T0" fmla="*/ 106 w 117"/>
                <a:gd name="T1" fmla="*/ 67 h 102"/>
                <a:gd name="T2" fmla="*/ 117 w 117"/>
                <a:gd name="T3" fmla="*/ 45 h 102"/>
                <a:gd name="T4" fmla="*/ 117 w 117"/>
                <a:gd name="T5" fmla="*/ 24 h 102"/>
                <a:gd name="T6" fmla="*/ 94 w 117"/>
                <a:gd name="T7" fmla="*/ 0 h 102"/>
                <a:gd name="T8" fmla="*/ 23 w 117"/>
                <a:gd name="T9" fmla="*/ 0 h 102"/>
                <a:gd name="T10" fmla="*/ 0 w 117"/>
                <a:gd name="T11" fmla="*/ 24 h 102"/>
                <a:gd name="T12" fmla="*/ 0 w 117"/>
                <a:gd name="T13" fmla="*/ 45 h 102"/>
                <a:gd name="T14" fmla="*/ 23 w 117"/>
                <a:gd name="T15" fmla="*/ 70 h 102"/>
                <a:gd name="T16" fmla="*/ 73 w 117"/>
                <a:gd name="T17" fmla="*/ 70 h 102"/>
                <a:gd name="T18" fmla="*/ 110 w 117"/>
                <a:gd name="T19" fmla="*/ 102 h 102"/>
                <a:gd name="T20" fmla="*/ 106 w 117"/>
                <a:gd name="T21" fmla="*/ 67 h 102"/>
                <a:gd name="T22" fmla="*/ 88 w 117"/>
                <a:gd name="T23" fmla="*/ 60 h 102"/>
                <a:gd name="T24" fmla="*/ 31 w 117"/>
                <a:gd name="T25" fmla="*/ 60 h 102"/>
                <a:gd name="T26" fmla="*/ 13 w 117"/>
                <a:gd name="T27" fmla="*/ 43 h 102"/>
                <a:gd name="T28" fmla="*/ 13 w 117"/>
                <a:gd name="T29" fmla="*/ 27 h 102"/>
                <a:gd name="T30" fmla="*/ 31 w 117"/>
                <a:gd name="T31" fmla="*/ 9 h 102"/>
                <a:gd name="T32" fmla="*/ 88 w 117"/>
                <a:gd name="T33" fmla="*/ 9 h 102"/>
                <a:gd name="T34" fmla="*/ 106 w 117"/>
                <a:gd name="T35" fmla="*/ 27 h 102"/>
                <a:gd name="T36" fmla="*/ 106 w 117"/>
                <a:gd name="T37" fmla="*/ 43 h 102"/>
                <a:gd name="T38" fmla="*/ 88 w 117"/>
                <a:gd name="T39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02">
                  <a:moveTo>
                    <a:pt x="106" y="67"/>
                  </a:moveTo>
                  <a:cubicBezTo>
                    <a:pt x="112" y="62"/>
                    <a:pt x="117" y="55"/>
                    <a:pt x="117" y="45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1"/>
                    <a:pt x="107" y="0"/>
                    <a:pt x="9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9"/>
                    <a:pt x="10" y="70"/>
                    <a:pt x="2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110" y="102"/>
                    <a:pt x="110" y="102"/>
                    <a:pt x="110" y="102"/>
                  </a:cubicBezTo>
                  <a:lnTo>
                    <a:pt x="106" y="67"/>
                  </a:lnTo>
                  <a:close/>
                  <a:moveTo>
                    <a:pt x="88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21" y="60"/>
                    <a:pt x="13" y="52"/>
                    <a:pt x="13" y="43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17"/>
                    <a:pt x="21" y="9"/>
                    <a:pt x="31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98" y="9"/>
                    <a:pt x="106" y="17"/>
                    <a:pt x="106" y="27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52"/>
                    <a:pt x="98" y="60"/>
                    <a:pt x="8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50"/>
            <p:cNvSpPr>
              <a:spLocks/>
            </p:cNvSpPr>
            <p:nvPr/>
          </p:nvSpPr>
          <p:spPr bwMode="auto">
            <a:xfrm>
              <a:off x="1455584" y="1491302"/>
              <a:ext cx="242350" cy="325297"/>
            </a:xfrm>
            <a:custGeom>
              <a:avLst/>
              <a:gdLst>
                <a:gd name="T0" fmla="*/ 71 w 142"/>
                <a:gd name="T1" fmla="*/ 3 h 191"/>
                <a:gd name="T2" fmla="*/ 57 w 142"/>
                <a:gd name="T3" fmla="*/ 97 h 191"/>
                <a:gd name="T4" fmla="*/ 15 w 142"/>
                <a:gd name="T5" fmla="*/ 123 h 191"/>
                <a:gd name="T6" fmla="*/ 15 w 142"/>
                <a:gd name="T7" fmla="*/ 85 h 191"/>
                <a:gd name="T8" fmla="*/ 71 w 142"/>
                <a:gd name="T9" fmla="*/ 3 h 191"/>
                <a:gd name="T10" fmla="*/ 0 w 142"/>
                <a:gd name="T11" fmla="*/ 97 h 191"/>
                <a:gd name="T12" fmla="*/ 0 w 142"/>
                <a:gd name="T13" fmla="*/ 150 h 191"/>
                <a:gd name="T14" fmla="*/ 71 w 142"/>
                <a:gd name="T15" fmla="*/ 191 h 191"/>
                <a:gd name="T16" fmla="*/ 142 w 142"/>
                <a:gd name="T17" fmla="*/ 163 h 191"/>
                <a:gd name="T18" fmla="*/ 142 w 142"/>
                <a:gd name="T19" fmla="*/ 49 h 191"/>
                <a:gd name="T20" fmla="*/ 71 w 142"/>
                <a:gd name="T21" fmla="*/ 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91">
                  <a:moveTo>
                    <a:pt x="71" y="3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16" y="3"/>
                    <a:pt x="0" y="97"/>
                    <a:pt x="0" y="97"/>
                  </a:cubicBezTo>
                  <a:cubicBezTo>
                    <a:pt x="0" y="97"/>
                    <a:pt x="0" y="128"/>
                    <a:pt x="0" y="150"/>
                  </a:cubicBezTo>
                  <a:cubicBezTo>
                    <a:pt x="0" y="173"/>
                    <a:pt x="8" y="191"/>
                    <a:pt x="71" y="191"/>
                  </a:cubicBezTo>
                  <a:cubicBezTo>
                    <a:pt x="134" y="191"/>
                    <a:pt x="142" y="163"/>
                    <a:pt x="142" y="163"/>
                  </a:cubicBezTo>
                  <a:cubicBezTo>
                    <a:pt x="142" y="163"/>
                    <a:pt x="142" y="98"/>
                    <a:pt x="142" y="49"/>
                  </a:cubicBezTo>
                  <a:cubicBezTo>
                    <a:pt x="142" y="0"/>
                    <a:pt x="71" y="3"/>
                    <a:pt x="7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Oval 651"/>
            <p:cNvSpPr>
              <a:spLocks noChangeArrowheads="1"/>
            </p:cNvSpPr>
            <p:nvPr/>
          </p:nvSpPr>
          <p:spPr bwMode="auto">
            <a:xfrm>
              <a:off x="1421683" y="1225150"/>
              <a:ext cx="21638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Oval 652"/>
            <p:cNvSpPr>
              <a:spLocks noChangeArrowheads="1"/>
            </p:cNvSpPr>
            <p:nvPr/>
          </p:nvSpPr>
          <p:spPr bwMode="auto">
            <a:xfrm>
              <a:off x="1387062" y="1225150"/>
              <a:ext cx="23802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Oval 653"/>
            <p:cNvSpPr>
              <a:spLocks noChangeArrowheads="1"/>
            </p:cNvSpPr>
            <p:nvPr/>
          </p:nvSpPr>
          <p:spPr bwMode="auto">
            <a:xfrm>
              <a:off x="1351719" y="1223708"/>
              <a:ext cx="23802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654"/>
            <p:cNvSpPr>
              <a:spLocks noChangeArrowheads="1"/>
            </p:cNvSpPr>
            <p:nvPr/>
          </p:nvSpPr>
          <p:spPr bwMode="auto">
            <a:xfrm>
              <a:off x="1353162" y="1396094"/>
              <a:ext cx="22360" cy="21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Oval 655"/>
            <p:cNvSpPr>
              <a:spLocks noChangeArrowheads="1"/>
            </p:cNvSpPr>
            <p:nvPr/>
          </p:nvSpPr>
          <p:spPr bwMode="auto">
            <a:xfrm>
              <a:off x="1317098" y="1397536"/>
              <a:ext cx="22360" cy="22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Oval 656"/>
            <p:cNvSpPr>
              <a:spLocks noChangeArrowheads="1"/>
            </p:cNvSpPr>
            <p:nvPr/>
          </p:nvSpPr>
          <p:spPr bwMode="auto">
            <a:xfrm>
              <a:off x="1283198" y="1397536"/>
              <a:ext cx="23802" cy="22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57"/>
            <p:cNvSpPr>
              <a:spLocks/>
            </p:cNvSpPr>
            <p:nvPr/>
          </p:nvSpPr>
          <p:spPr bwMode="auto">
            <a:xfrm>
              <a:off x="1027865" y="1608871"/>
              <a:ext cx="240186" cy="325297"/>
            </a:xfrm>
            <a:custGeom>
              <a:avLst/>
              <a:gdLst>
                <a:gd name="T0" fmla="*/ 71 w 141"/>
                <a:gd name="T1" fmla="*/ 3 h 191"/>
                <a:gd name="T2" fmla="*/ 127 w 141"/>
                <a:gd name="T3" fmla="*/ 84 h 191"/>
                <a:gd name="T4" fmla="*/ 127 w 141"/>
                <a:gd name="T5" fmla="*/ 122 h 191"/>
                <a:gd name="T6" fmla="*/ 85 w 141"/>
                <a:gd name="T7" fmla="*/ 97 h 191"/>
                <a:gd name="T8" fmla="*/ 71 w 141"/>
                <a:gd name="T9" fmla="*/ 3 h 191"/>
                <a:gd name="T10" fmla="*/ 0 w 141"/>
                <a:gd name="T11" fmla="*/ 48 h 191"/>
                <a:gd name="T12" fmla="*/ 0 w 141"/>
                <a:gd name="T13" fmla="*/ 163 h 191"/>
                <a:gd name="T14" fmla="*/ 71 w 141"/>
                <a:gd name="T15" fmla="*/ 191 h 191"/>
                <a:gd name="T16" fmla="*/ 141 w 141"/>
                <a:gd name="T17" fmla="*/ 150 h 191"/>
                <a:gd name="T18" fmla="*/ 141 w 141"/>
                <a:gd name="T19" fmla="*/ 97 h 191"/>
                <a:gd name="T20" fmla="*/ 71 w 141"/>
                <a:gd name="T21" fmla="*/ 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91">
                  <a:moveTo>
                    <a:pt x="71" y="3"/>
                  </a:moveTo>
                  <a:cubicBezTo>
                    <a:pt x="127" y="84"/>
                    <a:pt x="127" y="84"/>
                    <a:pt x="127" y="84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1" y="3"/>
                    <a:pt x="0" y="0"/>
                    <a:pt x="0" y="48"/>
                  </a:cubicBezTo>
                  <a:cubicBezTo>
                    <a:pt x="0" y="98"/>
                    <a:pt x="0" y="163"/>
                    <a:pt x="0" y="163"/>
                  </a:cubicBezTo>
                  <a:cubicBezTo>
                    <a:pt x="0" y="163"/>
                    <a:pt x="8" y="191"/>
                    <a:pt x="71" y="191"/>
                  </a:cubicBezTo>
                  <a:cubicBezTo>
                    <a:pt x="134" y="191"/>
                    <a:pt x="141" y="173"/>
                    <a:pt x="141" y="150"/>
                  </a:cubicBezTo>
                  <a:cubicBezTo>
                    <a:pt x="141" y="127"/>
                    <a:pt x="141" y="97"/>
                    <a:pt x="141" y="97"/>
                  </a:cubicBezTo>
                  <a:cubicBezTo>
                    <a:pt x="141" y="97"/>
                    <a:pt x="126" y="3"/>
                    <a:pt x="7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658"/>
            <p:cNvSpPr>
              <a:spLocks noEditPoints="1"/>
            </p:cNvSpPr>
            <p:nvPr/>
          </p:nvSpPr>
          <p:spPr bwMode="auto">
            <a:xfrm>
              <a:off x="1226938" y="1347768"/>
              <a:ext cx="197631" cy="175992"/>
            </a:xfrm>
            <a:custGeom>
              <a:avLst/>
              <a:gdLst>
                <a:gd name="T0" fmla="*/ 94 w 116"/>
                <a:gd name="T1" fmla="*/ 0 h 103"/>
                <a:gd name="T2" fmla="*/ 22 w 116"/>
                <a:gd name="T3" fmla="*/ 0 h 103"/>
                <a:gd name="T4" fmla="*/ 0 w 116"/>
                <a:gd name="T5" fmla="*/ 25 h 103"/>
                <a:gd name="T6" fmla="*/ 0 w 116"/>
                <a:gd name="T7" fmla="*/ 46 h 103"/>
                <a:gd name="T8" fmla="*/ 11 w 116"/>
                <a:gd name="T9" fmla="*/ 67 h 103"/>
                <a:gd name="T10" fmla="*/ 6 w 116"/>
                <a:gd name="T11" fmla="*/ 103 h 103"/>
                <a:gd name="T12" fmla="*/ 43 w 116"/>
                <a:gd name="T13" fmla="*/ 71 h 103"/>
                <a:gd name="T14" fmla="*/ 94 w 116"/>
                <a:gd name="T15" fmla="*/ 71 h 103"/>
                <a:gd name="T16" fmla="*/ 116 w 116"/>
                <a:gd name="T17" fmla="*/ 46 h 103"/>
                <a:gd name="T18" fmla="*/ 116 w 116"/>
                <a:gd name="T19" fmla="*/ 25 h 103"/>
                <a:gd name="T20" fmla="*/ 94 w 116"/>
                <a:gd name="T21" fmla="*/ 0 h 103"/>
                <a:gd name="T22" fmla="*/ 104 w 116"/>
                <a:gd name="T23" fmla="*/ 43 h 103"/>
                <a:gd name="T24" fmla="*/ 86 w 116"/>
                <a:gd name="T25" fmla="*/ 61 h 103"/>
                <a:gd name="T26" fmla="*/ 29 w 116"/>
                <a:gd name="T27" fmla="*/ 61 h 103"/>
                <a:gd name="T28" fmla="*/ 11 w 116"/>
                <a:gd name="T29" fmla="*/ 43 h 103"/>
                <a:gd name="T30" fmla="*/ 11 w 116"/>
                <a:gd name="T31" fmla="*/ 28 h 103"/>
                <a:gd name="T32" fmla="*/ 29 w 116"/>
                <a:gd name="T33" fmla="*/ 10 h 103"/>
                <a:gd name="T34" fmla="*/ 86 w 116"/>
                <a:gd name="T35" fmla="*/ 10 h 103"/>
                <a:gd name="T36" fmla="*/ 104 w 116"/>
                <a:gd name="T37" fmla="*/ 28 h 103"/>
                <a:gd name="T38" fmla="*/ 104 w 116"/>
                <a:gd name="T39" fmla="*/ 4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03">
                  <a:moveTo>
                    <a:pt x="9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5"/>
                    <a:pt x="4" y="63"/>
                    <a:pt x="11" y="67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06" y="71"/>
                    <a:pt x="116" y="60"/>
                    <a:pt x="116" y="4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11"/>
                    <a:pt x="106" y="0"/>
                    <a:pt x="94" y="0"/>
                  </a:cubicBezTo>
                  <a:close/>
                  <a:moveTo>
                    <a:pt x="104" y="43"/>
                  </a:moveTo>
                  <a:cubicBezTo>
                    <a:pt x="104" y="53"/>
                    <a:pt x="96" y="61"/>
                    <a:pt x="86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19" y="61"/>
                    <a:pt x="11" y="53"/>
                    <a:pt x="11" y="43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8"/>
                    <a:pt x="19" y="10"/>
                    <a:pt x="29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6" y="10"/>
                    <a:pt x="104" y="18"/>
                    <a:pt x="104" y="28"/>
                  </a:cubicBezTo>
                  <a:lnTo>
                    <a:pt x="10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Oval 659"/>
            <p:cNvSpPr>
              <a:spLocks noChangeArrowheads="1"/>
            </p:cNvSpPr>
            <p:nvPr/>
          </p:nvSpPr>
          <p:spPr bwMode="auto">
            <a:xfrm>
              <a:off x="1041569" y="1380225"/>
              <a:ext cx="188975" cy="2221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37876" y="4220795"/>
            <a:ext cx="556107" cy="693150"/>
            <a:chOff x="5307937" y="4890692"/>
            <a:chExt cx="556107" cy="693150"/>
          </a:xfrm>
          <a:solidFill>
            <a:srgbClr val="E87071"/>
          </a:solidFill>
        </p:grpSpPr>
        <p:sp>
          <p:nvSpPr>
            <p:cNvPr id="34" name="Freeform 393"/>
            <p:cNvSpPr>
              <a:spLocks noEditPoints="1"/>
            </p:cNvSpPr>
            <p:nvPr/>
          </p:nvSpPr>
          <p:spPr bwMode="auto">
            <a:xfrm>
              <a:off x="5307937" y="5149632"/>
              <a:ext cx="556107" cy="434210"/>
            </a:xfrm>
            <a:custGeom>
              <a:avLst/>
              <a:gdLst>
                <a:gd name="T0" fmla="*/ 326 w 326"/>
                <a:gd name="T1" fmla="*/ 81 h 255"/>
                <a:gd name="T2" fmla="*/ 245 w 326"/>
                <a:gd name="T3" fmla="*/ 0 h 255"/>
                <a:gd name="T4" fmla="*/ 211 w 326"/>
                <a:gd name="T5" fmla="*/ 13 h 255"/>
                <a:gd name="T6" fmla="*/ 183 w 326"/>
                <a:gd name="T7" fmla="*/ 3 h 255"/>
                <a:gd name="T8" fmla="*/ 145 w 326"/>
                <a:gd name="T9" fmla="*/ 12 h 255"/>
                <a:gd name="T10" fmla="*/ 145 w 326"/>
                <a:gd name="T11" fmla="*/ 81 h 255"/>
                <a:gd name="T12" fmla="*/ 95 w 326"/>
                <a:gd name="T13" fmla="*/ 93 h 255"/>
                <a:gd name="T14" fmla="*/ 89 w 326"/>
                <a:gd name="T15" fmla="*/ 124 h 255"/>
                <a:gd name="T16" fmla="*/ 69 w 326"/>
                <a:gd name="T17" fmla="*/ 104 h 255"/>
                <a:gd name="T18" fmla="*/ 49 w 326"/>
                <a:gd name="T19" fmla="*/ 126 h 255"/>
                <a:gd name="T20" fmla="*/ 24 w 326"/>
                <a:gd name="T21" fmla="*/ 124 h 255"/>
                <a:gd name="T22" fmla="*/ 24 w 326"/>
                <a:gd name="T23" fmla="*/ 150 h 255"/>
                <a:gd name="T24" fmla="*/ 0 w 326"/>
                <a:gd name="T25" fmla="*/ 161 h 255"/>
                <a:gd name="T26" fmla="*/ 16 w 326"/>
                <a:gd name="T27" fmla="*/ 185 h 255"/>
                <a:gd name="T28" fmla="*/ 5 w 326"/>
                <a:gd name="T29" fmla="*/ 210 h 255"/>
                <a:gd name="T30" fmla="*/ 30 w 326"/>
                <a:gd name="T31" fmla="*/ 218 h 255"/>
                <a:gd name="T32" fmla="*/ 36 w 326"/>
                <a:gd name="T33" fmla="*/ 244 h 255"/>
                <a:gd name="T34" fmla="*/ 63 w 326"/>
                <a:gd name="T35" fmla="*/ 237 h 255"/>
                <a:gd name="T36" fmla="*/ 82 w 326"/>
                <a:gd name="T37" fmla="*/ 255 h 255"/>
                <a:gd name="T38" fmla="*/ 102 w 326"/>
                <a:gd name="T39" fmla="*/ 233 h 255"/>
                <a:gd name="T40" fmla="*/ 126 w 326"/>
                <a:gd name="T41" fmla="*/ 236 h 255"/>
                <a:gd name="T42" fmla="*/ 127 w 326"/>
                <a:gd name="T43" fmla="*/ 209 h 255"/>
                <a:gd name="T44" fmla="*/ 149 w 326"/>
                <a:gd name="T45" fmla="*/ 203 h 255"/>
                <a:gd name="T46" fmla="*/ 221 w 326"/>
                <a:gd name="T47" fmla="*/ 207 h 255"/>
                <a:gd name="T48" fmla="*/ 326 w 326"/>
                <a:gd name="T49" fmla="*/ 93 h 255"/>
                <a:gd name="T50" fmla="*/ 276 w 326"/>
                <a:gd name="T51" fmla="*/ 81 h 255"/>
                <a:gd name="T52" fmla="*/ 175 w 326"/>
                <a:gd name="T53" fmla="*/ 93 h 255"/>
                <a:gd name="T54" fmla="*/ 166 w 326"/>
                <a:gd name="T55" fmla="*/ 104 h 255"/>
                <a:gd name="T56" fmla="*/ 156 w 326"/>
                <a:gd name="T57" fmla="*/ 93 h 255"/>
                <a:gd name="T58" fmla="*/ 75 w 326"/>
                <a:gd name="T59" fmla="*/ 210 h 255"/>
                <a:gd name="T60" fmla="*/ 75 w 326"/>
                <a:gd name="T61" fmla="*/ 149 h 255"/>
                <a:gd name="T62" fmla="*/ 106 w 326"/>
                <a:gd name="T63" fmla="*/ 180 h 255"/>
                <a:gd name="T64" fmla="*/ 75 w 326"/>
                <a:gd name="T65" fmla="*/ 210 h 255"/>
                <a:gd name="T66" fmla="*/ 183 w 326"/>
                <a:gd name="T67" fmla="*/ 81 h 255"/>
                <a:gd name="T68" fmla="*/ 237 w 326"/>
                <a:gd name="T69" fmla="*/ 93 h 255"/>
                <a:gd name="T70" fmla="*/ 266 w 326"/>
                <a:gd name="T71" fmla="*/ 94 h 255"/>
                <a:gd name="T72" fmla="*/ 247 w 326"/>
                <a:gd name="T73" fmla="*/ 94 h 255"/>
                <a:gd name="T74" fmla="*/ 257 w 326"/>
                <a:gd name="T75" fmla="*/ 85 h 255"/>
                <a:gd name="T76" fmla="*/ 266 w 326"/>
                <a:gd name="T77" fmla="*/ 9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255">
                  <a:moveTo>
                    <a:pt x="276" y="81"/>
                  </a:moveTo>
                  <a:cubicBezTo>
                    <a:pt x="326" y="81"/>
                    <a:pt x="326" y="81"/>
                    <a:pt x="326" y="81"/>
                  </a:cubicBezTo>
                  <a:cubicBezTo>
                    <a:pt x="326" y="45"/>
                    <a:pt x="302" y="24"/>
                    <a:pt x="276" y="12"/>
                  </a:cubicBezTo>
                  <a:cubicBezTo>
                    <a:pt x="266" y="6"/>
                    <a:pt x="254" y="3"/>
                    <a:pt x="245" y="0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67" y="3"/>
                    <a:pt x="156" y="6"/>
                    <a:pt x="145" y="12"/>
                  </a:cubicBezTo>
                  <a:cubicBezTo>
                    <a:pt x="120" y="24"/>
                    <a:pt x="95" y="45"/>
                    <a:pt x="95" y="81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145" y="93"/>
                    <a:pt x="145" y="93"/>
                    <a:pt x="145" y="93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5" y="106"/>
                    <a:pt x="95" y="117"/>
                    <a:pt x="95" y="126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24" y="208"/>
                    <a:pt x="24" y="208"/>
                    <a:pt x="24" y="20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24" y="235"/>
                    <a:pt x="24" y="235"/>
                    <a:pt x="24" y="235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63" y="237"/>
                    <a:pt x="63" y="237"/>
                    <a:pt x="63" y="237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82" y="255"/>
                    <a:pt x="82" y="255"/>
                    <a:pt x="82" y="255"/>
                  </a:cubicBezTo>
                  <a:cubicBezTo>
                    <a:pt x="87" y="236"/>
                    <a:pt x="87" y="236"/>
                    <a:pt x="87" y="236"/>
                  </a:cubicBezTo>
                  <a:cubicBezTo>
                    <a:pt x="102" y="233"/>
                    <a:pt x="102" y="233"/>
                    <a:pt x="102" y="233"/>
                  </a:cubicBezTo>
                  <a:cubicBezTo>
                    <a:pt x="115" y="244"/>
                    <a:pt x="115" y="244"/>
                    <a:pt x="115" y="244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19" y="218"/>
                    <a:pt x="119" y="218"/>
                    <a:pt x="119" y="218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62" y="205"/>
                    <a:pt x="179" y="207"/>
                    <a:pt x="200" y="207"/>
                  </a:cubicBezTo>
                  <a:cubicBezTo>
                    <a:pt x="221" y="207"/>
                    <a:pt x="221" y="207"/>
                    <a:pt x="221" y="207"/>
                  </a:cubicBezTo>
                  <a:cubicBezTo>
                    <a:pt x="323" y="207"/>
                    <a:pt x="326" y="169"/>
                    <a:pt x="326" y="169"/>
                  </a:cubicBezTo>
                  <a:cubicBezTo>
                    <a:pt x="326" y="169"/>
                    <a:pt x="326" y="157"/>
                    <a:pt x="326" y="93"/>
                  </a:cubicBezTo>
                  <a:cubicBezTo>
                    <a:pt x="276" y="93"/>
                    <a:pt x="276" y="93"/>
                    <a:pt x="276" y="93"/>
                  </a:cubicBezTo>
                  <a:lnTo>
                    <a:pt x="276" y="81"/>
                  </a:lnTo>
                  <a:close/>
                  <a:moveTo>
                    <a:pt x="166" y="85"/>
                  </a:moveTo>
                  <a:cubicBezTo>
                    <a:pt x="171" y="85"/>
                    <a:pt x="175" y="88"/>
                    <a:pt x="175" y="93"/>
                  </a:cubicBezTo>
                  <a:cubicBezTo>
                    <a:pt x="175" y="93"/>
                    <a:pt x="175" y="94"/>
                    <a:pt x="175" y="94"/>
                  </a:cubicBezTo>
                  <a:cubicBezTo>
                    <a:pt x="175" y="100"/>
                    <a:pt x="171" y="104"/>
                    <a:pt x="166" y="104"/>
                  </a:cubicBezTo>
                  <a:cubicBezTo>
                    <a:pt x="160" y="104"/>
                    <a:pt x="156" y="100"/>
                    <a:pt x="156" y="94"/>
                  </a:cubicBezTo>
                  <a:cubicBezTo>
                    <a:pt x="156" y="94"/>
                    <a:pt x="156" y="93"/>
                    <a:pt x="156" y="93"/>
                  </a:cubicBezTo>
                  <a:cubicBezTo>
                    <a:pt x="157" y="88"/>
                    <a:pt x="161" y="85"/>
                    <a:pt x="166" y="85"/>
                  </a:cubicBezTo>
                  <a:close/>
                  <a:moveTo>
                    <a:pt x="75" y="210"/>
                  </a:moveTo>
                  <a:cubicBezTo>
                    <a:pt x="59" y="210"/>
                    <a:pt x="45" y="197"/>
                    <a:pt x="45" y="180"/>
                  </a:cubicBezTo>
                  <a:cubicBezTo>
                    <a:pt x="45" y="163"/>
                    <a:pt x="59" y="149"/>
                    <a:pt x="75" y="149"/>
                  </a:cubicBezTo>
                  <a:cubicBezTo>
                    <a:pt x="83" y="149"/>
                    <a:pt x="90" y="152"/>
                    <a:pt x="95" y="156"/>
                  </a:cubicBezTo>
                  <a:cubicBezTo>
                    <a:pt x="102" y="162"/>
                    <a:pt x="106" y="170"/>
                    <a:pt x="106" y="180"/>
                  </a:cubicBezTo>
                  <a:cubicBezTo>
                    <a:pt x="106" y="181"/>
                    <a:pt x="106" y="183"/>
                    <a:pt x="106" y="185"/>
                  </a:cubicBezTo>
                  <a:cubicBezTo>
                    <a:pt x="103" y="199"/>
                    <a:pt x="91" y="210"/>
                    <a:pt x="75" y="210"/>
                  </a:cubicBezTo>
                  <a:close/>
                  <a:moveTo>
                    <a:pt x="183" y="93"/>
                  </a:moveTo>
                  <a:cubicBezTo>
                    <a:pt x="183" y="81"/>
                    <a:pt x="183" y="81"/>
                    <a:pt x="183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7" y="93"/>
                    <a:pt x="237" y="93"/>
                    <a:pt x="237" y="93"/>
                  </a:cubicBezTo>
                  <a:lnTo>
                    <a:pt x="183" y="93"/>
                  </a:lnTo>
                  <a:close/>
                  <a:moveTo>
                    <a:pt x="266" y="94"/>
                  </a:moveTo>
                  <a:cubicBezTo>
                    <a:pt x="266" y="100"/>
                    <a:pt x="262" y="104"/>
                    <a:pt x="257" y="104"/>
                  </a:cubicBezTo>
                  <a:cubicBezTo>
                    <a:pt x="251" y="104"/>
                    <a:pt x="247" y="100"/>
                    <a:pt x="247" y="94"/>
                  </a:cubicBezTo>
                  <a:cubicBezTo>
                    <a:pt x="247" y="94"/>
                    <a:pt x="247" y="93"/>
                    <a:pt x="247" y="93"/>
                  </a:cubicBezTo>
                  <a:cubicBezTo>
                    <a:pt x="248" y="88"/>
                    <a:pt x="252" y="85"/>
                    <a:pt x="257" y="85"/>
                  </a:cubicBezTo>
                  <a:cubicBezTo>
                    <a:pt x="261" y="85"/>
                    <a:pt x="265" y="88"/>
                    <a:pt x="266" y="93"/>
                  </a:cubicBezTo>
                  <a:cubicBezTo>
                    <a:pt x="266" y="93"/>
                    <a:pt x="266" y="94"/>
                    <a:pt x="26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94"/>
            <p:cNvSpPr>
              <a:spLocks/>
            </p:cNvSpPr>
            <p:nvPr/>
          </p:nvSpPr>
          <p:spPr bwMode="auto">
            <a:xfrm>
              <a:off x="5553172" y="4890692"/>
              <a:ext cx="227203" cy="131273"/>
            </a:xfrm>
            <a:custGeom>
              <a:avLst/>
              <a:gdLst>
                <a:gd name="T0" fmla="*/ 27 w 133"/>
                <a:gd name="T1" fmla="*/ 77 h 77"/>
                <a:gd name="T2" fmla="*/ 39 w 133"/>
                <a:gd name="T3" fmla="*/ 49 h 77"/>
                <a:gd name="T4" fmla="*/ 39 w 133"/>
                <a:gd name="T5" fmla="*/ 77 h 77"/>
                <a:gd name="T6" fmla="*/ 91 w 133"/>
                <a:gd name="T7" fmla="*/ 77 h 77"/>
                <a:gd name="T8" fmla="*/ 91 w 133"/>
                <a:gd name="T9" fmla="*/ 49 h 77"/>
                <a:gd name="T10" fmla="*/ 103 w 133"/>
                <a:gd name="T11" fmla="*/ 77 h 77"/>
                <a:gd name="T12" fmla="*/ 125 w 133"/>
                <a:gd name="T13" fmla="*/ 77 h 77"/>
                <a:gd name="T14" fmla="*/ 133 w 133"/>
                <a:gd name="T15" fmla="*/ 77 h 77"/>
                <a:gd name="T16" fmla="*/ 67 w 133"/>
                <a:gd name="T17" fmla="*/ 0 h 77"/>
                <a:gd name="T18" fmla="*/ 0 w 133"/>
                <a:gd name="T19" fmla="*/ 77 h 77"/>
                <a:gd name="T20" fmla="*/ 8 w 133"/>
                <a:gd name="T21" fmla="*/ 77 h 77"/>
                <a:gd name="T22" fmla="*/ 27 w 13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27" y="77"/>
                  </a:moveTo>
                  <a:cubicBezTo>
                    <a:pt x="39" y="49"/>
                    <a:pt x="39" y="49"/>
                    <a:pt x="39" y="49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3" y="34"/>
                    <a:pt x="103" y="0"/>
                    <a:pt x="67" y="0"/>
                  </a:cubicBezTo>
                  <a:cubicBezTo>
                    <a:pt x="30" y="0"/>
                    <a:pt x="0" y="34"/>
                    <a:pt x="0" y="77"/>
                  </a:cubicBezTo>
                  <a:cubicBezTo>
                    <a:pt x="8" y="77"/>
                    <a:pt x="8" y="77"/>
                    <a:pt x="8" y="77"/>
                  </a:cubicBezTo>
                  <a:lnTo>
                    <a:pt x="2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95"/>
            <p:cNvSpPr>
              <a:spLocks/>
            </p:cNvSpPr>
            <p:nvPr/>
          </p:nvSpPr>
          <p:spPr bwMode="auto">
            <a:xfrm>
              <a:off x="5569040" y="5038554"/>
              <a:ext cx="196188" cy="98816"/>
            </a:xfrm>
            <a:custGeom>
              <a:avLst/>
              <a:gdLst>
                <a:gd name="T0" fmla="*/ 58 w 115"/>
                <a:gd name="T1" fmla="*/ 58 h 58"/>
                <a:gd name="T2" fmla="*/ 115 w 115"/>
                <a:gd name="T3" fmla="*/ 0 h 58"/>
                <a:gd name="T4" fmla="*/ 0 w 115"/>
                <a:gd name="T5" fmla="*/ 0 h 58"/>
                <a:gd name="T6" fmla="*/ 58 w 115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8">
                  <a:moveTo>
                    <a:pt x="58" y="58"/>
                  </a:moveTo>
                  <a:cubicBezTo>
                    <a:pt x="87" y="58"/>
                    <a:pt x="111" y="33"/>
                    <a:pt x="1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33"/>
                    <a:pt x="28" y="58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6"/>
            <p:cNvSpPr>
              <a:spLocks noEditPoints="1"/>
            </p:cNvSpPr>
            <p:nvPr/>
          </p:nvSpPr>
          <p:spPr bwMode="auto">
            <a:xfrm>
              <a:off x="5391605" y="5412177"/>
              <a:ext cx="90160" cy="88718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6 h 52"/>
                <a:gd name="T4" fmla="*/ 26 w 53"/>
                <a:gd name="T5" fmla="*/ 52 h 52"/>
                <a:gd name="T6" fmla="*/ 53 w 53"/>
                <a:gd name="T7" fmla="*/ 27 h 52"/>
                <a:gd name="T8" fmla="*/ 53 w 53"/>
                <a:gd name="T9" fmla="*/ 26 h 52"/>
                <a:gd name="T10" fmla="*/ 46 w 53"/>
                <a:gd name="T11" fmla="*/ 9 h 52"/>
                <a:gd name="T12" fmla="*/ 26 w 53"/>
                <a:gd name="T13" fmla="*/ 0 h 52"/>
                <a:gd name="T14" fmla="*/ 26 w 53"/>
                <a:gd name="T15" fmla="*/ 45 h 52"/>
                <a:gd name="T16" fmla="*/ 7 w 53"/>
                <a:gd name="T17" fmla="*/ 26 h 52"/>
                <a:gd name="T18" fmla="*/ 26 w 53"/>
                <a:gd name="T19" fmla="*/ 6 h 52"/>
                <a:gd name="T20" fmla="*/ 46 w 53"/>
                <a:gd name="T21" fmla="*/ 26 h 52"/>
                <a:gd name="T22" fmla="*/ 26 w 53"/>
                <a:gd name="T23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1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9"/>
                    <a:pt x="50" y="13"/>
                    <a:pt x="46" y="9"/>
                  </a:cubicBezTo>
                  <a:cubicBezTo>
                    <a:pt x="41" y="3"/>
                    <a:pt x="34" y="0"/>
                    <a:pt x="26" y="0"/>
                  </a:cubicBezTo>
                  <a:close/>
                  <a:moveTo>
                    <a:pt x="26" y="45"/>
                  </a:moveTo>
                  <a:cubicBezTo>
                    <a:pt x="16" y="45"/>
                    <a:pt x="7" y="36"/>
                    <a:pt x="7" y="26"/>
                  </a:cubicBezTo>
                  <a:cubicBezTo>
                    <a:pt x="7" y="15"/>
                    <a:pt x="16" y="6"/>
                    <a:pt x="26" y="6"/>
                  </a:cubicBezTo>
                  <a:cubicBezTo>
                    <a:pt x="37" y="6"/>
                    <a:pt x="46" y="15"/>
                    <a:pt x="46" y="26"/>
                  </a:cubicBezTo>
                  <a:cubicBezTo>
                    <a:pt x="46" y="36"/>
                    <a:pt x="37" y="45"/>
                    <a:pt x="26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705378" y="1899512"/>
            <a:ext cx="575408" cy="466041"/>
            <a:chOff x="2005919" y="1192693"/>
            <a:chExt cx="842455" cy="682330"/>
          </a:xfrm>
          <a:solidFill>
            <a:srgbClr val="FFB850"/>
          </a:solidFill>
        </p:grpSpPr>
        <p:sp>
          <p:nvSpPr>
            <p:cNvPr id="39" name="Freeform 639"/>
            <p:cNvSpPr>
              <a:spLocks noEditPoints="1"/>
            </p:cNvSpPr>
            <p:nvPr/>
          </p:nvSpPr>
          <p:spPr bwMode="auto">
            <a:xfrm>
              <a:off x="2551928" y="1576413"/>
              <a:ext cx="296446" cy="298610"/>
            </a:xfrm>
            <a:custGeom>
              <a:avLst/>
              <a:gdLst>
                <a:gd name="T0" fmla="*/ 87 w 174"/>
                <a:gd name="T1" fmla="*/ 0 h 175"/>
                <a:gd name="T2" fmla="*/ 61 w 174"/>
                <a:gd name="T3" fmla="*/ 4 h 175"/>
                <a:gd name="T4" fmla="*/ 44 w 174"/>
                <a:gd name="T5" fmla="*/ 11 h 175"/>
                <a:gd name="T6" fmla="*/ 35 w 174"/>
                <a:gd name="T7" fmla="*/ 17 h 175"/>
                <a:gd name="T8" fmla="*/ 0 w 174"/>
                <a:gd name="T9" fmla="*/ 87 h 175"/>
                <a:gd name="T10" fmla="*/ 1 w 174"/>
                <a:gd name="T11" fmla="*/ 103 h 175"/>
                <a:gd name="T12" fmla="*/ 5 w 174"/>
                <a:gd name="T13" fmla="*/ 117 h 175"/>
                <a:gd name="T14" fmla="*/ 11 w 174"/>
                <a:gd name="T15" fmla="*/ 130 h 175"/>
                <a:gd name="T16" fmla="*/ 87 w 174"/>
                <a:gd name="T17" fmla="*/ 175 h 175"/>
                <a:gd name="T18" fmla="*/ 174 w 174"/>
                <a:gd name="T19" fmla="*/ 87 h 175"/>
                <a:gd name="T20" fmla="*/ 87 w 174"/>
                <a:gd name="T21" fmla="*/ 0 h 175"/>
                <a:gd name="T22" fmla="*/ 87 w 174"/>
                <a:gd name="T23" fmla="*/ 151 h 175"/>
                <a:gd name="T24" fmla="*/ 29 w 174"/>
                <a:gd name="T25" fmla="*/ 113 h 175"/>
                <a:gd name="T26" fmla="*/ 24 w 174"/>
                <a:gd name="T27" fmla="*/ 87 h 175"/>
                <a:gd name="T28" fmla="*/ 28 w 174"/>
                <a:gd name="T29" fmla="*/ 64 h 175"/>
                <a:gd name="T30" fmla="*/ 62 w 174"/>
                <a:gd name="T31" fmla="*/ 29 h 175"/>
                <a:gd name="T32" fmla="*/ 87 w 174"/>
                <a:gd name="T33" fmla="*/ 24 h 175"/>
                <a:gd name="T34" fmla="*/ 150 w 174"/>
                <a:gd name="T35" fmla="*/ 87 h 175"/>
                <a:gd name="T36" fmla="*/ 87 w 174"/>
                <a:gd name="T37" fmla="*/ 15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78" y="0"/>
                    <a:pt x="69" y="2"/>
                    <a:pt x="61" y="4"/>
                  </a:cubicBezTo>
                  <a:cubicBezTo>
                    <a:pt x="55" y="6"/>
                    <a:pt x="50" y="8"/>
                    <a:pt x="44" y="11"/>
                  </a:cubicBezTo>
                  <a:cubicBezTo>
                    <a:pt x="41" y="13"/>
                    <a:pt x="38" y="15"/>
                    <a:pt x="35" y="17"/>
                  </a:cubicBezTo>
                  <a:cubicBezTo>
                    <a:pt x="14" y="33"/>
                    <a:pt x="0" y="59"/>
                    <a:pt x="0" y="87"/>
                  </a:cubicBezTo>
                  <a:cubicBezTo>
                    <a:pt x="0" y="93"/>
                    <a:pt x="0" y="98"/>
                    <a:pt x="1" y="103"/>
                  </a:cubicBezTo>
                  <a:cubicBezTo>
                    <a:pt x="2" y="108"/>
                    <a:pt x="3" y="113"/>
                    <a:pt x="5" y="117"/>
                  </a:cubicBezTo>
                  <a:cubicBezTo>
                    <a:pt x="6" y="122"/>
                    <a:pt x="8" y="126"/>
                    <a:pt x="11" y="130"/>
                  </a:cubicBezTo>
                  <a:cubicBezTo>
                    <a:pt x="26" y="157"/>
                    <a:pt x="54" y="175"/>
                    <a:pt x="87" y="175"/>
                  </a:cubicBezTo>
                  <a:cubicBezTo>
                    <a:pt x="135" y="175"/>
                    <a:pt x="174" y="136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  <a:moveTo>
                    <a:pt x="87" y="151"/>
                  </a:moveTo>
                  <a:cubicBezTo>
                    <a:pt x="61" y="151"/>
                    <a:pt x="39" y="135"/>
                    <a:pt x="29" y="113"/>
                  </a:cubicBezTo>
                  <a:cubicBezTo>
                    <a:pt x="25" y="105"/>
                    <a:pt x="24" y="97"/>
                    <a:pt x="24" y="87"/>
                  </a:cubicBezTo>
                  <a:cubicBezTo>
                    <a:pt x="24" y="79"/>
                    <a:pt x="25" y="71"/>
                    <a:pt x="28" y="64"/>
                  </a:cubicBezTo>
                  <a:cubicBezTo>
                    <a:pt x="34" y="48"/>
                    <a:pt x="47" y="36"/>
                    <a:pt x="62" y="29"/>
                  </a:cubicBezTo>
                  <a:cubicBezTo>
                    <a:pt x="70" y="26"/>
                    <a:pt x="78" y="24"/>
                    <a:pt x="87" y="24"/>
                  </a:cubicBezTo>
                  <a:cubicBezTo>
                    <a:pt x="122" y="24"/>
                    <a:pt x="150" y="52"/>
                    <a:pt x="150" y="87"/>
                  </a:cubicBezTo>
                  <a:cubicBezTo>
                    <a:pt x="150" y="122"/>
                    <a:pt x="122" y="151"/>
                    <a:pt x="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40"/>
            <p:cNvSpPr>
              <a:spLocks/>
            </p:cNvSpPr>
            <p:nvPr/>
          </p:nvSpPr>
          <p:spPr bwMode="auto">
            <a:xfrm>
              <a:off x="2626941" y="1647820"/>
              <a:ext cx="81505" cy="102422"/>
            </a:xfrm>
            <a:custGeom>
              <a:avLst/>
              <a:gdLst>
                <a:gd name="T0" fmla="*/ 44 w 48"/>
                <a:gd name="T1" fmla="*/ 0 h 60"/>
                <a:gd name="T2" fmla="*/ 41 w 48"/>
                <a:gd name="T3" fmla="*/ 2 h 60"/>
                <a:gd name="T4" fmla="*/ 40 w 48"/>
                <a:gd name="T5" fmla="*/ 5 h 60"/>
                <a:gd name="T6" fmla="*/ 40 w 48"/>
                <a:gd name="T7" fmla="*/ 43 h 60"/>
                <a:gd name="T8" fmla="*/ 4 w 48"/>
                <a:gd name="T9" fmla="*/ 52 h 60"/>
                <a:gd name="T10" fmla="*/ 1 w 48"/>
                <a:gd name="T11" fmla="*/ 57 h 60"/>
                <a:gd name="T12" fmla="*/ 5 w 48"/>
                <a:gd name="T13" fmla="*/ 60 h 60"/>
                <a:gd name="T14" fmla="*/ 6 w 48"/>
                <a:gd name="T15" fmla="*/ 60 h 60"/>
                <a:gd name="T16" fmla="*/ 45 w 48"/>
                <a:gd name="T17" fmla="*/ 50 h 60"/>
                <a:gd name="T18" fmla="*/ 48 w 48"/>
                <a:gd name="T19" fmla="*/ 46 h 60"/>
                <a:gd name="T20" fmla="*/ 48 w 48"/>
                <a:gd name="T21" fmla="*/ 46 h 60"/>
                <a:gd name="T22" fmla="*/ 48 w 48"/>
                <a:gd name="T23" fmla="*/ 46 h 60"/>
                <a:gd name="T24" fmla="*/ 48 w 48"/>
                <a:gd name="T25" fmla="*/ 45 h 60"/>
                <a:gd name="T26" fmla="*/ 48 w 48"/>
                <a:gd name="T27" fmla="*/ 5 h 60"/>
                <a:gd name="T28" fmla="*/ 44 w 48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60">
                  <a:moveTo>
                    <a:pt x="44" y="0"/>
                  </a:moveTo>
                  <a:cubicBezTo>
                    <a:pt x="43" y="0"/>
                    <a:pt x="42" y="1"/>
                    <a:pt x="41" y="2"/>
                  </a:cubicBezTo>
                  <a:cubicBezTo>
                    <a:pt x="41" y="2"/>
                    <a:pt x="40" y="3"/>
                    <a:pt x="40" y="5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0" y="55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5" y="60"/>
                    <a:pt x="5" y="60"/>
                    <a:pt x="6" y="6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8" y="48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2"/>
                    <a:pt x="47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641"/>
            <p:cNvSpPr>
              <a:spLocks/>
            </p:cNvSpPr>
            <p:nvPr/>
          </p:nvSpPr>
          <p:spPr bwMode="auto">
            <a:xfrm>
              <a:off x="2551928" y="1429993"/>
              <a:ext cx="100258" cy="158681"/>
            </a:xfrm>
            <a:custGeom>
              <a:avLst/>
              <a:gdLst>
                <a:gd name="T0" fmla="*/ 34 w 59"/>
                <a:gd name="T1" fmla="*/ 93 h 93"/>
                <a:gd name="T2" fmla="*/ 40 w 59"/>
                <a:gd name="T3" fmla="*/ 90 h 93"/>
                <a:gd name="T4" fmla="*/ 59 w 59"/>
                <a:gd name="T5" fmla="*/ 79 h 93"/>
                <a:gd name="T6" fmla="*/ 39 w 59"/>
                <a:gd name="T7" fmla="*/ 35 h 93"/>
                <a:gd name="T8" fmla="*/ 6 w 59"/>
                <a:gd name="T9" fmla="*/ 0 h 93"/>
                <a:gd name="T10" fmla="*/ 0 w 59"/>
                <a:gd name="T11" fmla="*/ 30 h 93"/>
                <a:gd name="T12" fmla="*/ 34 w 59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3">
                  <a:moveTo>
                    <a:pt x="34" y="93"/>
                  </a:moveTo>
                  <a:cubicBezTo>
                    <a:pt x="40" y="90"/>
                    <a:pt x="40" y="90"/>
                    <a:pt x="40" y="9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5" y="63"/>
                    <a:pt x="48" y="48"/>
                    <a:pt x="39" y="35"/>
                  </a:cubicBezTo>
                  <a:cubicBezTo>
                    <a:pt x="30" y="21"/>
                    <a:pt x="19" y="10"/>
                    <a:pt x="6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8" y="46"/>
                    <a:pt x="30" y="68"/>
                    <a:pt x="34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42"/>
            <p:cNvSpPr>
              <a:spLocks/>
            </p:cNvSpPr>
            <p:nvPr/>
          </p:nvSpPr>
          <p:spPr bwMode="auto">
            <a:xfrm>
              <a:off x="2304529" y="1768995"/>
              <a:ext cx="247399" cy="78620"/>
            </a:xfrm>
            <a:custGeom>
              <a:avLst/>
              <a:gdLst>
                <a:gd name="T0" fmla="*/ 135 w 145"/>
                <a:gd name="T1" fmla="*/ 0 h 46"/>
                <a:gd name="T2" fmla="*/ 72 w 145"/>
                <a:gd name="T3" fmla="*/ 19 h 46"/>
                <a:gd name="T4" fmla="*/ 10 w 145"/>
                <a:gd name="T5" fmla="*/ 0 h 46"/>
                <a:gd name="T6" fmla="*/ 5 w 145"/>
                <a:gd name="T7" fmla="*/ 12 h 46"/>
                <a:gd name="T8" fmla="*/ 0 w 145"/>
                <a:gd name="T9" fmla="*/ 25 h 46"/>
                <a:gd name="T10" fmla="*/ 72 w 145"/>
                <a:gd name="T11" fmla="*/ 46 h 46"/>
                <a:gd name="T12" fmla="*/ 145 w 145"/>
                <a:gd name="T13" fmla="*/ 25 h 46"/>
                <a:gd name="T14" fmla="*/ 138 w 145"/>
                <a:gd name="T15" fmla="*/ 9 h 46"/>
                <a:gd name="T16" fmla="*/ 135 w 145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46">
                  <a:moveTo>
                    <a:pt x="135" y="0"/>
                  </a:moveTo>
                  <a:cubicBezTo>
                    <a:pt x="117" y="12"/>
                    <a:pt x="96" y="19"/>
                    <a:pt x="72" y="19"/>
                  </a:cubicBezTo>
                  <a:cubicBezTo>
                    <a:pt x="49" y="19"/>
                    <a:pt x="28" y="12"/>
                    <a:pt x="10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1" y="38"/>
                    <a:pt x="46" y="46"/>
                    <a:pt x="72" y="46"/>
                  </a:cubicBezTo>
                  <a:cubicBezTo>
                    <a:pt x="99" y="46"/>
                    <a:pt x="124" y="39"/>
                    <a:pt x="145" y="25"/>
                  </a:cubicBezTo>
                  <a:cubicBezTo>
                    <a:pt x="138" y="9"/>
                    <a:pt x="138" y="9"/>
                    <a:pt x="138" y="9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643"/>
            <p:cNvSpPr>
              <a:spLocks/>
            </p:cNvSpPr>
            <p:nvPr/>
          </p:nvSpPr>
          <p:spPr bwMode="auto">
            <a:xfrm>
              <a:off x="2321119" y="1327572"/>
              <a:ext cx="213499" cy="188975"/>
            </a:xfrm>
            <a:custGeom>
              <a:avLst/>
              <a:gdLst>
                <a:gd name="T0" fmla="*/ 57 w 125"/>
                <a:gd name="T1" fmla="*/ 111 h 111"/>
                <a:gd name="T2" fmla="*/ 68 w 125"/>
                <a:gd name="T3" fmla="*/ 111 h 111"/>
                <a:gd name="T4" fmla="*/ 125 w 125"/>
                <a:gd name="T5" fmla="*/ 91 h 111"/>
                <a:gd name="T6" fmla="*/ 125 w 125"/>
                <a:gd name="T7" fmla="*/ 90 h 111"/>
                <a:gd name="T8" fmla="*/ 125 w 125"/>
                <a:gd name="T9" fmla="*/ 82 h 111"/>
                <a:gd name="T10" fmla="*/ 125 w 125"/>
                <a:gd name="T11" fmla="*/ 50 h 111"/>
                <a:gd name="T12" fmla="*/ 125 w 125"/>
                <a:gd name="T13" fmla="*/ 44 h 111"/>
                <a:gd name="T14" fmla="*/ 109 w 125"/>
                <a:gd name="T15" fmla="*/ 13 h 111"/>
                <a:gd name="T16" fmla="*/ 81 w 125"/>
                <a:gd name="T17" fmla="*/ 0 h 111"/>
                <a:gd name="T18" fmla="*/ 62 w 125"/>
                <a:gd name="T19" fmla="*/ 7 h 111"/>
                <a:gd name="T20" fmla="*/ 70 w 125"/>
                <a:gd name="T21" fmla="*/ 35 h 111"/>
                <a:gd name="T22" fmla="*/ 77 w 125"/>
                <a:gd name="T23" fmla="*/ 61 h 111"/>
                <a:gd name="T24" fmla="*/ 76 w 125"/>
                <a:gd name="T25" fmla="*/ 63 h 111"/>
                <a:gd name="T26" fmla="*/ 62 w 125"/>
                <a:gd name="T27" fmla="*/ 82 h 111"/>
                <a:gd name="T28" fmla="*/ 49 w 125"/>
                <a:gd name="T29" fmla="*/ 63 h 111"/>
                <a:gd name="T30" fmla="*/ 48 w 125"/>
                <a:gd name="T31" fmla="*/ 61 h 111"/>
                <a:gd name="T32" fmla="*/ 55 w 125"/>
                <a:gd name="T33" fmla="*/ 35 h 111"/>
                <a:gd name="T34" fmla="*/ 62 w 125"/>
                <a:gd name="T35" fmla="*/ 7 h 111"/>
                <a:gd name="T36" fmla="*/ 44 w 125"/>
                <a:gd name="T37" fmla="*/ 0 h 111"/>
                <a:gd name="T38" fmla="*/ 0 w 125"/>
                <a:gd name="T39" fmla="*/ 44 h 111"/>
                <a:gd name="T40" fmla="*/ 0 w 125"/>
                <a:gd name="T41" fmla="*/ 50 h 111"/>
                <a:gd name="T42" fmla="*/ 0 w 125"/>
                <a:gd name="T43" fmla="*/ 82 h 111"/>
                <a:gd name="T44" fmla="*/ 0 w 125"/>
                <a:gd name="T45" fmla="*/ 90 h 111"/>
                <a:gd name="T46" fmla="*/ 0 w 125"/>
                <a:gd name="T47" fmla="*/ 91 h 111"/>
                <a:gd name="T48" fmla="*/ 57 w 125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11">
                  <a:moveTo>
                    <a:pt x="57" y="111"/>
                  </a:moveTo>
                  <a:cubicBezTo>
                    <a:pt x="68" y="111"/>
                    <a:pt x="68" y="111"/>
                    <a:pt x="68" y="111"/>
                  </a:cubicBezTo>
                  <a:cubicBezTo>
                    <a:pt x="123" y="111"/>
                    <a:pt x="125" y="91"/>
                    <a:pt x="125" y="91"/>
                  </a:cubicBezTo>
                  <a:cubicBezTo>
                    <a:pt x="125" y="91"/>
                    <a:pt x="125" y="91"/>
                    <a:pt x="125" y="90"/>
                  </a:cubicBezTo>
                  <a:cubicBezTo>
                    <a:pt x="125" y="88"/>
                    <a:pt x="125" y="86"/>
                    <a:pt x="125" y="82"/>
                  </a:cubicBezTo>
                  <a:cubicBezTo>
                    <a:pt x="125" y="76"/>
                    <a:pt x="125" y="66"/>
                    <a:pt x="125" y="50"/>
                  </a:cubicBezTo>
                  <a:cubicBezTo>
                    <a:pt x="125" y="48"/>
                    <a:pt x="125" y="46"/>
                    <a:pt x="125" y="44"/>
                  </a:cubicBezTo>
                  <a:cubicBezTo>
                    <a:pt x="125" y="30"/>
                    <a:pt x="118" y="20"/>
                    <a:pt x="109" y="13"/>
                  </a:cubicBezTo>
                  <a:cubicBezTo>
                    <a:pt x="100" y="6"/>
                    <a:pt x="89" y="2"/>
                    <a:pt x="81" y="0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0" y="66"/>
                    <a:pt x="0" y="76"/>
                    <a:pt x="0" y="82"/>
                  </a:cubicBezTo>
                  <a:cubicBezTo>
                    <a:pt x="0" y="86"/>
                    <a:pt x="0" y="88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2" y="111"/>
                    <a:pt x="5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644"/>
            <p:cNvSpPr>
              <a:spLocks noChangeArrowheads="1"/>
            </p:cNvSpPr>
            <p:nvPr/>
          </p:nvSpPr>
          <p:spPr bwMode="auto">
            <a:xfrm>
              <a:off x="2374493" y="1192693"/>
              <a:ext cx="107471" cy="1247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645"/>
            <p:cNvSpPr>
              <a:spLocks/>
            </p:cNvSpPr>
            <p:nvPr/>
          </p:nvSpPr>
          <p:spPr bwMode="auto">
            <a:xfrm>
              <a:off x="2203550" y="1433600"/>
              <a:ext cx="100979" cy="155075"/>
            </a:xfrm>
            <a:custGeom>
              <a:avLst/>
              <a:gdLst>
                <a:gd name="T0" fmla="*/ 25 w 59"/>
                <a:gd name="T1" fmla="*/ 91 h 91"/>
                <a:gd name="T2" fmla="*/ 59 w 59"/>
                <a:gd name="T3" fmla="*/ 28 h 91"/>
                <a:gd name="T4" fmla="*/ 50 w 59"/>
                <a:gd name="T5" fmla="*/ 0 h 91"/>
                <a:gd name="T6" fmla="*/ 0 w 59"/>
                <a:gd name="T7" fmla="*/ 77 h 91"/>
                <a:gd name="T8" fmla="*/ 19 w 59"/>
                <a:gd name="T9" fmla="*/ 88 h 91"/>
                <a:gd name="T10" fmla="*/ 25 w 59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91">
                  <a:moveTo>
                    <a:pt x="25" y="91"/>
                  </a:moveTo>
                  <a:cubicBezTo>
                    <a:pt x="29" y="66"/>
                    <a:pt x="41" y="44"/>
                    <a:pt x="59" y="2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6" y="19"/>
                    <a:pt x="7" y="46"/>
                    <a:pt x="0" y="77"/>
                  </a:cubicBezTo>
                  <a:cubicBezTo>
                    <a:pt x="19" y="88"/>
                    <a:pt x="19" y="88"/>
                    <a:pt x="19" y="88"/>
                  </a:cubicBezTo>
                  <a:lnTo>
                    <a:pt x="2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46"/>
            <p:cNvSpPr>
              <a:spLocks noEditPoints="1"/>
            </p:cNvSpPr>
            <p:nvPr/>
          </p:nvSpPr>
          <p:spPr bwMode="auto">
            <a:xfrm>
              <a:off x="2005919" y="1576413"/>
              <a:ext cx="298610" cy="298610"/>
            </a:xfrm>
            <a:custGeom>
              <a:avLst/>
              <a:gdLst>
                <a:gd name="T0" fmla="*/ 140 w 175"/>
                <a:gd name="T1" fmla="*/ 17 h 175"/>
                <a:gd name="T2" fmla="*/ 130 w 175"/>
                <a:gd name="T3" fmla="*/ 11 h 175"/>
                <a:gd name="T4" fmla="*/ 114 w 175"/>
                <a:gd name="T5" fmla="*/ 4 h 175"/>
                <a:gd name="T6" fmla="*/ 87 w 175"/>
                <a:gd name="T7" fmla="*/ 0 h 175"/>
                <a:gd name="T8" fmla="*/ 0 w 175"/>
                <a:gd name="T9" fmla="*/ 87 h 175"/>
                <a:gd name="T10" fmla="*/ 87 w 175"/>
                <a:gd name="T11" fmla="*/ 175 h 175"/>
                <a:gd name="T12" fmla="*/ 164 w 175"/>
                <a:gd name="T13" fmla="*/ 130 h 175"/>
                <a:gd name="T14" fmla="*/ 168 w 175"/>
                <a:gd name="T15" fmla="*/ 120 h 175"/>
                <a:gd name="T16" fmla="*/ 173 w 175"/>
                <a:gd name="T17" fmla="*/ 103 h 175"/>
                <a:gd name="T18" fmla="*/ 175 w 175"/>
                <a:gd name="T19" fmla="*/ 87 h 175"/>
                <a:gd name="T20" fmla="*/ 140 w 175"/>
                <a:gd name="T21" fmla="*/ 17 h 175"/>
                <a:gd name="T22" fmla="*/ 87 w 175"/>
                <a:gd name="T23" fmla="*/ 151 h 175"/>
                <a:gd name="T24" fmla="*/ 24 w 175"/>
                <a:gd name="T25" fmla="*/ 87 h 175"/>
                <a:gd name="T26" fmla="*/ 87 w 175"/>
                <a:gd name="T27" fmla="*/ 24 h 175"/>
                <a:gd name="T28" fmla="*/ 112 w 175"/>
                <a:gd name="T29" fmla="*/ 29 h 175"/>
                <a:gd name="T30" fmla="*/ 146 w 175"/>
                <a:gd name="T31" fmla="*/ 64 h 175"/>
                <a:gd name="T32" fmla="*/ 151 w 175"/>
                <a:gd name="T33" fmla="*/ 87 h 175"/>
                <a:gd name="T34" fmla="*/ 145 w 175"/>
                <a:gd name="T35" fmla="*/ 113 h 175"/>
                <a:gd name="T36" fmla="*/ 87 w 175"/>
                <a:gd name="T37" fmla="*/ 15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175">
                  <a:moveTo>
                    <a:pt x="140" y="17"/>
                  </a:moveTo>
                  <a:cubicBezTo>
                    <a:pt x="137" y="15"/>
                    <a:pt x="134" y="13"/>
                    <a:pt x="130" y="11"/>
                  </a:cubicBezTo>
                  <a:cubicBezTo>
                    <a:pt x="125" y="8"/>
                    <a:pt x="120" y="6"/>
                    <a:pt x="114" y="4"/>
                  </a:cubicBezTo>
                  <a:cubicBezTo>
                    <a:pt x="105" y="2"/>
                    <a:pt x="9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20" y="175"/>
                    <a:pt x="149" y="157"/>
                    <a:pt x="164" y="130"/>
                  </a:cubicBezTo>
                  <a:cubicBezTo>
                    <a:pt x="165" y="127"/>
                    <a:pt x="167" y="124"/>
                    <a:pt x="168" y="120"/>
                  </a:cubicBezTo>
                  <a:cubicBezTo>
                    <a:pt x="171" y="115"/>
                    <a:pt x="172" y="109"/>
                    <a:pt x="173" y="103"/>
                  </a:cubicBezTo>
                  <a:cubicBezTo>
                    <a:pt x="174" y="98"/>
                    <a:pt x="175" y="93"/>
                    <a:pt x="175" y="87"/>
                  </a:cubicBezTo>
                  <a:cubicBezTo>
                    <a:pt x="175" y="59"/>
                    <a:pt x="161" y="33"/>
                    <a:pt x="140" y="17"/>
                  </a:cubicBezTo>
                  <a:close/>
                  <a:moveTo>
                    <a:pt x="87" y="151"/>
                  </a:moveTo>
                  <a:cubicBezTo>
                    <a:pt x="52" y="151"/>
                    <a:pt x="24" y="122"/>
                    <a:pt x="24" y="87"/>
                  </a:cubicBezTo>
                  <a:cubicBezTo>
                    <a:pt x="24" y="52"/>
                    <a:pt x="52" y="24"/>
                    <a:pt x="87" y="24"/>
                  </a:cubicBezTo>
                  <a:cubicBezTo>
                    <a:pt x="96" y="24"/>
                    <a:pt x="105" y="26"/>
                    <a:pt x="112" y="29"/>
                  </a:cubicBezTo>
                  <a:cubicBezTo>
                    <a:pt x="128" y="36"/>
                    <a:pt x="140" y="48"/>
                    <a:pt x="146" y="64"/>
                  </a:cubicBezTo>
                  <a:cubicBezTo>
                    <a:pt x="149" y="71"/>
                    <a:pt x="151" y="79"/>
                    <a:pt x="151" y="87"/>
                  </a:cubicBezTo>
                  <a:cubicBezTo>
                    <a:pt x="151" y="96"/>
                    <a:pt x="149" y="105"/>
                    <a:pt x="145" y="113"/>
                  </a:cubicBezTo>
                  <a:cubicBezTo>
                    <a:pt x="136" y="135"/>
                    <a:pt x="113" y="151"/>
                    <a:pt x="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47"/>
            <p:cNvSpPr>
              <a:spLocks noEditPoints="1"/>
            </p:cNvSpPr>
            <p:nvPr/>
          </p:nvSpPr>
          <p:spPr bwMode="auto">
            <a:xfrm>
              <a:off x="2111948" y="1651426"/>
              <a:ext cx="90160" cy="150026"/>
            </a:xfrm>
            <a:custGeom>
              <a:avLst/>
              <a:gdLst>
                <a:gd name="T0" fmla="*/ 46 w 53"/>
                <a:gd name="T1" fmla="*/ 40 h 88"/>
                <a:gd name="T2" fmla="*/ 40 w 53"/>
                <a:gd name="T3" fmla="*/ 37 h 88"/>
                <a:gd name="T4" fmla="*/ 30 w 53"/>
                <a:gd name="T5" fmla="*/ 34 h 88"/>
                <a:gd name="T6" fmla="*/ 30 w 53"/>
                <a:gd name="T7" fmla="*/ 17 h 88"/>
                <a:gd name="T8" fmla="*/ 38 w 53"/>
                <a:gd name="T9" fmla="*/ 24 h 88"/>
                <a:gd name="T10" fmla="*/ 44 w 53"/>
                <a:gd name="T11" fmla="*/ 28 h 88"/>
                <a:gd name="T12" fmla="*/ 49 w 53"/>
                <a:gd name="T13" fmla="*/ 27 h 88"/>
                <a:gd name="T14" fmla="*/ 50 w 53"/>
                <a:gd name="T15" fmla="*/ 23 h 88"/>
                <a:gd name="T16" fmla="*/ 49 w 53"/>
                <a:gd name="T17" fmla="*/ 19 h 88"/>
                <a:gd name="T18" fmla="*/ 46 w 53"/>
                <a:gd name="T19" fmla="*/ 14 h 88"/>
                <a:gd name="T20" fmla="*/ 39 w 53"/>
                <a:gd name="T21" fmla="*/ 10 h 88"/>
                <a:gd name="T22" fmla="*/ 30 w 53"/>
                <a:gd name="T23" fmla="*/ 8 h 88"/>
                <a:gd name="T24" fmla="*/ 30 w 53"/>
                <a:gd name="T25" fmla="*/ 4 h 88"/>
                <a:gd name="T26" fmla="*/ 26 w 53"/>
                <a:gd name="T27" fmla="*/ 0 h 88"/>
                <a:gd name="T28" fmla="*/ 23 w 53"/>
                <a:gd name="T29" fmla="*/ 4 h 88"/>
                <a:gd name="T30" fmla="*/ 23 w 53"/>
                <a:gd name="T31" fmla="*/ 8 h 88"/>
                <a:gd name="T32" fmla="*/ 7 w 53"/>
                <a:gd name="T33" fmla="*/ 14 h 88"/>
                <a:gd name="T34" fmla="*/ 2 w 53"/>
                <a:gd name="T35" fmla="*/ 26 h 88"/>
                <a:gd name="T36" fmla="*/ 5 w 53"/>
                <a:gd name="T37" fmla="*/ 35 h 88"/>
                <a:gd name="T38" fmla="*/ 12 w 53"/>
                <a:gd name="T39" fmla="*/ 40 h 88"/>
                <a:gd name="T40" fmla="*/ 23 w 53"/>
                <a:gd name="T41" fmla="*/ 44 h 88"/>
                <a:gd name="T42" fmla="*/ 23 w 53"/>
                <a:gd name="T43" fmla="*/ 64 h 88"/>
                <a:gd name="T44" fmla="*/ 18 w 53"/>
                <a:gd name="T45" fmla="*/ 61 h 88"/>
                <a:gd name="T46" fmla="*/ 15 w 53"/>
                <a:gd name="T47" fmla="*/ 58 h 88"/>
                <a:gd name="T48" fmla="*/ 12 w 53"/>
                <a:gd name="T49" fmla="*/ 53 h 88"/>
                <a:gd name="T50" fmla="*/ 10 w 53"/>
                <a:gd name="T51" fmla="*/ 50 h 88"/>
                <a:gd name="T52" fmla="*/ 6 w 53"/>
                <a:gd name="T53" fmla="*/ 49 h 88"/>
                <a:gd name="T54" fmla="*/ 2 w 53"/>
                <a:gd name="T55" fmla="*/ 51 h 88"/>
                <a:gd name="T56" fmla="*/ 0 w 53"/>
                <a:gd name="T57" fmla="*/ 54 h 88"/>
                <a:gd name="T58" fmla="*/ 1 w 53"/>
                <a:gd name="T59" fmla="*/ 60 h 88"/>
                <a:gd name="T60" fmla="*/ 6 w 53"/>
                <a:gd name="T61" fmla="*/ 66 h 88"/>
                <a:gd name="T62" fmla="*/ 13 w 53"/>
                <a:gd name="T63" fmla="*/ 70 h 88"/>
                <a:gd name="T64" fmla="*/ 23 w 53"/>
                <a:gd name="T65" fmla="*/ 72 h 88"/>
                <a:gd name="T66" fmla="*/ 23 w 53"/>
                <a:gd name="T67" fmla="*/ 84 h 88"/>
                <a:gd name="T68" fmla="*/ 24 w 53"/>
                <a:gd name="T69" fmla="*/ 87 h 88"/>
                <a:gd name="T70" fmla="*/ 27 w 53"/>
                <a:gd name="T71" fmla="*/ 88 h 88"/>
                <a:gd name="T72" fmla="*/ 29 w 53"/>
                <a:gd name="T73" fmla="*/ 87 h 88"/>
                <a:gd name="T74" fmla="*/ 30 w 53"/>
                <a:gd name="T75" fmla="*/ 83 h 88"/>
                <a:gd name="T76" fmla="*/ 30 w 53"/>
                <a:gd name="T77" fmla="*/ 72 h 88"/>
                <a:gd name="T78" fmla="*/ 42 w 53"/>
                <a:gd name="T79" fmla="*/ 69 h 88"/>
                <a:gd name="T80" fmla="*/ 50 w 53"/>
                <a:gd name="T81" fmla="*/ 62 h 88"/>
                <a:gd name="T82" fmla="*/ 53 w 53"/>
                <a:gd name="T83" fmla="*/ 53 h 88"/>
                <a:gd name="T84" fmla="*/ 51 w 53"/>
                <a:gd name="T85" fmla="*/ 46 h 88"/>
                <a:gd name="T86" fmla="*/ 46 w 53"/>
                <a:gd name="T87" fmla="*/ 40 h 88"/>
                <a:gd name="T88" fmla="*/ 23 w 53"/>
                <a:gd name="T89" fmla="*/ 33 h 88"/>
                <a:gd name="T90" fmla="*/ 17 w 53"/>
                <a:gd name="T91" fmla="*/ 30 h 88"/>
                <a:gd name="T92" fmla="*/ 14 w 53"/>
                <a:gd name="T93" fmla="*/ 25 h 88"/>
                <a:gd name="T94" fmla="*/ 17 w 53"/>
                <a:gd name="T95" fmla="*/ 19 h 88"/>
                <a:gd name="T96" fmla="*/ 23 w 53"/>
                <a:gd name="T97" fmla="*/ 16 h 88"/>
                <a:gd name="T98" fmla="*/ 23 w 53"/>
                <a:gd name="T99" fmla="*/ 33 h 88"/>
                <a:gd name="T100" fmla="*/ 37 w 53"/>
                <a:gd name="T101" fmla="*/ 61 h 88"/>
                <a:gd name="T102" fmla="*/ 30 w 53"/>
                <a:gd name="T103" fmla="*/ 64 h 88"/>
                <a:gd name="T104" fmla="*/ 30 w 53"/>
                <a:gd name="T105" fmla="*/ 45 h 88"/>
                <a:gd name="T106" fmla="*/ 38 w 53"/>
                <a:gd name="T107" fmla="*/ 49 h 88"/>
                <a:gd name="T108" fmla="*/ 40 w 53"/>
                <a:gd name="T109" fmla="*/ 55 h 88"/>
                <a:gd name="T110" fmla="*/ 37 w 53"/>
                <a:gd name="T111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" h="88">
                  <a:moveTo>
                    <a:pt x="46" y="40"/>
                  </a:moveTo>
                  <a:cubicBezTo>
                    <a:pt x="44" y="39"/>
                    <a:pt x="42" y="38"/>
                    <a:pt x="40" y="37"/>
                  </a:cubicBezTo>
                  <a:cubicBezTo>
                    <a:pt x="37" y="36"/>
                    <a:pt x="34" y="35"/>
                    <a:pt x="30" y="3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4" y="18"/>
                    <a:pt x="37" y="20"/>
                    <a:pt x="38" y="24"/>
                  </a:cubicBezTo>
                  <a:cubicBezTo>
                    <a:pt x="39" y="27"/>
                    <a:pt x="41" y="28"/>
                    <a:pt x="44" y="28"/>
                  </a:cubicBezTo>
                  <a:cubicBezTo>
                    <a:pt x="46" y="28"/>
                    <a:pt x="47" y="28"/>
                    <a:pt x="49" y="27"/>
                  </a:cubicBezTo>
                  <a:cubicBezTo>
                    <a:pt x="50" y="26"/>
                    <a:pt x="50" y="24"/>
                    <a:pt x="50" y="23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8" y="17"/>
                    <a:pt x="47" y="16"/>
                    <a:pt x="46" y="14"/>
                  </a:cubicBezTo>
                  <a:cubicBezTo>
                    <a:pt x="44" y="12"/>
                    <a:pt x="41" y="11"/>
                    <a:pt x="39" y="10"/>
                  </a:cubicBezTo>
                  <a:cubicBezTo>
                    <a:pt x="36" y="9"/>
                    <a:pt x="33" y="8"/>
                    <a:pt x="30" y="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1"/>
                    <a:pt x="29" y="0"/>
                    <a:pt x="26" y="0"/>
                  </a:cubicBezTo>
                  <a:cubicBezTo>
                    <a:pt x="24" y="0"/>
                    <a:pt x="23" y="1"/>
                    <a:pt x="23" y="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6" y="9"/>
                    <a:pt x="11" y="10"/>
                    <a:pt x="7" y="14"/>
                  </a:cubicBezTo>
                  <a:cubicBezTo>
                    <a:pt x="4" y="17"/>
                    <a:pt x="2" y="21"/>
                    <a:pt x="2" y="26"/>
                  </a:cubicBezTo>
                  <a:cubicBezTo>
                    <a:pt x="2" y="29"/>
                    <a:pt x="3" y="32"/>
                    <a:pt x="5" y="35"/>
                  </a:cubicBezTo>
                  <a:cubicBezTo>
                    <a:pt x="7" y="37"/>
                    <a:pt x="9" y="39"/>
                    <a:pt x="12" y="40"/>
                  </a:cubicBezTo>
                  <a:cubicBezTo>
                    <a:pt x="15" y="42"/>
                    <a:pt x="19" y="43"/>
                    <a:pt x="23" y="4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1" y="63"/>
                    <a:pt x="19" y="62"/>
                    <a:pt x="18" y="61"/>
                  </a:cubicBezTo>
                  <a:cubicBezTo>
                    <a:pt x="16" y="60"/>
                    <a:pt x="15" y="59"/>
                    <a:pt x="15" y="58"/>
                  </a:cubicBezTo>
                  <a:cubicBezTo>
                    <a:pt x="14" y="57"/>
                    <a:pt x="13" y="55"/>
                    <a:pt x="12" y="53"/>
                  </a:cubicBezTo>
                  <a:cubicBezTo>
                    <a:pt x="12" y="51"/>
                    <a:pt x="11" y="51"/>
                    <a:pt x="10" y="50"/>
                  </a:cubicBezTo>
                  <a:cubicBezTo>
                    <a:pt x="9" y="49"/>
                    <a:pt x="8" y="49"/>
                    <a:pt x="6" y="49"/>
                  </a:cubicBezTo>
                  <a:cubicBezTo>
                    <a:pt x="5" y="49"/>
                    <a:pt x="3" y="50"/>
                    <a:pt x="2" y="51"/>
                  </a:cubicBezTo>
                  <a:cubicBezTo>
                    <a:pt x="0" y="52"/>
                    <a:pt x="0" y="53"/>
                    <a:pt x="0" y="54"/>
                  </a:cubicBezTo>
                  <a:cubicBezTo>
                    <a:pt x="0" y="56"/>
                    <a:pt x="0" y="58"/>
                    <a:pt x="1" y="60"/>
                  </a:cubicBezTo>
                  <a:cubicBezTo>
                    <a:pt x="2" y="62"/>
                    <a:pt x="4" y="64"/>
                    <a:pt x="6" y="66"/>
                  </a:cubicBezTo>
                  <a:cubicBezTo>
                    <a:pt x="8" y="67"/>
                    <a:pt x="10" y="69"/>
                    <a:pt x="13" y="70"/>
                  </a:cubicBezTo>
                  <a:cubicBezTo>
                    <a:pt x="16" y="71"/>
                    <a:pt x="19" y="72"/>
                    <a:pt x="23" y="72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5"/>
                    <a:pt x="23" y="86"/>
                    <a:pt x="24" y="87"/>
                  </a:cubicBezTo>
                  <a:cubicBezTo>
                    <a:pt x="24" y="87"/>
                    <a:pt x="25" y="88"/>
                    <a:pt x="27" y="88"/>
                  </a:cubicBezTo>
                  <a:cubicBezTo>
                    <a:pt x="28" y="88"/>
                    <a:pt x="29" y="87"/>
                    <a:pt x="29" y="87"/>
                  </a:cubicBezTo>
                  <a:cubicBezTo>
                    <a:pt x="29" y="86"/>
                    <a:pt x="30" y="85"/>
                    <a:pt x="30" y="8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4" y="72"/>
                    <a:pt x="39" y="71"/>
                    <a:pt x="42" y="69"/>
                  </a:cubicBezTo>
                  <a:cubicBezTo>
                    <a:pt x="46" y="67"/>
                    <a:pt x="48" y="65"/>
                    <a:pt x="50" y="62"/>
                  </a:cubicBezTo>
                  <a:cubicBezTo>
                    <a:pt x="52" y="59"/>
                    <a:pt x="53" y="56"/>
                    <a:pt x="53" y="53"/>
                  </a:cubicBezTo>
                  <a:cubicBezTo>
                    <a:pt x="53" y="51"/>
                    <a:pt x="52" y="48"/>
                    <a:pt x="51" y="46"/>
                  </a:cubicBezTo>
                  <a:cubicBezTo>
                    <a:pt x="50" y="44"/>
                    <a:pt x="48" y="42"/>
                    <a:pt x="46" y="40"/>
                  </a:cubicBezTo>
                  <a:close/>
                  <a:moveTo>
                    <a:pt x="23" y="33"/>
                  </a:moveTo>
                  <a:cubicBezTo>
                    <a:pt x="20" y="32"/>
                    <a:pt x="18" y="31"/>
                    <a:pt x="17" y="30"/>
                  </a:cubicBezTo>
                  <a:cubicBezTo>
                    <a:pt x="15" y="28"/>
                    <a:pt x="14" y="27"/>
                    <a:pt x="14" y="25"/>
                  </a:cubicBezTo>
                  <a:cubicBezTo>
                    <a:pt x="14" y="22"/>
                    <a:pt x="15" y="20"/>
                    <a:pt x="17" y="19"/>
                  </a:cubicBezTo>
                  <a:cubicBezTo>
                    <a:pt x="18" y="18"/>
                    <a:pt x="20" y="17"/>
                    <a:pt x="23" y="16"/>
                  </a:cubicBezTo>
                  <a:lnTo>
                    <a:pt x="23" y="33"/>
                  </a:lnTo>
                  <a:close/>
                  <a:moveTo>
                    <a:pt x="37" y="61"/>
                  </a:moveTo>
                  <a:cubicBezTo>
                    <a:pt x="36" y="62"/>
                    <a:pt x="33" y="63"/>
                    <a:pt x="30" y="6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3" y="46"/>
                    <a:pt x="36" y="47"/>
                    <a:pt x="38" y="49"/>
                  </a:cubicBezTo>
                  <a:cubicBezTo>
                    <a:pt x="39" y="50"/>
                    <a:pt x="40" y="52"/>
                    <a:pt x="40" y="55"/>
                  </a:cubicBezTo>
                  <a:cubicBezTo>
                    <a:pt x="40" y="57"/>
                    <a:pt x="39" y="59"/>
                    <a:pt x="3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179030" y="2034466"/>
            <a:ext cx="452964" cy="740033"/>
            <a:chOff x="2190567" y="3013202"/>
            <a:chExt cx="452964" cy="740033"/>
          </a:xfrm>
          <a:solidFill>
            <a:srgbClr val="01ACBE"/>
          </a:solidFill>
        </p:grpSpPr>
        <p:sp>
          <p:nvSpPr>
            <p:cNvPr id="49" name="Freeform 460"/>
            <p:cNvSpPr>
              <a:spLocks/>
            </p:cNvSpPr>
            <p:nvPr/>
          </p:nvSpPr>
          <p:spPr bwMode="auto">
            <a:xfrm>
              <a:off x="2599533" y="3101919"/>
              <a:ext cx="43998" cy="42556"/>
            </a:xfrm>
            <a:custGeom>
              <a:avLst/>
              <a:gdLst>
                <a:gd name="T0" fmla="*/ 25 w 26"/>
                <a:gd name="T1" fmla="*/ 4 h 25"/>
                <a:gd name="T2" fmla="*/ 15 w 26"/>
                <a:gd name="T3" fmla="*/ 2 h 25"/>
                <a:gd name="T4" fmla="*/ 3 w 26"/>
                <a:gd name="T5" fmla="*/ 11 h 25"/>
                <a:gd name="T6" fmla="*/ 0 w 26"/>
                <a:gd name="T7" fmla="*/ 17 h 25"/>
                <a:gd name="T8" fmla="*/ 1 w 26"/>
                <a:gd name="T9" fmla="*/ 21 h 25"/>
                <a:gd name="T10" fmla="*/ 11 w 26"/>
                <a:gd name="T11" fmla="*/ 23 h 25"/>
                <a:gd name="T12" fmla="*/ 23 w 26"/>
                <a:gd name="T13" fmla="*/ 14 h 25"/>
                <a:gd name="T14" fmla="*/ 26 w 26"/>
                <a:gd name="T15" fmla="*/ 8 h 25"/>
                <a:gd name="T16" fmla="*/ 25 w 26"/>
                <a:gd name="T1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5" y="4"/>
                  </a:moveTo>
                  <a:cubicBezTo>
                    <a:pt x="22" y="1"/>
                    <a:pt x="18" y="0"/>
                    <a:pt x="15" y="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2"/>
                    <a:pt x="0" y="15"/>
                    <a:pt x="0" y="17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4" y="24"/>
                    <a:pt x="8" y="25"/>
                    <a:pt x="11" y="2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3"/>
                    <a:pt x="26" y="10"/>
                    <a:pt x="26" y="8"/>
                  </a:cubicBezTo>
                  <a:cubicBezTo>
                    <a:pt x="26" y="7"/>
                    <a:pt x="26" y="5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61"/>
            <p:cNvSpPr>
              <a:spLocks/>
            </p:cNvSpPr>
            <p:nvPr/>
          </p:nvSpPr>
          <p:spPr bwMode="auto">
            <a:xfrm>
              <a:off x="2493504" y="3013202"/>
              <a:ext cx="23802" cy="49769"/>
            </a:xfrm>
            <a:custGeom>
              <a:avLst/>
              <a:gdLst>
                <a:gd name="T0" fmla="*/ 7 w 14"/>
                <a:gd name="T1" fmla="*/ 29 h 29"/>
                <a:gd name="T2" fmla="*/ 14 w 14"/>
                <a:gd name="T3" fmla="*/ 22 h 29"/>
                <a:gd name="T4" fmla="*/ 14 w 14"/>
                <a:gd name="T5" fmla="*/ 7 h 29"/>
                <a:gd name="T6" fmla="*/ 12 w 14"/>
                <a:gd name="T7" fmla="*/ 2 h 29"/>
                <a:gd name="T8" fmla="*/ 7 w 14"/>
                <a:gd name="T9" fmla="*/ 0 h 29"/>
                <a:gd name="T10" fmla="*/ 0 w 14"/>
                <a:gd name="T11" fmla="*/ 7 h 29"/>
                <a:gd name="T12" fmla="*/ 0 w 14"/>
                <a:gd name="T13" fmla="*/ 22 h 29"/>
                <a:gd name="T14" fmla="*/ 2 w 14"/>
                <a:gd name="T15" fmla="*/ 27 h 29"/>
                <a:gd name="T16" fmla="*/ 7 w 1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9">
                  <a:moveTo>
                    <a:pt x="7" y="29"/>
                  </a:moveTo>
                  <a:cubicBezTo>
                    <a:pt x="11" y="29"/>
                    <a:pt x="14" y="26"/>
                    <a:pt x="14" y="2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4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2" y="27"/>
                  </a:cubicBezTo>
                  <a:cubicBezTo>
                    <a:pt x="3" y="28"/>
                    <a:pt x="5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62"/>
            <p:cNvSpPr>
              <a:spLocks/>
            </p:cNvSpPr>
            <p:nvPr/>
          </p:nvSpPr>
          <p:spPr bwMode="auto">
            <a:xfrm>
              <a:off x="2463211" y="3316860"/>
              <a:ext cx="62752" cy="23802"/>
            </a:xfrm>
            <a:custGeom>
              <a:avLst/>
              <a:gdLst>
                <a:gd name="T0" fmla="*/ 30 w 37"/>
                <a:gd name="T1" fmla="*/ 0 h 14"/>
                <a:gd name="T2" fmla="*/ 7 w 37"/>
                <a:gd name="T3" fmla="*/ 0 h 14"/>
                <a:gd name="T4" fmla="*/ 2 w 37"/>
                <a:gd name="T5" fmla="*/ 2 h 14"/>
                <a:gd name="T6" fmla="*/ 0 w 37"/>
                <a:gd name="T7" fmla="*/ 7 h 14"/>
                <a:gd name="T8" fmla="*/ 7 w 37"/>
                <a:gd name="T9" fmla="*/ 14 h 14"/>
                <a:gd name="T10" fmla="*/ 30 w 37"/>
                <a:gd name="T11" fmla="*/ 14 h 14"/>
                <a:gd name="T12" fmla="*/ 37 w 37"/>
                <a:gd name="T13" fmla="*/ 7 h 14"/>
                <a:gd name="T14" fmla="*/ 30 w 37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14"/>
                    <a:pt x="37" y="11"/>
                    <a:pt x="37" y="7"/>
                  </a:cubicBezTo>
                  <a:cubicBezTo>
                    <a:pt x="37" y="4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63"/>
            <p:cNvSpPr>
              <a:spLocks/>
            </p:cNvSpPr>
            <p:nvPr/>
          </p:nvSpPr>
          <p:spPr bwMode="auto">
            <a:xfrm>
              <a:off x="2427147" y="3250503"/>
              <a:ext cx="141371" cy="59866"/>
            </a:xfrm>
            <a:custGeom>
              <a:avLst/>
              <a:gdLst>
                <a:gd name="T0" fmla="*/ 66 w 83"/>
                <a:gd name="T1" fmla="*/ 5 h 35"/>
                <a:gd name="T2" fmla="*/ 66 w 83"/>
                <a:gd name="T3" fmla="*/ 22 h 35"/>
                <a:gd name="T4" fmla="*/ 41 w 83"/>
                <a:gd name="T5" fmla="*/ 27 h 35"/>
                <a:gd name="T6" fmla="*/ 18 w 83"/>
                <a:gd name="T7" fmla="*/ 22 h 35"/>
                <a:gd name="T8" fmla="*/ 15 w 83"/>
                <a:gd name="T9" fmla="*/ 5 h 35"/>
                <a:gd name="T10" fmla="*/ 6 w 83"/>
                <a:gd name="T11" fmla="*/ 0 h 35"/>
                <a:gd name="T12" fmla="*/ 11 w 83"/>
                <a:gd name="T13" fmla="*/ 14 h 35"/>
                <a:gd name="T14" fmla="*/ 41 w 83"/>
                <a:gd name="T15" fmla="*/ 35 h 35"/>
                <a:gd name="T16" fmla="*/ 42 w 83"/>
                <a:gd name="T17" fmla="*/ 35 h 35"/>
                <a:gd name="T18" fmla="*/ 73 w 83"/>
                <a:gd name="T19" fmla="*/ 14 h 35"/>
                <a:gd name="T20" fmla="*/ 77 w 83"/>
                <a:gd name="T21" fmla="*/ 0 h 35"/>
                <a:gd name="T22" fmla="*/ 66 w 83"/>
                <a:gd name="T2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5">
                  <a:moveTo>
                    <a:pt x="66" y="5"/>
                  </a:moveTo>
                  <a:cubicBezTo>
                    <a:pt x="65" y="10"/>
                    <a:pt x="63" y="17"/>
                    <a:pt x="66" y="22"/>
                  </a:cubicBezTo>
                  <a:cubicBezTo>
                    <a:pt x="66" y="22"/>
                    <a:pt x="53" y="27"/>
                    <a:pt x="41" y="27"/>
                  </a:cubicBezTo>
                  <a:cubicBezTo>
                    <a:pt x="30" y="27"/>
                    <a:pt x="18" y="22"/>
                    <a:pt x="18" y="22"/>
                  </a:cubicBezTo>
                  <a:cubicBezTo>
                    <a:pt x="19" y="16"/>
                    <a:pt x="17" y="10"/>
                    <a:pt x="15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5"/>
                    <a:pt x="10" y="11"/>
                    <a:pt x="11" y="14"/>
                  </a:cubicBezTo>
                  <a:cubicBezTo>
                    <a:pt x="11" y="22"/>
                    <a:pt x="0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83" y="35"/>
                    <a:pt x="73" y="22"/>
                    <a:pt x="73" y="14"/>
                  </a:cubicBezTo>
                  <a:cubicBezTo>
                    <a:pt x="73" y="11"/>
                    <a:pt x="75" y="5"/>
                    <a:pt x="77" y="0"/>
                  </a:cubicBezTo>
                  <a:lnTo>
                    <a:pt x="6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64"/>
            <p:cNvSpPr>
              <a:spLocks/>
            </p:cNvSpPr>
            <p:nvPr/>
          </p:nvSpPr>
          <p:spPr bwMode="auto">
            <a:xfrm>
              <a:off x="2394689" y="3289452"/>
              <a:ext cx="38949" cy="39671"/>
            </a:xfrm>
            <a:custGeom>
              <a:avLst/>
              <a:gdLst>
                <a:gd name="T0" fmla="*/ 16 w 23"/>
                <a:gd name="T1" fmla="*/ 3 h 23"/>
                <a:gd name="T2" fmla="*/ 3 w 23"/>
                <a:gd name="T3" fmla="*/ 7 h 23"/>
                <a:gd name="T4" fmla="*/ 6 w 23"/>
                <a:gd name="T5" fmla="*/ 20 h 23"/>
                <a:gd name="T6" fmla="*/ 20 w 23"/>
                <a:gd name="T7" fmla="*/ 17 h 23"/>
                <a:gd name="T8" fmla="*/ 16 w 23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6" y="3"/>
                  </a:moveTo>
                  <a:cubicBezTo>
                    <a:pt x="12" y="0"/>
                    <a:pt x="5" y="2"/>
                    <a:pt x="3" y="7"/>
                  </a:cubicBezTo>
                  <a:cubicBezTo>
                    <a:pt x="0" y="11"/>
                    <a:pt x="1" y="17"/>
                    <a:pt x="6" y="20"/>
                  </a:cubicBezTo>
                  <a:cubicBezTo>
                    <a:pt x="11" y="23"/>
                    <a:pt x="17" y="22"/>
                    <a:pt x="20" y="17"/>
                  </a:cubicBezTo>
                  <a:cubicBezTo>
                    <a:pt x="23" y="12"/>
                    <a:pt x="21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5"/>
            <p:cNvSpPr>
              <a:spLocks noEditPoints="1"/>
            </p:cNvSpPr>
            <p:nvPr/>
          </p:nvSpPr>
          <p:spPr bwMode="auto">
            <a:xfrm>
              <a:off x="2404787" y="3073068"/>
              <a:ext cx="186090" cy="186090"/>
            </a:xfrm>
            <a:custGeom>
              <a:avLst/>
              <a:gdLst>
                <a:gd name="T0" fmla="*/ 54 w 109"/>
                <a:gd name="T1" fmla="*/ 0 h 109"/>
                <a:gd name="T2" fmla="*/ 0 w 109"/>
                <a:gd name="T3" fmla="*/ 54 h 109"/>
                <a:gd name="T4" fmla="*/ 12 w 109"/>
                <a:gd name="T5" fmla="*/ 89 h 109"/>
                <a:gd name="T6" fmla="*/ 12 w 109"/>
                <a:gd name="T7" fmla="*/ 89 h 109"/>
                <a:gd name="T8" fmla="*/ 25 w 109"/>
                <a:gd name="T9" fmla="*/ 100 h 109"/>
                <a:gd name="T10" fmla="*/ 54 w 109"/>
                <a:gd name="T11" fmla="*/ 109 h 109"/>
                <a:gd name="T12" fmla="*/ 82 w 109"/>
                <a:gd name="T13" fmla="*/ 101 h 109"/>
                <a:gd name="T14" fmla="*/ 97 w 109"/>
                <a:gd name="T15" fmla="*/ 89 h 109"/>
                <a:gd name="T16" fmla="*/ 97 w 109"/>
                <a:gd name="T17" fmla="*/ 88 h 109"/>
                <a:gd name="T18" fmla="*/ 109 w 109"/>
                <a:gd name="T19" fmla="*/ 54 h 109"/>
                <a:gd name="T20" fmla="*/ 54 w 109"/>
                <a:gd name="T21" fmla="*/ 0 h 109"/>
                <a:gd name="T22" fmla="*/ 54 w 109"/>
                <a:gd name="T23" fmla="*/ 101 h 109"/>
                <a:gd name="T24" fmla="*/ 7 w 109"/>
                <a:gd name="T25" fmla="*/ 54 h 109"/>
                <a:gd name="T26" fmla="*/ 54 w 109"/>
                <a:gd name="T27" fmla="*/ 7 h 109"/>
                <a:gd name="T28" fmla="*/ 101 w 109"/>
                <a:gd name="T29" fmla="*/ 54 h 109"/>
                <a:gd name="T30" fmla="*/ 54 w 109"/>
                <a:gd name="T3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09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67"/>
                    <a:pt x="5" y="80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6" y="93"/>
                    <a:pt x="20" y="97"/>
                    <a:pt x="25" y="100"/>
                  </a:cubicBezTo>
                  <a:cubicBezTo>
                    <a:pt x="34" y="106"/>
                    <a:pt x="44" y="109"/>
                    <a:pt x="54" y="109"/>
                  </a:cubicBezTo>
                  <a:cubicBezTo>
                    <a:pt x="65" y="109"/>
                    <a:pt x="74" y="106"/>
                    <a:pt x="82" y="101"/>
                  </a:cubicBezTo>
                  <a:cubicBezTo>
                    <a:pt x="88" y="98"/>
                    <a:pt x="93" y="94"/>
                    <a:pt x="97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104" y="79"/>
                    <a:pt x="109" y="67"/>
                    <a:pt x="109" y="54"/>
                  </a:cubicBezTo>
                  <a:cubicBezTo>
                    <a:pt x="109" y="24"/>
                    <a:pt x="85" y="0"/>
                    <a:pt x="54" y="0"/>
                  </a:cubicBezTo>
                  <a:close/>
                  <a:moveTo>
                    <a:pt x="54" y="101"/>
                  </a:moveTo>
                  <a:cubicBezTo>
                    <a:pt x="29" y="101"/>
                    <a:pt x="7" y="80"/>
                    <a:pt x="7" y="54"/>
                  </a:cubicBezTo>
                  <a:cubicBezTo>
                    <a:pt x="7" y="28"/>
                    <a:pt x="29" y="7"/>
                    <a:pt x="54" y="7"/>
                  </a:cubicBezTo>
                  <a:cubicBezTo>
                    <a:pt x="80" y="7"/>
                    <a:pt x="101" y="28"/>
                    <a:pt x="101" y="54"/>
                  </a:cubicBezTo>
                  <a:cubicBezTo>
                    <a:pt x="101" y="80"/>
                    <a:pt x="80" y="101"/>
                    <a:pt x="5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66"/>
            <p:cNvSpPr>
              <a:spLocks/>
            </p:cNvSpPr>
            <p:nvPr/>
          </p:nvSpPr>
          <p:spPr bwMode="auto">
            <a:xfrm>
              <a:off x="2369444" y="3325516"/>
              <a:ext cx="28851" cy="28851"/>
            </a:xfrm>
            <a:custGeom>
              <a:avLst/>
              <a:gdLst>
                <a:gd name="T0" fmla="*/ 13 w 17"/>
                <a:gd name="T1" fmla="*/ 2 h 17"/>
                <a:gd name="T2" fmla="*/ 2 w 17"/>
                <a:gd name="T3" fmla="*/ 4 h 17"/>
                <a:gd name="T4" fmla="*/ 5 w 17"/>
                <a:gd name="T5" fmla="*/ 15 h 17"/>
                <a:gd name="T6" fmla="*/ 15 w 17"/>
                <a:gd name="T7" fmla="*/ 12 h 17"/>
                <a:gd name="T8" fmla="*/ 13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2"/>
                  </a:moveTo>
                  <a:cubicBezTo>
                    <a:pt x="9" y="0"/>
                    <a:pt x="5" y="1"/>
                    <a:pt x="2" y="4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9" y="17"/>
                    <a:pt x="13" y="16"/>
                    <a:pt x="15" y="12"/>
                  </a:cubicBezTo>
                  <a:cubicBezTo>
                    <a:pt x="17" y="8"/>
                    <a:pt x="16" y="4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67"/>
            <p:cNvSpPr>
              <a:spLocks/>
            </p:cNvSpPr>
            <p:nvPr/>
          </p:nvSpPr>
          <p:spPr bwMode="auto">
            <a:xfrm>
              <a:off x="2353576" y="3101919"/>
              <a:ext cx="44719" cy="42556"/>
            </a:xfrm>
            <a:custGeom>
              <a:avLst/>
              <a:gdLst>
                <a:gd name="T0" fmla="*/ 3 w 26"/>
                <a:gd name="T1" fmla="*/ 14 h 25"/>
                <a:gd name="T2" fmla="*/ 14 w 26"/>
                <a:gd name="T3" fmla="*/ 23 h 25"/>
                <a:gd name="T4" fmla="*/ 24 w 26"/>
                <a:gd name="T5" fmla="*/ 21 h 25"/>
                <a:gd name="T6" fmla="*/ 26 w 26"/>
                <a:gd name="T7" fmla="*/ 17 h 25"/>
                <a:gd name="T8" fmla="*/ 23 w 26"/>
                <a:gd name="T9" fmla="*/ 11 h 25"/>
                <a:gd name="T10" fmla="*/ 11 w 26"/>
                <a:gd name="T11" fmla="*/ 2 h 25"/>
                <a:gd name="T12" fmla="*/ 1 w 26"/>
                <a:gd name="T13" fmla="*/ 4 h 25"/>
                <a:gd name="T14" fmla="*/ 0 w 26"/>
                <a:gd name="T15" fmla="*/ 8 h 25"/>
                <a:gd name="T16" fmla="*/ 3 w 26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3" y="14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8" y="25"/>
                    <a:pt x="22" y="24"/>
                    <a:pt x="24" y="21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15"/>
                    <a:pt x="25" y="12"/>
                    <a:pt x="23" y="1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3" y="1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0"/>
                    <a:pt x="1" y="13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68"/>
            <p:cNvSpPr>
              <a:spLocks/>
            </p:cNvSpPr>
            <p:nvPr/>
          </p:nvSpPr>
          <p:spPr bwMode="auto">
            <a:xfrm>
              <a:off x="2190567" y="3482034"/>
              <a:ext cx="200516" cy="271201"/>
            </a:xfrm>
            <a:custGeom>
              <a:avLst/>
              <a:gdLst>
                <a:gd name="T0" fmla="*/ 59 w 118"/>
                <a:gd name="T1" fmla="*/ 3 h 159"/>
                <a:gd name="T2" fmla="*/ 106 w 118"/>
                <a:gd name="T3" fmla="*/ 71 h 159"/>
                <a:gd name="T4" fmla="*/ 106 w 118"/>
                <a:gd name="T5" fmla="*/ 103 h 159"/>
                <a:gd name="T6" fmla="*/ 71 w 118"/>
                <a:gd name="T7" fmla="*/ 81 h 159"/>
                <a:gd name="T8" fmla="*/ 59 w 118"/>
                <a:gd name="T9" fmla="*/ 3 h 159"/>
                <a:gd name="T10" fmla="*/ 0 w 118"/>
                <a:gd name="T11" fmla="*/ 41 h 159"/>
                <a:gd name="T12" fmla="*/ 0 w 118"/>
                <a:gd name="T13" fmla="*/ 136 h 159"/>
                <a:gd name="T14" fmla="*/ 59 w 118"/>
                <a:gd name="T15" fmla="*/ 159 h 159"/>
                <a:gd name="T16" fmla="*/ 118 w 118"/>
                <a:gd name="T17" fmla="*/ 125 h 159"/>
                <a:gd name="T18" fmla="*/ 118 w 118"/>
                <a:gd name="T19" fmla="*/ 81 h 159"/>
                <a:gd name="T20" fmla="*/ 59 w 118"/>
                <a:gd name="T21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59">
                  <a:moveTo>
                    <a:pt x="59" y="3"/>
                  </a:moveTo>
                  <a:cubicBezTo>
                    <a:pt x="106" y="71"/>
                    <a:pt x="106" y="71"/>
                    <a:pt x="106" y="71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0" y="0"/>
                    <a:pt x="0" y="41"/>
                  </a:cubicBezTo>
                  <a:cubicBezTo>
                    <a:pt x="0" y="82"/>
                    <a:pt x="0" y="136"/>
                    <a:pt x="0" y="136"/>
                  </a:cubicBezTo>
                  <a:cubicBezTo>
                    <a:pt x="0" y="136"/>
                    <a:pt x="7" y="159"/>
                    <a:pt x="59" y="159"/>
                  </a:cubicBezTo>
                  <a:cubicBezTo>
                    <a:pt x="111" y="159"/>
                    <a:pt x="118" y="144"/>
                    <a:pt x="118" y="125"/>
                  </a:cubicBezTo>
                  <a:cubicBezTo>
                    <a:pt x="118" y="106"/>
                    <a:pt x="118" y="81"/>
                    <a:pt x="118" y="81"/>
                  </a:cubicBezTo>
                  <a:cubicBezTo>
                    <a:pt x="118" y="81"/>
                    <a:pt x="105" y="3"/>
                    <a:pt x="5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Oval 469"/>
            <p:cNvSpPr>
              <a:spLocks noChangeArrowheads="1"/>
            </p:cNvSpPr>
            <p:nvPr/>
          </p:nvSpPr>
          <p:spPr bwMode="auto">
            <a:xfrm>
              <a:off x="2200665" y="3293058"/>
              <a:ext cx="157960" cy="18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422340" y="1451488"/>
            <a:ext cx="1359472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25400" dist="635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时尚中黑简体" panose="01010104010101010101" pitchFamily="2" charset="-122"/>
              </a:rPr>
              <a:t>OPTION</a:t>
            </a:r>
            <a:r>
              <a:rPr lang="en-US" altLang="zh-CN" sz="20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25400" dist="635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 </a:t>
            </a:r>
            <a:r>
              <a:rPr lang="en-US" altLang="zh-CN" sz="20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25400" dist="63500" dir="13500000">
                    <a:prstClr val="black">
                      <a:alpha val="50000"/>
                    </a:prstClr>
                  </a:innerShdw>
                </a:effectLst>
                <a:latin typeface="Broadway" panose="02020500000000000000" pitchFamily="18" charset="0"/>
              </a:rPr>
              <a:t>01</a:t>
            </a:r>
            <a:endParaRPr lang="zh-CN" altLang="en-US" sz="2000" dirty="0">
              <a:ln w="1587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innerShdw blurRad="25400" dist="63500" dir="13500000">
                  <a:prstClr val="black">
                    <a:alpha val="50000"/>
                  </a:prstClr>
                </a:innerShdw>
              </a:effectLst>
              <a:latin typeface="Broadway" panose="02020500000000000000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42604" y="3759421"/>
            <a:ext cx="1359472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时尚中黑简体" panose="01010104010101010101" pitchFamily="2" charset="-122"/>
              </a:rPr>
              <a:t>OPTION</a:t>
            </a:r>
            <a:r>
              <a:rPr lang="en-US" altLang="zh-CN" sz="20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 </a:t>
            </a:r>
            <a:r>
              <a:rPr lang="en-US" altLang="zh-CN" sz="20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Broadway" panose="02020500000000000000" pitchFamily="18" charset="0"/>
              </a:rPr>
              <a:t>02</a:t>
            </a:r>
            <a:endParaRPr lang="zh-CN" altLang="en-US" sz="2000" dirty="0">
              <a:ln w="1587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innerShdw blurRad="38100" dist="50800" dir="13500000">
                  <a:prstClr val="black">
                    <a:alpha val="50000"/>
                  </a:prstClr>
                </a:innerShdw>
              </a:effectLst>
              <a:latin typeface="Broadway" panose="02020500000000000000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515015" y="2831732"/>
            <a:ext cx="1359472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时尚中黑简体" panose="01010104010101010101" pitchFamily="2" charset="-122"/>
              </a:rPr>
              <a:t>OPTION</a:t>
            </a:r>
            <a:r>
              <a:rPr lang="en-US" altLang="zh-CN" sz="20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 </a:t>
            </a:r>
            <a:r>
              <a:rPr lang="en-US" altLang="zh-CN" sz="20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Broadway" panose="02020500000000000000" pitchFamily="18" charset="0"/>
              </a:rPr>
              <a:t>03</a:t>
            </a:r>
            <a:endParaRPr lang="zh-CN" altLang="en-US" sz="2000" dirty="0">
              <a:ln w="1587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innerShdw blurRad="38100" dist="50800" dir="13500000">
                  <a:prstClr val="black">
                    <a:alpha val="50000"/>
                  </a:prstClr>
                </a:innerShdw>
              </a:effectLst>
              <a:latin typeface="Broadway" panose="02020500000000000000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981343" y="4589406"/>
            <a:ext cx="1359472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时尚中黑简体" panose="01010104010101010101" pitchFamily="2" charset="-122"/>
              </a:rPr>
              <a:t>OPTION</a:t>
            </a:r>
            <a:r>
              <a:rPr lang="en-US" altLang="zh-CN" sz="20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 </a:t>
            </a:r>
            <a:r>
              <a:rPr lang="en-US" altLang="zh-CN" sz="200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50000"/>
                    </a:prstClr>
                  </a:innerShdw>
                </a:effectLst>
                <a:latin typeface="Broadway" panose="02020500000000000000" pitchFamily="18" charset="0"/>
              </a:rPr>
              <a:t>04</a:t>
            </a:r>
            <a:endParaRPr lang="zh-CN" altLang="en-US" sz="2000" dirty="0">
              <a:ln w="1587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innerShdw blurRad="38100" dist="50800" dir="13500000">
                  <a:prstClr val="black">
                    <a:alpha val="50000"/>
                  </a:prstClr>
                </a:innerShdw>
              </a:effectLst>
              <a:latin typeface="Broadway" panose="02020500000000000000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66140" y="1377424"/>
            <a:ext cx="1472725" cy="1148403"/>
            <a:chOff x="2712002" y="1276230"/>
            <a:chExt cx="1472725" cy="1148403"/>
          </a:xfrm>
        </p:grpSpPr>
        <p:sp>
          <p:nvSpPr>
            <p:cNvPr id="67" name="文本框 66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027018" y="3661165"/>
            <a:ext cx="1472725" cy="1148403"/>
            <a:chOff x="2712002" y="1276230"/>
            <a:chExt cx="1472725" cy="1148403"/>
          </a:xfrm>
        </p:grpSpPr>
        <p:sp>
          <p:nvSpPr>
            <p:cNvPr id="71" name="文本框 70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225004" y="2123774"/>
            <a:ext cx="1472725" cy="1148403"/>
            <a:chOff x="2712002" y="1276230"/>
            <a:chExt cx="1472725" cy="1148403"/>
          </a:xfrm>
        </p:grpSpPr>
        <p:sp>
          <p:nvSpPr>
            <p:cNvPr id="74" name="文本框 73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504404" y="4003188"/>
            <a:ext cx="1472725" cy="1148403"/>
            <a:chOff x="2712002" y="1276230"/>
            <a:chExt cx="1472725" cy="1148403"/>
          </a:xfrm>
        </p:grpSpPr>
        <p:sp>
          <p:nvSpPr>
            <p:cNvPr id="77" name="文本框 76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创意树并列发散关系图表</a:t>
            </a:r>
          </a:p>
        </p:txBody>
      </p:sp>
    </p:spTree>
    <p:extLst>
      <p:ext uri="{BB962C8B-B14F-4D97-AF65-F5344CB8AC3E}">
        <p14:creationId xmlns:p14="http://schemas.microsoft.com/office/powerpoint/2010/main" val="407619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7038" y="5186564"/>
            <a:ext cx="6257924" cy="1049608"/>
            <a:chOff x="2967038" y="974745"/>
            <a:chExt cx="6257924" cy="1049608"/>
          </a:xfrm>
        </p:grpSpPr>
        <p:sp>
          <p:nvSpPr>
            <p:cNvPr id="3626" name="圆角矩形 3625"/>
            <p:cNvSpPr/>
            <p:nvPr/>
          </p:nvSpPr>
          <p:spPr>
            <a:xfrm>
              <a:off x="2967038" y="974745"/>
              <a:ext cx="6257924" cy="1049608"/>
            </a:xfrm>
            <a:prstGeom prst="roundRect">
              <a:avLst>
                <a:gd name="adj" fmla="val 11520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8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1000">
                    <a:schemeClr val="bg1"/>
                  </a:gs>
                  <a:gs pos="70000">
                    <a:srgbClr val="DFDFDF">
                      <a:lumMod val="99000"/>
                      <a:lumOff val="1000"/>
                    </a:srgb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013196" y="1053041"/>
              <a:ext cx="4346994" cy="893015"/>
            </a:xfrm>
            <a:prstGeom prst="roundRect">
              <a:avLst>
                <a:gd name="adj" fmla="val 8586"/>
              </a:avLst>
            </a:prstGeom>
            <a:solidFill>
              <a:srgbClr val="663A77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67038" y="3781097"/>
            <a:ext cx="6257924" cy="1049608"/>
            <a:chOff x="2967038" y="974745"/>
            <a:chExt cx="6257924" cy="1049608"/>
          </a:xfrm>
        </p:grpSpPr>
        <p:sp>
          <p:nvSpPr>
            <p:cNvPr id="82" name="圆角矩形 81"/>
            <p:cNvSpPr/>
            <p:nvPr/>
          </p:nvSpPr>
          <p:spPr>
            <a:xfrm>
              <a:off x="2967038" y="974745"/>
              <a:ext cx="6257924" cy="1049608"/>
            </a:xfrm>
            <a:prstGeom prst="roundRect">
              <a:avLst>
                <a:gd name="adj" fmla="val 11520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8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1000">
                    <a:schemeClr val="bg1"/>
                  </a:gs>
                  <a:gs pos="70000">
                    <a:srgbClr val="DFDFDF">
                      <a:lumMod val="99000"/>
                      <a:lumOff val="1000"/>
                    </a:srgb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4013196" y="1053041"/>
              <a:ext cx="4344655" cy="893015"/>
            </a:xfrm>
            <a:prstGeom prst="roundRect">
              <a:avLst>
                <a:gd name="adj" fmla="val 8586"/>
              </a:avLst>
            </a:prstGeom>
            <a:solidFill>
              <a:srgbClr val="E87071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967038" y="2375631"/>
            <a:ext cx="6257924" cy="1049608"/>
            <a:chOff x="2967038" y="974745"/>
            <a:chExt cx="6257924" cy="1049608"/>
          </a:xfrm>
        </p:grpSpPr>
        <p:sp>
          <p:nvSpPr>
            <p:cNvPr id="122" name="圆角矩形 121"/>
            <p:cNvSpPr/>
            <p:nvPr/>
          </p:nvSpPr>
          <p:spPr>
            <a:xfrm>
              <a:off x="2967038" y="974745"/>
              <a:ext cx="6257924" cy="1049608"/>
            </a:xfrm>
            <a:prstGeom prst="roundRect">
              <a:avLst>
                <a:gd name="adj" fmla="val 11520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8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1000">
                    <a:schemeClr val="bg1"/>
                  </a:gs>
                  <a:gs pos="70000">
                    <a:srgbClr val="DFDFDF">
                      <a:lumMod val="99000"/>
                      <a:lumOff val="1000"/>
                    </a:srgb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4013196" y="1053041"/>
              <a:ext cx="4344655" cy="893015"/>
            </a:xfrm>
            <a:prstGeom prst="roundRect">
              <a:avLst>
                <a:gd name="adj" fmla="val 8586"/>
              </a:avLst>
            </a:prstGeom>
            <a:solidFill>
              <a:srgbClr val="01ACBE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967038" y="970164"/>
            <a:ext cx="6257924" cy="1049608"/>
            <a:chOff x="2967038" y="974745"/>
            <a:chExt cx="6257924" cy="1049608"/>
          </a:xfrm>
        </p:grpSpPr>
        <p:sp>
          <p:nvSpPr>
            <p:cNvPr id="128" name="圆角矩形 127"/>
            <p:cNvSpPr/>
            <p:nvPr/>
          </p:nvSpPr>
          <p:spPr>
            <a:xfrm>
              <a:off x="2967038" y="974745"/>
              <a:ext cx="6257924" cy="1049608"/>
            </a:xfrm>
            <a:prstGeom prst="roundRect">
              <a:avLst>
                <a:gd name="adj" fmla="val 11520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8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1000">
                    <a:schemeClr val="bg1"/>
                  </a:gs>
                  <a:gs pos="70000">
                    <a:srgbClr val="DFDFDF">
                      <a:lumMod val="99000"/>
                      <a:lumOff val="1000"/>
                    </a:srgb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4013196" y="1053041"/>
              <a:ext cx="4344655" cy="893015"/>
            </a:xfrm>
            <a:prstGeom prst="roundRect">
              <a:avLst>
                <a:gd name="adj" fmla="val 8586"/>
              </a:avLst>
            </a:prstGeom>
            <a:solidFill>
              <a:srgbClr val="FFB850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20975" y="1105613"/>
            <a:ext cx="1543050" cy="806054"/>
            <a:chOff x="2174875" y="1181268"/>
            <a:chExt cx="1543050" cy="806054"/>
          </a:xfrm>
        </p:grpSpPr>
        <p:sp>
          <p:nvSpPr>
            <p:cNvPr id="130" name="文本框 129"/>
            <p:cNvSpPr txBox="1"/>
            <p:nvPr/>
          </p:nvSpPr>
          <p:spPr>
            <a:xfrm>
              <a:off x="2174875" y="1181268"/>
              <a:ext cx="1543050" cy="707886"/>
            </a:xfrm>
            <a:prstGeom prst="rect">
              <a:avLst/>
            </a:prstGeom>
            <a:noFill/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FB850"/>
                  </a:solidFill>
                  <a:effectLst>
                    <a:innerShdw blurRad="50800" dist="25400" dir="108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造字工房尚黑 G0v1 长体" pitchFamily="50" charset="-122"/>
                </a:rPr>
                <a:t>01</a:t>
              </a:r>
              <a:endParaRPr lang="zh-CN" altLang="en-US" sz="4000" dirty="0">
                <a:solidFill>
                  <a:srgbClr val="FFB850"/>
                </a:solidFill>
                <a:effectLst>
                  <a:innerShdw blurRad="50800" dist="254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造字工房尚黑 G0v1 长体" pitchFamily="50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2317750" y="1710323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200" dirty="0">
                <a:solidFill>
                  <a:srgbClr val="FFB850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720975" y="5322013"/>
            <a:ext cx="1543050" cy="818754"/>
            <a:chOff x="2174875" y="1168568"/>
            <a:chExt cx="1543050" cy="818754"/>
          </a:xfrm>
        </p:grpSpPr>
        <p:sp>
          <p:nvSpPr>
            <p:cNvPr id="133" name="文本框 132"/>
            <p:cNvSpPr txBox="1"/>
            <p:nvPr/>
          </p:nvSpPr>
          <p:spPr>
            <a:xfrm>
              <a:off x="2174875" y="1168568"/>
              <a:ext cx="1543050" cy="707886"/>
            </a:xfrm>
            <a:prstGeom prst="rect">
              <a:avLst/>
            </a:prstGeom>
            <a:noFill/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663A77"/>
                  </a:solidFill>
                  <a:effectLst>
                    <a:innerShdw blurRad="50800" dist="25400" dir="108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造字工房尚黑 G0v1 长体" pitchFamily="50" charset="-122"/>
                </a:rPr>
                <a:t>04</a:t>
              </a:r>
              <a:endParaRPr lang="zh-CN" altLang="en-US" sz="4000" dirty="0">
                <a:solidFill>
                  <a:srgbClr val="663A77"/>
                </a:solidFill>
                <a:effectLst>
                  <a:innerShdw blurRad="50800" dist="254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造字工房尚黑 G0v1 长体" pitchFamily="50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317750" y="1710323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200" dirty="0">
                <a:solidFill>
                  <a:srgbClr val="663A77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720975" y="3950413"/>
            <a:ext cx="1543050" cy="806054"/>
            <a:chOff x="2174875" y="1181268"/>
            <a:chExt cx="1543050" cy="806054"/>
          </a:xfrm>
        </p:grpSpPr>
        <p:sp>
          <p:nvSpPr>
            <p:cNvPr id="136" name="文本框 135"/>
            <p:cNvSpPr txBox="1"/>
            <p:nvPr/>
          </p:nvSpPr>
          <p:spPr>
            <a:xfrm>
              <a:off x="2174875" y="1181268"/>
              <a:ext cx="1543050" cy="707886"/>
            </a:xfrm>
            <a:prstGeom prst="rect">
              <a:avLst/>
            </a:prstGeom>
            <a:noFill/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87071"/>
                  </a:solidFill>
                  <a:effectLst>
                    <a:innerShdw blurRad="50800" dist="25400" dir="108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造字工房尚黑 G0v1 长体" pitchFamily="50" charset="-122"/>
                </a:rPr>
                <a:t>03</a:t>
              </a:r>
              <a:endParaRPr lang="zh-CN" altLang="en-US" sz="4000" dirty="0">
                <a:solidFill>
                  <a:srgbClr val="E87071"/>
                </a:solidFill>
                <a:effectLst>
                  <a:innerShdw blurRad="50800" dist="254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造字工房尚黑 G0v1 长体" pitchFamily="50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317750" y="1710323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200" dirty="0">
                <a:solidFill>
                  <a:srgbClr val="E8707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720975" y="2528013"/>
            <a:ext cx="1543050" cy="806054"/>
            <a:chOff x="2174875" y="1181268"/>
            <a:chExt cx="1543050" cy="806054"/>
          </a:xfrm>
        </p:grpSpPr>
        <p:sp>
          <p:nvSpPr>
            <p:cNvPr id="139" name="文本框 138"/>
            <p:cNvSpPr txBox="1"/>
            <p:nvPr/>
          </p:nvSpPr>
          <p:spPr>
            <a:xfrm>
              <a:off x="2174875" y="1181268"/>
              <a:ext cx="1543050" cy="707886"/>
            </a:xfrm>
            <a:prstGeom prst="rect">
              <a:avLst/>
            </a:prstGeom>
            <a:noFill/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01ACBE"/>
                  </a:solidFill>
                  <a:effectLst>
                    <a:innerShdw blurRad="50800" dist="25400" dir="108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造字工房尚黑 G0v1 长体" pitchFamily="50" charset="-122"/>
                </a:rPr>
                <a:t>02</a:t>
              </a:r>
              <a:endParaRPr lang="zh-CN" altLang="en-US" sz="4000" dirty="0">
                <a:solidFill>
                  <a:srgbClr val="01ACBE"/>
                </a:solidFill>
                <a:effectLst>
                  <a:innerShdw blurRad="50800" dist="254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造字工房尚黑 G0v1 长体" pitchFamily="50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317750" y="1710323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200" dirty="0">
                <a:solidFill>
                  <a:srgbClr val="01ACB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41" name="Group 8"/>
          <p:cNvGrpSpPr>
            <a:grpSpLocks noChangeAspect="1"/>
          </p:cNvGrpSpPr>
          <p:nvPr/>
        </p:nvGrpSpPr>
        <p:grpSpPr bwMode="auto">
          <a:xfrm>
            <a:off x="8546899" y="1223207"/>
            <a:ext cx="485059" cy="531493"/>
            <a:chOff x="3437" y="2282"/>
            <a:chExt cx="679" cy="744"/>
          </a:xfrm>
          <a:solidFill>
            <a:srgbClr val="FFB850"/>
          </a:solidFill>
        </p:grpSpPr>
        <p:sp>
          <p:nvSpPr>
            <p:cNvPr id="142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4" name="Group 13"/>
          <p:cNvGrpSpPr>
            <a:grpSpLocks noChangeAspect="1"/>
          </p:cNvGrpSpPr>
          <p:nvPr/>
        </p:nvGrpSpPr>
        <p:grpSpPr bwMode="auto">
          <a:xfrm>
            <a:off x="8523476" y="2657373"/>
            <a:ext cx="531903" cy="538180"/>
            <a:chOff x="2426" y="2781"/>
            <a:chExt cx="593" cy="600"/>
          </a:xfrm>
          <a:solidFill>
            <a:srgbClr val="01ACBE"/>
          </a:solidFill>
        </p:grpSpPr>
        <p:sp>
          <p:nvSpPr>
            <p:cNvPr id="14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Group 18"/>
          <p:cNvGrpSpPr>
            <a:grpSpLocks noChangeAspect="1"/>
          </p:cNvGrpSpPr>
          <p:nvPr/>
        </p:nvGrpSpPr>
        <p:grpSpPr bwMode="auto">
          <a:xfrm>
            <a:off x="8504700" y="4050701"/>
            <a:ext cx="552534" cy="514858"/>
            <a:chOff x="3802" y="2858"/>
            <a:chExt cx="616" cy="574"/>
          </a:xfrm>
          <a:solidFill>
            <a:srgbClr val="E87071"/>
          </a:solidFill>
        </p:grpSpPr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Group 26"/>
          <p:cNvGrpSpPr>
            <a:grpSpLocks noChangeAspect="1"/>
          </p:cNvGrpSpPr>
          <p:nvPr/>
        </p:nvGrpSpPr>
        <p:grpSpPr bwMode="auto">
          <a:xfrm>
            <a:off x="8420742" y="5534129"/>
            <a:ext cx="715016" cy="354476"/>
            <a:chOff x="5676" y="2597"/>
            <a:chExt cx="1061" cy="526"/>
          </a:xfrm>
          <a:solidFill>
            <a:srgbClr val="663A77"/>
          </a:solidFill>
        </p:grpSpPr>
        <p:sp>
          <p:nvSpPr>
            <p:cNvPr id="154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945486" y="1128962"/>
            <a:ext cx="3144155" cy="732012"/>
            <a:chOff x="3451161" y="3865165"/>
            <a:chExt cx="3144155" cy="732012"/>
          </a:xfrm>
        </p:grpSpPr>
        <p:sp>
          <p:nvSpPr>
            <p:cNvPr id="170" name="文本框 169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457191" y="4135512"/>
              <a:ext cx="3138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4945486" y="2542895"/>
            <a:ext cx="3032187" cy="732012"/>
            <a:chOff x="3451161" y="3865165"/>
            <a:chExt cx="3032187" cy="732012"/>
          </a:xfrm>
        </p:grpSpPr>
        <p:sp>
          <p:nvSpPr>
            <p:cNvPr id="173" name="文本框 172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3457191" y="4135512"/>
              <a:ext cx="3026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4945486" y="3956829"/>
            <a:ext cx="3144155" cy="732012"/>
            <a:chOff x="3451161" y="3865165"/>
            <a:chExt cx="3144155" cy="732012"/>
          </a:xfrm>
        </p:grpSpPr>
        <p:sp>
          <p:nvSpPr>
            <p:cNvPr id="176" name="文本框 175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3457191" y="4135512"/>
              <a:ext cx="3138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4945486" y="5370762"/>
            <a:ext cx="2956773" cy="732012"/>
            <a:chOff x="3451161" y="3865165"/>
            <a:chExt cx="2956773" cy="732012"/>
          </a:xfrm>
        </p:grpSpPr>
        <p:sp>
          <p:nvSpPr>
            <p:cNvPr id="179" name="文本框 178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3457191" y="4135512"/>
              <a:ext cx="2950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291986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683354" y="587104"/>
            <a:ext cx="2037393" cy="4911035"/>
            <a:chOff x="1318582" y="1445159"/>
            <a:chExt cx="2037393" cy="4911035"/>
          </a:xfrm>
        </p:grpSpPr>
        <p:sp>
          <p:nvSpPr>
            <p:cNvPr id="48" name="直角三角形 47"/>
            <p:cNvSpPr/>
            <p:nvPr/>
          </p:nvSpPr>
          <p:spPr>
            <a:xfrm flipV="1">
              <a:off x="1731963" y="5491030"/>
              <a:ext cx="1624012" cy="579567"/>
            </a:xfrm>
            <a:prstGeom prst="rtTriangle">
              <a:avLst/>
            </a:prstGeom>
            <a:gradFill>
              <a:gsLst>
                <a:gs pos="60000">
                  <a:srgbClr val="797979">
                    <a:alpha val="34000"/>
                  </a:srgbClr>
                </a:gs>
                <a:gs pos="100000">
                  <a:schemeClr val="tx1">
                    <a:alpha val="31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1725613" y="1760538"/>
              <a:ext cx="1454903" cy="526353"/>
            </a:xfrm>
            <a:prstGeom prst="rtTriangle">
              <a:avLst/>
            </a:prstGeom>
            <a:gradFill>
              <a:gsLst>
                <a:gs pos="49000">
                  <a:srgbClr val="797979">
                    <a:alpha val="30000"/>
                  </a:srgbClr>
                </a:gs>
                <a:gs pos="100000">
                  <a:schemeClr val="tx1">
                    <a:alpha val="29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同侧圆角矩形 49"/>
            <p:cNvSpPr/>
            <p:nvPr/>
          </p:nvSpPr>
          <p:spPr>
            <a:xfrm rot="16200000">
              <a:off x="541305" y="3041940"/>
              <a:ext cx="3272027" cy="1717474"/>
            </a:xfrm>
            <a:prstGeom prst="round2SameRect">
              <a:avLst>
                <a:gd name="adj1" fmla="val 23877"/>
                <a:gd name="adj2" fmla="val 0"/>
              </a:avLst>
            </a:prstGeom>
            <a:gradFill flip="none" rotWithShape="1">
              <a:gsLst>
                <a:gs pos="0">
                  <a:srgbClr val="E87071"/>
                </a:gs>
                <a:gs pos="100000">
                  <a:srgbClr val="E03C3C"/>
                </a:gs>
              </a:gsLst>
              <a:lin ang="8100000" scaled="1"/>
              <a:tileRect/>
            </a:gradFill>
            <a:ln w="15875">
              <a:gradFill flip="none" rotWithShape="1">
                <a:gsLst>
                  <a:gs pos="49000">
                    <a:srgbClr val="E87071"/>
                  </a:gs>
                  <a:gs pos="0">
                    <a:srgbClr val="F5C3C3"/>
                  </a:gs>
                  <a:gs pos="100000">
                    <a:srgbClr val="D72323"/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6200000" flipH="1">
              <a:off x="475221" y="3782802"/>
              <a:ext cx="4911035" cy="235749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4279321" y="1057963"/>
            <a:ext cx="2037393" cy="4911035"/>
            <a:chOff x="1318582" y="1445159"/>
            <a:chExt cx="2037393" cy="4911035"/>
          </a:xfrm>
        </p:grpSpPr>
        <p:sp>
          <p:nvSpPr>
            <p:cNvPr id="53" name="直角三角形 52"/>
            <p:cNvSpPr/>
            <p:nvPr/>
          </p:nvSpPr>
          <p:spPr>
            <a:xfrm flipV="1">
              <a:off x="1731963" y="5491030"/>
              <a:ext cx="1624012" cy="579567"/>
            </a:xfrm>
            <a:prstGeom prst="rtTriangle">
              <a:avLst/>
            </a:prstGeom>
            <a:gradFill>
              <a:gsLst>
                <a:gs pos="60000">
                  <a:srgbClr val="797979">
                    <a:alpha val="34000"/>
                  </a:srgbClr>
                </a:gs>
                <a:gs pos="100000">
                  <a:schemeClr val="tx1">
                    <a:alpha val="31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>
              <a:off x="1725613" y="1760538"/>
              <a:ext cx="1454903" cy="526353"/>
            </a:xfrm>
            <a:prstGeom prst="rtTriangle">
              <a:avLst/>
            </a:prstGeom>
            <a:gradFill>
              <a:gsLst>
                <a:gs pos="49000">
                  <a:srgbClr val="797979">
                    <a:alpha val="30000"/>
                  </a:srgbClr>
                </a:gs>
                <a:gs pos="100000">
                  <a:schemeClr val="tx1">
                    <a:alpha val="29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同侧圆角矩形 54"/>
            <p:cNvSpPr/>
            <p:nvPr/>
          </p:nvSpPr>
          <p:spPr>
            <a:xfrm rot="16200000">
              <a:off x="541305" y="3041940"/>
              <a:ext cx="3272027" cy="1717474"/>
            </a:xfrm>
            <a:prstGeom prst="round2SameRect">
              <a:avLst>
                <a:gd name="adj1" fmla="val 23877"/>
                <a:gd name="adj2" fmla="val 0"/>
              </a:avLst>
            </a:prstGeom>
            <a:gradFill flip="none" rotWithShape="1">
              <a:gsLst>
                <a:gs pos="0">
                  <a:srgbClr val="FFC671"/>
                </a:gs>
                <a:gs pos="100000">
                  <a:srgbClr val="FF9B09"/>
                </a:gs>
              </a:gsLst>
              <a:lin ang="8100000" scaled="1"/>
              <a:tileRect/>
            </a:gradFill>
            <a:ln w="15875">
              <a:gradFill flip="none" rotWithShape="1">
                <a:gsLst>
                  <a:gs pos="50000">
                    <a:srgbClr val="F3B65D"/>
                  </a:gs>
                  <a:gs pos="0">
                    <a:srgbClr val="FFE3B9"/>
                  </a:gs>
                  <a:gs pos="100000">
                    <a:srgbClr val="E68900"/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6200000" flipH="1">
              <a:off x="475221" y="3782802"/>
              <a:ext cx="4911035" cy="235749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5875288" y="1553263"/>
            <a:ext cx="2037393" cy="4911035"/>
            <a:chOff x="1318582" y="1445159"/>
            <a:chExt cx="2037393" cy="4911035"/>
          </a:xfrm>
        </p:grpSpPr>
        <p:sp>
          <p:nvSpPr>
            <p:cNvPr id="43" name="直角三角形 42"/>
            <p:cNvSpPr/>
            <p:nvPr/>
          </p:nvSpPr>
          <p:spPr>
            <a:xfrm flipV="1">
              <a:off x="1731963" y="5491030"/>
              <a:ext cx="1624012" cy="579567"/>
            </a:xfrm>
            <a:prstGeom prst="rtTriangle">
              <a:avLst/>
            </a:prstGeom>
            <a:gradFill>
              <a:gsLst>
                <a:gs pos="60000">
                  <a:srgbClr val="797979">
                    <a:alpha val="34000"/>
                  </a:srgbClr>
                </a:gs>
                <a:gs pos="100000">
                  <a:schemeClr val="tx1">
                    <a:alpha val="31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>
              <a:off x="1725613" y="1760538"/>
              <a:ext cx="1454903" cy="526353"/>
            </a:xfrm>
            <a:prstGeom prst="rtTriangle">
              <a:avLst/>
            </a:prstGeom>
            <a:gradFill>
              <a:gsLst>
                <a:gs pos="49000">
                  <a:srgbClr val="797979">
                    <a:alpha val="30000"/>
                  </a:srgbClr>
                </a:gs>
                <a:gs pos="100000">
                  <a:schemeClr val="tx1">
                    <a:alpha val="29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同侧圆角矩形 44"/>
            <p:cNvSpPr/>
            <p:nvPr/>
          </p:nvSpPr>
          <p:spPr>
            <a:xfrm rot="16200000">
              <a:off x="541305" y="3041940"/>
              <a:ext cx="3272027" cy="1717474"/>
            </a:xfrm>
            <a:prstGeom prst="round2SameRect">
              <a:avLst>
                <a:gd name="adj1" fmla="val 23877"/>
                <a:gd name="adj2" fmla="val 0"/>
              </a:avLst>
            </a:prstGeom>
            <a:gradFill flip="none" rotWithShape="1">
              <a:gsLst>
                <a:gs pos="0">
                  <a:srgbClr val="01C4D9"/>
                </a:gs>
                <a:gs pos="100000">
                  <a:srgbClr val="0194A3"/>
                </a:gs>
              </a:gsLst>
              <a:lin ang="8100000" scaled="1"/>
              <a:tileRect/>
            </a:gradFill>
            <a:ln w="15875">
              <a:gradFill flip="none" rotWithShape="1">
                <a:gsLst>
                  <a:gs pos="49000">
                    <a:srgbClr val="5DBAC4"/>
                  </a:gs>
                  <a:gs pos="0">
                    <a:srgbClr val="B9F8FF"/>
                  </a:gs>
                  <a:gs pos="100000">
                    <a:srgbClr val="017C89"/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6200000" flipH="1">
              <a:off x="475221" y="3782802"/>
              <a:ext cx="4911035" cy="23574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7471254" y="2048563"/>
            <a:ext cx="2037393" cy="4911035"/>
            <a:chOff x="1318582" y="1445159"/>
            <a:chExt cx="2037393" cy="4911035"/>
          </a:xfrm>
        </p:grpSpPr>
        <p:sp>
          <p:nvSpPr>
            <p:cNvPr id="10" name="直角三角形 9"/>
            <p:cNvSpPr/>
            <p:nvPr/>
          </p:nvSpPr>
          <p:spPr>
            <a:xfrm flipV="1">
              <a:off x="1731963" y="5491030"/>
              <a:ext cx="1624012" cy="579567"/>
            </a:xfrm>
            <a:prstGeom prst="rtTriangle">
              <a:avLst/>
            </a:prstGeom>
            <a:gradFill>
              <a:gsLst>
                <a:gs pos="60000">
                  <a:srgbClr val="797979">
                    <a:alpha val="34000"/>
                  </a:srgbClr>
                </a:gs>
                <a:gs pos="100000">
                  <a:schemeClr val="tx1">
                    <a:alpha val="31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>
              <a:off x="1725613" y="1760538"/>
              <a:ext cx="1454903" cy="526353"/>
            </a:xfrm>
            <a:prstGeom prst="rtTriangle">
              <a:avLst/>
            </a:prstGeom>
            <a:gradFill>
              <a:gsLst>
                <a:gs pos="49000">
                  <a:srgbClr val="797979">
                    <a:alpha val="30000"/>
                  </a:srgbClr>
                </a:gs>
                <a:gs pos="100000">
                  <a:schemeClr val="tx1">
                    <a:alpha val="29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同侧圆角矩形 6"/>
            <p:cNvSpPr/>
            <p:nvPr/>
          </p:nvSpPr>
          <p:spPr>
            <a:xfrm rot="16200000">
              <a:off x="541305" y="3041940"/>
              <a:ext cx="3272027" cy="1717474"/>
            </a:xfrm>
            <a:prstGeom prst="round2SameRect">
              <a:avLst>
                <a:gd name="adj1" fmla="val 23877"/>
                <a:gd name="adj2" fmla="val 0"/>
              </a:avLst>
            </a:prstGeom>
            <a:gradFill flip="none" rotWithShape="1">
              <a:gsLst>
                <a:gs pos="0">
                  <a:srgbClr val="00E2BC"/>
                </a:gs>
                <a:gs pos="100000">
                  <a:srgbClr val="00967D"/>
                </a:gs>
              </a:gsLst>
              <a:lin ang="8100000" scaled="1"/>
              <a:tileRect/>
            </a:gradFill>
            <a:ln w="15875">
              <a:gradFill flip="none" rotWithShape="1">
                <a:gsLst>
                  <a:gs pos="49000">
                    <a:srgbClr val="00C4A3"/>
                  </a:gs>
                  <a:gs pos="0">
                    <a:srgbClr val="09FFD6"/>
                  </a:gs>
                  <a:gs pos="100000">
                    <a:srgbClr val="007E69"/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b="72279"/>
            <a:stretch/>
          </p:blipFill>
          <p:spPr>
            <a:xfrm rot="16200000" flipH="1">
              <a:off x="475221" y="3782802"/>
              <a:ext cx="4911035" cy="235749"/>
            </a:xfrm>
            <a:prstGeom prst="rect">
              <a:avLst/>
            </a:prstGeom>
          </p:spPr>
        </p:pic>
      </p:grpSp>
      <p:sp>
        <p:nvSpPr>
          <p:cNvPr id="60" name="椭圆 59"/>
          <p:cNvSpPr/>
          <p:nvPr/>
        </p:nvSpPr>
        <p:spPr>
          <a:xfrm>
            <a:off x="2877148" y="1618057"/>
            <a:ext cx="674440" cy="6744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gradFill flip="none" rotWithShape="1">
              <a:gsLst>
                <a:gs pos="0">
                  <a:srgbClr val="D12121"/>
                </a:gs>
                <a:gs pos="100000">
                  <a:srgbClr val="F0A6A6"/>
                </a:gs>
              </a:gsLst>
              <a:lin ang="2700000" scaled="1"/>
              <a:tileRect/>
            </a:gradFill>
          </a:ln>
          <a:effectLst>
            <a:innerShdw blurRad="63500" dist="25400" dir="13500000">
              <a:prstClr val="black">
                <a:alpha val="50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513814" y="2139438"/>
            <a:ext cx="674440" cy="6744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gradFill flip="none" rotWithShape="1">
              <a:gsLst>
                <a:gs pos="0">
                  <a:srgbClr val="FFA41F"/>
                </a:gs>
                <a:gs pos="100000">
                  <a:srgbClr val="FFD597"/>
                </a:gs>
              </a:gsLst>
              <a:lin ang="2700000" scaled="1"/>
              <a:tileRect/>
            </a:gradFill>
          </a:ln>
          <a:effectLst>
            <a:innerShdw blurRad="63500" dist="25400" dir="13500000">
              <a:prstClr val="black">
                <a:alpha val="50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084428" y="2614418"/>
            <a:ext cx="674440" cy="6744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gradFill flip="none" rotWithShape="1">
              <a:gsLst>
                <a:gs pos="0">
                  <a:srgbClr val="019DAD"/>
                </a:gs>
                <a:gs pos="100000">
                  <a:srgbClr val="2AEAFE"/>
                </a:gs>
              </a:gsLst>
              <a:lin ang="2700000" scaled="1"/>
              <a:tileRect/>
            </a:gradFill>
          </a:ln>
          <a:effectLst>
            <a:innerShdw blurRad="63500" dist="25400" dir="13500000">
              <a:prstClr val="black">
                <a:alpha val="50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688818" y="3094380"/>
            <a:ext cx="674440" cy="6744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gradFill flip="none" rotWithShape="1">
              <a:gsLst>
                <a:gs pos="0">
                  <a:srgbClr val="00AC8F"/>
                </a:gs>
                <a:gs pos="100000">
                  <a:srgbClr val="11FFD7"/>
                </a:gs>
              </a:gsLst>
              <a:lin ang="2700000" scaled="1"/>
              <a:tileRect/>
            </a:gradFill>
          </a:ln>
          <a:effectLst>
            <a:innerShdw blurRad="63500" dist="25400" dir="13500000">
              <a:prstClr val="black">
                <a:alpha val="50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935827" y="1584759"/>
            <a:ext cx="56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E87071"/>
                </a:solidFill>
                <a:latin typeface="Impact" panose="020B0806030902050204" pitchFamily="34" charset="0"/>
              </a:rPr>
              <a:t>1</a:t>
            </a:r>
            <a:endParaRPr lang="zh-CN" altLang="en-US" sz="4400" dirty="0">
              <a:solidFill>
                <a:srgbClr val="E87071"/>
              </a:solidFill>
              <a:latin typeface="Impact" panose="020B080603090205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70184" y="2097937"/>
            <a:ext cx="56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B850"/>
                </a:solidFill>
                <a:latin typeface="Impact" panose="020B0806030902050204" pitchFamily="34" charset="0"/>
              </a:rPr>
              <a:t>2</a:t>
            </a:r>
            <a:endParaRPr lang="zh-CN" altLang="en-US" sz="44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150415" y="2579617"/>
            <a:ext cx="56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1ACBE"/>
                </a:solidFill>
                <a:latin typeface="Impact" panose="020B0806030902050204" pitchFamily="34" charset="0"/>
              </a:rPr>
              <a:t>3</a:t>
            </a:r>
            <a:endParaRPr lang="zh-CN" altLang="en-US" sz="4400" dirty="0">
              <a:solidFill>
                <a:srgbClr val="01ACBE"/>
              </a:solidFill>
              <a:latin typeface="Impact" panose="020B080603090205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45188" y="3041339"/>
            <a:ext cx="56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AF92"/>
                </a:solidFill>
                <a:latin typeface="Impact" panose="020B0806030902050204" pitchFamily="34" charset="0"/>
              </a:rPr>
              <a:t>4</a:t>
            </a:r>
            <a:endParaRPr lang="zh-CN" altLang="en-US" sz="4400" dirty="0">
              <a:solidFill>
                <a:srgbClr val="00AF92"/>
              </a:solidFill>
              <a:latin typeface="Impact" panose="020B0806030902050204" pitchFamily="3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782252" y="2598921"/>
            <a:ext cx="1472725" cy="1148403"/>
            <a:chOff x="2712002" y="1276230"/>
            <a:chExt cx="1472725" cy="1148403"/>
          </a:xfrm>
        </p:grpSpPr>
        <p:sp>
          <p:nvSpPr>
            <p:cNvPr id="69" name="文本框 68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421584" y="3100260"/>
            <a:ext cx="1472725" cy="1148403"/>
            <a:chOff x="2712002" y="1276230"/>
            <a:chExt cx="1472725" cy="1148403"/>
          </a:xfrm>
        </p:grpSpPr>
        <p:sp>
          <p:nvSpPr>
            <p:cNvPr id="72" name="文本框 71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031498" y="3538410"/>
            <a:ext cx="1472725" cy="1148403"/>
            <a:chOff x="2712002" y="1276230"/>
            <a:chExt cx="1472725" cy="1148403"/>
          </a:xfrm>
        </p:grpSpPr>
        <p:sp>
          <p:nvSpPr>
            <p:cNvPr id="75" name="文本框 74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71687" y="4031895"/>
            <a:ext cx="1472725" cy="1148403"/>
            <a:chOff x="2712002" y="1276230"/>
            <a:chExt cx="1472725" cy="1148403"/>
          </a:xfrm>
        </p:grpSpPr>
        <p:sp>
          <p:nvSpPr>
            <p:cNvPr id="78" name="文本框 77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875913" y="3681234"/>
            <a:ext cx="484932" cy="476498"/>
            <a:chOff x="5037571" y="856343"/>
            <a:chExt cx="715006" cy="702571"/>
          </a:xfrm>
        </p:grpSpPr>
        <p:sp>
          <p:nvSpPr>
            <p:cNvPr id="80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522768" y="4209031"/>
            <a:ext cx="481914" cy="455072"/>
            <a:chOff x="6460269" y="872801"/>
            <a:chExt cx="709154" cy="669655"/>
          </a:xfrm>
          <a:solidFill>
            <a:schemeClr val="bg1"/>
          </a:solidFill>
        </p:grpSpPr>
        <p:sp>
          <p:nvSpPr>
            <p:cNvPr id="84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36762" y="4627612"/>
            <a:ext cx="456275" cy="459360"/>
            <a:chOff x="5042691" y="2273920"/>
            <a:chExt cx="702937" cy="707692"/>
          </a:xfrm>
          <a:solidFill>
            <a:schemeClr val="bg1"/>
          </a:solidFill>
        </p:grpSpPr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732485" y="5124882"/>
            <a:ext cx="403914" cy="401201"/>
            <a:chOff x="6463926" y="2278309"/>
            <a:chExt cx="708057" cy="703302"/>
          </a:xfrm>
        </p:grpSpPr>
        <p:sp>
          <p:nvSpPr>
            <p:cNvPr id="9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32"/>
            <p:cNvSpPr>
              <a:spLocks/>
            </p:cNvSpPr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创意书签并列关系图表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4241991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2" name="图片 3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35" y="1060498"/>
            <a:ext cx="9608129" cy="4737003"/>
          </a:xfrm>
          <a:prstGeom prst="rect">
            <a:avLst/>
          </a:prstGeom>
        </p:spPr>
      </p:pic>
      <p:cxnSp>
        <p:nvCxnSpPr>
          <p:cNvPr id="3145" name="直接连接符 3144"/>
          <p:cNvCxnSpPr/>
          <p:nvPr/>
        </p:nvCxnSpPr>
        <p:spPr>
          <a:xfrm flipH="1">
            <a:off x="5851086" y="1767721"/>
            <a:ext cx="1" cy="836840"/>
          </a:xfrm>
          <a:prstGeom prst="line">
            <a:avLst/>
          </a:prstGeom>
          <a:ln w="22225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9" name="直接连接符 3138"/>
          <p:cNvCxnSpPr/>
          <p:nvPr/>
        </p:nvCxnSpPr>
        <p:spPr>
          <a:xfrm>
            <a:off x="4184828" y="2710555"/>
            <a:ext cx="1056760" cy="404203"/>
          </a:xfrm>
          <a:prstGeom prst="line">
            <a:avLst/>
          </a:prstGeom>
          <a:ln w="22225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直接连接符 3077"/>
          <p:cNvCxnSpPr/>
          <p:nvPr/>
        </p:nvCxnSpPr>
        <p:spPr>
          <a:xfrm flipV="1">
            <a:off x="6769553" y="2584299"/>
            <a:ext cx="1143319" cy="524098"/>
          </a:xfrm>
          <a:prstGeom prst="line">
            <a:avLst/>
          </a:prstGeom>
          <a:ln w="22225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2" name="组合 3081"/>
          <p:cNvGrpSpPr/>
          <p:nvPr/>
        </p:nvGrpSpPr>
        <p:grpSpPr>
          <a:xfrm>
            <a:off x="4796150" y="2581399"/>
            <a:ext cx="2264951" cy="1952545"/>
            <a:chOff x="4622801" y="2159000"/>
            <a:chExt cx="2946400" cy="2540001"/>
          </a:xfrm>
        </p:grpSpPr>
        <p:grpSp>
          <p:nvGrpSpPr>
            <p:cNvPr id="2" name="组合 1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663A77"/>
                  </a:gs>
                  <a:gs pos="100000">
                    <a:srgbClr val="8B4FA3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梯形 5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梯形 8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77" name="六边形 3076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0" name="任意多边形 3079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83" name="组合 3082"/>
          <p:cNvGrpSpPr/>
          <p:nvPr/>
        </p:nvGrpSpPr>
        <p:grpSpPr>
          <a:xfrm>
            <a:off x="4184828" y="4958591"/>
            <a:ext cx="1129288" cy="973525"/>
            <a:chOff x="4622801" y="2159000"/>
            <a:chExt cx="2946400" cy="2540001"/>
          </a:xfrm>
        </p:grpSpPr>
        <p:grpSp>
          <p:nvGrpSpPr>
            <p:cNvPr id="3084" name="组合 3083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3087" name="六边形 3086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88" name="任意多边形 3087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89" name="六边形 3088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FFA015"/>
                  </a:gs>
                  <a:gs pos="100000">
                    <a:srgbClr val="FFC269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127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90" name="梯形 3089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91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92" name="任意多边形 3091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93" name="梯形 3092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85" name="六边形 3084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6" name="任意多边形 3085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94" name="组合 3093"/>
          <p:cNvGrpSpPr/>
          <p:nvPr/>
        </p:nvGrpSpPr>
        <p:grpSpPr>
          <a:xfrm>
            <a:off x="6711049" y="5001575"/>
            <a:ext cx="1402830" cy="1209336"/>
            <a:chOff x="4622801" y="2159000"/>
            <a:chExt cx="2946400" cy="2540001"/>
          </a:xfrm>
        </p:grpSpPr>
        <p:grpSp>
          <p:nvGrpSpPr>
            <p:cNvPr id="3095" name="组合 3094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3098" name="六边形 3097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99" name="任意多边形 3098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00" name="六边形 3099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C65885"/>
                  </a:gs>
                  <a:gs pos="100000">
                    <a:srgbClr val="D0769A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01" name="梯形 3100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02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03" name="任意多边形 3102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04" name="梯形 3103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96" name="六边形 3095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7" name="任意多边形 3096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05" name="组合 3104"/>
          <p:cNvGrpSpPr/>
          <p:nvPr/>
        </p:nvGrpSpPr>
        <p:grpSpPr>
          <a:xfrm>
            <a:off x="7734966" y="1771180"/>
            <a:ext cx="1330160" cy="1146691"/>
            <a:chOff x="4622801" y="2159000"/>
            <a:chExt cx="2946400" cy="2540001"/>
          </a:xfrm>
        </p:grpSpPr>
        <p:grpSp>
          <p:nvGrpSpPr>
            <p:cNvPr id="3106" name="组合 3105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3109" name="六边形 3108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10" name="任意多边形 3109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11" name="六边形 3110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00AF92"/>
                  </a:gs>
                  <a:gs pos="100000">
                    <a:srgbClr val="00E2BC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12" name="梯形 3111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13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14" name="任意多边形 3113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15" name="梯形 3114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07" name="六边形 3106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8" name="任意多边形 3107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16" name="组合 3115"/>
          <p:cNvGrpSpPr/>
          <p:nvPr/>
        </p:nvGrpSpPr>
        <p:grpSpPr>
          <a:xfrm>
            <a:off x="5016332" y="769010"/>
            <a:ext cx="1591627" cy="1372093"/>
            <a:chOff x="4622801" y="2159000"/>
            <a:chExt cx="2946400" cy="2540001"/>
          </a:xfrm>
        </p:grpSpPr>
        <p:grpSp>
          <p:nvGrpSpPr>
            <p:cNvPr id="3117" name="组合 3116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3120" name="六边形 3119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21" name="任意多边形 3120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22" name="六边形 3121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019BAB"/>
                  </a:gs>
                  <a:gs pos="100000">
                    <a:srgbClr val="01C8DD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23" name="梯形 3122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24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25" name="任意多边形 3124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26" name="梯形 3125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18" name="六边形 3117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9" name="任意多边形 3118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27" name="组合 3126"/>
          <p:cNvGrpSpPr/>
          <p:nvPr/>
        </p:nvGrpSpPr>
        <p:grpSpPr>
          <a:xfrm>
            <a:off x="3126874" y="1955614"/>
            <a:ext cx="1330160" cy="1146691"/>
            <a:chOff x="4622801" y="2159000"/>
            <a:chExt cx="2946400" cy="2540001"/>
          </a:xfrm>
        </p:grpSpPr>
        <p:grpSp>
          <p:nvGrpSpPr>
            <p:cNvPr id="3128" name="组合 3127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3131" name="六边形 3130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32" name="任意多边形 3131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33" name="六边形 3132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DD2F2F"/>
                  </a:gs>
                  <a:gs pos="100000">
                    <a:srgbClr val="E87071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34" name="梯形 3133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35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36" name="任意多边形 3135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37" name="梯形 3136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29" name="六边形 3128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0" name="任意多边形 3129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149" name="直接连接符 3148"/>
          <p:cNvCxnSpPr>
            <a:stCxn id="3087" idx="5"/>
            <a:endCxn id="3" idx="2"/>
          </p:cNvCxnSpPr>
          <p:nvPr/>
        </p:nvCxnSpPr>
        <p:spPr>
          <a:xfrm flipV="1">
            <a:off x="5070734" y="4533944"/>
            <a:ext cx="213552" cy="424647"/>
          </a:xfrm>
          <a:prstGeom prst="line">
            <a:avLst/>
          </a:prstGeom>
          <a:ln w="22225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7" name="直接连接符 3156"/>
          <p:cNvCxnSpPr>
            <a:stCxn id="3098" idx="4"/>
            <a:endCxn id="3" idx="1"/>
          </p:cNvCxnSpPr>
          <p:nvPr/>
        </p:nvCxnSpPr>
        <p:spPr>
          <a:xfrm flipH="1" flipV="1">
            <a:off x="6572965" y="4533944"/>
            <a:ext cx="440418" cy="467631"/>
          </a:xfrm>
          <a:prstGeom prst="line">
            <a:avLst/>
          </a:prstGeom>
          <a:ln w="22225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3" name="Freeform 48"/>
          <p:cNvSpPr>
            <a:spLocks noEditPoints="1"/>
          </p:cNvSpPr>
          <p:nvPr/>
        </p:nvSpPr>
        <p:spPr bwMode="auto">
          <a:xfrm>
            <a:off x="5741054" y="3023296"/>
            <a:ext cx="373514" cy="406234"/>
          </a:xfrm>
          <a:custGeom>
            <a:avLst/>
            <a:gdLst>
              <a:gd name="T0" fmla="*/ 189 w 311"/>
              <a:gd name="T1" fmla="*/ 220 h 339"/>
              <a:gd name="T2" fmla="*/ 209 w 311"/>
              <a:gd name="T3" fmla="*/ 163 h 339"/>
              <a:gd name="T4" fmla="*/ 221 w 311"/>
              <a:gd name="T5" fmla="*/ 120 h 339"/>
              <a:gd name="T6" fmla="*/ 221 w 311"/>
              <a:gd name="T7" fmla="*/ 120 h 339"/>
              <a:gd name="T8" fmla="*/ 222 w 311"/>
              <a:gd name="T9" fmla="*/ 116 h 339"/>
              <a:gd name="T10" fmla="*/ 222 w 311"/>
              <a:gd name="T11" fmla="*/ 112 h 339"/>
              <a:gd name="T12" fmla="*/ 223 w 311"/>
              <a:gd name="T13" fmla="*/ 109 h 339"/>
              <a:gd name="T14" fmla="*/ 223 w 311"/>
              <a:gd name="T15" fmla="*/ 105 h 339"/>
              <a:gd name="T16" fmla="*/ 223 w 311"/>
              <a:gd name="T17" fmla="*/ 102 h 339"/>
              <a:gd name="T18" fmla="*/ 224 w 311"/>
              <a:gd name="T19" fmla="*/ 98 h 339"/>
              <a:gd name="T20" fmla="*/ 224 w 311"/>
              <a:gd name="T21" fmla="*/ 95 h 339"/>
              <a:gd name="T22" fmla="*/ 224 w 311"/>
              <a:gd name="T23" fmla="*/ 92 h 339"/>
              <a:gd name="T24" fmla="*/ 223 w 311"/>
              <a:gd name="T25" fmla="*/ 89 h 339"/>
              <a:gd name="T26" fmla="*/ 223 w 311"/>
              <a:gd name="T27" fmla="*/ 87 h 339"/>
              <a:gd name="T28" fmla="*/ 223 w 311"/>
              <a:gd name="T29" fmla="*/ 85 h 339"/>
              <a:gd name="T30" fmla="*/ 223 w 311"/>
              <a:gd name="T31" fmla="*/ 83 h 339"/>
              <a:gd name="T32" fmla="*/ 223 w 311"/>
              <a:gd name="T33" fmla="*/ 82 h 339"/>
              <a:gd name="T34" fmla="*/ 223 w 311"/>
              <a:gd name="T35" fmla="*/ 81 h 339"/>
              <a:gd name="T36" fmla="*/ 223 w 311"/>
              <a:gd name="T37" fmla="*/ 81 h 339"/>
              <a:gd name="T38" fmla="*/ 108 w 311"/>
              <a:gd name="T39" fmla="*/ 36 h 339"/>
              <a:gd name="T40" fmla="*/ 78 w 311"/>
              <a:gd name="T41" fmla="*/ 55 h 339"/>
              <a:gd name="T42" fmla="*/ 77 w 311"/>
              <a:gd name="T43" fmla="*/ 59 h 339"/>
              <a:gd name="T44" fmla="*/ 76 w 311"/>
              <a:gd name="T45" fmla="*/ 64 h 339"/>
              <a:gd name="T46" fmla="*/ 76 w 311"/>
              <a:gd name="T47" fmla="*/ 69 h 339"/>
              <a:gd name="T48" fmla="*/ 75 w 311"/>
              <a:gd name="T49" fmla="*/ 74 h 339"/>
              <a:gd name="T50" fmla="*/ 75 w 311"/>
              <a:gd name="T51" fmla="*/ 78 h 339"/>
              <a:gd name="T52" fmla="*/ 76 w 311"/>
              <a:gd name="T53" fmla="*/ 83 h 339"/>
              <a:gd name="T54" fmla="*/ 76 w 311"/>
              <a:gd name="T55" fmla="*/ 87 h 339"/>
              <a:gd name="T56" fmla="*/ 77 w 311"/>
              <a:gd name="T57" fmla="*/ 92 h 339"/>
              <a:gd name="T58" fmla="*/ 77 w 311"/>
              <a:gd name="T59" fmla="*/ 96 h 339"/>
              <a:gd name="T60" fmla="*/ 78 w 311"/>
              <a:gd name="T61" fmla="*/ 100 h 339"/>
              <a:gd name="T62" fmla="*/ 79 w 311"/>
              <a:gd name="T63" fmla="*/ 104 h 339"/>
              <a:gd name="T64" fmla="*/ 80 w 311"/>
              <a:gd name="T65" fmla="*/ 106 h 339"/>
              <a:gd name="T66" fmla="*/ 84 w 311"/>
              <a:gd name="T67" fmla="*/ 119 h 339"/>
              <a:gd name="T68" fmla="*/ 92 w 311"/>
              <a:gd name="T69" fmla="*/ 161 h 339"/>
              <a:gd name="T70" fmla="*/ 104 w 311"/>
              <a:gd name="T71" fmla="*/ 238 h 339"/>
              <a:gd name="T72" fmla="*/ 0 w 311"/>
              <a:gd name="T73" fmla="*/ 339 h 339"/>
              <a:gd name="T74" fmla="*/ 148 w 311"/>
              <a:gd name="T75" fmla="*/ 271 h 339"/>
              <a:gd name="T76" fmla="*/ 146 w 311"/>
              <a:gd name="T77" fmla="*/ 249 h 339"/>
              <a:gd name="T78" fmla="*/ 175 w 311"/>
              <a:gd name="T79" fmla="*/ 258 h 339"/>
              <a:gd name="T80" fmla="*/ 174 w 311"/>
              <a:gd name="T81" fmla="*/ 339 h 339"/>
              <a:gd name="T82" fmla="*/ 216 w 311"/>
              <a:gd name="T83" fmla="*/ 244 h 339"/>
              <a:gd name="T84" fmla="*/ 81 w 311"/>
              <a:gd name="T85" fmla="*/ 139 h 339"/>
              <a:gd name="T86" fmla="*/ 93 w 311"/>
              <a:gd name="T87" fmla="*/ 136 h 339"/>
              <a:gd name="T88" fmla="*/ 105 w 311"/>
              <a:gd name="T89" fmla="*/ 72 h 339"/>
              <a:gd name="T90" fmla="*/ 211 w 311"/>
              <a:gd name="T91" fmla="*/ 131 h 339"/>
              <a:gd name="T92" fmla="*/ 222 w 311"/>
              <a:gd name="T93" fmla="*/ 130 h 339"/>
              <a:gd name="T94" fmla="*/ 183 w 311"/>
              <a:gd name="T95" fmla="*/ 201 h 339"/>
              <a:gd name="T96" fmla="*/ 96 w 311"/>
              <a:gd name="T97" fmla="*/ 158 h 339"/>
              <a:gd name="T98" fmla="*/ 166 w 311"/>
              <a:gd name="T99" fmla="*/ 245 h 339"/>
              <a:gd name="T100" fmla="*/ 117 w 311"/>
              <a:gd name="T101" fmla="*/ 225 h 339"/>
              <a:gd name="T102" fmla="*/ 152 w 311"/>
              <a:gd name="T103" fmla="*/ 220 h 339"/>
              <a:gd name="T104" fmla="*/ 185 w 311"/>
              <a:gd name="T105" fmla="*/ 22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1" h="339">
                <a:moveTo>
                  <a:pt x="216" y="244"/>
                </a:moveTo>
                <a:cubicBezTo>
                  <a:pt x="194" y="236"/>
                  <a:pt x="189" y="220"/>
                  <a:pt x="189" y="220"/>
                </a:cubicBezTo>
                <a:cubicBezTo>
                  <a:pt x="189" y="202"/>
                  <a:pt x="189" y="202"/>
                  <a:pt x="189" y="202"/>
                </a:cubicBezTo>
                <a:cubicBezTo>
                  <a:pt x="205" y="182"/>
                  <a:pt x="209" y="163"/>
                  <a:pt x="209" y="163"/>
                </a:cubicBezTo>
                <a:cubicBezTo>
                  <a:pt x="212" y="160"/>
                  <a:pt x="218" y="154"/>
                  <a:pt x="218" y="154"/>
                </a:cubicBezTo>
                <a:cubicBezTo>
                  <a:pt x="229" y="137"/>
                  <a:pt x="225" y="116"/>
                  <a:pt x="221" y="120"/>
                </a:cubicBezTo>
                <a:cubicBezTo>
                  <a:pt x="221" y="120"/>
                  <a:pt x="221" y="121"/>
                  <a:pt x="220" y="122"/>
                </a:cubicBezTo>
                <a:cubicBezTo>
                  <a:pt x="220" y="121"/>
                  <a:pt x="221" y="121"/>
                  <a:pt x="221" y="120"/>
                </a:cubicBezTo>
                <a:cubicBezTo>
                  <a:pt x="221" y="120"/>
                  <a:pt x="221" y="119"/>
                  <a:pt x="221" y="119"/>
                </a:cubicBezTo>
                <a:cubicBezTo>
                  <a:pt x="221" y="118"/>
                  <a:pt x="221" y="117"/>
                  <a:pt x="222" y="116"/>
                </a:cubicBezTo>
                <a:cubicBezTo>
                  <a:pt x="222" y="116"/>
                  <a:pt x="222" y="116"/>
                  <a:pt x="222" y="115"/>
                </a:cubicBezTo>
                <a:cubicBezTo>
                  <a:pt x="222" y="114"/>
                  <a:pt x="222" y="113"/>
                  <a:pt x="222" y="112"/>
                </a:cubicBezTo>
                <a:cubicBezTo>
                  <a:pt x="222" y="112"/>
                  <a:pt x="222" y="112"/>
                  <a:pt x="222" y="111"/>
                </a:cubicBezTo>
                <a:cubicBezTo>
                  <a:pt x="223" y="110"/>
                  <a:pt x="223" y="110"/>
                  <a:pt x="223" y="109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3" y="107"/>
                  <a:pt x="223" y="106"/>
                  <a:pt x="223" y="105"/>
                </a:cubicBezTo>
                <a:cubicBezTo>
                  <a:pt x="223" y="105"/>
                  <a:pt x="223" y="105"/>
                  <a:pt x="223" y="104"/>
                </a:cubicBezTo>
                <a:cubicBezTo>
                  <a:pt x="223" y="103"/>
                  <a:pt x="223" y="103"/>
                  <a:pt x="223" y="102"/>
                </a:cubicBezTo>
                <a:cubicBezTo>
                  <a:pt x="223" y="101"/>
                  <a:pt x="223" y="101"/>
                  <a:pt x="224" y="101"/>
                </a:cubicBezTo>
                <a:cubicBezTo>
                  <a:pt x="224" y="100"/>
                  <a:pt x="224" y="99"/>
                  <a:pt x="224" y="98"/>
                </a:cubicBezTo>
                <a:cubicBezTo>
                  <a:pt x="224" y="98"/>
                  <a:pt x="224" y="98"/>
                  <a:pt x="224" y="98"/>
                </a:cubicBezTo>
                <a:cubicBezTo>
                  <a:pt x="224" y="97"/>
                  <a:pt x="224" y="96"/>
                  <a:pt x="224" y="95"/>
                </a:cubicBezTo>
                <a:cubicBezTo>
                  <a:pt x="224" y="95"/>
                  <a:pt x="224" y="95"/>
                  <a:pt x="224" y="94"/>
                </a:cubicBezTo>
                <a:cubicBezTo>
                  <a:pt x="224" y="94"/>
                  <a:pt x="224" y="93"/>
                  <a:pt x="224" y="92"/>
                </a:cubicBezTo>
                <a:cubicBezTo>
                  <a:pt x="224" y="92"/>
                  <a:pt x="224" y="92"/>
                  <a:pt x="224" y="91"/>
                </a:cubicBezTo>
                <a:cubicBezTo>
                  <a:pt x="224" y="91"/>
                  <a:pt x="224" y="90"/>
                  <a:pt x="223" y="89"/>
                </a:cubicBezTo>
                <a:cubicBezTo>
                  <a:pt x="223" y="89"/>
                  <a:pt x="223" y="89"/>
                  <a:pt x="223" y="89"/>
                </a:cubicBezTo>
                <a:cubicBezTo>
                  <a:pt x="223" y="88"/>
                  <a:pt x="223" y="88"/>
                  <a:pt x="223" y="87"/>
                </a:cubicBezTo>
                <a:cubicBezTo>
                  <a:pt x="223" y="87"/>
                  <a:pt x="223" y="87"/>
                  <a:pt x="223" y="87"/>
                </a:cubicBezTo>
                <a:cubicBezTo>
                  <a:pt x="223" y="86"/>
                  <a:pt x="223" y="86"/>
                  <a:pt x="223" y="85"/>
                </a:cubicBezTo>
                <a:cubicBezTo>
                  <a:pt x="223" y="85"/>
                  <a:pt x="223" y="85"/>
                  <a:pt x="223" y="85"/>
                </a:cubicBezTo>
                <a:cubicBezTo>
                  <a:pt x="223" y="84"/>
                  <a:pt x="223" y="84"/>
                  <a:pt x="223" y="83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3" y="83"/>
                  <a:pt x="223" y="82"/>
                  <a:pt x="223" y="82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2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1" y="33"/>
                  <a:pt x="182" y="21"/>
                  <a:pt x="182" y="21"/>
                </a:cubicBezTo>
                <a:cubicBezTo>
                  <a:pt x="134" y="0"/>
                  <a:pt x="108" y="36"/>
                  <a:pt x="108" y="36"/>
                </a:cubicBezTo>
                <a:cubicBezTo>
                  <a:pt x="89" y="27"/>
                  <a:pt x="79" y="51"/>
                  <a:pt x="79" y="51"/>
                </a:cubicBezTo>
                <a:cubicBezTo>
                  <a:pt x="79" y="52"/>
                  <a:pt x="78" y="54"/>
                  <a:pt x="78" y="55"/>
                </a:cubicBezTo>
                <a:cubicBezTo>
                  <a:pt x="78" y="55"/>
                  <a:pt x="78" y="56"/>
                  <a:pt x="78" y="56"/>
                </a:cubicBezTo>
                <a:cubicBezTo>
                  <a:pt x="78" y="57"/>
                  <a:pt x="77" y="58"/>
                  <a:pt x="77" y="59"/>
                </a:cubicBezTo>
                <a:cubicBezTo>
                  <a:pt x="77" y="60"/>
                  <a:pt x="77" y="60"/>
                  <a:pt x="77" y="61"/>
                </a:cubicBezTo>
                <a:cubicBezTo>
                  <a:pt x="77" y="62"/>
                  <a:pt x="76" y="63"/>
                  <a:pt x="76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6" y="68"/>
                  <a:pt x="76" y="69"/>
                </a:cubicBezTo>
                <a:cubicBezTo>
                  <a:pt x="76" y="70"/>
                  <a:pt x="76" y="70"/>
                  <a:pt x="76" y="71"/>
                </a:cubicBezTo>
                <a:cubicBezTo>
                  <a:pt x="76" y="72"/>
                  <a:pt x="75" y="73"/>
                  <a:pt x="75" y="74"/>
                </a:cubicBezTo>
                <a:cubicBezTo>
                  <a:pt x="75" y="74"/>
                  <a:pt x="75" y="75"/>
                  <a:pt x="75" y="75"/>
                </a:cubicBezTo>
                <a:cubicBezTo>
                  <a:pt x="75" y="76"/>
                  <a:pt x="75" y="77"/>
                  <a:pt x="75" y="78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81"/>
                  <a:pt x="76" y="82"/>
                  <a:pt x="76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5"/>
                  <a:pt x="76" y="86"/>
                  <a:pt x="76" y="87"/>
                </a:cubicBezTo>
                <a:cubicBezTo>
                  <a:pt x="76" y="88"/>
                  <a:pt x="76" y="88"/>
                  <a:pt x="76" y="89"/>
                </a:cubicBezTo>
                <a:cubicBezTo>
                  <a:pt x="76" y="90"/>
                  <a:pt x="76" y="91"/>
                  <a:pt x="77" y="92"/>
                </a:cubicBezTo>
                <a:cubicBezTo>
                  <a:pt x="77" y="92"/>
                  <a:pt x="77" y="92"/>
                  <a:pt x="77" y="93"/>
                </a:cubicBezTo>
                <a:cubicBezTo>
                  <a:pt x="77" y="94"/>
                  <a:pt x="77" y="95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8"/>
                  <a:pt x="78" y="99"/>
                  <a:pt x="78" y="10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9" y="102"/>
                  <a:pt x="79" y="103"/>
                  <a:pt x="79" y="104"/>
                </a:cubicBezTo>
                <a:cubicBezTo>
                  <a:pt x="79" y="104"/>
                  <a:pt x="79" y="105"/>
                  <a:pt x="79" y="105"/>
                </a:cubicBezTo>
                <a:cubicBezTo>
                  <a:pt x="79" y="105"/>
                  <a:pt x="80" y="105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11"/>
                  <a:pt x="83" y="115"/>
                  <a:pt x="84" y="119"/>
                </a:cubicBezTo>
                <a:cubicBezTo>
                  <a:pt x="77" y="115"/>
                  <a:pt x="76" y="123"/>
                  <a:pt x="76" y="123"/>
                </a:cubicBezTo>
                <a:cubicBezTo>
                  <a:pt x="76" y="152"/>
                  <a:pt x="92" y="161"/>
                  <a:pt x="92" y="161"/>
                </a:cubicBezTo>
                <a:cubicBezTo>
                  <a:pt x="95" y="180"/>
                  <a:pt x="114" y="200"/>
                  <a:pt x="114" y="200"/>
                </a:cubicBezTo>
                <a:cubicBezTo>
                  <a:pt x="121" y="227"/>
                  <a:pt x="104" y="238"/>
                  <a:pt x="104" y="238"/>
                </a:cubicBezTo>
                <a:cubicBezTo>
                  <a:pt x="75" y="249"/>
                  <a:pt x="75" y="249"/>
                  <a:pt x="75" y="249"/>
                </a:cubicBezTo>
                <a:cubicBezTo>
                  <a:pt x="0" y="273"/>
                  <a:pt x="0" y="339"/>
                  <a:pt x="0" y="339"/>
                </a:cubicBezTo>
                <a:cubicBezTo>
                  <a:pt x="137" y="339"/>
                  <a:pt x="137" y="339"/>
                  <a:pt x="137" y="339"/>
                </a:cubicBezTo>
                <a:cubicBezTo>
                  <a:pt x="148" y="271"/>
                  <a:pt x="148" y="271"/>
                  <a:pt x="148" y="271"/>
                </a:cubicBezTo>
                <a:cubicBezTo>
                  <a:pt x="136" y="258"/>
                  <a:pt x="136" y="258"/>
                  <a:pt x="136" y="258"/>
                </a:cubicBezTo>
                <a:cubicBezTo>
                  <a:pt x="146" y="249"/>
                  <a:pt x="146" y="249"/>
                  <a:pt x="146" y="249"/>
                </a:cubicBezTo>
                <a:cubicBezTo>
                  <a:pt x="166" y="249"/>
                  <a:pt x="166" y="249"/>
                  <a:pt x="166" y="249"/>
                </a:cubicBezTo>
                <a:cubicBezTo>
                  <a:pt x="175" y="258"/>
                  <a:pt x="175" y="258"/>
                  <a:pt x="175" y="258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74" y="339"/>
                  <a:pt x="174" y="339"/>
                  <a:pt x="174" y="339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307" y="274"/>
                  <a:pt x="238" y="252"/>
                  <a:pt x="216" y="244"/>
                </a:cubicBezTo>
                <a:close/>
                <a:moveTo>
                  <a:pt x="96" y="158"/>
                </a:moveTo>
                <a:cubicBezTo>
                  <a:pt x="94" y="157"/>
                  <a:pt x="86" y="153"/>
                  <a:pt x="81" y="139"/>
                </a:cubicBezTo>
                <a:cubicBezTo>
                  <a:pt x="81" y="139"/>
                  <a:pt x="77" y="124"/>
                  <a:pt x="81" y="123"/>
                </a:cubicBezTo>
                <a:cubicBezTo>
                  <a:pt x="81" y="123"/>
                  <a:pt x="86" y="119"/>
                  <a:pt x="93" y="136"/>
                </a:cubicBezTo>
                <a:cubicBezTo>
                  <a:pt x="94" y="139"/>
                  <a:pt x="96" y="142"/>
                  <a:pt x="97" y="143"/>
                </a:cubicBezTo>
                <a:cubicBezTo>
                  <a:pt x="97" y="143"/>
                  <a:pt x="82" y="98"/>
                  <a:pt x="105" y="72"/>
                </a:cubicBezTo>
                <a:cubicBezTo>
                  <a:pt x="105" y="72"/>
                  <a:pt x="155" y="137"/>
                  <a:pt x="211" y="10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38"/>
                  <a:pt x="211" y="143"/>
                  <a:pt x="215" y="136"/>
                </a:cubicBezTo>
                <a:cubicBezTo>
                  <a:pt x="222" y="120"/>
                  <a:pt x="222" y="130"/>
                  <a:pt x="222" y="130"/>
                </a:cubicBezTo>
                <a:cubicBezTo>
                  <a:pt x="220" y="148"/>
                  <a:pt x="212" y="156"/>
                  <a:pt x="206" y="161"/>
                </a:cubicBezTo>
                <a:cubicBezTo>
                  <a:pt x="201" y="176"/>
                  <a:pt x="193" y="190"/>
                  <a:pt x="183" y="201"/>
                </a:cubicBezTo>
                <a:cubicBezTo>
                  <a:pt x="152" y="236"/>
                  <a:pt x="121" y="201"/>
                  <a:pt x="121" y="201"/>
                </a:cubicBezTo>
                <a:cubicBezTo>
                  <a:pt x="109" y="191"/>
                  <a:pt x="101" y="175"/>
                  <a:pt x="96" y="158"/>
                </a:cubicBezTo>
                <a:close/>
                <a:moveTo>
                  <a:pt x="185" y="222"/>
                </a:moveTo>
                <a:cubicBezTo>
                  <a:pt x="166" y="245"/>
                  <a:pt x="166" y="245"/>
                  <a:pt x="166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117" y="225"/>
                  <a:pt x="119" y="216"/>
                  <a:pt x="119" y="204"/>
                </a:cubicBezTo>
                <a:cubicBezTo>
                  <a:pt x="119" y="204"/>
                  <a:pt x="132" y="221"/>
                  <a:pt x="152" y="220"/>
                </a:cubicBezTo>
                <a:cubicBezTo>
                  <a:pt x="152" y="220"/>
                  <a:pt x="171" y="222"/>
                  <a:pt x="185" y="204"/>
                </a:cubicBezTo>
                <a:lnTo>
                  <a:pt x="185" y="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87" name="文本框 3186"/>
          <p:cNvSpPr txBox="1"/>
          <p:nvPr/>
        </p:nvSpPr>
        <p:spPr>
          <a:xfrm>
            <a:off x="5109010" y="3448870"/>
            <a:ext cx="163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dirty="0">
              <a:solidFill>
                <a:prstClr val="whit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grpSp>
        <p:nvGrpSpPr>
          <p:cNvPr id="3188" name="组合 3187"/>
          <p:cNvGrpSpPr/>
          <p:nvPr/>
        </p:nvGrpSpPr>
        <p:grpSpPr>
          <a:xfrm>
            <a:off x="4609124" y="5241884"/>
            <a:ext cx="343851" cy="388267"/>
            <a:chOff x="1027865" y="1177546"/>
            <a:chExt cx="670069" cy="756622"/>
          </a:xfrm>
          <a:solidFill>
            <a:schemeClr val="bg1"/>
          </a:solidFill>
        </p:grpSpPr>
        <p:sp>
          <p:nvSpPr>
            <p:cNvPr id="3189" name="Oval 648"/>
            <p:cNvSpPr>
              <a:spLocks noChangeArrowheads="1"/>
            </p:cNvSpPr>
            <p:nvPr/>
          </p:nvSpPr>
          <p:spPr bwMode="auto">
            <a:xfrm>
              <a:off x="1494533" y="1264821"/>
              <a:ext cx="189697" cy="21926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0" name="Freeform 649"/>
            <p:cNvSpPr>
              <a:spLocks noEditPoints="1"/>
            </p:cNvSpPr>
            <p:nvPr/>
          </p:nvSpPr>
          <p:spPr bwMode="auto">
            <a:xfrm>
              <a:off x="1301951" y="1177546"/>
              <a:ext cx="199795" cy="173829"/>
            </a:xfrm>
            <a:custGeom>
              <a:avLst/>
              <a:gdLst>
                <a:gd name="T0" fmla="*/ 106 w 117"/>
                <a:gd name="T1" fmla="*/ 67 h 102"/>
                <a:gd name="T2" fmla="*/ 117 w 117"/>
                <a:gd name="T3" fmla="*/ 45 h 102"/>
                <a:gd name="T4" fmla="*/ 117 w 117"/>
                <a:gd name="T5" fmla="*/ 24 h 102"/>
                <a:gd name="T6" fmla="*/ 94 w 117"/>
                <a:gd name="T7" fmla="*/ 0 h 102"/>
                <a:gd name="T8" fmla="*/ 23 w 117"/>
                <a:gd name="T9" fmla="*/ 0 h 102"/>
                <a:gd name="T10" fmla="*/ 0 w 117"/>
                <a:gd name="T11" fmla="*/ 24 h 102"/>
                <a:gd name="T12" fmla="*/ 0 w 117"/>
                <a:gd name="T13" fmla="*/ 45 h 102"/>
                <a:gd name="T14" fmla="*/ 23 w 117"/>
                <a:gd name="T15" fmla="*/ 70 h 102"/>
                <a:gd name="T16" fmla="*/ 73 w 117"/>
                <a:gd name="T17" fmla="*/ 70 h 102"/>
                <a:gd name="T18" fmla="*/ 110 w 117"/>
                <a:gd name="T19" fmla="*/ 102 h 102"/>
                <a:gd name="T20" fmla="*/ 106 w 117"/>
                <a:gd name="T21" fmla="*/ 67 h 102"/>
                <a:gd name="T22" fmla="*/ 88 w 117"/>
                <a:gd name="T23" fmla="*/ 60 h 102"/>
                <a:gd name="T24" fmla="*/ 31 w 117"/>
                <a:gd name="T25" fmla="*/ 60 h 102"/>
                <a:gd name="T26" fmla="*/ 13 w 117"/>
                <a:gd name="T27" fmla="*/ 43 h 102"/>
                <a:gd name="T28" fmla="*/ 13 w 117"/>
                <a:gd name="T29" fmla="*/ 27 h 102"/>
                <a:gd name="T30" fmla="*/ 31 w 117"/>
                <a:gd name="T31" fmla="*/ 9 h 102"/>
                <a:gd name="T32" fmla="*/ 88 w 117"/>
                <a:gd name="T33" fmla="*/ 9 h 102"/>
                <a:gd name="T34" fmla="*/ 106 w 117"/>
                <a:gd name="T35" fmla="*/ 27 h 102"/>
                <a:gd name="T36" fmla="*/ 106 w 117"/>
                <a:gd name="T37" fmla="*/ 43 h 102"/>
                <a:gd name="T38" fmla="*/ 88 w 117"/>
                <a:gd name="T39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02">
                  <a:moveTo>
                    <a:pt x="106" y="67"/>
                  </a:moveTo>
                  <a:cubicBezTo>
                    <a:pt x="112" y="62"/>
                    <a:pt x="117" y="55"/>
                    <a:pt x="117" y="45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1"/>
                    <a:pt x="107" y="0"/>
                    <a:pt x="9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9"/>
                    <a:pt x="10" y="70"/>
                    <a:pt x="2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110" y="102"/>
                    <a:pt x="110" y="102"/>
                    <a:pt x="110" y="102"/>
                  </a:cubicBezTo>
                  <a:lnTo>
                    <a:pt x="106" y="67"/>
                  </a:lnTo>
                  <a:close/>
                  <a:moveTo>
                    <a:pt x="88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21" y="60"/>
                    <a:pt x="13" y="52"/>
                    <a:pt x="13" y="43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17"/>
                    <a:pt x="21" y="9"/>
                    <a:pt x="31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98" y="9"/>
                    <a:pt x="106" y="17"/>
                    <a:pt x="106" y="27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52"/>
                    <a:pt x="98" y="60"/>
                    <a:pt x="8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1" name="Freeform 650"/>
            <p:cNvSpPr>
              <a:spLocks/>
            </p:cNvSpPr>
            <p:nvPr/>
          </p:nvSpPr>
          <p:spPr bwMode="auto">
            <a:xfrm>
              <a:off x="1455584" y="1491302"/>
              <a:ext cx="242350" cy="325297"/>
            </a:xfrm>
            <a:custGeom>
              <a:avLst/>
              <a:gdLst>
                <a:gd name="T0" fmla="*/ 71 w 142"/>
                <a:gd name="T1" fmla="*/ 3 h 191"/>
                <a:gd name="T2" fmla="*/ 57 w 142"/>
                <a:gd name="T3" fmla="*/ 97 h 191"/>
                <a:gd name="T4" fmla="*/ 15 w 142"/>
                <a:gd name="T5" fmla="*/ 123 h 191"/>
                <a:gd name="T6" fmla="*/ 15 w 142"/>
                <a:gd name="T7" fmla="*/ 85 h 191"/>
                <a:gd name="T8" fmla="*/ 71 w 142"/>
                <a:gd name="T9" fmla="*/ 3 h 191"/>
                <a:gd name="T10" fmla="*/ 0 w 142"/>
                <a:gd name="T11" fmla="*/ 97 h 191"/>
                <a:gd name="T12" fmla="*/ 0 w 142"/>
                <a:gd name="T13" fmla="*/ 150 h 191"/>
                <a:gd name="T14" fmla="*/ 71 w 142"/>
                <a:gd name="T15" fmla="*/ 191 h 191"/>
                <a:gd name="T16" fmla="*/ 142 w 142"/>
                <a:gd name="T17" fmla="*/ 163 h 191"/>
                <a:gd name="T18" fmla="*/ 142 w 142"/>
                <a:gd name="T19" fmla="*/ 49 h 191"/>
                <a:gd name="T20" fmla="*/ 71 w 142"/>
                <a:gd name="T21" fmla="*/ 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91">
                  <a:moveTo>
                    <a:pt x="71" y="3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16" y="3"/>
                    <a:pt x="0" y="97"/>
                    <a:pt x="0" y="97"/>
                  </a:cubicBezTo>
                  <a:cubicBezTo>
                    <a:pt x="0" y="97"/>
                    <a:pt x="0" y="128"/>
                    <a:pt x="0" y="150"/>
                  </a:cubicBezTo>
                  <a:cubicBezTo>
                    <a:pt x="0" y="173"/>
                    <a:pt x="8" y="191"/>
                    <a:pt x="71" y="191"/>
                  </a:cubicBezTo>
                  <a:cubicBezTo>
                    <a:pt x="134" y="191"/>
                    <a:pt x="142" y="163"/>
                    <a:pt x="142" y="163"/>
                  </a:cubicBezTo>
                  <a:cubicBezTo>
                    <a:pt x="142" y="163"/>
                    <a:pt x="142" y="98"/>
                    <a:pt x="142" y="49"/>
                  </a:cubicBezTo>
                  <a:cubicBezTo>
                    <a:pt x="142" y="0"/>
                    <a:pt x="71" y="3"/>
                    <a:pt x="7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2" name="Oval 651"/>
            <p:cNvSpPr>
              <a:spLocks noChangeArrowheads="1"/>
            </p:cNvSpPr>
            <p:nvPr/>
          </p:nvSpPr>
          <p:spPr bwMode="auto">
            <a:xfrm>
              <a:off x="1421683" y="1225150"/>
              <a:ext cx="21638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3" name="Oval 652"/>
            <p:cNvSpPr>
              <a:spLocks noChangeArrowheads="1"/>
            </p:cNvSpPr>
            <p:nvPr/>
          </p:nvSpPr>
          <p:spPr bwMode="auto">
            <a:xfrm>
              <a:off x="1387062" y="1225150"/>
              <a:ext cx="23802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4" name="Oval 653"/>
            <p:cNvSpPr>
              <a:spLocks noChangeArrowheads="1"/>
            </p:cNvSpPr>
            <p:nvPr/>
          </p:nvSpPr>
          <p:spPr bwMode="auto">
            <a:xfrm>
              <a:off x="1351719" y="1223708"/>
              <a:ext cx="23802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5" name="Oval 654"/>
            <p:cNvSpPr>
              <a:spLocks noChangeArrowheads="1"/>
            </p:cNvSpPr>
            <p:nvPr/>
          </p:nvSpPr>
          <p:spPr bwMode="auto">
            <a:xfrm>
              <a:off x="1353162" y="1396094"/>
              <a:ext cx="22360" cy="21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6" name="Oval 655"/>
            <p:cNvSpPr>
              <a:spLocks noChangeArrowheads="1"/>
            </p:cNvSpPr>
            <p:nvPr/>
          </p:nvSpPr>
          <p:spPr bwMode="auto">
            <a:xfrm>
              <a:off x="1317098" y="1397536"/>
              <a:ext cx="22360" cy="22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7" name="Oval 656"/>
            <p:cNvSpPr>
              <a:spLocks noChangeArrowheads="1"/>
            </p:cNvSpPr>
            <p:nvPr/>
          </p:nvSpPr>
          <p:spPr bwMode="auto">
            <a:xfrm>
              <a:off x="1283198" y="1397536"/>
              <a:ext cx="23802" cy="22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8" name="Freeform 657"/>
            <p:cNvSpPr>
              <a:spLocks/>
            </p:cNvSpPr>
            <p:nvPr/>
          </p:nvSpPr>
          <p:spPr bwMode="auto">
            <a:xfrm>
              <a:off x="1027865" y="1608871"/>
              <a:ext cx="240186" cy="325297"/>
            </a:xfrm>
            <a:custGeom>
              <a:avLst/>
              <a:gdLst>
                <a:gd name="T0" fmla="*/ 71 w 141"/>
                <a:gd name="T1" fmla="*/ 3 h 191"/>
                <a:gd name="T2" fmla="*/ 127 w 141"/>
                <a:gd name="T3" fmla="*/ 84 h 191"/>
                <a:gd name="T4" fmla="*/ 127 w 141"/>
                <a:gd name="T5" fmla="*/ 122 h 191"/>
                <a:gd name="T6" fmla="*/ 85 w 141"/>
                <a:gd name="T7" fmla="*/ 97 h 191"/>
                <a:gd name="T8" fmla="*/ 71 w 141"/>
                <a:gd name="T9" fmla="*/ 3 h 191"/>
                <a:gd name="T10" fmla="*/ 0 w 141"/>
                <a:gd name="T11" fmla="*/ 48 h 191"/>
                <a:gd name="T12" fmla="*/ 0 w 141"/>
                <a:gd name="T13" fmla="*/ 163 h 191"/>
                <a:gd name="T14" fmla="*/ 71 w 141"/>
                <a:gd name="T15" fmla="*/ 191 h 191"/>
                <a:gd name="T16" fmla="*/ 141 w 141"/>
                <a:gd name="T17" fmla="*/ 150 h 191"/>
                <a:gd name="T18" fmla="*/ 141 w 141"/>
                <a:gd name="T19" fmla="*/ 97 h 191"/>
                <a:gd name="T20" fmla="*/ 71 w 141"/>
                <a:gd name="T21" fmla="*/ 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91">
                  <a:moveTo>
                    <a:pt x="71" y="3"/>
                  </a:moveTo>
                  <a:cubicBezTo>
                    <a:pt x="127" y="84"/>
                    <a:pt x="127" y="84"/>
                    <a:pt x="127" y="84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1" y="3"/>
                    <a:pt x="0" y="0"/>
                    <a:pt x="0" y="48"/>
                  </a:cubicBezTo>
                  <a:cubicBezTo>
                    <a:pt x="0" y="98"/>
                    <a:pt x="0" y="163"/>
                    <a:pt x="0" y="163"/>
                  </a:cubicBezTo>
                  <a:cubicBezTo>
                    <a:pt x="0" y="163"/>
                    <a:pt x="8" y="191"/>
                    <a:pt x="71" y="191"/>
                  </a:cubicBezTo>
                  <a:cubicBezTo>
                    <a:pt x="134" y="191"/>
                    <a:pt x="141" y="173"/>
                    <a:pt x="141" y="150"/>
                  </a:cubicBezTo>
                  <a:cubicBezTo>
                    <a:pt x="141" y="127"/>
                    <a:pt x="141" y="97"/>
                    <a:pt x="141" y="97"/>
                  </a:cubicBezTo>
                  <a:cubicBezTo>
                    <a:pt x="141" y="97"/>
                    <a:pt x="126" y="3"/>
                    <a:pt x="7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9" name="Freeform 658"/>
            <p:cNvSpPr>
              <a:spLocks noEditPoints="1"/>
            </p:cNvSpPr>
            <p:nvPr/>
          </p:nvSpPr>
          <p:spPr bwMode="auto">
            <a:xfrm>
              <a:off x="1226938" y="1347768"/>
              <a:ext cx="197631" cy="175992"/>
            </a:xfrm>
            <a:custGeom>
              <a:avLst/>
              <a:gdLst>
                <a:gd name="T0" fmla="*/ 94 w 116"/>
                <a:gd name="T1" fmla="*/ 0 h 103"/>
                <a:gd name="T2" fmla="*/ 22 w 116"/>
                <a:gd name="T3" fmla="*/ 0 h 103"/>
                <a:gd name="T4" fmla="*/ 0 w 116"/>
                <a:gd name="T5" fmla="*/ 25 h 103"/>
                <a:gd name="T6" fmla="*/ 0 w 116"/>
                <a:gd name="T7" fmla="*/ 46 h 103"/>
                <a:gd name="T8" fmla="*/ 11 w 116"/>
                <a:gd name="T9" fmla="*/ 67 h 103"/>
                <a:gd name="T10" fmla="*/ 6 w 116"/>
                <a:gd name="T11" fmla="*/ 103 h 103"/>
                <a:gd name="T12" fmla="*/ 43 w 116"/>
                <a:gd name="T13" fmla="*/ 71 h 103"/>
                <a:gd name="T14" fmla="*/ 94 w 116"/>
                <a:gd name="T15" fmla="*/ 71 h 103"/>
                <a:gd name="T16" fmla="*/ 116 w 116"/>
                <a:gd name="T17" fmla="*/ 46 h 103"/>
                <a:gd name="T18" fmla="*/ 116 w 116"/>
                <a:gd name="T19" fmla="*/ 25 h 103"/>
                <a:gd name="T20" fmla="*/ 94 w 116"/>
                <a:gd name="T21" fmla="*/ 0 h 103"/>
                <a:gd name="T22" fmla="*/ 104 w 116"/>
                <a:gd name="T23" fmla="*/ 43 h 103"/>
                <a:gd name="T24" fmla="*/ 86 w 116"/>
                <a:gd name="T25" fmla="*/ 61 h 103"/>
                <a:gd name="T26" fmla="*/ 29 w 116"/>
                <a:gd name="T27" fmla="*/ 61 h 103"/>
                <a:gd name="T28" fmla="*/ 11 w 116"/>
                <a:gd name="T29" fmla="*/ 43 h 103"/>
                <a:gd name="T30" fmla="*/ 11 w 116"/>
                <a:gd name="T31" fmla="*/ 28 h 103"/>
                <a:gd name="T32" fmla="*/ 29 w 116"/>
                <a:gd name="T33" fmla="*/ 10 h 103"/>
                <a:gd name="T34" fmla="*/ 86 w 116"/>
                <a:gd name="T35" fmla="*/ 10 h 103"/>
                <a:gd name="T36" fmla="*/ 104 w 116"/>
                <a:gd name="T37" fmla="*/ 28 h 103"/>
                <a:gd name="T38" fmla="*/ 104 w 116"/>
                <a:gd name="T39" fmla="*/ 4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03">
                  <a:moveTo>
                    <a:pt x="9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5"/>
                    <a:pt x="4" y="63"/>
                    <a:pt x="11" y="67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06" y="71"/>
                    <a:pt x="116" y="60"/>
                    <a:pt x="116" y="4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11"/>
                    <a:pt x="106" y="0"/>
                    <a:pt x="94" y="0"/>
                  </a:cubicBezTo>
                  <a:close/>
                  <a:moveTo>
                    <a:pt x="104" y="43"/>
                  </a:moveTo>
                  <a:cubicBezTo>
                    <a:pt x="104" y="53"/>
                    <a:pt x="96" y="61"/>
                    <a:pt x="86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19" y="61"/>
                    <a:pt x="11" y="53"/>
                    <a:pt x="11" y="43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8"/>
                    <a:pt x="19" y="10"/>
                    <a:pt x="29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6" y="10"/>
                    <a:pt x="104" y="18"/>
                    <a:pt x="104" y="28"/>
                  </a:cubicBezTo>
                  <a:lnTo>
                    <a:pt x="10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0" name="Oval 659"/>
            <p:cNvSpPr>
              <a:spLocks noChangeArrowheads="1"/>
            </p:cNvSpPr>
            <p:nvPr/>
          </p:nvSpPr>
          <p:spPr bwMode="auto">
            <a:xfrm>
              <a:off x="1041569" y="1380225"/>
              <a:ext cx="188975" cy="2221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01" name="组合 3200"/>
          <p:cNvGrpSpPr/>
          <p:nvPr/>
        </p:nvGrpSpPr>
        <p:grpSpPr>
          <a:xfrm>
            <a:off x="5560919" y="1174852"/>
            <a:ext cx="459593" cy="572851"/>
            <a:chOff x="5307937" y="4890692"/>
            <a:chExt cx="556107" cy="693150"/>
          </a:xfrm>
          <a:solidFill>
            <a:schemeClr val="bg1"/>
          </a:solidFill>
        </p:grpSpPr>
        <p:sp>
          <p:nvSpPr>
            <p:cNvPr id="3202" name="Freeform 393"/>
            <p:cNvSpPr>
              <a:spLocks noEditPoints="1"/>
            </p:cNvSpPr>
            <p:nvPr/>
          </p:nvSpPr>
          <p:spPr bwMode="auto">
            <a:xfrm>
              <a:off x="5307937" y="5149632"/>
              <a:ext cx="556107" cy="434210"/>
            </a:xfrm>
            <a:custGeom>
              <a:avLst/>
              <a:gdLst>
                <a:gd name="T0" fmla="*/ 326 w 326"/>
                <a:gd name="T1" fmla="*/ 81 h 255"/>
                <a:gd name="T2" fmla="*/ 245 w 326"/>
                <a:gd name="T3" fmla="*/ 0 h 255"/>
                <a:gd name="T4" fmla="*/ 211 w 326"/>
                <a:gd name="T5" fmla="*/ 13 h 255"/>
                <a:gd name="T6" fmla="*/ 183 w 326"/>
                <a:gd name="T7" fmla="*/ 3 h 255"/>
                <a:gd name="T8" fmla="*/ 145 w 326"/>
                <a:gd name="T9" fmla="*/ 12 h 255"/>
                <a:gd name="T10" fmla="*/ 145 w 326"/>
                <a:gd name="T11" fmla="*/ 81 h 255"/>
                <a:gd name="T12" fmla="*/ 95 w 326"/>
                <a:gd name="T13" fmla="*/ 93 h 255"/>
                <a:gd name="T14" fmla="*/ 89 w 326"/>
                <a:gd name="T15" fmla="*/ 124 h 255"/>
                <a:gd name="T16" fmla="*/ 69 w 326"/>
                <a:gd name="T17" fmla="*/ 104 h 255"/>
                <a:gd name="T18" fmla="*/ 49 w 326"/>
                <a:gd name="T19" fmla="*/ 126 h 255"/>
                <a:gd name="T20" fmla="*/ 24 w 326"/>
                <a:gd name="T21" fmla="*/ 124 h 255"/>
                <a:gd name="T22" fmla="*/ 24 w 326"/>
                <a:gd name="T23" fmla="*/ 150 h 255"/>
                <a:gd name="T24" fmla="*/ 0 w 326"/>
                <a:gd name="T25" fmla="*/ 161 h 255"/>
                <a:gd name="T26" fmla="*/ 16 w 326"/>
                <a:gd name="T27" fmla="*/ 185 h 255"/>
                <a:gd name="T28" fmla="*/ 5 w 326"/>
                <a:gd name="T29" fmla="*/ 210 h 255"/>
                <a:gd name="T30" fmla="*/ 30 w 326"/>
                <a:gd name="T31" fmla="*/ 218 h 255"/>
                <a:gd name="T32" fmla="*/ 36 w 326"/>
                <a:gd name="T33" fmla="*/ 244 h 255"/>
                <a:gd name="T34" fmla="*/ 63 w 326"/>
                <a:gd name="T35" fmla="*/ 237 h 255"/>
                <a:gd name="T36" fmla="*/ 82 w 326"/>
                <a:gd name="T37" fmla="*/ 255 h 255"/>
                <a:gd name="T38" fmla="*/ 102 w 326"/>
                <a:gd name="T39" fmla="*/ 233 h 255"/>
                <a:gd name="T40" fmla="*/ 126 w 326"/>
                <a:gd name="T41" fmla="*/ 236 h 255"/>
                <a:gd name="T42" fmla="*/ 127 w 326"/>
                <a:gd name="T43" fmla="*/ 209 h 255"/>
                <a:gd name="T44" fmla="*/ 149 w 326"/>
                <a:gd name="T45" fmla="*/ 203 h 255"/>
                <a:gd name="T46" fmla="*/ 221 w 326"/>
                <a:gd name="T47" fmla="*/ 207 h 255"/>
                <a:gd name="T48" fmla="*/ 326 w 326"/>
                <a:gd name="T49" fmla="*/ 93 h 255"/>
                <a:gd name="T50" fmla="*/ 276 w 326"/>
                <a:gd name="T51" fmla="*/ 81 h 255"/>
                <a:gd name="T52" fmla="*/ 175 w 326"/>
                <a:gd name="T53" fmla="*/ 93 h 255"/>
                <a:gd name="T54" fmla="*/ 166 w 326"/>
                <a:gd name="T55" fmla="*/ 104 h 255"/>
                <a:gd name="T56" fmla="*/ 156 w 326"/>
                <a:gd name="T57" fmla="*/ 93 h 255"/>
                <a:gd name="T58" fmla="*/ 75 w 326"/>
                <a:gd name="T59" fmla="*/ 210 h 255"/>
                <a:gd name="T60" fmla="*/ 75 w 326"/>
                <a:gd name="T61" fmla="*/ 149 h 255"/>
                <a:gd name="T62" fmla="*/ 106 w 326"/>
                <a:gd name="T63" fmla="*/ 180 h 255"/>
                <a:gd name="T64" fmla="*/ 75 w 326"/>
                <a:gd name="T65" fmla="*/ 210 h 255"/>
                <a:gd name="T66" fmla="*/ 183 w 326"/>
                <a:gd name="T67" fmla="*/ 81 h 255"/>
                <a:gd name="T68" fmla="*/ 237 w 326"/>
                <a:gd name="T69" fmla="*/ 93 h 255"/>
                <a:gd name="T70" fmla="*/ 266 w 326"/>
                <a:gd name="T71" fmla="*/ 94 h 255"/>
                <a:gd name="T72" fmla="*/ 247 w 326"/>
                <a:gd name="T73" fmla="*/ 94 h 255"/>
                <a:gd name="T74" fmla="*/ 257 w 326"/>
                <a:gd name="T75" fmla="*/ 85 h 255"/>
                <a:gd name="T76" fmla="*/ 266 w 326"/>
                <a:gd name="T77" fmla="*/ 9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255">
                  <a:moveTo>
                    <a:pt x="276" y="81"/>
                  </a:moveTo>
                  <a:cubicBezTo>
                    <a:pt x="326" y="81"/>
                    <a:pt x="326" y="81"/>
                    <a:pt x="326" y="81"/>
                  </a:cubicBezTo>
                  <a:cubicBezTo>
                    <a:pt x="326" y="45"/>
                    <a:pt x="302" y="24"/>
                    <a:pt x="276" y="12"/>
                  </a:cubicBezTo>
                  <a:cubicBezTo>
                    <a:pt x="266" y="6"/>
                    <a:pt x="254" y="3"/>
                    <a:pt x="245" y="0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67" y="3"/>
                    <a:pt x="156" y="6"/>
                    <a:pt x="145" y="12"/>
                  </a:cubicBezTo>
                  <a:cubicBezTo>
                    <a:pt x="120" y="24"/>
                    <a:pt x="95" y="45"/>
                    <a:pt x="95" y="81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145" y="93"/>
                    <a:pt x="145" y="93"/>
                    <a:pt x="145" y="93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5" y="106"/>
                    <a:pt x="95" y="117"/>
                    <a:pt x="95" y="126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24" y="208"/>
                    <a:pt x="24" y="208"/>
                    <a:pt x="24" y="20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24" y="235"/>
                    <a:pt x="24" y="235"/>
                    <a:pt x="24" y="235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63" y="237"/>
                    <a:pt x="63" y="237"/>
                    <a:pt x="63" y="237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82" y="255"/>
                    <a:pt x="82" y="255"/>
                    <a:pt x="82" y="255"/>
                  </a:cubicBezTo>
                  <a:cubicBezTo>
                    <a:pt x="87" y="236"/>
                    <a:pt x="87" y="236"/>
                    <a:pt x="87" y="236"/>
                  </a:cubicBezTo>
                  <a:cubicBezTo>
                    <a:pt x="102" y="233"/>
                    <a:pt x="102" y="233"/>
                    <a:pt x="102" y="233"/>
                  </a:cubicBezTo>
                  <a:cubicBezTo>
                    <a:pt x="115" y="244"/>
                    <a:pt x="115" y="244"/>
                    <a:pt x="115" y="244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19" y="218"/>
                    <a:pt x="119" y="218"/>
                    <a:pt x="119" y="218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62" y="205"/>
                    <a:pt x="179" y="207"/>
                    <a:pt x="200" y="207"/>
                  </a:cubicBezTo>
                  <a:cubicBezTo>
                    <a:pt x="221" y="207"/>
                    <a:pt x="221" y="207"/>
                    <a:pt x="221" y="207"/>
                  </a:cubicBezTo>
                  <a:cubicBezTo>
                    <a:pt x="323" y="207"/>
                    <a:pt x="326" y="169"/>
                    <a:pt x="326" y="169"/>
                  </a:cubicBezTo>
                  <a:cubicBezTo>
                    <a:pt x="326" y="169"/>
                    <a:pt x="326" y="157"/>
                    <a:pt x="326" y="93"/>
                  </a:cubicBezTo>
                  <a:cubicBezTo>
                    <a:pt x="276" y="93"/>
                    <a:pt x="276" y="93"/>
                    <a:pt x="276" y="93"/>
                  </a:cubicBezTo>
                  <a:lnTo>
                    <a:pt x="276" y="81"/>
                  </a:lnTo>
                  <a:close/>
                  <a:moveTo>
                    <a:pt x="166" y="85"/>
                  </a:moveTo>
                  <a:cubicBezTo>
                    <a:pt x="171" y="85"/>
                    <a:pt x="175" y="88"/>
                    <a:pt x="175" y="93"/>
                  </a:cubicBezTo>
                  <a:cubicBezTo>
                    <a:pt x="175" y="93"/>
                    <a:pt x="175" y="94"/>
                    <a:pt x="175" y="94"/>
                  </a:cubicBezTo>
                  <a:cubicBezTo>
                    <a:pt x="175" y="100"/>
                    <a:pt x="171" y="104"/>
                    <a:pt x="166" y="104"/>
                  </a:cubicBezTo>
                  <a:cubicBezTo>
                    <a:pt x="160" y="104"/>
                    <a:pt x="156" y="100"/>
                    <a:pt x="156" y="94"/>
                  </a:cubicBezTo>
                  <a:cubicBezTo>
                    <a:pt x="156" y="94"/>
                    <a:pt x="156" y="93"/>
                    <a:pt x="156" y="93"/>
                  </a:cubicBezTo>
                  <a:cubicBezTo>
                    <a:pt x="157" y="88"/>
                    <a:pt x="161" y="85"/>
                    <a:pt x="166" y="85"/>
                  </a:cubicBezTo>
                  <a:close/>
                  <a:moveTo>
                    <a:pt x="75" y="210"/>
                  </a:moveTo>
                  <a:cubicBezTo>
                    <a:pt x="59" y="210"/>
                    <a:pt x="45" y="197"/>
                    <a:pt x="45" y="180"/>
                  </a:cubicBezTo>
                  <a:cubicBezTo>
                    <a:pt x="45" y="163"/>
                    <a:pt x="59" y="149"/>
                    <a:pt x="75" y="149"/>
                  </a:cubicBezTo>
                  <a:cubicBezTo>
                    <a:pt x="83" y="149"/>
                    <a:pt x="90" y="152"/>
                    <a:pt x="95" y="156"/>
                  </a:cubicBezTo>
                  <a:cubicBezTo>
                    <a:pt x="102" y="162"/>
                    <a:pt x="106" y="170"/>
                    <a:pt x="106" y="180"/>
                  </a:cubicBezTo>
                  <a:cubicBezTo>
                    <a:pt x="106" y="181"/>
                    <a:pt x="106" y="183"/>
                    <a:pt x="106" y="185"/>
                  </a:cubicBezTo>
                  <a:cubicBezTo>
                    <a:pt x="103" y="199"/>
                    <a:pt x="91" y="210"/>
                    <a:pt x="75" y="210"/>
                  </a:cubicBezTo>
                  <a:close/>
                  <a:moveTo>
                    <a:pt x="183" y="93"/>
                  </a:moveTo>
                  <a:cubicBezTo>
                    <a:pt x="183" y="81"/>
                    <a:pt x="183" y="81"/>
                    <a:pt x="183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7" y="93"/>
                    <a:pt x="237" y="93"/>
                    <a:pt x="237" y="93"/>
                  </a:cubicBezTo>
                  <a:lnTo>
                    <a:pt x="183" y="93"/>
                  </a:lnTo>
                  <a:close/>
                  <a:moveTo>
                    <a:pt x="266" y="94"/>
                  </a:moveTo>
                  <a:cubicBezTo>
                    <a:pt x="266" y="100"/>
                    <a:pt x="262" y="104"/>
                    <a:pt x="257" y="104"/>
                  </a:cubicBezTo>
                  <a:cubicBezTo>
                    <a:pt x="251" y="104"/>
                    <a:pt x="247" y="100"/>
                    <a:pt x="247" y="94"/>
                  </a:cubicBezTo>
                  <a:cubicBezTo>
                    <a:pt x="247" y="94"/>
                    <a:pt x="247" y="93"/>
                    <a:pt x="247" y="93"/>
                  </a:cubicBezTo>
                  <a:cubicBezTo>
                    <a:pt x="248" y="88"/>
                    <a:pt x="252" y="85"/>
                    <a:pt x="257" y="85"/>
                  </a:cubicBezTo>
                  <a:cubicBezTo>
                    <a:pt x="261" y="85"/>
                    <a:pt x="265" y="88"/>
                    <a:pt x="266" y="93"/>
                  </a:cubicBezTo>
                  <a:cubicBezTo>
                    <a:pt x="266" y="93"/>
                    <a:pt x="266" y="94"/>
                    <a:pt x="26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3" name="Freeform 394"/>
            <p:cNvSpPr>
              <a:spLocks/>
            </p:cNvSpPr>
            <p:nvPr/>
          </p:nvSpPr>
          <p:spPr bwMode="auto">
            <a:xfrm>
              <a:off x="5553172" y="4890692"/>
              <a:ext cx="227203" cy="131273"/>
            </a:xfrm>
            <a:custGeom>
              <a:avLst/>
              <a:gdLst>
                <a:gd name="T0" fmla="*/ 27 w 133"/>
                <a:gd name="T1" fmla="*/ 77 h 77"/>
                <a:gd name="T2" fmla="*/ 39 w 133"/>
                <a:gd name="T3" fmla="*/ 49 h 77"/>
                <a:gd name="T4" fmla="*/ 39 w 133"/>
                <a:gd name="T5" fmla="*/ 77 h 77"/>
                <a:gd name="T6" fmla="*/ 91 w 133"/>
                <a:gd name="T7" fmla="*/ 77 h 77"/>
                <a:gd name="T8" fmla="*/ 91 w 133"/>
                <a:gd name="T9" fmla="*/ 49 h 77"/>
                <a:gd name="T10" fmla="*/ 103 w 133"/>
                <a:gd name="T11" fmla="*/ 77 h 77"/>
                <a:gd name="T12" fmla="*/ 125 w 133"/>
                <a:gd name="T13" fmla="*/ 77 h 77"/>
                <a:gd name="T14" fmla="*/ 133 w 133"/>
                <a:gd name="T15" fmla="*/ 77 h 77"/>
                <a:gd name="T16" fmla="*/ 67 w 133"/>
                <a:gd name="T17" fmla="*/ 0 h 77"/>
                <a:gd name="T18" fmla="*/ 0 w 133"/>
                <a:gd name="T19" fmla="*/ 77 h 77"/>
                <a:gd name="T20" fmla="*/ 8 w 133"/>
                <a:gd name="T21" fmla="*/ 77 h 77"/>
                <a:gd name="T22" fmla="*/ 27 w 13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27" y="77"/>
                  </a:moveTo>
                  <a:cubicBezTo>
                    <a:pt x="39" y="49"/>
                    <a:pt x="39" y="49"/>
                    <a:pt x="39" y="49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3" y="34"/>
                    <a:pt x="103" y="0"/>
                    <a:pt x="67" y="0"/>
                  </a:cubicBezTo>
                  <a:cubicBezTo>
                    <a:pt x="30" y="0"/>
                    <a:pt x="0" y="34"/>
                    <a:pt x="0" y="77"/>
                  </a:cubicBezTo>
                  <a:cubicBezTo>
                    <a:pt x="8" y="77"/>
                    <a:pt x="8" y="77"/>
                    <a:pt x="8" y="77"/>
                  </a:cubicBezTo>
                  <a:lnTo>
                    <a:pt x="2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4" name="Freeform 395"/>
            <p:cNvSpPr>
              <a:spLocks/>
            </p:cNvSpPr>
            <p:nvPr/>
          </p:nvSpPr>
          <p:spPr bwMode="auto">
            <a:xfrm>
              <a:off x="5569040" y="5038554"/>
              <a:ext cx="196188" cy="98816"/>
            </a:xfrm>
            <a:custGeom>
              <a:avLst/>
              <a:gdLst>
                <a:gd name="T0" fmla="*/ 58 w 115"/>
                <a:gd name="T1" fmla="*/ 58 h 58"/>
                <a:gd name="T2" fmla="*/ 115 w 115"/>
                <a:gd name="T3" fmla="*/ 0 h 58"/>
                <a:gd name="T4" fmla="*/ 0 w 115"/>
                <a:gd name="T5" fmla="*/ 0 h 58"/>
                <a:gd name="T6" fmla="*/ 58 w 115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8">
                  <a:moveTo>
                    <a:pt x="58" y="58"/>
                  </a:moveTo>
                  <a:cubicBezTo>
                    <a:pt x="87" y="58"/>
                    <a:pt x="111" y="33"/>
                    <a:pt x="1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33"/>
                    <a:pt x="28" y="58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5" name="Freeform 396"/>
            <p:cNvSpPr>
              <a:spLocks noEditPoints="1"/>
            </p:cNvSpPr>
            <p:nvPr/>
          </p:nvSpPr>
          <p:spPr bwMode="auto">
            <a:xfrm>
              <a:off x="5391605" y="5412177"/>
              <a:ext cx="90160" cy="88718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6 h 52"/>
                <a:gd name="T4" fmla="*/ 26 w 53"/>
                <a:gd name="T5" fmla="*/ 52 h 52"/>
                <a:gd name="T6" fmla="*/ 53 w 53"/>
                <a:gd name="T7" fmla="*/ 27 h 52"/>
                <a:gd name="T8" fmla="*/ 53 w 53"/>
                <a:gd name="T9" fmla="*/ 26 h 52"/>
                <a:gd name="T10" fmla="*/ 46 w 53"/>
                <a:gd name="T11" fmla="*/ 9 h 52"/>
                <a:gd name="T12" fmla="*/ 26 w 53"/>
                <a:gd name="T13" fmla="*/ 0 h 52"/>
                <a:gd name="T14" fmla="*/ 26 w 53"/>
                <a:gd name="T15" fmla="*/ 45 h 52"/>
                <a:gd name="T16" fmla="*/ 7 w 53"/>
                <a:gd name="T17" fmla="*/ 26 h 52"/>
                <a:gd name="T18" fmla="*/ 26 w 53"/>
                <a:gd name="T19" fmla="*/ 6 h 52"/>
                <a:gd name="T20" fmla="*/ 46 w 53"/>
                <a:gd name="T21" fmla="*/ 26 h 52"/>
                <a:gd name="T22" fmla="*/ 26 w 53"/>
                <a:gd name="T23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1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9"/>
                    <a:pt x="50" y="13"/>
                    <a:pt x="46" y="9"/>
                  </a:cubicBezTo>
                  <a:cubicBezTo>
                    <a:pt x="41" y="3"/>
                    <a:pt x="34" y="0"/>
                    <a:pt x="26" y="0"/>
                  </a:cubicBezTo>
                  <a:close/>
                  <a:moveTo>
                    <a:pt x="26" y="45"/>
                  </a:moveTo>
                  <a:cubicBezTo>
                    <a:pt x="16" y="45"/>
                    <a:pt x="7" y="36"/>
                    <a:pt x="7" y="26"/>
                  </a:cubicBezTo>
                  <a:cubicBezTo>
                    <a:pt x="7" y="15"/>
                    <a:pt x="16" y="6"/>
                    <a:pt x="26" y="6"/>
                  </a:cubicBezTo>
                  <a:cubicBezTo>
                    <a:pt x="37" y="6"/>
                    <a:pt x="46" y="15"/>
                    <a:pt x="46" y="26"/>
                  </a:cubicBezTo>
                  <a:cubicBezTo>
                    <a:pt x="46" y="36"/>
                    <a:pt x="37" y="45"/>
                    <a:pt x="26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06" name="组合 3205"/>
          <p:cNvGrpSpPr/>
          <p:nvPr/>
        </p:nvGrpSpPr>
        <p:grpSpPr>
          <a:xfrm>
            <a:off x="3515661" y="2250855"/>
            <a:ext cx="575408" cy="466041"/>
            <a:chOff x="2005919" y="1192693"/>
            <a:chExt cx="842455" cy="682330"/>
          </a:xfrm>
          <a:solidFill>
            <a:schemeClr val="bg1"/>
          </a:solidFill>
        </p:grpSpPr>
        <p:sp>
          <p:nvSpPr>
            <p:cNvPr id="3207" name="Freeform 639"/>
            <p:cNvSpPr>
              <a:spLocks noEditPoints="1"/>
            </p:cNvSpPr>
            <p:nvPr/>
          </p:nvSpPr>
          <p:spPr bwMode="auto">
            <a:xfrm>
              <a:off x="2551928" y="1576413"/>
              <a:ext cx="296446" cy="298610"/>
            </a:xfrm>
            <a:custGeom>
              <a:avLst/>
              <a:gdLst>
                <a:gd name="T0" fmla="*/ 87 w 174"/>
                <a:gd name="T1" fmla="*/ 0 h 175"/>
                <a:gd name="T2" fmla="*/ 61 w 174"/>
                <a:gd name="T3" fmla="*/ 4 h 175"/>
                <a:gd name="T4" fmla="*/ 44 w 174"/>
                <a:gd name="T5" fmla="*/ 11 h 175"/>
                <a:gd name="T6" fmla="*/ 35 w 174"/>
                <a:gd name="T7" fmla="*/ 17 h 175"/>
                <a:gd name="T8" fmla="*/ 0 w 174"/>
                <a:gd name="T9" fmla="*/ 87 h 175"/>
                <a:gd name="T10" fmla="*/ 1 w 174"/>
                <a:gd name="T11" fmla="*/ 103 h 175"/>
                <a:gd name="T12" fmla="*/ 5 w 174"/>
                <a:gd name="T13" fmla="*/ 117 h 175"/>
                <a:gd name="T14" fmla="*/ 11 w 174"/>
                <a:gd name="T15" fmla="*/ 130 h 175"/>
                <a:gd name="T16" fmla="*/ 87 w 174"/>
                <a:gd name="T17" fmla="*/ 175 h 175"/>
                <a:gd name="T18" fmla="*/ 174 w 174"/>
                <a:gd name="T19" fmla="*/ 87 h 175"/>
                <a:gd name="T20" fmla="*/ 87 w 174"/>
                <a:gd name="T21" fmla="*/ 0 h 175"/>
                <a:gd name="T22" fmla="*/ 87 w 174"/>
                <a:gd name="T23" fmla="*/ 151 h 175"/>
                <a:gd name="T24" fmla="*/ 29 w 174"/>
                <a:gd name="T25" fmla="*/ 113 h 175"/>
                <a:gd name="T26" fmla="*/ 24 w 174"/>
                <a:gd name="T27" fmla="*/ 87 h 175"/>
                <a:gd name="T28" fmla="*/ 28 w 174"/>
                <a:gd name="T29" fmla="*/ 64 h 175"/>
                <a:gd name="T30" fmla="*/ 62 w 174"/>
                <a:gd name="T31" fmla="*/ 29 h 175"/>
                <a:gd name="T32" fmla="*/ 87 w 174"/>
                <a:gd name="T33" fmla="*/ 24 h 175"/>
                <a:gd name="T34" fmla="*/ 150 w 174"/>
                <a:gd name="T35" fmla="*/ 87 h 175"/>
                <a:gd name="T36" fmla="*/ 87 w 174"/>
                <a:gd name="T37" fmla="*/ 15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78" y="0"/>
                    <a:pt x="69" y="2"/>
                    <a:pt x="61" y="4"/>
                  </a:cubicBezTo>
                  <a:cubicBezTo>
                    <a:pt x="55" y="6"/>
                    <a:pt x="50" y="8"/>
                    <a:pt x="44" y="11"/>
                  </a:cubicBezTo>
                  <a:cubicBezTo>
                    <a:pt x="41" y="13"/>
                    <a:pt x="38" y="15"/>
                    <a:pt x="35" y="17"/>
                  </a:cubicBezTo>
                  <a:cubicBezTo>
                    <a:pt x="14" y="33"/>
                    <a:pt x="0" y="59"/>
                    <a:pt x="0" y="87"/>
                  </a:cubicBezTo>
                  <a:cubicBezTo>
                    <a:pt x="0" y="93"/>
                    <a:pt x="0" y="98"/>
                    <a:pt x="1" y="103"/>
                  </a:cubicBezTo>
                  <a:cubicBezTo>
                    <a:pt x="2" y="108"/>
                    <a:pt x="3" y="113"/>
                    <a:pt x="5" y="117"/>
                  </a:cubicBezTo>
                  <a:cubicBezTo>
                    <a:pt x="6" y="122"/>
                    <a:pt x="8" y="126"/>
                    <a:pt x="11" y="130"/>
                  </a:cubicBezTo>
                  <a:cubicBezTo>
                    <a:pt x="26" y="157"/>
                    <a:pt x="54" y="175"/>
                    <a:pt x="87" y="175"/>
                  </a:cubicBezTo>
                  <a:cubicBezTo>
                    <a:pt x="135" y="175"/>
                    <a:pt x="174" y="136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  <a:moveTo>
                    <a:pt x="87" y="151"/>
                  </a:moveTo>
                  <a:cubicBezTo>
                    <a:pt x="61" y="151"/>
                    <a:pt x="39" y="135"/>
                    <a:pt x="29" y="113"/>
                  </a:cubicBezTo>
                  <a:cubicBezTo>
                    <a:pt x="25" y="105"/>
                    <a:pt x="24" y="97"/>
                    <a:pt x="24" y="87"/>
                  </a:cubicBezTo>
                  <a:cubicBezTo>
                    <a:pt x="24" y="79"/>
                    <a:pt x="25" y="71"/>
                    <a:pt x="28" y="64"/>
                  </a:cubicBezTo>
                  <a:cubicBezTo>
                    <a:pt x="34" y="48"/>
                    <a:pt x="47" y="36"/>
                    <a:pt x="62" y="29"/>
                  </a:cubicBezTo>
                  <a:cubicBezTo>
                    <a:pt x="70" y="26"/>
                    <a:pt x="78" y="24"/>
                    <a:pt x="87" y="24"/>
                  </a:cubicBezTo>
                  <a:cubicBezTo>
                    <a:pt x="122" y="24"/>
                    <a:pt x="150" y="52"/>
                    <a:pt x="150" y="87"/>
                  </a:cubicBezTo>
                  <a:cubicBezTo>
                    <a:pt x="150" y="122"/>
                    <a:pt x="122" y="151"/>
                    <a:pt x="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8" name="Freeform 640"/>
            <p:cNvSpPr>
              <a:spLocks/>
            </p:cNvSpPr>
            <p:nvPr/>
          </p:nvSpPr>
          <p:spPr bwMode="auto">
            <a:xfrm>
              <a:off x="2626941" y="1647820"/>
              <a:ext cx="81505" cy="102422"/>
            </a:xfrm>
            <a:custGeom>
              <a:avLst/>
              <a:gdLst>
                <a:gd name="T0" fmla="*/ 44 w 48"/>
                <a:gd name="T1" fmla="*/ 0 h 60"/>
                <a:gd name="T2" fmla="*/ 41 w 48"/>
                <a:gd name="T3" fmla="*/ 2 h 60"/>
                <a:gd name="T4" fmla="*/ 40 w 48"/>
                <a:gd name="T5" fmla="*/ 5 h 60"/>
                <a:gd name="T6" fmla="*/ 40 w 48"/>
                <a:gd name="T7" fmla="*/ 43 h 60"/>
                <a:gd name="T8" fmla="*/ 4 w 48"/>
                <a:gd name="T9" fmla="*/ 52 h 60"/>
                <a:gd name="T10" fmla="*/ 1 w 48"/>
                <a:gd name="T11" fmla="*/ 57 h 60"/>
                <a:gd name="T12" fmla="*/ 5 w 48"/>
                <a:gd name="T13" fmla="*/ 60 h 60"/>
                <a:gd name="T14" fmla="*/ 6 w 48"/>
                <a:gd name="T15" fmla="*/ 60 h 60"/>
                <a:gd name="T16" fmla="*/ 45 w 48"/>
                <a:gd name="T17" fmla="*/ 50 h 60"/>
                <a:gd name="T18" fmla="*/ 48 w 48"/>
                <a:gd name="T19" fmla="*/ 46 h 60"/>
                <a:gd name="T20" fmla="*/ 48 w 48"/>
                <a:gd name="T21" fmla="*/ 46 h 60"/>
                <a:gd name="T22" fmla="*/ 48 w 48"/>
                <a:gd name="T23" fmla="*/ 46 h 60"/>
                <a:gd name="T24" fmla="*/ 48 w 48"/>
                <a:gd name="T25" fmla="*/ 45 h 60"/>
                <a:gd name="T26" fmla="*/ 48 w 48"/>
                <a:gd name="T27" fmla="*/ 5 h 60"/>
                <a:gd name="T28" fmla="*/ 44 w 48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60">
                  <a:moveTo>
                    <a:pt x="44" y="0"/>
                  </a:moveTo>
                  <a:cubicBezTo>
                    <a:pt x="43" y="0"/>
                    <a:pt x="42" y="1"/>
                    <a:pt x="41" y="2"/>
                  </a:cubicBezTo>
                  <a:cubicBezTo>
                    <a:pt x="41" y="2"/>
                    <a:pt x="40" y="3"/>
                    <a:pt x="40" y="5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0" y="55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5" y="60"/>
                    <a:pt x="5" y="60"/>
                    <a:pt x="6" y="6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8" y="48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2"/>
                    <a:pt x="47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9" name="Freeform 641"/>
            <p:cNvSpPr>
              <a:spLocks/>
            </p:cNvSpPr>
            <p:nvPr/>
          </p:nvSpPr>
          <p:spPr bwMode="auto">
            <a:xfrm>
              <a:off x="2551928" y="1429993"/>
              <a:ext cx="100258" cy="158681"/>
            </a:xfrm>
            <a:custGeom>
              <a:avLst/>
              <a:gdLst>
                <a:gd name="T0" fmla="*/ 34 w 59"/>
                <a:gd name="T1" fmla="*/ 93 h 93"/>
                <a:gd name="T2" fmla="*/ 40 w 59"/>
                <a:gd name="T3" fmla="*/ 90 h 93"/>
                <a:gd name="T4" fmla="*/ 59 w 59"/>
                <a:gd name="T5" fmla="*/ 79 h 93"/>
                <a:gd name="T6" fmla="*/ 39 w 59"/>
                <a:gd name="T7" fmla="*/ 35 h 93"/>
                <a:gd name="T8" fmla="*/ 6 w 59"/>
                <a:gd name="T9" fmla="*/ 0 h 93"/>
                <a:gd name="T10" fmla="*/ 0 w 59"/>
                <a:gd name="T11" fmla="*/ 30 h 93"/>
                <a:gd name="T12" fmla="*/ 34 w 59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3">
                  <a:moveTo>
                    <a:pt x="34" y="93"/>
                  </a:moveTo>
                  <a:cubicBezTo>
                    <a:pt x="40" y="90"/>
                    <a:pt x="40" y="90"/>
                    <a:pt x="40" y="9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5" y="63"/>
                    <a:pt x="48" y="48"/>
                    <a:pt x="39" y="35"/>
                  </a:cubicBezTo>
                  <a:cubicBezTo>
                    <a:pt x="30" y="21"/>
                    <a:pt x="19" y="10"/>
                    <a:pt x="6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8" y="46"/>
                    <a:pt x="30" y="68"/>
                    <a:pt x="34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0" name="Freeform 642"/>
            <p:cNvSpPr>
              <a:spLocks/>
            </p:cNvSpPr>
            <p:nvPr/>
          </p:nvSpPr>
          <p:spPr bwMode="auto">
            <a:xfrm>
              <a:off x="2304529" y="1768995"/>
              <a:ext cx="247399" cy="78620"/>
            </a:xfrm>
            <a:custGeom>
              <a:avLst/>
              <a:gdLst>
                <a:gd name="T0" fmla="*/ 135 w 145"/>
                <a:gd name="T1" fmla="*/ 0 h 46"/>
                <a:gd name="T2" fmla="*/ 72 w 145"/>
                <a:gd name="T3" fmla="*/ 19 h 46"/>
                <a:gd name="T4" fmla="*/ 10 w 145"/>
                <a:gd name="T5" fmla="*/ 0 h 46"/>
                <a:gd name="T6" fmla="*/ 5 w 145"/>
                <a:gd name="T7" fmla="*/ 12 h 46"/>
                <a:gd name="T8" fmla="*/ 0 w 145"/>
                <a:gd name="T9" fmla="*/ 25 h 46"/>
                <a:gd name="T10" fmla="*/ 72 w 145"/>
                <a:gd name="T11" fmla="*/ 46 h 46"/>
                <a:gd name="T12" fmla="*/ 145 w 145"/>
                <a:gd name="T13" fmla="*/ 25 h 46"/>
                <a:gd name="T14" fmla="*/ 138 w 145"/>
                <a:gd name="T15" fmla="*/ 9 h 46"/>
                <a:gd name="T16" fmla="*/ 135 w 145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46">
                  <a:moveTo>
                    <a:pt x="135" y="0"/>
                  </a:moveTo>
                  <a:cubicBezTo>
                    <a:pt x="117" y="12"/>
                    <a:pt x="96" y="19"/>
                    <a:pt x="72" y="19"/>
                  </a:cubicBezTo>
                  <a:cubicBezTo>
                    <a:pt x="49" y="19"/>
                    <a:pt x="28" y="12"/>
                    <a:pt x="10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1" y="38"/>
                    <a:pt x="46" y="46"/>
                    <a:pt x="72" y="46"/>
                  </a:cubicBezTo>
                  <a:cubicBezTo>
                    <a:pt x="99" y="46"/>
                    <a:pt x="124" y="39"/>
                    <a:pt x="145" y="25"/>
                  </a:cubicBezTo>
                  <a:cubicBezTo>
                    <a:pt x="138" y="9"/>
                    <a:pt x="138" y="9"/>
                    <a:pt x="138" y="9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1" name="Freeform 643"/>
            <p:cNvSpPr>
              <a:spLocks/>
            </p:cNvSpPr>
            <p:nvPr/>
          </p:nvSpPr>
          <p:spPr bwMode="auto">
            <a:xfrm>
              <a:off x="2321119" y="1327572"/>
              <a:ext cx="213499" cy="188975"/>
            </a:xfrm>
            <a:custGeom>
              <a:avLst/>
              <a:gdLst>
                <a:gd name="T0" fmla="*/ 57 w 125"/>
                <a:gd name="T1" fmla="*/ 111 h 111"/>
                <a:gd name="T2" fmla="*/ 68 w 125"/>
                <a:gd name="T3" fmla="*/ 111 h 111"/>
                <a:gd name="T4" fmla="*/ 125 w 125"/>
                <a:gd name="T5" fmla="*/ 91 h 111"/>
                <a:gd name="T6" fmla="*/ 125 w 125"/>
                <a:gd name="T7" fmla="*/ 90 h 111"/>
                <a:gd name="T8" fmla="*/ 125 w 125"/>
                <a:gd name="T9" fmla="*/ 82 h 111"/>
                <a:gd name="T10" fmla="*/ 125 w 125"/>
                <a:gd name="T11" fmla="*/ 50 h 111"/>
                <a:gd name="T12" fmla="*/ 125 w 125"/>
                <a:gd name="T13" fmla="*/ 44 h 111"/>
                <a:gd name="T14" fmla="*/ 109 w 125"/>
                <a:gd name="T15" fmla="*/ 13 h 111"/>
                <a:gd name="T16" fmla="*/ 81 w 125"/>
                <a:gd name="T17" fmla="*/ 0 h 111"/>
                <a:gd name="T18" fmla="*/ 62 w 125"/>
                <a:gd name="T19" fmla="*/ 7 h 111"/>
                <a:gd name="T20" fmla="*/ 70 w 125"/>
                <a:gd name="T21" fmla="*/ 35 h 111"/>
                <a:gd name="T22" fmla="*/ 77 w 125"/>
                <a:gd name="T23" fmla="*/ 61 h 111"/>
                <a:gd name="T24" fmla="*/ 76 w 125"/>
                <a:gd name="T25" fmla="*/ 63 h 111"/>
                <a:gd name="T26" fmla="*/ 62 w 125"/>
                <a:gd name="T27" fmla="*/ 82 h 111"/>
                <a:gd name="T28" fmla="*/ 49 w 125"/>
                <a:gd name="T29" fmla="*/ 63 h 111"/>
                <a:gd name="T30" fmla="*/ 48 w 125"/>
                <a:gd name="T31" fmla="*/ 61 h 111"/>
                <a:gd name="T32" fmla="*/ 55 w 125"/>
                <a:gd name="T33" fmla="*/ 35 h 111"/>
                <a:gd name="T34" fmla="*/ 62 w 125"/>
                <a:gd name="T35" fmla="*/ 7 h 111"/>
                <a:gd name="T36" fmla="*/ 44 w 125"/>
                <a:gd name="T37" fmla="*/ 0 h 111"/>
                <a:gd name="T38" fmla="*/ 0 w 125"/>
                <a:gd name="T39" fmla="*/ 44 h 111"/>
                <a:gd name="T40" fmla="*/ 0 w 125"/>
                <a:gd name="T41" fmla="*/ 50 h 111"/>
                <a:gd name="T42" fmla="*/ 0 w 125"/>
                <a:gd name="T43" fmla="*/ 82 h 111"/>
                <a:gd name="T44" fmla="*/ 0 w 125"/>
                <a:gd name="T45" fmla="*/ 90 h 111"/>
                <a:gd name="T46" fmla="*/ 0 w 125"/>
                <a:gd name="T47" fmla="*/ 91 h 111"/>
                <a:gd name="T48" fmla="*/ 57 w 125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11">
                  <a:moveTo>
                    <a:pt x="57" y="111"/>
                  </a:moveTo>
                  <a:cubicBezTo>
                    <a:pt x="68" y="111"/>
                    <a:pt x="68" y="111"/>
                    <a:pt x="68" y="111"/>
                  </a:cubicBezTo>
                  <a:cubicBezTo>
                    <a:pt x="123" y="111"/>
                    <a:pt x="125" y="91"/>
                    <a:pt x="125" y="91"/>
                  </a:cubicBezTo>
                  <a:cubicBezTo>
                    <a:pt x="125" y="91"/>
                    <a:pt x="125" y="91"/>
                    <a:pt x="125" y="90"/>
                  </a:cubicBezTo>
                  <a:cubicBezTo>
                    <a:pt x="125" y="88"/>
                    <a:pt x="125" y="86"/>
                    <a:pt x="125" y="82"/>
                  </a:cubicBezTo>
                  <a:cubicBezTo>
                    <a:pt x="125" y="76"/>
                    <a:pt x="125" y="66"/>
                    <a:pt x="125" y="50"/>
                  </a:cubicBezTo>
                  <a:cubicBezTo>
                    <a:pt x="125" y="48"/>
                    <a:pt x="125" y="46"/>
                    <a:pt x="125" y="44"/>
                  </a:cubicBezTo>
                  <a:cubicBezTo>
                    <a:pt x="125" y="30"/>
                    <a:pt x="118" y="20"/>
                    <a:pt x="109" y="13"/>
                  </a:cubicBezTo>
                  <a:cubicBezTo>
                    <a:pt x="100" y="6"/>
                    <a:pt x="89" y="2"/>
                    <a:pt x="81" y="0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0" y="66"/>
                    <a:pt x="0" y="76"/>
                    <a:pt x="0" y="82"/>
                  </a:cubicBezTo>
                  <a:cubicBezTo>
                    <a:pt x="0" y="86"/>
                    <a:pt x="0" y="88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2" y="111"/>
                    <a:pt x="5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2" name="Oval 644"/>
            <p:cNvSpPr>
              <a:spLocks noChangeArrowheads="1"/>
            </p:cNvSpPr>
            <p:nvPr/>
          </p:nvSpPr>
          <p:spPr bwMode="auto">
            <a:xfrm>
              <a:off x="2374493" y="1192693"/>
              <a:ext cx="107471" cy="1247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3" name="Freeform 645"/>
            <p:cNvSpPr>
              <a:spLocks/>
            </p:cNvSpPr>
            <p:nvPr/>
          </p:nvSpPr>
          <p:spPr bwMode="auto">
            <a:xfrm>
              <a:off x="2203550" y="1433600"/>
              <a:ext cx="100979" cy="155075"/>
            </a:xfrm>
            <a:custGeom>
              <a:avLst/>
              <a:gdLst>
                <a:gd name="T0" fmla="*/ 25 w 59"/>
                <a:gd name="T1" fmla="*/ 91 h 91"/>
                <a:gd name="T2" fmla="*/ 59 w 59"/>
                <a:gd name="T3" fmla="*/ 28 h 91"/>
                <a:gd name="T4" fmla="*/ 50 w 59"/>
                <a:gd name="T5" fmla="*/ 0 h 91"/>
                <a:gd name="T6" fmla="*/ 0 w 59"/>
                <a:gd name="T7" fmla="*/ 77 h 91"/>
                <a:gd name="T8" fmla="*/ 19 w 59"/>
                <a:gd name="T9" fmla="*/ 88 h 91"/>
                <a:gd name="T10" fmla="*/ 25 w 59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91">
                  <a:moveTo>
                    <a:pt x="25" y="91"/>
                  </a:moveTo>
                  <a:cubicBezTo>
                    <a:pt x="29" y="66"/>
                    <a:pt x="41" y="44"/>
                    <a:pt x="59" y="2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6" y="19"/>
                    <a:pt x="7" y="46"/>
                    <a:pt x="0" y="77"/>
                  </a:cubicBezTo>
                  <a:cubicBezTo>
                    <a:pt x="19" y="88"/>
                    <a:pt x="19" y="88"/>
                    <a:pt x="19" y="88"/>
                  </a:cubicBezTo>
                  <a:lnTo>
                    <a:pt x="2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4" name="Freeform 646"/>
            <p:cNvSpPr>
              <a:spLocks noEditPoints="1"/>
            </p:cNvSpPr>
            <p:nvPr/>
          </p:nvSpPr>
          <p:spPr bwMode="auto">
            <a:xfrm>
              <a:off x="2005919" y="1576413"/>
              <a:ext cx="298610" cy="298610"/>
            </a:xfrm>
            <a:custGeom>
              <a:avLst/>
              <a:gdLst>
                <a:gd name="T0" fmla="*/ 140 w 175"/>
                <a:gd name="T1" fmla="*/ 17 h 175"/>
                <a:gd name="T2" fmla="*/ 130 w 175"/>
                <a:gd name="T3" fmla="*/ 11 h 175"/>
                <a:gd name="T4" fmla="*/ 114 w 175"/>
                <a:gd name="T5" fmla="*/ 4 h 175"/>
                <a:gd name="T6" fmla="*/ 87 w 175"/>
                <a:gd name="T7" fmla="*/ 0 h 175"/>
                <a:gd name="T8" fmla="*/ 0 w 175"/>
                <a:gd name="T9" fmla="*/ 87 h 175"/>
                <a:gd name="T10" fmla="*/ 87 w 175"/>
                <a:gd name="T11" fmla="*/ 175 h 175"/>
                <a:gd name="T12" fmla="*/ 164 w 175"/>
                <a:gd name="T13" fmla="*/ 130 h 175"/>
                <a:gd name="T14" fmla="*/ 168 w 175"/>
                <a:gd name="T15" fmla="*/ 120 h 175"/>
                <a:gd name="T16" fmla="*/ 173 w 175"/>
                <a:gd name="T17" fmla="*/ 103 h 175"/>
                <a:gd name="T18" fmla="*/ 175 w 175"/>
                <a:gd name="T19" fmla="*/ 87 h 175"/>
                <a:gd name="T20" fmla="*/ 140 w 175"/>
                <a:gd name="T21" fmla="*/ 17 h 175"/>
                <a:gd name="T22" fmla="*/ 87 w 175"/>
                <a:gd name="T23" fmla="*/ 151 h 175"/>
                <a:gd name="T24" fmla="*/ 24 w 175"/>
                <a:gd name="T25" fmla="*/ 87 h 175"/>
                <a:gd name="T26" fmla="*/ 87 w 175"/>
                <a:gd name="T27" fmla="*/ 24 h 175"/>
                <a:gd name="T28" fmla="*/ 112 w 175"/>
                <a:gd name="T29" fmla="*/ 29 h 175"/>
                <a:gd name="T30" fmla="*/ 146 w 175"/>
                <a:gd name="T31" fmla="*/ 64 h 175"/>
                <a:gd name="T32" fmla="*/ 151 w 175"/>
                <a:gd name="T33" fmla="*/ 87 h 175"/>
                <a:gd name="T34" fmla="*/ 145 w 175"/>
                <a:gd name="T35" fmla="*/ 113 h 175"/>
                <a:gd name="T36" fmla="*/ 87 w 175"/>
                <a:gd name="T37" fmla="*/ 15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175">
                  <a:moveTo>
                    <a:pt x="140" y="17"/>
                  </a:moveTo>
                  <a:cubicBezTo>
                    <a:pt x="137" y="15"/>
                    <a:pt x="134" y="13"/>
                    <a:pt x="130" y="11"/>
                  </a:cubicBezTo>
                  <a:cubicBezTo>
                    <a:pt x="125" y="8"/>
                    <a:pt x="120" y="6"/>
                    <a:pt x="114" y="4"/>
                  </a:cubicBezTo>
                  <a:cubicBezTo>
                    <a:pt x="105" y="2"/>
                    <a:pt x="9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20" y="175"/>
                    <a:pt x="149" y="157"/>
                    <a:pt x="164" y="130"/>
                  </a:cubicBezTo>
                  <a:cubicBezTo>
                    <a:pt x="165" y="127"/>
                    <a:pt x="167" y="124"/>
                    <a:pt x="168" y="120"/>
                  </a:cubicBezTo>
                  <a:cubicBezTo>
                    <a:pt x="171" y="115"/>
                    <a:pt x="172" y="109"/>
                    <a:pt x="173" y="103"/>
                  </a:cubicBezTo>
                  <a:cubicBezTo>
                    <a:pt x="174" y="98"/>
                    <a:pt x="175" y="93"/>
                    <a:pt x="175" y="87"/>
                  </a:cubicBezTo>
                  <a:cubicBezTo>
                    <a:pt x="175" y="59"/>
                    <a:pt x="161" y="33"/>
                    <a:pt x="140" y="17"/>
                  </a:cubicBezTo>
                  <a:close/>
                  <a:moveTo>
                    <a:pt x="87" y="151"/>
                  </a:moveTo>
                  <a:cubicBezTo>
                    <a:pt x="52" y="151"/>
                    <a:pt x="24" y="122"/>
                    <a:pt x="24" y="87"/>
                  </a:cubicBezTo>
                  <a:cubicBezTo>
                    <a:pt x="24" y="52"/>
                    <a:pt x="52" y="24"/>
                    <a:pt x="87" y="24"/>
                  </a:cubicBezTo>
                  <a:cubicBezTo>
                    <a:pt x="96" y="24"/>
                    <a:pt x="105" y="26"/>
                    <a:pt x="112" y="29"/>
                  </a:cubicBezTo>
                  <a:cubicBezTo>
                    <a:pt x="128" y="36"/>
                    <a:pt x="140" y="48"/>
                    <a:pt x="146" y="64"/>
                  </a:cubicBezTo>
                  <a:cubicBezTo>
                    <a:pt x="149" y="71"/>
                    <a:pt x="151" y="79"/>
                    <a:pt x="151" y="87"/>
                  </a:cubicBezTo>
                  <a:cubicBezTo>
                    <a:pt x="151" y="96"/>
                    <a:pt x="149" y="105"/>
                    <a:pt x="145" y="113"/>
                  </a:cubicBezTo>
                  <a:cubicBezTo>
                    <a:pt x="136" y="135"/>
                    <a:pt x="113" y="151"/>
                    <a:pt x="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5" name="Freeform 647"/>
            <p:cNvSpPr>
              <a:spLocks noEditPoints="1"/>
            </p:cNvSpPr>
            <p:nvPr/>
          </p:nvSpPr>
          <p:spPr bwMode="auto">
            <a:xfrm>
              <a:off x="2111948" y="1651426"/>
              <a:ext cx="90160" cy="150026"/>
            </a:xfrm>
            <a:custGeom>
              <a:avLst/>
              <a:gdLst>
                <a:gd name="T0" fmla="*/ 46 w 53"/>
                <a:gd name="T1" fmla="*/ 40 h 88"/>
                <a:gd name="T2" fmla="*/ 40 w 53"/>
                <a:gd name="T3" fmla="*/ 37 h 88"/>
                <a:gd name="T4" fmla="*/ 30 w 53"/>
                <a:gd name="T5" fmla="*/ 34 h 88"/>
                <a:gd name="T6" fmla="*/ 30 w 53"/>
                <a:gd name="T7" fmla="*/ 17 h 88"/>
                <a:gd name="T8" fmla="*/ 38 w 53"/>
                <a:gd name="T9" fmla="*/ 24 h 88"/>
                <a:gd name="T10" fmla="*/ 44 w 53"/>
                <a:gd name="T11" fmla="*/ 28 h 88"/>
                <a:gd name="T12" fmla="*/ 49 w 53"/>
                <a:gd name="T13" fmla="*/ 27 h 88"/>
                <a:gd name="T14" fmla="*/ 50 w 53"/>
                <a:gd name="T15" fmla="*/ 23 h 88"/>
                <a:gd name="T16" fmla="*/ 49 w 53"/>
                <a:gd name="T17" fmla="*/ 19 h 88"/>
                <a:gd name="T18" fmla="*/ 46 w 53"/>
                <a:gd name="T19" fmla="*/ 14 h 88"/>
                <a:gd name="T20" fmla="*/ 39 w 53"/>
                <a:gd name="T21" fmla="*/ 10 h 88"/>
                <a:gd name="T22" fmla="*/ 30 w 53"/>
                <a:gd name="T23" fmla="*/ 8 h 88"/>
                <a:gd name="T24" fmla="*/ 30 w 53"/>
                <a:gd name="T25" fmla="*/ 4 h 88"/>
                <a:gd name="T26" fmla="*/ 26 w 53"/>
                <a:gd name="T27" fmla="*/ 0 h 88"/>
                <a:gd name="T28" fmla="*/ 23 w 53"/>
                <a:gd name="T29" fmla="*/ 4 h 88"/>
                <a:gd name="T30" fmla="*/ 23 w 53"/>
                <a:gd name="T31" fmla="*/ 8 h 88"/>
                <a:gd name="T32" fmla="*/ 7 w 53"/>
                <a:gd name="T33" fmla="*/ 14 h 88"/>
                <a:gd name="T34" fmla="*/ 2 w 53"/>
                <a:gd name="T35" fmla="*/ 26 h 88"/>
                <a:gd name="T36" fmla="*/ 5 w 53"/>
                <a:gd name="T37" fmla="*/ 35 h 88"/>
                <a:gd name="T38" fmla="*/ 12 w 53"/>
                <a:gd name="T39" fmla="*/ 40 h 88"/>
                <a:gd name="T40" fmla="*/ 23 w 53"/>
                <a:gd name="T41" fmla="*/ 44 h 88"/>
                <a:gd name="T42" fmla="*/ 23 w 53"/>
                <a:gd name="T43" fmla="*/ 64 h 88"/>
                <a:gd name="T44" fmla="*/ 18 w 53"/>
                <a:gd name="T45" fmla="*/ 61 h 88"/>
                <a:gd name="T46" fmla="*/ 15 w 53"/>
                <a:gd name="T47" fmla="*/ 58 h 88"/>
                <a:gd name="T48" fmla="*/ 12 w 53"/>
                <a:gd name="T49" fmla="*/ 53 h 88"/>
                <a:gd name="T50" fmla="*/ 10 w 53"/>
                <a:gd name="T51" fmla="*/ 50 h 88"/>
                <a:gd name="T52" fmla="*/ 6 w 53"/>
                <a:gd name="T53" fmla="*/ 49 h 88"/>
                <a:gd name="T54" fmla="*/ 2 w 53"/>
                <a:gd name="T55" fmla="*/ 51 h 88"/>
                <a:gd name="T56" fmla="*/ 0 w 53"/>
                <a:gd name="T57" fmla="*/ 54 h 88"/>
                <a:gd name="T58" fmla="*/ 1 w 53"/>
                <a:gd name="T59" fmla="*/ 60 h 88"/>
                <a:gd name="T60" fmla="*/ 6 w 53"/>
                <a:gd name="T61" fmla="*/ 66 h 88"/>
                <a:gd name="T62" fmla="*/ 13 w 53"/>
                <a:gd name="T63" fmla="*/ 70 h 88"/>
                <a:gd name="T64" fmla="*/ 23 w 53"/>
                <a:gd name="T65" fmla="*/ 72 h 88"/>
                <a:gd name="T66" fmla="*/ 23 w 53"/>
                <a:gd name="T67" fmla="*/ 84 h 88"/>
                <a:gd name="T68" fmla="*/ 24 w 53"/>
                <a:gd name="T69" fmla="*/ 87 h 88"/>
                <a:gd name="T70" fmla="*/ 27 w 53"/>
                <a:gd name="T71" fmla="*/ 88 h 88"/>
                <a:gd name="T72" fmla="*/ 29 w 53"/>
                <a:gd name="T73" fmla="*/ 87 h 88"/>
                <a:gd name="T74" fmla="*/ 30 w 53"/>
                <a:gd name="T75" fmla="*/ 83 h 88"/>
                <a:gd name="T76" fmla="*/ 30 w 53"/>
                <a:gd name="T77" fmla="*/ 72 h 88"/>
                <a:gd name="T78" fmla="*/ 42 w 53"/>
                <a:gd name="T79" fmla="*/ 69 h 88"/>
                <a:gd name="T80" fmla="*/ 50 w 53"/>
                <a:gd name="T81" fmla="*/ 62 h 88"/>
                <a:gd name="T82" fmla="*/ 53 w 53"/>
                <a:gd name="T83" fmla="*/ 53 h 88"/>
                <a:gd name="T84" fmla="*/ 51 w 53"/>
                <a:gd name="T85" fmla="*/ 46 h 88"/>
                <a:gd name="T86" fmla="*/ 46 w 53"/>
                <a:gd name="T87" fmla="*/ 40 h 88"/>
                <a:gd name="T88" fmla="*/ 23 w 53"/>
                <a:gd name="T89" fmla="*/ 33 h 88"/>
                <a:gd name="T90" fmla="*/ 17 w 53"/>
                <a:gd name="T91" fmla="*/ 30 h 88"/>
                <a:gd name="T92" fmla="*/ 14 w 53"/>
                <a:gd name="T93" fmla="*/ 25 h 88"/>
                <a:gd name="T94" fmla="*/ 17 w 53"/>
                <a:gd name="T95" fmla="*/ 19 h 88"/>
                <a:gd name="T96" fmla="*/ 23 w 53"/>
                <a:gd name="T97" fmla="*/ 16 h 88"/>
                <a:gd name="T98" fmla="*/ 23 w 53"/>
                <a:gd name="T99" fmla="*/ 33 h 88"/>
                <a:gd name="T100" fmla="*/ 37 w 53"/>
                <a:gd name="T101" fmla="*/ 61 h 88"/>
                <a:gd name="T102" fmla="*/ 30 w 53"/>
                <a:gd name="T103" fmla="*/ 64 h 88"/>
                <a:gd name="T104" fmla="*/ 30 w 53"/>
                <a:gd name="T105" fmla="*/ 45 h 88"/>
                <a:gd name="T106" fmla="*/ 38 w 53"/>
                <a:gd name="T107" fmla="*/ 49 h 88"/>
                <a:gd name="T108" fmla="*/ 40 w 53"/>
                <a:gd name="T109" fmla="*/ 55 h 88"/>
                <a:gd name="T110" fmla="*/ 37 w 53"/>
                <a:gd name="T111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" h="88">
                  <a:moveTo>
                    <a:pt x="46" y="40"/>
                  </a:moveTo>
                  <a:cubicBezTo>
                    <a:pt x="44" y="39"/>
                    <a:pt x="42" y="38"/>
                    <a:pt x="40" y="37"/>
                  </a:cubicBezTo>
                  <a:cubicBezTo>
                    <a:pt x="37" y="36"/>
                    <a:pt x="34" y="35"/>
                    <a:pt x="30" y="3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4" y="18"/>
                    <a:pt x="37" y="20"/>
                    <a:pt x="38" y="24"/>
                  </a:cubicBezTo>
                  <a:cubicBezTo>
                    <a:pt x="39" y="27"/>
                    <a:pt x="41" y="28"/>
                    <a:pt x="44" y="28"/>
                  </a:cubicBezTo>
                  <a:cubicBezTo>
                    <a:pt x="46" y="28"/>
                    <a:pt x="47" y="28"/>
                    <a:pt x="49" y="27"/>
                  </a:cubicBezTo>
                  <a:cubicBezTo>
                    <a:pt x="50" y="26"/>
                    <a:pt x="50" y="24"/>
                    <a:pt x="50" y="23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8" y="17"/>
                    <a:pt x="47" y="16"/>
                    <a:pt x="46" y="14"/>
                  </a:cubicBezTo>
                  <a:cubicBezTo>
                    <a:pt x="44" y="12"/>
                    <a:pt x="41" y="11"/>
                    <a:pt x="39" y="10"/>
                  </a:cubicBezTo>
                  <a:cubicBezTo>
                    <a:pt x="36" y="9"/>
                    <a:pt x="33" y="8"/>
                    <a:pt x="30" y="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1"/>
                    <a:pt x="29" y="0"/>
                    <a:pt x="26" y="0"/>
                  </a:cubicBezTo>
                  <a:cubicBezTo>
                    <a:pt x="24" y="0"/>
                    <a:pt x="23" y="1"/>
                    <a:pt x="23" y="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6" y="9"/>
                    <a:pt x="11" y="10"/>
                    <a:pt x="7" y="14"/>
                  </a:cubicBezTo>
                  <a:cubicBezTo>
                    <a:pt x="4" y="17"/>
                    <a:pt x="2" y="21"/>
                    <a:pt x="2" y="26"/>
                  </a:cubicBezTo>
                  <a:cubicBezTo>
                    <a:pt x="2" y="29"/>
                    <a:pt x="3" y="32"/>
                    <a:pt x="5" y="35"/>
                  </a:cubicBezTo>
                  <a:cubicBezTo>
                    <a:pt x="7" y="37"/>
                    <a:pt x="9" y="39"/>
                    <a:pt x="12" y="40"/>
                  </a:cubicBezTo>
                  <a:cubicBezTo>
                    <a:pt x="15" y="42"/>
                    <a:pt x="19" y="43"/>
                    <a:pt x="23" y="4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1" y="63"/>
                    <a:pt x="19" y="62"/>
                    <a:pt x="18" y="61"/>
                  </a:cubicBezTo>
                  <a:cubicBezTo>
                    <a:pt x="16" y="60"/>
                    <a:pt x="15" y="59"/>
                    <a:pt x="15" y="58"/>
                  </a:cubicBezTo>
                  <a:cubicBezTo>
                    <a:pt x="14" y="57"/>
                    <a:pt x="13" y="55"/>
                    <a:pt x="12" y="53"/>
                  </a:cubicBezTo>
                  <a:cubicBezTo>
                    <a:pt x="12" y="51"/>
                    <a:pt x="11" y="51"/>
                    <a:pt x="10" y="50"/>
                  </a:cubicBezTo>
                  <a:cubicBezTo>
                    <a:pt x="9" y="49"/>
                    <a:pt x="8" y="49"/>
                    <a:pt x="6" y="49"/>
                  </a:cubicBezTo>
                  <a:cubicBezTo>
                    <a:pt x="5" y="49"/>
                    <a:pt x="3" y="50"/>
                    <a:pt x="2" y="51"/>
                  </a:cubicBezTo>
                  <a:cubicBezTo>
                    <a:pt x="0" y="52"/>
                    <a:pt x="0" y="53"/>
                    <a:pt x="0" y="54"/>
                  </a:cubicBezTo>
                  <a:cubicBezTo>
                    <a:pt x="0" y="56"/>
                    <a:pt x="0" y="58"/>
                    <a:pt x="1" y="60"/>
                  </a:cubicBezTo>
                  <a:cubicBezTo>
                    <a:pt x="2" y="62"/>
                    <a:pt x="4" y="64"/>
                    <a:pt x="6" y="66"/>
                  </a:cubicBezTo>
                  <a:cubicBezTo>
                    <a:pt x="8" y="67"/>
                    <a:pt x="10" y="69"/>
                    <a:pt x="13" y="70"/>
                  </a:cubicBezTo>
                  <a:cubicBezTo>
                    <a:pt x="16" y="71"/>
                    <a:pt x="19" y="72"/>
                    <a:pt x="23" y="72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5"/>
                    <a:pt x="23" y="86"/>
                    <a:pt x="24" y="87"/>
                  </a:cubicBezTo>
                  <a:cubicBezTo>
                    <a:pt x="24" y="87"/>
                    <a:pt x="25" y="88"/>
                    <a:pt x="27" y="88"/>
                  </a:cubicBezTo>
                  <a:cubicBezTo>
                    <a:pt x="28" y="88"/>
                    <a:pt x="29" y="87"/>
                    <a:pt x="29" y="87"/>
                  </a:cubicBezTo>
                  <a:cubicBezTo>
                    <a:pt x="29" y="86"/>
                    <a:pt x="30" y="85"/>
                    <a:pt x="30" y="8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4" y="72"/>
                    <a:pt x="39" y="71"/>
                    <a:pt x="42" y="69"/>
                  </a:cubicBezTo>
                  <a:cubicBezTo>
                    <a:pt x="46" y="67"/>
                    <a:pt x="48" y="65"/>
                    <a:pt x="50" y="62"/>
                  </a:cubicBezTo>
                  <a:cubicBezTo>
                    <a:pt x="52" y="59"/>
                    <a:pt x="53" y="56"/>
                    <a:pt x="53" y="53"/>
                  </a:cubicBezTo>
                  <a:cubicBezTo>
                    <a:pt x="53" y="51"/>
                    <a:pt x="52" y="48"/>
                    <a:pt x="51" y="46"/>
                  </a:cubicBezTo>
                  <a:cubicBezTo>
                    <a:pt x="50" y="44"/>
                    <a:pt x="48" y="42"/>
                    <a:pt x="46" y="40"/>
                  </a:cubicBezTo>
                  <a:close/>
                  <a:moveTo>
                    <a:pt x="23" y="33"/>
                  </a:moveTo>
                  <a:cubicBezTo>
                    <a:pt x="20" y="32"/>
                    <a:pt x="18" y="31"/>
                    <a:pt x="17" y="30"/>
                  </a:cubicBezTo>
                  <a:cubicBezTo>
                    <a:pt x="15" y="28"/>
                    <a:pt x="14" y="27"/>
                    <a:pt x="14" y="25"/>
                  </a:cubicBezTo>
                  <a:cubicBezTo>
                    <a:pt x="14" y="22"/>
                    <a:pt x="15" y="20"/>
                    <a:pt x="17" y="19"/>
                  </a:cubicBezTo>
                  <a:cubicBezTo>
                    <a:pt x="18" y="18"/>
                    <a:pt x="20" y="17"/>
                    <a:pt x="23" y="16"/>
                  </a:cubicBezTo>
                  <a:lnTo>
                    <a:pt x="23" y="33"/>
                  </a:lnTo>
                  <a:close/>
                  <a:moveTo>
                    <a:pt x="37" y="61"/>
                  </a:moveTo>
                  <a:cubicBezTo>
                    <a:pt x="36" y="62"/>
                    <a:pt x="33" y="63"/>
                    <a:pt x="30" y="6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3" y="46"/>
                    <a:pt x="36" y="47"/>
                    <a:pt x="38" y="49"/>
                  </a:cubicBezTo>
                  <a:cubicBezTo>
                    <a:pt x="39" y="50"/>
                    <a:pt x="40" y="52"/>
                    <a:pt x="40" y="55"/>
                  </a:cubicBezTo>
                  <a:cubicBezTo>
                    <a:pt x="40" y="57"/>
                    <a:pt x="39" y="59"/>
                    <a:pt x="3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16" name="组合 3215"/>
          <p:cNvGrpSpPr/>
          <p:nvPr/>
        </p:nvGrpSpPr>
        <p:grpSpPr>
          <a:xfrm>
            <a:off x="8264968" y="2090534"/>
            <a:ext cx="309380" cy="505452"/>
            <a:chOff x="2190567" y="3013202"/>
            <a:chExt cx="452964" cy="740033"/>
          </a:xfrm>
          <a:solidFill>
            <a:schemeClr val="bg1"/>
          </a:solidFill>
        </p:grpSpPr>
        <p:sp>
          <p:nvSpPr>
            <p:cNvPr id="3217" name="Freeform 460"/>
            <p:cNvSpPr>
              <a:spLocks/>
            </p:cNvSpPr>
            <p:nvPr/>
          </p:nvSpPr>
          <p:spPr bwMode="auto">
            <a:xfrm>
              <a:off x="2599533" y="3101919"/>
              <a:ext cx="43998" cy="42556"/>
            </a:xfrm>
            <a:custGeom>
              <a:avLst/>
              <a:gdLst>
                <a:gd name="T0" fmla="*/ 25 w 26"/>
                <a:gd name="T1" fmla="*/ 4 h 25"/>
                <a:gd name="T2" fmla="*/ 15 w 26"/>
                <a:gd name="T3" fmla="*/ 2 h 25"/>
                <a:gd name="T4" fmla="*/ 3 w 26"/>
                <a:gd name="T5" fmla="*/ 11 h 25"/>
                <a:gd name="T6" fmla="*/ 0 w 26"/>
                <a:gd name="T7" fmla="*/ 17 h 25"/>
                <a:gd name="T8" fmla="*/ 1 w 26"/>
                <a:gd name="T9" fmla="*/ 21 h 25"/>
                <a:gd name="T10" fmla="*/ 11 w 26"/>
                <a:gd name="T11" fmla="*/ 23 h 25"/>
                <a:gd name="T12" fmla="*/ 23 w 26"/>
                <a:gd name="T13" fmla="*/ 14 h 25"/>
                <a:gd name="T14" fmla="*/ 26 w 26"/>
                <a:gd name="T15" fmla="*/ 8 h 25"/>
                <a:gd name="T16" fmla="*/ 25 w 26"/>
                <a:gd name="T1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5" y="4"/>
                  </a:moveTo>
                  <a:cubicBezTo>
                    <a:pt x="22" y="1"/>
                    <a:pt x="18" y="0"/>
                    <a:pt x="15" y="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2"/>
                    <a:pt x="0" y="15"/>
                    <a:pt x="0" y="17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4" y="24"/>
                    <a:pt x="8" y="25"/>
                    <a:pt x="11" y="2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3"/>
                    <a:pt x="26" y="10"/>
                    <a:pt x="26" y="8"/>
                  </a:cubicBezTo>
                  <a:cubicBezTo>
                    <a:pt x="26" y="7"/>
                    <a:pt x="26" y="5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8" name="Freeform 461"/>
            <p:cNvSpPr>
              <a:spLocks/>
            </p:cNvSpPr>
            <p:nvPr/>
          </p:nvSpPr>
          <p:spPr bwMode="auto">
            <a:xfrm>
              <a:off x="2493504" y="3013202"/>
              <a:ext cx="23802" cy="49769"/>
            </a:xfrm>
            <a:custGeom>
              <a:avLst/>
              <a:gdLst>
                <a:gd name="T0" fmla="*/ 7 w 14"/>
                <a:gd name="T1" fmla="*/ 29 h 29"/>
                <a:gd name="T2" fmla="*/ 14 w 14"/>
                <a:gd name="T3" fmla="*/ 22 h 29"/>
                <a:gd name="T4" fmla="*/ 14 w 14"/>
                <a:gd name="T5" fmla="*/ 7 h 29"/>
                <a:gd name="T6" fmla="*/ 12 w 14"/>
                <a:gd name="T7" fmla="*/ 2 h 29"/>
                <a:gd name="T8" fmla="*/ 7 w 14"/>
                <a:gd name="T9" fmla="*/ 0 h 29"/>
                <a:gd name="T10" fmla="*/ 0 w 14"/>
                <a:gd name="T11" fmla="*/ 7 h 29"/>
                <a:gd name="T12" fmla="*/ 0 w 14"/>
                <a:gd name="T13" fmla="*/ 22 h 29"/>
                <a:gd name="T14" fmla="*/ 2 w 14"/>
                <a:gd name="T15" fmla="*/ 27 h 29"/>
                <a:gd name="T16" fmla="*/ 7 w 1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9">
                  <a:moveTo>
                    <a:pt x="7" y="29"/>
                  </a:moveTo>
                  <a:cubicBezTo>
                    <a:pt x="11" y="29"/>
                    <a:pt x="14" y="26"/>
                    <a:pt x="14" y="2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4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2" y="27"/>
                  </a:cubicBezTo>
                  <a:cubicBezTo>
                    <a:pt x="3" y="28"/>
                    <a:pt x="5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9" name="Freeform 462"/>
            <p:cNvSpPr>
              <a:spLocks/>
            </p:cNvSpPr>
            <p:nvPr/>
          </p:nvSpPr>
          <p:spPr bwMode="auto">
            <a:xfrm>
              <a:off x="2463211" y="3316860"/>
              <a:ext cx="62752" cy="23802"/>
            </a:xfrm>
            <a:custGeom>
              <a:avLst/>
              <a:gdLst>
                <a:gd name="T0" fmla="*/ 30 w 37"/>
                <a:gd name="T1" fmla="*/ 0 h 14"/>
                <a:gd name="T2" fmla="*/ 7 w 37"/>
                <a:gd name="T3" fmla="*/ 0 h 14"/>
                <a:gd name="T4" fmla="*/ 2 w 37"/>
                <a:gd name="T5" fmla="*/ 2 h 14"/>
                <a:gd name="T6" fmla="*/ 0 w 37"/>
                <a:gd name="T7" fmla="*/ 7 h 14"/>
                <a:gd name="T8" fmla="*/ 7 w 37"/>
                <a:gd name="T9" fmla="*/ 14 h 14"/>
                <a:gd name="T10" fmla="*/ 30 w 37"/>
                <a:gd name="T11" fmla="*/ 14 h 14"/>
                <a:gd name="T12" fmla="*/ 37 w 37"/>
                <a:gd name="T13" fmla="*/ 7 h 14"/>
                <a:gd name="T14" fmla="*/ 30 w 37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14"/>
                    <a:pt x="37" y="11"/>
                    <a:pt x="37" y="7"/>
                  </a:cubicBezTo>
                  <a:cubicBezTo>
                    <a:pt x="37" y="4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0" name="Freeform 463"/>
            <p:cNvSpPr>
              <a:spLocks/>
            </p:cNvSpPr>
            <p:nvPr/>
          </p:nvSpPr>
          <p:spPr bwMode="auto">
            <a:xfrm>
              <a:off x="2427147" y="3250503"/>
              <a:ext cx="141371" cy="59866"/>
            </a:xfrm>
            <a:custGeom>
              <a:avLst/>
              <a:gdLst>
                <a:gd name="T0" fmla="*/ 66 w 83"/>
                <a:gd name="T1" fmla="*/ 5 h 35"/>
                <a:gd name="T2" fmla="*/ 66 w 83"/>
                <a:gd name="T3" fmla="*/ 22 h 35"/>
                <a:gd name="T4" fmla="*/ 41 w 83"/>
                <a:gd name="T5" fmla="*/ 27 h 35"/>
                <a:gd name="T6" fmla="*/ 18 w 83"/>
                <a:gd name="T7" fmla="*/ 22 h 35"/>
                <a:gd name="T8" fmla="*/ 15 w 83"/>
                <a:gd name="T9" fmla="*/ 5 h 35"/>
                <a:gd name="T10" fmla="*/ 6 w 83"/>
                <a:gd name="T11" fmla="*/ 0 h 35"/>
                <a:gd name="T12" fmla="*/ 11 w 83"/>
                <a:gd name="T13" fmla="*/ 14 h 35"/>
                <a:gd name="T14" fmla="*/ 41 w 83"/>
                <a:gd name="T15" fmla="*/ 35 h 35"/>
                <a:gd name="T16" fmla="*/ 42 w 83"/>
                <a:gd name="T17" fmla="*/ 35 h 35"/>
                <a:gd name="T18" fmla="*/ 73 w 83"/>
                <a:gd name="T19" fmla="*/ 14 h 35"/>
                <a:gd name="T20" fmla="*/ 77 w 83"/>
                <a:gd name="T21" fmla="*/ 0 h 35"/>
                <a:gd name="T22" fmla="*/ 66 w 83"/>
                <a:gd name="T2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5">
                  <a:moveTo>
                    <a:pt x="66" y="5"/>
                  </a:moveTo>
                  <a:cubicBezTo>
                    <a:pt x="65" y="10"/>
                    <a:pt x="63" y="17"/>
                    <a:pt x="66" y="22"/>
                  </a:cubicBezTo>
                  <a:cubicBezTo>
                    <a:pt x="66" y="22"/>
                    <a:pt x="53" y="27"/>
                    <a:pt x="41" y="27"/>
                  </a:cubicBezTo>
                  <a:cubicBezTo>
                    <a:pt x="30" y="27"/>
                    <a:pt x="18" y="22"/>
                    <a:pt x="18" y="22"/>
                  </a:cubicBezTo>
                  <a:cubicBezTo>
                    <a:pt x="19" y="16"/>
                    <a:pt x="17" y="10"/>
                    <a:pt x="15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5"/>
                    <a:pt x="10" y="11"/>
                    <a:pt x="11" y="14"/>
                  </a:cubicBezTo>
                  <a:cubicBezTo>
                    <a:pt x="11" y="22"/>
                    <a:pt x="0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83" y="35"/>
                    <a:pt x="73" y="22"/>
                    <a:pt x="73" y="14"/>
                  </a:cubicBezTo>
                  <a:cubicBezTo>
                    <a:pt x="73" y="11"/>
                    <a:pt x="75" y="5"/>
                    <a:pt x="77" y="0"/>
                  </a:cubicBezTo>
                  <a:lnTo>
                    <a:pt x="6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1" name="Freeform 464"/>
            <p:cNvSpPr>
              <a:spLocks/>
            </p:cNvSpPr>
            <p:nvPr/>
          </p:nvSpPr>
          <p:spPr bwMode="auto">
            <a:xfrm>
              <a:off x="2394689" y="3289452"/>
              <a:ext cx="38949" cy="39671"/>
            </a:xfrm>
            <a:custGeom>
              <a:avLst/>
              <a:gdLst>
                <a:gd name="T0" fmla="*/ 16 w 23"/>
                <a:gd name="T1" fmla="*/ 3 h 23"/>
                <a:gd name="T2" fmla="*/ 3 w 23"/>
                <a:gd name="T3" fmla="*/ 7 h 23"/>
                <a:gd name="T4" fmla="*/ 6 w 23"/>
                <a:gd name="T5" fmla="*/ 20 h 23"/>
                <a:gd name="T6" fmla="*/ 20 w 23"/>
                <a:gd name="T7" fmla="*/ 17 h 23"/>
                <a:gd name="T8" fmla="*/ 16 w 23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6" y="3"/>
                  </a:moveTo>
                  <a:cubicBezTo>
                    <a:pt x="12" y="0"/>
                    <a:pt x="5" y="2"/>
                    <a:pt x="3" y="7"/>
                  </a:cubicBezTo>
                  <a:cubicBezTo>
                    <a:pt x="0" y="11"/>
                    <a:pt x="1" y="17"/>
                    <a:pt x="6" y="20"/>
                  </a:cubicBezTo>
                  <a:cubicBezTo>
                    <a:pt x="11" y="23"/>
                    <a:pt x="17" y="22"/>
                    <a:pt x="20" y="17"/>
                  </a:cubicBezTo>
                  <a:cubicBezTo>
                    <a:pt x="23" y="12"/>
                    <a:pt x="21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2" name="Freeform 465"/>
            <p:cNvSpPr>
              <a:spLocks noEditPoints="1"/>
            </p:cNvSpPr>
            <p:nvPr/>
          </p:nvSpPr>
          <p:spPr bwMode="auto">
            <a:xfrm>
              <a:off x="2404787" y="3073068"/>
              <a:ext cx="186090" cy="186090"/>
            </a:xfrm>
            <a:custGeom>
              <a:avLst/>
              <a:gdLst>
                <a:gd name="T0" fmla="*/ 54 w 109"/>
                <a:gd name="T1" fmla="*/ 0 h 109"/>
                <a:gd name="T2" fmla="*/ 0 w 109"/>
                <a:gd name="T3" fmla="*/ 54 h 109"/>
                <a:gd name="T4" fmla="*/ 12 w 109"/>
                <a:gd name="T5" fmla="*/ 89 h 109"/>
                <a:gd name="T6" fmla="*/ 12 w 109"/>
                <a:gd name="T7" fmla="*/ 89 h 109"/>
                <a:gd name="T8" fmla="*/ 25 w 109"/>
                <a:gd name="T9" fmla="*/ 100 h 109"/>
                <a:gd name="T10" fmla="*/ 54 w 109"/>
                <a:gd name="T11" fmla="*/ 109 h 109"/>
                <a:gd name="T12" fmla="*/ 82 w 109"/>
                <a:gd name="T13" fmla="*/ 101 h 109"/>
                <a:gd name="T14" fmla="*/ 97 w 109"/>
                <a:gd name="T15" fmla="*/ 89 h 109"/>
                <a:gd name="T16" fmla="*/ 97 w 109"/>
                <a:gd name="T17" fmla="*/ 88 h 109"/>
                <a:gd name="T18" fmla="*/ 109 w 109"/>
                <a:gd name="T19" fmla="*/ 54 h 109"/>
                <a:gd name="T20" fmla="*/ 54 w 109"/>
                <a:gd name="T21" fmla="*/ 0 h 109"/>
                <a:gd name="T22" fmla="*/ 54 w 109"/>
                <a:gd name="T23" fmla="*/ 101 h 109"/>
                <a:gd name="T24" fmla="*/ 7 w 109"/>
                <a:gd name="T25" fmla="*/ 54 h 109"/>
                <a:gd name="T26" fmla="*/ 54 w 109"/>
                <a:gd name="T27" fmla="*/ 7 h 109"/>
                <a:gd name="T28" fmla="*/ 101 w 109"/>
                <a:gd name="T29" fmla="*/ 54 h 109"/>
                <a:gd name="T30" fmla="*/ 54 w 109"/>
                <a:gd name="T3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09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67"/>
                    <a:pt x="5" y="80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6" y="93"/>
                    <a:pt x="20" y="97"/>
                    <a:pt x="25" y="100"/>
                  </a:cubicBezTo>
                  <a:cubicBezTo>
                    <a:pt x="34" y="106"/>
                    <a:pt x="44" y="109"/>
                    <a:pt x="54" y="109"/>
                  </a:cubicBezTo>
                  <a:cubicBezTo>
                    <a:pt x="65" y="109"/>
                    <a:pt x="74" y="106"/>
                    <a:pt x="82" y="101"/>
                  </a:cubicBezTo>
                  <a:cubicBezTo>
                    <a:pt x="88" y="98"/>
                    <a:pt x="93" y="94"/>
                    <a:pt x="97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104" y="79"/>
                    <a:pt x="109" y="67"/>
                    <a:pt x="109" y="54"/>
                  </a:cubicBezTo>
                  <a:cubicBezTo>
                    <a:pt x="109" y="24"/>
                    <a:pt x="85" y="0"/>
                    <a:pt x="54" y="0"/>
                  </a:cubicBezTo>
                  <a:close/>
                  <a:moveTo>
                    <a:pt x="54" y="101"/>
                  </a:moveTo>
                  <a:cubicBezTo>
                    <a:pt x="29" y="101"/>
                    <a:pt x="7" y="80"/>
                    <a:pt x="7" y="54"/>
                  </a:cubicBezTo>
                  <a:cubicBezTo>
                    <a:pt x="7" y="28"/>
                    <a:pt x="29" y="7"/>
                    <a:pt x="54" y="7"/>
                  </a:cubicBezTo>
                  <a:cubicBezTo>
                    <a:pt x="80" y="7"/>
                    <a:pt x="101" y="28"/>
                    <a:pt x="101" y="54"/>
                  </a:cubicBezTo>
                  <a:cubicBezTo>
                    <a:pt x="101" y="80"/>
                    <a:pt x="80" y="101"/>
                    <a:pt x="5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3" name="Freeform 466"/>
            <p:cNvSpPr>
              <a:spLocks/>
            </p:cNvSpPr>
            <p:nvPr/>
          </p:nvSpPr>
          <p:spPr bwMode="auto">
            <a:xfrm>
              <a:off x="2369444" y="3325516"/>
              <a:ext cx="28851" cy="28851"/>
            </a:xfrm>
            <a:custGeom>
              <a:avLst/>
              <a:gdLst>
                <a:gd name="T0" fmla="*/ 13 w 17"/>
                <a:gd name="T1" fmla="*/ 2 h 17"/>
                <a:gd name="T2" fmla="*/ 2 w 17"/>
                <a:gd name="T3" fmla="*/ 4 h 17"/>
                <a:gd name="T4" fmla="*/ 5 w 17"/>
                <a:gd name="T5" fmla="*/ 15 h 17"/>
                <a:gd name="T6" fmla="*/ 15 w 17"/>
                <a:gd name="T7" fmla="*/ 12 h 17"/>
                <a:gd name="T8" fmla="*/ 13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2"/>
                  </a:moveTo>
                  <a:cubicBezTo>
                    <a:pt x="9" y="0"/>
                    <a:pt x="5" y="1"/>
                    <a:pt x="2" y="4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9" y="17"/>
                    <a:pt x="13" y="16"/>
                    <a:pt x="15" y="12"/>
                  </a:cubicBezTo>
                  <a:cubicBezTo>
                    <a:pt x="17" y="8"/>
                    <a:pt x="16" y="4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4" name="Freeform 467"/>
            <p:cNvSpPr>
              <a:spLocks/>
            </p:cNvSpPr>
            <p:nvPr/>
          </p:nvSpPr>
          <p:spPr bwMode="auto">
            <a:xfrm>
              <a:off x="2353576" y="3101919"/>
              <a:ext cx="44719" cy="42556"/>
            </a:xfrm>
            <a:custGeom>
              <a:avLst/>
              <a:gdLst>
                <a:gd name="T0" fmla="*/ 3 w 26"/>
                <a:gd name="T1" fmla="*/ 14 h 25"/>
                <a:gd name="T2" fmla="*/ 14 w 26"/>
                <a:gd name="T3" fmla="*/ 23 h 25"/>
                <a:gd name="T4" fmla="*/ 24 w 26"/>
                <a:gd name="T5" fmla="*/ 21 h 25"/>
                <a:gd name="T6" fmla="*/ 26 w 26"/>
                <a:gd name="T7" fmla="*/ 17 h 25"/>
                <a:gd name="T8" fmla="*/ 23 w 26"/>
                <a:gd name="T9" fmla="*/ 11 h 25"/>
                <a:gd name="T10" fmla="*/ 11 w 26"/>
                <a:gd name="T11" fmla="*/ 2 h 25"/>
                <a:gd name="T12" fmla="*/ 1 w 26"/>
                <a:gd name="T13" fmla="*/ 4 h 25"/>
                <a:gd name="T14" fmla="*/ 0 w 26"/>
                <a:gd name="T15" fmla="*/ 8 h 25"/>
                <a:gd name="T16" fmla="*/ 3 w 26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3" y="14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8" y="25"/>
                    <a:pt x="22" y="24"/>
                    <a:pt x="24" y="21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15"/>
                    <a:pt x="25" y="12"/>
                    <a:pt x="23" y="1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3" y="1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0"/>
                    <a:pt x="1" y="13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5" name="Freeform 468"/>
            <p:cNvSpPr>
              <a:spLocks/>
            </p:cNvSpPr>
            <p:nvPr/>
          </p:nvSpPr>
          <p:spPr bwMode="auto">
            <a:xfrm>
              <a:off x="2190567" y="3482034"/>
              <a:ext cx="200516" cy="271201"/>
            </a:xfrm>
            <a:custGeom>
              <a:avLst/>
              <a:gdLst>
                <a:gd name="T0" fmla="*/ 59 w 118"/>
                <a:gd name="T1" fmla="*/ 3 h 159"/>
                <a:gd name="T2" fmla="*/ 106 w 118"/>
                <a:gd name="T3" fmla="*/ 71 h 159"/>
                <a:gd name="T4" fmla="*/ 106 w 118"/>
                <a:gd name="T5" fmla="*/ 103 h 159"/>
                <a:gd name="T6" fmla="*/ 71 w 118"/>
                <a:gd name="T7" fmla="*/ 81 h 159"/>
                <a:gd name="T8" fmla="*/ 59 w 118"/>
                <a:gd name="T9" fmla="*/ 3 h 159"/>
                <a:gd name="T10" fmla="*/ 0 w 118"/>
                <a:gd name="T11" fmla="*/ 41 h 159"/>
                <a:gd name="T12" fmla="*/ 0 w 118"/>
                <a:gd name="T13" fmla="*/ 136 h 159"/>
                <a:gd name="T14" fmla="*/ 59 w 118"/>
                <a:gd name="T15" fmla="*/ 159 h 159"/>
                <a:gd name="T16" fmla="*/ 118 w 118"/>
                <a:gd name="T17" fmla="*/ 125 h 159"/>
                <a:gd name="T18" fmla="*/ 118 w 118"/>
                <a:gd name="T19" fmla="*/ 81 h 159"/>
                <a:gd name="T20" fmla="*/ 59 w 118"/>
                <a:gd name="T21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59">
                  <a:moveTo>
                    <a:pt x="59" y="3"/>
                  </a:moveTo>
                  <a:cubicBezTo>
                    <a:pt x="106" y="71"/>
                    <a:pt x="106" y="71"/>
                    <a:pt x="106" y="71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0" y="0"/>
                    <a:pt x="0" y="41"/>
                  </a:cubicBezTo>
                  <a:cubicBezTo>
                    <a:pt x="0" y="82"/>
                    <a:pt x="0" y="136"/>
                    <a:pt x="0" y="136"/>
                  </a:cubicBezTo>
                  <a:cubicBezTo>
                    <a:pt x="0" y="136"/>
                    <a:pt x="7" y="159"/>
                    <a:pt x="59" y="159"/>
                  </a:cubicBezTo>
                  <a:cubicBezTo>
                    <a:pt x="111" y="159"/>
                    <a:pt x="118" y="144"/>
                    <a:pt x="118" y="125"/>
                  </a:cubicBezTo>
                  <a:cubicBezTo>
                    <a:pt x="118" y="106"/>
                    <a:pt x="118" y="81"/>
                    <a:pt x="118" y="81"/>
                  </a:cubicBezTo>
                  <a:cubicBezTo>
                    <a:pt x="118" y="81"/>
                    <a:pt x="105" y="3"/>
                    <a:pt x="5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6" name="Oval 469"/>
            <p:cNvSpPr>
              <a:spLocks noChangeArrowheads="1"/>
            </p:cNvSpPr>
            <p:nvPr/>
          </p:nvSpPr>
          <p:spPr bwMode="auto">
            <a:xfrm>
              <a:off x="2200665" y="3293058"/>
              <a:ext cx="157960" cy="18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34" name="组合 3233"/>
          <p:cNvGrpSpPr/>
          <p:nvPr/>
        </p:nvGrpSpPr>
        <p:grpSpPr>
          <a:xfrm>
            <a:off x="7175841" y="5399500"/>
            <a:ext cx="462636" cy="408446"/>
            <a:chOff x="1000457" y="3959510"/>
            <a:chExt cx="745080" cy="657806"/>
          </a:xfrm>
          <a:solidFill>
            <a:schemeClr val="bg1"/>
          </a:solidFill>
        </p:grpSpPr>
        <p:sp>
          <p:nvSpPr>
            <p:cNvPr id="3227" name="Oval 423"/>
            <p:cNvSpPr>
              <a:spLocks noChangeArrowheads="1"/>
            </p:cNvSpPr>
            <p:nvPr/>
          </p:nvSpPr>
          <p:spPr bwMode="auto">
            <a:xfrm>
              <a:off x="1559449" y="4046783"/>
              <a:ext cx="173829" cy="2012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8" name="Freeform 424"/>
            <p:cNvSpPr>
              <a:spLocks/>
            </p:cNvSpPr>
            <p:nvPr/>
          </p:nvSpPr>
          <p:spPr bwMode="auto">
            <a:xfrm>
              <a:off x="1523383" y="4254512"/>
              <a:ext cx="222154" cy="298609"/>
            </a:xfrm>
            <a:custGeom>
              <a:avLst/>
              <a:gdLst>
                <a:gd name="T0" fmla="*/ 65 w 130"/>
                <a:gd name="T1" fmla="*/ 3 h 175"/>
                <a:gd name="T2" fmla="*/ 52 w 130"/>
                <a:gd name="T3" fmla="*/ 89 h 175"/>
                <a:gd name="T4" fmla="*/ 14 w 130"/>
                <a:gd name="T5" fmla="*/ 112 h 175"/>
                <a:gd name="T6" fmla="*/ 14 w 130"/>
                <a:gd name="T7" fmla="*/ 78 h 175"/>
                <a:gd name="T8" fmla="*/ 65 w 130"/>
                <a:gd name="T9" fmla="*/ 3 h 175"/>
                <a:gd name="T10" fmla="*/ 9 w 130"/>
                <a:gd name="T11" fmla="*/ 58 h 175"/>
                <a:gd name="T12" fmla="*/ 0 w 130"/>
                <a:gd name="T13" fmla="*/ 89 h 175"/>
                <a:gd name="T14" fmla="*/ 0 w 130"/>
                <a:gd name="T15" fmla="*/ 137 h 175"/>
                <a:gd name="T16" fmla="*/ 7 w 130"/>
                <a:gd name="T17" fmla="*/ 160 h 175"/>
                <a:gd name="T18" fmla="*/ 65 w 130"/>
                <a:gd name="T19" fmla="*/ 175 h 175"/>
                <a:gd name="T20" fmla="*/ 130 w 130"/>
                <a:gd name="T21" fmla="*/ 149 h 175"/>
                <a:gd name="T22" fmla="*/ 130 w 130"/>
                <a:gd name="T23" fmla="*/ 45 h 175"/>
                <a:gd name="T24" fmla="*/ 65 w 130"/>
                <a:gd name="T25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75">
                  <a:moveTo>
                    <a:pt x="65" y="3"/>
                  </a:moveTo>
                  <a:cubicBezTo>
                    <a:pt x="52" y="89"/>
                    <a:pt x="52" y="89"/>
                    <a:pt x="52" y="89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35" y="3"/>
                    <a:pt x="18" y="33"/>
                    <a:pt x="9" y="58"/>
                  </a:cubicBezTo>
                  <a:cubicBezTo>
                    <a:pt x="3" y="75"/>
                    <a:pt x="0" y="89"/>
                    <a:pt x="0" y="89"/>
                  </a:cubicBezTo>
                  <a:cubicBezTo>
                    <a:pt x="0" y="89"/>
                    <a:pt x="0" y="116"/>
                    <a:pt x="0" y="137"/>
                  </a:cubicBezTo>
                  <a:cubicBezTo>
                    <a:pt x="0" y="146"/>
                    <a:pt x="2" y="153"/>
                    <a:pt x="7" y="160"/>
                  </a:cubicBezTo>
                  <a:cubicBezTo>
                    <a:pt x="14" y="169"/>
                    <a:pt x="31" y="175"/>
                    <a:pt x="65" y="175"/>
                  </a:cubicBezTo>
                  <a:cubicBezTo>
                    <a:pt x="122" y="175"/>
                    <a:pt x="130" y="149"/>
                    <a:pt x="130" y="149"/>
                  </a:cubicBezTo>
                  <a:cubicBezTo>
                    <a:pt x="130" y="149"/>
                    <a:pt x="130" y="89"/>
                    <a:pt x="130" y="45"/>
                  </a:cubicBezTo>
                  <a:cubicBezTo>
                    <a:pt x="130" y="0"/>
                    <a:pt x="65" y="3"/>
                    <a:pt x="6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9" name="Freeform 425"/>
            <p:cNvSpPr>
              <a:spLocks/>
            </p:cNvSpPr>
            <p:nvPr/>
          </p:nvSpPr>
          <p:spPr bwMode="auto">
            <a:xfrm>
              <a:off x="1185825" y="4438440"/>
              <a:ext cx="362081" cy="178876"/>
            </a:xfrm>
            <a:custGeom>
              <a:avLst/>
              <a:gdLst>
                <a:gd name="T0" fmla="*/ 187 w 212"/>
                <a:gd name="T1" fmla="*/ 55 h 105"/>
                <a:gd name="T2" fmla="*/ 178 w 212"/>
                <a:gd name="T3" fmla="*/ 0 h 105"/>
                <a:gd name="T4" fmla="*/ 110 w 212"/>
                <a:gd name="T5" fmla="*/ 20 h 105"/>
                <a:gd name="T6" fmla="*/ 44 w 212"/>
                <a:gd name="T7" fmla="*/ 0 h 105"/>
                <a:gd name="T8" fmla="*/ 30 w 212"/>
                <a:gd name="T9" fmla="*/ 56 h 105"/>
                <a:gd name="T10" fmla="*/ 0 w 212"/>
                <a:gd name="T11" fmla="*/ 72 h 105"/>
                <a:gd name="T12" fmla="*/ 110 w 212"/>
                <a:gd name="T13" fmla="*/ 105 h 105"/>
                <a:gd name="T14" fmla="*/ 212 w 212"/>
                <a:gd name="T15" fmla="*/ 72 h 105"/>
                <a:gd name="T16" fmla="*/ 187 w 212"/>
                <a:gd name="T17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05">
                  <a:moveTo>
                    <a:pt x="187" y="55"/>
                  </a:moveTo>
                  <a:cubicBezTo>
                    <a:pt x="173" y="33"/>
                    <a:pt x="178" y="0"/>
                    <a:pt x="178" y="0"/>
                  </a:cubicBezTo>
                  <a:cubicBezTo>
                    <a:pt x="178" y="0"/>
                    <a:pt x="156" y="20"/>
                    <a:pt x="110" y="20"/>
                  </a:cubicBezTo>
                  <a:cubicBezTo>
                    <a:pt x="64" y="20"/>
                    <a:pt x="44" y="0"/>
                    <a:pt x="44" y="0"/>
                  </a:cubicBezTo>
                  <a:cubicBezTo>
                    <a:pt x="44" y="0"/>
                    <a:pt x="49" y="34"/>
                    <a:pt x="30" y="56"/>
                  </a:cubicBezTo>
                  <a:cubicBezTo>
                    <a:pt x="23" y="64"/>
                    <a:pt x="14" y="70"/>
                    <a:pt x="0" y="72"/>
                  </a:cubicBezTo>
                  <a:cubicBezTo>
                    <a:pt x="0" y="72"/>
                    <a:pt x="32" y="105"/>
                    <a:pt x="110" y="105"/>
                  </a:cubicBezTo>
                  <a:cubicBezTo>
                    <a:pt x="187" y="105"/>
                    <a:pt x="212" y="72"/>
                    <a:pt x="212" y="72"/>
                  </a:cubicBezTo>
                  <a:cubicBezTo>
                    <a:pt x="200" y="70"/>
                    <a:pt x="193" y="63"/>
                    <a:pt x="18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0" name="Freeform 426"/>
            <p:cNvSpPr>
              <a:spLocks/>
            </p:cNvSpPr>
            <p:nvPr/>
          </p:nvSpPr>
          <p:spPr bwMode="auto">
            <a:xfrm>
              <a:off x="1231987" y="4138388"/>
              <a:ext cx="283463" cy="256053"/>
            </a:xfrm>
            <a:custGeom>
              <a:avLst/>
              <a:gdLst>
                <a:gd name="T0" fmla="*/ 75 w 166"/>
                <a:gd name="T1" fmla="*/ 150 h 150"/>
                <a:gd name="T2" fmla="*/ 91 w 166"/>
                <a:gd name="T3" fmla="*/ 150 h 150"/>
                <a:gd name="T4" fmla="*/ 166 w 166"/>
                <a:gd name="T5" fmla="*/ 125 h 150"/>
                <a:gd name="T6" fmla="*/ 166 w 166"/>
                <a:gd name="T7" fmla="*/ 122 h 150"/>
                <a:gd name="T8" fmla="*/ 166 w 166"/>
                <a:gd name="T9" fmla="*/ 59 h 150"/>
                <a:gd name="T10" fmla="*/ 108 w 166"/>
                <a:gd name="T11" fmla="*/ 0 h 150"/>
                <a:gd name="T12" fmla="*/ 108 w 166"/>
                <a:gd name="T13" fmla="*/ 0 h 150"/>
                <a:gd name="T14" fmla="*/ 83 w 166"/>
                <a:gd name="T15" fmla="*/ 10 h 150"/>
                <a:gd name="T16" fmla="*/ 102 w 166"/>
                <a:gd name="T17" fmla="*/ 82 h 150"/>
                <a:gd name="T18" fmla="*/ 83 w 166"/>
                <a:gd name="T19" fmla="*/ 111 h 150"/>
                <a:gd name="T20" fmla="*/ 63 w 166"/>
                <a:gd name="T21" fmla="*/ 82 h 150"/>
                <a:gd name="T22" fmla="*/ 83 w 166"/>
                <a:gd name="T23" fmla="*/ 10 h 150"/>
                <a:gd name="T24" fmla="*/ 58 w 166"/>
                <a:gd name="T25" fmla="*/ 0 h 150"/>
                <a:gd name="T26" fmla="*/ 0 w 166"/>
                <a:gd name="T27" fmla="*/ 59 h 150"/>
                <a:gd name="T28" fmla="*/ 0 w 166"/>
                <a:gd name="T29" fmla="*/ 122 h 150"/>
                <a:gd name="T30" fmla="*/ 0 w 166"/>
                <a:gd name="T31" fmla="*/ 123 h 150"/>
                <a:gd name="T32" fmla="*/ 75 w 166"/>
                <a:gd name="T3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50">
                  <a:moveTo>
                    <a:pt x="75" y="150"/>
                  </a:moveTo>
                  <a:cubicBezTo>
                    <a:pt x="91" y="150"/>
                    <a:pt x="91" y="150"/>
                    <a:pt x="91" y="150"/>
                  </a:cubicBezTo>
                  <a:cubicBezTo>
                    <a:pt x="150" y="150"/>
                    <a:pt x="163" y="132"/>
                    <a:pt x="166" y="125"/>
                  </a:cubicBezTo>
                  <a:cubicBezTo>
                    <a:pt x="166" y="123"/>
                    <a:pt x="166" y="122"/>
                    <a:pt x="166" y="122"/>
                  </a:cubicBezTo>
                  <a:cubicBezTo>
                    <a:pt x="166" y="122"/>
                    <a:pt x="166" y="113"/>
                    <a:pt x="166" y="59"/>
                  </a:cubicBezTo>
                  <a:cubicBezTo>
                    <a:pt x="166" y="22"/>
                    <a:pt x="130" y="6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6" y="6"/>
                    <a:pt x="0" y="22"/>
                    <a:pt x="0" y="59"/>
                  </a:cubicBezTo>
                  <a:cubicBezTo>
                    <a:pt x="0" y="113"/>
                    <a:pt x="0" y="122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7"/>
                    <a:pt x="9" y="150"/>
                    <a:pt x="7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1" name="Oval 427"/>
            <p:cNvSpPr>
              <a:spLocks noChangeArrowheads="1"/>
            </p:cNvSpPr>
            <p:nvPr/>
          </p:nvSpPr>
          <p:spPr bwMode="auto">
            <a:xfrm>
              <a:off x="1301951" y="3959510"/>
              <a:ext cx="143535" cy="167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2" name="Freeform 428"/>
            <p:cNvSpPr>
              <a:spLocks/>
            </p:cNvSpPr>
            <p:nvPr/>
          </p:nvSpPr>
          <p:spPr bwMode="auto">
            <a:xfrm>
              <a:off x="1000457" y="4253072"/>
              <a:ext cx="219989" cy="297888"/>
            </a:xfrm>
            <a:custGeom>
              <a:avLst/>
              <a:gdLst>
                <a:gd name="T0" fmla="*/ 129 w 129"/>
                <a:gd name="T1" fmla="*/ 138 h 175"/>
                <a:gd name="T2" fmla="*/ 129 w 129"/>
                <a:gd name="T3" fmla="*/ 89 h 175"/>
                <a:gd name="T4" fmla="*/ 121 w 129"/>
                <a:gd name="T5" fmla="*/ 58 h 175"/>
                <a:gd name="T6" fmla="*/ 65 w 129"/>
                <a:gd name="T7" fmla="*/ 3 h 175"/>
                <a:gd name="T8" fmla="*/ 116 w 129"/>
                <a:gd name="T9" fmla="*/ 78 h 175"/>
                <a:gd name="T10" fmla="*/ 116 w 129"/>
                <a:gd name="T11" fmla="*/ 113 h 175"/>
                <a:gd name="T12" fmla="*/ 78 w 129"/>
                <a:gd name="T13" fmla="*/ 89 h 175"/>
                <a:gd name="T14" fmla="*/ 65 w 129"/>
                <a:gd name="T15" fmla="*/ 3 h 175"/>
                <a:gd name="T16" fmla="*/ 0 w 129"/>
                <a:gd name="T17" fmla="*/ 45 h 175"/>
                <a:gd name="T18" fmla="*/ 0 w 129"/>
                <a:gd name="T19" fmla="*/ 149 h 175"/>
                <a:gd name="T20" fmla="*/ 65 w 129"/>
                <a:gd name="T21" fmla="*/ 175 h 175"/>
                <a:gd name="T22" fmla="*/ 122 w 129"/>
                <a:gd name="T23" fmla="*/ 161 h 175"/>
                <a:gd name="T24" fmla="*/ 129 w 129"/>
                <a:gd name="T2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75">
                  <a:moveTo>
                    <a:pt x="129" y="138"/>
                  </a:moveTo>
                  <a:cubicBezTo>
                    <a:pt x="129" y="117"/>
                    <a:pt x="129" y="89"/>
                    <a:pt x="129" y="89"/>
                  </a:cubicBezTo>
                  <a:cubicBezTo>
                    <a:pt x="129" y="89"/>
                    <a:pt x="127" y="75"/>
                    <a:pt x="121" y="58"/>
                  </a:cubicBezTo>
                  <a:cubicBezTo>
                    <a:pt x="112" y="33"/>
                    <a:pt x="95" y="3"/>
                    <a:pt x="65" y="3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0" y="0"/>
                    <a:pt x="0" y="45"/>
                  </a:cubicBezTo>
                  <a:cubicBezTo>
                    <a:pt x="0" y="90"/>
                    <a:pt x="0" y="149"/>
                    <a:pt x="0" y="149"/>
                  </a:cubicBezTo>
                  <a:cubicBezTo>
                    <a:pt x="0" y="149"/>
                    <a:pt x="8" y="175"/>
                    <a:pt x="65" y="175"/>
                  </a:cubicBezTo>
                  <a:cubicBezTo>
                    <a:pt x="97" y="175"/>
                    <a:pt x="114" y="170"/>
                    <a:pt x="122" y="161"/>
                  </a:cubicBezTo>
                  <a:cubicBezTo>
                    <a:pt x="128" y="155"/>
                    <a:pt x="129" y="147"/>
                    <a:pt x="12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3" name="Oval 429"/>
            <p:cNvSpPr>
              <a:spLocks noChangeArrowheads="1"/>
            </p:cNvSpPr>
            <p:nvPr/>
          </p:nvSpPr>
          <p:spPr bwMode="auto">
            <a:xfrm>
              <a:off x="1011995" y="4044632"/>
              <a:ext cx="173829" cy="2034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35" name="组合 3234"/>
          <p:cNvGrpSpPr/>
          <p:nvPr/>
        </p:nvGrpSpPr>
        <p:grpSpPr>
          <a:xfrm>
            <a:off x="3055591" y="3205624"/>
            <a:ext cx="1472725" cy="1148403"/>
            <a:chOff x="2712002" y="1276230"/>
            <a:chExt cx="1472725" cy="1148403"/>
          </a:xfrm>
        </p:grpSpPr>
        <p:sp>
          <p:nvSpPr>
            <p:cNvPr id="3236" name="文本框 3235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E8747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237" name="文本框 3236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38" name="组合 3237"/>
          <p:cNvGrpSpPr/>
          <p:nvPr/>
        </p:nvGrpSpPr>
        <p:grpSpPr>
          <a:xfrm>
            <a:off x="7714824" y="3015124"/>
            <a:ext cx="1472725" cy="1148403"/>
            <a:chOff x="2712002" y="1276230"/>
            <a:chExt cx="1472725" cy="1148403"/>
          </a:xfrm>
        </p:grpSpPr>
        <p:sp>
          <p:nvSpPr>
            <p:cNvPr id="3239" name="文本框 3238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AF9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240" name="文本框 3239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45" name="组合 3244"/>
          <p:cNvGrpSpPr/>
          <p:nvPr/>
        </p:nvGrpSpPr>
        <p:grpSpPr>
          <a:xfrm>
            <a:off x="2707246" y="4963421"/>
            <a:ext cx="1472725" cy="1148403"/>
            <a:chOff x="2712002" y="1276230"/>
            <a:chExt cx="1472725" cy="1148403"/>
          </a:xfrm>
        </p:grpSpPr>
        <p:sp>
          <p:nvSpPr>
            <p:cNvPr id="3246" name="文本框 3245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247" name="文本框 3246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48" name="组合 3247"/>
          <p:cNvGrpSpPr/>
          <p:nvPr/>
        </p:nvGrpSpPr>
        <p:grpSpPr>
          <a:xfrm>
            <a:off x="8192235" y="5137592"/>
            <a:ext cx="1472725" cy="1148403"/>
            <a:chOff x="2712002" y="1276230"/>
            <a:chExt cx="1472725" cy="1148403"/>
          </a:xfrm>
        </p:grpSpPr>
        <p:sp>
          <p:nvSpPr>
            <p:cNvPr id="3249" name="文本框 3248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6588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250" name="文本框 3249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51" name="组合 3250"/>
          <p:cNvGrpSpPr/>
          <p:nvPr/>
        </p:nvGrpSpPr>
        <p:grpSpPr>
          <a:xfrm>
            <a:off x="6728168" y="739856"/>
            <a:ext cx="1472725" cy="1148403"/>
            <a:chOff x="2712002" y="1276230"/>
            <a:chExt cx="1472725" cy="1148403"/>
          </a:xfrm>
        </p:grpSpPr>
        <p:sp>
          <p:nvSpPr>
            <p:cNvPr id="3252" name="文本框 3251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19BAB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253" name="文本框 3252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相框质感发散关系图表</a:t>
            </a:r>
          </a:p>
        </p:txBody>
      </p:sp>
    </p:spTree>
    <p:extLst>
      <p:ext uri="{BB962C8B-B14F-4D97-AF65-F5344CB8AC3E}">
        <p14:creationId xmlns:p14="http://schemas.microsoft.com/office/powerpoint/2010/main" val="63450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35" y="1477780"/>
            <a:ext cx="9608129" cy="473700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165619" y="3845539"/>
            <a:ext cx="1333461" cy="1149536"/>
            <a:chOff x="4622801" y="2159000"/>
            <a:chExt cx="2946400" cy="2540001"/>
          </a:xfrm>
        </p:grpSpPr>
        <p:grpSp>
          <p:nvGrpSpPr>
            <p:cNvPr id="4" name="组合 3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7" name="六边形 6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六边形 8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FFA015"/>
                  </a:gs>
                  <a:gs pos="100000">
                    <a:srgbClr val="FFC269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127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梯形 9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梯形 12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六边形 4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92919" y="3845539"/>
            <a:ext cx="1333462" cy="1149536"/>
            <a:chOff x="4622801" y="2159000"/>
            <a:chExt cx="2946400" cy="2540001"/>
          </a:xfrm>
        </p:grpSpPr>
        <p:grpSp>
          <p:nvGrpSpPr>
            <p:cNvPr id="15" name="组合 14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C65885"/>
                  </a:gs>
                  <a:gs pos="100000">
                    <a:srgbClr val="D0769A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梯形 20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梯形 23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六边形 15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82020" y="2240412"/>
            <a:ext cx="1330160" cy="1146691"/>
            <a:chOff x="4622801" y="2159000"/>
            <a:chExt cx="2946400" cy="254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00AF92"/>
                  </a:gs>
                  <a:gs pos="100000">
                    <a:srgbClr val="00E2BC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梯形 31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梯形 34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六边形 26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0777" y="2240289"/>
            <a:ext cx="1330445" cy="1146936"/>
            <a:chOff x="4622801" y="2159000"/>
            <a:chExt cx="2946400" cy="2540001"/>
          </a:xfrm>
        </p:grpSpPr>
        <p:grpSp>
          <p:nvGrpSpPr>
            <p:cNvPr id="37" name="组合 36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40" name="六边形 39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六边形 41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019BAB"/>
                  </a:gs>
                  <a:gs pos="100000">
                    <a:srgbClr val="01C8DD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梯形 42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梯形 45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六边形 37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979820" y="2240412"/>
            <a:ext cx="1330160" cy="1146691"/>
            <a:chOff x="4622801" y="2159000"/>
            <a:chExt cx="2946400" cy="2540001"/>
          </a:xfrm>
        </p:grpSpPr>
        <p:grpSp>
          <p:nvGrpSpPr>
            <p:cNvPr id="48" name="组合 47"/>
            <p:cNvGrpSpPr/>
            <p:nvPr/>
          </p:nvGrpSpPr>
          <p:grpSpPr>
            <a:xfrm>
              <a:off x="4622801" y="2159000"/>
              <a:ext cx="2946400" cy="2540001"/>
              <a:chOff x="2045838" y="2340226"/>
              <a:chExt cx="1498502" cy="1291813"/>
            </a:xfrm>
          </p:grpSpPr>
          <p:sp>
            <p:nvSpPr>
              <p:cNvPr id="51" name="六边形 50"/>
              <p:cNvSpPr/>
              <p:nvPr/>
            </p:nvSpPr>
            <p:spPr>
              <a:xfrm>
                <a:off x="2045838" y="2340226"/>
                <a:ext cx="1498502" cy="1291813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7000">
                    <a:srgbClr val="E0E0E0"/>
                  </a:gs>
                  <a:gs pos="17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406400" dist="203200" dir="2400000" algn="tl" rotWithShape="0">
                  <a:srgbClr val="696969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2105576" y="2390866"/>
                <a:ext cx="1381020" cy="1190534"/>
              </a:xfrm>
              <a:custGeom>
                <a:avLst/>
                <a:gdLst>
                  <a:gd name="connsiteX0" fmla="*/ 407876 w 1381020"/>
                  <a:gd name="connsiteY0" fmla="*/ 167033 h 1190534"/>
                  <a:gd name="connsiteX1" fmla="*/ 193759 w 1381020"/>
                  <a:gd name="connsiteY1" fmla="*/ 595266 h 1190534"/>
                  <a:gd name="connsiteX2" fmla="*/ 407876 w 1381020"/>
                  <a:gd name="connsiteY2" fmla="*/ 1023499 h 1190534"/>
                  <a:gd name="connsiteX3" fmla="*/ 973145 w 1381020"/>
                  <a:gd name="connsiteY3" fmla="*/ 1023499 h 1190534"/>
                  <a:gd name="connsiteX4" fmla="*/ 1187261 w 1381020"/>
                  <a:gd name="connsiteY4" fmla="*/ 595266 h 1190534"/>
                  <a:gd name="connsiteX5" fmla="*/ 973145 w 1381020"/>
                  <a:gd name="connsiteY5" fmla="*/ 167033 h 1190534"/>
                  <a:gd name="connsiteX6" fmla="*/ 297634 w 1381020"/>
                  <a:gd name="connsiteY6" fmla="*/ 0 h 1190534"/>
                  <a:gd name="connsiteX7" fmla="*/ 1083387 w 1381020"/>
                  <a:gd name="connsiteY7" fmla="*/ 0 h 1190534"/>
                  <a:gd name="connsiteX8" fmla="*/ 1381020 w 1381020"/>
                  <a:gd name="connsiteY8" fmla="*/ 595267 h 1190534"/>
                  <a:gd name="connsiteX9" fmla="*/ 1083387 w 1381020"/>
                  <a:gd name="connsiteY9" fmla="*/ 1190534 h 1190534"/>
                  <a:gd name="connsiteX10" fmla="*/ 297634 w 1381020"/>
                  <a:gd name="connsiteY10" fmla="*/ 1190534 h 1190534"/>
                  <a:gd name="connsiteX11" fmla="*/ 0 w 1381020"/>
                  <a:gd name="connsiteY11" fmla="*/ 595267 h 119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020" h="1190534">
                    <a:moveTo>
                      <a:pt x="407876" y="167033"/>
                    </a:moveTo>
                    <a:lnTo>
                      <a:pt x="193759" y="595266"/>
                    </a:lnTo>
                    <a:lnTo>
                      <a:pt x="407876" y="1023499"/>
                    </a:lnTo>
                    <a:lnTo>
                      <a:pt x="973145" y="1023499"/>
                    </a:lnTo>
                    <a:lnTo>
                      <a:pt x="1187261" y="595266"/>
                    </a:lnTo>
                    <a:lnTo>
                      <a:pt x="973145" y="167033"/>
                    </a:lnTo>
                    <a:close/>
                    <a:moveTo>
                      <a:pt x="297634" y="0"/>
                    </a:moveTo>
                    <a:lnTo>
                      <a:pt x="1083387" y="0"/>
                    </a:lnTo>
                    <a:lnTo>
                      <a:pt x="1381020" y="595267"/>
                    </a:lnTo>
                    <a:lnTo>
                      <a:pt x="1083387" y="1190534"/>
                    </a:lnTo>
                    <a:lnTo>
                      <a:pt x="297634" y="1190534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57000">
                    <a:srgbClr val="F5F5F5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六边形 52"/>
              <p:cNvSpPr/>
              <p:nvPr/>
            </p:nvSpPr>
            <p:spPr>
              <a:xfrm>
                <a:off x="2298338" y="2557899"/>
                <a:ext cx="993502" cy="856466"/>
              </a:xfrm>
              <a:prstGeom prst="hexagon">
                <a:avLst/>
              </a:prstGeom>
              <a:gradFill>
                <a:gsLst>
                  <a:gs pos="0">
                    <a:srgbClr val="DD2F2F"/>
                  </a:gs>
                  <a:gs pos="100000">
                    <a:srgbClr val="E87071"/>
                  </a:gs>
                </a:gsLst>
                <a:lin ang="2700000" scaled="1"/>
              </a:gradFill>
              <a:ln w="19050">
                <a:noFill/>
              </a:ln>
              <a:effectLst>
                <a:innerShdw blurRad="76200" dist="25400" dir="13500000">
                  <a:prstClr val="black">
                    <a:alpha val="46000"/>
                  </a:prst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梯形 53"/>
              <p:cNvSpPr/>
              <p:nvPr/>
            </p:nvSpPr>
            <p:spPr>
              <a:xfrm>
                <a:off x="2402681" y="3414365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0">
                    <a:srgbClr val="E6E6E6"/>
                  </a:gs>
                  <a:gs pos="100000">
                    <a:srgbClr val="F7F7F7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梯形 71"/>
              <p:cNvSpPr/>
              <p:nvPr/>
            </p:nvSpPr>
            <p:spPr>
              <a:xfrm rot="14580000" flipH="1">
                <a:off x="2925225" y="2640055"/>
                <a:ext cx="667005" cy="171628"/>
              </a:xfrm>
              <a:custGeom>
                <a:avLst/>
                <a:gdLst>
                  <a:gd name="connsiteX0" fmla="*/ 0 w 667005"/>
                  <a:gd name="connsiteY0" fmla="*/ 171628 h 171628"/>
                  <a:gd name="connsiteX1" fmla="*/ 85140 w 667005"/>
                  <a:gd name="connsiteY1" fmla="*/ 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737 h 171737"/>
                  <a:gd name="connsiteX1" fmla="*/ 99339 w 667005"/>
                  <a:gd name="connsiteY1" fmla="*/ 0 h 171737"/>
                  <a:gd name="connsiteX2" fmla="*/ 581865 w 667005"/>
                  <a:gd name="connsiteY2" fmla="*/ 109 h 171737"/>
                  <a:gd name="connsiteX3" fmla="*/ 667005 w 667005"/>
                  <a:gd name="connsiteY3" fmla="*/ 171737 h 171737"/>
                  <a:gd name="connsiteX4" fmla="*/ 0 w 667005"/>
                  <a:gd name="connsiteY4" fmla="*/ 171737 h 171737"/>
                  <a:gd name="connsiteX0" fmla="*/ 0 w 667005"/>
                  <a:gd name="connsiteY0" fmla="*/ 171628 h 171628"/>
                  <a:gd name="connsiteX1" fmla="*/ 140601 w 667005"/>
                  <a:gd name="connsiteY1" fmla="*/ 10938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  <a:gd name="connsiteX0" fmla="*/ 0 w 667005"/>
                  <a:gd name="connsiteY0" fmla="*/ 171628 h 171628"/>
                  <a:gd name="connsiteX1" fmla="*/ 103609 w 667005"/>
                  <a:gd name="connsiteY1" fmla="*/ 1280 h 171628"/>
                  <a:gd name="connsiteX2" fmla="*/ 581865 w 667005"/>
                  <a:gd name="connsiteY2" fmla="*/ 0 h 171628"/>
                  <a:gd name="connsiteX3" fmla="*/ 667005 w 667005"/>
                  <a:gd name="connsiteY3" fmla="*/ 171628 h 171628"/>
                  <a:gd name="connsiteX4" fmla="*/ 0 w 667005"/>
                  <a:gd name="connsiteY4" fmla="*/ 171628 h 17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005" h="171628">
                    <a:moveTo>
                      <a:pt x="0" y="171628"/>
                    </a:moveTo>
                    <a:lnTo>
                      <a:pt x="103609" y="1280"/>
                    </a:lnTo>
                    <a:lnTo>
                      <a:pt x="581865" y="0"/>
                    </a:lnTo>
                    <a:lnTo>
                      <a:pt x="667005" y="171628"/>
                    </a:lnTo>
                    <a:lnTo>
                      <a:pt x="0" y="171628"/>
                    </a:lnTo>
                    <a:close/>
                  </a:path>
                </a:pathLst>
              </a:custGeom>
              <a:gradFill>
                <a:gsLst>
                  <a:gs pos="0">
                    <a:srgbClr val="DEDEDE"/>
                  </a:gs>
                  <a:gs pos="100000">
                    <a:srgbClr val="F4F4F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2105963" y="2395147"/>
                <a:ext cx="413216" cy="595267"/>
              </a:xfrm>
              <a:custGeom>
                <a:avLst/>
                <a:gdLst>
                  <a:gd name="connsiteX0" fmla="*/ 297634 w 413216"/>
                  <a:gd name="connsiteY0" fmla="*/ 0 h 595267"/>
                  <a:gd name="connsiteX1" fmla="*/ 302996 w 413216"/>
                  <a:gd name="connsiteY1" fmla="*/ 0 h 595267"/>
                  <a:gd name="connsiteX2" fmla="*/ 413216 w 413216"/>
                  <a:gd name="connsiteY2" fmla="*/ 167033 h 595267"/>
                  <a:gd name="connsiteX3" fmla="*/ 407876 w 413216"/>
                  <a:gd name="connsiteY3" fmla="*/ 167033 h 595267"/>
                  <a:gd name="connsiteX4" fmla="*/ 193759 w 413216"/>
                  <a:gd name="connsiteY4" fmla="*/ 595266 h 595267"/>
                  <a:gd name="connsiteX5" fmla="*/ 193760 w 413216"/>
                  <a:gd name="connsiteY5" fmla="*/ 595267 h 595267"/>
                  <a:gd name="connsiteX6" fmla="*/ 0 w 413216"/>
                  <a:gd name="connsiteY6" fmla="*/ 595267 h 59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216" h="595267">
                    <a:moveTo>
                      <a:pt x="297634" y="0"/>
                    </a:moveTo>
                    <a:lnTo>
                      <a:pt x="302996" y="0"/>
                    </a:lnTo>
                    <a:lnTo>
                      <a:pt x="413216" y="167033"/>
                    </a:lnTo>
                    <a:lnTo>
                      <a:pt x="407876" y="167033"/>
                    </a:lnTo>
                    <a:lnTo>
                      <a:pt x="193759" y="595266"/>
                    </a:lnTo>
                    <a:lnTo>
                      <a:pt x="193760" y="595267"/>
                    </a:lnTo>
                    <a:lnTo>
                      <a:pt x="0" y="595267"/>
                    </a:lnTo>
                    <a:close/>
                  </a:path>
                </a:pathLst>
              </a:cu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梯形 56"/>
              <p:cNvSpPr/>
              <p:nvPr/>
            </p:nvSpPr>
            <p:spPr>
              <a:xfrm flipV="1">
                <a:off x="2402681" y="2390864"/>
                <a:ext cx="785814" cy="167035"/>
              </a:xfrm>
              <a:prstGeom prst="trapezoid">
                <a:avLst>
                  <a:gd name="adj" fmla="val 66343"/>
                </a:avLst>
              </a:prstGeom>
              <a:gradFill>
                <a:gsLst>
                  <a:gs pos="100000">
                    <a:srgbClr val="DFDFDF"/>
                  </a:gs>
                  <a:gs pos="0">
                    <a:srgbClr val="B4B4B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六边形 48"/>
            <p:cNvSpPr/>
            <p:nvPr/>
          </p:nvSpPr>
          <p:spPr>
            <a:xfrm>
              <a:off x="5202258" y="2654426"/>
              <a:ext cx="1797012" cy="1549146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202257" y="2654426"/>
              <a:ext cx="1585755" cy="1157153"/>
            </a:xfrm>
            <a:custGeom>
              <a:avLst/>
              <a:gdLst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  <a:gd name="connsiteX0" fmla="*/ 387287 w 1585755"/>
                <a:gd name="connsiteY0" fmla="*/ 0 h 1157153"/>
                <a:gd name="connsiteX1" fmla="*/ 1409726 w 1585755"/>
                <a:gd name="connsiteY1" fmla="*/ 0 h 1157153"/>
                <a:gd name="connsiteX2" fmla="*/ 1585755 w 1585755"/>
                <a:gd name="connsiteY2" fmla="*/ 352058 h 1157153"/>
                <a:gd name="connsiteX3" fmla="*/ 191290 w 1585755"/>
                <a:gd name="connsiteY3" fmla="*/ 1157153 h 1157153"/>
                <a:gd name="connsiteX4" fmla="*/ 0 w 1585755"/>
                <a:gd name="connsiteY4" fmla="*/ 774573 h 1157153"/>
                <a:gd name="connsiteX5" fmla="*/ 387287 w 1585755"/>
                <a:gd name="connsiteY5" fmla="*/ 0 h 11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755" h="1157153">
                  <a:moveTo>
                    <a:pt x="387287" y="0"/>
                  </a:moveTo>
                  <a:lnTo>
                    <a:pt x="1409726" y="0"/>
                  </a:lnTo>
                  <a:lnTo>
                    <a:pt x="1585755" y="352058"/>
                  </a:lnTo>
                  <a:cubicBezTo>
                    <a:pt x="1082833" y="510886"/>
                    <a:pt x="632300" y="736388"/>
                    <a:pt x="191290" y="1157153"/>
                  </a:cubicBezTo>
                  <a:lnTo>
                    <a:pt x="0" y="774573"/>
                  </a:lnTo>
                  <a:lnTo>
                    <a:pt x="38728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10000"/>
                  </a:schemeClr>
                </a:gs>
                <a:gs pos="10000">
                  <a:srgbClr val="FFFFFF">
                    <a:alpha val="93000"/>
                  </a:srgbClr>
                </a:gs>
                <a:gs pos="0">
                  <a:schemeClr val="bg1">
                    <a:alpha val="90000"/>
                  </a:schemeClr>
                </a:gs>
              </a:gsLst>
              <a:lin ang="30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176444" y="2472883"/>
            <a:ext cx="925757" cy="669559"/>
            <a:chOff x="897622" y="2414802"/>
            <a:chExt cx="1001347" cy="724230"/>
          </a:xfrm>
        </p:grpSpPr>
        <p:sp>
          <p:nvSpPr>
            <p:cNvPr id="63" name="文本框 62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586562" y="2472883"/>
            <a:ext cx="925757" cy="669559"/>
            <a:chOff x="897622" y="2414802"/>
            <a:chExt cx="1001347" cy="724230"/>
          </a:xfrm>
        </p:grpSpPr>
        <p:sp>
          <p:nvSpPr>
            <p:cNvPr id="66" name="文本框 65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084221" y="2472883"/>
            <a:ext cx="925757" cy="669559"/>
            <a:chOff x="897622" y="2414802"/>
            <a:chExt cx="1001347" cy="724230"/>
          </a:xfrm>
        </p:grpSpPr>
        <p:sp>
          <p:nvSpPr>
            <p:cNvPr id="69" name="文本框 68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69470" y="4084299"/>
            <a:ext cx="925757" cy="669559"/>
            <a:chOff x="897622" y="2414802"/>
            <a:chExt cx="1001347" cy="724230"/>
          </a:xfrm>
        </p:grpSpPr>
        <p:sp>
          <p:nvSpPr>
            <p:cNvPr id="72" name="文本框 71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96770" y="4084299"/>
            <a:ext cx="925757" cy="669559"/>
            <a:chOff x="897622" y="2414802"/>
            <a:chExt cx="1001347" cy="724230"/>
          </a:xfrm>
        </p:grpSpPr>
        <p:sp>
          <p:nvSpPr>
            <p:cNvPr id="75" name="文本框 74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325220" y="5554401"/>
            <a:ext cx="1472725" cy="1148403"/>
            <a:chOff x="2712002" y="1276230"/>
            <a:chExt cx="1472725" cy="1148403"/>
          </a:xfrm>
        </p:grpSpPr>
        <p:sp>
          <p:nvSpPr>
            <p:cNvPr id="78" name="文本框 77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860282" y="5554401"/>
            <a:ext cx="1472725" cy="1148403"/>
            <a:chOff x="2712002" y="1276230"/>
            <a:chExt cx="1472725" cy="1148403"/>
          </a:xfrm>
        </p:grpSpPr>
        <p:sp>
          <p:nvSpPr>
            <p:cNvPr id="81" name="文本框 80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6588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244813" y="4848331"/>
            <a:ext cx="134274" cy="912147"/>
            <a:chOff x="4244813" y="4659649"/>
            <a:chExt cx="134274" cy="912147"/>
          </a:xfrm>
        </p:grpSpPr>
        <p:sp>
          <p:nvSpPr>
            <p:cNvPr id="83" name="椭圆 82"/>
            <p:cNvSpPr/>
            <p:nvPr/>
          </p:nvSpPr>
          <p:spPr>
            <a:xfrm>
              <a:off x="4244813" y="4659649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4260850" y="4686300"/>
              <a:ext cx="88900" cy="866775"/>
            </a:xfrm>
            <a:custGeom>
              <a:avLst/>
              <a:gdLst>
                <a:gd name="connsiteX0" fmla="*/ 0 w 88900"/>
                <a:gd name="connsiteY0" fmla="*/ 0 h 866775"/>
                <a:gd name="connsiteX1" fmla="*/ 0 w 88900"/>
                <a:gd name="connsiteY1" fmla="*/ 866775 h 866775"/>
                <a:gd name="connsiteX2" fmla="*/ 88900 w 88900"/>
                <a:gd name="connsiteY2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866775">
                  <a:moveTo>
                    <a:pt x="0" y="0"/>
                  </a:moveTo>
                  <a:lnTo>
                    <a:pt x="0" y="866775"/>
                  </a:lnTo>
                  <a:lnTo>
                    <a:pt x="88900" y="866775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42446" y="5535155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761222" y="4848331"/>
            <a:ext cx="134274" cy="912147"/>
            <a:chOff x="4244813" y="4659649"/>
            <a:chExt cx="134274" cy="912147"/>
          </a:xfrm>
        </p:grpSpPr>
        <p:sp>
          <p:nvSpPr>
            <p:cNvPr id="92" name="椭圆 91"/>
            <p:cNvSpPr/>
            <p:nvPr/>
          </p:nvSpPr>
          <p:spPr>
            <a:xfrm>
              <a:off x="4244813" y="4659649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4260850" y="4686300"/>
              <a:ext cx="88900" cy="866775"/>
            </a:xfrm>
            <a:custGeom>
              <a:avLst/>
              <a:gdLst>
                <a:gd name="connsiteX0" fmla="*/ 0 w 88900"/>
                <a:gd name="connsiteY0" fmla="*/ 0 h 866775"/>
                <a:gd name="connsiteX1" fmla="*/ 0 w 88900"/>
                <a:gd name="connsiteY1" fmla="*/ 866775 h 866775"/>
                <a:gd name="connsiteX2" fmla="*/ 88900 w 88900"/>
                <a:gd name="connsiteY2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866775">
                  <a:moveTo>
                    <a:pt x="0" y="0"/>
                  </a:moveTo>
                  <a:lnTo>
                    <a:pt x="0" y="866775"/>
                  </a:lnTo>
                  <a:lnTo>
                    <a:pt x="88900" y="866775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4342446" y="5535155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090137" y="1175008"/>
            <a:ext cx="1472725" cy="1148403"/>
            <a:chOff x="2712002" y="1276230"/>
            <a:chExt cx="1472725" cy="1148403"/>
          </a:xfrm>
        </p:grpSpPr>
        <p:sp>
          <p:nvSpPr>
            <p:cNvPr id="96" name="文本框 95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AF9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 flipV="1">
            <a:off x="7946563" y="1447108"/>
            <a:ext cx="134274" cy="912147"/>
            <a:chOff x="4244813" y="4659649"/>
            <a:chExt cx="134274" cy="912147"/>
          </a:xfrm>
        </p:grpSpPr>
        <p:sp>
          <p:nvSpPr>
            <p:cNvPr id="99" name="椭圆 98"/>
            <p:cNvSpPr/>
            <p:nvPr/>
          </p:nvSpPr>
          <p:spPr>
            <a:xfrm>
              <a:off x="4244813" y="4659649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4260850" y="4686300"/>
              <a:ext cx="88900" cy="866775"/>
            </a:xfrm>
            <a:custGeom>
              <a:avLst/>
              <a:gdLst>
                <a:gd name="connsiteX0" fmla="*/ 0 w 88900"/>
                <a:gd name="connsiteY0" fmla="*/ 0 h 866775"/>
                <a:gd name="connsiteX1" fmla="*/ 0 w 88900"/>
                <a:gd name="connsiteY1" fmla="*/ 866775 h 866775"/>
                <a:gd name="connsiteX2" fmla="*/ 88900 w 88900"/>
                <a:gd name="connsiteY2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866775">
                  <a:moveTo>
                    <a:pt x="0" y="0"/>
                  </a:moveTo>
                  <a:lnTo>
                    <a:pt x="0" y="866775"/>
                  </a:lnTo>
                  <a:lnTo>
                    <a:pt x="88900" y="866775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4342446" y="5535155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flipV="1">
            <a:off x="5482763" y="1447108"/>
            <a:ext cx="134274" cy="912147"/>
            <a:chOff x="4244813" y="4659649"/>
            <a:chExt cx="134274" cy="912147"/>
          </a:xfrm>
        </p:grpSpPr>
        <p:sp>
          <p:nvSpPr>
            <p:cNvPr id="103" name="椭圆 102"/>
            <p:cNvSpPr/>
            <p:nvPr/>
          </p:nvSpPr>
          <p:spPr>
            <a:xfrm>
              <a:off x="4244813" y="4659649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4260850" y="4686300"/>
              <a:ext cx="88900" cy="866775"/>
            </a:xfrm>
            <a:custGeom>
              <a:avLst/>
              <a:gdLst>
                <a:gd name="connsiteX0" fmla="*/ 0 w 88900"/>
                <a:gd name="connsiteY0" fmla="*/ 0 h 866775"/>
                <a:gd name="connsiteX1" fmla="*/ 0 w 88900"/>
                <a:gd name="connsiteY1" fmla="*/ 866775 h 866775"/>
                <a:gd name="connsiteX2" fmla="*/ 88900 w 88900"/>
                <a:gd name="connsiteY2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866775">
                  <a:moveTo>
                    <a:pt x="0" y="0"/>
                  </a:moveTo>
                  <a:lnTo>
                    <a:pt x="0" y="866775"/>
                  </a:lnTo>
                  <a:lnTo>
                    <a:pt x="88900" y="866775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4342446" y="5535155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 flipV="1">
            <a:off x="3018963" y="1447108"/>
            <a:ext cx="134274" cy="912147"/>
            <a:chOff x="4244813" y="4659649"/>
            <a:chExt cx="134274" cy="912147"/>
          </a:xfrm>
        </p:grpSpPr>
        <p:sp>
          <p:nvSpPr>
            <p:cNvPr id="107" name="椭圆 106"/>
            <p:cNvSpPr/>
            <p:nvPr/>
          </p:nvSpPr>
          <p:spPr>
            <a:xfrm>
              <a:off x="4244813" y="4659649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4260850" y="4686300"/>
              <a:ext cx="88900" cy="866775"/>
            </a:xfrm>
            <a:custGeom>
              <a:avLst/>
              <a:gdLst>
                <a:gd name="connsiteX0" fmla="*/ 0 w 88900"/>
                <a:gd name="connsiteY0" fmla="*/ 0 h 866775"/>
                <a:gd name="connsiteX1" fmla="*/ 0 w 88900"/>
                <a:gd name="connsiteY1" fmla="*/ 866775 h 866775"/>
                <a:gd name="connsiteX2" fmla="*/ 88900 w 88900"/>
                <a:gd name="connsiteY2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866775">
                  <a:moveTo>
                    <a:pt x="0" y="0"/>
                  </a:moveTo>
                  <a:lnTo>
                    <a:pt x="0" y="866775"/>
                  </a:lnTo>
                  <a:lnTo>
                    <a:pt x="88900" y="866775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4342446" y="5535155"/>
              <a:ext cx="36641" cy="366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600938" y="1175008"/>
            <a:ext cx="1472725" cy="1148403"/>
            <a:chOff x="2712002" y="1276230"/>
            <a:chExt cx="1472725" cy="1148403"/>
          </a:xfrm>
        </p:grpSpPr>
        <p:sp>
          <p:nvSpPr>
            <p:cNvPr id="111" name="文本框 110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19BAB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111738" y="1175008"/>
            <a:ext cx="1472725" cy="1148403"/>
            <a:chOff x="2712002" y="1276230"/>
            <a:chExt cx="1472725" cy="1148403"/>
          </a:xfrm>
        </p:grpSpPr>
        <p:sp>
          <p:nvSpPr>
            <p:cNvPr id="114" name="文本框 113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E8747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Group 4"/>
          <p:cNvGrpSpPr>
            <a:grpSpLocks noChangeAspect="1"/>
          </p:cNvGrpSpPr>
          <p:nvPr/>
        </p:nvGrpSpPr>
        <p:grpSpPr bwMode="auto">
          <a:xfrm>
            <a:off x="4868357" y="5137895"/>
            <a:ext cx="347592" cy="407337"/>
            <a:chOff x="1776" y="1776"/>
            <a:chExt cx="64" cy="75"/>
          </a:xfrm>
          <a:solidFill>
            <a:srgbClr val="FFB850"/>
          </a:solidFill>
        </p:grpSpPr>
        <p:sp>
          <p:nvSpPr>
            <p:cNvPr id="118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Group 18"/>
          <p:cNvGrpSpPr>
            <a:grpSpLocks noChangeAspect="1"/>
          </p:cNvGrpSpPr>
          <p:nvPr/>
        </p:nvGrpSpPr>
        <p:grpSpPr bwMode="auto">
          <a:xfrm>
            <a:off x="8616644" y="829539"/>
            <a:ext cx="353010" cy="328938"/>
            <a:chOff x="3802" y="2858"/>
            <a:chExt cx="616" cy="574"/>
          </a:xfrm>
          <a:solidFill>
            <a:srgbClr val="00AF92"/>
          </a:solidFill>
        </p:grpSpPr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13"/>
          <p:cNvGrpSpPr>
            <a:grpSpLocks noChangeAspect="1"/>
          </p:cNvGrpSpPr>
          <p:nvPr/>
        </p:nvGrpSpPr>
        <p:grpSpPr bwMode="auto">
          <a:xfrm>
            <a:off x="3533434" y="772317"/>
            <a:ext cx="423876" cy="428881"/>
            <a:chOff x="2426" y="2781"/>
            <a:chExt cx="593" cy="600"/>
          </a:xfrm>
          <a:solidFill>
            <a:srgbClr val="E87071"/>
          </a:solidFill>
        </p:grpSpPr>
        <p:sp>
          <p:nvSpPr>
            <p:cNvPr id="129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1" name="Freeform 108"/>
          <p:cNvSpPr>
            <a:spLocks noEditPoints="1"/>
          </p:cNvSpPr>
          <p:nvPr/>
        </p:nvSpPr>
        <p:spPr bwMode="auto">
          <a:xfrm>
            <a:off x="7275087" y="5130570"/>
            <a:ext cx="445251" cy="446853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C6588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6049440" y="765384"/>
            <a:ext cx="400693" cy="436036"/>
            <a:chOff x="4873620" y="1965325"/>
            <a:chExt cx="269882" cy="293688"/>
          </a:xfrm>
          <a:solidFill>
            <a:srgbClr val="01ACBE"/>
          </a:solidFill>
        </p:grpSpPr>
        <p:sp>
          <p:nvSpPr>
            <p:cNvPr id="133" name="Freeform 502"/>
            <p:cNvSpPr>
              <a:spLocks/>
            </p:cNvSpPr>
            <p:nvPr/>
          </p:nvSpPr>
          <p:spPr bwMode="auto">
            <a:xfrm>
              <a:off x="4873620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03"/>
            <p:cNvSpPr>
              <a:spLocks/>
            </p:cNvSpPr>
            <p:nvPr/>
          </p:nvSpPr>
          <p:spPr bwMode="auto">
            <a:xfrm>
              <a:off x="4884737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04"/>
            <p:cNvSpPr>
              <a:spLocks/>
            </p:cNvSpPr>
            <p:nvPr/>
          </p:nvSpPr>
          <p:spPr bwMode="auto">
            <a:xfrm>
              <a:off x="4940303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2926783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六边形 71"/>
          <p:cNvSpPr/>
          <p:nvPr/>
        </p:nvSpPr>
        <p:spPr>
          <a:xfrm rot="5400000">
            <a:off x="4591272" y="2160395"/>
            <a:ext cx="3009456" cy="2594360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8900000" scaled="0"/>
            <a:tileRect/>
          </a:gra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  <a:tileRect/>
            </a:gradFill>
          </a:ln>
          <a:effectLst>
            <a:outerShdw blurRad="406400" dist="203200" dir="2400000" algn="tl" rotWithShape="0">
              <a:srgbClr val="69696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264993" y="2046846"/>
            <a:ext cx="1146691" cy="1330160"/>
            <a:chOff x="4224828" y="1878096"/>
            <a:chExt cx="1146691" cy="1330160"/>
          </a:xfrm>
        </p:grpSpPr>
        <p:grpSp>
          <p:nvGrpSpPr>
            <p:cNvPr id="57" name="组合 56"/>
            <p:cNvGrpSpPr/>
            <p:nvPr/>
          </p:nvGrpSpPr>
          <p:grpSpPr>
            <a:xfrm rot="5400000">
              <a:off x="4133094" y="1969830"/>
              <a:ext cx="1330160" cy="1146691"/>
              <a:chOff x="4622801" y="2159000"/>
              <a:chExt cx="2946400" cy="2540001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4622801" y="2159000"/>
                <a:ext cx="2946400" cy="2540001"/>
                <a:chOff x="2045838" y="2340226"/>
                <a:chExt cx="1498502" cy="1291813"/>
              </a:xfrm>
            </p:grpSpPr>
            <p:sp>
              <p:nvSpPr>
                <p:cNvPr id="61" name="六边形 60"/>
                <p:cNvSpPr/>
                <p:nvPr/>
              </p:nvSpPr>
              <p:spPr>
                <a:xfrm>
                  <a:off x="2045838" y="2340226"/>
                  <a:ext cx="1498502" cy="1291813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8100000" scaled="0"/>
                  <a:tileRect/>
                </a:gradFill>
                <a:ln w="19050">
                  <a:noFill/>
                </a:ln>
                <a:effectLst>
                  <a:outerShdw blurRad="203200" dist="101600" dir="2400000" algn="tl" rotWithShape="0">
                    <a:srgbClr val="696969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任意多边形 61"/>
                <p:cNvSpPr/>
                <p:nvPr/>
              </p:nvSpPr>
              <p:spPr>
                <a:xfrm>
                  <a:off x="2105575" y="2390866"/>
                  <a:ext cx="1381019" cy="1190536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9000">
                      <a:srgbClr val="F5F5F5"/>
                    </a:gs>
                    <a:gs pos="35000">
                      <a:srgbClr val="DEDEDE"/>
                    </a:gs>
                    <a:gs pos="0">
                      <a:srgbClr val="BABABA"/>
                    </a:gs>
                    <a:gs pos="100000">
                      <a:schemeClr val="bg1"/>
                    </a:gs>
                  </a:gsLst>
                  <a:lin ang="189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六边形 62"/>
                <p:cNvSpPr/>
                <p:nvPr/>
              </p:nvSpPr>
              <p:spPr>
                <a:xfrm>
                  <a:off x="2298338" y="2557899"/>
                  <a:ext cx="993502" cy="856466"/>
                </a:xfrm>
                <a:prstGeom prst="hexagon">
                  <a:avLst/>
                </a:prstGeom>
                <a:solidFill>
                  <a:srgbClr val="01ACBE"/>
                </a:solidFill>
                <a:ln w="19050">
                  <a:noFill/>
                </a:ln>
                <a:effectLst>
                  <a:innerShdw blurRad="50800" dist="25400" dir="81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梯形 63"/>
                <p:cNvSpPr/>
                <p:nvPr/>
              </p:nvSpPr>
              <p:spPr>
                <a:xfrm>
                  <a:off x="2402681" y="3414365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D7D7D7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梯形 71"/>
                <p:cNvSpPr/>
                <p:nvPr/>
              </p:nvSpPr>
              <p:spPr>
                <a:xfrm rot="14580000" flipH="1">
                  <a:off x="2925225" y="2640055"/>
                  <a:ext cx="667005" cy="171628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任意多边形 65"/>
                <p:cNvSpPr/>
                <p:nvPr/>
              </p:nvSpPr>
              <p:spPr>
                <a:xfrm>
                  <a:off x="2105963" y="2395147"/>
                  <a:ext cx="413216" cy="595267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梯形 66"/>
                <p:cNvSpPr/>
                <p:nvPr/>
              </p:nvSpPr>
              <p:spPr>
                <a:xfrm flipV="1">
                  <a:off x="2402681" y="2390864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>
                        <a:lumMod val="92000"/>
                        <a:lumOff val="8000"/>
                      </a:srgbClr>
                    </a:gs>
                    <a:gs pos="0">
                      <a:schemeClr val="bg1">
                        <a:lumMod val="9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9" name="六边形 58"/>
              <p:cNvSpPr/>
              <p:nvPr/>
            </p:nvSpPr>
            <p:spPr>
              <a:xfrm>
                <a:off x="5175694" y="2654427"/>
                <a:ext cx="1797012" cy="1549147"/>
              </a:xfrm>
              <a:prstGeom prst="hexagon">
                <a:avLst/>
              </a:prstGeom>
              <a:solidFill>
                <a:schemeClr val="bg1">
                  <a:alpha val="30000"/>
                </a:schemeClr>
              </a:soli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5" name="六边形 104"/>
            <p:cNvSpPr/>
            <p:nvPr/>
          </p:nvSpPr>
          <p:spPr>
            <a:xfrm rot="5400000">
              <a:off x="4479959" y="2101879"/>
              <a:ext cx="636424" cy="699367"/>
            </a:xfrm>
            <a:custGeom>
              <a:avLst/>
              <a:gdLst>
                <a:gd name="connsiteX0" fmla="*/ 0 w 811266"/>
                <a:gd name="connsiteY0" fmla="*/ 349684 h 699367"/>
                <a:gd name="connsiteX1" fmla="*/ 174842 w 811266"/>
                <a:gd name="connsiteY1" fmla="*/ 0 h 699367"/>
                <a:gd name="connsiteX2" fmla="*/ 636424 w 811266"/>
                <a:gd name="connsiteY2" fmla="*/ 0 h 699367"/>
                <a:gd name="connsiteX3" fmla="*/ 811266 w 811266"/>
                <a:gd name="connsiteY3" fmla="*/ 349684 h 699367"/>
                <a:gd name="connsiteX4" fmla="*/ 636424 w 811266"/>
                <a:gd name="connsiteY4" fmla="*/ 699367 h 699367"/>
                <a:gd name="connsiteX5" fmla="*/ 174842 w 811266"/>
                <a:gd name="connsiteY5" fmla="*/ 699367 h 699367"/>
                <a:gd name="connsiteX6" fmla="*/ 0 w 811266"/>
                <a:gd name="connsiteY6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0 h 699367"/>
                <a:gd name="connsiteX3" fmla="*/ 636424 w 636424"/>
                <a:gd name="connsiteY3" fmla="*/ 699367 h 699367"/>
                <a:gd name="connsiteX4" fmla="*/ 174842 w 636424"/>
                <a:gd name="connsiteY4" fmla="*/ 699367 h 699367"/>
                <a:gd name="connsiteX5" fmla="*/ 0 w 636424"/>
                <a:gd name="connsiteY5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699367 h 699367"/>
                <a:gd name="connsiteX3" fmla="*/ 174842 w 636424"/>
                <a:gd name="connsiteY3" fmla="*/ 699367 h 699367"/>
                <a:gd name="connsiteX4" fmla="*/ 0 w 636424"/>
                <a:gd name="connsiteY4" fmla="*/ 349684 h 69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24" h="699367">
                  <a:moveTo>
                    <a:pt x="0" y="349684"/>
                  </a:moveTo>
                  <a:lnTo>
                    <a:pt x="174842" y="0"/>
                  </a:lnTo>
                  <a:lnTo>
                    <a:pt x="636424" y="699367"/>
                  </a:lnTo>
                  <a:lnTo>
                    <a:pt x="174842" y="699367"/>
                  </a:lnTo>
                  <a:lnTo>
                    <a:pt x="0" y="349684"/>
                  </a:lnTo>
                  <a:close/>
                </a:path>
              </a:pathLst>
            </a:custGeom>
            <a:gradFill>
              <a:gsLst>
                <a:gs pos="100000">
                  <a:srgbClr val="FFFFFF">
                    <a:alpha val="6000"/>
                  </a:srgbClr>
                </a:gs>
                <a:gs pos="33000">
                  <a:srgbClr val="FFFFFF">
                    <a:alpha val="55000"/>
                  </a:srgbClr>
                </a:gs>
                <a:gs pos="0">
                  <a:schemeClr val="bg1"/>
                </a:gs>
              </a:gsLst>
              <a:lin ang="189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524720" y="4353106"/>
            <a:ext cx="1146691" cy="1330160"/>
            <a:chOff x="4224828" y="1878096"/>
            <a:chExt cx="1146691" cy="1330160"/>
          </a:xfrm>
        </p:grpSpPr>
        <p:grpSp>
          <p:nvGrpSpPr>
            <p:cNvPr id="120" name="组合 119"/>
            <p:cNvGrpSpPr/>
            <p:nvPr/>
          </p:nvGrpSpPr>
          <p:grpSpPr>
            <a:xfrm rot="5400000">
              <a:off x="4133094" y="1969830"/>
              <a:ext cx="1330160" cy="1146691"/>
              <a:chOff x="4622801" y="2159000"/>
              <a:chExt cx="2946400" cy="2540001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4622801" y="2159000"/>
                <a:ext cx="2946400" cy="2540001"/>
                <a:chOff x="2045838" y="2340226"/>
                <a:chExt cx="1498502" cy="1291813"/>
              </a:xfrm>
            </p:grpSpPr>
            <p:sp>
              <p:nvSpPr>
                <p:cNvPr id="124" name="六边形 123"/>
                <p:cNvSpPr/>
                <p:nvPr/>
              </p:nvSpPr>
              <p:spPr>
                <a:xfrm>
                  <a:off x="2045838" y="2340226"/>
                  <a:ext cx="1498502" cy="1291813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8100000" scaled="0"/>
                  <a:tileRect/>
                </a:gradFill>
                <a:ln w="19050">
                  <a:noFill/>
                </a:ln>
                <a:effectLst>
                  <a:outerShdw blurRad="203200" dist="101600" dir="2400000" algn="tl" rotWithShape="0">
                    <a:srgbClr val="696969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任意多边形 124"/>
                <p:cNvSpPr/>
                <p:nvPr/>
              </p:nvSpPr>
              <p:spPr>
                <a:xfrm>
                  <a:off x="2105575" y="2390866"/>
                  <a:ext cx="1381019" cy="1190536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9000">
                      <a:srgbClr val="F5F5F5"/>
                    </a:gs>
                    <a:gs pos="35000">
                      <a:srgbClr val="DEDEDE"/>
                    </a:gs>
                    <a:gs pos="0">
                      <a:srgbClr val="BABABA"/>
                    </a:gs>
                    <a:gs pos="100000">
                      <a:schemeClr val="bg1"/>
                    </a:gs>
                  </a:gsLst>
                  <a:lin ang="189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六边形 125"/>
                <p:cNvSpPr/>
                <p:nvPr/>
              </p:nvSpPr>
              <p:spPr>
                <a:xfrm>
                  <a:off x="2298338" y="2557899"/>
                  <a:ext cx="993502" cy="856466"/>
                </a:xfrm>
                <a:prstGeom prst="hexagon">
                  <a:avLst/>
                </a:prstGeom>
                <a:solidFill>
                  <a:srgbClr val="FFB850"/>
                </a:solidFill>
                <a:ln w="19050">
                  <a:noFill/>
                </a:ln>
                <a:effectLst>
                  <a:innerShdw blurRad="76200" dist="25400" dir="81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梯形 126"/>
                <p:cNvSpPr/>
                <p:nvPr/>
              </p:nvSpPr>
              <p:spPr>
                <a:xfrm>
                  <a:off x="2402681" y="3414365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D7D7D7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梯形 71"/>
                <p:cNvSpPr/>
                <p:nvPr/>
              </p:nvSpPr>
              <p:spPr>
                <a:xfrm rot="14580000" flipH="1">
                  <a:off x="2925225" y="2640055"/>
                  <a:ext cx="667005" cy="171628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任意多边形 128"/>
                <p:cNvSpPr/>
                <p:nvPr/>
              </p:nvSpPr>
              <p:spPr>
                <a:xfrm>
                  <a:off x="2105963" y="2395147"/>
                  <a:ext cx="413216" cy="595267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梯形 129"/>
                <p:cNvSpPr/>
                <p:nvPr/>
              </p:nvSpPr>
              <p:spPr>
                <a:xfrm flipV="1">
                  <a:off x="2402681" y="2390864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>
                        <a:lumMod val="92000"/>
                        <a:lumOff val="8000"/>
                      </a:srgbClr>
                    </a:gs>
                    <a:gs pos="0">
                      <a:schemeClr val="bg1">
                        <a:lumMod val="9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23" name="六边形 122"/>
              <p:cNvSpPr/>
              <p:nvPr/>
            </p:nvSpPr>
            <p:spPr>
              <a:xfrm>
                <a:off x="5175694" y="2654427"/>
                <a:ext cx="1797012" cy="1549147"/>
              </a:xfrm>
              <a:prstGeom prst="hexagon">
                <a:avLst/>
              </a:prstGeom>
              <a:solidFill>
                <a:schemeClr val="bg1">
                  <a:alpha val="30000"/>
                </a:schemeClr>
              </a:soli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1" name="六边形 104"/>
            <p:cNvSpPr/>
            <p:nvPr/>
          </p:nvSpPr>
          <p:spPr>
            <a:xfrm rot="5400000">
              <a:off x="4479959" y="2101879"/>
              <a:ext cx="636424" cy="699367"/>
            </a:xfrm>
            <a:custGeom>
              <a:avLst/>
              <a:gdLst>
                <a:gd name="connsiteX0" fmla="*/ 0 w 811266"/>
                <a:gd name="connsiteY0" fmla="*/ 349684 h 699367"/>
                <a:gd name="connsiteX1" fmla="*/ 174842 w 811266"/>
                <a:gd name="connsiteY1" fmla="*/ 0 h 699367"/>
                <a:gd name="connsiteX2" fmla="*/ 636424 w 811266"/>
                <a:gd name="connsiteY2" fmla="*/ 0 h 699367"/>
                <a:gd name="connsiteX3" fmla="*/ 811266 w 811266"/>
                <a:gd name="connsiteY3" fmla="*/ 349684 h 699367"/>
                <a:gd name="connsiteX4" fmla="*/ 636424 w 811266"/>
                <a:gd name="connsiteY4" fmla="*/ 699367 h 699367"/>
                <a:gd name="connsiteX5" fmla="*/ 174842 w 811266"/>
                <a:gd name="connsiteY5" fmla="*/ 699367 h 699367"/>
                <a:gd name="connsiteX6" fmla="*/ 0 w 811266"/>
                <a:gd name="connsiteY6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0 h 699367"/>
                <a:gd name="connsiteX3" fmla="*/ 636424 w 636424"/>
                <a:gd name="connsiteY3" fmla="*/ 699367 h 699367"/>
                <a:gd name="connsiteX4" fmla="*/ 174842 w 636424"/>
                <a:gd name="connsiteY4" fmla="*/ 699367 h 699367"/>
                <a:gd name="connsiteX5" fmla="*/ 0 w 636424"/>
                <a:gd name="connsiteY5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699367 h 699367"/>
                <a:gd name="connsiteX3" fmla="*/ 174842 w 636424"/>
                <a:gd name="connsiteY3" fmla="*/ 699367 h 699367"/>
                <a:gd name="connsiteX4" fmla="*/ 0 w 636424"/>
                <a:gd name="connsiteY4" fmla="*/ 349684 h 69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24" h="699367">
                  <a:moveTo>
                    <a:pt x="0" y="349684"/>
                  </a:moveTo>
                  <a:lnTo>
                    <a:pt x="174842" y="0"/>
                  </a:lnTo>
                  <a:lnTo>
                    <a:pt x="636424" y="699367"/>
                  </a:lnTo>
                  <a:lnTo>
                    <a:pt x="174842" y="699367"/>
                  </a:lnTo>
                  <a:lnTo>
                    <a:pt x="0" y="349684"/>
                  </a:lnTo>
                  <a:close/>
                </a:path>
              </a:pathLst>
            </a:custGeom>
            <a:gradFill>
              <a:gsLst>
                <a:gs pos="100000">
                  <a:srgbClr val="FFFFFF">
                    <a:alpha val="6000"/>
                  </a:srgbClr>
                </a:gs>
                <a:gs pos="33000">
                  <a:srgbClr val="FFFFFF">
                    <a:alpha val="55000"/>
                  </a:srgbClr>
                </a:gs>
                <a:gs pos="0">
                  <a:schemeClr val="bg1"/>
                </a:gs>
              </a:gsLst>
              <a:lin ang="189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257373" y="3536733"/>
            <a:ext cx="1146691" cy="1330160"/>
            <a:chOff x="4224828" y="1878096"/>
            <a:chExt cx="1146691" cy="1330160"/>
          </a:xfrm>
        </p:grpSpPr>
        <p:grpSp>
          <p:nvGrpSpPr>
            <p:cNvPr id="132" name="组合 131"/>
            <p:cNvGrpSpPr/>
            <p:nvPr/>
          </p:nvGrpSpPr>
          <p:grpSpPr>
            <a:xfrm rot="5400000">
              <a:off x="4133094" y="1969830"/>
              <a:ext cx="1330160" cy="1146691"/>
              <a:chOff x="4622801" y="2159000"/>
              <a:chExt cx="2946400" cy="2540001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4622801" y="2159000"/>
                <a:ext cx="2946400" cy="2540001"/>
                <a:chOff x="2045838" y="2340226"/>
                <a:chExt cx="1498502" cy="1291813"/>
              </a:xfrm>
            </p:grpSpPr>
            <p:sp>
              <p:nvSpPr>
                <p:cNvPr id="136" name="六边形 135"/>
                <p:cNvSpPr/>
                <p:nvPr/>
              </p:nvSpPr>
              <p:spPr>
                <a:xfrm>
                  <a:off x="2045838" y="2340226"/>
                  <a:ext cx="1498502" cy="1291813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8100000" scaled="0"/>
                  <a:tileRect/>
                </a:gradFill>
                <a:ln w="19050">
                  <a:noFill/>
                </a:ln>
                <a:effectLst>
                  <a:outerShdw blurRad="203200" dist="101600" dir="2400000" algn="tl" rotWithShape="0">
                    <a:srgbClr val="696969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任意多边形 136"/>
                <p:cNvSpPr/>
                <p:nvPr/>
              </p:nvSpPr>
              <p:spPr>
                <a:xfrm>
                  <a:off x="2105575" y="2390866"/>
                  <a:ext cx="1381019" cy="1190536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9000">
                      <a:srgbClr val="F5F5F5"/>
                    </a:gs>
                    <a:gs pos="35000">
                      <a:srgbClr val="DEDEDE"/>
                    </a:gs>
                    <a:gs pos="0">
                      <a:srgbClr val="BABABA"/>
                    </a:gs>
                    <a:gs pos="100000">
                      <a:schemeClr val="bg1"/>
                    </a:gs>
                  </a:gsLst>
                  <a:lin ang="189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六边形 137"/>
                <p:cNvSpPr/>
                <p:nvPr/>
              </p:nvSpPr>
              <p:spPr>
                <a:xfrm>
                  <a:off x="2298338" y="2557899"/>
                  <a:ext cx="993502" cy="856466"/>
                </a:xfrm>
                <a:prstGeom prst="hexagon">
                  <a:avLst/>
                </a:prstGeom>
                <a:solidFill>
                  <a:srgbClr val="E87071"/>
                </a:solidFill>
                <a:ln w="19050">
                  <a:noFill/>
                </a:ln>
                <a:effectLst>
                  <a:innerShdw blurRad="50800" dist="25400" dir="81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梯形 138"/>
                <p:cNvSpPr/>
                <p:nvPr/>
              </p:nvSpPr>
              <p:spPr>
                <a:xfrm>
                  <a:off x="2402681" y="3414365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D7D7D7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梯形 71"/>
                <p:cNvSpPr/>
                <p:nvPr/>
              </p:nvSpPr>
              <p:spPr>
                <a:xfrm rot="14580000" flipH="1">
                  <a:off x="2925225" y="2640055"/>
                  <a:ext cx="667005" cy="171628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任意多边形 140"/>
                <p:cNvSpPr/>
                <p:nvPr/>
              </p:nvSpPr>
              <p:spPr>
                <a:xfrm>
                  <a:off x="2105963" y="2395147"/>
                  <a:ext cx="413216" cy="595267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梯形 141"/>
                <p:cNvSpPr/>
                <p:nvPr/>
              </p:nvSpPr>
              <p:spPr>
                <a:xfrm flipV="1">
                  <a:off x="2402681" y="2390864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>
                        <a:lumMod val="92000"/>
                        <a:lumOff val="8000"/>
                      </a:srgbClr>
                    </a:gs>
                    <a:gs pos="0">
                      <a:schemeClr val="bg1">
                        <a:lumMod val="9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5" name="六边形 134"/>
              <p:cNvSpPr/>
              <p:nvPr/>
            </p:nvSpPr>
            <p:spPr>
              <a:xfrm>
                <a:off x="5175694" y="2654427"/>
                <a:ext cx="1797012" cy="1549147"/>
              </a:xfrm>
              <a:prstGeom prst="hexagon">
                <a:avLst/>
              </a:prstGeom>
              <a:solidFill>
                <a:schemeClr val="bg1">
                  <a:alpha val="30000"/>
                </a:schemeClr>
              </a:soli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3" name="六边形 104"/>
            <p:cNvSpPr/>
            <p:nvPr/>
          </p:nvSpPr>
          <p:spPr>
            <a:xfrm rot="5400000">
              <a:off x="4479959" y="2101879"/>
              <a:ext cx="636424" cy="699367"/>
            </a:xfrm>
            <a:custGeom>
              <a:avLst/>
              <a:gdLst>
                <a:gd name="connsiteX0" fmla="*/ 0 w 811266"/>
                <a:gd name="connsiteY0" fmla="*/ 349684 h 699367"/>
                <a:gd name="connsiteX1" fmla="*/ 174842 w 811266"/>
                <a:gd name="connsiteY1" fmla="*/ 0 h 699367"/>
                <a:gd name="connsiteX2" fmla="*/ 636424 w 811266"/>
                <a:gd name="connsiteY2" fmla="*/ 0 h 699367"/>
                <a:gd name="connsiteX3" fmla="*/ 811266 w 811266"/>
                <a:gd name="connsiteY3" fmla="*/ 349684 h 699367"/>
                <a:gd name="connsiteX4" fmla="*/ 636424 w 811266"/>
                <a:gd name="connsiteY4" fmla="*/ 699367 h 699367"/>
                <a:gd name="connsiteX5" fmla="*/ 174842 w 811266"/>
                <a:gd name="connsiteY5" fmla="*/ 699367 h 699367"/>
                <a:gd name="connsiteX6" fmla="*/ 0 w 811266"/>
                <a:gd name="connsiteY6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0 h 699367"/>
                <a:gd name="connsiteX3" fmla="*/ 636424 w 636424"/>
                <a:gd name="connsiteY3" fmla="*/ 699367 h 699367"/>
                <a:gd name="connsiteX4" fmla="*/ 174842 w 636424"/>
                <a:gd name="connsiteY4" fmla="*/ 699367 h 699367"/>
                <a:gd name="connsiteX5" fmla="*/ 0 w 636424"/>
                <a:gd name="connsiteY5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699367 h 699367"/>
                <a:gd name="connsiteX3" fmla="*/ 174842 w 636424"/>
                <a:gd name="connsiteY3" fmla="*/ 699367 h 699367"/>
                <a:gd name="connsiteX4" fmla="*/ 0 w 636424"/>
                <a:gd name="connsiteY4" fmla="*/ 349684 h 69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24" h="699367">
                  <a:moveTo>
                    <a:pt x="0" y="349684"/>
                  </a:moveTo>
                  <a:lnTo>
                    <a:pt x="174842" y="0"/>
                  </a:lnTo>
                  <a:lnTo>
                    <a:pt x="636424" y="699367"/>
                  </a:lnTo>
                  <a:lnTo>
                    <a:pt x="174842" y="699367"/>
                  </a:lnTo>
                  <a:lnTo>
                    <a:pt x="0" y="349684"/>
                  </a:lnTo>
                  <a:close/>
                </a:path>
              </a:pathLst>
            </a:custGeom>
            <a:gradFill>
              <a:gsLst>
                <a:gs pos="100000">
                  <a:srgbClr val="FFFFFF">
                    <a:alpha val="6000"/>
                  </a:srgbClr>
                </a:gs>
                <a:gs pos="33000">
                  <a:srgbClr val="FFFFFF">
                    <a:alpha val="55000"/>
                  </a:srgbClr>
                </a:gs>
                <a:gs pos="0">
                  <a:schemeClr val="bg1"/>
                </a:gs>
              </a:gsLst>
              <a:lin ang="189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6787936" y="2046846"/>
            <a:ext cx="1146691" cy="1330160"/>
            <a:chOff x="4224828" y="1878096"/>
            <a:chExt cx="1146691" cy="1330160"/>
          </a:xfrm>
        </p:grpSpPr>
        <p:grpSp>
          <p:nvGrpSpPr>
            <p:cNvPr id="144" name="组合 143"/>
            <p:cNvGrpSpPr/>
            <p:nvPr/>
          </p:nvGrpSpPr>
          <p:grpSpPr>
            <a:xfrm rot="5400000">
              <a:off x="4133094" y="1969830"/>
              <a:ext cx="1330160" cy="1146691"/>
              <a:chOff x="4622801" y="2159000"/>
              <a:chExt cx="2946400" cy="2540001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4622801" y="2159000"/>
                <a:ext cx="2946400" cy="2540001"/>
                <a:chOff x="2045838" y="2340226"/>
                <a:chExt cx="1498502" cy="1291813"/>
              </a:xfrm>
            </p:grpSpPr>
            <p:sp>
              <p:nvSpPr>
                <p:cNvPr id="148" name="六边形 147"/>
                <p:cNvSpPr/>
                <p:nvPr/>
              </p:nvSpPr>
              <p:spPr>
                <a:xfrm>
                  <a:off x="2045838" y="2340226"/>
                  <a:ext cx="1498502" cy="1291813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8100000" scaled="0"/>
                  <a:tileRect/>
                </a:gradFill>
                <a:ln w="19050">
                  <a:noFill/>
                </a:ln>
                <a:effectLst>
                  <a:outerShdw blurRad="203200" dist="101600" dir="2400000" algn="tl" rotWithShape="0">
                    <a:srgbClr val="696969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任意多边形 148"/>
                <p:cNvSpPr/>
                <p:nvPr/>
              </p:nvSpPr>
              <p:spPr>
                <a:xfrm>
                  <a:off x="2105575" y="2390866"/>
                  <a:ext cx="1381019" cy="1190536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9000">
                      <a:srgbClr val="F5F5F5"/>
                    </a:gs>
                    <a:gs pos="35000">
                      <a:srgbClr val="DEDEDE"/>
                    </a:gs>
                    <a:gs pos="0">
                      <a:srgbClr val="BABABA"/>
                    </a:gs>
                    <a:gs pos="100000">
                      <a:schemeClr val="bg1"/>
                    </a:gs>
                  </a:gsLst>
                  <a:lin ang="189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六边形 149"/>
                <p:cNvSpPr/>
                <p:nvPr/>
              </p:nvSpPr>
              <p:spPr>
                <a:xfrm>
                  <a:off x="2298338" y="2557899"/>
                  <a:ext cx="993502" cy="856466"/>
                </a:xfrm>
                <a:prstGeom prst="hexagon">
                  <a:avLst/>
                </a:prstGeom>
                <a:solidFill>
                  <a:srgbClr val="663A77"/>
                </a:solidFill>
                <a:ln w="19050">
                  <a:noFill/>
                </a:ln>
                <a:effectLst>
                  <a:innerShdw blurRad="50800" dist="25400" dir="81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梯形 150"/>
                <p:cNvSpPr/>
                <p:nvPr/>
              </p:nvSpPr>
              <p:spPr>
                <a:xfrm>
                  <a:off x="2402681" y="3414365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D7D7D7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2" name="梯形 71"/>
                <p:cNvSpPr/>
                <p:nvPr/>
              </p:nvSpPr>
              <p:spPr>
                <a:xfrm rot="14580000" flipH="1">
                  <a:off x="2925225" y="2640055"/>
                  <a:ext cx="667005" cy="171628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2105963" y="2395147"/>
                  <a:ext cx="413216" cy="595267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梯形 153"/>
                <p:cNvSpPr/>
                <p:nvPr/>
              </p:nvSpPr>
              <p:spPr>
                <a:xfrm flipV="1">
                  <a:off x="2402681" y="2390864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>
                        <a:lumMod val="92000"/>
                        <a:lumOff val="8000"/>
                      </a:srgbClr>
                    </a:gs>
                    <a:gs pos="0">
                      <a:schemeClr val="bg1">
                        <a:lumMod val="9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7" name="六边形 146"/>
              <p:cNvSpPr/>
              <p:nvPr/>
            </p:nvSpPr>
            <p:spPr>
              <a:xfrm>
                <a:off x="5175694" y="2654427"/>
                <a:ext cx="1797012" cy="1549147"/>
              </a:xfrm>
              <a:prstGeom prst="hexagon">
                <a:avLst/>
              </a:prstGeom>
              <a:solidFill>
                <a:schemeClr val="bg1">
                  <a:alpha val="30000"/>
                </a:schemeClr>
              </a:soli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5" name="六边形 104"/>
            <p:cNvSpPr/>
            <p:nvPr/>
          </p:nvSpPr>
          <p:spPr>
            <a:xfrm rot="5400000">
              <a:off x="4479959" y="2101879"/>
              <a:ext cx="636424" cy="699367"/>
            </a:xfrm>
            <a:custGeom>
              <a:avLst/>
              <a:gdLst>
                <a:gd name="connsiteX0" fmla="*/ 0 w 811266"/>
                <a:gd name="connsiteY0" fmla="*/ 349684 h 699367"/>
                <a:gd name="connsiteX1" fmla="*/ 174842 w 811266"/>
                <a:gd name="connsiteY1" fmla="*/ 0 h 699367"/>
                <a:gd name="connsiteX2" fmla="*/ 636424 w 811266"/>
                <a:gd name="connsiteY2" fmla="*/ 0 h 699367"/>
                <a:gd name="connsiteX3" fmla="*/ 811266 w 811266"/>
                <a:gd name="connsiteY3" fmla="*/ 349684 h 699367"/>
                <a:gd name="connsiteX4" fmla="*/ 636424 w 811266"/>
                <a:gd name="connsiteY4" fmla="*/ 699367 h 699367"/>
                <a:gd name="connsiteX5" fmla="*/ 174842 w 811266"/>
                <a:gd name="connsiteY5" fmla="*/ 699367 h 699367"/>
                <a:gd name="connsiteX6" fmla="*/ 0 w 811266"/>
                <a:gd name="connsiteY6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0 h 699367"/>
                <a:gd name="connsiteX3" fmla="*/ 636424 w 636424"/>
                <a:gd name="connsiteY3" fmla="*/ 699367 h 699367"/>
                <a:gd name="connsiteX4" fmla="*/ 174842 w 636424"/>
                <a:gd name="connsiteY4" fmla="*/ 699367 h 699367"/>
                <a:gd name="connsiteX5" fmla="*/ 0 w 636424"/>
                <a:gd name="connsiteY5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699367 h 699367"/>
                <a:gd name="connsiteX3" fmla="*/ 174842 w 636424"/>
                <a:gd name="connsiteY3" fmla="*/ 699367 h 699367"/>
                <a:gd name="connsiteX4" fmla="*/ 0 w 636424"/>
                <a:gd name="connsiteY4" fmla="*/ 349684 h 69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24" h="699367">
                  <a:moveTo>
                    <a:pt x="0" y="349684"/>
                  </a:moveTo>
                  <a:lnTo>
                    <a:pt x="174842" y="0"/>
                  </a:lnTo>
                  <a:lnTo>
                    <a:pt x="636424" y="699367"/>
                  </a:lnTo>
                  <a:lnTo>
                    <a:pt x="174842" y="699367"/>
                  </a:lnTo>
                  <a:lnTo>
                    <a:pt x="0" y="349684"/>
                  </a:lnTo>
                  <a:close/>
                </a:path>
              </a:pathLst>
            </a:custGeom>
            <a:gradFill>
              <a:gsLst>
                <a:gs pos="100000">
                  <a:srgbClr val="FFFFFF">
                    <a:alpha val="6000"/>
                  </a:srgbClr>
                </a:gs>
                <a:gs pos="33000">
                  <a:srgbClr val="FFFFFF">
                    <a:alpha val="55000"/>
                  </a:srgbClr>
                </a:gs>
                <a:gs pos="0">
                  <a:schemeClr val="bg1"/>
                </a:gs>
              </a:gsLst>
              <a:lin ang="189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6780316" y="3536733"/>
            <a:ext cx="1146691" cy="1330160"/>
            <a:chOff x="4224828" y="1878096"/>
            <a:chExt cx="1146691" cy="1330160"/>
          </a:xfrm>
        </p:grpSpPr>
        <p:grpSp>
          <p:nvGrpSpPr>
            <p:cNvPr id="156" name="组合 155"/>
            <p:cNvGrpSpPr/>
            <p:nvPr/>
          </p:nvGrpSpPr>
          <p:grpSpPr>
            <a:xfrm rot="5400000">
              <a:off x="4133094" y="1969830"/>
              <a:ext cx="1330160" cy="1146691"/>
              <a:chOff x="4622801" y="2159000"/>
              <a:chExt cx="2946400" cy="2540001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4622801" y="2159000"/>
                <a:ext cx="2946400" cy="2540001"/>
                <a:chOff x="2045838" y="2340226"/>
                <a:chExt cx="1498502" cy="1291813"/>
              </a:xfrm>
            </p:grpSpPr>
            <p:sp>
              <p:nvSpPr>
                <p:cNvPr id="160" name="六边形 159"/>
                <p:cNvSpPr/>
                <p:nvPr/>
              </p:nvSpPr>
              <p:spPr>
                <a:xfrm>
                  <a:off x="2045838" y="2340226"/>
                  <a:ext cx="1498502" cy="1291813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8100000" scaled="0"/>
                  <a:tileRect/>
                </a:gradFill>
                <a:ln w="19050">
                  <a:noFill/>
                </a:ln>
                <a:effectLst>
                  <a:outerShdw blurRad="203200" dist="101600" dir="2400000" algn="tl" rotWithShape="0">
                    <a:srgbClr val="696969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任意多边形 160"/>
                <p:cNvSpPr/>
                <p:nvPr/>
              </p:nvSpPr>
              <p:spPr>
                <a:xfrm>
                  <a:off x="2105575" y="2390866"/>
                  <a:ext cx="1381019" cy="1190536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9000">
                      <a:srgbClr val="F5F5F5"/>
                    </a:gs>
                    <a:gs pos="35000">
                      <a:srgbClr val="DEDEDE"/>
                    </a:gs>
                    <a:gs pos="0">
                      <a:srgbClr val="BABABA"/>
                    </a:gs>
                    <a:gs pos="100000">
                      <a:schemeClr val="bg1"/>
                    </a:gs>
                  </a:gsLst>
                  <a:lin ang="189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六边形 161"/>
                <p:cNvSpPr/>
                <p:nvPr/>
              </p:nvSpPr>
              <p:spPr>
                <a:xfrm>
                  <a:off x="2298338" y="2557899"/>
                  <a:ext cx="993502" cy="856466"/>
                </a:xfrm>
                <a:prstGeom prst="hexagon">
                  <a:avLst/>
                </a:prstGeom>
                <a:solidFill>
                  <a:srgbClr val="00AF92"/>
                </a:solidFill>
                <a:ln w="19050">
                  <a:noFill/>
                </a:ln>
                <a:effectLst>
                  <a:innerShdw blurRad="76200" dist="25400" dir="81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梯形 162"/>
                <p:cNvSpPr/>
                <p:nvPr/>
              </p:nvSpPr>
              <p:spPr>
                <a:xfrm>
                  <a:off x="2402681" y="3414365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D7D7D7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梯形 71"/>
                <p:cNvSpPr/>
                <p:nvPr/>
              </p:nvSpPr>
              <p:spPr>
                <a:xfrm rot="14580000" flipH="1">
                  <a:off x="2925225" y="2640055"/>
                  <a:ext cx="667005" cy="171628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任意多边形 164"/>
                <p:cNvSpPr/>
                <p:nvPr/>
              </p:nvSpPr>
              <p:spPr>
                <a:xfrm>
                  <a:off x="2105963" y="2395147"/>
                  <a:ext cx="413216" cy="595267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梯形 165"/>
                <p:cNvSpPr/>
                <p:nvPr/>
              </p:nvSpPr>
              <p:spPr>
                <a:xfrm flipV="1">
                  <a:off x="2402681" y="2390864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>
                        <a:lumMod val="92000"/>
                        <a:lumOff val="8000"/>
                      </a:srgbClr>
                    </a:gs>
                    <a:gs pos="0">
                      <a:schemeClr val="bg1">
                        <a:lumMod val="9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9" name="六边形 158"/>
              <p:cNvSpPr/>
              <p:nvPr/>
            </p:nvSpPr>
            <p:spPr>
              <a:xfrm>
                <a:off x="5175694" y="2654427"/>
                <a:ext cx="1797012" cy="1549147"/>
              </a:xfrm>
              <a:prstGeom prst="hexagon">
                <a:avLst/>
              </a:prstGeom>
              <a:solidFill>
                <a:schemeClr val="bg1">
                  <a:alpha val="30000"/>
                </a:schemeClr>
              </a:soli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7" name="六边形 104"/>
            <p:cNvSpPr/>
            <p:nvPr/>
          </p:nvSpPr>
          <p:spPr>
            <a:xfrm rot="5400000">
              <a:off x="4479959" y="2101879"/>
              <a:ext cx="636424" cy="699367"/>
            </a:xfrm>
            <a:custGeom>
              <a:avLst/>
              <a:gdLst>
                <a:gd name="connsiteX0" fmla="*/ 0 w 811266"/>
                <a:gd name="connsiteY0" fmla="*/ 349684 h 699367"/>
                <a:gd name="connsiteX1" fmla="*/ 174842 w 811266"/>
                <a:gd name="connsiteY1" fmla="*/ 0 h 699367"/>
                <a:gd name="connsiteX2" fmla="*/ 636424 w 811266"/>
                <a:gd name="connsiteY2" fmla="*/ 0 h 699367"/>
                <a:gd name="connsiteX3" fmla="*/ 811266 w 811266"/>
                <a:gd name="connsiteY3" fmla="*/ 349684 h 699367"/>
                <a:gd name="connsiteX4" fmla="*/ 636424 w 811266"/>
                <a:gd name="connsiteY4" fmla="*/ 699367 h 699367"/>
                <a:gd name="connsiteX5" fmla="*/ 174842 w 811266"/>
                <a:gd name="connsiteY5" fmla="*/ 699367 h 699367"/>
                <a:gd name="connsiteX6" fmla="*/ 0 w 811266"/>
                <a:gd name="connsiteY6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0 h 699367"/>
                <a:gd name="connsiteX3" fmla="*/ 636424 w 636424"/>
                <a:gd name="connsiteY3" fmla="*/ 699367 h 699367"/>
                <a:gd name="connsiteX4" fmla="*/ 174842 w 636424"/>
                <a:gd name="connsiteY4" fmla="*/ 699367 h 699367"/>
                <a:gd name="connsiteX5" fmla="*/ 0 w 636424"/>
                <a:gd name="connsiteY5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699367 h 699367"/>
                <a:gd name="connsiteX3" fmla="*/ 174842 w 636424"/>
                <a:gd name="connsiteY3" fmla="*/ 699367 h 699367"/>
                <a:gd name="connsiteX4" fmla="*/ 0 w 636424"/>
                <a:gd name="connsiteY4" fmla="*/ 349684 h 69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24" h="699367">
                  <a:moveTo>
                    <a:pt x="0" y="349684"/>
                  </a:moveTo>
                  <a:lnTo>
                    <a:pt x="174842" y="0"/>
                  </a:lnTo>
                  <a:lnTo>
                    <a:pt x="636424" y="699367"/>
                  </a:lnTo>
                  <a:lnTo>
                    <a:pt x="174842" y="699367"/>
                  </a:lnTo>
                  <a:lnTo>
                    <a:pt x="0" y="349684"/>
                  </a:lnTo>
                  <a:close/>
                </a:path>
              </a:pathLst>
            </a:custGeom>
            <a:gradFill>
              <a:gsLst>
                <a:gs pos="100000">
                  <a:srgbClr val="FFFFFF">
                    <a:alpha val="6000"/>
                  </a:srgbClr>
                </a:gs>
                <a:gs pos="33000">
                  <a:srgbClr val="FFFFFF">
                    <a:alpha val="55000"/>
                  </a:srgbClr>
                </a:gs>
                <a:gs pos="0">
                  <a:schemeClr val="bg1"/>
                </a:gs>
              </a:gsLst>
              <a:lin ang="189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5524720" y="1231884"/>
            <a:ext cx="1146691" cy="1330160"/>
            <a:chOff x="4224828" y="1878096"/>
            <a:chExt cx="1146691" cy="1330160"/>
          </a:xfrm>
        </p:grpSpPr>
        <p:grpSp>
          <p:nvGrpSpPr>
            <p:cNvPr id="168" name="组合 167"/>
            <p:cNvGrpSpPr/>
            <p:nvPr/>
          </p:nvGrpSpPr>
          <p:grpSpPr>
            <a:xfrm rot="5400000">
              <a:off x="4133094" y="1969830"/>
              <a:ext cx="1330160" cy="1146691"/>
              <a:chOff x="4622801" y="2159000"/>
              <a:chExt cx="2946400" cy="2540001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4622801" y="2159000"/>
                <a:ext cx="2946400" cy="2540001"/>
                <a:chOff x="2045838" y="2340226"/>
                <a:chExt cx="1498502" cy="1291813"/>
              </a:xfrm>
            </p:grpSpPr>
            <p:sp>
              <p:nvSpPr>
                <p:cNvPr id="172" name="六边形 171"/>
                <p:cNvSpPr/>
                <p:nvPr/>
              </p:nvSpPr>
              <p:spPr>
                <a:xfrm>
                  <a:off x="2045838" y="2340226"/>
                  <a:ext cx="1498502" cy="1291813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8100000" scaled="0"/>
                  <a:tileRect/>
                </a:gradFill>
                <a:ln w="19050">
                  <a:noFill/>
                </a:ln>
                <a:effectLst>
                  <a:outerShdw blurRad="203200" dist="101600" dir="2400000" algn="tl" rotWithShape="0">
                    <a:srgbClr val="696969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任意多边形 172"/>
                <p:cNvSpPr/>
                <p:nvPr/>
              </p:nvSpPr>
              <p:spPr>
                <a:xfrm>
                  <a:off x="2105575" y="2390866"/>
                  <a:ext cx="1381019" cy="1190536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9000">
                      <a:srgbClr val="F5F5F5"/>
                    </a:gs>
                    <a:gs pos="35000">
                      <a:srgbClr val="DEDEDE"/>
                    </a:gs>
                    <a:gs pos="0">
                      <a:srgbClr val="BABABA"/>
                    </a:gs>
                    <a:gs pos="100000">
                      <a:schemeClr val="bg1"/>
                    </a:gs>
                  </a:gsLst>
                  <a:lin ang="189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六边形 173"/>
                <p:cNvSpPr/>
                <p:nvPr/>
              </p:nvSpPr>
              <p:spPr>
                <a:xfrm>
                  <a:off x="2298338" y="2557899"/>
                  <a:ext cx="993502" cy="856466"/>
                </a:xfrm>
                <a:prstGeom prst="hexagon">
                  <a:avLst/>
                </a:prstGeom>
                <a:solidFill>
                  <a:srgbClr val="C65885"/>
                </a:solidFill>
                <a:ln w="19050">
                  <a:noFill/>
                </a:ln>
                <a:effectLst>
                  <a:innerShdw blurRad="50800" dist="25400" dir="81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梯形 174"/>
                <p:cNvSpPr/>
                <p:nvPr/>
              </p:nvSpPr>
              <p:spPr>
                <a:xfrm>
                  <a:off x="2402681" y="3414365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D7D7D7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梯形 71"/>
                <p:cNvSpPr/>
                <p:nvPr/>
              </p:nvSpPr>
              <p:spPr>
                <a:xfrm rot="14580000" flipH="1">
                  <a:off x="2925225" y="2640055"/>
                  <a:ext cx="667005" cy="171628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2105963" y="2395147"/>
                  <a:ext cx="413216" cy="595267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梯形 177"/>
                <p:cNvSpPr/>
                <p:nvPr/>
              </p:nvSpPr>
              <p:spPr>
                <a:xfrm flipV="1">
                  <a:off x="2402681" y="2390864"/>
                  <a:ext cx="785814" cy="167035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>
                        <a:lumMod val="92000"/>
                        <a:lumOff val="8000"/>
                      </a:srgbClr>
                    </a:gs>
                    <a:gs pos="0">
                      <a:schemeClr val="bg1">
                        <a:lumMod val="9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1" name="六边形 170"/>
              <p:cNvSpPr/>
              <p:nvPr/>
            </p:nvSpPr>
            <p:spPr>
              <a:xfrm>
                <a:off x="5175694" y="2654427"/>
                <a:ext cx="1797012" cy="1549147"/>
              </a:xfrm>
              <a:prstGeom prst="hexagon">
                <a:avLst/>
              </a:prstGeom>
              <a:solidFill>
                <a:schemeClr val="bg1">
                  <a:alpha val="30000"/>
                </a:schemeClr>
              </a:solidFill>
              <a:ln w="1905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9" name="六边形 104"/>
            <p:cNvSpPr/>
            <p:nvPr/>
          </p:nvSpPr>
          <p:spPr>
            <a:xfrm rot="5400000">
              <a:off x="4479959" y="2101879"/>
              <a:ext cx="636424" cy="699367"/>
            </a:xfrm>
            <a:custGeom>
              <a:avLst/>
              <a:gdLst>
                <a:gd name="connsiteX0" fmla="*/ 0 w 811266"/>
                <a:gd name="connsiteY0" fmla="*/ 349684 h 699367"/>
                <a:gd name="connsiteX1" fmla="*/ 174842 w 811266"/>
                <a:gd name="connsiteY1" fmla="*/ 0 h 699367"/>
                <a:gd name="connsiteX2" fmla="*/ 636424 w 811266"/>
                <a:gd name="connsiteY2" fmla="*/ 0 h 699367"/>
                <a:gd name="connsiteX3" fmla="*/ 811266 w 811266"/>
                <a:gd name="connsiteY3" fmla="*/ 349684 h 699367"/>
                <a:gd name="connsiteX4" fmla="*/ 636424 w 811266"/>
                <a:gd name="connsiteY4" fmla="*/ 699367 h 699367"/>
                <a:gd name="connsiteX5" fmla="*/ 174842 w 811266"/>
                <a:gd name="connsiteY5" fmla="*/ 699367 h 699367"/>
                <a:gd name="connsiteX6" fmla="*/ 0 w 811266"/>
                <a:gd name="connsiteY6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0 h 699367"/>
                <a:gd name="connsiteX3" fmla="*/ 636424 w 636424"/>
                <a:gd name="connsiteY3" fmla="*/ 699367 h 699367"/>
                <a:gd name="connsiteX4" fmla="*/ 174842 w 636424"/>
                <a:gd name="connsiteY4" fmla="*/ 699367 h 699367"/>
                <a:gd name="connsiteX5" fmla="*/ 0 w 636424"/>
                <a:gd name="connsiteY5" fmla="*/ 349684 h 699367"/>
                <a:gd name="connsiteX0" fmla="*/ 0 w 636424"/>
                <a:gd name="connsiteY0" fmla="*/ 349684 h 699367"/>
                <a:gd name="connsiteX1" fmla="*/ 174842 w 636424"/>
                <a:gd name="connsiteY1" fmla="*/ 0 h 699367"/>
                <a:gd name="connsiteX2" fmla="*/ 636424 w 636424"/>
                <a:gd name="connsiteY2" fmla="*/ 699367 h 699367"/>
                <a:gd name="connsiteX3" fmla="*/ 174842 w 636424"/>
                <a:gd name="connsiteY3" fmla="*/ 699367 h 699367"/>
                <a:gd name="connsiteX4" fmla="*/ 0 w 636424"/>
                <a:gd name="connsiteY4" fmla="*/ 349684 h 69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24" h="699367">
                  <a:moveTo>
                    <a:pt x="0" y="349684"/>
                  </a:moveTo>
                  <a:lnTo>
                    <a:pt x="174842" y="0"/>
                  </a:lnTo>
                  <a:lnTo>
                    <a:pt x="636424" y="699367"/>
                  </a:lnTo>
                  <a:lnTo>
                    <a:pt x="174842" y="699367"/>
                  </a:lnTo>
                  <a:lnTo>
                    <a:pt x="0" y="349684"/>
                  </a:lnTo>
                  <a:close/>
                </a:path>
              </a:pathLst>
            </a:custGeom>
            <a:gradFill>
              <a:gsLst>
                <a:gs pos="100000">
                  <a:srgbClr val="FFFFFF">
                    <a:alpha val="6000"/>
                  </a:srgbClr>
                </a:gs>
                <a:gs pos="33000">
                  <a:srgbClr val="FFFFFF">
                    <a:alpha val="55000"/>
                  </a:srgbClr>
                </a:gs>
                <a:gs pos="0">
                  <a:schemeClr val="bg1"/>
                </a:gs>
              </a:gsLst>
              <a:lin ang="189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2797641" y="2948308"/>
            <a:ext cx="1472725" cy="1148403"/>
            <a:chOff x="2712002" y="1276230"/>
            <a:chExt cx="1472725" cy="1148403"/>
          </a:xfrm>
        </p:grpSpPr>
        <p:sp>
          <p:nvSpPr>
            <p:cNvPr id="192" name="文本框 191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E8747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8067684" y="2948308"/>
            <a:ext cx="1472725" cy="1148403"/>
            <a:chOff x="2712002" y="1276230"/>
            <a:chExt cx="1472725" cy="1148403"/>
          </a:xfrm>
        </p:grpSpPr>
        <p:sp>
          <p:nvSpPr>
            <p:cNvPr id="195" name="文本框 194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3908782" y="988290"/>
            <a:ext cx="1472725" cy="1148403"/>
            <a:chOff x="2712002" y="1276230"/>
            <a:chExt cx="1472725" cy="1148403"/>
          </a:xfrm>
        </p:grpSpPr>
        <p:sp>
          <p:nvSpPr>
            <p:cNvPr id="202" name="文本框 201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6866026" y="988290"/>
            <a:ext cx="1472725" cy="1148403"/>
            <a:chOff x="2712002" y="1276230"/>
            <a:chExt cx="1472725" cy="1148403"/>
          </a:xfrm>
        </p:grpSpPr>
        <p:sp>
          <p:nvSpPr>
            <p:cNvPr id="205" name="文本框 204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6588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3908782" y="4947042"/>
            <a:ext cx="1472725" cy="1148403"/>
            <a:chOff x="2712002" y="1276230"/>
            <a:chExt cx="1472725" cy="1148403"/>
          </a:xfrm>
        </p:grpSpPr>
        <p:sp>
          <p:nvSpPr>
            <p:cNvPr id="208" name="文本框 207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866026" y="4947042"/>
            <a:ext cx="1472725" cy="1148403"/>
            <a:chOff x="2712002" y="1276230"/>
            <a:chExt cx="1472725" cy="1148403"/>
          </a:xfrm>
        </p:grpSpPr>
        <p:sp>
          <p:nvSpPr>
            <p:cNvPr id="211" name="文本框 210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AF9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5277200" y="2921623"/>
            <a:ext cx="1637601" cy="1071905"/>
            <a:chOff x="5298604" y="2890183"/>
            <a:chExt cx="1637601" cy="1071905"/>
          </a:xfrm>
        </p:grpSpPr>
        <p:sp>
          <p:nvSpPr>
            <p:cNvPr id="213" name="Freeform 48"/>
            <p:cNvSpPr>
              <a:spLocks noEditPoints="1"/>
            </p:cNvSpPr>
            <p:nvPr/>
          </p:nvSpPr>
          <p:spPr bwMode="auto">
            <a:xfrm>
              <a:off x="5930648" y="2890183"/>
              <a:ext cx="373514" cy="406234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298604" y="3315757"/>
              <a:ext cx="163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u="sng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YOUR TITTLE HERE</a:t>
              </a:r>
              <a:endParaRPr lang="zh-CN" altLang="en-US" u="sng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216" name="Group 8"/>
          <p:cNvGrpSpPr>
            <a:grpSpLocks noChangeAspect="1"/>
          </p:cNvGrpSpPr>
          <p:nvPr/>
        </p:nvGrpSpPr>
        <p:grpSpPr bwMode="auto">
          <a:xfrm>
            <a:off x="5939169" y="1695569"/>
            <a:ext cx="330982" cy="362665"/>
            <a:chOff x="3437" y="2282"/>
            <a:chExt cx="679" cy="744"/>
          </a:xfrm>
          <a:solidFill>
            <a:schemeClr val="bg1"/>
          </a:solidFill>
        </p:grpSpPr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9" name="Group 13"/>
          <p:cNvGrpSpPr>
            <a:grpSpLocks noChangeAspect="1"/>
          </p:cNvGrpSpPr>
          <p:nvPr/>
        </p:nvGrpSpPr>
        <p:grpSpPr bwMode="auto">
          <a:xfrm>
            <a:off x="7176590" y="2509233"/>
            <a:ext cx="362945" cy="367230"/>
            <a:chOff x="2426" y="2781"/>
            <a:chExt cx="593" cy="600"/>
          </a:xfrm>
          <a:solidFill>
            <a:schemeClr val="bg1"/>
          </a:solidFill>
        </p:grpSpPr>
        <p:sp>
          <p:nvSpPr>
            <p:cNvPr id="220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2" name="Group 18"/>
          <p:cNvGrpSpPr>
            <a:grpSpLocks noChangeAspect="1"/>
          </p:cNvGrpSpPr>
          <p:nvPr/>
        </p:nvGrpSpPr>
        <p:grpSpPr bwMode="auto">
          <a:xfrm>
            <a:off x="4652929" y="2531846"/>
            <a:ext cx="377023" cy="351316"/>
            <a:chOff x="3802" y="2858"/>
            <a:chExt cx="616" cy="574"/>
          </a:xfrm>
          <a:solidFill>
            <a:schemeClr val="bg1"/>
          </a:solidFill>
        </p:grpSpPr>
        <p:sp>
          <p:nvSpPr>
            <p:cNvPr id="223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8" name="Group 26"/>
          <p:cNvGrpSpPr>
            <a:grpSpLocks noChangeAspect="1"/>
          </p:cNvGrpSpPr>
          <p:nvPr/>
        </p:nvGrpSpPr>
        <p:grpSpPr bwMode="auto">
          <a:xfrm>
            <a:off x="4599470" y="4085860"/>
            <a:ext cx="443539" cy="219888"/>
            <a:chOff x="5676" y="2597"/>
            <a:chExt cx="1061" cy="526"/>
          </a:xfrm>
          <a:solidFill>
            <a:schemeClr val="bg1"/>
          </a:solidFill>
        </p:grpSpPr>
        <p:sp>
          <p:nvSpPr>
            <p:cNvPr id="229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4" name="Freeform 108"/>
          <p:cNvSpPr>
            <a:spLocks noEditPoints="1"/>
          </p:cNvSpPr>
          <p:nvPr/>
        </p:nvSpPr>
        <p:spPr bwMode="auto">
          <a:xfrm>
            <a:off x="7161727" y="4036055"/>
            <a:ext cx="367976" cy="369300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45" name="组合 244"/>
          <p:cNvGrpSpPr/>
          <p:nvPr/>
        </p:nvGrpSpPr>
        <p:grpSpPr>
          <a:xfrm>
            <a:off x="5937617" y="4834918"/>
            <a:ext cx="313296" cy="340939"/>
            <a:chOff x="4873626" y="1965325"/>
            <a:chExt cx="269876" cy="293688"/>
          </a:xfrm>
          <a:solidFill>
            <a:schemeClr val="bg1"/>
          </a:solidFill>
        </p:grpSpPr>
        <p:sp>
          <p:nvSpPr>
            <p:cNvPr id="246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412654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61682" y="1152229"/>
            <a:ext cx="4304396" cy="4857750"/>
            <a:chOff x="2952750" y="1504950"/>
            <a:chExt cx="5926821" cy="6688749"/>
          </a:xfrm>
        </p:grpSpPr>
        <p:sp>
          <p:nvSpPr>
            <p:cNvPr id="2" name="圆角矩形 1"/>
            <p:cNvSpPr/>
            <p:nvPr/>
          </p:nvSpPr>
          <p:spPr>
            <a:xfrm>
              <a:off x="2952750" y="1504950"/>
              <a:ext cx="2781300" cy="2781300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952750" y="4593249"/>
              <a:ext cx="2781300" cy="2781301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098271" y="2324099"/>
              <a:ext cx="2781300" cy="2781301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098271" y="5412398"/>
              <a:ext cx="2781300" cy="2781301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5468792" y="666614"/>
            <a:ext cx="971230" cy="97123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11549" y="3281466"/>
            <a:ext cx="971230" cy="97123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780463" y="3381494"/>
            <a:ext cx="971230" cy="97123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96006" y="5261708"/>
            <a:ext cx="971230" cy="97123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61241" y="666614"/>
            <a:ext cx="1168812" cy="1168812"/>
          </a:xfrm>
          <a:prstGeom prst="ellipse">
            <a:avLst/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681672" y="1080099"/>
            <a:ext cx="1168812" cy="1168812"/>
          </a:xfrm>
          <a:prstGeom prst="ellipse">
            <a:avLst/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81672" y="5399938"/>
            <a:ext cx="1168812" cy="1168812"/>
          </a:xfrm>
          <a:prstGeom prst="ellipse">
            <a:avLst/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61241" y="4868071"/>
            <a:ext cx="1168812" cy="1168812"/>
          </a:xfrm>
          <a:prstGeom prst="ellipse">
            <a:avLst/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36710" y="842083"/>
            <a:ext cx="817873" cy="817873"/>
          </a:xfrm>
          <a:prstGeom prst="ellipse">
            <a:avLst/>
          </a:prstGeom>
          <a:gradFill>
            <a:gsLst>
              <a:gs pos="0">
                <a:srgbClr val="E45E5E"/>
              </a:gs>
              <a:gs pos="100000">
                <a:srgbClr val="F0A6A6"/>
              </a:gs>
            </a:gsLst>
            <a:lin ang="2700000" scaled="1"/>
          </a:gradFill>
          <a:ln w="15875">
            <a:gradFill flip="none" rotWithShape="1">
              <a:gsLst>
                <a:gs pos="0">
                  <a:srgbClr val="F2B0B0"/>
                </a:gs>
                <a:gs pos="100000">
                  <a:srgbClr val="E87475"/>
                </a:gs>
              </a:gsLst>
              <a:lin ang="2700000" scaled="1"/>
              <a:tileRect/>
            </a:gradFill>
          </a:ln>
          <a:effectLst>
            <a:outerShdw blurRad="635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36710" y="5043540"/>
            <a:ext cx="817873" cy="817873"/>
          </a:xfrm>
          <a:prstGeom prst="ellipse">
            <a:avLst/>
          </a:prstGeom>
          <a:gradFill>
            <a:gsLst>
              <a:gs pos="0">
                <a:srgbClr val="FFAA2D"/>
              </a:gs>
              <a:gs pos="100000">
                <a:srgbClr val="FFCC81"/>
              </a:gs>
            </a:gsLst>
            <a:lin ang="2700000" scaled="1"/>
          </a:gradFill>
          <a:ln w="15875">
            <a:gradFill flip="none" rotWithShape="1">
              <a:gsLst>
                <a:gs pos="0">
                  <a:srgbClr val="FFCC81"/>
                </a:gs>
                <a:gs pos="100000">
                  <a:srgbClr val="FFAA2D"/>
                </a:gs>
              </a:gsLst>
              <a:lin ang="2700000" scaled="1"/>
              <a:tileRect/>
            </a:gradFill>
          </a:ln>
          <a:effectLst>
            <a:outerShdw blurRad="635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57141" y="1268317"/>
            <a:ext cx="817873" cy="817873"/>
          </a:xfrm>
          <a:prstGeom prst="ellipse">
            <a:avLst/>
          </a:prstGeom>
          <a:gradFill>
            <a:gsLst>
              <a:gs pos="0">
                <a:srgbClr val="019BAB"/>
              </a:gs>
              <a:gs pos="100000">
                <a:srgbClr val="01E1F9"/>
              </a:gs>
            </a:gsLst>
            <a:lin ang="2700000" scaled="1"/>
          </a:gradFill>
          <a:ln w="15875">
            <a:gradFill flip="none" rotWithShape="1">
              <a:gsLst>
                <a:gs pos="0">
                  <a:srgbClr val="00E2BC"/>
                </a:gs>
                <a:gs pos="100000">
                  <a:srgbClr val="019BAB"/>
                </a:gs>
              </a:gsLst>
              <a:lin ang="2700000" scaled="1"/>
              <a:tileRect/>
            </a:gradFill>
          </a:ln>
          <a:effectLst>
            <a:outerShdw blurRad="635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57141" y="5575407"/>
            <a:ext cx="817873" cy="817873"/>
          </a:xfrm>
          <a:prstGeom prst="ellipse">
            <a:avLst/>
          </a:prstGeom>
          <a:gradFill>
            <a:gsLst>
              <a:gs pos="0">
                <a:srgbClr val="613971"/>
              </a:gs>
              <a:gs pos="100000">
                <a:srgbClr val="9961AF"/>
              </a:gs>
            </a:gsLst>
            <a:lin ang="2700000" scaled="1"/>
          </a:gradFill>
          <a:ln w="15875">
            <a:gradFill flip="none" rotWithShape="1">
              <a:gsLst>
                <a:gs pos="0">
                  <a:srgbClr val="9961AF"/>
                </a:gs>
                <a:gs pos="100000">
                  <a:srgbClr val="613971"/>
                </a:gs>
              </a:gsLst>
              <a:lin ang="2700000" scaled="1"/>
              <a:tileRect/>
            </a:gradFill>
          </a:ln>
          <a:effectLst>
            <a:outerShdw blurRad="635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1271" y="1066353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Impact" panose="020B0806030902050204" pitchFamily="34" charset="0"/>
              </a:rPr>
              <a:t>STEP01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31271" y="526170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Impact" panose="020B0806030902050204" pitchFamily="34" charset="0"/>
              </a:rPr>
              <a:t>STEP03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51702" y="147440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Impact" panose="020B0806030902050204" pitchFamily="34" charset="0"/>
              </a:rPr>
              <a:t>STEP02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51702" y="5799677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Impact" panose="020B0806030902050204" pitchFamily="34" charset="0"/>
              </a:rPr>
              <a:t>STEP04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418078" y="3518989"/>
            <a:ext cx="586768" cy="576563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684757" y="5489076"/>
            <a:ext cx="583116" cy="550637"/>
            <a:chOff x="6460269" y="872801"/>
            <a:chExt cx="709154" cy="669655"/>
          </a:xfrm>
          <a:solidFill>
            <a:srgbClr val="663A77"/>
          </a:solidFill>
        </p:grpSpPr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86731" y="3601204"/>
            <a:ext cx="552093" cy="555826"/>
            <a:chOff x="5042691" y="2273920"/>
            <a:chExt cx="702937" cy="707692"/>
          </a:xfrm>
          <a:solidFill>
            <a:srgbClr val="01ACBE"/>
          </a:solidFill>
        </p:grpSpPr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711437" y="909502"/>
            <a:ext cx="488736" cy="485453"/>
            <a:chOff x="6463926" y="2278309"/>
            <a:chExt cx="708057" cy="703302"/>
          </a:xfrm>
          <a:solidFill>
            <a:srgbClr val="E87071"/>
          </a:solidFill>
        </p:grpSpPr>
        <p:sp>
          <p:nvSpPr>
            <p:cNvPr id="52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47055" y="1946739"/>
            <a:ext cx="1472725" cy="1148403"/>
            <a:chOff x="2712002" y="1276230"/>
            <a:chExt cx="1472725" cy="1148403"/>
          </a:xfrm>
        </p:grpSpPr>
        <p:sp>
          <p:nvSpPr>
            <p:cNvPr id="57" name="文本框 56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74721" y="2455684"/>
            <a:ext cx="1472725" cy="1148403"/>
            <a:chOff x="2712002" y="1276230"/>
            <a:chExt cx="1472725" cy="1148403"/>
          </a:xfrm>
        </p:grpSpPr>
        <p:sp>
          <p:nvSpPr>
            <p:cNvPr id="60" name="文本框 59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74721" y="4637595"/>
            <a:ext cx="1472725" cy="1148403"/>
            <a:chOff x="2712002" y="1276230"/>
            <a:chExt cx="1472725" cy="1148403"/>
          </a:xfrm>
        </p:grpSpPr>
        <p:sp>
          <p:nvSpPr>
            <p:cNvPr id="66" name="文本框 65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247055" y="4045292"/>
            <a:ext cx="1472725" cy="1148403"/>
            <a:chOff x="2712002" y="1276230"/>
            <a:chExt cx="1472725" cy="1148403"/>
          </a:xfrm>
        </p:grpSpPr>
        <p:sp>
          <p:nvSpPr>
            <p:cNvPr id="69" name="文本框 68"/>
            <p:cNvSpPr txBox="1"/>
            <p:nvPr/>
          </p:nvSpPr>
          <p:spPr>
            <a:xfrm>
              <a:off x="2712002" y="1276230"/>
              <a:ext cx="147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17923" y="1532081"/>
              <a:ext cx="13941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755084" y="1596040"/>
            <a:ext cx="370889" cy="317026"/>
            <a:chOff x="1179499" y="5126995"/>
            <a:chExt cx="695313" cy="594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1179499" y="5632612"/>
              <a:ext cx="695313" cy="88718"/>
            </a:xfrm>
            <a:custGeom>
              <a:avLst/>
              <a:gdLst>
                <a:gd name="T0" fmla="*/ 383 w 408"/>
                <a:gd name="T1" fmla="*/ 0 h 52"/>
                <a:gd name="T2" fmla="*/ 363 w 408"/>
                <a:gd name="T3" fmla="*/ 0 h 52"/>
                <a:gd name="T4" fmla="*/ 363 w 408"/>
                <a:gd name="T5" fmla="*/ 17 h 52"/>
                <a:gd name="T6" fmla="*/ 283 w 408"/>
                <a:gd name="T7" fmla="*/ 17 h 52"/>
                <a:gd name="T8" fmla="*/ 283 w 408"/>
                <a:gd name="T9" fmla="*/ 0 h 52"/>
                <a:gd name="T10" fmla="*/ 238 w 408"/>
                <a:gd name="T11" fmla="*/ 0 h 52"/>
                <a:gd name="T12" fmla="*/ 238 w 408"/>
                <a:gd name="T13" fmla="*/ 14 h 52"/>
                <a:gd name="T14" fmla="*/ 158 w 408"/>
                <a:gd name="T15" fmla="*/ 14 h 52"/>
                <a:gd name="T16" fmla="*/ 158 w 408"/>
                <a:gd name="T17" fmla="*/ 0 h 52"/>
                <a:gd name="T18" fmla="*/ 115 w 408"/>
                <a:gd name="T19" fmla="*/ 0 h 52"/>
                <a:gd name="T20" fmla="*/ 115 w 408"/>
                <a:gd name="T21" fmla="*/ 15 h 52"/>
                <a:gd name="T22" fmla="*/ 35 w 408"/>
                <a:gd name="T23" fmla="*/ 15 h 52"/>
                <a:gd name="T24" fmla="*/ 35 w 408"/>
                <a:gd name="T25" fmla="*/ 0 h 52"/>
                <a:gd name="T26" fmla="*/ 26 w 408"/>
                <a:gd name="T27" fmla="*/ 0 h 52"/>
                <a:gd name="T28" fmla="*/ 0 w 408"/>
                <a:gd name="T29" fmla="*/ 26 h 52"/>
                <a:gd name="T30" fmla="*/ 0 w 408"/>
                <a:gd name="T31" fmla="*/ 27 h 52"/>
                <a:gd name="T32" fmla="*/ 26 w 408"/>
                <a:gd name="T33" fmla="*/ 52 h 52"/>
                <a:gd name="T34" fmla="*/ 383 w 408"/>
                <a:gd name="T35" fmla="*/ 52 h 52"/>
                <a:gd name="T36" fmla="*/ 408 w 408"/>
                <a:gd name="T37" fmla="*/ 27 h 52"/>
                <a:gd name="T38" fmla="*/ 408 w 408"/>
                <a:gd name="T39" fmla="*/ 26 h 52"/>
                <a:gd name="T40" fmla="*/ 383 w 408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8" h="52">
                  <a:moveTo>
                    <a:pt x="383" y="0"/>
                  </a:move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14"/>
                    <a:pt x="238" y="14"/>
                    <a:pt x="23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41"/>
                    <a:pt x="12" y="52"/>
                    <a:pt x="26" y="52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97" y="52"/>
                    <a:pt x="408" y="41"/>
                    <a:pt x="408" y="27"/>
                  </a:cubicBezTo>
                  <a:cubicBezTo>
                    <a:pt x="408" y="26"/>
                    <a:pt x="408" y="26"/>
                    <a:pt x="408" y="26"/>
                  </a:cubicBezTo>
                  <a:cubicBezTo>
                    <a:pt x="408" y="12"/>
                    <a:pt x="397" y="0"/>
                    <a:pt x="383" y="0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132"/>
            <p:cNvSpPr>
              <a:spLocks noChangeArrowheads="1"/>
            </p:cNvSpPr>
            <p:nvPr/>
          </p:nvSpPr>
          <p:spPr bwMode="auto">
            <a:xfrm>
              <a:off x="1662036" y="5126995"/>
              <a:ext cx="136322" cy="5056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133"/>
            <p:cNvSpPr>
              <a:spLocks noChangeArrowheads="1"/>
            </p:cNvSpPr>
            <p:nvPr/>
          </p:nvSpPr>
          <p:spPr bwMode="auto">
            <a:xfrm>
              <a:off x="1449258" y="5274857"/>
              <a:ext cx="136322" cy="3577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134"/>
            <p:cNvSpPr>
              <a:spLocks noChangeArrowheads="1"/>
            </p:cNvSpPr>
            <p:nvPr/>
          </p:nvSpPr>
          <p:spPr bwMode="auto">
            <a:xfrm>
              <a:off x="1239366" y="5401081"/>
              <a:ext cx="136322" cy="2315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967763" y="4214861"/>
            <a:ext cx="368155" cy="368155"/>
            <a:chOff x="6858828" y="3790714"/>
            <a:chExt cx="731377" cy="731377"/>
          </a:xfrm>
        </p:grpSpPr>
        <p:sp>
          <p:nvSpPr>
            <p:cNvPr id="77" name="Freeform 578"/>
            <p:cNvSpPr>
              <a:spLocks/>
            </p:cNvSpPr>
            <p:nvPr/>
          </p:nvSpPr>
          <p:spPr bwMode="auto">
            <a:xfrm>
              <a:off x="7450277" y="4178041"/>
              <a:ext cx="97373" cy="194024"/>
            </a:xfrm>
            <a:custGeom>
              <a:avLst/>
              <a:gdLst>
                <a:gd name="T0" fmla="*/ 0 w 57"/>
                <a:gd name="T1" fmla="*/ 99 h 114"/>
                <a:gd name="T2" fmla="*/ 22 w 57"/>
                <a:gd name="T3" fmla="*/ 114 h 114"/>
                <a:gd name="T4" fmla="*/ 57 w 57"/>
                <a:gd name="T5" fmla="*/ 0 h 114"/>
                <a:gd name="T6" fmla="*/ 31 w 57"/>
                <a:gd name="T7" fmla="*/ 0 h 114"/>
                <a:gd name="T8" fmla="*/ 0 w 57"/>
                <a:gd name="T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14">
                  <a:moveTo>
                    <a:pt x="0" y="99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44" y="82"/>
                    <a:pt x="57" y="42"/>
                    <a:pt x="5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7"/>
                    <a:pt x="20" y="71"/>
                    <a:pt x="0" y="9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79"/>
            <p:cNvSpPr>
              <a:spLocks/>
            </p:cNvSpPr>
            <p:nvPr/>
          </p:nvSpPr>
          <p:spPr bwMode="auto">
            <a:xfrm>
              <a:off x="7228844" y="3790714"/>
              <a:ext cx="361361" cy="362804"/>
            </a:xfrm>
            <a:custGeom>
              <a:avLst/>
              <a:gdLst>
                <a:gd name="T0" fmla="*/ 187 w 212"/>
                <a:gd name="T1" fmla="*/ 213 h 213"/>
                <a:gd name="T2" fmla="*/ 212 w 212"/>
                <a:gd name="T3" fmla="*/ 213 h 213"/>
                <a:gd name="T4" fmla="*/ 0 w 212"/>
                <a:gd name="T5" fmla="*/ 0 h 213"/>
                <a:gd name="T6" fmla="*/ 0 w 212"/>
                <a:gd name="T7" fmla="*/ 25 h 213"/>
                <a:gd name="T8" fmla="*/ 0 w 212"/>
                <a:gd name="T9" fmla="*/ 52 h 213"/>
                <a:gd name="T10" fmla="*/ 0 w 212"/>
                <a:gd name="T11" fmla="*/ 213 h 213"/>
                <a:gd name="T12" fmla="*/ 160 w 212"/>
                <a:gd name="T13" fmla="*/ 213 h 213"/>
                <a:gd name="T14" fmla="*/ 187 w 212"/>
                <a:gd name="T1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13">
                  <a:moveTo>
                    <a:pt x="187" y="213"/>
                  </a:moveTo>
                  <a:cubicBezTo>
                    <a:pt x="212" y="213"/>
                    <a:pt x="212" y="213"/>
                    <a:pt x="212" y="213"/>
                  </a:cubicBezTo>
                  <a:cubicBezTo>
                    <a:pt x="187" y="7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160" y="213"/>
                    <a:pt x="160" y="213"/>
                    <a:pt x="160" y="213"/>
                  </a:cubicBezTo>
                  <a:lnTo>
                    <a:pt x="187" y="213"/>
                  </a:ln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80"/>
            <p:cNvSpPr>
              <a:spLocks/>
            </p:cNvSpPr>
            <p:nvPr/>
          </p:nvSpPr>
          <p:spPr bwMode="auto">
            <a:xfrm>
              <a:off x="6858828" y="3833269"/>
              <a:ext cx="605154" cy="688822"/>
            </a:xfrm>
            <a:custGeom>
              <a:avLst/>
              <a:gdLst>
                <a:gd name="T0" fmla="*/ 202 w 355"/>
                <a:gd name="T1" fmla="*/ 202 h 404"/>
                <a:gd name="T2" fmla="*/ 202 w 355"/>
                <a:gd name="T3" fmla="*/ 26 h 404"/>
                <a:gd name="T4" fmla="*/ 202 w 355"/>
                <a:gd name="T5" fmla="*/ 0 h 404"/>
                <a:gd name="T6" fmla="*/ 0 w 355"/>
                <a:gd name="T7" fmla="*/ 202 h 404"/>
                <a:gd name="T8" fmla="*/ 202 w 355"/>
                <a:gd name="T9" fmla="*/ 404 h 404"/>
                <a:gd name="T10" fmla="*/ 355 w 355"/>
                <a:gd name="T11" fmla="*/ 335 h 404"/>
                <a:gd name="T12" fmla="*/ 335 w 355"/>
                <a:gd name="T13" fmla="*/ 317 h 404"/>
                <a:gd name="T14" fmla="*/ 202 w 355"/>
                <a:gd name="T15" fmla="*/ 20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404">
                  <a:moveTo>
                    <a:pt x="202" y="202"/>
                  </a:moveTo>
                  <a:cubicBezTo>
                    <a:pt x="202" y="26"/>
                    <a:pt x="202" y="26"/>
                    <a:pt x="202" y="2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263" y="404"/>
                    <a:pt x="318" y="377"/>
                    <a:pt x="355" y="335"/>
                  </a:cubicBezTo>
                  <a:cubicBezTo>
                    <a:pt x="335" y="317"/>
                    <a:pt x="335" y="317"/>
                    <a:pt x="335" y="317"/>
                  </a:cubicBezTo>
                  <a:lnTo>
                    <a:pt x="202" y="20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712313" y="3568572"/>
            <a:ext cx="441198" cy="437940"/>
            <a:chOff x="8400062" y="4884922"/>
            <a:chExt cx="683773" cy="678724"/>
          </a:xfrm>
        </p:grpSpPr>
        <p:sp>
          <p:nvSpPr>
            <p:cNvPr id="86" name="Freeform 378"/>
            <p:cNvSpPr>
              <a:spLocks noEditPoints="1"/>
            </p:cNvSpPr>
            <p:nvPr/>
          </p:nvSpPr>
          <p:spPr bwMode="auto">
            <a:xfrm>
              <a:off x="8927317" y="5146025"/>
              <a:ext cx="156518" cy="156518"/>
            </a:xfrm>
            <a:custGeom>
              <a:avLst/>
              <a:gdLst>
                <a:gd name="T0" fmla="*/ 46 w 92"/>
                <a:gd name="T1" fmla="*/ 0 h 92"/>
                <a:gd name="T2" fmla="*/ 0 w 92"/>
                <a:gd name="T3" fmla="*/ 46 h 92"/>
                <a:gd name="T4" fmla="*/ 46 w 92"/>
                <a:gd name="T5" fmla="*/ 92 h 92"/>
                <a:gd name="T6" fmla="*/ 92 w 92"/>
                <a:gd name="T7" fmla="*/ 46 h 92"/>
                <a:gd name="T8" fmla="*/ 46 w 92"/>
                <a:gd name="T9" fmla="*/ 0 h 92"/>
                <a:gd name="T10" fmla="*/ 46 w 92"/>
                <a:gd name="T11" fmla="*/ 78 h 92"/>
                <a:gd name="T12" fmla="*/ 14 w 92"/>
                <a:gd name="T13" fmla="*/ 46 h 92"/>
                <a:gd name="T14" fmla="*/ 46 w 92"/>
                <a:gd name="T15" fmla="*/ 14 h 92"/>
                <a:gd name="T16" fmla="*/ 78 w 92"/>
                <a:gd name="T17" fmla="*/ 46 h 92"/>
                <a:gd name="T18" fmla="*/ 46 w 92"/>
                <a:gd name="T19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2"/>
                    <a:pt x="20" y="92"/>
                    <a:pt x="46" y="92"/>
                  </a:cubicBezTo>
                  <a:cubicBezTo>
                    <a:pt x="71" y="92"/>
                    <a:pt x="92" y="72"/>
                    <a:pt x="92" y="46"/>
                  </a:cubicBezTo>
                  <a:cubicBezTo>
                    <a:pt x="92" y="21"/>
                    <a:pt x="71" y="0"/>
                    <a:pt x="46" y="0"/>
                  </a:cubicBezTo>
                  <a:close/>
                  <a:moveTo>
                    <a:pt x="46" y="78"/>
                  </a:moveTo>
                  <a:cubicBezTo>
                    <a:pt x="28" y="78"/>
                    <a:pt x="14" y="64"/>
                    <a:pt x="14" y="46"/>
                  </a:cubicBezTo>
                  <a:cubicBezTo>
                    <a:pt x="14" y="28"/>
                    <a:pt x="28" y="14"/>
                    <a:pt x="46" y="14"/>
                  </a:cubicBezTo>
                  <a:cubicBezTo>
                    <a:pt x="64" y="14"/>
                    <a:pt x="78" y="28"/>
                    <a:pt x="78" y="46"/>
                  </a:cubicBezTo>
                  <a:cubicBezTo>
                    <a:pt x="78" y="64"/>
                    <a:pt x="64" y="78"/>
                    <a:pt x="46" y="7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379"/>
            <p:cNvSpPr>
              <a:spLocks/>
            </p:cNvSpPr>
            <p:nvPr/>
          </p:nvSpPr>
          <p:spPr bwMode="auto">
            <a:xfrm>
              <a:off x="8852304" y="5217432"/>
              <a:ext cx="66358" cy="8655"/>
            </a:xfrm>
            <a:custGeom>
              <a:avLst/>
              <a:gdLst>
                <a:gd name="T0" fmla="*/ 37 w 39"/>
                <a:gd name="T1" fmla="*/ 0 h 5"/>
                <a:gd name="T2" fmla="*/ 2 w 39"/>
                <a:gd name="T3" fmla="*/ 0 h 5"/>
                <a:gd name="T4" fmla="*/ 1 w 39"/>
                <a:gd name="T5" fmla="*/ 1 h 5"/>
                <a:gd name="T6" fmla="*/ 0 w 39"/>
                <a:gd name="T7" fmla="*/ 3 h 5"/>
                <a:gd name="T8" fmla="*/ 2 w 39"/>
                <a:gd name="T9" fmla="*/ 5 h 5"/>
                <a:gd name="T10" fmla="*/ 37 w 39"/>
                <a:gd name="T11" fmla="*/ 5 h 5"/>
                <a:gd name="T12" fmla="*/ 39 w 39"/>
                <a:gd name="T13" fmla="*/ 3 h 5"/>
                <a:gd name="T14" fmla="*/ 37 w 3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5">
                  <a:moveTo>
                    <a:pt x="3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9" y="4"/>
                    <a:pt x="39" y="3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380"/>
            <p:cNvSpPr>
              <a:spLocks/>
            </p:cNvSpPr>
            <p:nvPr/>
          </p:nvSpPr>
          <p:spPr bwMode="auto">
            <a:xfrm>
              <a:off x="8739784" y="5048652"/>
              <a:ext cx="7934" cy="67079"/>
            </a:xfrm>
            <a:custGeom>
              <a:avLst/>
              <a:gdLst>
                <a:gd name="T0" fmla="*/ 0 w 5"/>
                <a:gd name="T1" fmla="*/ 3 h 39"/>
                <a:gd name="T2" fmla="*/ 0 w 5"/>
                <a:gd name="T3" fmla="*/ 37 h 39"/>
                <a:gd name="T4" fmla="*/ 0 w 5"/>
                <a:gd name="T5" fmla="*/ 39 h 39"/>
                <a:gd name="T6" fmla="*/ 2 w 5"/>
                <a:gd name="T7" fmla="*/ 39 h 39"/>
                <a:gd name="T8" fmla="*/ 5 w 5"/>
                <a:gd name="T9" fmla="*/ 37 h 39"/>
                <a:gd name="T10" fmla="*/ 5 w 5"/>
                <a:gd name="T11" fmla="*/ 3 h 39"/>
                <a:gd name="T12" fmla="*/ 2 w 5"/>
                <a:gd name="T13" fmla="*/ 0 h 39"/>
                <a:gd name="T14" fmla="*/ 0 w 5"/>
                <a:gd name="T1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9">
                  <a:moveTo>
                    <a:pt x="0" y="3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4" y="39"/>
                    <a:pt x="5" y="38"/>
                    <a:pt x="5" y="3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381"/>
            <p:cNvSpPr>
              <a:spLocks/>
            </p:cNvSpPr>
            <p:nvPr/>
          </p:nvSpPr>
          <p:spPr bwMode="auto">
            <a:xfrm>
              <a:off x="8736178" y="5335000"/>
              <a:ext cx="8655" cy="68522"/>
            </a:xfrm>
            <a:custGeom>
              <a:avLst/>
              <a:gdLst>
                <a:gd name="T0" fmla="*/ 5 w 5"/>
                <a:gd name="T1" fmla="*/ 37 h 40"/>
                <a:gd name="T2" fmla="*/ 5 w 5"/>
                <a:gd name="T3" fmla="*/ 3 h 40"/>
                <a:gd name="T4" fmla="*/ 3 w 5"/>
                <a:gd name="T5" fmla="*/ 0 h 40"/>
                <a:gd name="T6" fmla="*/ 0 w 5"/>
                <a:gd name="T7" fmla="*/ 3 h 40"/>
                <a:gd name="T8" fmla="*/ 0 w 5"/>
                <a:gd name="T9" fmla="*/ 37 h 40"/>
                <a:gd name="T10" fmla="*/ 1 w 5"/>
                <a:gd name="T11" fmla="*/ 39 h 40"/>
                <a:gd name="T12" fmla="*/ 3 w 5"/>
                <a:gd name="T13" fmla="*/ 40 h 40"/>
                <a:gd name="T14" fmla="*/ 5 w 5"/>
                <a:gd name="T15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0">
                  <a:moveTo>
                    <a:pt x="5" y="37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2" y="40"/>
                    <a:pt x="3" y="40"/>
                  </a:cubicBezTo>
                  <a:cubicBezTo>
                    <a:pt x="4" y="40"/>
                    <a:pt x="5" y="38"/>
                    <a:pt x="5" y="3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382"/>
            <p:cNvSpPr>
              <a:spLocks noEditPoints="1"/>
            </p:cNvSpPr>
            <p:nvPr/>
          </p:nvSpPr>
          <p:spPr bwMode="auto">
            <a:xfrm>
              <a:off x="8664771" y="4884922"/>
              <a:ext cx="156518" cy="157239"/>
            </a:xfrm>
            <a:custGeom>
              <a:avLst/>
              <a:gdLst>
                <a:gd name="T0" fmla="*/ 46 w 92"/>
                <a:gd name="T1" fmla="*/ 92 h 92"/>
                <a:gd name="T2" fmla="*/ 92 w 92"/>
                <a:gd name="T3" fmla="*/ 46 h 92"/>
                <a:gd name="T4" fmla="*/ 46 w 92"/>
                <a:gd name="T5" fmla="*/ 0 h 92"/>
                <a:gd name="T6" fmla="*/ 0 w 92"/>
                <a:gd name="T7" fmla="*/ 46 h 92"/>
                <a:gd name="T8" fmla="*/ 46 w 92"/>
                <a:gd name="T9" fmla="*/ 92 h 92"/>
                <a:gd name="T10" fmla="*/ 46 w 92"/>
                <a:gd name="T11" fmla="*/ 14 h 92"/>
                <a:gd name="T12" fmla="*/ 79 w 92"/>
                <a:gd name="T13" fmla="*/ 46 h 92"/>
                <a:gd name="T14" fmla="*/ 46 w 92"/>
                <a:gd name="T15" fmla="*/ 78 h 92"/>
                <a:gd name="T16" fmla="*/ 14 w 92"/>
                <a:gd name="T17" fmla="*/ 46 h 92"/>
                <a:gd name="T18" fmla="*/ 46 w 92"/>
                <a:gd name="T1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2">
                  <a:moveTo>
                    <a:pt x="46" y="92"/>
                  </a:moveTo>
                  <a:cubicBezTo>
                    <a:pt x="72" y="92"/>
                    <a:pt x="92" y="71"/>
                    <a:pt x="92" y="46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lose/>
                  <a:moveTo>
                    <a:pt x="46" y="14"/>
                  </a:moveTo>
                  <a:cubicBezTo>
                    <a:pt x="64" y="14"/>
                    <a:pt x="79" y="28"/>
                    <a:pt x="79" y="46"/>
                  </a:cubicBezTo>
                  <a:cubicBezTo>
                    <a:pt x="79" y="64"/>
                    <a:pt x="64" y="78"/>
                    <a:pt x="46" y="78"/>
                  </a:cubicBezTo>
                  <a:cubicBezTo>
                    <a:pt x="29" y="78"/>
                    <a:pt x="14" y="64"/>
                    <a:pt x="14" y="46"/>
                  </a:cubicBezTo>
                  <a:cubicBezTo>
                    <a:pt x="14" y="28"/>
                    <a:pt x="29" y="14"/>
                    <a:pt x="46" y="1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383"/>
            <p:cNvSpPr>
              <a:spLocks noEditPoints="1"/>
            </p:cNvSpPr>
            <p:nvPr/>
          </p:nvSpPr>
          <p:spPr bwMode="auto">
            <a:xfrm>
              <a:off x="8664771" y="5408571"/>
              <a:ext cx="156518" cy="155075"/>
            </a:xfrm>
            <a:custGeom>
              <a:avLst/>
              <a:gdLst>
                <a:gd name="T0" fmla="*/ 46 w 92"/>
                <a:gd name="T1" fmla="*/ 0 h 91"/>
                <a:gd name="T2" fmla="*/ 0 w 92"/>
                <a:gd name="T3" fmla="*/ 46 h 91"/>
                <a:gd name="T4" fmla="*/ 46 w 92"/>
                <a:gd name="T5" fmla="*/ 91 h 91"/>
                <a:gd name="T6" fmla="*/ 92 w 92"/>
                <a:gd name="T7" fmla="*/ 46 h 91"/>
                <a:gd name="T8" fmla="*/ 46 w 92"/>
                <a:gd name="T9" fmla="*/ 0 h 91"/>
                <a:gd name="T10" fmla="*/ 46 w 92"/>
                <a:gd name="T11" fmla="*/ 78 h 91"/>
                <a:gd name="T12" fmla="*/ 14 w 92"/>
                <a:gd name="T13" fmla="*/ 46 h 91"/>
                <a:gd name="T14" fmla="*/ 46 w 92"/>
                <a:gd name="T15" fmla="*/ 13 h 91"/>
                <a:gd name="T16" fmla="*/ 79 w 92"/>
                <a:gd name="T17" fmla="*/ 46 h 91"/>
                <a:gd name="T18" fmla="*/ 46 w 92"/>
                <a:gd name="T19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1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72" y="91"/>
                    <a:pt x="92" y="71"/>
                    <a:pt x="92" y="46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46" y="78"/>
                  </a:moveTo>
                  <a:cubicBezTo>
                    <a:pt x="29" y="78"/>
                    <a:pt x="14" y="63"/>
                    <a:pt x="14" y="46"/>
                  </a:cubicBezTo>
                  <a:cubicBezTo>
                    <a:pt x="14" y="28"/>
                    <a:pt x="29" y="13"/>
                    <a:pt x="46" y="13"/>
                  </a:cubicBezTo>
                  <a:cubicBezTo>
                    <a:pt x="64" y="13"/>
                    <a:pt x="79" y="28"/>
                    <a:pt x="79" y="46"/>
                  </a:cubicBezTo>
                  <a:cubicBezTo>
                    <a:pt x="79" y="63"/>
                    <a:pt x="64" y="78"/>
                    <a:pt x="46" y="7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384"/>
            <p:cNvSpPr>
              <a:spLocks noEditPoints="1"/>
            </p:cNvSpPr>
            <p:nvPr/>
          </p:nvSpPr>
          <p:spPr bwMode="auto">
            <a:xfrm>
              <a:off x="8633756" y="5120780"/>
              <a:ext cx="209893" cy="209171"/>
            </a:xfrm>
            <a:custGeom>
              <a:avLst/>
              <a:gdLst>
                <a:gd name="T0" fmla="*/ 62 w 123"/>
                <a:gd name="T1" fmla="*/ 0 h 123"/>
                <a:gd name="T2" fmla="*/ 0 w 123"/>
                <a:gd name="T3" fmla="*/ 61 h 123"/>
                <a:gd name="T4" fmla="*/ 62 w 123"/>
                <a:gd name="T5" fmla="*/ 123 h 123"/>
                <a:gd name="T6" fmla="*/ 123 w 123"/>
                <a:gd name="T7" fmla="*/ 61 h 123"/>
                <a:gd name="T8" fmla="*/ 62 w 123"/>
                <a:gd name="T9" fmla="*/ 0 h 123"/>
                <a:gd name="T10" fmla="*/ 62 w 123"/>
                <a:gd name="T11" fmla="*/ 105 h 123"/>
                <a:gd name="T12" fmla="*/ 18 w 123"/>
                <a:gd name="T13" fmla="*/ 61 h 123"/>
                <a:gd name="T14" fmla="*/ 62 w 123"/>
                <a:gd name="T15" fmla="*/ 18 h 123"/>
                <a:gd name="T16" fmla="*/ 105 w 123"/>
                <a:gd name="T17" fmla="*/ 61 h 123"/>
                <a:gd name="T18" fmla="*/ 62 w 123"/>
                <a:gd name="T19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0"/>
                  </a:moveTo>
                  <a:cubicBezTo>
                    <a:pt x="28" y="0"/>
                    <a:pt x="0" y="27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96" y="123"/>
                    <a:pt x="123" y="95"/>
                    <a:pt x="123" y="61"/>
                  </a:cubicBezTo>
                  <a:cubicBezTo>
                    <a:pt x="123" y="27"/>
                    <a:pt x="96" y="0"/>
                    <a:pt x="62" y="0"/>
                  </a:cubicBezTo>
                  <a:close/>
                  <a:moveTo>
                    <a:pt x="62" y="105"/>
                  </a:moveTo>
                  <a:cubicBezTo>
                    <a:pt x="38" y="105"/>
                    <a:pt x="18" y="85"/>
                    <a:pt x="18" y="61"/>
                  </a:cubicBezTo>
                  <a:cubicBezTo>
                    <a:pt x="18" y="37"/>
                    <a:pt x="38" y="18"/>
                    <a:pt x="62" y="18"/>
                  </a:cubicBezTo>
                  <a:cubicBezTo>
                    <a:pt x="86" y="18"/>
                    <a:pt x="105" y="37"/>
                    <a:pt x="105" y="61"/>
                  </a:cubicBezTo>
                  <a:cubicBezTo>
                    <a:pt x="105" y="85"/>
                    <a:pt x="86" y="105"/>
                    <a:pt x="62" y="105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562350" y="5221038"/>
              <a:ext cx="67800" cy="8655"/>
            </a:xfrm>
            <a:custGeom>
              <a:avLst/>
              <a:gdLst>
                <a:gd name="T0" fmla="*/ 37 w 40"/>
                <a:gd name="T1" fmla="*/ 0 h 5"/>
                <a:gd name="T2" fmla="*/ 3 w 40"/>
                <a:gd name="T3" fmla="*/ 0 h 5"/>
                <a:gd name="T4" fmla="*/ 1 w 40"/>
                <a:gd name="T5" fmla="*/ 0 h 5"/>
                <a:gd name="T6" fmla="*/ 0 w 40"/>
                <a:gd name="T7" fmla="*/ 2 h 5"/>
                <a:gd name="T8" fmla="*/ 3 w 40"/>
                <a:gd name="T9" fmla="*/ 5 h 5"/>
                <a:gd name="T10" fmla="*/ 37 w 40"/>
                <a:gd name="T11" fmla="*/ 5 h 5"/>
                <a:gd name="T12" fmla="*/ 40 w 40"/>
                <a:gd name="T13" fmla="*/ 2 h 5"/>
                <a:gd name="T14" fmla="*/ 37 w 4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">
                  <a:moveTo>
                    <a:pt x="3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40" y="4"/>
                    <a:pt x="40" y="2"/>
                  </a:cubicBezTo>
                  <a:cubicBezTo>
                    <a:pt x="40" y="1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86"/>
            <p:cNvSpPr>
              <a:spLocks noEditPoints="1"/>
            </p:cNvSpPr>
            <p:nvPr/>
          </p:nvSpPr>
          <p:spPr bwMode="auto">
            <a:xfrm>
              <a:off x="8400062" y="5146025"/>
              <a:ext cx="157239" cy="156518"/>
            </a:xfrm>
            <a:custGeom>
              <a:avLst/>
              <a:gdLst>
                <a:gd name="T0" fmla="*/ 46 w 92"/>
                <a:gd name="T1" fmla="*/ 0 h 92"/>
                <a:gd name="T2" fmla="*/ 0 w 92"/>
                <a:gd name="T3" fmla="*/ 46 h 92"/>
                <a:gd name="T4" fmla="*/ 46 w 92"/>
                <a:gd name="T5" fmla="*/ 92 h 92"/>
                <a:gd name="T6" fmla="*/ 92 w 92"/>
                <a:gd name="T7" fmla="*/ 46 h 92"/>
                <a:gd name="T8" fmla="*/ 46 w 92"/>
                <a:gd name="T9" fmla="*/ 0 h 92"/>
                <a:gd name="T10" fmla="*/ 46 w 92"/>
                <a:gd name="T11" fmla="*/ 78 h 92"/>
                <a:gd name="T12" fmla="*/ 14 w 92"/>
                <a:gd name="T13" fmla="*/ 46 h 92"/>
                <a:gd name="T14" fmla="*/ 46 w 92"/>
                <a:gd name="T15" fmla="*/ 14 h 92"/>
                <a:gd name="T16" fmla="*/ 78 w 92"/>
                <a:gd name="T17" fmla="*/ 46 h 92"/>
                <a:gd name="T18" fmla="*/ 46 w 92"/>
                <a:gd name="T19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6" y="92"/>
                  </a:cubicBezTo>
                  <a:cubicBezTo>
                    <a:pt x="71" y="92"/>
                    <a:pt x="92" y="72"/>
                    <a:pt x="92" y="46"/>
                  </a:cubicBezTo>
                  <a:cubicBezTo>
                    <a:pt x="92" y="21"/>
                    <a:pt x="71" y="0"/>
                    <a:pt x="46" y="0"/>
                  </a:cubicBezTo>
                  <a:close/>
                  <a:moveTo>
                    <a:pt x="46" y="78"/>
                  </a:moveTo>
                  <a:cubicBezTo>
                    <a:pt x="28" y="78"/>
                    <a:pt x="14" y="64"/>
                    <a:pt x="14" y="46"/>
                  </a:cubicBezTo>
                  <a:cubicBezTo>
                    <a:pt x="14" y="28"/>
                    <a:pt x="28" y="14"/>
                    <a:pt x="46" y="14"/>
                  </a:cubicBezTo>
                  <a:cubicBezTo>
                    <a:pt x="64" y="14"/>
                    <a:pt x="78" y="28"/>
                    <a:pt x="78" y="46"/>
                  </a:cubicBezTo>
                  <a:cubicBezTo>
                    <a:pt x="78" y="64"/>
                    <a:pt x="64" y="78"/>
                    <a:pt x="46" y="7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997989" y="1995570"/>
            <a:ext cx="430619" cy="414040"/>
            <a:chOff x="3620725" y="5138333"/>
            <a:chExt cx="702937" cy="675873"/>
          </a:xfrm>
          <a:solidFill>
            <a:schemeClr val="bg1">
              <a:lumMod val="50000"/>
            </a:schemeClr>
          </a:solidFill>
        </p:grpSpPr>
        <p:sp>
          <p:nvSpPr>
            <p:cNvPr id="96" name="Freeform 18"/>
            <p:cNvSpPr>
              <a:spLocks/>
            </p:cNvSpPr>
            <p:nvPr/>
          </p:nvSpPr>
          <p:spPr bwMode="auto">
            <a:xfrm>
              <a:off x="3620725" y="5360332"/>
              <a:ext cx="702937" cy="280151"/>
            </a:xfrm>
            <a:custGeom>
              <a:avLst/>
              <a:gdLst>
                <a:gd name="T0" fmla="*/ 699 w 813"/>
                <a:gd name="T1" fmla="*/ 96 h 324"/>
                <a:gd name="T2" fmla="*/ 661 w 813"/>
                <a:gd name="T3" fmla="*/ 96 h 324"/>
                <a:gd name="T4" fmla="*/ 661 w 813"/>
                <a:gd name="T5" fmla="*/ 178 h 324"/>
                <a:gd name="T6" fmla="*/ 632 w 813"/>
                <a:gd name="T7" fmla="*/ 207 h 324"/>
                <a:gd name="T8" fmla="*/ 317 w 813"/>
                <a:gd name="T9" fmla="*/ 207 h 324"/>
                <a:gd name="T10" fmla="*/ 317 w 813"/>
                <a:gd name="T11" fmla="*/ 296 h 324"/>
                <a:gd name="T12" fmla="*/ 289 w 813"/>
                <a:gd name="T13" fmla="*/ 324 h 324"/>
                <a:gd name="T14" fmla="*/ 120 w 813"/>
                <a:gd name="T15" fmla="*/ 324 h 324"/>
                <a:gd name="T16" fmla="*/ 92 w 813"/>
                <a:gd name="T17" fmla="*/ 296 h 324"/>
                <a:gd name="T18" fmla="*/ 92 w 813"/>
                <a:gd name="T19" fmla="*/ 204 h 324"/>
                <a:gd name="T20" fmla="*/ 0 w 813"/>
                <a:gd name="T21" fmla="*/ 204 h 324"/>
                <a:gd name="T22" fmla="*/ 0 w 813"/>
                <a:gd name="T23" fmla="*/ 147 h 324"/>
                <a:gd name="T24" fmla="*/ 120 w 813"/>
                <a:gd name="T25" fmla="*/ 147 h 324"/>
                <a:gd name="T26" fmla="*/ 149 w 813"/>
                <a:gd name="T27" fmla="*/ 175 h 324"/>
                <a:gd name="T28" fmla="*/ 149 w 813"/>
                <a:gd name="T29" fmla="*/ 267 h 324"/>
                <a:gd name="T30" fmla="*/ 260 w 813"/>
                <a:gd name="T31" fmla="*/ 267 h 324"/>
                <a:gd name="T32" fmla="*/ 260 w 813"/>
                <a:gd name="T33" fmla="*/ 178 h 324"/>
                <a:gd name="T34" fmla="*/ 289 w 813"/>
                <a:gd name="T35" fmla="*/ 150 h 324"/>
                <a:gd name="T36" fmla="*/ 603 w 813"/>
                <a:gd name="T37" fmla="*/ 150 h 324"/>
                <a:gd name="T38" fmla="*/ 603 w 813"/>
                <a:gd name="T39" fmla="*/ 67 h 324"/>
                <a:gd name="T40" fmla="*/ 632 w 813"/>
                <a:gd name="T41" fmla="*/ 39 h 324"/>
                <a:gd name="T42" fmla="*/ 699 w 813"/>
                <a:gd name="T43" fmla="*/ 39 h 324"/>
                <a:gd name="T44" fmla="*/ 699 w 813"/>
                <a:gd name="T45" fmla="*/ 0 h 324"/>
                <a:gd name="T46" fmla="*/ 813 w 813"/>
                <a:gd name="T47" fmla="*/ 67 h 324"/>
                <a:gd name="T48" fmla="*/ 699 w 813"/>
                <a:gd name="T49" fmla="*/ 134 h 324"/>
                <a:gd name="T50" fmla="*/ 699 w 813"/>
                <a:gd name="T51" fmla="*/ 9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3" h="324">
                  <a:moveTo>
                    <a:pt x="699" y="96"/>
                  </a:moveTo>
                  <a:cubicBezTo>
                    <a:pt x="661" y="96"/>
                    <a:pt x="661" y="96"/>
                    <a:pt x="661" y="96"/>
                  </a:cubicBezTo>
                  <a:cubicBezTo>
                    <a:pt x="661" y="123"/>
                    <a:pt x="661" y="151"/>
                    <a:pt x="661" y="178"/>
                  </a:cubicBezTo>
                  <a:cubicBezTo>
                    <a:pt x="661" y="194"/>
                    <a:pt x="648" y="207"/>
                    <a:pt x="632" y="207"/>
                  </a:cubicBezTo>
                  <a:cubicBezTo>
                    <a:pt x="317" y="207"/>
                    <a:pt x="317" y="207"/>
                    <a:pt x="317" y="207"/>
                  </a:cubicBezTo>
                  <a:cubicBezTo>
                    <a:pt x="317" y="296"/>
                    <a:pt x="317" y="296"/>
                    <a:pt x="317" y="296"/>
                  </a:cubicBezTo>
                  <a:cubicBezTo>
                    <a:pt x="317" y="312"/>
                    <a:pt x="305" y="324"/>
                    <a:pt x="289" y="324"/>
                  </a:cubicBezTo>
                  <a:cubicBezTo>
                    <a:pt x="120" y="324"/>
                    <a:pt x="120" y="324"/>
                    <a:pt x="120" y="324"/>
                  </a:cubicBezTo>
                  <a:cubicBezTo>
                    <a:pt x="105" y="324"/>
                    <a:pt x="92" y="312"/>
                    <a:pt x="92" y="296"/>
                  </a:cubicBezTo>
                  <a:cubicBezTo>
                    <a:pt x="92" y="204"/>
                    <a:pt x="92" y="204"/>
                    <a:pt x="92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8" y="147"/>
                    <a:pt x="92" y="147"/>
                    <a:pt x="120" y="147"/>
                  </a:cubicBezTo>
                  <a:cubicBezTo>
                    <a:pt x="136" y="147"/>
                    <a:pt x="149" y="159"/>
                    <a:pt x="149" y="175"/>
                  </a:cubicBezTo>
                  <a:cubicBezTo>
                    <a:pt x="149" y="267"/>
                    <a:pt x="149" y="267"/>
                    <a:pt x="149" y="267"/>
                  </a:cubicBezTo>
                  <a:cubicBezTo>
                    <a:pt x="260" y="267"/>
                    <a:pt x="260" y="267"/>
                    <a:pt x="260" y="267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0" y="162"/>
                    <a:pt x="273" y="150"/>
                    <a:pt x="289" y="150"/>
                  </a:cubicBezTo>
                  <a:cubicBezTo>
                    <a:pt x="603" y="150"/>
                    <a:pt x="603" y="150"/>
                    <a:pt x="603" y="150"/>
                  </a:cubicBezTo>
                  <a:cubicBezTo>
                    <a:pt x="603" y="67"/>
                    <a:pt x="603" y="67"/>
                    <a:pt x="603" y="67"/>
                  </a:cubicBezTo>
                  <a:cubicBezTo>
                    <a:pt x="603" y="51"/>
                    <a:pt x="616" y="39"/>
                    <a:pt x="632" y="39"/>
                  </a:cubicBezTo>
                  <a:cubicBezTo>
                    <a:pt x="699" y="39"/>
                    <a:pt x="699" y="39"/>
                    <a:pt x="699" y="3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813" y="67"/>
                    <a:pt x="813" y="67"/>
                    <a:pt x="813" y="67"/>
                  </a:cubicBezTo>
                  <a:cubicBezTo>
                    <a:pt x="699" y="134"/>
                    <a:pt x="699" y="134"/>
                    <a:pt x="699" y="134"/>
                  </a:cubicBezTo>
                  <a:cubicBezTo>
                    <a:pt x="699" y="96"/>
                    <a:pt x="699" y="96"/>
                    <a:pt x="699" y="96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3620725" y="5138333"/>
              <a:ext cx="653563" cy="675873"/>
            </a:xfrm>
            <a:custGeom>
              <a:avLst/>
              <a:gdLst>
                <a:gd name="T0" fmla="*/ 502 w 756"/>
                <a:gd name="T1" fmla="*/ 57 h 782"/>
                <a:gd name="T2" fmla="*/ 569 w 756"/>
                <a:gd name="T3" fmla="*/ 331 h 782"/>
                <a:gd name="T4" fmla="*/ 464 w 756"/>
                <a:gd name="T5" fmla="*/ 369 h 782"/>
                <a:gd name="T6" fmla="*/ 381 w 756"/>
                <a:gd name="T7" fmla="*/ 57 h 782"/>
                <a:gd name="T8" fmla="*/ 343 w 756"/>
                <a:gd name="T9" fmla="*/ 146 h 782"/>
                <a:gd name="T10" fmla="*/ 165 w 756"/>
                <a:gd name="T11" fmla="*/ 57 h 782"/>
                <a:gd name="T12" fmla="*/ 127 w 756"/>
                <a:gd name="T13" fmla="*/ 146 h 782"/>
                <a:gd name="T14" fmla="*/ 57 w 756"/>
                <a:gd name="T15" fmla="*/ 57 h 782"/>
                <a:gd name="T16" fmla="*/ 235 w 756"/>
                <a:gd name="T17" fmla="*/ 222 h 782"/>
                <a:gd name="T18" fmla="*/ 273 w 756"/>
                <a:gd name="T19" fmla="*/ 102 h 782"/>
                <a:gd name="T20" fmla="*/ 381 w 756"/>
                <a:gd name="T21" fmla="*/ 222 h 782"/>
                <a:gd name="T22" fmla="*/ 225 w 756"/>
                <a:gd name="T23" fmla="*/ 369 h 782"/>
                <a:gd name="T24" fmla="*/ 187 w 756"/>
                <a:gd name="T25" fmla="*/ 486 h 782"/>
                <a:gd name="T26" fmla="*/ 343 w 756"/>
                <a:gd name="T27" fmla="*/ 331 h 782"/>
                <a:gd name="T28" fmla="*/ 57 w 756"/>
                <a:gd name="T29" fmla="*/ 260 h 782"/>
                <a:gd name="T30" fmla="*/ 0 w 756"/>
                <a:gd name="T31" fmla="*/ 365 h 782"/>
                <a:gd name="T32" fmla="*/ 28 w 756"/>
                <a:gd name="T33" fmla="*/ 0 h 782"/>
                <a:gd name="T34" fmla="*/ 756 w 756"/>
                <a:gd name="T35" fmla="*/ 29 h 782"/>
                <a:gd name="T36" fmla="*/ 699 w 756"/>
                <a:gd name="T37" fmla="*/ 213 h 782"/>
                <a:gd name="T38" fmla="*/ 616 w 756"/>
                <a:gd name="T39" fmla="*/ 146 h 782"/>
                <a:gd name="T40" fmla="*/ 578 w 756"/>
                <a:gd name="T41" fmla="*/ 261 h 782"/>
                <a:gd name="T42" fmla="*/ 699 w 756"/>
                <a:gd name="T43" fmla="*/ 108 h 782"/>
                <a:gd name="T44" fmla="*/ 168 w 756"/>
                <a:gd name="T45" fmla="*/ 655 h 782"/>
                <a:gd name="T46" fmla="*/ 149 w 756"/>
                <a:gd name="T47" fmla="*/ 616 h 782"/>
                <a:gd name="T48" fmla="*/ 352 w 756"/>
                <a:gd name="T49" fmla="*/ 502 h 782"/>
                <a:gd name="T50" fmla="*/ 391 w 756"/>
                <a:gd name="T51" fmla="*/ 655 h 782"/>
                <a:gd name="T52" fmla="*/ 273 w 756"/>
                <a:gd name="T53" fmla="*/ 725 h 782"/>
                <a:gd name="T54" fmla="*/ 464 w 756"/>
                <a:gd name="T55" fmla="*/ 616 h 782"/>
                <a:gd name="T56" fmla="*/ 578 w 756"/>
                <a:gd name="T57" fmla="*/ 540 h 782"/>
                <a:gd name="T58" fmla="*/ 464 w 756"/>
                <a:gd name="T59" fmla="*/ 502 h 782"/>
                <a:gd name="T60" fmla="*/ 616 w 756"/>
                <a:gd name="T61" fmla="*/ 655 h 782"/>
                <a:gd name="T62" fmla="*/ 502 w 756"/>
                <a:gd name="T63" fmla="*/ 725 h 782"/>
                <a:gd name="T64" fmla="*/ 699 w 756"/>
                <a:gd name="T65" fmla="*/ 435 h 782"/>
                <a:gd name="T66" fmla="*/ 756 w 756"/>
                <a:gd name="T67" fmla="*/ 753 h 782"/>
                <a:gd name="T68" fmla="*/ 28 w 756"/>
                <a:gd name="T69" fmla="*/ 782 h 782"/>
                <a:gd name="T70" fmla="*/ 0 w 756"/>
                <a:gd name="T71" fmla="*/ 499 h 782"/>
                <a:gd name="T72" fmla="*/ 57 w 756"/>
                <a:gd name="T73" fmla="*/ 725 h 782"/>
                <a:gd name="T74" fmla="*/ 235 w 756"/>
                <a:gd name="T75" fmla="*/ 65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6" h="782">
                  <a:moveTo>
                    <a:pt x="699" y="57"/>
                  </a:moveTo>
                  <a:cubicBezTo>
                    <a:pt x="502" y="57"/>
                    <a:pt x="502" y="57"/>
                    <a:pt x="502" y="57"/>
                  </a:cubicBezTo>
                  <a:cubicBezTo>
                    <a:pt x="502" y="331"/>
                    <a:pt x="502" y="331"/>
                    <a:pt x="502" y="331"/>
                  </a:cubicBezTo>
                  <a:cubicBezTo>
                    <a:pt x="569" y="331"/>
                    <a:pt x="569" y="331"/>
                    <a:pt x="569" y="331"/>
                  </a:cubicBezTo>
                  <a:cubicBezTo>
                    <a:pt x="569" y="369"/>
                    <a:pt x="569" y="369"/>
                    <a:pt x="569" y="369"/>
                  </a:cubicBezTo>
                  <a:cubicBezTo>
                    <a:pt x="464" y="369"/>
                    <a:pt x="464" y="369"/>
                    <a:pt x="464" y="369"/>
                  </a:cubicBezTo>
                  <a:cubicBezTo>
                    <a:pt x="464" y="57"/>
                    <a:pt x="464" y="57"/>
                    <a:pt x="464" y="57"/>
                  </a:cubicBezTo>
                  <a:cubicBezTo>
                    <a:pt x="381" y="57"/>
                    <a:pt x="381" y="57"/>
                    <a:pt x="381" y="5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43" y="57"/>
                    <a:pt x="343" y="57"/>
                    <a:pt x="343" y="57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235" y="222"/>
                    <a:pt x="235" y="222"/>
                    <a:pt x="235" y="222"/>
                  </a:cubicBezTo>
                  <a:cubicBezTo>
                    <a:pt x="235" y="102"/>
                    <a:pt x="235" y="102"/>
                    <a:pt x="235" y="102"/>
                  </a:cubicBezTo>
                  <a:cubicBezTo>
                    <a:pt x="273" y="102"/>
                    <a:pt x="273" y="102"/>
                    <a:pt x="273" y="102"/>
                  </a:cubicBezTo>
                  <a:cubicBezTo>
                    <a:pt x="273" y="222"/>
                    <a:pt x="273" y="222"/>
                    <a:pt x="273" y="222"/>
                  </a:cubicBezTo>
                  <a:cubicBezTo>
                    <a:pt x="381" y="222"/>
                    <a:pt x="381" y="222"/>
                    <a:pt x="381" y="222"/>
                  </a:cubicBezTo>
                  <a:cubicBezTo>
                    <a:pt x="381" y="369"/>
                    <a:pt x="381" y="369"/>
                    <a:pt x="381" y="369"/>
                  </a:cubicBezTo>
                  <a:cubicBezTo>
                    <a:pt x="225" y="369"/>
                    <a:pt x="225" y="369"/>
                    <a:pt x="225" y="369"/>
                  </a:cubicBezTo>
                  <a:cubicBezTo>
                    <a:pt x="225" y="486"/>
                    <a:pt x="225" y="486"/>
                    <a:pt x="225" y="486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87" y="331"/>
                    <a:pt x="187" y="331"/>
                    <a:pt x="187" y="331"/>
                  </a:cubicBezTo>
                  <a:cubicBezTo>
                    <a:pt x="343" y="331"/>
                    <a:pt x="343" y="331"/>
                    <a:pt x="343" y="331"/>
                  </a:cubicBezTo>
                  <a:cubicBezTo>
                    <a:pt x="343" y="260"/>
                    <a:pt x="343" y="260"/>
                    <a:pt x="343" y="260"/>
                  </a:cubicBezTo>
                  <a:cubicBezTo>
                    <a:pt x="57" y="260"/>
                    <a:pt x="57" y="260"/>
                    <a:pt x="57" y="260"/>
                  </a:cubicBezTo>
                  <a:cubicBezTo>
                    <a:pt x="57" y="365"/>
                    <a:pt x="57" y="365"/>
                    <a:pt x="57" y="365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743" y="0"/>
                    <a:pt x="756" y="13"/>
                    <a:pt x="756" y="29"/>
                  </a:cubicBezTo>
                  <a:cubicBezTo>
                    <a:pt x="756" y="247"/>
                    <a:pt x="756" y="247"/>
                    <a:pt x="756" y="247"/>
                  </a:cubicBezTo>
                  <a:cubicBezTo>
                    <a:pt x="699" y="213"/>
                    <a:pt x="699" y="213"/>
                    <a:pt x="699" y="213"/>
                  </a:cubicBezTo>
                  <a:cubicBezTo>
                    <a:pt x="699" y="146"/>
                    <a:pt x="699" y="146"/>
                    <a:pt x="699" y="146"/>
                  </a:cubicBezTo>
                  <a:cubicBezTo>
                    <a:pt x="616" y="146"/>
                    <a:pt x="616" y="146"/>
                    <a:pt x="616" y="146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578" y="261"/>
                    <a:pt x="578" y="261"/>
                    <a:pt x="578" y="261"/>
                  </a:cubicBezTo>
                  <a:cubicBezTo>
                    <a:pt x="578" y="108"/>
                    <a:pt x="578" y="108"/>
                    <a:pt x="578" y="108"/>
                  </a:cubicBezTo>
                  <a:cubicBezTo>
                    <a:pt x="618" y="108"/>
                    <a:pt x="658" y="108"/>
                    <a:pt x="699" y="108"/>
                  </a:cubicBezTo>
                  <a:cubicBezTo>
                    <a:pt x="699" y="57"/>
                    <a:pt x="699" y="57"/>
                    <a:pt x="699" y="57"/>
                  </a:cubicBezTo>
                  <a:close/>
                  <a:moveTo>
                    <a:pt x="168" y="655"/>
                  </a:moveTo>
                  <a:cubicBezTo>
                    <a:pt x="149" y="655"/>
                    <a:pt x="149" y="655"/>
                    <a:pt x="149" y="655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52" y="502"/>
                    <a:pt x="352" y="502"/>
                    <a:pt x="352" y="502"/>
                  </a:cubicBezTo>
                  <a:cubicBezTo>
                    <a:pt x="391" y="502"/>
                    <a:pt x="391" y="502"/>
                    <a:pt x="391" y="502"/>
                  </a:cubicBezTo>
                  <a:cubicBezTo>
                    <a:pt x="391" y="655"/>
                    <a:pt x="391" y="655"/>
                    <a:pt x="391" y="655"/>
                  </a:cubicBezTo>
                  <a:cubicBezTo>
                    <a:pt x="273" y="655"/>
                    <a:pt x="273" y="655"/>
                    <a:pt x="273" y="655"/>
                  </a:cubicBezTo>
                  <a:cubicBezTo>
                    <a:pt x="273" y="725"/>
                    <a:pt x="273" y="725"/>
                    <a:pt x="273" y="725"/>
                  </a:cubicBezTo>
                  <a:cubicBezTo>
                    <a:pt x="464" y="725"/>
                    <a:pt x="464" y="725"/>
                    <a:pt x="464" y="725"/>
                  </a:cubicBezTo>
                  <a:cubicBezTo>
                    <a:pt x="464" y="616"/>
                    <a:pt x="464" y="616"/>
                    <a:pt x="464" y="616"/>
                  </a:cubicBezTo>
                  <a:cubicBezTo>
                    <a:pt x="578" y="616"/>
                    <a:pt x="578" y="616"/>
                    <a:pt x="578" y="616"/>
                  </a:cubicBezTo>
                  <a:cubicBezTo>
                    <a:pt x="578" y="540"/>
                    <a:pt x="578" y="540"/>
                    <a:pt x="578" y="540"/>
                  </a:cubicBezTo>
                  <a:cubicBezTo>
                    <a:pt x="464" y="540"/>
                    <a:pt x="464" y="540"/>
                    <a:pt x="464" y="540"/>
                  </a:cubicBezTo>
                  <a:cubicBezTo>
                    <a:pt x="464" y="502"/>
                    <a:pt x="464" y="502"/>
                    <a:pt x="464" y="502"/>
                  </a:cubicBezTo>
                  <a:cubicBezTo>
                    <a:pt x="616" y="502"/>
                    <a:pt x="616" y="502"/>
                    <a:pt x="616" y="502"/>
                  </a:cubicBezTo>
                  <a:cubicBezTo>
                    <a:pt x="616" y="655"/>
                    <a:pt x="616" y="655"/>
                    <a:pt x="616" y="655"/>
                  </a:cubicBezTo>
                  <a:cubicBezTo>
                    <a:pt x="502" y="655"/>
                    <a:pt x="502" y="655"/>
                    <a:pt x="502" y="655"/>
                  </a:cubicBezTo>
                  <a:cubicBezTo>
                    <a:pt x="502" y="725"/>
                    <a:pt x="502" y="725"/>
                    <a:pt x="502" y="725"/>
                  </a:cubicBezTo>
                  <a:cubicBezTo>
                    <a:pt x="699" y="725"/>
                    <a:pt x="699" y="725"/>
                    <a:pt x="699" y="725"/>
                  </a:cubicBezTo>
                  <a:cubicBezTo>
                    <a:pt x="699" y="435"/>
                    <a:pt x="699" y="435"/>
                    <a:pt x="699" y="435"/>
                  </a:cubicBezTo>
                  <a:cubicBezTo>
                    <a:pt x="756" y="402"/>
                    <a:pt x="756" y="402"/>
                    <a:pt x="756" y="402"/>
                  </a:cubicBezTo>
                  <a:cubicBezTo>
                    <a:pt x="756" y="753"/>
                    <a:pt x="756" y="753"/>
                    <a:pt x="756" y="753"/>
                  </a:cubicBezTo>
                  <a:cubicBezTo>
                    <a:pt x="756" y="769"/>
                    <a:pt x="743" y="782"/>
                    <a:pt x="727" y="782"/>
                  </a:cubicBezTo>
                  <a:cubicBezTo>
                    <a:pt x="28" y="782"/>
                    <a:pt x="28" y="782"/>
                    <a:pt x="28" y="782"/>
                  </a:cubicBezTo>
                  <a:cubicBezTo>
                    <a:pt x="12" y="782"/>
                    <a:pt x="0" y="769"/>
                    <a:pt x="0" y="753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57" y="499"/>
                    <a:pt x="57" y="499"/>
                    <a:pt x="57" y="499"/>
                  </a:cubicBezTo>
                  <a:cubicBezTo>
                    <a:pt x="57" y="725"/>
                    <a:pt x="57" y="725"/>
                    <a:pt x="57" y="725"/>
                  </a:cubicBezTo>
                  <a:cubicBezTo>
                    <a:pt x="235" y="725"/>
                    <a:pt x="235" y="725"/>
                    <a:pt x="235" y="725"/>
                  </a:cubicBezTo>
                  <a:cubicBezTo>
                    <a:pt x="235" y="655"/>
                    <a:pt x="235" y="655"/>
                    <a:pt x="235" y="655"/>
                  </a:cubicBezTo>
                  <a:cubicBezTo>
                    <a:pt x="168" y="655"/>
                    <a:pt x="168" y="655"/>
                    <a:pt x="168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3386646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5996058" y="866129"/>
            <a:ext cx="1669235" cy="147943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E87071"/>
          </a:solidFill>
          <a:ln w="12700">
            <a:noFill/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996058" y="3234815"/>
            <a:ext cx="1669235" cy="147943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663A77"/>
          </a:solidFill>
          <a:ln w="12700">
            <a:noFill/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4526707" y="2143784"/>
            <a:ext cx="1669235" cy="147943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1ACBE"/>
          </a:solidFill>
          <a:ln w="12700">
            <a:noFill/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4526707" y="4512470"/>
            <a:ext cx="1669235" cy="147943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FB850"/>
          </a:solidFill>
          <a:ln w="12700">
            <a:noFill/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7912156" y="1067905"/>
            <a:ext cx="3059290" cy="1075848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任意多边形 31"/>
          <p:cNvSpPr>
            <a:spLocks/>
          </p:cNvSpPr>
          <p:nvPr/>
        </p:nvSpPr>
        <p:spPr bwMode="auto">
          <a:xfrm>
            <a:off x="7912156" y="3436591"/>
            <a:ext cx="3059290" cy="1075848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任意多边形 32"/>
          <p:cNvSpPr>
            <a:spLocks/>
          </p:cNvSpPr>
          <p:nvPr/>
        </p:nvSpPr>
        <p:spPr bwMode="auto">
          <a:xfrm>
            <a:off x="1240742" y="2274405"/>
            <a:ext cx="3059290" cy="1075848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任意多边形 33"/>
          <p:cNvSpPr>
            <a:spLocks/>
          </p:cNvSpPr>
          <p:nvPr/>
        </p:nvSpPr>
        <p:spPr bwMode="auto">
          <a:xfrm>
            <a:off x="1240742" y="4643091"/>
            <a:ext cx="3059290" cy="1075848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348413" y="966365"/>
            <a:ext cx="925757" cy="669559"/>
            <a:chOff x="897622" y="2414802"/>
            <a:chExt cx="1001347" cy="724230"/>
          </a:xfrm>
        </p:grpSpPr>
        <p:sp>
          <p:nvSpPr>
            <p:cNvPr id="36" name="文本框 35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48413" y="3350253"/>
            <a:ext cx="925757" cy="669559"/>
            <a:chOff x="897622" y="2414802"/>
            <a:chExt cx="1001347" cy="724230"/>
          </a:xfrm>
        </p:grpSpPr>
        <p:sp>
          <p:nvSpPr>
            <p:cNvPr id="39" name="文本框 38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886486" y="2256414"/>
            <a:ext cx="925757" cy="669559"/>
            <a:chOff x="897622" y="2414802"/>
            <a:chExt cx="1001347" cy="724230"/>
          </a:xfrm>
        </p:grpSpPr>
        <p:sp>
          <p:nvSpPr>
            <p:cNvPr id="58" name="文本框 57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886486" y="4580036"/>
            <a:ext cx="925757" cy="669559"/>
            <a:chOff x="897622" y="2414802"/>
            <a:chExt cx="1001347" cy="724230"/>
          </a:xfrm>
        </p:grpSpPr>
        <p:sp>
          <p:nvSpPr>
            <p:cNvPr id="61" name="文本框 60"/>
            <p:cNvSpPr txBox="1"/>
            <p:nvPr/>
          </p:nvSpPr>
          <p:spPr>
            <a:xfrm>
              <a:off x="986173" y="2414802"/>
              <a:ext cx="802264" cy="63252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15875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ln w="15875">
                  <a:noFill/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97622" y="2856061"/>
              <a:ext cx="1001347" cy="28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11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638301" y="2425114"/>
            <a:ext cx="184065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38301" y="4824280"/>
            <a:ext cx="184065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66835" y="1224964"/>
            <a:ext cx="184065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766835" y="3586030"/>
            <a:ext cx="184065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24961" y="2841189"/>
            <a:ext cx="14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4624961" y="5127846"/>
            <a:ext cx="14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6090088" y="3919289"/>
            <a:ext cx="14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090088" y="1546506"/>
            <a:ext cx="14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5996058" y="866098"/>
            <a:ext cx="1300310" cy="14794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" fmla="*/ 2947 w 10000"/>
              <a:gd name="connsiteY0" fmla="*/ 9964 h 9964"/>
              <a:gd name="connsiteX1" fmla="*/ 2156 w 10000"/>
              <a:gd name="connsiteY1" fmla="*/ 9457 h 9964"/>
              <a:gd name="connsiteX2" fmla="*/ 105 w 10000"/>
              <a:gd name="connsiteY2" fmla="*/ 5489 h 9964"/>
              <a:gd name="connsiteX3" fmla="*/ 105 w 10000"/>
              <a:gd name="connsiteY3" fmla="*/ 4475 h 9964"/>
              <a:gd name="connsiteX4" fmla="*/ 2156 w 10000"/>
              <a:gd name="connsiteY4" fmla="*/ 507 h 9964"/>
              <a:gd name="connsiteX5" fmla="*/ 2947 w 10000"/>
              <a:gd name="connsiteY5" fmla="*/ 0 h 9964"/>
              <a:gd name="connsiteX6" fmla="*/ 7049 w 10000"/>
              <a:gd name="connsiteY6" fmla="*/ 0 h 9964"/>
              <a:gd name="connsiteX7" fmla="*/ 7840 w 10000"/>
              <a:gd name="connsiteY7" fmla="*/ 507 h 9964"/>
              <a:gd name="connsiteX8" fmla="*/ 9891 w 10000"/>
              <a:gd name="connsiteY8" fmla="*/ 4475 h 9964"/>
              <a:gd name="connsiteX9" fmla="*/ 9891 w 10000"/>
              <a:gd name="connsiteY9" fmla="*/ 5489 h 9964"/>
              <a:gd name="connsiteX10" fmla="*/ 2947 w 10000"/>
              <a:gd name="connsiteY10" fmla="*/ 9964 h 9964"/>
              <a:gd name="connsiteX0" fmla="*/ 2947 w 10070"/>
              <a:gd name="connsiteY0" fmla="*/ 10000 h 10000"/>
              <a:gd name="connsiteX1" fmla="*/ 2156 w 10070"/>
              <a:gd name="connsiteY1" fmla="*/ 9491 h 10000"/>
              <a:gd name="connsiteX2" fmla="*/ 105 w 10070"/>
              <a:gd name="connsiteY2" fmla="*/ 5509 h 10000"/>
              <a:gd name="connsiteX3" fmla="*/ 105 w 10070"/>
              <a:gd name="connsiteY3" fmla="*/ 4491 h 10000"/>
              <a:gd name="connsiteX4" fmla="*/ 2156 w 10070"/>
              <a:gd name="connsiteY4" fmla="*/ 509 h 10000"/>
              <a:gd name="connsiteX5" fmla="*/ 2947 w 10070"/>
              <a:gd name="connsiteY5" fmla="*/ 0 h 10000"/>
              <a:gd name="connsiteX6" fmla="*/ 7049 w 10070"/>
              <a:gd name="connsiteY6" fmla="*/ 0 h 10000"/>
              <a:gd name="connsiteX7" fmla="*/ 7840 w 10070"/>
              <a:gd name="connsiteY7" fmla="*/ 509 h 10000"/>
              <a:gd name="connsiteX8" fmla="*/ 9891 w 10070"/>
              <a:gd name="connsiteY8" fmla="*/ 4491 h 10000"/>
              <a:gd name="connsiteX9" fmla="*/ 2947 w 10070"/>
              <a:gd name="connsiteY9" fmla="*/ 10000 h 10000"/>
              <a:gd name="connsiteX0" fmla="*/ 2947 w 8049"/>
              <a:gd name="connsiteY0" fmla="*/ 10391 h 10391"/>
              <a:gd name="connsiteX1" fmla="*/ 2156 w 8049"/>
              <a:gd name="connsiteY1" fmla="*/ 9882 h 10391"/>
              <a:gd name="connsiteX2" fmla="*/ 105 w 8049"/>
              <a:gd name="connsiteY2" fmla="*/ 5900 h 10391"/>
              <a:gd name="connsiteX3" fmla="*/ 105 w 8049"/>
              <a:gd name="connsiteY3" fmla="*/ 4882 h 10391"/>
              <a:gd name="connsiteX4" fmla="*/ 2156 w 8049"/>
              <a:gd name="connsiteY4" fmla="*/ 900 h 10391"/>
              <a:gd name="connsiteX5" fmla="*/ 2947 w 8049"/>
              <a:gd name="connsiteY5" fmla="*/ 391 h 10391"/>
              <a:gd name="connsiteX6" fmla="*/ 7049 w 8049"/>
              <a:gd name="connsiteY6" fmla="*/ 391 h 10391"/>
              <a:gd name="connsiteX7" fmla="*/ 7840 w 8049"/>
              <a:gd name="connsiteY7" fmla="*/ 900 h 10391"/>
              <a:gd name="connsiteX8" fmla="*/ 2947 w 8049"/>
              <a:gd name="connsiteY8" fmla="*/ 10391 h 10391"/>
              <a:gd name="connsiteX0" fmla="*/ 3660 w 9981"/>
              <a:gd name="connsiteY0" fmla="*/ 9640 h 9640"/>
              <a:gd name="connsiteX1" fmla="*/ 2678 w 9981"/>
              <a:gd name="connsiteY1" fmla="*/ 9150 h 9640"/>
              <a:gd name="connsiteX2" fmla="*/ 129 w 9981"/>
              <a:gd name="connsiteY2" fmla="*/ 5318 h 9640"/>
              <a:gd name="connsiteX3" fmla="*/ 129 w 9981"/>
              <a:gd name="connsiteY3" fmla="*/ 4338 h 9640"/>
              <a:gd name="connsiteX4" fmla="*/ 2678 w 9981"/>
              <a:gd name="connsiteY4" fmla="*/ 506 h 9640"/>
              <a:gd name="connsiteX5" fmla="*/ 3660 w 9981"/>
              <a:gd name="connsiteY5" fmla="*/ 16 h 9640"/>
              <a:gd name="connsiteX6" fmla="*/ 8757 w 9981"/>
              <a:gd name="connsiteY6" fmla="*/ 16 h 9640"/>
              <a:gd name="connsiteX7" fmla="*/ 9739 w 9981"/>
              <a:gd name="connsiteY7" fmla="*/ 506 h 9640"/>
              <a:gd name="connsiteX8" fmla="*/ 3660 w 9981"/>
              <a:gd name="connsiteY8" fmla="*/ 9640 h 9640"/>
              <a:gd name="connsiteX0" fmla="*/ 3667 w 9758"/>
              <a:gd name="connsiteY0" fmla="*/ 10713 h 10713"/>
              <a:gd name="connsiteX1" fmla="*/ 2683 w 9758"/>
              <a:gd name="connsiteY1" fmla="*/ 10205 h 10713"/>
              <a:gd name="connsiteX2" fmla="*/ 129 w 9758"/>
              <a:gd name="connsiteY2" fmla="*/ 6230 h 10713"/>
              <a:gd name="connsiteX3" fmla="*/ 129 w 9758"/>
              <a:gd name="connsiteY3" fmla="*/ 5213 h 10713"/>
              <a:gd name="connsiteX4" fmla="*/ 2683 w 9758"/>
              <a:gd name="connsiteY4" fmla="*/ 1238 h 10713"/>
              <a:gd name="connsiteX5" fmla="*/ 3667 w 9758"/>
              <a:gd name="connsiteY5" fmla="*/ 730 h 10713"/>
              <a:gd name="connsiteX6" fmla="*/ 8774 w 9758"/>
              <a:gd name="connsiteY6" fmla="*/ 730 h 10713"/>
              <a:gd name="connsiteX7" fmla="*/ 9758 w 9758"/>
              <a:gd name="connsiteY7" fmla="*/ 1238 h 10713"/>
              <a:gd name="connsiteX8" fmla="*/ 3667 w 9758"/>
              <a:gd name="connsiteY8" fmla="*/ 10713 h 10713"/>
              <a:gd name="connsiteX0" fmla="*/ 3758 w 10000"/>
              <a:gd name="connsiteY0" fmla="*/ 9319 h 9319"/>
              <a:gd name="connsiteX1" fmla="*/ 2750 w 10000"/>
              <a:gd name="connsiteY1" fmla="*/ 8845 h 9319"/>
              <a:gd name="connsiteX2" fmla="*/ 132 w 10000"/>
              <a:gd name="connsiteY2" fmla="*/ 5134 h 9319"/>
              <a:gd name="connsiteX3" fmla="*/ 132 w 10000"/>
              <a:gd name="connsiteY3" fmla="*/ 4185 h 9319"/>
              <a:gd name="connsiteX4" fmla="*/ 2750 w 10000"/>
              <a:gd name="connsiteY4" fmla="*/ 475 h 9319"/>
              <a:gd name="connsiteX5" fmla="*/ 3758 w 10000"/>
              <a:gd name="connsiteY5" fmla="*/ 0 h 9319"/>
              <a:gd name="connsiteX6" fmla="*/ 8992 w 10000"/>
              <a:gd name="connsiteY6" fmla="*/ 0 h 9319"/>
              <a:gd name="connsiteX7" fmla="*/ 10000 w 10000"/>
              <a:gd name="connsiteY7" fmla="*/ 475 h 9319"/>
              <a:gd name="connsiteX8" fmla="*/ 3758 w 10000"/>
              <a:gd name="connsiteY8" fmla="*/ 9319 h 9319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3758 w 10000"/>
              <a:gd name="connsiteY8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657 w 10000"/>
              <a:gd name="connsiteY8" fmla="*/ 5358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27"/>
              <a:gd name="connsiteY0" fmla="*/ 10000 h 10000"/>
              <a:gd name="connsiteX1" fmla="*/ 2750 w 10027"/>
              <a:gd name="connsiteY1" fmla="*/ 9491 h 10000"/>
              <a:gd name="connsiteX2" fmla="*/ 132 w 10027"/>
              <a:gd name="connsiteY2" fmla="*/ 5509 h 10000"/>
              <a:gd name="connsiteX3" fmla="*/ 132 w 10027"/>
              <a:gd name="connsiteY3" fmla="*/ 4491 h 10000"/>
              <a:gd name="connsiteX4" fmla="*/ 2750 w 10027"/>
              <a:gd name="connsiteY4" fmla="*/ 510 h 10000"/>
              <a:gd name="connsiteX5" fmla="*/ 3758 w 10027"/>
              <a:gd name="connsiteY5" fmla="*/ 0 h 10000"/>
              <a:gd name="connsiteX6" fmla="*/ 8992 w 10027"/>
              <a:gd name="connsiteY6" fmla="*/ 0 h 10000"/>
              <a:gd name="connsiteX7" fmla="*/ 10000 w 10027"/>
              <a:gd name="connsiteY7" fmla="*/ 510 h 10000"/>
              <a:gd name="connsiteX8" fmla="*/ 6803 w 10027"/>
              <a:gd name="connsiteY8" fmla="*/ 4894 h 10000"/>
              <a:gd name="connsiteX9" fmla="*/ 3758 w 10027"/>
              <a:gd name="connsiteY9" fmla="*/ 10000 h 10000"/>
              <a:gd name="connsiteX0" fmla="*/ 3758 w 10033"/>
              <a:gd name="connsiteY0" fmla="*/ 10000 h 10000"/>
              <a:gd name="connsiteX1" fmla="*/ 2750 w 10033"/>
              <a:gd name="connsiteY1" fmla="*/ 9491 h 10000"/>
              <a:gd name="connsiteX2" fmla="*/ 132 w 10033"/>
              <a:gd name="connsiteY2" fmla="*/ 5509 h 10000"/>
              <a:gd name="connsiteX3" fmla="*/ 132 w 10033"/>
              <a:gd name="connsiteY3" fmla="*/ 4491 h 10000"/>
              <a:gd name="connsiteX4" fmla="*/ 2750 w 10033"/>
              <a:gd name="connsiteY4" fmla="*/ 510 h 10000"/>
              <a:gd name="connsiteX5" fmla="*/ 3758 w 10033"/>
              <a:gd name="connsiteY5" fmla="*/ 0 h 10000"/>
              <a:gd name="connsiteX6" fmla="*/ 8992 w 10033"/>
              <a:gd name="connsiteY6" fmla="*/ 0 h 10000"/>
              <a:gd name="connsiteX7" fmla="*/ 10000 w 10033"/>
              <a:gd name="connsiteY7" fmla="*/ 510 h 10000"/>
              <a:gd name="connsiteX8" fmla="*/ 6864 w 10033"/>
              <a:gd name="connsiteY8" fmla="*/ 5055 h 10000"/>
              <a:gd name="connsiteX9" fmla="*/ 3758 w 10033"/>
              <a:gd name="connsiteY9" fmla="*/ 10000 h 10000"/>
              <a:gd name="connsiteX0" fmla="*/ 3758 w 10035"/>
              <a:gd name="connsiteY0" fmla="*/ 10000 h 10000"/>
              <a:gd name="connsiteX1" fmla="*/ 2750 w 10035"/>
              <a:gd name="connsiteY1" fmla="*/ 9491 h 10000"/>
              <a:gd name="connsiteX2" fmla="*/ 132 w 10035"/>
              <a:gd name="connsiteY2" fmla="*/ 5509 h 10000"/>
              <a:gd name="connsiteX3" fmla="*/ 132 w 10035"/>
              <a:gd name="connsiteY3" fmla="*/ 4491 h 10000"/>
              <a:gd name="connsiteX4" fmla="*/ 2750 w 10035"/>
              <a:gd name="connsiteY4" fmla="*/ 510 h 10000"/>
              <a:gd name="connsiteX5" fmla="*/ 3758 w 10035"/>
              <a:gd name="connsiteY5" fmla="*/ 0 h 10000"/>
              <a:gd name="connsiteX6" fmla="*/ 8992 w 10035"/>
              <a:gd name="connsiteY6" fmla="*/ 0 h 10000"/>
              <a:gd name="connsiteX7" fmla="*/ 10000 w 10035"/>
              <a:gd name="connsiteY7" fmla="*/ 510 h 10000"/>
              <a:gd name="connsiteX8" fmla="*/ 6864 w 10035"/>
              <a:gd name="connsiteY8" fmla="*/ 5055 h 10000"/>
              <a:gd name="connsiteX9" fmla="*/ 3758 w 10035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31"/>
              <a:gd name="connsiteY0" fmla="*/ 10000 h 10000"/>
              <a:gd name="connsiteX1" fmla="*/ 2750 w 10031"/>
              <a:gd name="connsiteY1" fmla="*/ 9491 h 10000"/>
              <a:gd name="connsiteX2" fmla="*/ 132 w 10031"/>
              <a:gd name="connsiteY2" fmla="*/ 5509 h 10000"/>
              <a:gd name="connsiteX3" fmla="*/ 132 w 10031"/>
              <a:gd name="connsiteY3" fmla="*/ 4491 h 10000"/>
              <a:gd name="connsiteX4" fmla="*/ 2750 w 10031"/>
              <a:gd name="connsiteY4" fmla="*/ 510 h 10000"/>
              <a:gd name="connsiteX5" fmla="*/ 3758 w 10031"/>
              <a:gd name="connsiteY5" fmla="*/ 0 h 10000"/>
              <a:gd name="connsiteX6" fmla="*/ 8992 w 10031"/>
              <a:gd name="connsiteY6" fmla="*/ 0 h 10000"/>
              <a:gd name="connsiteX7" fmla="*/ 10000 w 10031"/>
              <a:gd name="connsiteY7" fmla="*/ 510 h 10000"/>
              <a:gd name="connsiteX8" fmla="*/ 6864 w 10031"/>
              <a:gd name="connsiteY8" fmla="*/ 5055 h 10000"/>
              <a:gd name="connsiteX9" fmla="*/ 3758 w 10031"/>
              <a:gd name="connsiteY9" fmla="*/ 10000 h 10000"/>
              <a:gd name="connsiteX0" fmla="*/ 3758 w 10031"/>
              <a:gd name="connsiteY0" fmla="*/ 10000 h 10000"/>
              <a:gd name="connsiteX1" fmla="*/ 2750 w 10031"/>
              <a:gd name="connsiteY1" fmla="*/ 9491 h 10000"/>
              <a:gd name="connsiteX2" fmla="*/ 132 w 10031"/>
              <a:gd name="connsiteY2" fmla="*/ 5509 h 10000"/>
              <a:gd name="connsiteX3" fmla="*/ 132 w 10031"/>
              <a:gd name="connsiteY3" fmla="*/ 4491 h 10000"/>
              <a:gd name="connsiteX4" fmla="*/ 2750 w 10031"/>
              <a:gd name="connsiteY4" fmla="*/ 510 h 10000"/>
              <a:gd name="connsiteX5" fmla="*/ 3758 w 10031"/>
              <a:gd name="connsiteY5" fmla="*/ 0 h 10000"/>
              <a:gd name="connsiteX6" fmla="*/ 8992 w 10031"/>
              <a:gd name="connsiteY6" fmla="*/ 0 h 10000"/>
              <a:gd name="connsiteX7" fmla="*/ 10000 w 10031"/>
              <a:gd name="connsiteY7" fmla="*/ 510 h 10000"/>
              <a:gd name="connsiteX8" fmla="*/ 6864 w 10031"/>
              <a:gd name="connsiteY8" fmla="*/ 5055 h 10000"/>
              <a:gd name="connsiteX9" fmla="*/ 3758 w 10031"/>
              <a:gd name="connsiteY9" fmla="*/ 10000 h 10000"/>
              <a:gd name="connsiteX0" fmla="*/ 3758 w 10035"/>
              <a:gd name="connsiteY0" fmla="*/ 10000 h 10000"/>
              <a:gd name="connsiteX1" fmla="*/ 2750 w 10035"/>
              <a:gd name="connsiteY1" fmla="*/ 9491 h 10000"/>
              <a:gd name="connsiteX2" fmla="*/ 132 w 10035"/>
              <a:gd name="connsiteY2" fmla="*/ 5509 h 10000"/>
              <a:gd name="connsiteX3" fmla="*/ 132 w 10035"/>
              <a:gd name="connsiteY3" fmla="*/ 4491 h 10000"/>
              <a:gd name="connsiteX4" fmla="*/ 2750 w 10035"/>
              <a:gd name="connsiteY4" fmla="*/ 510 h 10000"/>
              <a:gd name="connsiteX5" fmla="*/ 3758 w 10035"/>
              <a:gd name="connsiteY5" fmla="*/ 0 h 10000"/>
              <a:gd name="connsiteX6" fmla="*/ 8992 w 10035"/>
              <a:gd name="connsiteY6" fmla="*/ 0 h 10000"/>
              <a:gd name="connsiteX7" fmla="*/ 10000 w 10035"/>
              <a:gd name="connsiteY7" fmla="*/ 510 h 10000"/>
              <a:gd name="connsiteX8" fmla="*/ 6864 w 10035"/>
              <a:gd name="connsiteY8" fmla="*/ 5055 h 10000"/>
              <a:gd name="connsiteX9" fmla="*/ 3758 w 10035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996058" y="3234784"/>
            <a:ext cx="1300310" cy="14794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" fmla="*/ 2947 w 10000"/>
              <a:gd name="connsiteY0" fmla="*/ 9964 h 9964"/>
              <a:gd name="connsiteX1" fmla="*/ 2156 w 10000"/>
              <a:gd name="connsiteY1" fmla="*/ 9457 h 9964"/>
              <a:gd name="connsiteX2" fmla="*/ 105 w 10000"/>
              <a:gd name="connsiteY2" fmla="*/ 5489 h 9964"/>
              <a:gd name="connsiteX3" fmla="*/ 105 w 10000"/>
              <a:gd name="connsiteY3" fmla="*/ 4475 h 9964"/>
              <a:gd name="connsiteX4" fmla="*/ 2156 w 10000"/>
              <a:gd name="connsiteY4" fmla="*/ 507 h 9964"/>
              <a:gd name="connsiteX5" fmla="*/ 2947 w 10000"/>
              <a:gd name="connsiteY5" fmla="*/ 0 h 9964"/>
              <a:gd name="connsiteX6" fmla="*/ 7049 w 10000"/>
              <a:gd name="connsiteY6" fmla="*/ 0 h 9964"/>
              <a:gd name="connsiteX7" fmla="*/ 7840 w 10000"/>
              <a:gd name="connsiteY7" fmla="*/ 507 h 9964"/>
              <a:gd name="connsiteX8" fmla="*/ 9891 w 10000"/>
              <a:gd name="connsiteY8" fmla="*/ 4475 h 9964"/>
              <a:gd name="connsiteX9" fmla="*/ 9891 w 10000"/>
              <a:gd name="connsiteY9" fmla="*/ 5489 h 9964"/>
              <a:gd name="connsiteX10" fmla="*/ 2947 w 10000"/>
              <a:gd name="connsiteY10" fmla="*/ 9964 h 9964"/>
              <a:gd name="connsiteX0" fmla="*/ 2947 w 10070"/>
              <a:gd name="connsiteY0" fmla="*/ 10000 h 10000"/>
              <a:gd name="connsiteX1" fmla="*/ 2156 w 10070"/>
              <a:gd name="connsiteY1" fmla="*/ 9491 h 10000"/>
              <a:gd name="connsiteX2" fmla="*/ 105 w 10070"/>
              <a:gd name="connsiteY2" fmla="*/ 5509 h 10000"/>
              <a:gd name="connsiteX3" fmla="*/ 105 w 10070"/>
              <a:gd name="connsiteY3" fmla="*/ 4491 h 10000"/>
              <a:gd name="connsiteX4" fmla="*/ 2156 w 10070"/>
              <a:gd name="connsiteY4" fmla="*/ 509 h 10000"/>
              <a:gd name="connsiteX5" fmla="*/ 2947 w 10070"/>
              <a:gd name="connsiteY5" fmla="*/ 0 h 10000"/>
              <a:gd name="connsiteX6" fmla="*/ 7049 w 10070"/>
              <a:gd name="connsiteY6" fmla="*/ 0 h 10000"/>
              <a:gd name="connsiteX7" fmla="*/ 7840 w 10070"/>
              <a:gd name="connsiteY7" fmla="*/ 509 h 10000"/>
              <a:gd name="connsiteX8" fmla="*/ 9891 w 10070"/>
              <a:gd name="connsiteY8" fmla="*/ 4491 h 10000"/>
              <a:gd name="connsiteX9" fmla="*/ 2947 w 10070"/>
              <a:gd name="connsiteY9" fmla="*/ 10000 h 10000"/>
              <a:gd name="connsiteX0" fmla="*/ 2947 w 8049"/>
              <a:gd name="connsiteY0" fmla="*/ 10391 h 10391"/>
              <a:gd name="connsiteX1" fmla="*/ 2156 w 8049"/>
              <a:gd name="connsiteY1" fmla="*/ 9882 h 10391"/>
              <a:gd name="connsiteX2" fmla="*/ 105 w 8049"/>
              <a:gd name="connsiteY2" fmla="*/ 5900 h 10391"/>
              <a:gd name="connsiteX3" fmla="*/ 105 w 8049"/>
              <a:gd name="connsiteY3" fmla="*/ 4882 h 10391"/>
              <a:gd name="connsiteX4" fmla="*/ 2156 w 8049"/>
              <a:gd name="connsiteY4" fmla="*/ 900 h 10391"/>
              <a:gd name="connsiteX5" fmla="*/ 2947 w 8049"/>
              <a:gd name="connsiteY5" fmla="*/ 391 h 10391"/>
              <a:gd name="connsiteX6" fmla="*/ 7049 w 8049"/>
              <a:gd name="connsiteY6" fmla="*/ 391 h 10391"/>
              <a:gd name="connsiteX7" fmla="*/ 7840 w 8049"/>
              <a:gd name="connsiteY7" fmla="*/ 900 h 10391"/>
              <a:gd name="connsiteX8" fmla="*/ 2947 w 8049"/>
              <a:gd name="connsiteY8" fmla="*/ 10391 h 10391"/>
              <a:gd name="connsiteX0" fmla="*/ 3660 w 9981"/>
              <a:gd name="connsiteY0" fmla="*/ 9640 h 9640"/>
              <a:gd name="connsiteX1" fmla="*/ 2678 w 9981"/>
              <a:gd name="connsiteY1" fmla="*/ 9150 h 9640"/>
              <a:gd name="connsiteX2" fmla="*/ 129 w 9981"/>
              <a:gd name="connsiteY2" fmla="*/ 5318 h 9640"/>
              <a:gd name="connsiteX3" fmla="*/ 129 w 9981"/>
              <a:gd name="connsiteY3" fmla="*/ 4338 h 9640"/>
              <a:gd name="connsiteX4" fmla="*/ 2678 w 9981"/>
              <a:gd name="connsiteY4" fmla="*/ 506 h 9640"/>
              <a:gd name="connsiteX5" fmla="*/ 3660 w 9981"/>
              <a:gd name="connsiteY5" fmla="*/ 16 h 9640"/>
              <a:gd name="connsiteX6" fmla="*/ 8757 w 9981"/>
              <a:gd name="connsiteY6" fmla="*/ 16 h 9640"/>
              <a:gd name="connsiteX7" fmla="*/ 9739 w 9981"/>
              <a:gd name="connsiteY7" fmla="*/ 506 h 9640"/>
              <a:gd name="connsiteX8" fmla="*/ 3660 w 9981"/>
              <a:gd name="connsiteY8" fmla="*/ 9640 h 9640"/>
              <a:gd name="connsiteX0" fmla="*/ 3667 w 9758"/>
              <a:gd name="connsiteY0" fmla="*/ 10713 h 10713"/>
              <a:gd name="connsiteX1" fmla="*/ 2683 w 9758"/>
              <a:gd name="connsiteY1" fmla="*/ 10205 h 10713"/>
              <a:gd name="connsiteX2" fmla="*/ 129 w 9758"/>
              <a:gd name="connsiteY2" fmla="*/ 6230 h 10713"/>
              <a:gd name="connsiteX3" fmla="*/ 129 w 9758"/>
              <a:gd name="connsiteY3" fmla="*/ 5213 h 10713"/>
              <a:gd name="connsiteX4" fmla="*/ 2683 w 9758"/>
              <a:gd name="connsiteY4" fmla="*/ 1238 h 10713"/>
              <a:gd name="connsiteX5" fmla="*/ 3667 w 9758"/>
              <a:gd name="connsiteY5" fmla="*/ 730 h 10713"/>
              <a:gd name="connsiteX6" fmla="*/ 8774 w 9758"/>
              <a:gd name="connsiteY6" fmla="*/ 730 h 10713"/>
              <a:gd name="connsiteX7" fmla="*/ 9758 w 9758"/>
              <a:gd name="connsiteY7" fmla="*/ 1238 h 10713"/>
              <a:gd name="connsiteX8" fmla="*/ 3667 w 9758"/>
              <a:gd name="connsiteY8" fmla="*/ 10713 h 10713"/>
              <a:gd name="connsiteX0" fmla="*/ 3758 w 10000"/>
              <a:gd name="connsiteY0" fmla="*/ 9319 h 9319"/>
              <a:gd name="connsiteX1" fmla="*/ 2750 w 10000"/>
              <a:gd name="connsiteY1" fmla="*/ 8845 h 9319"/>
              <a:gd name="connsiteX2" fmla="*/ 132 w 10000"/>
              <a:gd name="connsiteY2" fmla="*/ 5134 h 9319"/>
              <a:gd name="connsiteX3" fmla="*/ 132 w 10000"/>
              <a:gd name="connsiteY3" fmla="*/ 4185 h 9319"/>
              <a:gd name="connsiteX4" fmla="*/ 2750 w 10000"/>
              <a:gd name="connsiteY4" fmla="*/ 475 h 9319"/>
              <a:gd name="connsiteX5" fmla="*/ 3758 w 10000"/>
              <a:gd name="connsiteY5" fmla="*/ 0 h 9319"/>
              <a:gd name="connsiteX6" fmla="*/ 8992 w 10000"/>
              <a:gd name="connsiteY6" fmla="*/ 0 h 9319"/>
              <a:gd name="connsiteX7" fmla="*/ 10000 w 10000"/>
              <a:gd name="connsiteY7" fmla="*/ 475 h 9319"/>
              <a:gd name="connsiteX8" fmla="*/ 3758 w 10000"/>
              <a:gd name="connsiteY8" fmla="*/ 9319 h 9319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3758 w 10000"/>
              <a:gd name="connsiteY8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657 w 10000"/>
              <a:gd name="connsiteY8" fmla="*/ 5358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27"/>
              <a:gd name="connsiteY0" fmla="*/ 10000 h 10000"/>
              <a:gd name="connsiteX1" fmla="*/ 2750 w 10027"/>
              <a:gd name="connsiteY1" fmla="*/ 9491 h 10000"/>
              <a:gd name="connsiteX2" fmla="*/ 132 w 10027"/>
              <a:gd name="connsiteY2" fmla="*/ 5509 h 10000"/>
              <a:gd name="connsiteX3" fmla="*/ 132 w 10027"/>
              <a:gd name="connsiteY3" fmla="*/ 4491 h 10000"/>
              <a:gd name="connsiteX4" fmla="*/ 2750 w 10027"/>
              <a:gd name="connsiteY4" fmla="*/ 510 h 10000"/>
              <a:gd name="connsiteX5" fmla="*/ 3758 w 10027"/>
              <a:gd name="connsiteY5" fmla="*/ 0 h 10000"/>
              <a:gd name="connsiteX6" fmla="*/ 8992 w 10027"/>
              <a:gd name="connsiteY6" fmla="*/ 0 h 10000"/>
              <a:gd name="connsiteX7" fmla="*/ 10000 w 10027"/>
              <a:gd name="connsiteY7" fmla="*/ 510 h 10000"/>
              <a:gd name="connsiteX8" fmla="*/ 6803 w 10027"/>
              <a:gd name="connsiteY8" fmla="*/ 4894 h 10000"/>
              <a:gd name="connsiteX9" fmla="*/ 3758 w 10027"/>
              <a:gd name="connsiteY9" fmla="*/ 10000 h 10000"/>
              <a:gd name="connsiteX0" fmla="*/ 3758 w 10033"/>
              <a:gd name="connsiteY0" fmla="*/ 10000 h 10000"/>
              <a:gd name="connsiteX1" fmla="*/ 2750 w 10033"/>
              <a:gd name="connsiteY1" fmla="*/ 9491 h 10000"/>
              <a:gd name="connsiteX2" fmla="*/ 132 w 10033"/>
              <a:gd name="connsiteY2" fmla="*/ 5509 h 10000"/>
              <a:gd name="connsiteX3" fmla="*/ 132 w 10033"/>
              <a:gd name="connsiteY3" fmla="*/ 4491 h 10000"/>
              <a:gd name="connsiteX4" fmla="*/ 2750 w 10033"/>
              <a:gd name="connsiteY4" fmla="*/ 510 h 10000"/>
              <a:gd name="connsiteX5" fmla="*/ 3758 w 10033"/>
              <a:gd name="connsiteY5" fmla="*/ 0 h 10000"/>
              <a:gd name="connsiteX6" fmla="*/ 8992 w 10033"/>
              <a:gd name="connsiteY6" fmla="*/ 0 h 10000"/>
              <a:gd name="connsiteX7" fmla="*/ 10000 w 10033"/>
              <a:gd name="connsiteY7" fmla="*/ 510 h 10000"/>
              <a:gd name="connsiteX8" fmla="*/ 6864 w 10033"/>
              <a:gd name="connsiteY8" fmla="*/ 5055 h 10000"/>
              <a:gd name="connsiteX9" fmla="*/ 3758 w 10033"/>
              <a:gd name="connsiteY9" fmla="*/ 10000 h 10000"/>
              <a:gd name="connsiteX0" fmla="*/ 3758 w 10035"/>
              <a:gd name="connsiteY0" fmla="*/ 10000 h 10000"/>
              <a:gd name="connsiteX1" fmla="*/ 2750 w 10035"/>
              <a:gd name="connsiteY1" fmla="*/ 9491 h 10000"/>
              <a:gd name="connsiteX2" fmla="*/ 132 w 10035"/>
              <a:gd name="connsiteY2" fmla="*/ 5509 h 10000"/>
              <a:gd name="connsiteX3" fmla="*/ 132 w 10035"/>
              <a:gd name="connsiteY3" fmla="*/ 4491 h 10000"/>
              <a:gd name="connsiteX4" fmla="*/ 2750 w 10035"/>
              <a:gd name="connsiteY4" fmla="*/ 510 h 10000"/>
              <a:gd name="connsiteX5" fmla="*/ 3758 w 10035"/>
              <a:gd name="connsiteY5" fmla="*/ 0 h 10000"/>
              <a:gd name="connsiteX6" fmla="*/ 8992 w 10035"/>
              <a:gd name="connsiteY6" fmla="*/ 0 h 10000"/>
              <a:gd name="connsiteX7" fmla="*/ 10000 w 10035"/>
              <a:gd name="connsiteY7" fmla="*/ 510 h 10000"/>
              <a:gd name="connsiteX8" fmla="*/ 6864 w 10035"/>
              <a:gd name="connsiteY8" fmla="*/ 5055 h 10000"/>
              <a:gd name="connsiteX9" fmla="*/ 3758 w 10035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31"/>
              <a:gd name="connsiteY0" fmla="*/ 10000 h 10000"/>
              <a:gd name="connsiteX1" fmla="*/ 2750 w 10031"/>
              <a:gd name="connsiteY1" fmla="*/ 9491 h 10000"/>
              <a:gd name="connsiteX2" fmla="*/ 132 w 10031"/>
              <a:gd name="connsiteY2" fmla="*/ 5509 h 10000"/>
              <a:gd name="connsiteX3" fmla="*/ 132 w 10031"/>
              <a:gd name="connsiteY3" fmla="*/ 4491 h 10000"/>
              <a:gd name="connsiteX4" fmla="*/ 2750 w 10031"/>
              <a:gd name="connsiteY4" fmla="*/ 510 h 10000"/>
              <a:gd name="connsiteX5" fmla="*/ 3758 w 10031"/>
              <a:gd name="connsiteY5" fmla="*/ 0 h 10000"/>
              <a:gd name="connsiteX6" fmla="*/ 8992 w 10031"/>
              <a:gd name="connsiteY6" fmla="*/ 0 h 10000"/>
              <a:gd name="connsiteX7" fmla="*/ 10000 w 10031"/>
              <a:gd name="connsiteY7" fmla="*/ 510 h 10000"/>
              <a:gd name="connsiteX8" fmla="*/ 6864 w 10031"/>
              <a:gd name="connsiteY8" fmla="*/ 5055 h 10000"/>
              <a:gd name="connsiteX9" fmla="*/ 3758 w 10031"/>
              <a:gd name="connsiteY9" fmla="*/ 10000 h 10000"/>
              <a:gd name="connsiteX0" fmla="*/ 3758 w 10031"/>
              <a:gd name="connsiteY0" fmla="*/ 10000 h 10000"/>
              <a:gd name="connsiteX1" fmla="*/ 2750 w 10031"/>
              <a:gd name="connsiteY1" fmla="*/ 9491 h 10000"/>
              <a:gd name="connsiteX2" fmla="*/ 132 w 10031"/>
              <a:gd name="connsiteY2" fmla="*/ 5509 h 10000"/>
              <a:gd name="connsiteX3" fmla="*/ 132 w 10031"/>
              <a:gd name="connsiteY3" fmla="*/ 4491 h 10000"/>
              <a:gd name="connsiteX4" fmla="*/ 2750 w 10031"/>
              <a:gd name="connsiteY4" fmla="*/ 510 h 10000"/>
              <a:gd name="connsiteX5" fmla="*/ 3758 w 10031"/>
              <a:gd name="connsiteY5" fmla="*/ 0 h 10000"/>
              <a:gd name="connsiteX6" fmla="*/ 8992 w 10031"/>
              <a:gd name="connsiteY6" fmla="*/ 0 h 10000"/>
              <a:gd name="connsiteX7" fmla="*/ 10000 w 10031"/>
              <a:gd name="connsiteY7" fmla="*/ 510 h 10000"/>
              <a:gd name="connsiteX8" fmla="*/ 6864 w 10031"/>
              <a:gd name="connsiteY8" fmla="*/ 5055 h 10000"/>
              <a:gd name="connsiteX9" fmla="*/ 3758 w 10031"/>
              <a:gd name="connsiteY9" fmla="*/ 10000 h 10000"/>
              <a:gd name="connsiteX0" fmla="*/ 3758 w 10035"/>
              <a:gd name="connsiteY0" fmla="*/ 10000 h 10000"/>
              <a:gd name="connsiteX1" fmla="*/ 2750 w 10035"/>
              <a:gd name="connsiteY1" fmla="*/ 9491 h 10000"/>
              <a:gd name="connsiteX2" fmla="*/ 132 w 10035"/>
              <a:gd name="connsiteY2" fmla="*/ 5509 h 10000"/>
              <a:gd name="connsiteX3" fmla="*/ 132 w 10035"/>
              <a:gd name="connsiteY3" fmla="*/ 4491 h 10000"/>
              <a:gd name="connsiteX4" fmla="*/ 2750 w 10035"/>
              <a:gd name="connsiteY4" fmla="*/ 510 h 10000"/>
              <a:gd name="connsiteX5" fmla="*/ 3758 w 10035"/>
              <a:gd name="connsiteY5" fmla="*/ 0 h 10000"/>
              <a:gd name="connsiteX6" fmla="*/ 8992 w 10035"/>
              <a:gd name="connsiteY6" fmla="*/ 0 h 10000"/>
              <a:gd name="connsiteX7" fmla="*/ 10000 w 10035"/>
              <a:gd name="connsiteY7" fmla="*/ 510 h 10000"/>
              <a:gd name="connsiteX8" fmla="*/ 6864 w 10035"/>
              <a:gd name="connsiteY8" fmla="*/ 5055 h 10000"/>
              <a:gd name="connsiteX9" fmla="*/ 3758 w 10035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526707" y="2143753"/>
            <a:ext cx="1300310" cy="14794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" fmla="*/ 2947 w 10000"/>
              <a:gd name="connsiteY0" fmla="*/ 9964 h 9964"/>
              <a:gd name="connsiteX1" fmla="*/ 2156 w 10000"/>
              <a:gd name="connsiteY1" fmla="*/ 9457 h 9964"/>
              <a:gd name="connsiteX2" fmla="*/ 105 w 10000"/>
              <a:gd name="connsiteY2" fmla="*/ 5489 h 9964"/>
              <a:gd name="connsiteX3" fmla="*/ 105 w 10000"/>
              <a:gd name="connsiteY3" fmla="*/ 4475 h 9964"/>
              <a:gd name="connsiteX4" fmla="*/ 2156 w 10000"/>
              <a:gd name="connsiteY4" fmla="*/ 507 h 9964"/>
              <a:gd name="connsiteX5" fmla="*/ 2947 w 10000"/>
              <a:gd name="connsiteY5" fmla="*/ 0 h 9964"/>
              <a:gd name="connsiteX6" fmla="*/ 7049 w 10000"/>
              <a:gd name="connsiteY6" fmla="*/ 0 h 9964"/>
              <a:gd name="connsiteX7" fmla="*/ 7840 w 10000"/>
              <a:gd name="connsiteY7" fmla="*/ 507 h 9964"/>
              <a:gd name="connsiteX8" fmla="*/ 9891 w 10000"/>
              <a:gd name="connsiteY8" fmla="*/ 4475 h 9964"/>
              <a:gd name="connsiteX9" fmla="*/ 9891 w 10000"/>
              <a:gd name="connsiteY9" fmla="*/ 5489 h 9964"/>
              <a:gd name="connsiteX10" fmla="*/ 2947 w 10000"/>
              <a:gd name="connsiteY10" fmla="*/ 9964 h 9964"/>
              <a:gd name="connsiteX0" fmla="*/ 2947 w 10070"/>
              <a:gd name="connsiteY0" fmla="*/ 10000 h 10000"/>
              <a:gd name="connsiteX1" fmla="*/ 2156 w 10070"/>
              <a:gd name="connsiteY1" fmla="*/ 9491 h 10000"/>
              <a:gd name="connsiteX2" fmla="*/ 105 w 10070"/>
              <a:gd name="connsiteY2" fmla="*/ 5509 h 10000"/>
              <a:gd name="connsiteX3" fmla="*/ 105 w 10070"/>
              <a:gd name="connsiteY3" fmla="*/ 4491 h 10000"/>
              <a:gd name="connsiteX4" fmla="*/ 2156 w 10070"/>
              <a:gd name="connsiteY4" fmla="*/ 509 h 10000"/>
              <a:gd name="connsiteX5" fmla="*/ 2947 w 10070"/>
              <a:gd name="connsiteY5" fmla="*/ 0 h 10000"/>
              <a:gd name="connsiteX6" fmla="*/ 7049 w 10070"/>
              <a:gd name="connsiteY6" fmla="*/ 0 h 10000"/>
              <a:gd name="connsiteX7" fmla="*/ 7840 w 10070"/>
              <a:gd name="connsiteY7" fmla="*/ 509 h 10000"/>
              <a:gd name="connsiteX8" fmla="*/ 9891 w 10070"/>
              <a:gd name="connsiteY8" fmla="*/ 4491 h 10000"/>
              <a:gd name="connsiteX9" fmla="*/ 2947 w 10070"/>
              <a:gd name="connsiteY9" fmla="*/ 10000 h 10000"/>
              <a:gd name="connsiteX0" fmla="*/ 2947 w 8049"/>
              <a:gd name="connsiteY0" fmla="*/ 10391 h 10391"/>
              <a:gd name="connsiteX1" fmla="*/ 2156 w 8049"/>
              <a:gd name="connsiteY1" fmla="*/ 9882 h 10391"/>
              <a:gd name="connsiteX2" fmla="*/ 105 w 8049"/>
              <a:gd name="connsiteY2" fmla="*/ 5900 h 10391"/>
              <a:gd name="connsiteX3" fmla="*/ 105 w 8049"/>
              <a:gd name="connsiteY3" fmla="*/ 4882 h 10391"/>
              <a:gd name="connsiteX4" fmla="*/ 2156 w 8049"/>
              <a:gd name="connsiteY4" fmla="*/ 900 h 10391"/>
              <a:gd name="connsiteX5" fmla="*/ 2947 w 8049"/>
              <a:gd name="connsiteY5" fmla="*/ 391 h 10391"/>
              <a:gd name="connsiteX6" fmla="*/ 7049 w 8049"/>
              <a:gd name="connsiteY6" fmla="*/ 391 h 10391"/>
              <a:gd name="connsiteX7" fmla="*/ 7840 w 8049"/>
              <a:gd name="connsiteY7" fmla="*/ 900 h 10391"/>
              <a:gd name="connsiteX8" fmla="*/ 2947 w 8049"/>
              <a:gd name="connsiteY8" fmla="*/ 10391 h 10391"/>
              <a:gd name="connsiteX0" fmla="*/ 3660 w 9981"/>
              <a:gd name="connsiteY0" fmla="*/ 9640 h 9640"/>
              <a:gd name="connsiteX1" fmla="*/ 2678 w 9981"/>
              <a:gd name="connsiteY1" fmla="*/ 9150 h 9640"/>
              <a:gd name="connsiteX2" fmla="*/ 129 w 9981"/>
              <a:gd name="connsiteY2" fmla="*/ 5318 h 9640"/>
              <a:gd name="connsiteX3" fmla="*/ 129 w 9981"/>
              <a:gd name="connsiteY3" fmla="*/ 4338 h 9640"/>
              <a:gd name="connsiteX4" fmla="*/ 2678 w 9981"/>
              <a:gd name="connsiteY4" fmla="*/ 506 h 9640"/>
              <a:gd name="connsiteX5" fmla="*/ 3660 w 9981"/>
              <a:gd name="connsiteY5" fmla="*/ 16 h 9640"/>
              <a:gd name="connsiteX6" fmla="*/ 8757 w 9981"/>
              <a:gd name="connsiteY6" fmla="*/ 16 h 9640"/>
              <a:gd name="connsiteX7" fmla="*/ 9739 w 9981"/>
              <a:gd name="connsiteY7" fmla="*/ 506 h 9640"/>
              <a:gd name="connsiteX8" fmla="*/ 3660 w 9981"/>
              <a:gd name="connsiteY8" fmla="*/ 9640 h 9640"/>
              <a:gd name="connsiteX0" fmla="*/ 3667 w 9758"/>
              <a:gd name="connsiteY0" fmla="*/ 10713 h 10713"/>
              <a:gd name="connsiteX1" fmla="*/ 2683 w 9758"/>
              <a:gd name="connsiteY1" fmla="*/ 10205 h 10713"/>
              <a:gd name="connsiteX2" fmla="*/ 129 w 9758"/>
              <a:gd name="connsiteY2" fmla="*/ 6230 h 10713"/>
              <a:gd name="connsiteX3" fmla="*/ 129 w 9758"/>
              <a:gd name="connsiteY3" fmla="*/ 5213 h 10713"/>
              <a:gd name="connsiteX4" fmla="*/ 2683 w 9758"/>
              <a:gd name="connsiteY4" fmla="*/ 1238 h 10713"/>
              <a:gd name="connsiteX5" fmla="*/ 3667 w 9758"/>
              <a:gd name="connsiteY5" fmla="*/ 730 h 10713"/>
              <a:gd name="connsiteX6" fmla="*/ 8774 w 9758"/>
              <a:gd name="connsiteY6" fmla="*/ 730 h 10713"/>
              <a:gd name="connsiteX7" fmla="*/ 9758 w 9758"/>
              <a:gd name="connsiteY7" fmla="*/ 1238 h 10713"/>
              <a:gd name="connsiteX8" fmla="*/ 3667 w 9758"/>
              <a:gd name="connsiteY8" fmla="*/ 10713 h 10713"/>
              <a:gd name="connsiteX0" fmla="*/ 3758 w 10000"/>
              <a:gd name="connsiteY0" fmla="*/ 9319 h 9319"/>
              <a:gd name="connsiteX1" fmla="*/ 2750 w 10000"/>
              <a:gd name="connsiteY1" fmla="*/ 8845 h 9319"/>
              <a:gd name="connsiteX2" fmla="*/ 132 w 10000"/>
              <a:gd name="connsiteY2" fmla="*/ 5134 h 9319"/>
              <a:gd name="connsiteX3" fmla="*/ 132 w 10000"/>
              <a:gd name="connsiteY3" fmla="*/ 4185 h 9319"/>
              <a:gd name="connsiteX4" fmla="*/ 2750 w 10000"/>
              <a:gd name="connsiteY4" fmla="*/ 475 h 9319"/>
              <a:gd name="connsiteX5" fmla="*/ 3758 w 10000"/>
              <a:gd name="connsiteY5" fmla="*/ 0 h 9319"/>
              <a:gd name="connsiteX6" fmla="*/ 8992 w 10000"/>
              <a:gd name="connsiteY6" fmla="*/ 0 h 9319"/>
              <a:gd name="connsiteX7" fmla="*/ 10000 w 10000"/>
              <a:gd name="connsiteY7" fmla="*/ 475 h 9319"/>
              <a:gd name="connsiteX8" fmla="*/ 3758 w 10000"/>
              <a:gd name="connsiteY8" fmla="*/ 9319 h 9319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3758 w 10000"/>
              <a:gd name="connsiteY8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657 w 10000"/>
              <a:gd name="connsiteY8" fmla="*/ 5358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27"/>
              <a:gd name="connsiteY0" fmla="*/ 10000 h 10000"/>
              <a:gd name="connsiteX1" fmla="*/ 2750 w 10027"/>
              <a:gd name="connsiteY1" fmla="*/ 9491 h 10000"/>
              <a:gd name="connsiteX2" fmla="*/ 132 w 10027"/>
              <a:gd name="connsiteY2" fmla="*/ 5509 h 10000"/>
              <a:gd name="connsiteX3" fmla="*/ 132 w 10027"/>
              <a:gd name="connsiteY3" fmla="*/ 4491 h 10000"/>
              <a:gd name="connsiteX4" fmla="*/ 2750 w 10027"/>
              <a:gd name="connsiteY4" fmla="*/ 510 h 10000"/>
              <a:gd name="connsiteX5" fmla="*/ 3758 w 10027"/>
              <a:gd name="connsiteY5" fmla="*/ 0 h 10000"/>
              <a:gd name="connsiteX6" fmla="*/ 8992 w 10027"/>
              <a:gd name="connsiteY6" fmla="*/ 0 h 10000"/>
              <a:gd name="connsiteX7" fmla="*/ 10000 w 10027"/>
              <a:gd name="connsiteY7" fmla="*/ 510 h 10000"/>
              <a:gd name="connsiteX8" fmla="*/ 6803 w 10027"/>
              <a:gd name="connsiteY8" fmla="*/ 4894 h 10000"/>
              <a:gd name="connsiteX9" fmla="*/ 3758 w 10027"/>
              <a:gd name="connsiteY9" fmla="*/ 10000 h 10000"/>
              <a:gd name="connsiteX0" fmla="*/ 3758 w 10033"/>
              <a:gd name="connsiteY0" fmla="*/ 10000 h 10000"/>
              <a:gd name="connsiteX1" fmla="*/ 2750 w 10033"/>
              <a:gd name="connsiteY1" fmla="*/ 9491 h 10000"/>
              <a:gd name="connsiteX2" fmla="*/ 132 w 10033"/>
              <a:gd name="connsiteY2" fmla="*/ 5509 h 10000"/>
              <a:gd name="connsiteX3" fmla="*/ 132 w 10033"/>
              <a:gd name="connsiteY3" fmla="*/ 4491 h 10000"/>
              <a:gd name="connsiteX4" fmla="*/ 2750 w 10033"/>
              <a:gd name="connsiteY4" fmla="*/ 510 h 10000"/>
              <a:gd name="connsiteX5" fmla="*/ 3758 w 10033"/>
              <a:gd name="connsiteY5" fmla="*/ 0 h 10000"/>
              <a:gd name="connsiteX6" fmla="*/ 8992 w 10033"/>
              <a:gd name="connsiteY6" fmla="*/ 0 h 10000"/>
              <a:gd name="connsiteX7" fmla="*/ 10000 w 10033"/>
              <a:gd name="connsiteY7" fmla="*/ 510 h 10000"/>
              <a:gd name="connsiteX8" fmla="*/ 6864 w 10033"/>
              <a:gd name="connsiteY8" fmla="*/ 5055 h 10000"/>
              <a:gd name="connsiteX9" fmla="*/ 3758 w 10033"/>
              <a:gd name="connsiteY9" fmla="*/ 10000 h 10000"/>
              <a:gd name="connsiteX0" fmla="*/ 3758 w 10035"/>
              <a:gd name="connsiteY0" fmla="*/ 10000 h 10000"/>
              <a:gd name="connsiteX1" fmla="*/ 2750 w 10035"/>
              <a:gd name="connsiteY1" fmla="*/ 9491 h 10000"/>
              <a:gd name="connsiteX2" fmla="*/ 132 w 10035"/>
              <a:gd name="connsiteY2" fmla="*/ 5509 h 10000"/>
              <a:gd name="connsiteX3" fmla="*/ 132 w 10035"/>
              <a:gd name="connsiteY3" fmla="*/ 4491 h 10000"/>
              <a:gd name="connsiteX4" fmla="*/ 2750 w 10035"/>
              <a:gd name="connsiteY4" fmla="*/ 510 h 10000"/>
              <a:gd name="connsiteX5" fmla="*/ 3758 w 10035"/>
              <a:gd name="connsiteY5" fmla="*/ 0 h 10000"/>
              <a:gd name="connsiteX6" fmla="*/ 8992 w 10035"/>
              <a:gd name="connsiteY6" fmla="*/ 0 h 10000"/>
              <a:gd name="connsiteX7" fmla="*/ 10000 w 10035"/>
              <a:gd name="connsiteY7" fmla="*/ 510 h 10000"/>
              <a:gd name="connsiteX8" fmla="*/ 6864 w 10035"/>
              <a:gd name="connsiteY8" fmla="*/ 5055 h 10000"/>
              <a:gd name="connsiteX9" fmla="*/ 3758 w 10035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31"/>
              <a:gd name="connsiteY0" fmla="*/ 10000 h 10000"/>
              <a:gd name="connsiteX1" fmla="*/ 2750 w 10031"/>
              <a:gd name="connsiteY1" fmla="*/ 9491 h 10000"/>
              <a:gd name="connsiteX2" fmla="*/ 132 w 10031"/>
              <a:gd name="connsiteY2" fmla="*/ 5509 h 10000"/>
              <a:gd name="connsiteX3" fmla="*/ 132 w 10031"/>
              <a:gd name="connsiteY3" fmla="*/ 4491 h 10000"/>
              <a:gd name="connsiteX4" fmla="*/ 2750 w 10031"/>
              <a:gd name="connsiteY4" fmla="*/ 510 h 10000"/>
              <a:gd name="connsiteX5" fmla="*/ 3758 w 10031"/>
              <a:gd name="connsiteY5" fmla="*/ 0 h 10000"/>
              <a:gd name="connsiteX6" fmla="*/ 8992 w 10031"/>
              <a:gd name="connsiteY6" fmla="*/ 0 h 10000"/>
              <a:gd name="connsiteX7" fmla="*/ 10000 w 10031"/>
              <a:gd name="connsiteY7" fmla="*/ 510 h 10000"/>
              <a:gd name="connsiteX8" fmla="*/ 6864 w 10031"/>
              <a:gd name="connsiteY8" fmla="*/ 5055 h 10000"/>
              <a:gd name="connsiteX9" fmla="*/ 3758 w 10031"/>
              <a:gd name="connsiteY9" fmla="*/ 10000 h 10000"/>
              <a:gd name="connsiteX0" fmla="*/ 3758 w 10031"/>
              <a:gd name="connsiteY0" fmla="*/ 10000 h 10000"/>
              <a:gd name="connsiteX1" fmla="*/ 2750 w 10031"/>
              <a:gd name="connsiteY1" fmla="*/ 9491 h 10000"/>
              <a:gd name="connsiteX2" fmla="*/ 132 w 10031"/>
              <a:gd name="connsiteY2" fmla="*/ 5509 h 10000"/>
              <a:gd name="connsiteX3" fmla="*/ 132 w 10031"/>
              <a:gd name="connsiteY3" fmla="*/ 4491 h 10000"/>
              <a:gd name="connsiteX4" fmla="*/ 2750 w 10031"/>
              <a:gd name="connsiteY4" fmla="*/ 510 h 10000"/>
              <a:gd name="connsiteX5" fmla="*/ 3758 w 10031"/>
              <a:gd name="connsiteY5" fmla="*/ 0 h 10000"/>
              <a:gd name="connsiteX6" fmla="*/ 8992 w 10031"/>
              <a:gd name="connsiteY6" fmla="*/ 0 h 10000"/>
              <a:gd name="connsiteX7" fmla="*/ 10000 w 10031"/>
              <a:gd name="connsiteY7" fmla="*/ 510 h 10000"/>
              <a:gd name="connsiteX8" fmla="*/ 6864 w 10031"/>
              <a:gd name="connsiteY8" fmla="*/ 5055 h 10000"/>
              <a:gd name="connsiteX9" fmla="*/ 3758 w 10031"/>
              <a:gd name="connsiteY9" fmla="*/ 10000 h 10000"/>
              <a:gd name="connsiteX0" fmla="*/ 3758 w 10035"/>
              <a:gd name="connsiteY0" fmla="*/ 10000 h 10000"/>
              <a:gd name="connsiteX1" fmla="*/ 2750 w 10035"/>
              <a:gd name="connsiteY1" fmla="*/ 9491 h 10000"/>
              <a:gd name="connsiteX2" fmla="*/ 132 w 10035"/>
              <a:gd name="connsiteY2" fmla="*/ 5509 h 10000"/>
              <a:gd name="connsiteX3" fmla="*/ 132 w 10035"/>
              <a:gd name="connsiteY3" fmla="*/ 4491 h 10000"/>
              <a:gd name="connsiteX4" fmla="*/ 2750 w 10035"/>
              <a:gd name="connsiteY4" fmla="*/ 510 h 10000"/>
              <a:gd name="connsiteX5" fmla="*/ 3758 w 10035"/>
              <a:gd name="connsiteY5" fmla="*/ 0 h 10000"/>
              <a:gd name="connsiteX6" fmla="*/ 8992 w 10035"/>
              <a:gd name="connsiteY6" fmla="*/ 0 h 10000"/>
              <a:gd name="connsiteX7" fmla="*/ 10000 w 10035"/>
              <a:gd name="connsiteY7" fmla="*/ 510 h 10000"/>
              <a:gd name="connsiteX8" fmla="*/ 6864 w 10035"/>
              <a:gd name="connsiteY8" fmla="*/ 5055 h 10000"/>
              <a:gd name="connsiteX9" fmla="*/ 3758 w 10035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4526707" y="4512439"/>
            <a:ext cx="1300310" cy="14794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" fmla="*/ 2947 w 10000"/>
              <a:gd name="connsiteY0" fmla="*/ 9964 h 9964"/>
              <a:gd name="connsiteX1" fmla="*/ 2156 w 10000"/>
              <a:gd name="connsiteY1" fmla="*/ 9457 h 9964"/>
              <a:gd name="connsiteX2" fmla="*/ 105 w 10000"/>
              <a:gd name="connsiteY2" fmla="*/ 5489 h 9964"/>
              <a:gd name="connsiteX3" fmla="*/ 105 w 10000"/>
              <a:gd name="connsiteY3" fmla="*/ 4475 h 9964"/>
              <a:gd name="connsiteX4" fmla="*/ 2156 w 10000"/>
              <a:gd name="connsiteY4" fmla="*/ 507 h 9964"/>
              <a:gd name="connsiteX5" fmla="*/ 2947 w 10000"/>
              <a:gd name="connsiteY5" fmla="*/ 0 h 9964"/>
              <a:gd name="connsiteX6" fmla="*/ 7049 w 10000"/>
              <a:gd name="connsiteY6" fmla="*/ 0 h 9964"/>
              <a:gd name="connsiteX7" fmla="*/ 7840 w 10000"/>
              <a:gd name="connsiteY7" fmla="*/ 507 h 9964"/>
              <a:gd name="connsiteX8" fmla="*/ 9891 w 10000"/>
              <a:gd name="connsiteY8" fmla="*/ 4475 h 9964"/>
              <a:gd name="connsiteX9" fmla="*/ 9891 w 10000"/>
              <a:gd name="connsiteY9" fmla="*/ 5489 h 9964"/>
              <a:gd name="connsiteX10" fmla="*/ 2947 w 10000"/>
              <a:gd name="connsiteY10" fmla="*/ 9964 h 9964"/>
              <a:gd name="connsiteX0" fmla="*/ 2947 w 10070"/>
              <a:gd name="connsiteY0" fmla="*/ 10000 h 10000"/>
              <a:gd name="connsiteX1" fmla="*/ 2156 w 10070"/>
              <a:gd name="connsiteY1" fmla="*/ 9491 h 10000"/>
              <a:gd name="connsiteX2" fmla="*/ 105 w 10070"/>
              <a:gd name="connsiteY2" fmla="*/ 5509 h 10000"/>
              <a:gd name="connsiteX3" fmla="*/ 105 w 10070"/>
              <a:gd name="connsiteY3" fmla="*/ 4491 h 10000"/>
              <a:gd name="connsiteX4" fmla="*/ 2156 w 10070"/>
              <a:gd name="connsiteY4" fmla="*/ 509 h 10000"/>
              <a:gd name="connsiteX5" fmla="*/ 2947 w 10070"/>
              <a:gd name="connsiteY5" fmla="*/ 0 h 10000"/>
              <a:gd name="connsiteX6" fmla="*/ 7049 w 10070"/>
              <a:gd name="connsiteY6" fmla="*/ 0 h 10000"/>
              <a:gd name="connsiteX7" fmla="*/ 7840 w 10070"/>
              <a:gd name="connsiteY7" fmla="*/ 509 h 10000"/>
              <a:gd name="connsiteX8" fmla="*/ 9891 w 10070"/>
              <a:gd name="connsiteY8" fmla="*/ 4491 h 10000"/>
              <a:gd name="connsiteX9" fmla="*/ 2947 w 10070"/>
              <a:gd name="connsiteY9" fmla="*/ 10000 h 10000"/>
              <a:gd name="connsiteX0" fmla="*/ 2947 w 8049"/>
              <a:gd name="connsiteY0" fmla="*/ 10391 h 10391"/>
              <a:gd name="connsiteX1" fmla="*/ 2156 w 8049"/>
              <a:gd name="connsiteY1" fmla="*/ 9882 h 10391"/>
              <a:gd name="connsiteX2" fmla="*/ 105 w 8049"/>
              <a:gd name="connsiteY2" fmla="*/ 5900 h 10391"/>
              <a:gd name="connsiteX3" fmla="*/ 105 w 8049"/>
              <a:gd name="connsiteY3" fmla="*/ 4882 h 10391"/>
              <a:gd name="connsiteX4" fmla="*/ 2156 w 8049"/>
              <a:gd name="connsiteY4" fmla="*/ 900 h 10391"/>
              <a:gd name="connsiteX5" fmla="*/ 2947 w 8049"/>
              <a:gd name="connsiteY5" fmla="*/ 391 h 10391"/>
              <a:gd name="connsiteX6" fmla="*/ 7049 w 8049"/>
              <a:gd name="connsiteY6" fmla="*/ 391 h 10391"/>
              <a:gd name="connsiteX7" fmla="*/ 7840 w 8049"/>
              <a:gd name="connsiteY7" fmla="*/ 900 h 10391"/>
              <a:gd name="connsiteX8" fmla="*/ 2947 w 8049"/>
              <a:gd name="connsiteY8" fmla="*/ 10391 h 10391"/>
              <a:gd name="connsiteX0" fmla="*/ 3660 w 9981"/>
              <a:gd name="connsiteY0" fmla="*/ 9640 h 9640"/>
              <a:gd name="connsiteX1" fmla="*/ 2678 w 9981"/>
              <a:gd name="connsiteY1" fmla="*/ 9150 h 9640"/>
              <a:gd name="connsiteX2" fmla="*/ 129 w 9981"/>
              <a:gd name="connsiteY2" fmla="*/ 5318 h 9640"/>
              <a:gd name="connsiteX3" fmla="*/ 129 w 9981"/>
              <a:gd name="connsiteY3" fmla="*/ 4338 h 9640"/>
              <a:gd name="connsiteX4" fmla="*/ 2678 w 9981"/>
              <a:gd name="connsiteY4" fmla="*/ 506 h 9640"/>
              <a:gd name="connsiteX5" fmla="*/ 3660 w 9981"/>
              <a:gd name="connsiteY5" fmla="*/ 16 h 9640"/>
              <a:gd name="connsiteX6" fmla="*/ 8757 w 9981"/>
              <a:gd name="connsiteY6" fmla="*/ 16 h 9640"/>
              <a:gd name="connsiteX7" fmla="*/ 9739 w 9981"/>
              <a:gd name="connsiteY7" fmla="*/ 506 h 9640"/>
              <a:gd name="connsiteX8" fmla="*/ 3660 w 9981"/>
              <a:gd name="connsiteY8" fmla="*/ 9640 h 9640"/>
              <a:gd name="connsiteX0" fmla="*/ 3667 w 9758"/>
              <a:gd name="connsiteY0" fmla="*/ 10713 h 10713"/>
              <a:gd name="connsiteX1" fmla="*/ 2683 w 9758"/>
              <a:gd name="connsiteY1" fmla="*/ 10205 h 10713"/>
              <a:gd name="connsiteX2" fmla="*/ 129 w 9758"/>
              <a:gd name="connsiteY2" fmla="*/ 6230 h 10713"/>
              <a:gd name="connsiteX3" fmla="*/ 129 w 9758"/>
              <a:gd name="connsiteY3" fmla="*/ 5213 h 10713"/>
              <a:gd name="connsiteX4" fmla="*/ 2683 w 9758"/>
              <a:gd name="connsiteY4" fmla="*/ 1238 h 10713"/>
              <a:gd name="connsiteX5" fmla="*/ 3667 w 9758"/>
              <a:gd name="connsiteY5" fmla="*/ 730 h 10713"/>
              <a:gd name="connsiteX6" fmla="*/ 8774 w 9758"/>
              <a:gd name="connsiteY6" fmla="*/ 730 h 10713"/>
              <a:gd name="connsiteX7" fmla="*/ 9758 w 9758"/>
              <a:gd name="connsiteY7" fmla="*/ 1238 h 10713"/>
              <a:gd name="connsiteX8" fmla="*/ 3667 w 9758"/>
              <a:gd name="connsiteY8" fmla="*/ 10713 h 10713"/>
              <a:gd name="connsiteX0" fmla="*/ 3758 w 10000"/>
              <a:gd name="connsiteY0" fmla="*/ 9319 h 9319"/>
              <a:gd name="connsiteX1" fmla="*/ 2750 w 10000"/>
              <a:gd name="connsiteY1" fmla="*/ 8845 h 9319"/>
              <a:gd name="connsiteX2" fmla="*/ 132 w 10000"/>
              <a:gd name="connsiteY2" fmla="*/ 5134 h 9319"/>
              <a:gd name="connsiteX3" fmla="*/ 132 w 10000"/>
              <a:gd name="connsiteY3" fmla="*/ 4185 h 9319"/>
              <a:gd name="connsiteX4" fmla="*/ 2750 w 10000"/>
              <a:gd name="connsiteY4" fmla="*/ 475 h 9319"/>
              <a:gd name="connsiteX5" fmla="*/ 3758 w 10000"/>
              <a:gd name="connsiteY5" fmla="*/ 0 h 9319"/>
              <a:gd name="connsiteX6" fmla="*/ 8992 w 10000"/>
              <a:gd name="connsiteY6" fmla="*/ 0 h 9319"/>
              <a:gd name="connsiteX7" fmla="*/ 10000 w 10000"/>
              <a:gd name="connsiteY7" fmla="*/ 475 h 9319"/>
              <a:gd name="connsiteX8" fmla="*/ 3758 w 10000"/>
              <a:gd name="connsiteY8" fmla="*/ 9319 h 9319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3758 w 10000"/>
              <a:gd name="connsiteY8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779 w 10000"/>
              <a:gd name="connsiteY8" fmla="*/ 5715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7657 w 10000"/>
              <a:gd name="connsiteY8" fmla="*/ 5358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00"/>
              <a:gd name="connsiteY0" fmla="*/ 10000 h 10000"/>
              <a:gd name="connsiteX1" fmla="*/ 2750 w 10000"/>
              <a:gd name="connsiteY1" fmla="*/ 9491 h 10000"/>
              <a:gd name="connsiteX2" fmla="*/ 132 w 10000"/>
              <a:gd name="connsiteY2" fmla="*/ 5509 h 10000"/>
              <a:gd name="connsiteX3" fmla="*/ 132 w 10000"/>
              <a:gd name="connsiteY3" fmla="*/ 4491 h 10000"/>
              <a:gd name="connsiteX4" fmla="*/ 2750 w 10000"/>
              <a:gd name="connsiteY4" fmla="*/ 510 h 10000"/>
              <a:gd name="connsiteX5" fmla="*/ 3758 w 10000"/>
              <a:gd name="connsiteY5" fmla="*/ 0 h 10000"/>
              <a:gd name="connsiteX6" fmla="*/ 8992 w 10000"/>
              <a:gd name="connsiteY6" fmla="*/ 0 h 10000"/>
              <a:gd name="connsiteX7" fmla="*/ 10000 w 10000"/>
              <a:gd name="connsiteY7" fmla="*/ 510 h 10000"/>
              <a:gd name="connsiteX8" fmla="*/ 6803 w 10000"/>
              <a:gd name="connsiteY8" fmla="*/ 4894 h 10000"/>
              <a:gd name="connsiteX9" fmla="*/ 3758 w 10000"/>
              <a:gd name="connsiteY9" fmla="*/ 10000 h 10000"/>
              <a:gd name="connsiteX0" fmla="*/ 3758 w 10027"/>
              <a:gd name="connsiteY0" fmla="*/ 10000 h 10000"/>
              <a:gd name="connsiteX1" fmla="*/ 2750 w 10027"/>
              <a:gd name="connsiteY1" fmla="*/ 9491 h 10000"/>
              <a:gd name="connsiteX2" fmla="*/ 132 w 10027"/>
              <a:gd name="connsiteY2" fmla="*/ 5509 h 10000"/>
              <a:gd name="connsiteX3" fmla="*/ 132 w 10027"/>
              <a:gd name="connsiteY3" fmla="*/ 4491 h 10000"/>
              <a:gd name="connsiteX4" fmla="*/ 2750 w 10027"/>
              <a:gd name="connsiteY4" fmla="*/ 510 h 10000"/>
              <a:gd name="connsiteX5" fmla="*/ 3758 w 10027"/>
              <a:gd name="connsiteY5" fmla="*/ 0 h 10000"/>
              <a:gd name="connsiteX6" fmla="*/ 8992 w 10027"/>
              <a:gd name="connsiteY6" fmla="*/ 0 h 10000"/>
              <a:gd name="connsiteX7" fmla="*/ 10000 w 10027"/>
              <a:gd name="connsiteY7" fmla="*/ 510 h 10000"/>
              <a:gd name="connsiteX8" fmla="*/ 6803 w 10027"/>
              <a:gd name="connsiteY8" fmla="*/ 4894 h 10000"/>
              <a:gd name="connsiteX9" fmla="*/ 3758 w 10027"/>
              <a:gd name="connsiteY9" fmla="*/ 10000 h 10000"/>
              <a:gd name="connsiteX0" fmla="*/ 3758 w 10033"/>
              <a:gd name="connsiteY0" fmla="*/ 10000 h 10000"/>
              <a:gd name="connsiteX1" fmla="*/ 2750 w 10033"/>
              <a:gd name="connsiteY1" fmla="*/ 9491 h 10000"/>
              <a:gd name="connsiteX2" fmla="*/ 132 w 10033"/>
              <a:gd name="connsiteY2" fmla="*/ 5509 h 10000"/>
              <a:gd name="connsiteX3" fmla="*/ 132 w 10033"/>
              <a:gd name="connsiteY3" fmla="*/ 4491 h 10000"/>
              <a:gd name="connsiteX4" fmla="*/ 2750 w 10033"/>
              <a:gd name="connsiteY4" fmla="*/ 510 h 10000"/>
              <a:gd name="connsiteX5" fmla="*/ 3758 w 10033"/>
              <a:gd name="connsiteY5" fmla="*/ 0 h 10000"/>
              <a:gd name="connsiteX6" fmla="*/ 8992 w 10033"/>
              <a:gd name="connsiteY6" fmla="*/ 0 h 10000"/>
              <a:gd name="connsiteX7" fmla="*/ 10000 w 10033"/>
              <a:gd name="connsiteY7" fmla="*/ 510 h 10000"/>
              <a:gd name="connsiteX8" fmla="*/ 6864 w 10033"/>
              <a:gd name="connsiteY8" fmla="*/ 5055 h 10000"/>
              <a:gd name="connsiteX9" fmla="*/ 3758 w 10033"/>
              <a:gd name="connsiteY9" fmla="*/ 10000 h 10000"/>
              <a:gd name="connsiteX0" fmla="*/ 3758 w 10035"/>
              <a:gd name="connsiteY0" fmla="*/ 10000 h 10000"/>
              <a:gd name="connsiteX1" fmla="*/ 2750 w 10035"/>
              <a:gd name="connsiteY1" fmla="*/ 9491 h 10000"/>
              <a:gd name="connsiteX2" fmla="*/ 132 w 10035"/>
              <a:gd name="connsiteY2" fmla="*/ 5509 h 10000"/>
              <a:gd name="connsiteX3" fmla="*/ 132 w 10035"/>
              <a:gd name="connsiteY3" fmla="*/ 4491 h 10000"/>
              <a:gd name="connsiteX4" fmla="*/ 2750 w 10035"/>
              <a:gd name="connsiteY4" fmla="*/ 510 h 10000"/>
              <a:gd name="connsiteX5" fmla="*/ 3758 w 10035"/>
              <a:gd name="connsiteY5" fmla="*/ 0 h 10000"/>
              <a:gd name="connsiteX6" fmla="*/ 8992 w 10035"/>
              <a:gd name="connsiteY6" fmla="*/ 0 h 10000"/>
              <a:gd name="connsiteX7" fmla="*/ 10000 w 10035"/>
              <a:gd name="connsiteY7" fmla="*/ 510 h 10000"/>
              <a:gd name="connsiteX8" fmla="*/ 6864 w 10035"/>
              <a:gd name="connsiteY8" fmla="*/ 5055 h 10000"/>
              <a:gd name="connsiteX9" fmla="*/ 3758 w 10035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31"/>
              <a:gd name="connsiteY0" fmla="*/ 10000 h 10000"/>
              <a:gd name="connsiteX1" fmla="*/ 2750 w 10031"/>
              <a:gd name="connsiteY1" fmla="*/ 9491 h 10000"/>
              <a:gd name="connsiteX2" fmla="*/ 132 w 10031"/>
              <a:gd name="connsiteY2" fmla="*/ 5509 h 10000"/>
              <a:gd name="connsiteX3" fmla="*/ 132 w 10031"/>
              <a:gd name="connsiteY3" fmla="*/ 4491 h 10000"/>
              <a:gd name="connsiteX4" fmla="*/ 2750 w 10031"/>
              <a:gd name="connsiteY4" fmla="*/ 510 h 10000"/>
              <a:gd name="connsiteX5" fmla="*/ 3758 w 10031"/>
              <a:gd name="connsiteY5" fmla="*/ 0 h 10000"/>
              <a:gd name="connsiteX6" fmla="*/ 8992 w 10031"/>
              <a:gd name="connsiteY6" fmla="*/ 0 h 10000"/>
              <a:gd name="connsiteX7" fmla="*/ 10000 w 10031"/>
              <a:gd name="connsiteY7" fmla="*/ 510 h 10000"/>
              <a:gd name="connsiteX8" fmla="*/ 6864 w 10031"/>
              <a:gd name="connsiteY8" fmla="*/ 5055 h 10000"/>
              <a:gd name="connsiteX9" fmla="*/ 3758 w 10031"/>
              <a:gd name="connsiteY9" fmla="*/ 10000 h 10000"/>
              <a:gd name="connsiteX0" fmla="*/ 3758 w 10031"/>
              <a:gd name="connsiteY0" fmla="*/ 10000 h 10000"/>
              <a:gd name="connsiteX1" fmla="*/ 2750 w 10031"/>
              <a:gd name="connsiteY1" fmla="*/ 9491 h 10000"/>
              <a:gd name="connsiteX2" fmla="*/ 132 w 10031"/>
              <a:gd name="connsiteY2" fmla="*/ 5509 h 10000"/>
              <a:gd name="connsiteX3" fmla="*/ 132 w 10031"/>
              <a:gd name="connsiteY3" fmla="*/ 4491 h 10000"/>
              <a:gd name="connsiteX4" fmla="*/ 2750 w 10031"/>
              <a:gd name="connsiteY4" fmla="*/ 510 h 10000"/>
              <a:gd name="connsiteX5" fmla="*/ 3758 w 10031"/>
              <a:gd name="connsiteY5" fmla="*/ 0 h 10000"/>
              <a:gd name="connsiteX6" fmla="*/ 8992 w 10031"/>
              <a:gd name="connsiteY6" fmla="*/ 0 h 10000"/>
              <a:gd name="connsiteX7" fmla="*/ 10000 w 10031"/>
              <a:gd name="connsiteY7" fmla="*/ 510 h 10000"/>
              <a:gd name="connsiteX8" fmla="*/ 6864 w 10031"/>
              <a:gd name="connsiteY8" fmla="*/ 5055 h 10000"/>
              <a:gd name="connsiteX9" fmla="*/ 3758 w 10031"/>
              <a:gd name="connsiteY9" fmla="*/ 10000 h 10000"/>
              <a:gd name="connsiteX0" fmla="*/ 3758 w 10035"/>
              <a:gd name="connsiteY0" fmla="*/ 10000 h 10000"/>
              <a:gd name="connsiteX1" fmla="*/ 2750 w 10035"/>
              <a:gd name="connsiteY1" fmla="*/ 9491 h 10000"/>
              <a:gd name="connsiteX2" fmla="*/ 132 w 10035"/>
              <a:gd name="connsiteY2" fmla="*/ 5509 h 10000"/>
              <a:gd name="connsiteX3" fmla="*/ 132 w 10035"/>
              <a:gd name="connsiteY3" fmla="*/ 4491 h 10000"/>
              <a:gd name="connsiteX4" fmla="*/ 2750 w 10035"/>
              <a:gd name="connsiteY4" fmla="*/ 510 h 10000"/>
              <a:gd name="connsiteX5" fmla="*/ 3758 w 10035"/>
              <a:gd name="connsiteY5" fmla="*/ 0 h 10000"/>
              <a:gd name="connsiteX6" fmla="*/ 8992 w 10035"/>
              <a:gd name="connsiteY6" fmla="*/ 0 h 10000"/>
              <a:gd name="connsiteX7" fmla="*/ 10000 w 10035"/>
              <a:gd name="connsiteY7" fmla="*/ 510 h 10000"/>
              <a:gd name="connsiteX8" fmla="*/ 6864 w 10035"/>
              <a:gd name="connsiteY8" fmla="*/ 5055 h 10000"/>
              <a:gd name="connsiteX9" fmla="*/ 3758 w 10035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  <a:gd name="connsiteX0" fmla="*/ 3758 w 10008"/>
              <a:gd name="connsiteY0" fmla="*/ 10000 h 10000"/>
              <a:gd name="connsiteX1" fmla="*/ 2750 w 10008"/>
              <a:gd name="connsiteY1" fmla="*/ 9491 h 10000"/>
              <a:gd name="connsiteX2" fmla="*/ 132 w 10008"/>
              <a:gd name="connsiteY2" fmla="*/ 5509 h 10000"/>
              <a:gd name="connsiteX3" fmla="*/ 132 w 10008"/>
              <a:gd name="connsiteY3" fmla="*/ 4491 h 10000"/>
              <a:gd name="connsiteX4" fmla="*/ 2750 w 10008"/>
              <a:gd name="connsiteY4" fmla="*/ 510 h 10000"/>
              <a:gd name="connsiteX5" fmla="*/ 3758 w 10008"/>
              <a:gd name="connsiteY5" fmla="*/ 0 h 10000"/>
              <a:gd name="connsiteX6" fmla="*/ 8992 w 10008"/>
              <a:gd name="connsiteY6" fmla="*/ 0 h 10000"/>
              <a:gd name="connsiteX7" fmla="*/ 10000 w 10008"/>
              <a:gd name="connsiteY7" fmla="*/ 510 h 10000"/>
              <a:gd name="connsiteX8" fmla="*/ 6864 w 10008"/>
              <a:gd name="connsiteY8" fmla="*/ 5055 h 10000"/>
              <a:gd name="connsiteX9" fmla="*/ 3758 w 10008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0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484003" y="4917802"/>
            <a:ext cx="586768" cy="576563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72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35920" y="3699196"/>
            <a:ext cx="583116" cy="550637"/>
            <a:chOff x="6460269" y="872801"/>
            <a:chExt cx="709154" cy="669655"/>
          </a:xfrm>
          <a:solidFill>
            <a:srgbClr val="663A77"/>
          </a:solidFill>
        </p:grpSpPr>
        <p:sp>
          <p:nvSpPr>
            <p:cNvPr id="76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518678" y="2549446"/>
            <a:ext cx="552093" cy="555826"/>
            <a:chOff x="5042691" y="2273920"/>
            <a:chExt cx="702937" cy="707692"/>
          </a:xfrm>
          <a:solidFill>
            <a:srgbClr val="01ACBE"/>
          </a:solidFill>
        </p:grpSpPr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17701" y="1363102"/>
            <a:ext cx="488736" cy="485453"/>
            <a:chOff x="6463926" y="2278309"/>
            <a:chExt cx="708057" cy="703302"/>
          </a:xfrm>
          <a:solidFill>
            <a:srgbClr val="E87071"/>
          </a:solidFill>
        </p:grpSpPr>
        <p:sp>
          <p:nvSpPr>
            <p:cNvPr id="82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2565306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7D9DC"/>
            </a:gs>
            <a:gs pos="0">
              <a:srgbClr val="F0F0F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圆角矩形 3625"/>
          <p:cNvSpPr/>
          <p:nvPr/>
        </p:nvSpPr>
        <p:spPr>
          <a:xfrm>
            <a:off x="2179320" y="909160"/>
            <a:ext cx="1543050" cy="5659611"/>
          </a:xfrm>
          <a:prstGeom prst="roundRect">
            <a:avLst>
              <a:gd name="adj" fmla="val 11520"/>
            </a:avLst>
          </a:prstGeom>
          <a:solidFill>
            <a:srgbClr val="CDCDCD"/>
          </a:solidFill>
          <a:ln w="22225">
            <a:solidFill>
              <a:schemeClr val="bg1">
                <a:lumMod val="95000"/>
              </a:schemeClr>
            </a:solidFill>
          </a:ln>
          <a:effectLst>
            <a:innerShdw blurRad="330200" dist="508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27" name="矩形 3626"/>
          <p:cNvSpPr/>
          <p:nvPr/>
        </p:nvSpPr>
        <p:spPr>
          <a:xfrm>
            <a:off x="2360295" y="3802380"/>
            <a:ext cx="1181100" cy="1270908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28" name="矩形 3627"/>
          <p:cNvSpPr/>
          <p:nvPr/>
        </p:nvSpPr>
        <p:spPr>
          <a:xfrm>
            <a:off x="2360294" y="3802380"/>
            <a:ext cx="619125" cy="127090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29" name="直角三角形 3628"/>
          <p:cNvSpPr/>
          <p:nvPr/>
        </p:nvSpPr>
        <p:spPr>
          <a:xfrm flipH="1" flipV="1">
            <a:off x="2360291" y="5073288"/>
            <a:ext cx="1076328" cy="570592"/>
          </a:xfrm>
          <a:prstGeom prst="rtTriangle">
            <a:avLst/>
          </a:prstGeom>
          <a:gradFill flip="none" rotWithShape="1">
            <a:gsLst>
              <a:gs pos="67000">
                <a:srgbClr val="000000">
                  <a:alpha val="15000"/>
                </a:srgbClr>
              </a:gs>
              <a:gs pos="43000">
                <a:srgbClr val="000000">
                  <a:alpha val="26000"/>
                </a:srgbClr>
              </a:gs>
              <a:gs pos="24000">
                <a:srgbClr val="000000">
                  <a:alpha val="40000"/>
                </a:srgbClr>
              </a:gs>
              <a:gs pos="0">
                <a:schemeClr val="tx1">
                  <a:alpha val="45000"/>
                </a:schemeClr>
              </a:gs>
              <a:gs pos="97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9" name="圆角矩形 1518"/>
          <p:cNvSpPr/>
          <p:nvPr/>
        </p:nvSpPr>
        <p:spPr>
          <a:xfrm>
            <a:off x="4331970" y="909160"/>
            <a:ext cx="1543050" cy="5659611"/>
          </a:xfrm>
          <a:prstGeom prst="roundRect">
            <a:avLst>
              <a:gd name="adj" fmla="val 11520"/>
            </a:avLst>
          </a:prstGeom>
          <a:solidFill>
            <a:srgbClr val="CDCDCD"/>
          </a:solidFill>
          <a:ln w="22225">
            <a:solidFill>
              <a:schemeClr val="bg1">
                <a:lumMod val="95000"/>
              </a:schemeClr>
            </a:solidFill>
          </a:ln>
          <a:effectLst>
            <a:innerShdw blurRad="330200" dist="508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0" name="矩形 1519"/>
          <p:cNvSpPr/>
          <p:nvPr/>
        </p:nvSpPr>
        <p:spPr>
          <a:xfrm>
            <a:off x="4512945" y="3326130"/>
            <a:ext cx="1181100" cy="1747158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1" name="矩形 1520"/>
          <p:cNvSpPr/>
          <p:nvPr/>
        </p:nvSpPr>
        <p:spPr>
          <a:xfrm>
            <a:off x="4512944" y="3326130"/>
            <a:ext cx="619125" cy="174715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2" name="直角三角形 1521"/>
          <p:cNvSpPr/>
          <p:nvPr/>
        </p:nvSpPr>
        <p:spPr>
          <a:xfrm flipH="1" flipV="1">
            <a:off x="4512941" y="5073288"/>
            <a:ext cx="1076328" cy="570592"/>
          </a:xfrm>
          <a:prstGeom prst="rtTriangle">
            <a:avLst/>
          </a:prstGeom>
          <a:gradFill flip="none" rotWithShape="1">
            <a:gsLst>
              <a:gs pos="67000">
                <a:srgbClr val="000000">
                  <a:alpha val="15000"/>
                </a:srgbClr>
              </a:gs>
              <a:gs pos="43000">
                <a:srgbClr val="000000">
                  <a:alpha val="26000"/>
                </a:srgbClr>
              </a:gs>
              <a:gs pos="24000">
                <a:srgbClr val="000000">
                  <a:alpha val="40000"/>
                </a:srgbClr>
              </a:gs>
              <a:gs pos="0">
                <a:schemeClr val="tx1">
                  <a:alpha val="45000"/>
                </a:schemeClr>
              </a:gs>
              <a:gs pos="97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3" name="圆角矩形 1522"/>
          <p:cNvSpPr/>
          <p:nvPr/>
        </p:nvSpPr>
        <p:spPr>
          <a:xfrm>
            <a:off x="6484620" y="909160"/>
            <a:ext cx="1543050" cy="5659611"/>
          </a:xfrm>
          <a:prstGeom prst="roundRect">
            <a:avLst>
              <a:gd name="adj" fmla="val 11520"/>
            </a:avLst>
          </a:prstGeom>
          <a:solidFill>
            <a:srgbClr val="CDCDCD"/>
          </a:solidFill>
          <a:ln w="22225">
            <a:solidFill>
              <a:schemeClr val="bg1">
                <a:lumMod val="95000"/>
              </a:schemeClr>
            </a:solidFill>
          </a:ln>
          <a:effectLst>
            <a:innerShdw blurRad="330200" dist="508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4" name="矩形 1523"/>
          <p:cNvSpPr/>
          <p:nvPr/>
        </p:nvSpPr>
        <p:spPr>
          <a:xfrm>
            <a:off x="6665595" y="2849880"/>
            <a:ext cx="1181100" cy="2223408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5" name="矩形 1524"/>
          <p:cNvSpPr/>
          <p:nvPr/>
        </p:nvSpPr>
        <p:spPr>
          <a:xfrm>
            <a:off x="6665594" y="2849880"/>
            <a:ext cx="619125" cy="222340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6" name="直角三角形 1525"/>
          <p:cNvSpPr/>
          <p:nvPr/>
        </p:nvSpPr>
        <p:spPr>
          <a:xfrm flipH="1" flipV="1">
            <a:off x="6665591" y="5073288"/>
            <a:ext cx="1076328" cy="570592"/>
          </a:xfrm>
          <a:prstGeom prst="rtTriangle">
            <a:avLst/>
          </a:prstGeom>
          <a:gradFill flip="none" rotWithShape="1">
            <a:gsLst>
              <a:gs pos="67000">
                <a:srgbClr val="000000">
                  <a:alpha val="15000"/>
                </a:srgbClr>
              </a:gs>
              <a:gs pos="43000">
                <a:srgbClr val="000000">
                  <a:alpha val="26000"/>
                </a:srgbClr>
              </a:gs>
              <a:gs pos="24000">
                <a:srgbClr val="000000">
                  <a:alpha val="40000"/>
                </a:srgbClr>
              </a:gs>
              <a:gs pos="0">
                <a:schemeClr val="tx1">
                  <a:alpha val="45000"/>
                </a:schemeClr>
              </a:gs>
              <a:gs pos="97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7" name="圆角矩形 1526"/>
          <p:cNvSpPr/>
          <p:nvPr/>
        </p:nvSpPr>
        <p:spPr>
          <a:xfrm>
            <a:off x="8637270" y="909160"/>
            <a:ext cx="1543050" cy="5659611"/>
          </a:xfrm>
          <a:prstGeom prst="roundRect">
            <a:avLst>
              <a:gd name="adj" fmla="val 11520"/>
            </a:avLst>
          </a:prstGeom>
          <a:solidFill>
            <a:srgbClr val="CDCDCD"/>
          </a:solidFill>
          <a:ln w="22225">
            <a:solidFill>
              <a:schemeClr val="bg1">
                <a:lumMod val="95000"/>
              </a:schemeClr>
            </a:solidFill>
          </a:ln>
          <a:effectLst>
            <a:innerShdw blurRad="330200" dist="508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8" name="矩形 1527"/>
          <p:cNvSpPr/>
          <p:nvPr/>
        </p:nvSpPr>
        <p:spPr>
          <a:xfrm>
            <a:off x="8818245" y="2221230"/>
            <a:ext cx="1181100" cy="2852058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9" name="矩形 1528"/>
          <p:cNvSpPr/>
          <p:nvPr/>
        </p:nvSpPr>
        <p:spPr>
          <a:xfrm>
            <a:off x="8818244" y="2221230"/>
            <a:ext cx="619125" cy="285205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0" name="直角三角形 1529"/>
          <p:cNvSpPr/>
          <p:nvPr/>
        </p:nvSpPr>
        <p:spPr>
          <a:xfrm flipH="1" flipV="1">
            <a:off x="8818241" y="5073288"/>
            <a:ext cx="1076328" cy="570592"/>
          </a:xfrm>
          <a:prstGeom prst="rtTriangle">
            <a:avLst/>
          </a:prstGeom>
          <a:gradFill flip="none" rotWithShape="1">
            <a:gsLst>
              <a:gs pos="67000">
                <a:srgbClr val="000000">
                  <a:alpha val="15000"/>
                </a:srgbClr>
              </a:gs>
              <a:gs pos="43000">
                <a:srgbClr val="000000">
                  <a:alpha val="26000"/>
                </a:srgbClr>
              </a:gs>
              <a:gs pos="24000">
                <a:srgbClr val="000000">
                  <a:alpha val="40000"/>
                </a:srgbClr>
              </a:gs>
              <a:gs pos="0">
                <a:schemeClr val="tx1">
                  <a:alpha val="45000"/>
                </a:schemeClr>
              </a:gs>
              <a:gs pos="97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31" name="图片 1530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 flipV="1">
            <a:off x="2851694" y="4384332"/>
            <a:ext cx="1270907" cy="107005"/>
          </a:xfrm>
          <a:prstGeom prst="rect">
            <a:avLst/>
          </a:prstGeom>
        </p:spPr>
      </p:pic>
      <p:pic>
        <p:nvPicPr>
          <p:cNvPr id="1532" name="图片 1531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 flipV="1">
            <a:off x="4744856" y="4121871"/>
            <a:ext cx="1795832" cy="107005"/>
          </a:xfrm>
          <a:prstGeom prst="rect">
            <a:avLst/>
          </a:prstGeom>
        </p:spPr>
      </p:pic>
      <p:pic>
        <p:nvPicPr>
          <p:cNvPr id="1533" name="图片 1532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 flipV="1">
            <a:off x="6681490" y="3908083"/>
            <a:ext cx="2223408" cy="107005"/>
          </a:xfrm>
          <a:prstGeom prst="rect">
            <a:avLst/>
          </a:prstGeom>
        </p:spPr>
      </p:pic>
      <p:pic>
        <p:nvPicPr>
          <p:cNvPr id="1534" name="图片 1533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 flipV="1">
            <a:off x="8519815" y="3593757"/>
            <a:ext cx="2852057" cy="107005"/>
          </a:xfrm>
          <a:prstGeom prst="rect">
            <a:avLst/>
          </a:prstGeom>
        </p:spPr>
      </p:pic>
      <p:sp>
        <p:nvSpPr>
          <p:cNvPr id="3630" name="文本框 3629"/>
          <p:cNvSpPr txBox="1"/>
          <p:nvPr/>
        </p:nvSpPr>
        <p:spPr>
          <a:xfrm>
            <a:off x="2120280" y="5554582"/>
            <a:ext cx="1543050" cy="1015663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/>
                </a:solidFill>
                <a:effectLst>
                  <a:innerShdw blurRad="50800" dist="254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造字工房尚黑 G0v1 长体" pitchFamily="50" charset="-122"/>
              </a:rPr>
              <a:t>01</a:t>
            </a:r>
            <a:endParaRPr lang="zh-CN" altLang="en-US" sz="6000" dirty="0">
              <a:solidFill>
                <a:prstClr val="white"/>
              </a:solidFill>
              <a:effectLst>
                <a:innerShdw blurRad="50800" dist="25400" dir="108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造字工房尚黑 G0v1 长体" pitchFamily="50" charset="-122"/>
            </a:endParaRPr>
          </a:p>
        </p:txBody>
      </p:sp>
      <p:sp>
        <p:nvSpPr>
          <p:cNvPr id="3631" name="文本框 3630"/>
          <p:cNvSpPr txBox="1"/>
          <p:nvPr/>
        </p:nvSpPr>
        <p:spPr>
          <a:xfrm>
            <a:off x="3153821" y="5671549"/>
            <a:ext cx="315471" cy="7436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850" dirty="0">
                <a:solidFill>
                  <a:prstClr val="white">
                    <a:lumMod val="95000"/>
                  </a:prst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OPTION01</a:t>
            </a:r>
            <a:endParaRPr lang="zh-CN" altLang="en-US" sz="850" dirty="0">
              <a:solidFill>
                <a:prstClr val="white">
                  <a:lumMod val="95000"/>
                </a:prst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1537" name="文本框 1536"/>
          <p:cNvSpPr txBox="1"/>
          <p:nvPr/>
        </p:nvSpPr>
        <p:spPr>
          <a:xfrm>
            <a:off x="8522518" y="5554582"/>
            <a:ext cx="1543050" cy="1015663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/>
                </a:solidFill>
                <a:effectLst>
                  <a:innerShdw blurRad="50800" dist="254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造字工房尚黑 G0v1 长体" pitchFamily="50" charset="-122"/>
              </a:rPr>
              <a:t>04</a:t>
            </a:r>
            <a:endParaRPr lang="zh-CN" altLang="en-US" sz="6000" dirty="0">
              <a:solidFill>
                <a:prstClr val="white"/>
              </a:solidFill>
              <a:effectLst>
                <a:innerShdw blurRad="50800" dist="25400" dir="108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造字工房尚黑 G0v1 长体" pitchFamily="50" charset="-122"/>
            </a:endParaRPr>
          </a:p>
        </p:txBody>
      </p:sp>
      <p:sp>
        <p:nvSpPr>
          <p:cNvPr id="1538" name="文本框 1537"/>
          <p:cNvSpPr txBox="1"/>
          <p:nvPr/>
        </p:nvSpPr>
        <p:spPr>
          <a:xfrm>
            <a:off x="9632259" y="5671549"/>
            <a:ext cx="315471" cy="7436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altLang="zh-CN" sz="850" dirty="0">
                <a:solidFill>
                  <a:prstClr val="white">
                    <a:lumMod val="95000"/>
                  </a:prst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OPTION04</a:t>
            </a:r>
            <a:endParaRPr lang="zh-CN" altLang="en-US" sz="850" dirty="0">
              <a:solidFill>
                <a:prstClr val="white">
                  <a:lumMod val="95000"/>
                </a:prst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1539" name="文本框 1538"/>
          <p:cNvSpPr txBox="1"/>
          <p:nvPr/>
        </p:nvSpPr>
        <p:spPr>
          <a:xfrm>
            <a:off x="4428355" y="5554582"/>
            <a:ext cx="1543050" cy="1015663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/>
                </a:solidFill>
                <a:effectLst>
                  <a:innerShdw blurRad="50800" dist="254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造字工房尚黑 G0v1 长体" pitchFamily="50" charset="-122"/>
              </a:rPr>
              <a:t>02</a:t>
            </a:r>
            <a:endParaRPr lang="zh-CN" altLang="en-US" sz="6000" dirty="0">
              <a:solidFill>
                <a:prstClr val="white"/>
              </a:solidFill>
              <a:effectLst>
                <a:innerShdw blurRad="50800" dist="25400" dir="108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造字工房尚黑 G0v1 长体" pitchFamily="50" charset="-122"/>
            </a:endParaRPr>
          </a:p>
        </p:txBody>
      </p:sp>
      <p:sp>
        <p:nvSpPr>
          <p:cNvPr id="1540" name="文本框 1539"/>
          <p:cNvSpPr txBox="1"/>
          <p:nvPr/>
        </p:nvSpPr>
        <p:spPr>
          <a:xfrm>
            <a:off x="4571435" y="5696923"/>
            <a:ext cx="315471" cy="7436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altLang="zh-CN" sz="850" dirty="0">
                <a:solidFill>
                  <a:prstClr val="white">
                    <a:lumMod val="95000"/>
                  </a:prst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OPTION02</a:t>
            </a:r>
            <a:endParaRPr lang="zh-CN" altLang="en-US" sz="850" dirty="0">
              <a:solidFill>
                <a:prstClr val="white">
                  <a:lumMod val="95000"/>
                </a:prst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1541" name="文本框 1540"/>
          <p:cNvSpPr txBox="1"/>
          <p:nvPr/>
        </p:nvSpPr>
        <p:spPr>
          <a:xfrm>
            <a:off x="6572046" y="5554582"/>
            <a:ext cx="1543050" cy="1015663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/>
                </a:solidFill>
                <a:effectLst>
                  <a:innerShdw blurRad="50800" dist="254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造字工房尚黑 G0v1 长体" pitchFamily="50" charset="-122"/>
              </a:rPr>
              <a:t>03</a:t>
            </a:r>
            <a:endParaRPr lang="zh-CN" altLang="en-US" sz="6000" dirty="0">
              <a:solidFill>
                <a:prstClr val="white"/>
              </a:solidFill>
              <a:effectLst>
                <a:innerShdw blurRad="50800" dist="25400" dir="108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造字工房尚黑 G0v1 长体" pitchFamily="50" charset="-122"/>
            </a:endParaRPr>
          </a:p>
        </p:txBody>
      </p:sp>
      <p:sp>
        <p:nvSpPr>
          <p:cNvPr id="1542" name="文本框 1541"/>
          <p:cNvSpPr txBox="1"/>
          <p:nvPr/>
        </p:nvSpPr>
        <p:spPr>
          <a:xfrm>
            <a:off x="6715126" y="5696923"/>
            <a:ext cx="315471" cy="7436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850" dirty="0">
                <a:solidFill>
                  <a:prstClr val="white">
                    <a:lumMod val="95000"/>
                  </a:prst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OPTION03</a:t>
            </a:r>
            <a:endParaRPr lang="zh-CN" altLang="en-US" sz="850" dirty="0">
              <a:solidFill>
                <a:prstClr val="white">
                  <a:lumMod val="95000"/>
                </a:prst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1544" name="Freeform 5"/>
          <p:cNvSpPr>
            <a:spLocks/>
          </p:cNvSpPr>
          <p:nvPr/>
        </p:nvSpPr>
        <p:spPr bwMode="auto">
          <a:xfrm>
            <a:off x="2579806" y="3242665"/>
            <a:ext cx="384781" cy="354798"/>
          </a:xfrm>
          <a:custGeom>
            <a:avLst/>
            <a:gdLst>
              <a:gd name="T0" fmla="*/ 10 w 64"/>
              <a:gd name="T1" fmla="*/ 0 h 58"/>
              <a:gd name="T2" fmla="*/ 10 w 64"/>
              <a:gd name="T3" fmla="*/ 0 h 58"/>
              <a:gd name="T4" fmla="*/ 2 w 64"/>
              <a:gd name="T5" fmla="*/ 18 h 58"/>
              <a:gd name="T6" fmla="*/ 21 w 64"/>
              <a:gd name="T7" fmla="*/ 47 h 58"/>
              <a:gd name="T8" fmla="*/ 18 w 64"/>
              <a:gd name="T9" fmla="*/ 57 h 58"/>
              <a:gd name="T10" fmla="*/ 19 w 64"/>
              <a:gd name="T11" fmla="*/ 58 h 58"/>
              <a:gd name="T12" fmla="*/ 37 w 64"/>
              <a:gd name="T13" fmla="*/ 50 h 58"/>
              <a:gd name="T14" fmla="*/ 64 w 64"/>
              <a:gd name="T15" fmla="*/ 44 h 58"/>
              <a:gd name="T16" fmla="*/ 10 w 64"/>
              <a:gd name="T1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8"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6" y="5"/>
                  <a:pt x="2" y="11"/>
                  <a:pt x="2" y="18"/>
                </a:cubicBezTo>
                <a:cubicBezTo>
                  <a:pt x="0" y="29"/>
                  <a:pt x="9" y="40"/>
                  <a:pt x="21" y="47"/>
                </a:cubicBezTo>
                <a:cubicBezTo>
                  <a:pt x="22" y="51"/>
                  <a:pt x="18" y="57"/>
                  <a:pt x="18" y="57"/>
                </a:cubicBezTo>
                <a:cubicBezTo>
                  <a:pt x="16" y="58"/>
                  <a:pt x="19" y="58"/>
                  <a:pt x="19" y="58"/>
                </a:cubicBezTo>
                <a:cubicBezTo>
                  <a:pt x="26" y="58"/>
                  <a:pt x="33" y="53"/>
                  <a:pt x="37" y="50"/>
                </a:cubicBezTo>
                <a:cubicBezTo>
                  <a:pt x="47" y="51"/>
                  <a:pt x="56" y="48"/>
                  <a:pt x="64" y="44"/>
                </a:cubicBezTo>
                <a:cubicBezTo>
                  <a:pt x="35" y="42"/>
                  <a:pt x="10" y="23"/>
                  <a:pt x="1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45" name="Freeform 6"/>
          <p:cNvSpPr>
            <a:spLocks noEditPoints="1"/>
          </p:cNvSpPr>
          <p:nvPr/>
        </p:nvSpPr>
        <p:spPr bwMode="auto">
          <a:xfrm>
            <a:off x="2657262" y="2965323"/>
            <a:ext cx="664621" cy="624644"/>
          </a:xfrm>
          <a:custGeom>
            <a:avLst/>
            <a:gdLst>
              <a:gd name="T0" fmla="*/ 110 w 110"/>
              <a:gd name="T1" fmla="*/ 44 h 103"/>
              <a:gd name="T2" fmla="*/ 55 w 110"/>
              <a:gd name="T3" fmla="*/ 0 h 103"/>
              <a:gd name="T4" fmla="*/ 0 w 110"/>
              <a:gd name="T5" fmla="*/ 44 h 103"/>
              <a:gd name="T6" fmla="*/ 54 w 110"/>
              <a:gd name="T7" fmla="*/ 87 h 103"/>
              <a:gd name="T8" fmla="*/ 83 w 110"/>
              <a:gd name="T9" fmla="*/ 102 h 103"/>
              <a:gd name="T10" fmla="*/ 86 w 110"/>
              <a:gd name="T11" fmla="*/ 100 h 103"/>
              <a:gd name="T12" fmla="*/ 79 w 110"/>
              <a:gd name="T13" fmla="*/ 84 h 103"/>
              <a:gd name="T14" fmla="*/ 110 w 110"/>
              <a:gd name="T15" fmla="*/ 44 h 103"/>
              <a:gd name="T16" fmla="*/ 86 w 110"/>
              <a:gd name="T17" fmla="*/ 32 h 103"/>
              <a:gd name="T18" fmla="*/ 82 w 110"/>
              <a:gd name="T19" fmla="*/ 36 h 103"/>
              <a:gd name="T20" fmla="*/ 81 w 110"/>
              <a:gd name="T21" fmla="*/ 36 h 103"/>
              <a:gd name="T22" fmla="*/ 78 w 110"/>
              <a:gd name="T23" fmla="*/ 32 h 103"/>
              <a:gd name="T24" fmla="*/ 78 w 110"/>
              <a:gd name="T25" fmla="*/ 32 h 103"/>
              <a:gd name="T26" fmla="*/ 81 w 110"/>
              <a:gd name="T27" fmla="*/ 28 h 103"/>
              <a:gd name="T28" fmla="*/ 82 w 110"/>
              <a:gd name="T29" fmla="*/ 28 h 103"/>
              <a:gd name="T30" fmla="*/ 86 w 110"/>
              <a:gd name="T31" fmla="*/ 32 h 103"/>
              <a:gd name="T32" fmla="*/ 69 w 110"/>
              <a:gd name="T33" fmla="*/ 58 h 103"/>
              <a:gd name="T34" fmla="*/ 63 w 110"/>
              <a:gd name="T35" fmla="*/ 64 h 103"/>
              <a:gd name="T36" fmla="*/ 62 w 110"/>
              <a:gd name="T37" fmla="*/ 64 h 103"/>
              <a:gd name="T38" fmla="*/ 57 w 110"/>
              <a:gd name="T39" fmla="*/ 58 h 103"/>
              <a:gd name="T40" fmla="*/ 57 w 110"/>
              <a:gd name="T41" fmla="*/ 40 h 103"/>
              <a:gd name="T42" fmla="*/ 56 w 110"/>
              <a:gd name="T43" fmla="*/ 36 h 103"/>
              <a:gd name="T44" fmla="*/ 49 w 110"/>
              <a:gd name="T45" fmla="*/ 36 h 103"/>
              <a:gd name="T46" fmla="*/ 49 w 110"/>
              <a:gd name="T47" fmla="*/ 58 h 103"/>
              <a:gd name="T48" fmla="*/ 46 w 110"/>
              <a:gd name="T49" fmla="*/ 64 h 103"/>
              <a:gd name="T50" fmla="*/ 45 w 110"/>
              <a:gd name="T51" fmla="*/ 64 h 103"/>
              <a:gd name="T52" fmla="*/ 41 w 110"/>
              <a:gd name="T53" fmla="*/ 58 h 103"/>
              <a:gd name="T54" fmla="*/ 41 w 110"/>
              <a:gd name="T55" fmla="*/ 40 h 103"/>
              <a:gd name="T56" fmla="*/ 38 w 110"/>
              <a:gd name="T57" fmla="*/ 36 h 103"/>
              <a:gd name="T58" fmla="*/ 33 w 110"/>
              <a:gd name="T59" fmla="*/ 36 h 103"/>
              <a:gd name="T60" fmla="*/ 33 w 110"/>
              <a:gd name="T61" fmla="*/ 58 h 103"/>
              <a:gd name="T62" fmla="*/ 29 w 110"/>
              <a:gd name="T63" fmla="*/ 64 h 103"/>
              <a:gd name="T64" fmla="*/ 27 w 110"/>
              <a:gd name="T65" fmla="*/ 64 h 103"/>
              <a:gd name="T66" fmla="*/ 21 w 110"/>
              <a:gd name="T67" fmla="*/ 58 h 103"/>
              <a:gd name="T68" fmla="*/ 21 w 110"/>
              <a:gd name="T69" fmla="*/ 30 h 103"/>
              <a:gd name="T70" fmla="*/ 28 w 110"/>
              <a:gd name="T71" fmla="*/ 28 h 103"/>
              <a:gd name="T72" fmla="*/ 45 w 110"/>
              <a:gd name="T73" fmla="*/ 28 h 103"/>
              <a:gd name="T74" fmla="*/ 46 w 110"/>
              <a:gd name="T75" fmla="*/ 28 h 103"/>
              <a:gd name="T76" fmla="*/ 60 w 110"/>
              <a:gd name="T77" fmla="*/ 28 h 103"/>
              <a:gd name="T78" fmla="*/ 69 w 110"/>
              <a:gd name="T79" fmla="*/ 35 h 103"/>
              <a:gd name="T80" fmla="*/ 69 w 110"/>
              <a:gd name="T81" fmla="*/ 58 h 103"/>
              <a:gd name="T82" fmla="*/ 85 w 110"/>
              <a:gd name="T83" fmla="*/ 60 h 103"/>
              <a:gd name="T84" fmla="*/ 81 w 110"/>
              <a:gd name="T85" fmla="*/ 64 h 103"/>
              <a:gd name="T86" fmla="*/ 81 w 110"/>
              <a:gd name="T87" fmla="*/ 64 h 103"/>
              <a:gd name="T88" fmla="*/ 77 w 110"/>
              <a:gd name="T89" fmla="*/ 60 h 103"/>
              <a:gd name="T90" fmla="*/ 77 w 110"/>
              <a:gd name="T91" fmla="*/ 44 h 103"/>
              <a:gd name="T92" fmla="*/ 81 w 110"/>
              <a:gd name="T93" fmla="*/ 40 h 103"/>
              <a:gd name="T94" fmla="*/ 81 w 110"/>
              <a:gd name="T95" fmla="*/ 40 h 103"/>
              <a:gd name="T96" fmla="*/ 85 w 110"/>
              <a:gd name="T97" fmla="*/ 44 h 103"/>
              <a:gd name="T98" fmla="*/ 85 w 110"/>
              <a:gd name="T99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103">
                <a:moveTo>
                  <a:pt x="110" y="44"/>
                </a:moveTo>
                <a:cubicBezTo>
                  <a:pt x="110" y="20"/>
                  <a:pt x="86" y="0"/>
                  <a:pt x="55" y="0"/>
                </a:cubicBezTo>
                <a:cubicBezTo>
                  <a:pt x="24" y="0"/>
                  <a:pt x="0" y="20"/>
                  <a:pt x="0" y="44"/>
                </a:cubicBezTo>
                <a:cubicBezTo>
                  <a:pt x="0" y="68"/>
                  <a:pt x="24" y="87"/>
                  <a:pt x="54" y="87"/>
                </a:cubicBezTo>
                <a:cubicBezTo>
                  <a:pt x="59" y="92"/>
                  <a:pt x="73" y="102"/>
                  <a:pt x="83" y="102"/>
                </a:cubicBezTo>
                <a:cubicBezTo>
                  <a:pt x="83" y="102"/>
                  <a:pt x="88" y="103"/>
                  <a:pt x="86" y="100"/>
                </a:cubicBezTo>
                <a:cubicBezTo>
                  <a:pt x="86" y="100"/>
                  <a:pt x="77" y="90"/>
                  <a:pt x="79" y="84"/>
                </a:cubicBezTo>
                <a:cubicBezTo>
                  <a:pt x="98" y="76"/>
                  <a:pt x="110" y="61"/>
                  <a:pt x="110" y="44"/>
                </a:cubicBezTo>
                <a:close/>
                <a:moveTo>
                  <a:pt x="86" y="32"/>
                </a:moveTo>
                <a:cubicBezTo>
                  <a:pt x="86" y="34"/>
                  <a:pt x="84" y="36"/>
                  <a:pt x="82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8" y="34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0"/>
                  <a:pt x="79" y="28"/>
                  <a:pt x="81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4" y="28"/>
                  <a:pt x="86" y="30"/>
                  <a:pt x="86" y="32"/>
                </a:cubicBezTo>
                <a:close/>
                <a:moveTo>
                  <a:pt x="69" y="58"/>
                </a:moveTo>
                <a:cubicBezTo>
                  <a:pt x="69" y="60"/>
                  <a:pt x="66" y="64"/>
                  <a:pt x="6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0" y="64"/>
                  <a:pt x="57" y="60"/>
                  <a:pt x="57" y="58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39"/>
                  <a:pt x="57" y="36"/>
                  <a:pt x="56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60"/>
                  <a:pt x="48" y="64"/>
                  <a:pt x="46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3" y="64"/>
                  <a:pt x="41" y="60"/>
                  <a:pt x="41" y="58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38"/>
                  <a:pt x="40" y="36"/>
                  <a:pt x="38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60"/>
                  <a:pt x="30" y="64"/>
                  <a:pt x="29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5" y="64"/>
                  <a:pt x="21" y="60"/>
                  <a:pt x="21" y="58"/>
                </a:cubicBezTo>
                <a:cubicBezTo>
                  <a:pt x="21" y="49"/>
                  <a:pt x="21" y="40"/>
                  <a:pt x="21" y="30"/>
                </a:cubicBezTo>
                <a:cubicBezTo>
                  <a:pt x="21" y="28"/>
                  <a:pt x="25" y="28"/>
                  <a:pt x="28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5" y="28"/>
                  <a:pt x="69" y="32"/>
                  <a:pt x="69" y="35"/>
                </a:cubicBezTo>
                <a:cubicBezTo>
                  <a:pt x="69" y="42"/>
                  <a:pt x="69" y="50"/>
                  <a:pt x="69" y="58"/>
                </a:cubicBezTo>
                <a:close/>
                <a:moveTo>
                  <a:pt x="85" y="60"/>
                </a:moveTo>
                <a:cubicBezTo>
                  <a:pt x="85" y="62"/>
                  <a:pt x="83" y="64"/>
                  <a:pt x="81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79" y="64"/>
                  <a:pt x="77" y="62"/>
                  <a:pt x="77" y="60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2"/>
                  <a:pt x="79" y="40"/>
                  <a:pt x="81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3" y="40"/>
                  <a:pt x="85" y="42"/>
                  <a:pt x="85" y="44"/>
                </a:cubicBezTo>
                <a:lnTo>
                  <a:pt x="85" y="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45213" y="2341354"/>
            <a:ext cx="846856" cy="840850"/>
            <a:chOff x="4356593" y="2006074"/>
            <a:chExt cx="846856" cy="840850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547" name="Freeform 10"/>
            <p:cNvSpPr>
              <a:spLocks/>
            </p:cNvSpPr>
            <p:nvPr/>
          </p:nvSpPr>
          <p:spPr bwMode="auto">
            <a:xfrm>
              <a:off x="4656897" y="2255326"/>
              <a:ext cx="63064" cy="96097"/>
            </a:xfrm>
            <a:custGeom>
              <a:avLst/>
              <a:gdLst>
                <a:gd name="T0" fmla="*/ 1 w 9"/>
                <a:gd name="T1" fmla="*/ 5 h 13"/>
                <a:gd name="T2" fmla="*/ 2 w 9"/>
                <a:gd name="T3" fmla="*/ 13 h 13"/>
                <a:gd name="T4" fmla="*/ 8 w 9"/>
                <a:gd name="T5" fmla="*/ 8 h 13"/>
                <a:gd name="T6" fmla="*/ 6 w 9"/>
                <a:gd name="T7" fmla="*/ 0 h 13"/>
                <a:gd name="T8" fmla="*/ 1 w 9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1" y="5"/>
                  </a:moveTo>
                  <a:cubicBezTo>
                    <a:pt x="0" y="9"/>
                    <a:pt x="0" y="12"/>
                    <a:pt x="2" y="13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9" y="4"/>
                    <a:pt x="8" y="1"/>
                    <a:pt x="6" y="0"/>
                  </a:cubicBezTo>
                  <a:cubicBezTo>
                    <a:pt x="4" y="0"/>
                    <a:pt x="2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8" name="Freeform 11"/>
            <p:cNvSpPr>
              <a:spLocks/>
            </p:cNvSpPr>
            <p:nvPr/>
          </p:nvSpPr>
          <p:spPr bwMode="auto">
            <a:xfrm>
              <a:off x="4759000" y="2300372"/>
              <a:ext cx="57058" cy="78079"/>
            </a:xfrm>
            <a:custGeom>
              <a:avLst/>
              <a:gdLst>
                <a:gd name="T0" fmla="*/ 5 w 8"/>
                <a:gd name="T1" fmla="*/ 0 h 11"/>
                <a:gd name="T2" fmla="*/ 1 w 8"/>
                <a:gd name="T3" fmla="*/ 4 h 11"/>
                <a:gd name="T4" fmla="*/ 3 w 8"/>
                <a:gd name="T5" fmla="*/ 11 h 11"/>
                <a:gd name="T6" fmla="*/ 7 w 8"/>
                <a:gd name="T7" fmla="*/ 7 h 11"/>
                <a:gd name="T8" fmla="*/ 5 w 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8" y="4"/>
                    <a:pt x="8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9" name="Freeform 12"/>
            <p:cNvSpPr>
              <a:spLocks noEditPoints="1"/>
            </p:cNvSpPr>
            <p:nvPr/>
          </p:nvSpPr>
          <p:spPr bwMode="auto">
            <a:xfrm>
              <a:off x="4356593" y="2006074"/>
              <a:ext cx="846856" cy="840850"/>
            </a:xfrm>
            <a:custGeom>
              <a:avLst/>
              <a:gdLst>
                <a:gd name="T0" fmla="*/ 93 w 116"/>
                <a:gd name="T1" fmla="*/ 43 h 115"/>
                <a:gd name="T2" fmla="*/ 75 w 116"/>
                <a:gd name="T3" fmla="*/ 34 h 115"/>
                <a:gd name="T4" fmla="*/ 72 w 116"/>
                <a:gd name="T5" fmla="*/ 17 h 115"/>
                <a:gd name="T6" fmla="*/ 58 w 116"/>
                <a:gd name="T7" fmla="*/ 4 h 115"/>
                <a:gd name="T8" fmla="*/ 36 w 116"/>
                <a:gd name="T9" fmla="*/ 21 h 115"/>
                <a:gd name="T10" fmla="*/ 23 w 116"/>
                <a:gd name="T11" fmla="*/ 21 h 115"/>
                <a:gd name="T12" fmla="*/ 2 w 116"/>
                <a:gd name="T13" fmla="*/ 23 h 115"/>
                <a:gd name="T14" fmla="*/ 15 w 116"/>
                <a:gd name="T15" fmla="*/ 59 h 115"/>
                <a:gd name="T16" fmla="*/ 11 w 116"/>
                <a:gd name="T17" fmla="*/ 91 h 115"/>
                <a:gd name="T18" fmla="*/ 29 w 116"/>
                <a:gd name="T19" fmla="*/ 100 h 115"/>
                <a:gd name="T20" fmla="*/ 43 w 116"/>
                <a:gd name="T21" fmla="*/ 90 h 115"/>
                <a:gd name="T22" fmla="*/ 58 w 116"/>
                <a:gd name="T23" fmla="*/ 103 h 115"/>
                <a:gd name="T24" fmla="*/ 77 w 116"/>
                <a:gd name="T25" fmla="*/ 99 h 115"/>
                <a:gd name="T26" fmla="*/ 77 w 116"/>
                <a:gd name="T27" fmla="*/ 74 h 115"/>
                <a:gd name="T28" fmla="*/ 99 w 116"/>
                <a:gd name="T29" fmla="*/ 61 h 115"/>
                <a:gd name="T30" fmla="*/ 93 w 116"/>
                <a:gd name="T31" fmla="*/ 43 h 115"/>
                <a:gd name="T32" fmla="*/ 21 w 116"/>
                <a:gd name="T33" fmla="*/ 53 h 115"/>
                <a:gd name="T34" fmla="*/ 17 w 116"/>
                <a:gd name="T35" fmla="*/ 48 h 115"/>
                <a:gd name="T36" fmla="*/ 21 w 116"/>
                <a:gd name="T37" fmla="*/ 44 h 115"/>
                <a:gd name="T38" fmla="*/ 25 w 116"/>
                <a:gd name="T39" fmla="*/ 48 h 115"/>
                <a:gd name="T40" fmla="*/ 21 w 116"/>
                <a:gd name="T41" fmla="*/ 53 h 115"/>
                <a:gd name="T42" fmla="*/ 26 w 116"/>
                <a:gd name="T43" fmla="*/ 52 h 115"/>
                <a:gd name="T44" fmla="*/ 63 w 116"/>
                <a:gd name="T45" fmla="*/ 66 h 115"/>
                <a:gd name="T46" fmla="*/ 26 w 116"/>
                <a:gd name="T47" fmla="*/ 52 h 115"/>
                <a:gd name="T48" fmla="*/ 66 w 116"/>
                <a:gd name="T49" fmla="*/ 44 h 115"/>
                <a:gd name="T50" fmla="*/ 58 w 116"/>
                <a:gd name="T51" fmla="*/ 63 h 115"/>
                <a:gd name="T52" fmla="*/ 46 w 116"/>
                <a:gd name="T53" fmla="*/ 55 h 115"/>
                <a:gd name="T54" fmla="*/ 33 w 116"/>
                <a:gd name="T55" fmla="*/ 43 h 115"/>
                <a:gd name="T56" fmla="*/ 42 w 116"/>
                <a:gd name="T57" fmla="*/ 30 h 115"/>
                <a:gd name="T58" fmla="*/ 53 w 116"/>
                <a:gd name="T59" fmla="*/ 36 h 115"/>
                <a:gd name="T60" fmla="*/ 66 w 116"/>
                <a:gd name="T61" fmla="*/ 44 h 115"/>
                <a:gd name="T62" fmla="*/ 72 w 116"/>
                <a:gd name="T63" fmla="*/ 70 h 115"/>
                <a:gd name="T64" fmla="*/ 67 w 116"/>
                <a:gd name="T65" fmla="*/ 65 h 115"/>
                <a:gd name="T66" fmla="*/ 72 w 116"/>
                <a:gd name="T67" fmla="*/ 60 h 115"/>
                <a:gd name="T68" fmla="*/ 76 w 116"/>
                <a:gd name="T69" fmla="*/ 65 h 115"/>
                <a:gd name="T70" fmla="*/ 72 w 116"/>
                <a:gd name="T71" fmla="*/ 7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115">
                  <a:moveTo>
                    <a:pt x="93" y="43"/>
                  </a:moveTo>
                  <a:cubicBezTo>
                    <a:pt x="72" y="43"/>
                    <a:pt x="75" y="34"/>
                    <a:pt x="75" y="34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0" y="0"/>
                    <a:pt x="58" y="4"/>
                    <a:pt x="58" y="4"/>
                  </a:cubicBezTo>
                  <a:cubicBezTo>
                    <a:pt x="50" y="5"/>
                    <a:pt x="38" y="17"/>
                    <a:pt x="36" y="21"/>
                  </a:cubicBezTo>
                  <a:cubicBezTo>
                    <a:pt x="32" y="25"/>
                    <a:pt x="30" y="25"/>
                    <a:pt x="23" y="21"/>
                  </a:cubicBezTo>
                  <a:cubicBezTo>
                    <a:pt x="0" y="8"/>
                    <a:pt x="2" y="23"/>
                    <a:pt x="2" y="23"/>
                  </a:cubicBezTo>
                  <a:cubicBezTo>
                    <a:pt x="2" y="42"/>
                    <a:pt x="11" y="53"/>
                    <a:pt x="15" y="59"/>
                  </a:cubicBezTo>
                  <a:cubicBezTo>
                    <a:pt x="11" y="60"/>
                    <a:pt x="11" y="91"/>
                    <a:pt x="11" y="91"/>
                  </a:cubicBezTo>
                  <a:cubicBezTo>
                    <a:pt x="15" y="111"/>
                    <a:pt x="29" y="100"/>
                    <a:pt x="29" y="10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81" y="115"/>
                    <a:pt x="77" y="99"/>
                    <a:pt x="77" y="99"/>
                  </a:cubicBezTo>
                  <a:cubicBezTo>
                    <a:pt x="77" y="90"/>
                    <a:pt x="77" y="74"/>
                    <a:pt x="77" y="74"/>
                  </a:cubicBezTo>
                  <a:cubicBezTo>
                    <a:pt x="89" y="72"/>
                    <a:pt x="99" y="61"/>
                    <a:pt x="99" y="61"/>
                  </a:cubicBezTo>
                  <a:cubicBezTo>
                    <a:pt x="116" y="43"/>
                    <a:pt x="93" y="43"/>
                    <a:pt x="93" y="43"/>
                  </a:cubicBezTo>
                  <a:close/>
                  <a:moveTo>
                    <a:pt x="21" y="53"/>
                  </a:moveTo>
                  <a:cubicBezTo>
                    <a:pt x="20" y="53"/>
                    <a:pt x="17" y="51"/>
                    <a:pt x="17" y="48"/>
                  </a:cubicBezTo>
                  <a:cubicBezTo>
                    <a:pt x="17" y="46"/>
                    <a:pt x="20" y="44"/>
                    <a:pt x="21" y="44"/>
                  </a:cubicBezTo>
                  <a:cubicBezTo>
                    <a:pt x="24" y="44"/>
                    <a:pt x="25" y="46"/>
                    <a:pt x="25" y="48"/>
                  </a:cubicBezTo>
                  <a:cubicBezTo>
                    <a:pt x="25" y="51"/>
                    <a:pt x="24" y="53"/>
                    <a:pt x="21" y="53"/>
                  </a:cubicBezTo>
                  <a:close/>
                  <a:moveTo>
                    <a:pt x="26" y="52"/>
                  </a:moveTo>
                  <a:cubicBezTo>
                    <a:pt x="26" y="52"/>
                    <a:pt x="26" y="87"/>
                    <a:pt x="63" y="66"/>
                  </a:cubicBezTo>
                  <a:cubicBezTo>
                    <a:pt x="24" y="96"/>
                    <a:pt x="26" y="56"/>
                    <a:pt x="26" y="52"/>
                  </a:cubicBezTo>
                  <a:close/>
                  <a:moveTo>
                    <a:pt x="66" y="44"/>
                  </a:moveTo>
                  <a:cubicBezTo>
                    <a:pt x="66" y="44"/>
                    <a:pt x="64" y="57"/>
                    <a:pt x="58" y="63"/>
                  </a:cubicBezTo>
                  <a:cubicBezTo>
                    <a:pt x="47" y="69"/>
                    <a:pt x="46" y="55"/>
                    <a:pt x="46" y="55"/>
                  </a:cubicBezTo>
                  <a:cubicBezTo>
                    <a:pt x="46" y="55"/>
                    <a:pt x="29" y="64"/>
                    <a:pt x="33" y="43"/>
                  </a:cubicBezTo>
                  <a:cubicBezTo>
                    <a:pt x="33" y="43"/>
                    <a:pt x="36" y="31"/>
                    <a:pt x="42" y="30"/>
                  </a:cubicBezTo>
                  <a:cubicBezTo>
                    <a:pt x="49" y="27"/>
                    <a:pt x="53" y="32"/>
                    <a:pt x="53" y="36"/>
                  </a:cubicBezTo>
                  <a:cubicBezTo>
                    <a:pt x="53" y="36"/>
                    <a:pt x="67" y="27"/>
                    <a:pt x="66" y="44"/>
                  </a:cubicBezTo>
                  <a:close/>
                  <a:moveTo>
                    <a:pt x="72" y="70"/>
                  </a:moveTo>
                  <a:cubicBezTo>
                    <a:pt x="70" y="70"/>
                    <a:pt x="67" y="68"/>
                    <a:pt x="67" y="65"/>
                  </a:cubicBezTo>
                  <a:cubicBezTo>
                    <a:pt x="67" y="63"/>
                    <a:pt x="70" y="60"/>
                    <a:pt x="72" y="60"/>
                  </a:cubicBezTo>
                  <a:cubicBezTo>
                    <a:pt x="73" y="60"/>
                    <a:pt x="76" y="63"/>
                    <a:pt x="76" y="65"/>
                  </a:cubicBezTo>
                  <a:cubicBezTo>
                    <a:pt x="76" y="68"/>
                    <a:pt x="73" y="70"/>
                    <a:pt x="7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50" name="Freeform 16"/>
          <p:cNvSpPr>
            <a:spLocks noEditPoints="1"/>
          </p:cNvSpPr>
          <p:nvPr/>
        </p:nvSpPr>
        <p:spPr bwMode="auto">
          <a:xfrm>
            <a:off x="6847915" y="1932952"/>
            <a:ext cx="816459" cy="728351"/>
          </a:xfrm>
          <a:custGeom>
            <a:avLst/>
            <a:gdLst>
              <a:gd name="T0" fmla="*/ 115 w 115"/>
              <a:gd name="T1" fmla="*/ 37 h 102"/>
              <a:gd name="T2" fmla="*/ 114 w 115"/>
              <a:gd name="T3" fmla="*/ 36 h 102"/>
              <a:gd name="T4" fmla="*/ 101 w 115"/>
              <a:gd name="T5" fmla="*/ 36 h 102"/>
              <a:gd name="T6" fmla="*/ 79 w 115"/>
              <a:gd name="T7" fmla="*/ 36 h 102"/>
              <a:gd name="T8" fmla="*/ 74 w 115"/>
              <a:gd name="T9" fmla="*/ 27 h 102"/>
              <a:gd name="T10" fmla="*/ 60 w 115"/>
              <a:gd name="T11" fmla="*/ 0 h 102"/>
              <a:gd name="T12" fmla="*/ 58 w 115"/>
              <a:gd name="T13" fmla="*/ 0 h 102"/>
              <a:gd name="T14" fmla="*/ 45 w 115"/>
              <a:gd name="T15" fmla="*/ 27 h 102"/>
              <a:gd name="T16" fmla="*/ 40 w 115"/>
              <a:gd name="T17" fmla="*/ 36 h 102"/>
              <a:gd name="T18" fmla="*/ 18 w 115"/>
              <a:gd name="T19" fmla="*/ 36 h 102"/>
              <a:gd name="T20" fmla="*/ 0 w 115"/>
              <a:gd name="T21" fmla="*/ 36 h 102"/>
              <a:gd name="T22" fmla="*/ 0 w 115"/>
              <a:gd name="T23" fmla="*/ 37 h 102"/>
              <a:gd name="T24" fmla="*/ 7 w 115"/>
              <a:gd name="T25" fmla="*/ 42 h 102"/>
              <a:gd name="T26" fmla="*/ 27 w 115"/>
              <a:gd name="T27" fmla="*/ 60 h 102"/>
              <a:gd name="T28" fmla="*/ 23 w 115"/>
              <a:gd name="T29" fmla="*/ 100 h 102"/>
              <a:gd name="T30" fmla="*/ 26 w 115"/>
              <a:gd name="T31" fmla="*/ 102 h 102"/>
              <a:gd name="T32" fmla="*/ 59 w 115"/>
              <a:gd name="T33" fmla="*/ 81 h 102"/>
              <a:gd name="T34" fmla="*/ 92 w 115"/>
              <a:gd name="T35" fmla="*/ 102 h 102"/>
              <a:gd name="T36" fmla="*/ 95 w 115"/>
              <a:gd name="T37" fmla="*/ 100 h 102"/>
              <a:gd name="T38" fmla="*/ 88 w 115"/>
              <a:gd name="T39" fmla="*/ 60 h 102"/>
              <a:gd name="T40" fmla="*/ 107 w 115"/>
              <a:gd name="T41" fmla="*/ 43 h 102"/>
              <a:gd name="T42" fmla="*/ 115 w 115"/>
              <a:gd name="T43" fmla="*/ 37 h 102"/>
              <a:gd name="T44" fmla="*/ 31 w 115"/>
              <a:gd name="T45" fmla="*/ 76 h 102"/>
              <a:gd name="T46" fmla="*/ 68 w 115"/>
              <a:gd name="T47" fmla="*/ 46 h 102"/>
              <a:gd name="T48" fmla="*/ 33 w 115"/>
              <a:gd name="T49" fmla="*/ 40 h 102"/>
              <a:gd name="T50" fmla="*/ 86 w 115"/>
              <a:gd name="T51" fmla="*/ 40 h 102"/>
              <a:gd name="T52" fmla="*/ 54 w 115"/>
              <a:gd name="T53" fmla="*/ 69 h 102"/>
              <a:gd name="T54" fmla="*/ 87 w 115"/>
              <a:gd name="T55" fmla="*/ 76 h 102"/>
              <a:gd name="T56" fmla="*/ 31 w 115"/>
              <a:gd name="T57" fmla="*/ 7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" h="102">
                <a:moveTo>
                  <a:pt x="115" y="37"/>
                </a:moveTo>
                <a:cubicBezTo>
                  <a:pt x="115" y="36"/>
                  <a:pt x="115" y="36"/>
                  <a:pt x="114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4" y="27"/>
                  <a:pt x="74" y="27"/>
                  <a:pt x="74" y="27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0"/>
                  <a:pt x="59" y="0"/>
                  <a:pt x="58" y="0"/>
                </a:cubicBezTo>
                <a:cubicBezTo>
                  <a:pt x="45" y="27"/>
                  <a:pt x="45" y="27"/>
                  <a:pt x="45" y="27"/>
                </a:cubicBezTo>
                <a:cubicBezTo>
                  <a:pt x="40" y="36"/>
                  <a:pt x="40" y="36"/>
                  <a:pt x="4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42"/>
                  <a:pt x="7" y="42"/>
                  <a:pt x="7" y="42"/>
                </a:cubicBezTo>
                <a:cubicBezTo>
                  <a:pt x="27" y="60"/>
                  <a:pt x="27" y="60"/>
                  <a:pt x="27" y="60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23" y="102"/>
                  <a:pt x="23" y="102"/>
                  <a:pt x="26" y="102"/>
                </a:cubicBezTo>
                <a:cubicBezTo>
                  <a:pt x="59" y="81"/>
                  <a:pt x="59" y="81"/>
                  <a:pt x="59" y="81"/>
                </a:cubicBezTo>
                <a:cubicBezTo>
                  <a:pt x="92" y="102"/>
                  <a:pt x="92" y="102"/>
                  <a:pt x="92" y="102"/>
                </a:cubicBezTo>
                <a:cubicBezTo>
                  <a:pt x="93" y="102"/>
                  <a:pt x="93" y="102"/>
                  <a:pt x="95" y="100"/>
                </a:cubicBezTo>
                <a:cubicBezTo>
                  <a:pt x="88" y="60"/>
                  <a:pt x="88" y="60"/>
                  <a:pt x="88" y="60"/>
                </a:cubicBezTo>
                <a:cubicBezTo>
                  <a:pt x="107" y="43"/>
                  <a:pt x="107" y="43"/>
                  <a:pt x="107" y="43"/>
                </a:cubicBezTo>
                <a:lnTo>
                  <a:pt x="115" y="37"/>
                </a:lnTo>
                <a:close/>
                <a:moveTo>
                  <a:pt x="31" y="76"/>
                </a:moveTo>
                <a:cubicBezTo>
                  <a:pt x="68" y="46"/>
                  <a:pt x="68" y="46"/>
                  <a:pt x="68" y="46"/>
                </a:cubicBezTo>
                <a:cubicBezTo>
                  <a:pt x="33" y="40"/>
                  <a:pt x="33" y="40"/>
                  <a:pt x="33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54" y="69"/>
                  <a:pt x="54" y="69"/>
                  <a:pt x="54" y="69"/>
                </a:cubicBezTo>
                <a:cubicBezTo>
                  <a:pt x="87" y="76"/>
                  <a:pt x="87" y="76"/>
                  <a:pt x="87" y="76"/>
                </a:cubicBezTo>
                <a:lnTo>
                  <a:pt x="31" y="7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51" name="Group 19"/>
          <p:cNvGrpSpPr>
            <a:grpSpLocks noChangeAspect="1"/>
          </p:cNvGrpSpPr>
          <p:nvPr/>
        </p:nvGrpSpPr>
        <p:grpSpPr bwMode="auto">
          <a:xfrm>
            <a:off x="9030970" y="1407590"/>
            <a:ext cx="765098" cy="621951"/>
            <a:chOff x="3686" y="2034"/>
            <a:chExt cx="310" cy="252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552" name="Freeform 20"/>
            <p:cNvSpPr>
              <a:spLocks noEditPoints="1"/>
            </p:cNvSpPr>
            <p:nvPr/>
          </p:nvSpPr>
          <p:spPr bwMode="auto">
            <a:xfrm>
              <a:off x="3686" y="2034"/>
              <a:ext cx="220" cy="201"/>
            </a:xfrm>
            <a:custGeom>
              <a:avLst/>
              <a:gdLst>
                <a:gd name="T0" fmla="*/ 87 w 91"/>
                <a:gd name="T1" fmla="*/ 32 h 83"/>
                <a:gd name="T2" fmla="*/ 91 w 91"/>
                <a:gd name="T3" fmla="*/ 32 h 83"/>
                <a:gd name="T4" fmla="*/ 45 w 91"/>
                <a:gd name="T5" fmla="*/ 0 h 83"/>
                <a:gd name="T6" fmla="*/ 0 w 91"/>
                <a:gd name="T7" fmla="*/ 39 h 83"/>
                <a:gd name="T8" fmla="*/ 18 w 91"/>
                <a:gd name="T9" fmla="*/ 69 h 83"/>
                <a:gd name="T10" fmla="*/ 14 w 91"/>
                <a:gd name="T11" fmla="*/ 83 h 83"/>
                <a:gd name="T12" fmla="*/ 30 w 91"/>
                <a:gd name="T13" fmla="*/ 75 h 83"/>
                <a:gd name="T14" fmla="*/ 45 w 91"/>
                <a:gd name="T15" fmla="*/ 77 h 83"/>
                <a:gd name="T16" fmla="*/ 50 w 91"/>
                <a:gd name="T17" fmla="*/ 77 h 83"/>
                <a:gd name="T18" fmla="*/ 48 w 91"/>
                <a:gd name="T19" fmla="*/ 67 h 83"/>
                <a:gd name="T20" fmla="*/ 87 w 91"/>
                <a:gd name="T21" fmla="*/ 32 h 83"/>
                <a:gd name="T22" fmla="*/ 62 w 91"/>
                <a:gd name="T23" fmla="*/ 19 h 83"/>
                <a:gd name="T24" fmla="*/ 68 w 91"/>
                <a:gd name="T25" fmla="*/ 25 h 83"/>
                <a:gd name="T26" fmla="*/ 62 w 91"/>
                <a:gd name="T27" fmla="*/ 31 h 83"/>
                <a:gd name="T28" fmla="*/ 56 w 91"/>
                <a:gd name="T29" fmla="*/ 25 h 83"/>
                <a:gd name="T30" fmla="*/ 62 w 91"/>
                <a:gd name="T31" fmla="*/ 19 h 83"/>
                <a:gd name="T32" fmla="*/ 31 w 91"/>
                <a:gd name="T33" fmla="*/ 31 h 83"/>
                <a:gd name="T34" fmla="*/ 24 w 91"/>
                <a:gd name="T35" fmla="*/ 25 h 83"/>
                <a:gd name="T36" fmla="*/ 31 w 91"/>
                <a:gd name="T37" fmla="*/ 19 h 83"/>
                <a:gd name="T38" fmla="*/ 36 w 91"/>
                <a:gd name="T39" fmla="*/ 25 h 83"/>
                <a:gd name="T40" fmla="*/ 31 w 91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83">
                  <a:moveTo>
                    <a:pt x="87" y="32"/>
                  </a:moveTo>
                  <a:cubicBezTo>
                    <a:pt x="88" y="32"/>
                    <a:pt x="89" y="32"/>
                    <a:pt x="91" y="32"/>
                  </a:cubicBezTo>
                  <a:cubicBezTo>
                    <a:pt x="87" y="14"/>
                    <a:pt x="68" y="0"/>
                    <a:pt x="45" y="0"/>
                  </a:cubicBezTo>
                  <a:cubicBezTo>
                    <a:pt x="21" y="0"/>
                    <a:pt x="0" y="17"/>
                    <a:pt x="0" y="39"/>
                  </a:cubicBezTo>
                  <a:cubicBezTo>
                    <a:pt x="0" y="51"/>
                    <a:pt x="7" y="61"/>
                    <a:pt x="18" y="69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5" y="76"/>
                    <a:pt x="40" y="77"/>
                    <a:pt x="45" y="77"/>
                  </a:cubicBezTo>
                  <a:cubicBezTo>
                    <a:pt x="47" y="77"/>
                    <a:pt x="48" y="77"/>
                    <a:pt x="50" y="77"/>
                  </a:cubicBezTo>
                  <a:cubicBezTo>
                    <a:pt x="49" y="74"/>
                    <a:pt x="48" y="71"/>
                    <a:pt x="48" y="67"/>
                  </a:cubicBezTo>
                  <a:cubicBezTo>
                    <a:pt x="48" y="48"/>
                    <a:pt x="65" y="32"/>
                    <a:pt x="87" y="32"/>
                  </a:cubicBezTo>
                  <a:close/>
                  <a:moveTo>
                    <a:pt x="62" y="19"/>
                  </a:moveTo>
                  <a:cubicBezTo>
                    <a:pt x="66" y="19"/>
                    <a:pt x="68" y="22"/>
                    <a:pt x="68" y="25"/>
                  </a:cubicBezTo>
                  <a:cubicBezTo>
                    <a:pt x="68" y="29"/>
                    <a:pt x="66" y="31"/>
                    <a:pt x="62" y="31"/>
                  </a:cubicBezTo>
                  <a:cubicBezTo>
                    <a:pt x="59" y="31"/>
                    <a:pt x="56" y="29"/>
                    <a:pt x="56" y="25"/>
                  </a:cubicBezTo>
                  <a:cubicBezTo>
                    <a:pt x="56" y="22"/>
                    <a:pt x="59" y="19"/>
                    <a:pt x="62" y="19"/>
                  </a:cubicBezTo>
                  <a:close/>
                  <a:moveTo>
                    <a:pt x="31" y="31"/>
                  </a:moveTo>
                  <a:cubicBezTo>
                    <a:pt x="27" y="31"/>
                    <a:pt x="24" y="29"/>
                    <a:pt x="24" y="25"/>
                  </a:cubicBezTo>
                  <a:cubicBezTo>
                    <a:pt x="24" y="22"/>
                    <a:pt x="27" y="19"/>
                    <a:pt x="31" y="19"/>
                  </a:cubicBezTo>
                  <a:cubicBezTo>
                    <a:pt x="34" y="19"/>
                    <a:pt x="36" y="22"/>
                    <a:pt x="36" y="25"/>
                  </a:cubicBezTo>
                  <a:cubicBezTo>
                    <a:pt x="36" y="29"/>
                    <a:pt x="34" y="31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3" name="Freeform 21"/>
            <p:cNvSpPr>
              <a:spLocks noEditPoints="1"/>
            </p:cNvSpPr>
            <p:nvPr/>
          </p:nvSpPr>
          <p:spPr bwMode="auto">
            <a:xfrm>
              <a:off x="3810" y="2116"/>
              <a:ext cx="186" cy="170"/>
            </a:xfrm>
            <a:custGeom>
              <a:avLst/>
              <a:gdLst>
                <a:gd name="T0" fmla="*/ 77 w 77"/>
                <a:gd name="T1" fmla="*/ 33 h 70"/>
                <a:gd name="T2" fmla="*/ 38 w 77"/>
                <a:gd name="T3" fmla="*/ 0 h 70"/>
                <a:gd name="T4" fmla="*/ 0 w 77"/>
                <a:gd name="T5" fmla="*/ 33 h 70"/>
                <a:gd name="T6" fmla="*/ 38 w 77"/>
                <a:gd name="T7" fmla="*/ 66 h 70"/>
                <a:gd name="T8" fmla="*/ 52 w 77"/>
                <a:gd name="T9" fmla="*/ 63 h 70"/>
                <a:gd name="T10" fmla="*/ 64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1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6 w 77"/>
                <a:gd name="T29" fmla="*/ 23 h 70"/>
                <a:gd name="T30" fmla="*/ 51 w 77"/>
                <a:gd name="T31" fmla="*/ 18 h 70"/>
                <a:gd name="T32" fmla="*/ 56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8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8" y="66"/>
                  </a:cubicBezTo>
                  <a:cubicBezTo>
                    <a:pt x="43" y="66"/>
                    <a:pt x="47" y="65"/>
                    <a:pt x="52" y="63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1" y="25"/>
                    <a:pt x="21" y="23"/>
                  </a:cubicBezTo>
                  <a:cubicBezTo>
                    <a:pt x="21" y="21"/>
                    <a:pt x="24" y="18"/>
                    <a:pt x="26" y="18"/>
                  </a:cubicBezTo>
                  <a:cubicBezTo>
                    <a:pt x="29" y="18"/>
                    <a:pt x="32" y="21"/>
                    <a:pt x="32" y="23"/>
                  </a:cubicBezTo>
                  <a:cubicBezTo>
                    <a:pt x="32" y="25"/>
                    <a:pt x="29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6" y="25"/>
                    <a:pt x="46" y="23"/>
                  </a:cubicBezTo>
                  <a:cubicBezTo>
                    <a:pt x="46" y="21"/>
                    <a:pt x="49" y="18"/>
                    <a:pt x="51" y="18"/>
                  </a:cubicBezTo>
                  <a:cubicBezTo>
                    <a:pt x="54" y="18"/>
                    <a:pt x="56" y="21"/>
                    <a:pt x="56" y="23"/>
                  </a:cubicBezTo>
                  <a:cubicBezTo>
                    <a:pt x="56" y="25"/>
                    <a:pt x="54" y="27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32" name="文本框 3631"/>
          <p:cNvSpPr txBox="1"/>
          <p:nvPr/>
        </p:nvSpPr>
        <p:spPr>
          <a:xfrm>
            <a:off x="2402623" y="3922759"/>
            <a:ext cx="112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u="sng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添加标题</a:t>
            </a:r>
          </a:p>
        </p:txBody>
      </p:sp>
      <p:sp>
        <p:nvSpPr>
          <p:cNvPr id="1555" name="文本框 1554"/>
          <p:cNvSpPr txBox="1"/>
          <p:nvPr/>
        </p:nvSpPr>
        <p:spPr>
          <a:xfrm>
            <a:off x="2342233" y="4196776"/>
            <a:ext cx="1187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3" name="文本框 1562"/>
          <p:cNvSpPr txBox="1"/>
          <p:nvPr/>
        </p:nvSpPr>
        <p:spPr>
          <a:xfrm>
            <a:off x="4568147" y="3922759"/>
            <a:ext cx="112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u="sng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添加标题</a:t>
            </a:r>
          </a:p>
        </p:txBody>
      </p:sp>
      <p:sp>
        <p:nvSpPr>
          <p:cNvPr id="1570" name="文本框 1569"/>
          <p:cNvSpPr txBox="1"/>
          <p:nvPr/>
        </p:nvSpPr>
        <p:spPr>
          <a:xfrm>
            <a:off x="6678438" y="3922759"/>
            <a:ext cx="112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u="sng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添加标题</a:t>
            </a:r>
          </a:p>
        </p:txBody>
      </p:sp>
      <p:sp>
        <p:nvSpPr>
          <p:cNvPr id="1584" name="文本框 1583"/>
          <p:cNvSpPr txBox="1"/>
          <p:nvPr/>
        </p:nvSpPr>
        <p:spPr>
          <a:xfrm>
            <a:off x="8860331" y="3922759"/>
            <a:ext cx="112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u="sng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添加标题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6227937" y="3649171"/>
            <a:ext cx="288250" cy="77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275441" y="3104194"/>
            <a:ext cx="1340710" cy="769910"/>
          </a:xfrm>
          <a:custGeom>
            <a:avLst/>
            <a:gdLst>
              <a:gd name="connsiteX0" fmla="*/ 595632 w 1191264"/>
              <a:gd name="connsiteY0" fmla="*/ 0 h 624922"/>
              <a:gd name="connsiteX1" fmla="*/ 1191264 w 1191264"/>
              <a:gd name="connsiteY1" fmla="*/ 595632 h 624922"/>
              <a:gd name="connsiteX2" fmla="*/ 1188311 w 1191264"/>
              <a:gd name="connsiteY2" fmla="*/ 624922 h 624922"/>
              <a:gd name="connsiteX3" fmla="*/ 2953 w 1191264"/>
              <a:gd name="connsiteY3" fmla="*/ 624922 h 624922"/>
              <a:gd name="connsiteX4" fmla="*/ 0 w 1191264"/>
              <a:gd name="connsiteY4" fmla="*/ 595632 h 624922"/>
              <a:gd name="connsiteX5" fmla="*/ 595632 w 1191264"/>
              <a:gd name="connsiteY5" fmla="*/ 0 h 624922"/>
              <a:gd name="connsiteX0" fmla="*/ 595632 w 1191264"/>
              <a:gd name="connsiteY0" fmla="*/ 27162 h 652084"/>
              <a:gd name="connsiteX1" fmla="*/ 1191264 w 1191264"/>
              <a:gd name="connsiteY1" fmla="*/ 622794 h 652084"/>
              <a:gd name="connsiteX2" fmla="*/ 1188311 w 1191264"/>
              <a:gd name="connsiteY2" fmla="*/ 652084 h 652084"/>
              <a:gd name="connsiteX3" fmla="*/ 2953 w 1191264"/>
              <a:gd name="connsiteY3" fmla="*/ 652084 h 652084"/>
              <a:gd name="connsiteX4" fmla="*/ 0 w 1191264"/>
              <a:gd name="connsiteY4" fmla="*/ 622794 h 652084"/>
              <a:gd name="connsiteX5" fmla="*/ 210612 w 1191264"/>
              <a:gd name="connsiteY5" fmla="*/ 153822 h 652084"/>
              <a:gd name="connsiteX6" fmla="*/ 595632 w 1191264"/>
              <a:gd name="connsiteY6" fmla="*/ 27162 h 652084"/>
              <a:gd name="connsiteX0" fmla="*/ 595632 w 1191264"/>
              <a:gd name="connsiteY0" fmla="*/ 27162 h 652084"/>
              <a:gd name="connsiteX1" fmla="*/ 982876 w 1191264"/>
              <a:gd name="connsiteY1" fmla="*/ 153823 h 652084"/>
              <a:gd name="connsiteX2" fmla="*/ 1191264 w 1191264"/>
              <a:gd name="connsiteY2" fmla="*/ 622794 h 652084"/>
              <a:gd name="connsiteX3" fmla="*/ 1188311 w 1191264"/>
              <a:gd name="connsiteY3" fmla="*/ 652084 h 652084"/>
              <a:gd name="connsiteX4" fmla="*/ 2953 w 1191264"/>
              <a:gd name="connsiteY4" fmla="*/ 652084 h 652084"/>
              <a:gd name="connsiteX5" fmla="*/ 0 w 1191264"/>
              <a:gd name="connsiteY5" fmla="*/ 622794 h 652084"/>
              <a:gd name="connsiteX6" fmla="*/ 210612 w 1191264"/>
              <a:gd name="connsiteY6" fmla="*/ 153822 h 652084"/>
              <a:gd name="connsiteX7" fmla="*/ 595632 w 1191264"/>
              <a:gd name="connsiteY7" fmla="*/ 27162 h 652084"/>
              <a:gd name="connsiteX0" fmla="*/ 595632 w 1191264"/>
              <a:gd name="connsiteY0" fmla="*/ 26358 h 651280"/>
              <a:gd name="connsiteX1" fmla="*/ 982876 w 1191264"/>
              <a:gd name="connsiteY1" fmla="*/ 153019 h 651280"/>
              <a:gd name="connsiteX2" fmla="*/ 1191264 w 1191264"/>
              <a:gd name="connsiteY2" fmla="*/ 621990 h 651280"/>
              <a:gd name="connsiteX3" fmla="*/ 1188311 w 1191264"/>
              <a:gd name="connsiteY3" fmla="*/ 651280 h 651280"/>
              <a:gd name="connsiteX4" fmla="*/ 2953 w 1191264"/>
              <a:gd name="connsiteY4" fmla="*/ 651280 h 651280"/>
              <a:gd name="connsiteX5" fmla="*/ 0 w 1191264"/>
              <a:gd name="connsiteY5" fmla="*/ 621990 h 651280"/>
              <a:gd name="connsiteX6" fmla="*/ 210612 w 1191264"/>
              <a:gd name="connsiteY6" fmla="*/ 153018 h 651280"/>
              <a:gd name="connsiteX7" fmla="*/ 595632 w 1191264"/>
              <a:gd name="connsiteY7" fmla="*/ 26358 h 651280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314 h 625236"/>
              <a:gd name="connsiteX1" fmla="*/ 982876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314 h 625236"/>
              <a:gd name="connsiteX1" fmla="*/ 1044167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1962 h 626884"/>
              <a:gd name="connsiteX1" fmla="*/ 1044167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962 h 626884"/>
              <a:gd name="connsiteX1" fmla="*/ 1105458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77 h 624999"/>
              <a:gd name="connsiteX1" fmla="*/ 1105458 w 1191264"/>
              <a:gd name="connsiteY1" fmla="*/ 126738 h 624999"/>
              <a:gd name="connsiteX2" fmla="*/ 1191264 w 1191264"/>
              <a:gd name="connsiteY2" fmla="*/ 595709 h 624999"/>
              <a:gd name="connsiteX3" fmla="*/ 1188311 w 1191264"/>
              <a:gd name="connsiteY3" fmla="*/ 624999 h 624999"/>
              <a:gd name="connsiteX4" fmla="*/ 2953 w 1191264"/>
              <a:gd name="connsiteY4" fmla="*/ 624999 h 624999"/>
              <a:gd name="connsiteX5" fmla="*/ 0 w 1191264"/>
              <a:gd name="connsiteY5" fmla="*/ 595709 h 624999"/>
              <a:gd name="connsiteX6" fmla="*/ 151079 w 1191264"/>
              <a:gd name="connsiteY6" fmla="*/ 116715 h 624999"/>
              <a:gd name="connsiteX7" fmla="*/ 595632 w 1191264"/>
              <a:gd name="connsiteY7" fmla="*/ 77 h 624999"/>
              <a:gd name="connsiteX0" fmla="*/ 595632 w 1191264"/>
              <a:gd name="connsiteY0" fmla="*/ 278 h 625200"/>
              <a:gd name="connsiteX1" fmla="*/ 1047660 w 1191264"/>
              <a:gd name="connsiteY1" fmla="*/ 137251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35 h 624957"/>
              <a:gd name="connsiteX1" fmla="*/ 1047660 w 1191264"/>
              <a:gd name="connsiteY1" fmla="*/ 137008 h 624957"/>
              <a:gd name="connsiteX2" fmla="*/ 1191264 w 1191264"/>
              <a:gd name="connsiteY2" fmla="*/ 595667 h 624957"/>
              <a:gd name="connsiteX3" fmla="*/ 1188311 w 1191264"/>
              <a:gd name="connsiteY3" fmla="*/ 624957 h 624957"/>
              <a:gd name="connsiteX4" fmla="*/ 2953 w 1191264"/>
              <a:gd name="connsiteY4" fmla="*/ 624957 h 624957"/>
              <a:gd name="connsiteX5" fmla="*/ 0 w 1191264"/>
              <a:gd name="connsiteY5" fmla="*/ 595667 h 624957"/>
              <a:gd name="connsiteX6" fmla="*/ 184676 w 1191264"/>
              <a:gd name="connsiteY6" fmla="*/ 129047 h 624957"/>
              <a:gd name="connsiteX7" fmla="*/ 595632 w 1191264"/>
              <a:gd name="connsiteY7" fmla="*/ 35 h 624957"/>
              <a:gd name="connsiteX0" fmla="*/ 595632 w 1191264"/>
              <a:gd name="connsiteY0" fmla="*/ 201 h 625123"/>
              <a:gd name="connsiteX1" fmla="*/ 1027502 w 1191264"/>
              <a:gd name="connsiteY1" fmla="*/ 149548 h 625123"/>
              <a:gd name="connsiteX2" fmla="*/ 1191264 w 1191264"/>
              <a:gd name="connsiteY2" fmla="*/ 595833 h 625123"/>
              <a:gd name="connsiteX3" fmla="*/ 1188311 w 1191264"/>
              <a:gd name="connsiteY3" fmla="*/ 625123 h 625123"/>
              <a:gd name="connsiteX4" fmla="*/ 2953 w 1191264"/>
              <a:gd name="connsiteY4" fmla="*/ 625123 h 625123"/>
              <a:gd name="connsiteX5" fmla="*/ 0 w 1191264"/>
              <a:gd name="connsiteY5" fmla="*/ 595833 h 625123"/>
              <a:gd name="connsiteX6" fmla="*/ 184676 w 1191264"/>
              <a:gd name="connsiteY6" fmla="*/ 129213 h 625123"/>
              <a:gd name="connsiteX7" fmla="*/ 595632 w 1191264"/>
              <a:gd name="connsiteY7" fmla="*/ 201 h 62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64" h="625123">
                <a:moveTo>
                  <a:pt x="595632" y="201"/>
                </a:moveTo>
                <a:cubicBezTo>
                  <a:pt x="736103" y="3590"/>
                  <a:pt x="928230" y="50276"/>
                  <a:pt x="1027502" y="149548"/>
                </a:cubicBezTo>
                <a:cubicBezTo>
                  <a:pt x="1126774" y="248820"/>
                  <a:pt x="1157025" y="512790"/>
                  <a:pt x="1191264" y="595833"/>
                </a:cubicBezTo>
                <a:lnTo>
                  <a:pt x="1188311" y="625123"/>
                </a:lnTo>
                <a:lnTo>
                  <a:pt x="2953" y="625123"/>
                </a:lnTo>
                <a:lnTo>
                  <a:pt x="0" y="595833"/>
                </a:lnTo>
                <a:cubicBezTo>
                  <a:pt x="34610" y="512789"/>
                  <a:pt x="73146" y="246873"/>
                  <a:pt x="184676" y="129213"/>
                </a:cubicBezTo>
                <a:cubicBezTo>
                  <a:pt x="308464" y="36070"/>
                  <a:pt x="455161" y="-3188"/>
                  <a:pt x="595632" y="20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85000">
                <a:srgbClr val="FFFFFF">
                  <a:alpha val="30000"/>
                </a:srgbClr>
              </a:gs>
              <a:gs pos="71000">
                <a:srgbClr val="FFFFFF">
                  <a:alpha val="25000"/>
                </a:srgbClr>
              </a:gs>
              <a:gs pos="56000">
                <a:srgbClr val="FFFFFF">
                  <a:alpha val="9000"/>
                </a:srgbClr>
              </a:gs>
              <a:gs pos="100000">
                <a:schemeClr val="bg1">
                  <a:alpha val="34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任意多边形 83"/>
          <p:cNvSpPr/>
          <p:nvPr/>
        </p:nvSpPr>
        <p:spPr>
          <a:xfrm rot="16200000">
            <a:off x="1528887" y="4302377"/>
            <a:ext cx="1547667" cy="226011"/>
          </a:xfrm>
          <a:custGeom>
            <a:avLst/>
            <a:gdLst>
              <a:gd name="connsiteX0" fmla="*/ 595632 w 1191264"/>
              <a:gd name="connsiteY0" fmla="*/ 0 h 624922"/>
              <a:gd name="connsiteX1" fmla="*/ 1191264 w 1191264"/>
              <a:gd name="connsiteY1" fmla="*/ 595632 h 624922"/>
              <a:gd name="connsiteX2" fmla="*/ 1188311 w 1191264"/>
              <a:gd name="connsiteY2" fmla="*/ 624922 h 624922"/>
              <a:gd name="connsiteX3" fmla="*/ 2953 w 1191264"/>
              <a:gd name="connsiteY3" fmla="*/ 624922 h 624922"/>
              <a:gd name="connsiteX4" fmla="*/ 0 w 1191264"/>
              <a:gd name="connsiteY4" fmla="*/ 595632 h 624922"/>
              <a:gd name="connsiteX5" fmla="*/ 595632 w 1191264"/>
              <a:gd name="connsiteY5" fmla="*/ 0 h 624922"/>
              <a:gd name="connsiteX0" fmla="*/ 595632 w 1191264"/>
              <a:gd name="connsiteY0" fmla="*/ 27162 h 652084"/>
              <a:gd name="connsiteX1" fmla="*/ 1191264 w 1191264"/>
              <a:gd name="connsiteY1" fmla="*/ 622794 h 652084"/>
              <a:gd name="connsiteX2" fmla="*/ 1188311 w 1191264"/>
              <a:gd name="connsiteY2" fmla="*/ 652084 h 652084"/>
              <a:gd name="connsiteX3" fmla="*/ 2953 w 1191264"/>
              <a:gd name="connsiteY3" fmla="*/ 652084 h 652084"/>
              <a:gd name="connsiteX4" fmla="*/ 0 w 1191264"/>
              <a:gd name="connsiteY4" fmla="*/ 622794 h 652084"/>
              <a:gd name="connsiteX5" fmla="*/ 210612 w 1191264"/>
              <a:gd name="connsiteY5" fmla="*/ 153822 h 652084"/>
              <a:gd name="connsiteX6" fmla="*/ 595632 w 1191264"/>
              <a:gd name="connsiteY6" fmla="*/ 27162 h 652084"/>
              <a:gd name="connsiteX0" fmla="*/ 595632 w 1191264"/>
              <a:gd name="connsiteY0" fmla="*/ 27162 h 652084"/>
              <a:gd name="connsiteX1" fmla="*/ 982876 w 1191264"/>
              <a:gd name="connsiteY1" fmla="*/ 153823 h 652084"/>
              <a:gd name="connsiteX2" fmla="*/ 1191264 w 1191264"/>
              <a:gd name="connsiteY2" fmla="*/ 622794 h 652084"/>
              <a:gd name="connsiteX3" fmla="*/ 1188311 w 1191264"/>
              <a:gd name="connsiteY3" fmla="*/ 652084 h 652084"/>
              <a:gd name="connsiteX4" fmla="*/ 2953 w 1191264"/>
              <a:gd name="connsiteY4" fmla="*/ 652084 h 652084"/>
              <a:gd name="connsiteX5" fmla="*/ 0 w 1191264"/>
              <a:gd name="connsiteY5" fmla="*/ 622794 h 652084"/>
              <a:gd name="connsiteX6" fmla="*/ 210612 w 1191264"/>
              <a:gd name="connsiteY6" fmla="*/ 153822 h 652084"/>
              <a:gd name="connsiteX7" fmla="*/ 595632 w 1191264"/>
              <a:gd name="connsiteY7" fmla="*/ 27162 h 652084"/>
              <a:gd name="connsiteX0" fmla="*/ 595632 w 1191264"/>
              <a:gd name="connsiteY0" fmla="*/ 26358 h 651280"/>
              <a:gd name="connsiteX1" fmla="*/ 982876 w 1191264"/>
              <a:gd name="connsiteY1" fmla="*/ 153019 h 651280"/>
              <a:gd name="connsiteX2" fmla="*/ 1191264 w 1191264"/>
              <a:gd name="connsiteY2" fmla="*/ 621990 h 651280"/>
              <a:gd name="connsiteX3" fmla="*/ 1188311 w 1191264"/>
              <a:gd name="connsiteY3" fmla="*/ 651280 h 651280"/>
              <a:gd name="connsiteX4" fmla="*/ 2953 w 1191264"/>
              <a:gd name="connsiteY4" fmla="*/ 651280 h 651280"/>
              <a:gd name="connsiteX5" fmla="*/ 0 w 1191264"/>
              <a:gd name="connsiteY5" fmla="*/ 621990 h 651280"/>
              <a:gd name="connsiteX6" fmla="*/ 210612 w 1191264"/>
              <a:gd name="connsiteY6" fmla="*/ 153018 h 651280"/>
              <a:gd name="connsiteX7" fmla="*/ 595632 w 1191264"/>
              <a:gd name="connsiteY7" fmla="*/ 26358 h 651280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314 h 625236"/>
              <a:gd name="connsiteX1" fmla="*/ 982876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314 h 625236"/>
              <a:gd name="connsiteX1" fmla="*/ 1044167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1962 h 626884"/>
              <a:gd name="connsiteX1" fmla="*/ 1044167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962 h 626884"/>
              <a:gd name="connsiteX1" fmla="*/ 1105458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77 h 624999"/>
              <a:gd name="connsiteX1" fmla="*/ 1105458 w 1191264"/>
              <a:gd name="connsiteY1" fmla="*/ 126738 h 624999"/>
              <a:gd name="connsiteX2" fmla="*/ 1191264 w 1191264"/>
              <a:gd name="connsiteY2" fmla="*/ 595709 h 624999"/>
              <a:gd name="connsiteX3" fmla="*/ 1188311 w 1191264"/>
              <a:gd name="connsiteY3" fmla="*/ 624999 h 624999"/>
              <a:gd name="connsiteX4" fmla="*/ 2953 w 1191264"/>
              <a:gd name="connsiteY4" fmla="*/ 624999 h 624999"/>
              <a:gd name="connsiteX5" fmla="*/ 0 w 1191264"/>
              <a:gd name="connsiteY5" fmla="*/ 595709 h 624999"/>
              <a:gd name="connsiteX6" fmla="*/ 151079 w 1191264"/>
              <a:gd name="connsiteY6" fmla="*/ 116715 h 624999"/>
              <a:gd name="connsiteX7" fmla="*/ 595632 w 1191264"/>
              <a:gd name="connsiteY7" fmla="*/ 77 h 624999"/>
              <a:gd name="connsiteX0" fmla="*/ 595632 w 1191264"/>
              <a:gd name="connsiteY0" fmla="*/ 278 h 625200"/>
              <a:gd name="connsiteX1" fmla="*/ 1047660 w 1191264"/>
              <a:gd name="connsiteY1" fmla="*/ 137251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278 h 625200"/>
              <a:gd name="connsiteX1" fmla="*/ 976679 w 1191264"/>
              <a:gd name="connsiteY1" fmla="*/ 137250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153 h 625075"/>
              <a:gd name="connsiteX1" fmla="*/ 976679 w 1191264"/>
              <a:gd name="connsiteY1" fmla="*/ 137125 h 625075"/>
              <a:gd name="connsiteX2" fmla="*/ 1191264 w 1191264"/>
              <a:gd name="connsiteY2" fmla="*/ 595785 h 625075"/>
              <a:gd name="connsiteX3" fmla="*/ 1188311 w 1191264"/>
              <a:gd name="connsiteY3" fmla="*/ 625075 h 625075"/>
              <a:gd name="connsiteX4" fmla="*/ 2953 w 1191264"/>
              <a:gd name="connsiteY4" fmla="*/ 625075 h 625075"/>
              <a:gd name="connsiteX5" fmla="*/ 0 w 1191264"/>
              <a:gd name="connsiteY5" fmla="*/ 595785 h 625075"/>
              <a:gd name="connsiteX6" fmla="*/ 198400 w 1191264"/>
              <a:gd name="connsiteY6" fmla="*/ 154945 h 625075"/>
              <a:gd name="connsiteX7" fmla="*/ 595632 w 1191264"/>
              <a:gd name="connsiteY7" fmla="*/ 153 h 625075"/>
              <a:gd name="connsiteX0" fmla="*/ 589717 w 1191264"/>
              <a:gd name="connsiteY0" fmla="*/ 47 h 720355"/>
              <a:gd name="connsiteX1" fmla="*/ 976679 w 1191264"/>
              <a:gd name="connsiteY1" fmla="*/ 232405 h 720355"/>
              <a:gd name="connsiteX2" fmla="*/ 1191264 w 1191264"/>
              <a:gd name="connsiteY2" fmla="*/ 691065 h 720355"/>
              <a:gd name="connsiteX3" fmla="*/ 1188311 w 1191264"/>
              <a:gd name="connsiteY3" fmla="*/ 720355 h 720355"/>
              <a:gd name="connsiteX4" fmla="*/ 2953 w 1191264"/>
              <a:gd name="connsiteY4" fmla="*/ 720355 h 720355"/>
              <a:gd name="connsiteX5" fmla="*/ 0 w 1191264"/>
              <a:gd name="connsiteY5" fmla="*/ 691065 h 720355"/>
              <a:gd name="connsiteX6" fmla="*/ 198400 w 1191264"/>
              <a:gd name="connsiteY6" fmla="*/ 250225 h 720355"/>
              <a:gd name="connsiteX7" fmla="*/ 589717 w 1191264"/>
              <a:gd name="connsiteY7" fmla="*/ 47 h 7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64" h="720355">
                <a:moveTo>
                  <a:pt x="589717" y="47"/>
                </a:moveTo>
                <a:cubicBezTo>
                  <a:pt x="719430" y="-2923"/>
                  <a:pt x="877407" y="133133"/>
                  <a:pt x="976679" y="232405"/>
                </a:cubicBezTo>
                <a:cubicBezTo>
                  <a:pt x="1075951" y="331677"/>
                  <a:pt x="1157025" y="608022"/>
                  <a:pt x="1191264" y="691065"/>
                </a:cubicBezTo>
                <a:lnTo>
                  <a:pt x="1188311" y="720355"/>
                </a:lnTo>
                <a:lnTo>
                  <a:pt x="2953" y="720355"/>
                </a:lnTo>
                <a:lnTo>
                  <a:pt x="0" y="691065"/>
                </a:lnTo>
                <a:cubicBezTo>
                  <a:pt x="34610" y="608021"/>
                  <a:pt x="86870" y="367885"/>
                  <a:pt x="198400" y="250225"/>
                </a:cubicBezTo>
                <a:cubicBezTo>
                  <a:pt x="322188" y="157082"/>
                  <a:pt x="460004" y="3017"/>
                  <a:pt x="589717" y="47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alpha val="0"/>
                </a:schemeClr>
              </a:gs>
              <a:gs pos="86000">
                <a:srgbClr val="FFFFFF"/>
              </a:gs>
              <a:gs pos="54000">
                <a:srgbClr val="FFFFFF">
                  <a:alpha val="28000"/>
                </a:srgbClr>
              </a:gs>
              <a:gs pos="30000">
                <a:srgbClr val="FFFFFF">
                  <a:alpha val="9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 rot="16200000">
            <a:off x="3284314" y="4106996"/>
            <a:ext cx="2365156" cy="226011"/>
          </a:xfrm>
          <a:custGeom>
            <a:avLst/>
            <a:gdLst>
              <a:gd name="connsiteX0" fmla="*/ 595632 w 1191264"/>
              <a:gd name="connsiteY0" fmla="*/ 0 h 624922"/>
              <a:gd name="connsiteX1" fmla="*/ 1191264 w 1191264"/>
              <a:gd name="connsiteY1" fmla="*/ 595632 h 624922"/>
              <a:gd name="connsiteX2" fmla="*/ 1188311 w 1191264"/>
              <a:gd name="connsiteY2" fmla="*/ 624922 h 624922"/>
              <a:gd name="connsiteX3" fmla="*/ 2953 w 1191264"/>
              <a:gd name="connsiteY3" fmla="*/ 624922 h 624922"/>
              <a:gd name="connsiteX4" fmla="*/ 0 w 1191264"/>
              <a:gd name="connsiteY4" fmla="*/ 595632 h 624922"/>
              <a:gd name="connsiteX5" fmla="*/ 595632 w 1191264"/>
              <a:gd name="connsiteY5" fmla="*/ 0 h 624922"/>
              <a:gd name="connsiteX0" fmla="*/ 595632 w 1191264"/>
              <a:gd name="connsiteY0" fmla="*/ 27162 h 652084"/>
              <a:gd name="connsiteX1" fmla="*/ 1191264 w 1191264"/>
              <a:gd name="connsiteY1" fmla="*/ 622794 h 652084"/>
              <a:gd name="connsiteX2" fmla="*/ 1188311 w 1191264"/>
              <a:gd name="connsiteY2" fmla="*/ 652084 h 652084"/>
              <a:gd name="connsiteX3" fmla="*/ 2953 w 1191264"/>
              <a:gd name="connsiteY3" fmla="*/ 652084 h 652084"/>
              <a:gd name="connsiteX4" fmla="*/ 0 w 1191264"/>
              <a:gd name="connsiteY4" fmla="*/ 622794 h 652084"/>
              <a:gd name="connsiteX5" fmla="*/ 210612 w 1191264"/>
              <a:gd name="connsiteY5" fmla="*/ 153822 h 652084"/>
              <a:gd name="connsiteX6" fmla="*/ 595632 w 1191264"/>
              <a:gd name="connsiteY6" fmla="*/ 27162 h 652084"/>
              <a:gd name="connsiteX0" fmla="*/ 595632 w 1191264"/>
              <a:gd name="connsiteY0" fmla="*/ 27162 h 652084"/>
              <a:gd name="connsiteX1" fmla="*/ 982876 w 1191264"/>
              <a:gd name="connsiteY1" fmla="*/ 153823 h 652084"/>
              <a:gd name="connsiteX2" fmla="*/ 1191264 w 1191264"/>
              <a:gd name="connsiteY2" fmla="*/ 622794 h 652084"/>
              <a:gd name="connsiteX3" fmla="*/ 1188311 w 1191264"/>
              <a:gd name="connsiteY3" fmla="*/ 652084 h 652084"/>
              <a:gd name="connsiteX4" fmla="*/ 2953 w 1191264"/>
              <a:gd name="connsiteY4" fmla="*/ 652084 h 652084"/>
              <a:gd name="connsiteX5" fmla="*/ 0 w 1191264"/>
              <a:gd name="connsiteY5" fmla="*/ 622794 h 652084"/>
              <a:gd name="connsiteX6" fmla="*/ 210612 w 1191264"/>
              <a:gd name="connsiteY6" fmla="*/ 153822 h 652084"/>
              <a:gd name="connsiteX7" fmla="*/ 595632 w 1191264"/>
              <a:gd name="connsiteY7" fmla="*/ 27162 h 652084"/>
              <a:gd name="connsiteX0" fmla="*/ 595632 w 1191264"/>
              <a:gd name="connsiteY0" fmla="*/ 26358 h 651280"/>
              <a:gd name="connsiteX1" fmla="*/ 982876 w 1191264"/>
              <a:gd name="connsiteY1" fmla="*/ 153019 h 651280"/>
              <a:gd name="connsiteX2" fmla="*/ 1191264 w 1191264"/>
              <a:gd name="connsiteY2" fmla="*/ 621990 h 651280"/>
              <a:gd name="connsiteX3" fmla="*/ 1188311 w 1191264"/>
              <a:gd name="connsiteY3" fmla="*/ 651280 h 651280"/>
              <a:gd name="connsiteX4" fmla="*/ 2953 w 1191264"/>
              <a:gd name="connsiteY4" fmla="*/ 651280 h 651280"/>
              <a:gd name="connsiteX5" fmla="*/ 0 w 1191264"/>
              <a:gd name="connsiteY5" fmla="*/ 621990 h 651280"/>
              <a:gd name="connsiteX6" fmla="*/ 210612 w 1191264"/>
              <a:gd name="connsiteY6" fmla="*/ 153018 h 651280"/>
              <a:gd name="connsiteX7" fmla="*/ 595632 w 1191264"/>
              <a:gd name="connsiteY7" fmla="*/ 26358 h 651280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314 h 625236"/>
              <a:gd name="connsiteX1" fmla="*/ 982876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314 h 625236"/>
              <a:gd name="connsiteX1" fmla="*/ 1044167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1962 h 626884"/>
              <a:gd name="connsiteX1" fmla="*/ 1044167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962 h 626884"/>
              <a:gd name="connsiteX1" fmla="*/ 1105458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77 h 624999"/>
              <a:gd name="connsiteX1" fmla="*/ 1105458 w 1191264"/>
              <a:gd name="connsiteY1" fmla="*/ 126738 h 624999"/>
              <a:gd name="connsiteX2" fmla="*/ 1191264 w 1191264"/>
              <a:gd name="connsiteY2" fmla="*/ 595709 h 624999"/>
              <a:gd name="connsiteX3" fmla="*/ 1188311 w 1191264"/>
              <a:gd name="connsiteY3" fmla="*/ 624999 h 624999"/>
              <a:gd name="connsiteX4" fmla="*/ 2953 w 1191264"/>
              <a:gd name="connsiteY4" fmla="*/ 624999 h 624999"/>
              <a:gd name="connsiteX5" fmla="*/ 0 w 1191264"/>
              <a:gd name="connsiteY5" fmla="*/ 595709 h 624999"/>
              <a:gd name="connsiteX6" fmla="*/ 151079 w 1191264"/>
              <a:gd name="connsiteY6" fmla="*/ 116715 h 624999"/>
              <a:gd name="connsiteX7" fmla="*/ 595632 w 1191264"/>
              <a:gd name="connsiteY7" fmla="*/ 77 h 624999"/>
              <a:gd name="connsiteX0" fmla="*/ 595632 w 1191264"/>
              <a:gd name="connsiteY0" fmla="*/ 278 h 625200"/>
              <a:gd name="connsiteX1" fmla="*/ 1047660 w 1191264"/>
              <a:gd name="connsiteY1" fmla="*/ 137251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278 h 625200"/>
              <a:gd name="connsiteX1" fmla="*/ 976679 w 1191264"/>
              <a:gd name="connsiteY1" fmla="*/ 137250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153 h 625075"/>
              <a:gd name="connsiteX1" fmla="*/ 976679 w 1191264"/>
              <a:gd name="connsiteY1" fmla="*/ 137125 h 625075"/>
              <a:gd name="connsiteX2" fmla="*/ 1191264 w 1191264"/>
              <a:gd name="connsiteY2" fmla="*/ 595785 h 625075"/>
              <a:gd name="connsiteX3" fmla="*/ 1188311 w 1191264"/>
              <a:gd name="connsiteY3" fmla="*/ 625075 h 625075"/>
              <a:gd name="connsiteX4" fmla="*/ 2953 w 1191264"/>
              <a:gd name="connsiteY4" fmla="*/ 625075 h 625075"/>
              <a:gd name="connsiteX5" fmla="*/ 0 w 1191264"/>
              <a:gd name="connsiteY5" fmla="*/ 595785 h 625075"/>
              <a:gd name="connsiteX6" fmla="*/ 198400 w 1191264"/>
              <a:gd name="connsiteY6" fmla="*/ 154945 h 625075"/>
              <a:gd name="connsiteX7" fmla="*/ 595632 w 1191264"/>
              <a:gd name="connsiteY7" fmla="*/ 153 h 625075"/>
              <a:gd name="connsiteX0" fmla="*/ 589717 w 1191264"/>
              <a:gd name="connsiteY0" fmla="*/ 47 h 720355"/>
              <a:gd name="connsiteX1" fmla="*/ 976679 w 1191264"/>
              <a:gd name="connsiteY1" fmla="*/ 232405 h 720355"/>
              <a:gd name="connsiteX2" fmla="*/ 1191264 w 1191264"/>
              <a:gd name="connsiteY2" fmla="*/ 691065 h 720355"/>
              <a:gd name="connsiteX3" fmla="*/ 1188311 w 1191264"/>
              <a:gd name="connsiteY3" fmla="*/ 720355 h 720355"/>
              <a:gd name="connsiteX4" fmla="*/ 2953 w 1191264"/>
              <a:gd name="connsiteY4" fmla="*/ 720355 h 720355"/>
              <a:gd name="connsiteX5" fmla="*/ 0 w 1191264"/>
              <a:gd name="connsiteY5" fmla="*/ 691065 h 720355"/>
              <a:gd name="connsiteX6" fmla="*/ 198400 w 1191264"/>
              <a:gd name="connsiteY6" fmla="*/ 250225 h 720355"/>
              <a:gd name="connsiteX7" fmla="*/ 589717 w 1191264"/>
              <a:gd name="connsiteY7" fmla="*/ 47 h 7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64" h="720355">
                <a:moveTo>
                  <a:pt x="589717" y="47"/>
                </a:moveTo>
                <a:cubicBezTo>
                  <a:pt x="719430" y="-2923"/>
                  <a:pt x="877407" y="133133"/>
                  <a:pt x="976679" y="232405"/>
                </a:cubicBezTo>
                <a:cubicBezTo>
                  <a:pt x="1075951" y="331677"/>
                  <a:pt x="1157025" y="608022"/>
                  <a:pt x="1191264" y="691065"/>
                </a:cubicBezTo>
                <a:lnTo>
                  <a:pt x="1188311" y="720355"/>
                </a:lnTo>
                <a:lnTo>
                  <a:pt x="2953" y="720355"/>
                </a:lnTo>
                <a:lnTo>
                  <a:pt x="0" y="691065"/>
                </a:lnTo>
                <a:cubicBezTo>
                  <a:pt x="34610" y="608021"/>
                  <a:pt x="86870" y="367885"/>
                  <a:pt x="198400" y="250225"/>
                </a:cubicBezTo>
                <a:cubicBezTo>
                  <a:pt x="322188" y="157082"/>
                  <a:pt x="460004" y="3017"/>
                  <a:pt x="589717" y="47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alpha val="0"/>
                </a:schemeClr>
              </a:gs>
              <a:gs pos="86000">
                <a:srgbClr val="FFFFFF"/>
              </a:gs>
              <a:gs pos="54000">
                <a:srgbClr val="FFFFFF">
                  <a:alpha val="28000"/>
                </a:srgbClr>
              </a:gs>
              <a:gs pos="30000">
                <a:srgbClr val="FFFFFF">
                  <a:alpha val="9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 rot="16200000">
            <a:off x="5132064" y="3815104"/>
            <a:ext cx="2979420" cy="226011"/>
          </a:xfrm>
          <a:custGeom>
            <a:avLst/>
            <a:gdLst>
              <a:gd name="connsiteX0" fmla="*/ 595632 w 1191264"/>
              <a:gd name="connsiteY0" fmla="*/ 0 h 624922"/>
              <a:gd name="connsiteX1" fmla="*/ 1191264 w 1191264"/>
              <a:gd name="connsiteY1" fmla="*/ 595632 h 624922"/>
              <a:gd name="connsiteX2" fmla="*/ 1188311 w 1191264"/>
              <a:gd name="connsiteY2" fmla="*/ 624922 h 624922"/>
              <a:gd name="connsiteX3" fmla="*/ 2953 w 1191264"/>
              <a:gd name="connsiteY3" fmla="*/ 624922 h 624922"/>
              <a:gd name="connsiteX4" fmla="*/ 0 w 1191264"/>
              <a:gd name="connsiteY4" fmla="*/ 595632 h 624922"/>
              <a:gd name="connsiteX5" fmla="*/ 595632 w 1191264"/>
              <a:gd name="connsiteY5" fmla="*/ 0 h 624922"/>
              <a:gd name="connsiteX0" fmla="*/ 595632 w 1191264"/>
              <a:gd name="connsiteY0" fmla="*/ 27162 h 652084"/>
              <a:gd name="connsiteX1" fmla="*/ 1191264 w 1191264"/>
              <a:gd name="connsiteY1" fmla="*/ 622794 h 652084"/>
              <a:gd name="connsiteX2" fmla="*/ 1188311 w 1191264"/>
              <a:gd name="connsiteY2" fmla="*/ 652084 h 652084"/>
              <a:gd name="connsiteX3" fmla="*/ 2953 w 1191264"/>
              <a:gd name="connsiteY3" fmla="*/ 652084 h 652084"/>
              <a:gd name="connsiteX4" fmla="*/ 0 w 1191264"/>
              <a:gd name="connsiteY4" fmla="*/ 622794 h 652084"/>
              <a:gd name="connsiteX5" fmla="*/ 210612 w 1191264"/>
              <a:gd name="connsiteY5" fmla="*/ 153822 h 652084"/>
              <a:gd name="connsiteX6" fmla="*/ 595632 w 1191264"/>
              <a:gd name="connsiteY6" fmla="*/ 27162 h 652084"/>
              <a:gd name="connsiteX0" fmla="*/ 595632 w 1191264"/>
              <a:gd name="connsiteY0" fmla="*/ 27162 h 652084"/>
              <a:gd name="connsiteX1" fmla="*/ 982876 w 1191264"/>
              <a:gd name="connsiteY1" fmla="*/ 153823 h 652084"/>
              <a:gd name="connsiteX2" fmla="*/ 1191264 w 1191264"/>
              <a:gd name="connsiteY2" fmla="*/ 622794 h 652084"/>
              <a:gd name="connsiteX3" fmla="*/ 1188311 w 1191264"/>
              <a:gd name="connsiteY3" fmla="*/ 652084 h 652084"/>
              <a:gd name="connsiteX4" fmla="*/ 2953 w 1191264"/>
              <a:gd name="connsiteY4" fmla="*/ 652084 h 652084"/>
              <a:gd name="connsiteX5" fmla="*/ 0 w 1191264"/>
              <a:gd name="connsiteY5" fmla="*/ 622794 h 652084"/>
              <a:gd name="connsiteX6" fmla="*/ 210612 w 1191264"/>
              <a:gd name="connsiteY6" fmla="*/ 153822 h 652084"/>
              <a:gd name="connsiteX7" fmla="*/ 595632 w 1191264"/>
              <a:gd name="connsiteY7" fmla="*/ 27162 h 652084"/>
              <a:gd name="connsiteX0" fmla="*/ 595632 w 1191264"/>
              <a:gd name="connsiteY0" fmla="*/ 26358 h 651280"/>
              <a:gd name="connsiteX1" fmla="*/ 982876 w 1191264"/>
              <a:gd name="connsiteY1" fmla="*/ 153019 h 651280"/>
              <a:gd name="connsiteX2" fmla="*/ 1191264 w 1191264"/>
              <a:gd name="connsiteY2" fmla="*/ 621990 h 651280"/>
              <a:gd name="connsiteX3" fmla="*/ 1188311 w 1191264"/>
              <a:gd name="connsiteY3" fmla="*/ 651280 h 651280"/>
              <a:gd name="connsiteX4" fmla="*/ 2953 w 1191264"/>
              <a:gd name="connsiteY4" fmla="*/ 651280 h 651280"/>
              <a:gd name="connsiteX5" fmla="*/ 0 w 1191264"/>
              <a:gd name="connsiteY5" fmla="*/ 621990 h 651280"/>
              <a:gd name="connsiteX6" fmla="*/ 210612 w 1191264"/>
              <a:gd name="connsiteY6" fmla="*/ 153018 h 651280"/>
              <a:gd name="connsiteX7" fmla="*/ 595632 w 1191264"/>
              <a:gd name="connsiteY7" fmla="*/ 26358 h 651280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314 h 625236"/>
              <a:gd name="connsiteX1" fmla="*/ 982876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314 h 625236"/>
              <a:gd name="connsiteX1" fmla="*/ 1044167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1962 h 626884"/>
              <a:gd name="connsiteX1" fmla="*/ 1044167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962 h 626884"/>
              <a:gd name="connsiteX1" fmla="*/ 1105458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77 h 624999"/>
              <a:gd name="connsiteX1" fmla="*/ 1105458 w 1191264"/>
              <a:gd name="connsiteY1" fmla="*/ 126738 h 624999"/>
              <a:gd name="connsiteX2" fmla="*/ 1191264 w 1191264"/>
              <a:gd name="connsiteY2" fmla="*/ 595709 h 624999"/>
              <a:gd name="connsiteX3" fmla="*/ 1188311 w 1191264"/>
              <a:gd name="connsiteY3" fmla="*/ 624999 h 624999"/>
              <a:gd name="connsiteX4" fmla="*/ 2953 w 1191264"/>
              <a:gd name="connsiteY4" fmla="*/ 624999 h 624999"/>
              <a:gd name="connsiteX5" fmla="*/ 0 w 1191264"/>
              <a:gd name="connsiteY5" fmla="*/ 595709 h 624999"/>
              <a:gd name="connsiteX6" fmla="*/ 151079 w 1191264"/>
              <a:gd name="connsiteY6" fmla="*/ 116715 h 624999"/>
              <a:gd name="connsiteX7" fmla="*/ 595632 w 1191264"/>
              <a:gd name="connsiteY7" fmla="*/ 77 h 624999"/>
              <a:gd name="connsiteX0" fmla="*/ 595632 w 1191264"/>
              <a:gd name="connsiteY0" fmla="*/ 278 h 625200"/>
              <a:gd name="connsiteX1" fmla="*/ 1047660 w 1191264"/>
              <a:gd name="connsiteY1" fmla="*/ 137251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278 h 625200"/>
              <a:gd name="connsiteX1" fmla="*/ 976679 w 1191264"/>
              <a:gd name="connsiteY1" fmla="*/ 137250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153 h 625075"/>
              <a:gd name="connsiteX1" fmla="*/ 976679 w 1191264"/>
              <a:gd name="connsiteY1" fmla="*/ 137125 h 625075"/>
              <a:gd name="connsiteX2" fmla="*/ 1191264 w 1191264"/>
              <a:gd name="connsiteY2" fmla="*/ 595785 h 625075"/>
              <a:gd name="connsiteX3" fmla="*/ 1188311 w 1191264"/>
              <a:gd name="connsiteY3" fmla="*/ 625075 h 625075"/>
              <a:gd name="connsiteX4" fmla="*/ 2953 w 1191264"/>
              <a:gd name="connsiteY4" fmla="*/ 625075 h 625075"/>
              <a:gd name="connsiteX5" fmla="*/ 0 w 1191264"/>
              <a:gd name="connsiteY5" fmla="*/ 595785 h 625075"/>
              <a:gd name="connsiteX6" fmla="*/ 198400 w 1191264"/>
              <a:gd name="connsiteY6" fmla="*/ 154945 h 625075"/>
              <a:gd name="connsiteX7" fmla="*/ 595632 w 1191264"/>
              <a:gd name="connsiteY7" fmla="*/ 153 h 625075"/>
              <a:gd name="connsiteX0" fmla="*/ 589717 w 1191264"/>
              <a:gd name="connsiteY0" fmla="*/ 47 h 720355"/>
              <a:gd name="connsiteX1" fmla="*/ 976679 w 1191264"/>
              <a:gd name="connsiteY1" fmla="*/ 232405 h 720355"/>
              <a:gd name="connsiteX2" fmla="*/ 1191264 w 1191264"/>
              <a:gd name="connsiteY2" fmla="*/ 691065 h 720355"/>
              <a:gd name="connsiteX3" fmla="*/ 1188311 w 1191264"/>
              <a:gd name="connsiteY3" fmla="*/ 720355 h 720355"/>
              <a:gd name="connsiteX4" fmla="*/ 2953 w 1191264"/>
              <a:gd name="connsiteY4" fmla="*/ 720355 h 720355"/>
              <a:gd name="connsiteX5" fmla="*/ 0 w 1191264"/>
              <a:gd name="connsiteY5" fmla="*/ 691065 h 720355"/>
              <a:gd name="connsiteX6" fmla="*/ 198400 w 1191264"/>
              <a:gd name="connsiteY6" fmla="*/ 250225 h 720355"/>
              <a:gd name="connsiteX7" fmla="*/ 589717 w 1191264"/>
              <a:gd name="connsiteY7" fmla="*/ 47 h 7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64" h="720355">
                <a:moveTo>
                  <a:pt x="589717" y="47"/>
                </a:moveTo>
                <a:cubicBezTo>
                  <a:pt x="719430" y="-2923"/>
                  <a:pt x="877407" y="133133"/>
                  <a:pt x="976679" y="232405"/>
                </a:cubicBezTo>
                <a:cubicBezTo>
                  <a:pt x="1075951" y="331677"/>
                  <a:pt x="1157025" y="608022"/>
                  <a:pt x="1191264" y="691065"/>
                </a:cubicBezTo>
                <a:lnTo>
                  <a:pt x="1188311" y="720355"/>
                </a:lnTo>
                <a:lnTo>
                  <a:pt x="2953" y="720355"/>
                </a:lnTo>
                <a:lnTo>
                  <a:pt x="0" y="691065"/>
                </a:lnTo>
                <a:cubicBezTo>
                  <a:pt x="34610" y="608021"/>
                  <a:pt x="86870" y="367885"/>
                  <a:pt x="198400" y="250225"/>
                </a:cubicBezTo>
                <a:cubicBezTo>
                  <a:pt x="322188" y="157082"/>
                  <a:pt x="460004" y="3017"/>
                  <a:pt x="589717" y="47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alpha val="0"/>
                </a:schemeClr>
              </a:gs>
              <a:gs pos="86000">
                <a:srgbClr val="FFFFFF"/>
              </a:gs>
              <a:gs pos="54000">
                <a:srgbClr val="FFFFFF">
                  <a:alpha val="28000"/>
                </a:srgbClr>
              </a:gs>
              <a:gs pos="30000">
                <a:srgbClr val="FFFFFF">
                  <a:alpha val="9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2" name="任意多边形 91"/>
          <p:cNvSpPr/>
          <p:nvPr/>
        </p:nvSpPr>
        <p:spPr>
          <a:xfrm rot="16200000">
            <a:off x="6904084" y="3456965"/>
            <a:ext cx="3733801" cy="226011"/>
          </a:xfrm>
          <a:custGeom>
            <a:avLst/>
            <a:gdLst>
              <a:gd name="connsiteX0" fmla="*/ 595632 w 1191264"/>
              <a:gd name="connsiteY0" fmla="*/ 0 h 624922"/>
              <a:gd name="connsiteX1" fmla="*/ 1191264 w 1191264"/>
              <a:gd name="connsiteY1" fmla="*/ 595632 h 624922"/>
              <a:gd name="connsiteX2" fmla="*/ 1188311 w 1191264"/>
              <a:gd name="connsiteY2" fmla="*/ 624922 h 624922"/>
              <a:gd name="connsiteX3" fmla="*/ 2953 w 1191264"/>
              <a:gd name="connsiteY3" fmla="*/ 624922 h 624922"/>
              <a:gd name="connsiteX4" fmla="*/ 0 w 1191264"/>
              <a:gd name="connsiteY4" fmla="*/ 595632 h 624922"/>
              <a:gd name="connsiteX5" fmla="*/ 595632 w 1191264"/>
              <a:gd name="connsiteY5" fmla="*/ 0 h 624922"/>
              <a:gd name="connsiteX0" fmla="*/ 595632 w 1191264"/>
              <a:gd name="connsiteY0" fmla="*/ 27162 h 652084"/>
              <a:gd name="connsiteX1" fmla="*/ 1191264 w 1191264"/>
              <a:gd name="connsiteY1" fmla="*/ 622794 h 652084"/>
              <a:gd name="connsiteX2" fmla="*/ 1188311 w 1191264"/>
              <a:gd name="connsiteY2" fmla="*/ 652084 h 652084"/>
              <a:gd name="connsiteX3" fmla="*/ 2953 w 1191264"/>
              <a:gd name="connsiteY3" fmla="*/ 652084 h 652084"/>
              <a:gd name="connsiteX4" fmla="*/ 0 w 1191264"/>
              <a:gd name="connsiteY4" fmla="*/ 622794 h 652084"/>
              <a:gd name="connsiteX5" fmla="*/ 210612 w 1191264"/>
              <a:gd name="connsiteY5" fmla="*/ 153822 h 652084"/>
              <a:gd name="connsiteX6" fmla="*/ 595632 w 1191264"/>
              <a:gd name="connsiteY6" fmla="*/ 27162 h 652084"/>
              <a:gd name="connsiteX0" fmla="*/ 595632 w 1191264"/>
              <a:gd name="connsiteY0" fmla="*/ 27162 h 652084"/>
              <a:gd name="connsiteX1" fmla="*/ 982876 w 1191264"/>
              <a:gd name="connsiteY1" fmla="*/ 153823 h 652084"/>
              <a:gd name="connsiteX2" fmla="*/ 1191264 w 1191264"/>
              <a:gd name="connsiteY2" fmla="*/ 622794 h 652084"/>
              <a:gd name="connsiteX3" fmla="*/ 1188311 w 1191264"/>
              <a:gd name="connsiteY3" fmla="*/ 652084 h 652084"/>
              <a:gd name="connsiteX4" fmla="*/ 2953 w 1191264"/>
              <a:gd name="connsiteY4" fmla="*/ 652084 h 652084"/>
              <a:gd name="connsiteX5" fmla="*/ 0 w 1191264"/>
              <a:gd name="connsiteY5" fmla="*/ 622794 h 652084"/>
              <a:gd name="connsiteX6" fmla="*/ 210612 w 1191264"/>
              <a:gd name="connsiteY6" fmla="*/ 153822 h 652084"/>
              <a:gd name="connsiteX7" fmla="*/ 595632 w 1191264"/>
              <a:gd name="connsiteY7" fmla="*/ 27162 h 652084"/>
              <a:gd name="connsiteX0" fmla="*/ 595632 w 1191264"/>
              <a:gd name="connsiteY0" fmla="*/ 26358 h 651280"/>
              <a:gd name="connsiteX1" fmla="*/ 982876 w 1191264"/>
              <a:gd name="connsiteY1" fmla="*/ 153019 h 651280"/>
              <a:gd name="connsiteX2" fmla="*/ 1191264 w 1191264"/>
              <a:gd name="connsiteY2" fmla="*/ 621990 h 651280"/>
              <a:gd name="connsiteX3" fmla="*/ 1188311 w 1191264"/>
              <a:gd name="connsiteY3" fmla="*/ 651280 h 651280"/>
              <a:gd name="connsiteX4" fmla="*/ 2953 w 1191264"/>
              <a:gd name="connsiteY4" fmla="*/ 651280 h 651280"/>
              <a:gd name="connsiteX5" fmla="*/ 0 w 1191264"/>
              <a:gd name="connsiteY5" fmla="*/ 621990 h 651280"/>
              <a:gd name="connsiteX6" fmla="*/ 210612 w 1191264"/>
              <a:gd name="connsiteY6" fmla="*/ 153018 h 651280"/>
              <a:gd name="connsiteX7" fmla="*/ 595632 w 1191264"/>
              <a:gd name="connsiteY7" fmla="*/ 26358 h 651280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314 h 625236"/>
              <a:gd name="connsiteX1" fmla="*/ 982876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314 h 625236"/>
              <a:gd name="connsiteX1" fmla="*/ 1044167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1962 h 626884"/>
              <a:gd name="connsiteX1" fmla="*/ 1044167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962 h 626884"/>
              <a:gd name="connsiteX1" fmla="*/ 1105458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77 h 624999"/>
              <a:gd name="connsiteX1" fmla="*/ 1105458 w 1191264"/>
              <a:gd name="connsiteY1" fmla="*/ 126738 h 624999"/>
              <a:gd name="connsiteX2" fmla="*/ 1191264 w 1191264"/>
              <a:gd name="connsiteY2" fmla="*/ 595709 h 624999"/>
              <a:gd name="connsiteX3" fmla="*/ 1188311 w 1191264"/>
              <a:gd name="connsiteY3" fmla="*/ 624999 h 624999"/>
              <a:gd name="connsiteX4" fmla="*/ 2953 w 1191264"/>
              <a:gd name="connsiteY4" fmla="*/ 624999 h 624999"/>
              <a:gd name="connsiteX5" fmla="*/ 0 w 1191264"/>
              <a:gd name="connsiteY5" fmla="*/ 595709 h 624999"/>
              <a:gd name="connsiteX6" fmla="*/ 151079 w 1191264"/>
              <a:gd name="connsiteY6" fmla="*/ 116715 h 624999"/>
              <a:gd name="connsiteX7" fmla="*/ 595632 w 1191264"/>
              <a:gd name="connsiteY7" fmla="*/ 77 h 624999"/>
              <a:gd name="connsiteX0" fmla="*/ 595632 w 1191264"/>
              <a:gd name="connsiteY0" fmla="*/ 278 h 625200"/>
              <a:gd name="connsiteX1" fmla="*/ 1047660 w 1191264"/>
              <a:gd name="connsiteY1" fmla="*/ 137251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278 h 625200"/>
              <a:gd name="connsiteX1" fmla="*/ 976679 w 1191264"/>
              <a:gd name="connsiteY1" fmla="*/ 137250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153 h 625075"/>
              <a:gd name="connsiteX1" fmla="*/ 976679 w 1191264"/>
              <a:gd name="connsiteY1" fmla="*/ 137125 h 625075"/>
              <a:gd name="connsiteX2" fmla="*/ 1191264 w 1191264"/>
              <a:gd name="connsiteY2" fmla="*/ 595785 h 625075"/>
              <a:gd name="connsiteX3" fmla="*/ 1188311 w 1191264"/>
              <a:gd name="connsiteY3" fmla="*/ 625075 h 625075"/>
              <a:gd name="connsiteX4" fmla="*/ 2953 w 1191264"/>
              <a:gd name="connsiteY4" fmla="*/ 625075 h 625075"/>
              <a:gd name="connsiteX5" fmla="*/ 0 w 1191264"/>
              <a:gd name="connsiteY5" fmla="*/ 595785 h 625075"/>
              <a:gd name="connsiteX6" fmla="*/ 198400 w 1191264"/>
              <a:gd name="connsiteY6" fmla="*/ 154945 h 625075"/>
              <a:gd name="connsiteX7" fmla="*/ 595632 w 1191264"/>
              <a:gd name="connsiteY7" fmla="*/ 153 h 625075"/>
              <a:gd name="connsiteX0" fmla="*/ 589717 w 1191264"/>
              <a:gd name="connsiteY0" fmla="*/ 47 h 720355"/>
              <a:gd name="connsiteX1" fmla="*/ 976679 w 1191264"/>
              <a:gd name="connsiteY1" fmla="*/ 232405 h 720355"/>
              <a:gd name="connsiteX2" fmla="*/ 1191264 w 1191264"/>
              <a:gd name="connsiteY2" fmla="*/ 691065 h 720355"/>
              <a:gd name="connsiteX3" fmla="*/ 1188311 w 1191264"/>
              <a:gd name="connsiteY3" fmla="*/ 720355 h 720355"/>
              <a:gd name="connsiteX4" fmla="*/ 2953 w 1191264"/>
              <a:gd name="connsiteY4" fmla="*/ 720355 h 720355"/>
              <a:gd name="connsiteX5" fmla="*/ 0 w 1191264"/>
              <a:gd name="connsiteY5" fmla="*/ 691065 h 720355"/>
              <a:gd name="connsiteX6" fmla="*/ 198400 w 1191264"/>
              <a:gd name="connsiteY6" fmla="*/ 250225 h 720355"/>
              <a:gd name="connsiteX7" fmla="*/ 589717 w 1191264"/>
              <a:gd name="connsiteY7" fmla="*/ 47 h 7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64" h="720355">
                <a:moveTo>
                  <a:pt x="589717" y="47"/>
                </a:moveTo>
                <a:cubicBezTo>
                  <a:pt x="719430" y="-2923"/>
                  <a:pt x="877407" y="133133"/>
                  <a:pt x="976679" y="232405"/>
                </a:cubicBezTo>
                <a:cubicBezTo>
                  <a:pt x="1075951" y="331677"/>
                  <a:pt x="1157025" y="608022"/>
                  <a:pt x="1191264" y="691065"/>
                </a:cubicBezTo>
                <a:lnTo>
                  <a:pt x="1188311" y="720355"/>
                </a:lnTo>
                <a:lnTo>
                  <a:pt x="2953" y="720355"/>
                </a:lnTo>
                <a:lnTo>
                  <a:pt x="0" y="691065"/>
                </a:lnTo>
                <a:cubicBezTo>
                  <a:pt x="34610" y="608021"/>
                  <a:pt x="86870" y="367885"/>
                  <a:pt x="198400" y="250225"/>
                </a:cubicBezTo>
                <a:cubicBezTo>
                  <a:pt x="322188" y="157082"/>
                  <a:pt x="460004" y="3017"/>
                  <a:pt x="589717" y="47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alpha val="0"/>
                </a:schemeClr>
              </a:gs>
              <a:gs pos="86000">
                <a:srgbClr val="FFFFFF"/>
              </a:gs>
              <a:gs pos="54000">
                <a:srgbClr val="FFFFFF">
                  <a:alpha val="28000"/>
                </a:srgbClr>
              </a:gs>
              <a:gs pos="30000">
                <a:srgbClr val="FFFFFF">
                  <a:alpha val="9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4429535" y="2637469"/>
            <a:ext cx="1340710" cy="769910"/>
          </a:xfrm>
          <a:custGeom>
            <a:avLst/>
            <a:gdLst>
              <a:gd name="connsiteX0" fmla="*/ 595632 w 1191264"/>
              <a:gd name="connsiteY0" fmla="*/ 0 h 624922"/>
              <a:gd name="connsiteX1" fmla="*/ 1191264 w 1191264"/>
              <a:gd name="connsiteY1" fmla="*/ 595632 h 624922"/>
              <a:gd name="connsiteX2" fmla="*/ 1188311 w 1191264"/>
              <a:gd name="connsiteY2" fmla="*/ 624922 h 624922"/>
              <a:gd name="connsiteX3" fmla="*/ 2953 w 1191264"/>
              <a:gd name="connsiteY3" fmla="*/ 624922 h 624922"/>
              <a:gd name="connsiteX4" fmla="*/ 0 w 1191264"/>
              <a:gd name="connsiteY4" fmla="*/ 595632 h 624922"/>
              <a:gd name="connsiteX5" fmla="*/ 595632 w 1191264"/>
              <a:gd name="connsiteY5" fmla="*/ 0 h 624922"/>
              <a:gd name="connsiteX0" fmla="*/ 595632 w 1191264"/>
              <a:gd name="connsiteY0" fmla="*/ 27162 h 652084"/>
              <a:gd name="connsiteX1" fmla="*/ 1191264 w 1191264"/>
              <a:gd name="connsiteY1" fmla="*/ 622794 h 652084"/>
              <a:gd name="connsiteX2" fmla="*/ 1188311 w 1191264"/>
              <a:gd name="connsiteY2" fmla="*/ 652084 h 652084"/>
              <a:gd name="connsiteX3" fmla="*/ 2953 w 1191264"/>
              <a:gd name="connsiteY3" fmla="*/ 652084 h 652084"/>
              <a:gd name="connsiteX4" fmla="*/ 0 w 1191264"/>
              <a:gd name="connsiteY4" fmla="*/ 622794 h 652084"/>
              <a:gd name="connsiteX5" fmla="*/ 210612 w 1191264"/>
              <a:gd name="connsiteY5" fmla="*/ 153822 h 652084"/>
              <a:gd name="connsiteX6" fmla="*/ 595632 w 1191264"/>
              <a:gd name="connsiteY6" fmla="*/ 27162 h 652084"/>
              <a:gd name="connsiteX0" fmla="*/ 595632 w 1191264"/>
              <a:gd name="connsiteY0" fmla="*/ 27162 h 652084"/>
              <a:gd name="connsiteX1" fmla="*/ 982876 w 1191264"/>
              <a:gd name="connsiteY1" fmla="*/ 153823 h 652084"/>
              <a:gd name="connsiteX2" fmla="*/ 1191264 w 1191264"/>
              <a:gd name="connsiteY2" fmla="*/ 622794 h 652084"/>
              <a:gd name="connsiteX3" fmla="*/ 1188311 w 1191264"/>
              <a:gd name="connsiteY3" fmla="*/ 652084 h 652084"/>
              <a:gd name="connsiteX4" fmla="*/ 2953 w 1191264"/>
              <a:gd name="connsiteY4" fmla="*/ 652084 h 652084"/>
              <a:gd name="connsiteX5" fmla="*/ 0 w 1191264"/>
              <a:gd name="connsiteY5" fmla="*/ 622794 h 652084"/>
              <a:gd name="connsiteX6" fmla="*/ 210612 w 1191264"/>
              <a:gd name="connsiteY6" fmla="*/ 153822 h 652084"/>
              <a:gd name="connsiteX7" fmla="*/ 595632 w 1191264"/>
              <a:gd name="connsiteY7" fmla="*/ 27162 h 652084"/>
              <a:gd name="connsiteX0" fmla="*/ 595632 w 1191264"/>
              <a:gd name="connsiteY0" fmla="*/ 26358 h 651280"/>
              <a:gd name="connsiteX1" fmla="*/ 982876 w 1191264"/>
              <a:gd name="connsiteY1" fmla="*/ 153019 h 651280"/>
              <a:gd name="connsiteX2" fmla="*/ 1191264 w 1191264"/>
              <a:gd name="connsiteY2" fmla="*/ 621990 h 651280"/>
              <a:gd name="connsiteX3" fmla="*/ 1188311 w 1191264"/>
              <a:gd name="connsiteY3" fmla="*/ 651280 h 651280"/>
              <a:gd name="connsiteX4" fmla="*/ 2953 w 1191264"/>
              <a:gd name="connsiteY4" fmla="*/ 651280 h 651280"/>
              <a:gd name="connsiteX5" fmla="*/ 0 w 1191264"/>
              <a:gd name="connsiteY5" fmla="*/ 621990 h 651280"/>
              <a:gd name="connsiteX6" fmla="*/ 210612 w 1191264"/>
              <a:gd name="connsiteY6" fmla="*/ 153018 h 651280"/>
              <a:gd name="connsiteX7" fmla="*/ 595632 w 1191264"/>
              <a:gd name="connsiteY7" fmla="*/ 26358 h 651280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314 h 625236"/>
              <a:gd name="connsiteX1" fmla="*/ 982876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314 h 625236"/>
              <a:gd name="connsiteX1" fmla="*/ 1044167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1962 h 626884"/>
              <a:gd name="connsiteX1" fmla="*/ 1044167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962 h 626884"/>
              <a:gd name="connsiteX1" fmla="*/ 1105458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77 h 624999"/>
              <a:gd name="connsiteX1" fmla="*/ 1105458 w 1191264"/>
              <a:gd name="connsiteY1" fmla="*/ 126738 h 624999"/>
              <a:gd name="connsiteX2" fmla="*/ 1191264 w 1191264"/>
              <a:gd name="connsiteY2" fmla="*/ 595709 h 624999"/>
              <a:gd name="connsiteX3" fmla="*/ 1188311 w 1191264"/>
              <a:gd name="connsiteY3" fmla="*/ 624999 h 624999"/>
              <a:gd name="connsiteX4" fmla="*/ 2953 w 1191264"/>
              <a:gd name="connsiteY4" fmla="*/ 624999 h 624999"/>
              <a:gd name="connsiteX5" fmla="*/ 0 w 1191264"/>
              <a:gd name="connsiteY5" fmla="*/ 595709 h 624999"/>
              <a:gd name="connsiteX6" fmla="*/ 151079 w 1191264"/>
              <a:gd name="connsiteY6" fmla="*/ 116715 h 624999"/>
              <a:gd name="connsiteX7" fmla="*/ 595632 w 1191264"/>
              <a:gd name="connsiteY7" fmla="*/ 77 h 624999"/>
              <a:gd name="connsiteX0" fmla="*/ 595632 w 1191264"/>
              <a:gd name="connsiteY0" fmla="*/ 278 h 625200"/>
              <a:gd name="connsiteX1" fmla="*/ 1047660 w 1191264"/>
              <a:gd name="connsiteY1" fmla="*/ 137251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35 h 624957"/>
              <a:gd name="connsiteX1" fmla="*/ 1047660 w 1191264"/>
              <a:gd name="connsiteY1" fmla="*/ 137008 h 624957"/>
              <a:gd name="connsiteX2" fmla="*/ 1191264 w 1191264"/>
              <a:gd name="connsiteY2" fmla="*/ 595667 h 624957"/>
              <a:gd name="connsiteX3" fmla="*/ 1188311 w 1191264"/>
              <a:gd name="connsiteY3" fmla="*/ 624957 h 624957"/>
              <a:gd name="connsiteX4" fmla="*/ 2953 w 1191264"/>
              <a:gd name="connsiteY4" fmla="*/ 624957 h 624957"/>
              <a:gd name="connsiteX5" fmla="*/ 0 w 1191264"/>
              <a:gd name="connsiteY5" fmla="*/ 595667 h 624957"/>
              <a:gd name="connsiteX6" fmla="*/ 184676 w 1191264"/>
              <a:gd name="connsiteY6" fmla="*/ 129047 h 624957"/>
              <a:gd name="connsiteX7" fmla="*/ 595632 w 1191264"/>
              <a:gd name="connsiteY7" fmla="*/ 35 h 624957"/>
              <a:gd name="connsiteX0" fmla="*/ 595632 w 1191264"/>
              <a:gd name="connsiteY0" fmla="*/ 201 h 625123"/>
              <a:gd name="connsiteX1" fmla="*/ 1027502 w 1191264"/>
              <a:gd name="connsiteY1" fmla="*/ 149548 h 625123"/>
              <a:gd name="connsiteX2" fmla="*/ 1191264 w 1191264"/>
              <a:gd name="connsiteY2" fmla="*/ 595833 h 625123"/>
              <a:gd name="connsiteX3" fmla="*/ 1188311 w 1191264"/>
              <a:gd name="connsiteY3" fmla="*/ 625123 h 625123"/>
              <a:gd name="connsiteX4" fmla="*/ 2953 w 1191264"/>
              <a:gd name="connsiteY4" fmla="*/ 625123 h 625123"/>
              <a:gd name="connsiteX5" fmla="*/ 0 w 1191264"/>
              <a:gd name="connsiteY5" fmla="*/ 595833 h 625123"/>
              <a:gd name="connsiteX6" fmla="*/ 184676 w 1191264"/>
              <a:gd name="connsiteY6" fmla="*/ 129213 h 625123"/>
              <a:gd name="connsiteX7" fmla="*/ 595632 w 1191264"/>
              <a:gd name="connsiteY7" fmla="*/ 201 h 62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64" h="625123">
                <a:moveTo>
                  <a:pt x="595632" y="201"/>
                </a:moveTo>
                <a:cubicBezTo>
                  <a:pt x="736103" y="3590"/>
                  <a:pt x="928230" y="50276"/>
                  <a:pt x="1027502" y="149548"/>
                </a:cubicBezTo>
                <a:cubicBezTo>
                  <a:pt x="1126774" y="248820"/>
                  <a:pt x="1157025" y="512790"/>
                  <a:pt x="1191264" y="595833"/>
                </a:cubicBezTo>
                <a:lnTo>
                  <a:pt x="1188311" y="625123"/>
                </a:lnTo>
                <a:lnTo>
                  <a:pt x="2953" y="625123"/>
                </a:lnTo>
                <a:lnTo>
                  <a:pt x="0" y="595833"/>
                </a:lnTo>
                <a:cubicBezTo>
                  <a:pt x="34610" y="512789"/>
                  <a:pt x="73146" y="246873"/>
                  <a:pt x="184676" y="129213"/>
                </a:cubicBezTo>
                <a:cubicBezTo>
                  <a:pt x="308464" y="36070"/>
                  <a:pt x="455161" y="-3188"/>
                  <a:pt x="595632" y="20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85000">
                <a:srgbClr val="FFFFFF">
                  <a:alpha val="30000"/>
                </a:srgbClr>
              </a:gs>
              <a:gs pos="71000">
                <a:srgbClr val="FFFFFF">
                  <a:alpha val="25000"/>
                </a:srgbClr>
              </a:gs>
              <a:gs pos="56000">
                <a:srgbClr val="FFFFFF">
                  <a:alpha val="9000"/>
                </a:srgbClr>
              </a:gs>
              <a:gs pos="100000">
                <a:schemeClr val="bg1">
                  <a:alpha val="34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6572865" y="2170744"/>
            <a:ext cx="1340710" cy="769910"/>
          </a:xfrm>
          <a:custGeom>
            <a:avLst/>
            <a:gdLst>
              <a:gd name="connsiteX0" fmla="*/ 595632 w 1191264"/>
              <a:gd name="connsiteY0" fmla="*/ 0 h 624922"/>
              <a:gd name="connsiteX1" fmla="*/ 1191264 w 1191264"/>
              <a:gd name="connsiteY1" fmla="*/ 595632 h 624922"/>
              <a:gd name="connsiteX2" fmla="*/ 1188311 w 1191264"/>
              <a:gd name="connsiteY2" fmla="*/ 624922 h 624922"/>
              <a:gd name="connsiteX3" fmla="*/ 2953 w 1191264"/>
              <a:gd name="connsiteY3" fmla="*/ 624922 h 624922"/>
              <a:gd name="connsiteX4" fmla="*/ 0 w 1191264"/>
              <a:gd name="connsiteY4" fmla="*/ 595632 h 624922"/>
              <a:gd name="connsiteX5" fmla="*/ 595632 w 1191264"/>
              <a:gd name="connsiteY5" fmla="*/ 0 h 624922"/>
              <a:gd name="connsiteX0" fmla="*/ 595632 w 1191264"/>
              <a:gd name="connsiteY0" fmla="*/ 27162 h 652084"/>
              <a:gd name="connsiteX1" fmla="*/ 1191264 w 1191264"/>
              <a:gd name="connsiteY1" fmla="*/ 622794 h 652084"/>
              <a:gd name="connsiteX2" fmla="*/ 1188311 w 1191264"/>
              <a:gd name="connsiteY2" fmla="*/ 652084 h 652084"/>
              <a:gd name="connsiteX3" fmla="*/ 2953 w 1191264"/>
              <a:gd name="connsiteY3" fmla="*/ 652084 h 652084"/>
              <a:gd name="connsiteX4" fmla="*/ 0 w 1191264"/>
              <a:gd name="connsiteY4" fmla="*/ 622794 h 652084"/>
              <a:gd name="connsiteX5" fmla="*/ 210612 w 1191264"/>
              <a:gd name="connsiteY5" fmla="*/ 153822 h 652084"/>
              <a:gd name="connsiteX6" fmla="*/ 595632 w 1191264"/>
              <a:gd name="connsiteY6" fmla="*/ 27162 h 652084"/>
              <a:gd name="connsiteX0" fmla="*/ 595632 w 1191264"/>
              <a:gd name="connsiteY0" fmla="*/ 27162 h 652084"/>
              <a:gd name="connsiteX1" fmla="*/ 982876 w 1191264"/>
              <a:gd name="connsiteY1" fmla="*/ 153823 h 652084"/>
              <a:gd name="connsiteX2" fmla="*/ 1191264 w 1191264"/>
              <a:gd name="connsiteY2" fmla="*/ 622794 h 652084"/>
              <a:gd name="connsiteX3" fmla="*/ 1188311 w 1191264"/>
              <a:gd name="connsiteY3" fmla="*/ 652084 h 652084"/>
              <a:gd name="connsiteX4" fmla="*/ 2953 w 1191264"/>
              <a:gd name="connsiteY4" fmla="*/ 652084 h 652084"/>
              <a:gd name="connsiteX5" fmla="*/ 0 w 1191264"/>
              <a:gd name="connsiteY5" fmla="*/ 622794 h 652084"/>
              <a:gd name="connsiteX6" fmla="*/ 210612 w 1191264"/>
              <a:gd name="connsiteY6" fmla="*/ 153822 h 652084"/>
              <a:gd name="connsiteX7" fmla="*/ 595632 w 1191264"/>
              <a:gd name="connsiteY7" fmla="*/ 27162 h 652084"/>
              <a:gd name="connsiteX0" fmla="*/ 595632 w 1191264"/>
              <a:gd name="connsiteY0" fmla="*/ 26358 h 651280"/>
              <a:gd name="connsiteX1" fmla="*/ 982876 w 1191264"/>
              <a:gd name="connsiteY1" fmla="*/ 153019 h 651280"/>
              <a:gd name="connsiteX2" fmla="*/ 1191264 w 1191264"/>
              <a:gd name="connsiteY2" fmla="*/ 621990 h 651280"/>
              <a:gd name="connsiteX3" fmla="*/ 1188311 w 1191264"/>
              <a:gd name="connsiteY3" fmla="*/ 651280 h 651280"/>
              <a:gd name="connsiteX4" fmla="*/ 2953 w 1191264"/>
              <a:gd name="connsiteY4" fmla="*/ 651280 h 651280"/>
              <a:gd name="connsiteX5" fmla="*/ 0 w 1191264"/>
              <a:gd name="connsiteY5" fmla="*/ 621990 h 651280"/>
              <a:gd name="connsiteX6" fmla="*/ 210612 w 1191264"/>
              <a:gd name="connsiteY6" fmla="*/ 153018 h 651280"/>
              <a:gd name="connsiteX7" fmla="*/ 595632 w 1191264"/>
              <a:gd name="connsiteY7" fmla="*/ 26358 h 651280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314 h 625236"/>
              <a:gd name="connsiteX1" fmla="*/ 982876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314 h 625236"/>
              <a:gd name="connsiteX1" fmla="*/ 1044167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1962 h 626884"/>
              <a:gd name="connsiteX1" fmla="*/ 1044167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962 h 626884"/>
              <a:gd name="connsiteX1" fmla="*/ 1105458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77 h 624999"/>
              <a:gd name="connsiteX1" fmla="*/ 1105458 w 1191264"/>
              <a:gd name="connsiteY1" fmla="*/ 126738 h 624999"/>
              <a:gd name="connsiteX2" fmla="*/ 1191264 w 1191264"/>
              <a:gd name="connsiteY2" fmla="*/ 595709 h 624999"/>
              <a:gd name="connsiteX3" fmla="*/ 1188311 w 1191264"/>
              <a:gd name="connsiteY3" fmla="*/ 624999 h 624999"/>
              <a:gd name="connsiteX4" fmla="*/ 2953 w 1191264"/>
              <a:gd name="connsiteY4" fmla="*/ 624999 h 624999"/>
              <a:gd name="connsiteX5" fmla="*/ 0 w 1191264"/>
              <a:gd name="connsiteY5" fmla="*/ 595709 h 624999"/>
              <a:gd name="connsiteX6" fmla="*/ 151079 w 1191264"/>
              <a:gd name="connsiteY6" fmla="*/ 116715 h 624999"/>
              <a:gd name="connsiteX7" fmla="*/ 595632 w 1191264"/>
              <a:gd name="connsiteY7" fmla="*/ 77 h 624999"/>
              <a:gd name="connsiteX0" fmla="*/ 595632 w 1191264"/>
              <a:gd name="connsiteY0" fmla="*/ 278 h 625200"/>
              <a:gd name="connsiteX1" fmla="*/ 1047660 w 1191264"/>
              <a:gd name="connsiteY1" fmla="*/ 137251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35 h 624957"/>
              <a:gd name="connsiteX1" fmla="*/ 1047660 w 1191264"/>
              <a:gd name="connsiteY1" fmla="*/ 137008 h 624957"/>
              <a:gd name="connsiteX2" fmla="*/ 1191264 w 1191264"/>
              <a:gd name="connsiteY2" fmla="*/ 595667 h 624957"/>
              <a:gd name="connsiteX3" fmla="*/ 1188311 w 1191264"/>
              <a:gd name="connsiteY3" fmla="*/ 624957 h 624957"/>
              <a:gd name="connsiteX4" fmla="*/ 2953 w 1191264"/>
              <a:gd name="connsiteY4" fmla="*/ 624957 h 624957"/>
              <a:gd name="connsiteX5" fmla="*/ 0 w 1191264"/>
              <a:gd name="connsiteY5" fmla="*/ 595667 h 624957"/>
              <a:gd name="connsiteX6" fmla="*/ 184676 w 1191264"/>
              <a:gd name="connsiteY6" fmla="*/ 129047 h 624957"/>
              <a:gd name="connsiteX7" fmla="*/ 595632 w 1191264"/>
              <a:gd name="connsiteY7" fmla="*/ 35 h 624957"/>
              <a:gd name="connsiteX0" fmla="*/ 595632 w 1191264"/>
              <a:gd name="connsiteY0" fmla="*/ 201 h 625123"/>
              <a:gd name="connsiteX1" fmla="*/ 1027502 w 1191264"/>
              <a:gd name="connsiteY1" fmla="*/ 149548 h 625123"/>
              <a:gd name="connsiteX2" fmla="*/ 1191264 w 1191264"/>
              <a:gd name="connsiteY2" fmla="*/ 595833 h 625123"/>
              <a:gd name="connsiteX3" fmla="*/ 1188311 w 1191264"/>
              <a:gd name="connsiteY3" fmla="*/ 625123 h 625123"/>
              <a:gd name="connsiteX4" fmla="*/ 2953 w 1191264"/>
              <a:gd name="connsiteY4" fmla="*/ 625123 h 625123"/>
              <a:gd name="connsiteX5" fmla="*/ 0 w 1191264"/>
              <a:gd name="connsiteY5" fmla="*/ 595833 h 625123"/>
              <a:gd name="connsiteX6" fmla="*/ 184676 w 1191264"/>
              <a:gd name="connsiteY6" fmla="*/ 129213 h 625123"/>
              <a:gd name="connsiteX7" fmla="*/ 595632 w 1191264"/>
              <a:gd name="connsiteY7" fmla="*/ 201 h 62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64" h="625123">
                <a:moveTo>
                  <a:pt x="595632" y="201"/>
                </a:moveTo>
                <a:cubicBezTo>
                  <a:pt x="736103" y="3590"/>
                  <a:pt x="928230" y="50276"/>
                  <a:pt x="1027502" y="149548"/>
                </a:cubicBezTo>
                <a:cubicBezTo>
                  <a:pt x="1126774" y="248820"/>
                  <a:pt x="1157025" y="512790"/>
                  <a:pt x="1191264" y="595833"/>
                </a:cubicBezTo>
                <a:lnTo>
                  <a:pt x="1188311" y="625123"/>
                </a:lnTo>
                <a:lnTo>
                  <a:pt x="2953" y="625123"/>
                </a:lnTo>
                <a:lnTo>
                  <a:pt x="0" y="595833"/>
                </a:lnTo>
                <a:cubicBezTo>
                  <a:pt x="34610" y="512789"/>
                  <a:pt x="73146" y="246873"/>
                  <a:pt x="184676" y="129213"/>
                </a:cubicBezTo>
                <a:cubicBezTo>
                  <a:pt x="308464" y="36070"/>
                  <a:pt x="455161" y="-3188"/>
                  <a:pt x="595632" y="20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85000">
                <a:srgbClr val="FFFFFF">
                  <a:alpha val="30000"/>
                </a:srgbClr>
              </a:gs>
              <a:gs pos="71000">
                <a:srgbClr val="FFFFFF">
                  <a:alpha val="25000"/>
                </a:srgbClr>
              </a:gs>
              <a:gs pos="56000">
                <a:srgbClr val="FFFFFF">
                  <a:alpha val="9000"/>
                </a:srgbClr>
              </a:gs>
              <a:gs pos="100000">
                <a:schemeClr val="bg1">
                  <a:alpha val="34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8731770" y="1568764"/>
            <a:ext cx="1340710" cy="769910"/>
          </a:xfrm>
          <a:custGeom>
            <a:avLst/>
            <a:gdLst>
              <a:gd name="connsiteX0" fmla="*/ 595632 w 1191264"/>
              <a:gd name="connsiteY0" fmla="*/ 0 h 624922"/>
              <a:gd name="connsiteX1" fmla="*/ 1191264 w 1191264"/>
              <a:gd name="connsiteY1" fmla="*/ 595632 h 624922"/>
              <a:gd name="connsiteX2" fmla="*/ 1188311 w 1191264"/>
              <a:gd name="connsiteY2" fmla="*/ 624922 h 624922"/>
              <a:gd name="connsiteX3" fmla="*/ 2953 w 1191264"/>
              <a:gd name="connsiteY3" fmla="*/ 624922 h 624922"/>
              <a:gd name="connsiteX4" fmla="*/ 0 w 1191264"/>
              <a:gd name="connsiteY4" fmla="*/ 595632 h 624922"/>
              <a:gd name="connsiteX5" fmla="*/ 595632 w 1191264"/>
              <a:gd name="connsiteY5" fmla="*/ 0 h 624922"/>
              <a:gd name="connsiteX0" fmla="*/ 595632 w 1191264"/>
              <a:gd name="connsiteY0" fmla="*/ 27162 h 652084"/>
              <a:gd name="connsiteX1" fmla="*/ 1191264 w 1191264"/>
              <a:gd name="connsiteY1" fmla="*/ 622794 h 652084"/>
              <a:gd name="connsiteX2" fmla="*/ 1188311 w 1191264"/>
              <a:gd name="connsiteY2" fmla="*/ 652084 h 652084"/>
              <a:gd name="connsiteX3" fmla="*/ 2953 w 1191264"/>
              <a:gd name="connsiteY3" fmla="*/ 652084 h 652084"/>
              <a:gd name="connsiteX4" fmla="*/ 0 w 1191264"/>
              <a:gd name="connsiteY4" fmla="*/ 622794 h 652084"/>
              <a:gd name="connsiteX5" fmla="*/ 210612 w 1191264"/>
              <a:gd name="connsiteY5" fmla="*/ 153822 h 652084"/>
              <a:gd name="connsiteX6" fmla="*/ 595632 w 1191264"/>
              <a:gd name="connsiteY6" fmla="*/ 27162 h 652084"/>
              <a:gd name="connsiteX0" fmla="*/ 595632 w 1191264"/>
              <a:gd name="connsiteY0" fmla="*/ 27162 h 652084"/>
              <a:gd name="connsiteX1" fmla="*/ 982876 w 1191264"/>
              <a:gd name="connsiteY1" fmla="*/ 153823 h 652084"/>
              <a:gd name="connsiteX2" fmla="*/ 1191264 w 1191264"/>
              <a:gd name="connsiteY2" fmla="*/ 622794 h 652084"/>
              <a:gd name="connsiteX3" fmla="*/ 1188311 w 1191264"/>
              <a:gd name="connsiteY3" fmla="*/ 652084 h 652084"/>
              <a:gd name="connsiteX4" fmla="*/ 2953 w 1191264"/>
              <a:gd name="connsiteY4" fmla="*/ 652084 h 652084"/>
              <a:gd name="connsiteX5" fmla="*/ 0 w 1191264"/>
              <a:gd name="connsiteY5" fmla="*/ 622794 h 652084"/>
              <a:gd name="connsiteX6" fmla="*/ 210612 w 1191264"/>
              <a:gd name="connsiteY6" fmla="*/ 153822 h 652084"/>
              <a:gd name="connsiteX7" fmla="*/ 595632 w 1191264"/>
              <a:gd name="connsiteY7" fmla="*/ 27162 h 652084"/>
              <a:gd name="connsiteX0" fmla="*/ 595632 w 1191264"/>
              <a:gd name="connsiteY0" fmla="*/ 26358 h 651280"/>
              <a:gd name="connsiteX1" fmla="*/ 982876 w 1191264"/>
              <a:gd name="connsiteY1" fmla="*/ 153019 h 651280"/>
              <a:gd name="connsiteX2" fmla="*/ 1191264 w 1191264"/>
              <a:gd name="connsiteY2" fmla="*/ 621990 h 651280"/>
              <a:gd name="connsiteX3" fmla="*/ 1188311 w 1191264"/>
              <a:gd name="connsiteY3" fmla="*/ 651280 h 651280"/>
              <a:gd name="connsiteX4" fmla="*/ 2953 w 1191264"/>
              <a:gd name="connsiteY4" fmla="*/ 651280 h 651280"/>
              <a:gd name="connsiteX5" fmla="*/ 0 w 1191264"/>
              <a:gd name="connsiteY5" fmla="*/ 621990 h 651280"/>
              <a:gd name="connsiteX6" fmla="*/ 210612 w 1191264"/>
              <a:gd name="connsiteY6" fmla="*/ 153018 h 651280"/>
              <a:gd name="connsiteX7" fmla="*/ 595632 w 1191264"/>
              <a:gd name="connsiteY7" fmla="*/ 26358 h 651280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1013 h 625935"/>
              <a:gd name="connsiteX1" fmla="*/ 982876 w 1191264"/>
              <a:gd name="connsiteY1" fmla="*/ 127674 h 625935"/>
              <a:gd name="connsiteX2" fmla="*/ 1191264 w 1191264"/>
              <a:gd name="connsiteY2" fmla="*/ 596645 h 625935"/>
              <a:gd name="connsiteX3" fmla="*/ 1188311 w 1191264"/>
              <a:gd name="connsiteY3" fmla="*/ 625935 h 625935"/>
              <a:gd name="connsiteX4" fmla="*/ 2953 w 1191264"/>
              <a:gd name="connsiteY4" fmla="*/ 625935 h 625935"/>
              <a:gd name="connsiteX5" fmla="*/ 0 w 1191264"/>
              <a:gd name="connsiteY5" fmla="*/ 596645 h 625935"/>
              <a:gd name="connsiteX6" fmla="*/ 210612 w 1191264"/>
              <a:gd name="connsiteY6" fmla="*/ 127673 h 625935"/>
              <a:gd name="connsiteX7" fmla="*/ 595632 w 1191264"/>
              <a:gd name="connsiteY7" fmla="*/ 1013 h 625935"/>
              <a:gd name="connsiteX0" fmla="*/ 595632 w 1191264"/>
              <a:gd name="connsiteY0" fmla="*/ 314 h 625236"/>
              <a:gd name="connsiteX1" fmla="*/ 982876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314 h 625236"/>
              <a:gd name="connsiteX1" fmla="*/ 1044167 w 1191264"/>
              <a:gd name="connsiteY1" fmla="*/ 126975 h 625236"/>
              <a:gd name="connsiteX2" fmla="*/ 1191264 w 1191264"/>
              <a:gd name="connsiteY2" fmla="*/ 595946 h 625236"/>
              <a:gd name="connsiteX3" fmla="*/ 1188311 w 1191264"/>
              <a:gd name="connsiteY3" fmla="*/ 625236 h 625236"/>
              <a:gd name="connsiteX4" fmla="*/ 2953 w 1191264"/>
              <a:gd name="connsiteY4" fmla="*/ 625236 h 625236"/>
              <a:gd name="connsiteX5" fmla="*/ 0 w 1191264"/>
              <a:gd name="connsiteY5" fmla="*/ 595946 h 625236"/>
              <a:gd name="connsiteX6" fmla="*/ 167709 w 1191264"/>
              <a:gd name="connsiteY6" fmla="*/ 108587 h 625236"/>
              <a:gd name="connsiteX7" fmla="*/ 595632 w 1191264"/>
              <a:gd name="connsiteY7" fmla="*/ 314 h 625236"/>
              <a:gd name="connsiteX0" fmla="*/ 595632 w 1191264"/>
              <a:gd name="connsiteY0" fmla="*/ 1962 h 626884"/>
              <a:gd name="connsiteX1" fmla="*/ 1044167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962 h 626884"/>
              <a:gd name="connsiteX1" fmla="*/ 1105458 w 1191264"/>
              <a:gd name="connsiteY1" fmla="*/ 128623 h 626884"/>
              <a:gd name="connsiteX2" fmla="*/ 1191264 w 1191264"/>
              <a:gd name="connsiteY2" fmla="*/ 597594 h 626884"/>
              <a:gd name="connsiteX3" fmla="*/ 1188311 w 1191264"/>
              <a:gd name="connsiteY3" fmla="*/ 626884 h 626884"/>
              <a:gd name="connsiteX4" fmla="*/ 2953 w 1191264"/>
              <a:gd name="connsiteY4" fmla="*/ 626884 h 626884"/>
              <a:gd name="connsiteX5" fmla="*/ 0 w 1191264"/>
              <a:gd name="connsiteY5" fmla="*/ 597594 h 626884"/>
              <a:gd name="connsiteX6" fmla="*/ 75773 w 1191264"/>
              <a:gd name="connsiteY6" fmla="*/ 91848 h 626884"/>
              <a:gd name="connsiteX7" fmla="*/ 595632 w 1191264"/>
              <a:gd name="connsiteY7" fmla="*/ 1962 h 626884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1179 h 626101"/>
              <a:gd name="connsiteX1" fmla="*/ 1105458 w 1191264"/>
              <a:gd name="connsiteY1" fmla="*/ 127840 h 626101"/>
              <a:gd name="connsiteX2" fmla="*/ 1191264 w 1191264"/>
              <a:gd name="connsiteY2" fmla="*/ 596811 h 626101"/>
              <a:gd name="connsiteX3" fmla="*/ 1188311 w 1191264"/>
              <a:gd name="connsiteY3" fmla="*/ 626101 h 626101"/>
              <a:gd name="connsiteX4" fmla="*/ 2953 w 1191264"/>
              <a:gd name="connsiteY4" fmla="*/ 626101 h 626101"/>
              <a:gd name="connsiteX5" fmla="*/ 0 w 1191264"/>
              <a:gd name="connsiteY5" fmla="*/ 596811 h 626101"/>
              <a:gd name="connsiteX6" fmla="*/ 112547 w 1191264"/>
              <a:gd name="connsiteY6" fmla="*/ 97194 h 626101"/>
              <a:gd name="connsiteX7" fmla="*/ 595632 w 1191264"/>
              <a:gd name="connsiteY7" fmla="*/ 1179 h 626101"/>
              <a:gd name="connsiteX0" fmla="*/ 595632 w 1191264"/>
              <a:gd name="connsiteY0" fmla="*/ 77 h 624999"/>
              <a:gd name="connsiteX1" fmla="*/ 1105458 w 1191264"/>
              <a:gd name="connsiteY1" fmla="*/ 126738 h 624999"/>
              <a:gd name="connsiteX2" fmla="*/ 1191264 w 1191264"/>
              <a:gd name="connsiteY2" fmla="*/ 595709 h 624999"/>
              <a:gd name="connsiteX3" fmla="*/ 1188311 w 1191264"/>
              <a:gd name="connsiteY3" fmla="*/ 624999 h 624999"/>
              <a:gd name="connsiteX4" fmla="*/ 2953 w 1191264"/>
              <a:gd name="connsiteY4" fmla="*/ 624999 h 624999"/>
              <a:gd name="connsiteX5" fmla="*/ 0 w 1191264"/>
              <a:gd name="connsiteY5" fmla="*/ 595709 h 624999"/>
              <a:gd name="connsiteX6" fmla="*/ 151079 w 1191264"/>
              <a:gd name="connsiteY6" fmla="*/ 116715 h 624999"/>
              <a:gd name="connsiteX7" fmla="*/ 595632 w 1191264"/>
              <a:gd name="connsiteY7" fmla="*/ 77 h 624999"/>
              <a:gd name="connsiteX0" fmla="*/ 595632 w 1191264"/>
              <a:gd name="connsiteY0" fmla="*/ 278 h 625200"/>
              <a:gd name="connsiteX1" fmla="*/ 1047660 w 1191264"/>
              <a:gd name="connsiteY1" fmla="*/ 137251 h 625200"/>
              <a:gd name="connsiteX2" fmla="*/ 1191264 w 1191264"/>
              <a:gd name="connsiteY2" fmla="*/ 595910 h 625200"/>
              <a:gd name="connsiteX3" fmla="*/ 1188311 w 1191264"/>
              <a:gd name="connsiteY3" fmla="*/ 625200 h 625200"/>
              <a:gd name="connsiteX4" fmla="*/ 2953 w 1191264"/>
              <a:gd name="connsiteY4" fmla="*/ 625200 h 625200"/>
              <a:gd name="connsiteX5" fmla="*/ 0 w 1191264"/>
              <a:gd name="connsiteY5" fmla="*/ 595910 h 625200"/>
              <a:gd name="connsiteX6" fmla="*/ 151079 w 1191264"/>
              <a:gd name="connsiteY6" fmla="*/ 116916 h 625200"/>
              <a:gd name="connsiteX7" fmla="*/ 595632 w 1191264"/>
              <a:gd name="connsiteY7" fmla="*/ 278 h 625200"/>
              <a:gd name="connsiteX0" fmla="*/ 595632 w 1191264"/>
              <a:gd name="connsiteY0" fmla="*/ 35 h 624957"/>
              <a:gd name="connsiteX1" fmla="*/ 1047660 w 1191264"/>
              <a:gd name="connsiteY1" fmla="*/ 137008 h 624957"/>
              <a:gd name="connsiteX2" fmla="*/ 1191264 w 1191264"/>
              <a:gd name="connsiteY2" fmla="*/ 595667 h 624957"/>
              <a:gd name="connsiteX3" fmla="*/ 1188311 w 1191264"/>
              <a:gd name="connsiteY3" fmla="*/ 624957 h 624957"/>
              <a:gd name="connsiteX4" fmla="*/ 2953 w 1191264"/>
              <a:gd name="connsiteY4" fmla="*/ 624957 h 624957"/>
              <a:gd name="connsiteX5" fmla="*/ 0 w 1191264"/>
              <a:gd name="connsiteY5" fmla="*/ 595667 h 624957"/>
              <a:gd name="connsiteX6" fmla="*/ 184676 w 1191264"/>
              <a:gd name="connsiteY6" fmla="*/ 129047 h 624957"/>
              <a:gd name="connsiteX7" fmla="*/ 595632 w 1191264"/>
              <a:gd name="connsiteY7" fmla="*/ 35 h 624957"/>
              <a:gd name="connsiteX0" fmla="*/ 595632 w 1191264"/>
              <a:gd name="connsiteY0" fmla="*/ 201 h 625123"/>
              <a:gd name="connsiteX1" fmla="*/ 1027502 w 1191264"/>
              <a:gd name="connsiteY1" fmla="*/ 149548 h 625123"/>
              <a:gd name="connsiteX2" fmla="*/ 1191264 w 1191264"/>
              <a:gd name="connsiteY2" fmla="*/ 595833 h 625123"/>
              <a:gd name="connsiteX3" fmla="*/ 1188311 w 1191264"/>
              <a:gd name="connsiteY3" fmla="*/ 625123 h 625123"/>
              <a:gd name="connsiteX4" fmla="*/ 2953 w 1191264"/>
              <a:gd name="connsiteY4" fmla="*/ 625123 h 625123"/>
              <a:gd name="connsiteX5" fmla="*/ 0 w 1191264"/>
              <a:gd name="connsiteY5" fmla="*/ 595833 h 625123"/>
              <a:gd name="connsiteX6" fmla="*/ 184676 w 1191264"/>
              <a:gd name="connsiteY6" fmla="*/ 129213 h 625123"/>
              <a:gd name="connsiteX7" fmla="*/ 595632 w 1191264"/>
              <a:gd name="connsiteY7" fmla="*/ 201 h 62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64" h="625123">
                <a:moveTo>
                  <a:pt x="595632" y="201"/>
                </a:moveTo>
                <a:cubicBezTo>
                  <a:pt x="736103" y="3590"/>
                  <a:pt x="928230" y="50276"/>
                  <a:pt x="1027502" y="149548"/>
                </a:cubicBezTo>
                <a:cubicBezTo>
                  <a:pt x="1126774" y="248820"/>
                  <a:pt x="1157025" y="512790"/>
                  <a:pt x="1191264" y="595833"/>
                </a:cubicBezTo>
                <a:lnTo>
                  <a:pt x="1188311" y="625123"/>
                </a:lnTo>
                <a:lnTo>
                  <a:pt x="2953" y="625123"/>
                </a:lnTo>
                <a:lnTo>
                  <a:pt x="0" y="595833"/>
                </a:lnTo>
                <a:cubicBezTo>
                  <a:pt x="34610" y="512789"/>
                  <a:pt x="73146" y="246873"/>
                  <a:pt x="184676" y="129213"/>
                </a:cubicBezTo>
                <a:cubicBezTo>
                  <a:pt x="308464" y="36070"/>
                  <a:pt x="455161" y="-3188"/>
                  <a:pt x="595632" y="20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85000">
                <a:srgbClr val="FFFFFF">
                  <a:alpha val="30000"/>
                </a:srgbClr>
              </a:gs>
              <a:gs pos="71000">
                <a:srgbClr val="FFFFFF">
                  <a:alpha val="25000"/>
                </a:srgbClr>
              </a:gs>
              <a:gs pos="56000">
                <a:srgbClr val="FFFFFF">
                  <a:alpha val="9000"/>
                </a:srgbClr>
              </a:gs>
              <a:gs pos="100000">
                <a:schemeClr val="bg1">
                  <a:alpha val="34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502936" y="4196776"/>
            <a:ext cx="1187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24755" y="4196776"/>
            <a:ext cx="1187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795720" y="4196776"/>
            <a:ext cx="1187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219246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饼形 201"/>
          <p:cNvSpPr/>
          <p:nvPr/>
        </p:nvSpPr>
        <p:spPr>
          <a:xfrm flipH="1">
            <a:off x="3723124" y="4790000"/>
            <a:ext cx="1620000" cy="1620000"/>
          </a:xfrm>
          <a:prstGeom prst="pie">
            <a:avLst>
              <a:gd name="adj1" fmla="val 1331768"/>
              <a:gd name="adj2" fmla="val 2951609"/>
            </a:avLst>
          </a:prstGeom>
          <a:solidFill>
            <a:srgbClr val="FE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5596" y="710463"/>
            <a:ext cx="481206" cy="5965371"/>
          </a:xfrm>
          <a:prstGeom prst="rect">
            <a:avLst/>
          </a:prstGeom>
          <a:solidFill>
            <a:srgbClr val="FE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5596" y="76040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655596" y="79850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655596" y="83660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55596" y="87470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655596" y="90808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655596" y="94617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655596" y="98428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655596" y="102237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55596" y="105568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55596" y="109378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655596" y="113188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655596" y="116998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55596" y="120335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55596" y="124145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655596" y="127955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655596" y="131765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655596" y="135492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655596" y="139302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655596" y="143112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655596" y="146922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655596" y="150259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655596" y="154069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655596" y="157879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655596" y="161689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655596" y="165020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655596" y="168830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655596" y="172640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655596" y="176450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655596" y="179787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655596" y="183597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655596" y="187407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655596" y="191217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655596" y="194865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655596" y="198675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655596" y="202485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655596" y="206295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655596" y="209632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655596" y="213442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655596" y="217252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655596" y="221062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655596" y="224393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655596" y="228202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655596" y="232013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55596" y="235822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655596" y="239160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655596" y="242969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655596" y="246780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655596" y="250589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655596" y="254317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655596" y="258127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655596" y="261937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655596" y="265747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655596" y="269084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655596" y="272894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655596" y="276704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655596" y="280514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655596" y="283844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655596" y="287654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655596" y="291464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655596" y="295274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655596" y="298612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655596" y="302421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655596" y="306232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655596" y="310041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655596" y="313941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655596" y="317751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655596" y="321561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655596" y="325371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655596" y="328708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655596" y="332518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655596" y="336328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655596" y="340138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655596" y="343468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655596" y="347278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55596" y="351088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655596" y="354898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5655596" y="358236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655596" y="362045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5655596" y="365856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655596" y="369665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655596" y="373393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655596" y="377203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5655596" y="381013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655596" y="384823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655596" y="388160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655596" y="391970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655596" y="395780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655596" y="399590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5655596" y="402920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5655596" y="406730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655596" y="410540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655596" y="414350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5655596" y="417687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5655596" y="421497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655596" y="425307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655596" y="429117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655596" y="432766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655596" y="436575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5655596" y="440386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5655596" y="444195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5655596" y="447533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5655596" y="451342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5655596" y="455153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5655596" y="469913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655596" y="473723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655596" y="477060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655596" y="480870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5655596" y="458962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5655596" y="462293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5655596" y="484680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5655596" y="488490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5655596" y="492217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5655596" y="496027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5655596" y="499837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5655596" y="503647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5655596" y="506985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655596" y="510794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5655596" y="514605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5655596" y="518414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5655596" y="521745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5655596" y="525555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655596" y="529365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655596" y="533175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5655596" y="536512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5655596" y="540322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5655596" y="544132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5655596" y="547942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5655596" y="552447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5655596" y="556257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5655596" y="560067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655596" y="563877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5655596" y="567215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655596" y="571024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5655596" y="574835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5655596" y="5786447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655596" y="581975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5655596" y="585785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655596" y="589595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655596" y="593405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5655596" y="596742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5655596" y="600552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655596" y="604362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655596" y="608172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5655596" y="611899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5655596" y="615709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5655596" y="6195198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5655596" y="6233295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655596" y="626666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655596" y="630476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655596" y="6342869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655596" y="6380966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655596" y="641427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5655596" y="645237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5655596" y="6490473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5655596" y="6528570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5655596" y="656194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5655596" y="6600041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5655596" y="6638144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655596" y="4661032"/>
            <a:ext cx="481206" cy="0"/>
          </a:xfrm>
          <a:prstGeom prst="line">
            <a:avLst/>
          </a:prstGeom>
          <a:ln w="12700">
            <a:solidFill>
              <a:srgbClr val="F3D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840954" y="1044602"/>
            <a:ext cx="110489" cy="5175188"/>
          </a:xfrm>
          <a:prstGeom prst="rect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893817" y="1044602"/>
            <a:ext cx="1" cy="5175188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0" name="组合 4969"/>
          <p:cNvGrpSpPr/>
          <p:nvPr/>
        </p:nvGrpSpPr>
        <p:grpSpPr>
          <a:xfrm>
            <a:off x="6410698" y="986848"/>
            <a:ext cx="1627145" cy="1633524"/>
            <a:chOff x="8614065" y="1071951"/>
            <a:chExt cx="1627145" cy="1633524"/>
          </a:xfrm>
        </p:grpSpPr>
        <p:sp>
          <p:nvSpPr>
            <p:cNvPr id="4967" name="饼形 4966"/>
            <p:cNvSpPr/>
            <p:nvPr/>
          </p:nvSpPr>
          <p:spPr>
            <a:xfrm>
              <a:off x="8621210" y="1085475"/>
              <a:ext cx="1620000" cy="1620000"/>
            </a:xfrm>
            <a:prstGeom prst="pie">
              <a:avLst>
                <a:gd name="adj1" fmla="val 16208826"/>
                <a:gd name="adj2" fmla="val 19816934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68" name="饼形 4967"/>
            <p:cNvSpPr/>
            <p:nvPr/>
          </p:nvSpPr>
          <p:spPr>
            <a:xfrm>
              <a:off x="8614065" y="1076759"/>
              <a:ext cx="1620000" cy="1620000"/>
            </a:xfrm>
            <a:prstGeom prst="pie">
              <a:avLst>
                <a:gd name="adj1" fmla="val 19824540"/>
                <a:gd name="adj2" fmla="val 135035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69" name="饼形 4968"/>
            <p:cNvSpPr/>
            <p:nvPr/>
          </p:nvSpPr>
          <p:spPr>
            <a:xfrm>
              <a:off x="8620098" y="1071951"/>
              <a:ext cx="1620000" cy="1620000"/>
            </a:xfrm>
            <a:prstGeom prst="pie">
              <a:avLst>
                <a:gd name="adj1" fmla="val 1374168"/>
                <a:gd name="adj2" fmla="val 5376984"/>
              </a:avLst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60" name="Freeform 1112"/>
          <p:cNvSpPr>
            <a:spLocks/>
          </p:cNvSpPr>
          <p:nvPr/>
        </p:nvSpPr>
        <p:spPr bwMode="auto">
          <a:xfrm>
            <a:off x="5639967" y="1276757"/>
            <a:ext cx="2123247" cy="1053706"/>
          </a:xfrm>
          <a:custGeom>
            <a:avLst/>
            <a:gdLst>
              <a:gd name="T0" fmla="*/ 939 w 1248"/>
              <a:gd name="T1" fmla="*/ 0 h 619"/>
              <a:gd name="T2" fmla="*/ 667 w 1248"/>
              <a:gd name="T3" fmla="*/ 160 h 619"/>
              <a:gd name="T4" fmla="*/ 253 w 1248"/>
              <a:gd name="T5" fmla="*/ 209 h 619"/>
              <a:gd name="T6" fmla="*/ 253 w 1248"/>
              <a:gd name="T7" fmla="*/ 209 h 619"/>
              <a:gd name="T8" fmla="*/ 146 w 1248"/>
              <a:gd name="T9" fmla="*/ 163 h 619"/>
              <a:gd name="T10" fmla="*/ 0 w 1248"/>
              <a:gd name="T11" fmla="*/ 309 h 619"/>
              <a:gd name="T12" fmla="*/ 146 w 1248"/>
              <a:gd name="T13" fmla="*/ 456 h 619"/>
              <a:gd name="T14" fmla="*/ 253 w 1248"/>
              <a:gd name="T15" fmla="*/ 410 h 619"/>
              <a:gd name="T16" fmla="*/ 253 w 1248"/>
              <a:gd name="T17" fmla="*/ 410 h 619"/>
              <a:gd name="T18" fmla="*/ 667 w 1248"/>
              <a:gd name="T19" fmla="*/ 459 h 619"/>
              <a:gd name="T20" fmla="*/ 939 w 1248"/>
              <a:gd name="T21" fmla="*/ 619 h 619"/>
              <a:gd name="T22" fmla="*/ 1248 w 1248"/>
              <a:gd name="T23" fmla="*/ 309 h 619"/>
              <a:gd name="T24" fmla="*/ 939 w 1248"/>
              <a:gd name="T25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8" h="619">
                <a:moveTo>
                  <a:pt x="939" y="0"/>
                </a:moveTo>
                <a:cubicBezTo>
                  <a:pt x="822" y="0"/>
                  <a:pt x="720" y="65"/>
                  <a:pt x="667" y="160"/>
                </a:cubicBezTo>
                <a:cubicBezTo>
                  <a:pt x="581" y="312"/>
                  <a:pt x="372" y="337"/>
                  <a:pt x="253" y="209"/>
                </a:cubicBezTo>
                <a:cubicBezTo>
                  <a:pt x="253" y="209"/>
                  <a:pt x="253" y="209"/>
                  <a:pt x="253" y="209"/>
                </a:cubicBezTo>
                <a:cubicBezTo>
                  <a:pt x="226" y="181"/>
                  <a:pt x="188" y="163"/>
                  <a:pt x="146" y="163"/>
                </a:cubicBezTo>
                <a:cubicBezTo>
                  <a:pt x="65" y="163"/>
                  <a:pt x="0" y="229"/>
                  <a:pt x="0" y="309"/>
                </a:cubicBezTo>
                <a:cubicBezTo>
                  <a:pt x="0" y="390"/>
                  <a:pt x="65" y="456"/>
                  <a:pt x="146" y="456"/>
                </a:cubicBezTo>
                <a:cubicBezTo>
                  <a:pt x="188" y="456"/>
                  <a:pt x="226" y="438"/>
                  <a:pt x="253" y="410"/>
                </a:cubicBezTo>
                <a:cubicBezTo>
                  <a:pt x="253" y="410"/>
                  <a:pt x="253" y="410"/>
                  <a:pt x="253" y="410"/>
                </a:cubicBezTo>
                <a:cubicBezTo>
                  <a:pt x="372" y="282"/>
                  <a:pt x="581" y="307"/>
                  <a:pt x="667" y="459"/>
                </a:cubicBezTo>
                <a:cubicBezTo>
                  <a:pt x="720" y="554"/>
                  <a:pt x="822" y="619"/>
                  <a:pt x="939" y="619"/>
                </a:cubicBezTo>
                <a:cubicBezTo>
                  <a:pt x="1110" y="619"/>
                  <a:pt x="1248" y="480"/>
                  <a:pt x="1248" y="309"/>
                </a:cubicBezTo>
                <a:cubicBezTo>
                  <a:pt x="1248" y="139"/>
                  <a:pt x="1110" y="0"/>
                  <a:pt x="93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50800" dir="60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01066" y="1366353"/>
            <a:ext cx="872604" cy="872604"/>
          </a:xfrm>
          <a:prstGeom prst="ellipse">
            <a:avLst/>
          </a:prstGeom>
          <a:solidFill>
            <a:srgbClr val="FFB850"/>
          </a:solidFill>
          <a:ln w="22225">
            <a:solidFill>
              <a:srgbClr val="FF9F11"/>
            </a:solidFill>
          </a:ln>
          <a:effectLst>
            <a:outerShdw blurRad="38100" dist="50800" dir="6600000" algn="t" rotWithShape="0">
              <a:schemeClr val="tx1">
                <a:lumMod val="65000"/>
                <a:lumOff val="3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98780" y="1608973"/>
            <a:ext cx="387365" cy="387365"/>
          </a:xfrm>
          <a:prstGeom prst="ellipse">
            <a:avLst/>
          </a:prstGeom>
          <a:solidFill>
            <a:srgbClr val="FFB850"/>
          </a:solidFill>
          <a:ln>
            <a:noFill/>
          </a:ln>
          <a:effectLst>
            <a:outerShdw blurRad="38100" dist="38100" dir="66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 flipH="1">
            <a:off x="3715917" y="2186796"/>
            <a:ext cx="1627145" cy="1638287"/>
            <a:chOff x="8614065" y="1067188"/>
            <a:chExt cx="1627145" cy="1638287"/>
          </a:xfrm>
        </p:grpSpPr>
        <p:sp>
          <p:nvSpPr>
            <p:cNvPr id="183" name="饼形 182"/>
            <p:cNvSpPr/>
            <p:nvPr/>
          </p:nvSpPr>
          <p:spPr>
            <a:xfrm>
              <a:off x="8621210" y="1085475"/>
              <a:ext cx="1620000" cy="1620000"/>
            </a:xfrm>
            <a:prstGeom prst="pie">
              <a:avLst>
                <a:gd name="adj1" fmla="val 16208826"/>
                <a:gd name="adj2" fmla="val 19816934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饼形 183"/>
            <p:cNvSpPr/>
            <p:nvPr/>
          </p:nvSpPr>
          <p:spPr>
            <a:xfrm>
              <a:off x="8614065" y="1076759"/>
              <a:ext cx="1620000" cy="1620000"/>
            </a:xfrm>
            <a:prstGeom prst="pie">
              <a:avLst>
                <a:gd name="adj1" fmla="val 19824540"/>
                <a:gd name="adj2" fmla="val 135035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饼形 184"/>
            <p:cNvSpPr/>
            <p:nvPr/>
          </p:nvSpPr>
          <p:spPr>
            <a:xfrm>
              <a:off x="8615335" y="1067188"/>
              <a:ext cx="1620000" cy="1620000"/>
            </a:xfrm>
            <a:prstGeom prst="pie">
              <a:avLst>
                <a:gd name="adj1" fmla="val 1374168"/>
                <a:gd name="adj2" fmla="val 537698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0" name="Freeform 1112"/>
          <p:cNvSpPr>
            <a:spLocks/>
          </p:cNvSpPr>
          <p:nvPr/>
        </p:nvSpPr>
        <p:spPr bwMode="auto">
          <a:xfrm flipH="1">
            <a:off x="3990546" y="2481468"/>
            <a:ext cx="2123247" cy="1053706"/>
          </a:xfrm>
          <a:custGeom>
            <a:avLst/>
            <a:gdLst>
              <a:gd name="T0" fmla="*/ 939 w 1248"/>
              <a:gd name="T1" fmla="*/ 0 h 619"/>
              <a:gd name="T2" fmla="*/ 667 w 1248"/>
              <a:gd name="T3" fmla="*/ 160 h 619"/>
              <a:gd name="T4" fmla="*/ 253 w 1248"/>
              <a:gd name="T5" fmla="*/ 209 h 619"/>
              <a:gd name="T6" fmla="*/ 253 w 1248"/>
              <a:gd name="T7" fmla="*/ 209 h 619"/>
              <a:gd name="T8" fmla="*/ 146 w 1248"/>
              <a:gd name="T9" fmla="*/ 163 h 619"/>
              <a:gd name="T10" fmla="*/ 0 w 1248"/>
              <a:gd name="T11" fmla="*/ 309 h 619"/>
              <a:gd name="T12" fmla="*/ 146 w 1248"/>
              <a:gd name="T13" fmla="*/ 456 h 619"/>
              <a:gd name="T14" fmla="*/ 253 w 1248"/>
              <a:gd name="T15" fmla="*/ 410 h 619"/>
              <a:gd name="T16" fmla="*/ 253 w 1248"/>
              <a:gd name="T17" fmla="*/ 410 h 619"/>
              <a:gd name="T18" fmla="*/ 667 w 1248"/>
              <a:gd name="T19" fmla="*/ 459 h 619"/>
              <a:gd name="T20" fmla="*/ 939 w 1248"/>
              <a:gd name="T21" fmla="*/ 619 h 619"/>
              <a:gd name="T22" fmla="*/ 1248 w 1248"/>
              <a:gd name="T23" fmla="*/ 309 h 619"/>
              <a:gd name="T24" fmla="*/ 939 w 1248"/>
              <a:gd name="T25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8" h="619">
                <a:moveTo>
                  <a:pt x="939" y="0"/>
                </a:moveTo>
                <a:cubicBezTo>
                  <a:pt x="822" y="0"/>
                  <a:pt x="720" y="65"/>
                  <a:pt x="667" y="160"/>
                </a:cubicBezTo>
                <a:cubicBezTo>
                  <a:pt x="581" y="312"/>
                  <a:pt x="372" y="337"/>
                  <a:pt x="253" y="209"/>
                </a:cubicBezTo>
                <a:cubicBezTo>
                  <a:pt x="253" y="209"/>
                  <a:pt x="253" y="209"/>
                  <a:pt x="253" y="209"/>
                </a:cubicBezTo>
                <a:cubicBezTo>
                  <a:pt x="226" y="181"/>
                  <a:pt x="188" y="163"/>
                  <a:pt x="146" y="163"/>
                </a:cubicBezTo>
                <a:cubicBezTo>
                  <a:pt x="65" y="163"/>
                  <a:pt x="0" y="229"/>
                  <a:pt x="0" y="309"/>
                </a:cubicBezTo>
                <a:cubicBezTo>
                  <a:pt x="0" y="390"/>
                  <a:pt x="65" y="456"/>
                  <a:pt x="146" y="456"/>
                </a:cubicBezTo>
                <a:cubicBezTo>
                  <a:pt x="188" y="456"/>
                  <a:pt x="226" y="438"/>
                  <a:pt x="253" y="410"/>
                </a:cubicBezTo>
                <a:cubicBezTo>
                  <a:pt x="253" y="410"/>
                  <a:pt x="253" y="410"/>
                  <a:pt x="253" y="410"/>
                </a:cubicBezTo>
                <a:cubicBezTo>
                  <a:pt x="372" y="282"/>
                  <a:pt x="581" y="307"/>
                  <a:pt x="667" y="459"/>
                </a:cubicBezTo>
                <a:cubicBezTo>
                  <a:pt x="720" y="554"/>
                  <a:pt x="822" y="619"/>
                  <a:pt x="939" y="619"/>
                </a:cubicBezTo>
                <a:cubicBezTo>
                  <a:pt x="1110" y="619"/>
                  <a:pt x="1248" y="480"/>
                  <a:pt x="1248" y="309"/>
                </a:cubicBezTo>
                <a:cubicBezTo>
                  <a:pt x="1248" y="139"/>
                  <a:pt x="1110" y="0"/>
                  <a:pt x="93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50800" dir="60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椭圆 180"/>
          <p:cNvSpPr/>
          <p:nvPr/>
        </p:nvSpPr>
        <p:spPr>
          <a:xfrm flipH="1">
            <a:off x="4080090" y="2571064"/>
            <a:ext cx="872604" cy="872604"/>
          </a:xfrm>
          <a:prstGeom prst="ellipse">
            <a:avLst/>
          </a:prstGeom>
          <a:solidFill>
            <a:srgbClr val="01ACBE"/>
          </a:solidFill>
          <a:ln w="22225">
            <a:solidFill>
              <a:srgbClr val="018B99"/>
            </a:solidFill>
          </a:ln>
          <a:effectLst>
            <a:outerShdw blurRad="38100" dist="50800" dir="6600000" algn="t" rotWithShape="0">
              <a:schemeClr val="tx1">
                <a:lumMod val="65000"/>
                <a:lumOff val="3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 flipH="1">
            <a:off x="5667616" y="2813684"/>
            <a:ext cx="387365" cy="387365"/>
          </a:xfrm>
          <a:prstGeom prst="ellipse">
            <a:avLst/>
          </a:prstGeom>
          <a:solidFill>
            <a:srgbClr val="01ACBE"/>
          </a:solidFill>
          <a:ln>
            <a:noFill/>
          </a:ln>
          <a:effectLst>
            <a:outerShdw blurRad="38100" dist="50800" dir="6600000" algn="t" rotWithShape="0">
              <a:schemeClr val="tx1">
                <a:lumMod val="85000"/>
                <a:lumOff val="15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6410698" y="3533470"/>
            <a:ext cx="1627145" cy="1633524"/>
            <a:chOff x="8614065" y="1071951"/>
            <a:chExt cx="1627145" cy="1633524"/>
          </a:xfrm>
        </p:grpSpPr>
        <p:sp>
          <p:nvSpPr>
            <p:cNvPr id="191" name="饼形 190"/>
            <p:cNvSpPr/>
            <p:nvPr/>
          </p:nvSpPr>
          <p:spPr>
            <a:xfrm>
              <a:off x="8621210" y="1085475"/>
              <a:ext cx="1620000" cy="1620000"/>
            </a:xfrm>
            <a:prstGeom prst="pie">
              <a:avLst>
                <a:gd name="adj1" fmla="val 16208826"/>
                <a:gd name="adj2" fmla="val 19816934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饼形 191"/>
            <p:cNvSpPr/>
            <p:nvPr/>
          </p:nvSpPr>
          <p:spPr>
            <a:xfrm>
              <a:off x="8614065" y="1076759"/>
              <a:ext cx="1620000" cy="1620000"/>
            </a:xfrm>
            <a:prstGeom prst="pie">
              <a:avLst>
                <a:gd name="adj1" fmla="val 19824540"/>
                <a:gd name="adj2" fmla="val 1350354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饼形 192"/>
            <p:cNvSpPr/>
            <p:nvPr/>
          </p:nvSpPr>
          <p:spPr>
            <a:xfrm>
              <a:off x="8620098" y="1071951"/>
              <a:ext cx="1620000" cy="1620000"/>
            </a:xfrm>
            <a:prstGeom prst="pie">
              <a:avLst>
                <a:gd name="adj1" fmla="val 1374168"/>
                <a:gd name="adj2" fmla="val 537698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8" name="Freeform 1112"/>
          <p:cNvSpPr>
            <a:spLocks/>
          </p:cNvSpPr>
          <p:nvPr/>
        </p:nvSpPr>
        <p:spPr bwMode="auto">
          <a:xfrm>
            <a:off x="5639967" y="3823379"/>
            <a:ext cx="2123247" cy="1053706"/>
          </a:xfrm>
          <a:custGeom>
            <a:avLst/>
            <a:gdLst>
              <a:gd name="T0" fmla="*/ 939 w 1248"/>
              <a:gd name="T1" fmla="*/ 0 h 619"/>
              <a:gd name="T2" fmla="*/ 667 w 1248"/>
              <a:gd name="T3" fmla="*/ 160 h 619"/>
              <a:gd name="T4" fmla="*/ 253 w 1248"/>
              <a:gd name="T5" fmla="*/ 209 h 619"/>
              <a:gd name="T6" fmla="*/ 253 w 1248"/>
              <a:gd name="T7" fmla="*/ 209 h 619"/>
              <a:gd name="T8" fmla="*/ 146 w 1248"/>
              <a:gd name="T9" fmla="*/ 163 h 619"/>
              <a:gd name="T10" fmla="*/ 0 w 1248"/>
              <a:gd name="T11" fmla="*/ 309 h 619"/>
              <a:gd name="T12" fmla="*/ 146 w 1248"/>
              <a:gd name="T13" fmla="*/ 456 h 619"/>
              <a:gd name="T14" fmla="*/ 253 w 1248"/>
              <a:gd name="T15" fmla="*/ 410 h 619"/>
              <a:gd name="T16" fmla="*/ 253 w 1248"/>
              <a:gd name="T17" fmla="*/ 410 h 619"/>
              <a:gd name="T18" fmla="*/ 667 w 1248"/>
              <a:gd name="T19" fmla="*/ 459 h 619"/>
              <a:gd name="T20" fmla="*/ 939 w 1248"/>
              <a:gd name="T21" fmla="*/ 619 h 619"/>
              <a:gd name="T22" fmla="*/ 1248 w 1248"/>
              <a:gd name="T23" fmla="*/ 309 h 619"/>
              <a:gd name="T24" fmla="*/ 939 w 1248"/>
              <a:gd name="T25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8" h="619">
                <a:moveTo>
                  <a:pt x="939" y="0"/>
                </a:moveTo>
                <a:cubicBezTo>
                  <a:pt x="822" y="0"/>
                  <a:pt x="720" y="65"/>
                  <a:pt x="667" y="160"/>
                </a:cubicBezTo>
                <a:cubicBezTo>
                  <a:pt x="581" y="312"/>
                  <a:pt x="372" y="337"/>
                  <a:pt x="253" y="209"/>
                </a:cubicBezTo>
                <a:cubicBezTo>
                  <a:pt x="253" y="209"/>
                  <a:pt x="253" y="209"/>
                  <a:pt x="253" y="209"/>
                </a:cubicBezTo>
                <a:cubicBezTo>
                  <a:pt x="226" y="181"/>
                  <a:pt x="188" y="163"/>
                  <a:pt x="146" y="163"/>
                </a:cubicBezTo>
                <a:cubicBezTo>
                  <a:pt x="65" y="163"/>
                  <a:pt x="0" y="229"/>
                  <a:pt x="0" y="309"/>
                </a:cubicBezTo>
                <a:cubicBezTo>
                  <a:pt x="0" y="390"/>
                  <a:pt x="65" y="456"/>
                  <a:pt x="146" y="456"/>
                </a:cubicBezTo>
                <a:cubicBezTo>
                  <a:pt x="188" y="456"/>
                  <a:pt x="226" y="438"/>
                  <a:pt x="253" y="410"/>
                </a:cubicBezTo>
                <a:cubicBezTo>
                  <a:pt x="253" y="410"/>
                  <a:pt x="253" y="410"/>
                  <a:pt x="253" y="410"/>
                </a:cubicBezTo>
                <a:cubicBezTo>
                  <a:pt x="372" y="282"/>
                  <a:pt x="581" y="307"/>
                  <a:pt x="667" y="459"/>
                </a:cubicBezTo>
                <a:cubicBezTo>
                  <a:pt x="720" y="554"/>
                  <a:pt x="822" y="619"/>
                  <a:pt x="939" y="619"/>
                </a:cubicBezTo>
                <a:cubicBezTo>
                  <a:pt x="1110" y="619"/>
                  <a:pt x="1248" y="480"/>
                  <a:pt x="1248" y="309"/>
                </a:cubicBezTo>
                <a:cubicBezTo>
                  <a:pt x="1248" y="139"/>
                  <a:pt x="1110" y="0"/>
                  <a:pt x="93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50800" dir="60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6801066" y="3912975"/>
            <a:ext cx="872604" cy="872604"/>
          </a:xfrm>
          <a:prstGeom prst="ellipse">
            <a:avLst/>
          </a:prstGeom>
          <a:solidFill>
            <a:srgbClr val="E87071"/>
          </a:solidFill>
          <a:ln w="22225">
            <a:solidFill>
              <a:srgbClr val="E25050"/>
            </a:solidFill>
          </a:ln>
          <a:effectLst>
            <a:outerShdw blurRad="38100" dist="50800" dir="6600000" algn="t" rotWithShape="0">
              <a:schemeClr val="tx1">
                <a:lumMod val="65000"/>
                <a:lumOff val="3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5698780" y="4155595"/>
            <a:ext cx="387365" cy="387365"/>
          </a:xfrm>
          <a:prstGeom prst="ellipse">
            <a:avLst/>
          </a:prstGeom>
          <a:solidFill>
            <a:srgbClr val="E87071"/>
          </a:solidFill>
          <a:ln>
            <a:noFill/>
          </a:ln>
          <a:effectLst>
            <a:outerShdw blurRad="38100" dist="50800" dir="6600000" algn="t" rotWithShape="0">
              <a:schemeClr val="tx1">
                <a:lumMod val="85000"/>
                <a:lumOff val="15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9" name="饼形 198"/>
          <p:cNvSpPr/>
          <p:nvPr/>
        </p:nvSpPr>
        <p:spPr>
          <a:xfrm flipH="1">
            <a:off x="3715917" y="4798716"/>
            <a:ext cx="1620000" cy="1620000"/>
          </a:xfrm>
          <a:prstGeom prst="pie">
            <a:avLst>
              <a:gd name="adj1" fmla="val 16208826"/>
              <a:gd name="adj2" fmla="val 1981693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0" name="饼形 199"/>
          <p:cNvSpPr/>
          <p:nvPr/>
        </p:nvSpPr>
        <p:spPr>
          <a:xfrm flipH="1">
            <a:off x="3723062" y="4790000"/>
            <a:ext cx="1620000" cy="1620000"/>
          </a:xfrm>
          <a:prstGeom prst="pie">
            <a:avLst>
              <a:gd name="adj1" fmla="val 19824540"/>
              <a:gd name="adj2" fmla="val 1350354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1" name="饼形 200"/>
          <p:cNvSpPr/>
          <p:nvPr/>
        </p:nvSpPr>
        <p:spPr>
          <a:xfrm flipH="1">
            <a:off x="3717029" y="4785192"/>
            <a:ext cx="1620000" cy="1620000"/>
          </a:xfrm>
          <a:prstGeom prst="pie">
            <a:avLst>
              <a:gd name="adj1" fmla="val 2986281"/>
              <a:gd name="adj2" fmla="val 537698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6" name="Freeform 1112"/>
          <p:cNvSpPr>
            <a:spLocks/>
          </p:cNvSpPr>
          <p:nvPr/>
        </p:nvSpPr>
        <p:spPr bwMode="auto">
          <a:xfrm flipH="1">
            <a:off x="3990546" y="5075101"/>
            <a:ext cx="2123247" cy="1053706"/>
          </a:xfrm>
          <a:custGeom>
            <a:avLst/>
            <a:gdLst>
              <a:gd name="T0" fmla="*/ 939 w 1248"/>
              <a:gd name="T1" fmla="*/ 0 h 619"/>
              <a:gd name="T2" fmla="*/ 667 w 1248"/>
              <a:gd name="T3" fmla="*/ 160 h 619"/>
              <a:gd name="T4" fmla="*/ 253 w 1248"/>
              <a:gd name="T5" fmla="*/ 209 h 619"/>
              <a:gd name="T6" fmla="*/ 253 w 1248"/>
              <a:gd name="T7" fmla="*/ 209 h 619"/>
              <a:gd name="T8" fmla="*/ 146 w 1248"/>
              <a:gd name="T9" fmla="*/ 163 h 619"/>
              <a:gd name="T10" fmla="*/ 0 w 1248"/>
              <a:gd name="T11" fmla="*/ 309 h 619"/>
              <a:gd name="T12" fmla="*/ 146 w 1248"/>
              <a:gd name="T13" fmla="*/ 456 h 619"/>
              <a:gd name="T14" fmla="*/ 253 w 1248"/>
              <a:gd name="T15" fmla="*/ 410 h 619"/>
              <a:gd name="T16" fmla="*/ 253 w 1248"/>
              <a:gd name="T17" fmla="*/ 410 h 619"/>
              <a:gd name="T18" fmla="*/ 667 w 1248"/>
              <a:gd name="T19" fmla="*/ 459 h 619"/>
              <a:gd name="T20" fmla="*/ 939 w 1248"/>
              <a:gd name="T21" fmla="*/ 619 h 619"/>
              <a:gd name="T22" fmla="*/ 1248 w 1248"/>
              <a:gd name="T23" fmla="*/ 309 h 619"/>
              <a:gd name="T24" fmla="*/ 939 w 1248"/>
              <a:gd name="T25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8" h="619">
                <a:moveTo>
                  <a:pt x="939" y="0"/>
                </a:moveTo>
                <a:cubicBezTo>
                  <a:pt x="822" y="0"/>
                  <a:pt x="720" y="65"/>
                  <a:pt x="667" y="160"/>
                </a:cubicBezTo>
                <a:cubicBezTo>
                  <a:pt x="581" y="312"/>
                  <a:pt x="372" y="337"/>
                  <a:pt x="253" y="209"/>
                </a:cubicBezTo>
                <a:cubicBezTo>
                  <a:pt x="253" y="209"/>
                  <a:pt x="253" y="209"/>
                  <a:pt x="253" y="209"/>
                </a:cubicBezTo>
                <a:cubicBezTo>
                  <a:pt x="226" y="181"/>
                  <a:pt x="188" y="163"/>
                  <a:pt x="146" y="163"/>
                </a:cubicBezTo>
                <a:cubicBezTo>
                  <a:pt x="65" y="163"/>
                  <a:pt x="0" y="229"/>
                  <a:pt x="0" y="309"/>
                </a:cubicBezTo>
                <a:cubicBezTo>
                  <a:pt x="0" y="390"/>
                  <a:pt x="65" y="456"/>
                  <a:pt x="146" y="456"/>
                </a:cubicBezTo>
                <a:cubicBezTo>
                  <a:pt x="188" y="456"/>
                  <a:pt x="226" y="438"/>
                  <a:pt x="253" y="410"/>
                </a:cubicBezTo>
                <a:cubicBezTo>
                  <a:pt x="253" y="410"/>
                  <a:pt x="253" y="410"/>
                  <a:pt x="253" y="410"/>
                </a:cubicBezTo>
                <a:cubicBezTo>
                  <a:pt x="372" y="282"/>
                  <a:pt x="581" y="307"/>
                  <a:pt x="667" y="459"/>
                </a:cubicBezTo>
                <a:cubicBezTo>
                  <a:pt x="720" y="554"/>
                  <a:pt x="822" y="619"/>
                  <a:pt x="939" y="619"/>
                </a:cubicBezTo>
                <a:cubicBezTo>
                  <a:pt x="1110" y="619"/>
                  <a:pt x="1248" y="480"/>
                  <a:pt x="1248" y="309"/>
                </a:cubicBezTo>
                <a:cubicBezTo>
                  <a:pt x="1248" y="139"/>
                  <a:pt x="1110" y="0"/>
                  <a:pt x="93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50800" dir="60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7" name="椭圆 196"/>
          <p:cNvSpPr/>
          <p:nvPr/>
        </p:nvSpPr>
        <p:spPr>
          <a:xfrm flipH="1">
            <a:off x="4080090" y="5164697"/>
            <a:ext cx="872604" cy="872604"/>
          </a:xfrm>
          <a:prstGeom prst="ellipse">
            <a:avLst/>
          </a:prstGeom>
          <a:solidFill>
            <a:srgbClr val="663A77"/>
          </a:solidFill>
          <a:ln w="22225">
            <a:solidFill>
              <a:srgbClr val="482955"/>
            </a:solidFill>
          </a:ln>
          <a:effectLst>
            <a:outerShdw blurRad="38100" dist="50800" dir="6600000" algn="t" rotWithShape="0">
              <a:schemeClr val="tx1">
                <a:lumMod val="65000"/>
                <a:lumOff val="3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 flipH="1">
            <a:off x="5677141" y="5416842"/>
            <a:ext cx="387365" cy="387365"/>
          </a:xfrm>
          <a:prstGeom prst="ellipse">
            <a:avLst/>
          </a:prstGeom>
          <a:solidFill>
            <a:srgbClr val="663A77"/>
          </a:solidFill>
          <a:ln>
            <a:noFill/>
          </a:ln>
          <a:effectLst>
            <a:outerShdw blurRad="38100" dist="50800" dir="6600000" algn="t" rotWithShape="0">
              <a:schemeClr val="tx1">
                <a:lumMod val="85000"/>
                <a:lumOff val="15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03" name="图片 202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>
            <a:off x="5176134" y="703779"/>
            <a:ext cx="1432655" cy="120133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0800000" flipV="1">
            <a:off x="5176134" y="6555816"/>
            <a:ext cx="1432655" cy="1201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93302" y="5445477"/>
            <a:ext cx="58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1600" dirty="0">
              <a:solidFill>
                <a:prstClr val="whit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590127" y="4194830"/>
            <a:ext cx="58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1600" dirty="0">
              <a:solidFill>
                <a:prstClr val="whit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5577427" y="2841483"/>
            <a:ext cx="58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1600" dirty="0">
              <a:solidFill>
                <a:prstClr val="whit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590127" y="1660541"/>
            <a:ext cx="58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1600" dirty="0">
              <a:solidFill>
                <a:prstClr val="whit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12" name="任意多边形 211"/>
          <p:cNvSpPr/>
          <p:nvPr/>
        </p:nvSpPr>
        <p:spPr>
          <a:xfrm rot="5400000">
            <a:off x="5696893" y="872030"/>
            <a:ext cx="140494" cy="140494"/>
          </a:xfrm>
          <a:custGeom>
            <a:avLst/>
            <a:gdLst>
              <a:gd name="connsiteX0" fmla="*/ 0 w 838200"/>
              <a:gd name="connsiteY0" fmla="*/ 526151 h 838200"/>
              <a:gd name="connsiteX1" fmla="*/ 0 w 838200"/>
              <a:gd name="connsiteY1" fmla="*/ 312049 h 838200"/>
              <a:gd name="connsiteX2" fmla="*/ 302418 w 838200"/>
              <a:gd name="connsiteY2" fmla="*/ 312049 h 838200"/>
              <a:gd name="connsiteX3" fmla="*/ 302418 w 838200"/>
              <a:gd name="connsiteY3" fmla="*/ 0 h 838200"/>
              <a:gd name="connsiteX4" fmla="*/ 516520 w 838200"/>
              <a:gd name="connsiteY4" fmla="*/ 0 h 838200"/>
              <a:gd name="connsiteX5" fmla="*/ 516520 w 838200"/>
              <a:gd name="connsiteY5" fmla="*/ 312049 h 838200"/>
              <a:gd name="connsiteX6" fmla="*/ 838200 w 838200"/>
              <a:gd name="connsiteY6" fmla="*/ 312049 h 838200"/>
              <a:gd name="connsiteX7" fmla="*/ 838200 w 838200"/>
              <a:gd name="connsiteY7" fmla="*/ 526151 h 838200"/>
              <a:gd name="connsiteX8" fmla="*/ 516520 w 838200"/>
              <a:gd name="connsiteY8" fmla="*/ 526151 h 838200"/>
              <a:gd name="connsiteX9" fmla="*/ 516520 w 838200"/>
              <a:gd name="connsiteY9" fmla="*/ 838200 h 838200"/>
              <a:gd name="connsiteX10" fmla="*/ 302418 w 838200"/>
              <a:gd name="connsiteY10" fmla="*/ 838200 h 838200"/>
              <a:gd name="connsiteX11" fmla="*/ 302418 w 838200"/>
              <a:gd name="connsiteY11" fmla="*/ 526151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8200" h="838200">
                <a:moveTo>
                  <a:pt x="0" y="526151"/>
                </a:moveTo>
                <a:lnTo>
                  <a:pt x="0" y="312049"/>
                </a:lnTo>
                <a:lnTo>
                  <a:pt x="302418" y="312049"/>
                </a:lnTo>
                <a:lnTo>
                  <a:pt x="302418" y="0"/>
                </a:lnTo>
                <a:lnTo>
                  <a:pt x="516520" y="0"/>
                </a:lnTo>
                <a:lnTo>
                  <a:pt x="516520" y="312049"/>
                </a:lnTo>
                <a:lnTo>
                  <a:pt x="838200" y="312049"/>
                </a:lnTo>
                <a:lnTo>
                  <a:pt x="838200" y="526151"/>
                </a:lnTo>
                <a:lnTo>
                  <a:pt x="516520" y="526151"/>
                </a:lnTo>
                <a:lnTo>
                  <a:pt x="516520" y="838200"/>
                </a:lnTo>
                <a:lnTo>
                  <a:pt x="302418" y="838200"/>
                </a:lnTo>
                <a:lnTo>
                  <a:pt x="302418" y="52615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0001" y="6311844"/>
            <a:ext cx="174277" cy="54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 rot="5400000">
            <a:off x="7429079" y="1138554"/>
            <a:ext cx="140494" cy="140494"/>
          </a:xfrm>
          <a:custGeom>
            <a:avLst/>
            <a:gdLst>
              <a:gd name="connsiteX0" fmla="*/ 0 w 838200"/>
              <a:gd name="connsiteY0" fmla="*/ 526151 h 838200"/>
              <a:gd name="connsiteX1" fmla="*/ 0 w 838200"/>
              <a:gd name="connsiteY1" fmla="*/ 312049 h 838200"/>
              <a:gd name="connsiteX2" fmla="*/ 302418 w 838200"/>
              <a:gd name="connsiteY2" fmla="*/ 312049 h 838200"/>
              <a:gd name="connsiteX3" fmla="*/ 302418 w 838200"/>
              <a:gd name="connsiteY3" fmla="*/ 0 h 838200"/>
              <a:gd name="connsiteX4" fmla="*/ 516520 w 838200"/>
              <a:gd name="connsiteY4" fmla="*/ 0 h 838200"/>
              <a:gd name="connsiteX5" fmla="*/ 516520 w 838200"/>
              <a:gd name="connsiteY5" fmla="*/ 312049 h 838200"/>
              <a:gd name="connsiteX6" fmla="*/ 838200 w 838200"/>
              <a:gd name="connsiteY6" fmla="*/ 312049 h 838200"/>
              <a:gd name="connsiteX7" fmla="*/ 838200 w 838200"/>
              <a:gd name="connsiteY7" fmla="*/ 526151 h 838200"/>
              <a:gd name="connsiteX8" fmla="*/ 516520 w 838200"/>
              <a:gd name="connsiteY8" fmla="*/ 526151 h 838200"/>
              <a:gd name="connsiteX9" fmla="*/ 516520 w 838200"/>
              <a:gd name="connsiteY9" fmla="*/ 838200 h 838200"/>
              <a:gd name="connsiteX10" fmla="*/ 302418 w 838200"/>
              <a:gd name="connsiteY10" fmla="*/ 838200 h 838200"/>
              <a:gd name="connsiteX11" fmla="*/ 302418 w 838200"/>
              <a:gd name="connsiteY11" fmla="*/ 526151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8200" h="838200">
                <a:moveTo>
                  <a:pt x="0" y="526151"/>
                </a:moveTo>
                <a:lnTo>
                  <a:pt x="0" y="312049"/>
                </a:lnTo>
                <a:lnTo>
                  <a:pt x="302418" y="312049"/>
                </a:lnTo>
                <a:lnTo>
                  <a:pt x="302418" y="0"/>
                </a:lnTo>
                <a:lnTo>
                  <a:pt x="516520" y="0"/>
                </a:lnTo>
                <a:lnTo>
                  <a:pt x="516520" y="312049"/>
                </a:lnTo>
                <a:lnTo>
                  <a:pt x="838200" y="312049"/>
                </a:lnTo>
                <a:lnTo>
                  <a:pt x="838200" y="526151"/>
                </a:lnTo>
                <a:lnTo>
                  <a:pt x="516520" y="526151"/>
                </a:lnTo>
                <a:lnTo>
                  <a:pt x="516520" y="838200"/>
                </a:lnTo>
                <a:lnTo>
                  <a:pt x="302418" y="838200"/>
                </a:lnTo>
                <a:lnTo>
                  <a:pt x="302418" y="526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5" name="任意多边形 214"/>
          <p:cNvSpPr/>
          <p:nvPr/>
        </p:nvSpPr>
        <p:spPr>
          <a:xfrm rot="5400000">
            <a:off x="7822312" y="4279894"/>
            <a:ext cx="140494" cy="140494"/>
          </a:xfrm>
          <a:custGeom>
            <a:avLst/>
            <a:gdLst>
              <a:gd name="connsiteX0" fmla="*/ 0 w 838200"/>
              <a:gd name="connsiteY0" fmla="*/ 526151 h 838200"/>
              <a:gd name="connsiteX1" fmla="*/ 0 w 838200"/>
              <a:gd name="connsiteY1" fmla="*/ 312049 h 838200"/>
              <a:gd name="connsiteX2" fmla="*/ 302418 w 838200"/>
              <a:gd name="connsiteY2" fmla="*/ 312049 h 838200"/>
              <a:gd name="connsiteX3" fmla="*/ 302418 w 838200"/>
              <a:gd name="connsiteY3" fmla="*/ 0 h 838200"/>
              <a:gd name="connsiteX4" fmla="*/ 516520 w 838200"/>
              <a:gd name="connsiteY4" fmla="*/ 0 h 838200"/>
              <a:gd name="connsiteX5" fmla="*/ 516520 w 838200"/>
              <a:gd name="connsiteY5" fmla="*/ 312049 h 838200"/>
              <a:gd name="connsiteX6" fmla="*/ 838200 w 838200"/>
              <a:gd name="connsiteY6" fmla="*/ 312049 h 838200"/>
              <a:gd name="connsiteX7" fmla="*/ 838200 w 838200"/>
              <a:gd name="connsiteY7" fmla="*/ 526151 h 838200"/>
              <a:gd name="connsiteX8" fmla="*/ 516520 w 838200"/>
              <a:gd name="connsiteY8" fmla="*/ 526151 h 838200"/>
              <a:gd name="connsiteX9" fmla="*/ 516520 w 838200"/>
              <a:gd name="connsiteY9" fmla="*/ 838200 h 838200"/>
              <a:gd name="connsiteX10" fmla="*/ 302418 w 838200"/>
              <a:gd name="connsiteY10" fmla="*/ 838200 h 838200"/>
              <a:gd name="connsiteX11" fmla="*/ 302418 w 838200"/>
              <a:gd name="connsiteY11" fmla="*/ 526151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8200" h="838200">
                <a:moveTo>
                  <a:pt x="0" y="526151"/>
                </a:moveTo>
                <a:lnTo>
                  <a:pt x="0" y="312049"/>
                </a:lnTo>
                <a:lnTo>
                  <a:pt x="302418" y="312049"/>
                </a:lnTo>
                <a:lnTo>
                  <a:pt x="302418" y="0"/>
                </a:lnTo>
                <a:lnTo>
                  <a:pt x="516520" y="0"/>
                </a:lnTo>
                <a:lnTo>
                  <a:pt x="516520" y="312049"/>
                </a:lnTo>
                <a:lnTo>
                  <a:pt x="838200" y="312049"/>
                </a:lnTo>
                <a:lnTo>
                  <a:pt x="838200" y="526151"/>
                </a:lnTo>
                <a:lnTo>
                  <a:pt x="516520" y="526151"/>
                </a:lnTo>
                <a:lnTo>
                  <a:pt x="516520" y="838200"/>
                </a:lnTo>
                <a:lnTo>
                  <a:pt x="302418" y="838200"/>
                </a:lnTo>
                <a:lnTo>
                  <a:pt x="302418" y="526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6" name="任意多边形 215"/>
          <p:cNvSpPr/>
          <p:nvPr/>
        </p:nvSpPr>
        <p:spPr>
          <a:xfrm rot="5400000">
            <a:off x="4128138" y="2364174"/>
            <a:ext cx="140494" cy="140494"/>
          </a:xfrm>
          <a:custGeom>
            <a:avLst/>
            <a:gdLst>
              <a:gd name="connsiteX0" fmla="*/ 0 w 838200"/>
              <a:gd name="connsiteY0" fmla="*/ 526151 h 838200"/>
              <a:gd name="connsiteX1" fmla="*/ 0 w 838200"/>
              <a:gd name="connsiteY1" fmla="*/ 312049 h 838200"/>
              <a:gd name="connsiteX2" fmla="*/ 302418 w 838200"/>
              <a:gd name="connsiteY2" fmla="*/ 312049 h 838200"/>
              <a:gd name="connsiteX3" fmla="*/ 302418 w 838200"/>
              <a:gd name="connsiteY3" fmla="*/ 0 h 838200"/>
              <a:gd name="connsiteX4" fmla="*/ 516520 w 838200"/>
              <a:gd name="connsiteY4" fmla="*/ 0 h 838200"/>
              <a:gd name="connsiteX5" fmla="*/ 516520 w 838200"/>
              <a:gd name="connsiteY5" fmla="*/ 312049 h 838200"/>
              <a:gd name="connsiteX6" fmla="*/ 838200 w 838200"/>
              <a:gd name="connsiteY6" fmla="*/ 312049 h 838200"/>
              <a:gd name="connsiteX7" fmla="*/ 838200 w 838200"/>
              <a:gd name="connsiteY7" fmla="*/ 526151 h 838200"/>
              <a:gd name="connsiteX8" fmla="*/ 516520 w 838200"/>
              <a:gd name="connsiteY8" fmla="*/ 526151 h 838200"/>
              <a:gd name="connsiteX9" fmla="*/ 516520 w 838200"/>
              <a:gd name="connsiteY9" fmla="*/ 838200 h 838200"/>
              <a:gd name="connsiteX10" fmla="*/ 302418 w 838200"/>
              <a:gd name="connsiteY10" fmla="*/ 838200 h 838200"/>
              <a:gd name="connsiteX11" fmla="*/ 302418 w 838200"/>
              <a:gd name="connsiteY11" fmla="*/ 526151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8200" h="838200">
                <a:moveTo>
                  <a:pt x="0" y="526151"/>
                </a:moveTo>
                <a:lnTo>
                  <a:pt x="0" y="312049"/>
                </a:lnTo>
                <a:lnTo>
                  <a:pt x="302418" y="312049"/>
                </a:lnTo>
                <a:lnTo>
                  <a:pt x="302418" y="0"/>
                </a:lnTo>
                <a:lnTo>
                  <a:pt x="516520" y="0"/>
                </a:lnTo>
                <a:lnTo>
                  <a:pt x="516520" y="312049"/>
                </a:lnTo>
                <a:lnTo>
                  <a:pt x="838200" y="312049"/>
                </a:lnTo>
                <a:lnTo>
                  <a:pt x="838200" y="526151"/>
                </a:lnTo>
                <a:lnTo>
                  <a:pt x="516520" y="526151"/>
                </a:lnTo>
                <a:lnTo>
                  <a:pt x="516520" y="838200"/>
                </a:lnTo>
                <a:lnTo>
                  <a:pt x="302418" y="838200"/>
                </a:lnTo>
                <a:lnTo>
                  <a:pt x="302418" y="526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 rot="5400000">
            <a:off x="4128138" y="4955895"/>
            <a:ext cx="140494" cy="140494"/>
          </a:xfrm>
          <a:custGeom>
            <a:avLst/>
            <a:gdLst>
              <a:gd name="connsiteX0" fmla="*/ 0 w 838200"/>
              <a:gd name="connsiteY0" fmla="*/ 526151 h 838200"/>
              <a:gd name="connsiteX1" fmla="*/ 0 w 838200"/>
              <a:gd name="connsiteY1" fmla="*/ 312049 h 838200"/>
              <a:gd name="connsiteX2" fmla="*/ 302418 w 838200"/>
              <a:gd name="connsiteY2" fmla="*/ 312049 h 838200"/>
              <a:gd name="connsiteX3" fmla="*/ 302418 w 838200"/>
              <a:gd name="connsiteY3" fmla="*/ 0 h 838200"/>
              <a:gd name="connsiteX4" fmla="*/ 516520 w 838200"/>
              <a:gd name="connsiteY4" fmla="*/ 0 h 838200"/>
              <a:gd name="connsiteX5" fmla="*/ 516520 w 838200"/>
              <a:gd name="connsiteY5" fmla="*/ 312049 h 838200"/>
              <a:gd name="connsiteX6" fmla="*/ 838200 w 838200"/>
              <a:gd name="connsiteY6" fmla="*/ 312049 h 838200"/>
              <a:gd name="connsiteX7" fmla="*/ 838200 w 838200"/>
              <a:gd name="connsiteY7" fmla="*/ 526151 h 838200"/>
              <a:gd name="connsiteX8" fmla="*/ 516520 w 838200"/>
              <a:gd name="connsiteY8" fmla="*/ 526151 h 838200"/>
              <a:gd name="connsiteX9" fmla="*/ 516520 w 838200"/>
              <a:gd name="connsiteY9" fmla="*/ 838200 h 838200"/>
              <a:gd name="connsiteX10" fmla="*/ 302418 w 838200"/>
              <a:gd name="connsiteY10" fmla="*/ 838200 h 838200"/>
              <a:gd name="connsiteX11" fmla="*/ 302418 w 838200"/>
              <a:gd name="connsiteY11" fmla="*/ 526151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8200" h="838200">
                <a:moveTo>
                  <a:pt x="0" y="526151"/>
                </a:moveTo>
                <a:lnTo>
                  <a:pt x="0" y="312049"/>
                </a:lnTo>
                <a:lnTo>
                  <a:pt x="302418" y="312049"/>
                </a:lnTo>
                <a:lnTo>
                  <a:pt x="302418" y="0"/>
                </a:lnTo>
                <a:lnTo>
                  <a:pt x="516520" y="0"/>
                </a:lnTo>
                <a:lnTo>
                  <a:pt x="516520" y="312049"/>
                </a:lnTo>
                <a:lnTo>
                  <a:pt x="838200" y="312049"/>
                </a:lnTo>
                <a:lnTo>
                  <a:pt x="838200" y="526151"/>
                </a:lnTo>
                <a:lnTo>
                  <a:pt x="516520" y="526151"/>
                </a:lnTo>
                <a:lnTo>
                  <a:pt x="516520" y="838200"/>
                </a:lnTo>
                <a:lnTo>
                  <a:pt x="302418" y="838200"/>
                </a:lnTo>
                <a:lnTo>
                  <a:pt x="302418" y="526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6819424" y="1549560"/>
            <a:ext cx="83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在此添加标题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6819424" y="4109021"/>
            <a:ext cx="83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在此添加标题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4105883" y="2755948"/>
            <a:ext cx="83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在此添加标题</a:t>
            </a:r>
          </a:p>
        </p:txBody>
      </p:sp>
      <p:sp>
        <p:nvSpPr>
          <p:cNvPr id="224" name="文本框 223"/>
          <p:cNvSpPr txBox="1"/>
          <p:nvPr/>
        </p:nvSpPr>
        <p:spPr>
          <a:xfrm>
            <a:off x="4098263" y="5365114"/>
            <a:ext cx="83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在此添加标题</a:t>
            </a:r>
          </a:p>
        </p:txBody>
      </p:sp>
      <p:sp>
        <p:nvSpPr>
          <p:cNvPr id="14" name="椭圆 13"/>
          <p:cNvSpPr/>
          <p:nvPr/>
        </p:nvSpPr>
        <p:spPr>
          <a:xfrm>
            <a:off x="8085963" y="1699065"/>
            <a:ext cx="81903" cy="81902"/>
          </a:xfrm>
          <a:prstGeom prst="ellipse">
            <a:avLst/>
          </a:prstGeom>
          <a:solidFill>
            <a:srgbClr val="81B2C1"/>
          </a:solidFill>
          <a:ln>
            <a:solidFill>
              <a:srgbClr val="7DAC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肘形连接符 15"/>
          <p:cNvCxnSpPr/>
          <p:nvPr/>
        </p:nvCxnSpPr>
        <p:spPr>
          <a:xfrm flipV="1">
            <a:off x="8110548" y="1312384"/>
            <a:ext cx="428180" cy="412208"/>
          </a:xfrm>
          <a:prstGeom prst="bentConnector3">
            <a:avLst>
              <a:gd name="adj1" fmla="val 34393"/>
            </a:avLst>
          </a:prstGeom>
          <a:ln w="12700">
            <a:solidFill>
              <a:srgbClr val="7DA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/>
          <p:nvPr/>
        </p:nvCxnSpPr>
        <p:spPr>
          <a:xfrm>
            <a:off x="8110548" y="1756399"/>
            <a:ext cx="428180" cy="412208"/>
          </a:xfrm>
          <a:prstGeom prst="bentConnector3">
            <a:avLst>
              <a:gd name="adj1" fmla="val 34393"/>
            </a:avLst>
          </a:prstGeom>
          <a:ln w="12700">
            <a:solidFill>
              <a:srgbClr val="7DA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椭圆 239"/>
          <p:cNvSpPr/>
          <p:nvPr/>
        </p:nvSpPr>
        <p:spPr>
          <a:xfrm>
            <a:off x="8462424" y="1276757"/>
            <a:ext cx="81903" cy="81902"/>
          </a:xfrm>
          <a:prstGeom prst="ellipse">
            <a:avLst/>
          </a:prstGeom>
          <a:solidFill>
            <a:srgbClr val="81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8462424" y="2124423"/>
            <a:ext cx="81903" cy="81902"/>
          </a:xfrm>
          <a:prstGeom prst="ellipse">
            <a:avLst/>
          </a:prstGeom>
          <a:solidFill>
            <a:srgbClr val="81B2C1"/>
          </a:solidFill>
          <a:ln>
            <a:solidFill>
              <a:srgbClr val="7DAC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8085963" y="4314518"/>
            <a:ext cx="81903" cy="81902"/>
          </a:xfrm>
          <a:prstGeom prst="ellipse">
            <a:avLst/>
          </a:prstGeom>
          <a:solidFill>
            <a:srgbClr val="81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45" name="肘形连接符 244"/>
          <p:cNvCxnSpPr/>
          <p:nvPr/>
        </p:nvCxnSpPr>
        <p:spPr>
          <a:xfrm flipV="1">
            <a:off x="8110548" y="3927837"/>
            <a:ext cx="428180" cy="412208"/>
          </a:xfrm>
          <a:prstGeom prst="bentConnector3">
            <a:avLst>
              <a:gd name="adj1" fmla="val 34393"/>
            </a:avLst>
          </a:prstGeom>
          <a:ln w="12700">
            <a:solidFill>
              <a:srgbClr val="7DA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肘形连接符 245"/>
          <p:cNvCxnSpPr/>
          <p:nvPr/>
        </p:nvCxnSpPr>
        <p:spPr>
          <a:xfrm>
            <a:off x="8110548" y="4371852"/>
            <a:ext cx="428180" cy="412208"/>
          </a:xfrm>
          <a:prstGeom prst="bentConnector3">
            <a:avLst>
              <a:gd name="adj1" fmla="val 34393"/>
            </a:avLst>
          </a:prstGeom>
          <a:ln w="12700">
            <a:solidFill>
              <a:srgbClr val="7DA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8462424" y="3892210"/>
            <a:ext cx="81903" cy="81902"/>
          </a:xfrm>
          <a:prstGeom prst="ellipse">
            <a:avLst/>
          </a:prstGeom>
          <a:solidFill>
            <a:srgbClr val="81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8462424" y="4739876"/>
            <a:ext cx="81903" cy="81902"/>
          </a:xfrm>
          <a:prstGeom prst="ellipse">
            <a:avLst/>
          </a:prstGeom>
          <a:solidFill>
            <a:srgbClr val="81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8509492" y="1240151"/>
            <a:ext cx="2122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任意多边形 230"/>
          <p:cNvSpPr/>
          <p:nvPr/>
        </p:nvSpPr>
        <p:spPr>
          <a:xfrm>
            <a:off x="3425353" y="2073009"/>
            <a:ext cx="553023" cy="257178"/>
          </a:xfrm>
          <a:custGeom>
            <a:avLst/>
            <a:gdLst>
              <a:gd name="connsiteX0" fmla="*/ 883403 w 883403"/>
              <a:gd name="connsiteY0" fmla="*/ 480447 h 480447"/>
              <a:gd name="connsiteX1" fmla="*/ 883403 w 883403"/>
              <a:gd name="connsiteY1" fmla="*/ 0 h 480447"/>
              <a:gd name="connsiteX2" fmla="*/ 0 w 883403"/>
              <a:gd name="connsiteY2" fmla="*/ 0 h 48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403" h="480447">
                <a:moveTo>
                  <a:pt x="883403" y="480447"/>
                </a:moveTo>
                <a:lnTo>
                  <a:pt x="883403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7DAC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3932148" y="2248436"/>
            <a:ext cx="81903" cy="81902"/>
          </a:xfrm>
          <a:prstGeom prst="ellipse">
            <a:avLst/>
          </a:prstGeom>
          <a:solidFill>
            <a:srgbClr val="81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3380428" y="2044529"/>
            <a:ext cx="81903" cy="81902"/>
          </a:xfrm>
          <a:prstGeom prst="ellipse">
            <a:avLst/>
          </a:prstGeom>
          <a:solidFill>
            <a:srgbClr val="81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2708568" y="1887018"/>
            <a:ext cx="72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65%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302807" y="2197782"/>
            <a:ext cx="1302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任意多边形 258"/>
          <p:cNvSpPr/>
          <p:nvPr/>
        </p:nvSpPr>
        <p:spPr>
          <a:xfrm>
            <a:off x="3425353" y="4652165"/>
            <a:ext cx="553023" cy="257178"/>
          </a:xfrm>
          <a:custGeom>
            <a:avLst/>
            <a:gdLst>
              <a:gd name="connsiteX0" fmla="*/ 883403 w 883403"/>
              <a:gd name="connsiteY0" fmla="*/ 480447 h 480447"/>
              <a:gd name="connsiteX1" fmla="*/ 883403 w 883403"/>
              <a:gd name="connsiteY1" fmla="*/ 0 h 480447"/>
              <a:gd name="connsiteX2" fmla="*/ 0 w 883403"/>
              <a:gd name="connsiteY2" fmla="*/ 0 h 48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403" h="480447">
                <a:moveTo>
                  <a:pt x="883403" y="480447"/>
                </a:moveTo>
                <a:lnTo>
                  <a:pt x="883403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1B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932148" y="4827592"/>
            <a:ext cx="81903" cy="81902"/>
          </a:xfrm>
          <a:prstGeom prst="ellipse">
            <a:avLst/>
          </a:prstGeom>
          <a:solidFill>
            <a:srgbClr val="81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80428" y="4623685"/>
            <a:ext cx="81903" cy="81902"/>
          </a:xfrm>
          <a:prstGeom prst="ellipse">
            <a:avLst/>
          </a:prstGeom>
          <a:solidFill>
            <a:srgbClr val="81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2708568" y="4466174"/>
            <a:ext cx="72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32%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2302807" y="4776938"/>
            <a:ext cx="1302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" name="组合 5120"/>
          <p:cNvGrpSpPr/>
          <p:nvPr/>
        </p:nvGrpSpPr>
        <p:grpSpPr>
          <a:xfrm>
            <a:off x="7809188" y="6109478"/>
            <a:ext cx="528027" cy="488737"/>
            <a:chOff x="9553918" y="5122117"/>
            <a:chExt cx="874713" cy="809626"/>
          </a:xfrm>
        </p:grpSpPr>
        <p:sp>
          <p:nvSpPr>
            <p:cNvPr id="4927" name="Freeform 6"/>
            <p:cNvSpPr>
              <a:spLocks/>
            </p:cNvSpPr>
            <p:nvPr/>
          </p:nvSpPr>
          <p:spPr bwMode="auto">
            <a:xfrm>
              <a:off x="9947618" y="5125292"/>
              <a:ext cx="473075" cy="473075"/>
            </a:xfrm>
            <a:custGeom>
              <a:avLst/>
              <a:gdLst>
                <a:gd name="T0" fmla="*/ 126 w 126"/>
                <a:gd name="T1" fmla="*/ 112 h 126"/>
                <a:gd name="T2" fmla="*/ 111 w 126"/>
                <a:gd name="T3" fmla="*/ 126 h 126"/>
                <a:gd name="T4" fmla="*/ 15 w 126"/>
                <a:gd name="T5" fmla="*/ 126 h 126"/>
                <a:gd name="T6" fmla="*/ 0 w 126"/>
                <a:gd name="T7" fmla="*/ 112 h 126"/>
                <a:gd name="T8" fmla="*/ 0 w 126"/>
                <a:gd name="T9" fmla="*/ 15 h 126"/>
                <a:gd name="T10" fmla="*/ 15 w 126"/>
                <a:gd name="T11" fmla="*/ 0 h 126"/>
                <a:gd name="T12" fmla="*/ 111 w 126"/>
                <a:gd name="T13" fmla="*/ 0 h 126"/>
                <a:gd name="T14" fmla="*/ 126 w 126"/>
                <a:gd name="T15" fmla="*/ 15 h 126"/>
                <a:gd name="T16" fmla="*/ 126 w 126"/>
                <a:gd name="T17" fmla="*/ 1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112"/>
                  </a:moveTo>
                  <a:cubicBezTo>
                    <a:pt x="126" y="120"/>
                    <a:pt x="119" y="126"/>
                    <a:pt x="111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7" y="126"/>
                    <a:pt x="0" y="120"/>
                    <a:pt x="0" y="1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9" y="0"/>
                    <a:pt x="126" y="7"/>
                    <a:pt x="126" y="15"/>
                  </a:cubicBezTo>
                  <a:lnTo>
                    <a:pt x="126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Rectangle 7"/>
            <p:cNvSpPr>
              <a:spLocks noChangeArrowheads="1"/>
            </p:cNvSpPr>
            <p:nvPr/>
          </p:nvSpPr>
          <p:spPr bwMode="auto">
            <a:xfrm>
              <a:off x="10068268" y="5204667"/>
              <a:ext cx="300038" cy="32226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8"/>
            <p:cNvSpPr>
              <a:spLocks noEditPoints="1"/>
            </p:cNvSpPr>
            <p:nvPr/>
          </p:nvSpPr>
          <p:spPr bwMode="auto">
            <a:xfrm>
              <a:off x="10068268" y="5204667"/>
              <a:ext cx="303213" cy="325438"/>
            </a:xfrm>
            <a:custGeom>
              <a:avLst/>
              <a:gdLst>
                <a:gd name="T0" fmla="*/ 191 w 191"/>
                <a:gd name="T1" fmla="*/ 205 h 205"/>
                <a:gd name="T2" fmla="*/ 0 w 191"/>
                <a:gd name="T3" fmla="*/ 205 h 205"/>
                <a:gd name="T4" fmla="*/ 0 w 191"/>
                <a:gd name="T5" fmla="*/ 0 h 205"/>
                <a:gd name="T6" fmla="*/ 191 w 191"/>
                <a:gd name="T7" fmla="*/ 0 h 205"/>
                <a:gd name="T8" fmla="*/ 191 w 191"/>
                <a:gd name="T9" fmla="*/ 205 h 205"/>
                <a:gd name="T10" fmla="*/ 2 w 191"/>
                <a:gd name="T11" fmla="*/ 201 h 205"/>
                <a:gd name="T12" fmla="*/ 187 w 191"/>
                <a:gd name="T13" fmla="*/ 201 h 205"/>
                <a:gd name="T14" fmla="*/ 187 w 191"/>
                <a:gd name="T15" fmla="*/ 2 h 205"/>
                <a:gd name="T16" fmla="*/ 2 w 191"/>
                <a:gd name="T17" fmla="*/ 2 h 205"/>
                <a:gd name="T18" fmla="*/ 2 w 191"/>
                <a:gd name="T19" fmla="*/ 20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205">
                  <a:moveTo>
                    <a:pt x="191" y="205"/>
                  </a:moveTo>
                  <a:lnTo>
                    <a:pt x="0" y="20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205"/>
                  </a:lnTo>
                  <a:close/>
                  <a:moveTo>
                    <a:pt x="2" y="201"/>
                  </a:moveTo>
                  <a:lnTo>
                    <a:pt x="187" y="201"/>
                  </a:lnTo>
                  <a:lnTo>
                    <a:pt x="187" y="2"/>
                  </a:lnTo>
                  <a:lnTo>
                    <a:pt x="2" y="2"/>
                  </a:lnTo>
                  <a:lnTo>
                    <a:pt x="2" y="20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9"/>
            <p:cNvSpPr>
              <a:spLocks/>
            </p:cNvSpPr>
            <p:nvPr/>
          </p:nvSpPr>
          <p:spPr bwMode="auto">
            <a:xfrm>
              <a:off x="10068268" y="5463430"/>
              <a:ext cx="300038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Rectangle 10"/>
            <p:cNvSpPr>
              <a:spLocks noChangeArrowheads="1"/>
            </p:cNvSpPr>
            <p:nvPr/>
          </p:nvSpPr>
          <p:spPr bwMode="auto">
            <a:xfrm>
              <a:off x="10068268" y="5460255"/>
              <a:ext cx="300038" cy="317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11"/>
            <p:cNvSpPr>
              <a:spLocks/>
            </p:cNvSpPr>
            <p:nvPr/>
          </p:nvSpPr>
          <p:spPr bwMode="auto">
            <a:xfrm>
              <a:off x="10068268" y="5399930"/>
              <a:ext cx="300038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12"/>
            <p:cNvSpPr>
              <a:spLocks noChangeArrowheads="1"/>
            </p:cNvSpPr>
            <p:nvPr/>
          </p:nvSpPr>
          <p:spPr bwMode="auto">
            <a:xfrm>
              <a:off x="10068268" y="5395167"/>
              <a:ext cx="300038" cy="476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13"/>
            <p:cNvSpPr>
              <a:spLocks/>
            </p:cNvSpPr>
            <p:nvPr/>
          </p:nvSpPr>
          <p:spPr bwMode="auto">
            <a:xfrm>
              <a:off x="10068268" y="5336430"/>
              <a:ext cx="300038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Rectangle 14"/>
            <p:cNvSpPr>
              <a:spLocks noChangeArrowheads="1"/>
            </p:cNvSpPr>
            <p:nvPr/>
          </p:nvSpPr>
          <p:spPr bwMode="auto">
            <a:xfrm>
              <a:off x="10068268" y="5331667"/>
              <a:ext cx="300038" cy="476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15"/>
            <p:cNvSpPr>
              <a:spLocks/>
            </p:cNvSpPr>
            <p:nvPr/>
          </p:nvSpPr>
          <p:spPr bwMode="auto">
            <a:xfrm>
              <a:off x="10068268" y="5268167"/>
              <a:ext cx="300038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Rectangle 16"/>
            <p:cNvSpPr>
              <a:spLocks noChangeArrowheads="1"/>
            </p:cNvSpPr>
            <p:nvPr/>
          </p:nvSpPr>
          <p:spPr bwMode="auto">
            <a:xfrm>
              <a:off x="10068268" y="5268167"/>
              <a:ext cx="300038" cy="317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17"/>
            <p:cNvSpPr>
              <a:spLocks/>
            </p:cNvSpPr>
            <p:nvPr/>
          </p:nvSpPr>
          <p:spPr bwMode="auto">
            <a:xfrm>
              <a:off x="10307981" y="5204667"/>
              <a:ext cx="0" cy="322263"/>
            </a:xfrm>
            <a:custGeom>
              <a:avLst/>
              <a:gdLst>
                <a:gd name="T0" fmla="*/ 0 h 203"/>
                <a:gd name="T1" fmla="*/ 203 h 203"/>
                <a:gd name="T2" fmla="*/ 0 h 20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3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Rectangle 18"/>
            <p:cNvSpPr>
              <a:spLocks noChangeArrowheads="1"/>
            </p:cNvSpPr>
            <p:nvPr/>
          </p:nvSpPr>
          <p:spPr bwMode="auto">
            <a:xfrm>
              <a:off x="10307981" y="5204667"/>
              <a:ext cx="4763" cy="32226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19"/>
            <p:cNvSpPr>
              <a:spLocks/>
            </p:cNvSpPr>
            <p:nvPr/>
          </p:nvSpPr>
          <p:spPr bwMode="auto">
            <a:xfrm>
              <a:off x="10247656" y="5204667"/>
              <a:ext cx="0" cy="322263"/>
            </a:xfrm>
            <a:custGeom>
              <a:avLst/>
              <a:gdLst>
                <a:gd name="T0" fmla="*/ 0 h 203"/>
                <a:gd name="T1" fmla="*/ 203 h 203"/>
                <a:gd name="T2" fmla="*/ 0 h 20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3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Rectangle 20"/>
            <p:cNvSpPr>
              <a:spLocks noChangeArrowheads="1"/>
            </p:cNvSpPr>
            <p:nvPr/>
          </p:nvSpPr>
          <p:spPr bwMode="auto">
            <a:xfrm>
              <a:off x="10247656" y="5204667"/>
              <a:ext cx="4763" cy="32226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28" name="Freeform 21"/>
            <p:cNvSpPr>
              <a:spLocks/>
            </p:cNvSpPr>
            <p:nvPr/>
          </p:nvSpPr>
          <p:spPr bwMode="auto">
            <a:xfrm>
              <a:off x="10188918" y="5204667"/>
              <a:ext cx="0" cy="322263"/>
            </a:xfrm>
            <a:custGeom>
              <a:avLst/>
              <a:gdLst>
                <a:gd name="T0" fmla="*/ 0 h 203"/>
                <a:gd name="T1" fmla="*/ 203 h 203"/>
                <a:gd name="T2" fmla="*/ 0 h 20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3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29" name="Rectangle 22"/>
            <p:cNvSpPr>
              <a:spLocks noChangeArrowheads="1"/>
            </p:cNvSpPr>
            <p:nvPr/>
          </p:nvSpPr>
          <p:spPr bwMode="auto">
            <a:xfrm>
              <a:off x="10188918" y="5204667"/>
              <a:ext cx="3175" cy="32226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0" name="Freeform 23"/>
            <p:cNvSpPr>
              <a:spLocks/>
            </p:cNvSpPr>
            <p:nvPr/>
          </p:nvSpPr>
          <p:spPr bwMode="auto">
            <a:xfrm>
              <a:off x="10128593" y="5204667"/>
              <a:ext cx="0" cy="322263"/>
            </a:xfrm>
            <a:custGeom>
              <a:avLst/>
              <a:gdLst>
                <a:gd name="T0" fmla="*/ 0 h 203"/>
                <a:gd name="T1" fmla="*/ 203 h 203"/>
                <a:gd name="T2" fmla="*/ 0 h 20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3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1" name="Rectangle 24"/>
            <p:cNvSpPr>
              <a:spLocks noChangeArrowheads="1"/>
            </p:cNvSpPr>
            <p:nvPr/>
          </p:nvSpPr>
          <p:spPr bwMode="auto">
            <a:xfrm>
              <a:off x="10128593" y="5204667"/>
              <a:ext cx="3175" cy="32226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2" name="Freeform 25"/>
            <p:cNvSpPr>
              <a:spLocks/>
            </p:cNvSpPr>
            <p:nvPr/>
          </p:nvSpPr>
          <p:spPr bwMode="auto">
            <a:xfrm>
              <a:off x="10087318" y="5411042"/>
              <a:ext cx="25400" cy="112713"/>
            </a:xfrm>
            <a:custGeom>
              <a:avLst/>
              <a:gdLst>
                <a:gd name="T0" fmla="*/ 7 w 7"/>
                <a:gd name="T1" fmla="*/ 27 h 30"/>
                <a:gd name="T2" fmla="*/ 4 w 7"/>
                <a:gd name="T3" fmla="*/ 30 h 30"/>
                <a:gd name="T4" fmla="*/ 4 w 7"/>
                <a:gd name="T5" fmla="*/ 30 h 30"/>
                <a:gd name="T6" fmla="*/ 0 w 7"/>
                <a:gd name="T7" fmla="*/ 27 h 30"/>
                <a:gd name="T8" fmla="*/ 0 w 7"/>
                <a:gd name="T9" fmla="*/ 4 h 30"/>
                <a:gd name="T10" fmla="*/ 4 w 7"/>
                <a:gd name="T11" fmla="*/ 0 h 30"/>
                <a:gd name="T12" fmla="*/ 4 w 7"/>
                <a:gd name="T13" fmla="*/ 0 h 30"/>
                <a:gd name="T14" fmla="*/ 7 w 7"/>
                <a:gd name="T15" fmla="*/ 4 h 30"/>
                <a:gd name="T16" fmla="*/ 7 w 7"/>
                <a:gd name="T1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0">
                  <a:moveTo>
                    <a:pt x="7" y="27"/>
                  </a:moveTo>
                  <a:cubicBezTo>
                    <a:pt x="7" y="29"/>
                    <a:pt x="5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7" y="2"/>
                    <a:pt x="7" y="4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3" name="Freeform 26"/>
            <p:cNvSpPr>
              <a:spLocks/>
            </p:cNvSpPr>
            <p:nvPr/>
          </p:nvSpPr>
          <p:spPr bwMode="auto">
            <a:xfrm>
              <a:off x="10147643" y="5377705"/>
              <a:ext cx="25400" cy="146050"/>
            </a:xfrm>
            <a:custGeom>
              <a:avLst/>
              <a:gdLst>
                <a:gd name="T0" fmla="*/ 7 w 7"/>
                <a:gd name="T1" fmla="*/ 35 h 39"/>
                <a:gd name="T2" fmla="*/ 3 w 7"/>
                <a:gd name="T3" fmla="*/ 39 h 39"/>
                <a:gd name="T4" fmla="*/ 3 w 7"/>
                <a:gd name="T5" fmla="*/ 39 h 39"/>
                <a:gd name="T6" fmla="*/ 0 w 7"/>
                <a:gd name="T7" fmla="*/ 35 h 39"/>
                <a:gd name="T8" fmla="*/ 0 w 7"/>
                <a:gd name="T9" fmla="*/ 4 h 39"/>
                <a:gd name="T10" fmla="*/ 3 w 7"/>
                <a:gd name="T11" fmla="*/ 0 h 39"/>
                <a:gd name="T12" fmla="*/ 3 w 7"/>
                <a:gd name="T13" fmla="*/ 0 h 39"/>
                <a:gd name="T14" fmla="*/ 7 w 7"/>
                <a:gd name="T15" fmla="*/ 4 h 39"/>
                <a:gd name="T16" fmla="*/ 7 w 7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9">
                  <a:moveTo>
                    <a:pt x="7" y="35"/>
                  </a:moveTo>
                  <a:cubicBezTo>
                    <a:pt x="7" y="37"/>
                    <a:pt x="5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lnTo>
                    <a:pt x="7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4" name="Freeform 27"/>
            <p:cNvSpPr>
              <a:spLocks/>
            </p:cNvSpPr>
            <p:nvPr/>
          </p:nvSpPr>
          <p:spPr bwMode="auto">
            <a:xfrm>
              <a:off x="10203206" y="5388817"/>
              <a:ext cx="30163" cy="134938"/>
            </a:xfrm>
            <a:custGeom>
              <a:avLst/>
              <a:gdLst>
                <a:gd name="T0" fmla="*/ 8 w 8"/>
                <a:gd name="T1" fmla="*/ 32 h 36"/>
                <a:gd name="T2" fmla="*/ 4 w 8"/>
                <a:gd name="T3" fmla="*/ 36 h 36"/>
                <a:gd name="T4" fmla="*/ 4 w 8"/>
                <a:gd name="T5" fmla="*/ 36 h 36"/>
                <a:gd name="T6" fmla="*/ 0 w 8"/>
                <a:gd name="T7" fmla="*/ 32 h 36"/>
                <a:gd name="T8" fmla="*/ 0 w 8"/>
                <a:gd name="T9" fmla="*/ 4 h 36"/>
                <a:gd name="T10" fmla="*/ 4 w 8"/>
                <a:gd name="T11" fmla="*/ 0 h 36"/>
                <a:gd name="T12" fmla="*/ 4 w 8"/>
                <a:gd name="T13" fmla="*/ 0 h 36"/>
                <a:gd name="T14" fmla="*/ 8 w 8"/>
                <a:gd name="T15" fmla="*/ 4 h 36"/>
                <a:gd name="T16" fmla="*/ 8 w 8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6">
                  <a:moveTo>
                    <a:pt x="8" y="32"/>
                  </a:moveTo>
                  <a:cubicBezTo>
                    <a:pt x="8" y="34"/>
                    <a:pt x="6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5" name="Freeform 28"/>
            <p:cNvSpPr>
              <a:spLocks/>
            </p:cNvSpPr>
            <p:nvPr/>
          </p:nvSpPr>
          <p:spPr bwMode="auto">
            <a:xfrm>
              <a:off x="10263531" y="5342780"/>
              <a:ext cx="25400" cy="180975"/>
            </a:xfrm>
            <a:custGeom>
              <a:avLst/>
              <a:gdLst>
                <a:gd name="T0" fmla="*/ 7 w 7"/>
                <a:gd name="T1" fmla="*/ 43 h 48"/>
                <a:gd name="T2" fmla="*/ 4 w 7"/>
                <a:gd name="T3" fmla="*/ 48 h 48"/>
                <a:gd name="T4" fmla="*/ 4 w 7"/>
                <a:gd name="T5" fmla="*/ 48 h 48"/>
                <a:gd name="T6" fmla="*/ 0 w 7"/>
                <a:gd name="T7" fmla="*/ 43 h 48"/>
                <a:gd name="T8" fmla="*/ 0 w 7"/>
                <a:gd name="T9" fmla="*/ 6 h 48"/>
                <a:gd name="T10" fmla="*/ 4 w 7"/>
                <a:gd name="T11" fmla="*/ 0 h 48"/>
                <a:gd name="T12" fmla="*/ 4 w 7"/>
                <a:gd name="T13" fmla="*/ 0 h 48"/>
                <a:gd name="T14" fmla="*/ 7 w 7"/>
                <a:gd name="T15" fmla="*/ 6 h 48"/>
                <a:gd name="T16" fmla="*/ 7 w 7"/>
                <a:gd name="T17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8">
                  <a:moveTo>
                    <a:pt x="7" y="43"/>
                  </a:moveTo>
                  <a:cubicBezTo>
                    <a:pt x="7" y="46"/>
                    <a:pt x="6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3"/>
                    <a:pt x="7" y="6"/>
                  </a:cubicBezTo>
                  <a:lnTo>
                    <a:pt x="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6" name="Freeform 29"/>
            <p:cNvSpPr>
              <a:spLocks/>
            </p:cNvSpPr>
            <p:nvPr/>
          </p:nvSpPr>
          <p:spPr bwMode="auto">
            <a:xfrm>
              <a:off x="10323856" y="5276105"/>
              <a:ext cx="25400" cy="247650"/>
            </a:xfrm>
            <a:custGeom>
              <a:avLst/>
              <a:gdLst>
                <a:gd name="T0" fmla="*/ 7 w 7"/>
                <a:gd name="T1" fmla="*/ 59 h 66"/>
                <a:gd name="T2" fmla="*/ 4 w 7"/>
                <a:gd name="T3" fmla="*/ 66 h 66"/>
                <a:gd name="T4" fmla="*/ 4 w 7"/>
                <a:gd name="T5" fmla="*/ 66 h 66"/>
                <a:gd name="T6" fmla="*/ 0 w 7"/>
                <a:gd name="T7" fmla="*/ 59 h 66"/>
                <a:gd name="T8" fmla="*/ 0 w 7"/>
                <a:gd name="T9" fmla="*/ 8 h 66"/>
                <a:gd name="T10" fmla="*/ 4 w 7"/>
                <a:gd name="T11" fmla="*/ 0 h 66"/>
                <a:gd name="T12" fmla="*/ 4 w 7"/>
                <a:gd name="T13" fmla="*/ 0 h 66"/>
                <a:gd name="T14" fmla="*/ 7 w 7"/>
                <a:gd name="T15" fmla="*/ 8 h 66"/>
                <a:gd name="T16" fmla="*/ 7 w 7"/>
                <a:gd name="T17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6">
                  <a:moveTo>
                    <a:pt x="7" y="59"/>
                  </a:moveTo>
                  <a:cubicBezTo>
                    <a:pt x="7" y="63"/>
                    <a:pt x="6" y="66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3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4"/>
                    <a:pt x="7" y="8"/>
                  </a:cubicBezTo>
                  <a:lnTo>
                    <a:pt x="7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7" name="Freeform 30"/>
            <p:cNvSpPr>
              <a:spLocks noEditPoints="1"/>
            </p:cNvSpPr>
            <p:nvPr/>
          </p:nvSpPr>
          <p:spPr bwMode="auto">
            <a:xfrm>
              <a:off x="9941268" y="5122117"/>
              <a:ext cx="487363" cy="754063"/>
            </a:xfrm>
            <a:custGeom>
              <a:avLst/>
              <a:gdLst>
                <a:gd name="T0" fmla="*/ 113 w 130"/>
                <a:gd name="T1" fmla="*/ 0 h 201"/>
                <a:gd name="T2" fmla="*/ 17 w 130"/>
                <a:gd name="T3" fmla="*/ 0 h 201"/>
                <a:gd name="T4" fmla="*/ 0 w 130"/>
                <a:gd name="T5" fmla="*/ 16 h 201"/>
                <a:gd name="T6" fmla="*/ 0 w 130"/>
                <a:gd name="T7" fmla="*/ 113 h 201"/>
                <a:gd name="T8" fmla="*/ 17 w 130"/>
                <a:gd name="T9" fmla="*/ 129 h 201"/>
                <a:gd name="T10" fmla="*/ 63 w 130"/>
                <a:gd name="T11" fmla="*/ 129 h 201"/>
                <a:gd name="T12" fmla="*/ 63 w 130"/>
                <a:gd name="T13" fmla="*/ 163 h 201"/>
                <a:gd name="T14" fmla="*/ 26 w 130"/>
                <a:gd name="T15" fmla="*/ 197 h 201"/>
                <a:gd name="T16" fmla="*/ 28 w 130"/>
                <a:gd name="T17" fmla="*/ 201 h 201"/>
                <a:gd name="T18" fmla="*/ 29 w 130"/>
                <a:gd name="T19" fmla="*/ 201 h 201"/>
                <a:gd name="T20" fmla="*/ 32 w 130"/>
                <a:gd name="T21" fmla="*/ 199 h 201"/>
                <a:gd name="T22" fmla="*/ 64 w 130"/>
                <a:gd name="T23" fmla="*/ 169 h 201"/>
                <a:gd name="T24" fmla="*/ 102 w 130"/>
                <a:gd name="T25" fmla="*/ 200 h 201"/>
                <a:gd name="T26" fmla="*/ 106 w 130"/>
                <a:gd name="T27" fmla="*/ 201 h 201"/>
                <a:gd name="T28" fmla="*/ 107 w 130"/>
                <a:gd name="T29" fmla="*/ 196 h 201"/>
                <a:gd name="T30" fmla="*/ 69 w 130"/>
                <a:gd name="T31" fmla="*/ 163 h 201"/>
                <a:gd name="T32" fmla="*/ 69 w 130"/>
                <a:gd name="T33" fmla="*/ 129 h 201"/>
                <a:gd name="T34" fmla="*/ 113 w 130"/>
                <a:gd name="T35" fmla="*/ 129 h 201"/>
                <a:gd name="T36" fmla="*/ 130 w 130"/>
                <a:gd name="T37" fmla="*/ 113 h 201"/>
                <a:gd name="T38" fmla="*/ 130 w 130"/>
                <a:gd name="T39" fmla="*/ 16 h 201"/>
                <a:gd name="T40" fmla="*/ 113 w 130"/>
                <a:gd name="T41" fmla="*/ 0 h 201"/>
                <a:gd name="T42" fmla="*/ 126 w 130"/>
                <a:gd name="T43" fmla="*/ 113 h 201"/>
                <a:gd name="T44" fmla="*/ 113 w 130"/>
                <a:gd name="T45" fmla="*/ 126 h 201"/>
                <a:gd name="T46" fmla="*/ 68 w 130"/>
                <a:gd name="T47" fmla="*/ 126 h 201"/>
                <a:gd name="T48" fmla="*/ 66 w 130"/>
                <a:gd name="T49" fmla="*/ 124 h 201"/>
                <a:gd name="T50" fmla="*/ 63 w 130"/>
                <a:gd name="T51" fmla="*/ 126 h 201"/>
                <a:gd name="T52" fmla="*/ 17 w 130"/>
                <a:gd name="T53" fmla="*/ 126 h 201"/>
                <a:gd name="T54" fmla="*/ 4 w 130"/>
                <a:gd name="T55" fmla="*/ 113 h 201"/>
                <a:gd name="T56" fmla="*/ 4 w 130"/>
                <a:gd name="T57" fmla="*/ 16 h 201"/>
                <a:gd name="T58" fmla="*/ 17 w 130"/>
                <a:gd name="T59" fmla="*/ 3 h 201"/>
                <a:gd name="T60" fmla="*/ 113 w 130"/>
                <a:gd name="T61" fmla="*/ 3 h 201"/>
                <a:gd name="T62" fmla="*/ 126 w 130"/>
                <a:gd name="T63" fmla="*/ 16 h 201"/>
                <a:gd name="T64" fmla="*/ 126 w 130"/>
                <a:gd name="T65" fmla="*/ 11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01">
                  <a:moveTo>
                    <a:pt x="11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2"/>
                    <a:pt x="8" y="129"/>
                    <a:pt x="17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3" y="163"/>
                    <a:pt x="63" y="163"/>
                    <a:pt x="63" y="163"/>
                  </a:cubicBezTo>
                  <a:cubicBezTo>
                    <a:pt x="40" y="166"/>
                    <a:pt x="27" y="195"/>
                    <a:pt x="26" y="197"/>
                  </a:cubicBezTo>
                  <a:cubicBezTo>
                    <a:pt x="26" y="198"/>
                    <a:pt x="26" y="200"/>
                    <a:pt x="28" y="201"/>
                  </a:cubicBezTo>
                  <a:cubicBezTo>
                    <a:pt x="28" y="201"/>
                    <a:pt x="29" y="201"/>
                    <a:pt x="29" y="201"/>
                  </a:cubicBezTo>
                  <a:cubicBezTo>
                    <a:pt x="30" y="201"/>
                    <a:pt x="31" y="200"/>
                    <a:pt x="32" y="199"/>
                  </a:cubicBezTo>
                  <a:cubicBezTo>
                    <a:pt x="32" y="199"/>
                    <a:pt x="45" y="170"/>
                    <a:pt x="64" y="169"/>
                  </a:cubicBezTo>
                  <a:cubicBezTo>
                    <a:pt x="76" y="169"/>
                    <a:pt x="89" y="179"/>
                    <a:pt x="102" y="200"/>
                  </a:cubicBezTo>
                  <a:cubicBezTo>
                    <a:pt x="102" y="201"/>
                    <a:pt x="104" y="201"/>
                    <a:pt x="106" y="201"/>
                  </a:cubicBezTo>
                  <a:cubicBezTo>
                    <a:pt x="107" y="200"/>
                    <a:pt x="108" y="198"/>
                    <a:pt x="107" y="196"/>
                  </a:cubicBezTo>
                  <a:cubicBezTo>
                    <a:pt x="94" y="176"/>
                    <a:pt x="82" y="165"/>
                    <a:pt x="69" y="163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22" y="129"/>
                    <a:pt x="130" y="122"/>
                    <a:pt x="130" y="113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7"/>
                    <a:pt x="122" y="0"/>
                    <a:pt x="113" y="0"/>
                  </a:cubicBezTo>
                  <a:close/>
                  <a:moveTo>
                    <a:pt x="126" y="113"/>
                  </a:moveTo>
                  <a:cubicBezTo>
                    <a:pt x="126" y="120"/>
                    <a:pt x="120" y="126"/>
                    <a:pt x="113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7" y="125"/>
                    <a:pt x="67" y="124"/>
                    <a:pt x="66" y="124"/>
                  </a:cubicBezTo>
                  <a:cubicBezTo>
                    <a:pt x="65" y="124"/>
                    <a:pt x="64" y="125"/>
                    <a:pt x="63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0" y="126"/>
                    <a:pt x="4" y="120"/>
                    <a:pt x="4" y="11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10" y="3"/>
                    <a:pt x="17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20" y="3"/>
                    <a:pt x="126" y="9"/>
                    <a:pt x="126" y="16"/>
                  </a:cubicBezTo>
                  <a:lnTo>
                    <a:pt x="126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8" name="Freeform 31"/>
            <p:cNvSpPr>
              <a:spLocks/>
            </p:cNvSpPr>
            <p:nvPr/>
          </p:nvSpPr>
          <p:spPr bwMode="auto">
            <a:xfrm>
              <a:off x="9680918" y="5133230"/>
              <a:ext cx="128588" cy="142875"/>
            </a:xfrm>
            <a:custGeom>
              <a:avLst/>
              <a:gdLst>
                <a:gd name="T0" fmla="*/ 32 w 34"/>
                <a:gd name="T1" fmla="*/ 17 h 38"/>
                <a:gd name="T2" fmla="*/ 32 w 34"/>
                <a:gd name="T3" fmla="*/ 17 h 38"/>
                <a:gd name="T4" fmla="*/ 17 w 34"/>
                <a:gd name="T5" fmla="*/ 0 h 38"/>
                <a:gd name="T6" fmla="*/ 2 w 34"/>
                <a:gd name="T7" fmla="*/ 17 h 38"/>
                <a:gd name="T8" fmla="*/ 2 w 34"/>
                <a:gd name="T9" fmla="*/ 17 h 38"/>
                <a:gd name="T10" fmla="*/ 0 w 34"/>
                <a:gd name="T11" fmla="*/ 19 h 38"/>
                <a:gd name="T12" fmla="*/ 2 w 34"/>
                <a:gd name="T13" fmla="*/ 22 h 38"/>
                <a:gd name="T14" fmla="*/ 2 w 34"/>
                <a:gd name="T15" fmla="*/ 22 h 38"/>
                <a:gd name="T16" fmla="*/ 17 w 34"/>
                <a:gd name="T17" fmla="*/ 38 h 38"/>
                <a:gd name="T18" fmla="*/ 32 w 34"/>
                <a:gd name="T19" fmla="*/ 22 h 38"/>
                <a:gd name="T20" fmla="*/ 32 w 34"/>
                <a:gd name="T21" fmla="*/ 22 h 38"/>
                <a:gd name="T22" fmla="*/ 34 w 34"/>
                <a:gd name="T23" fmla="*/ 19 h 38"/>
                <a:gd name="T24" fmla="*/ 32 w 34"/>
                <a:gd name="T25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8">
                  <a:moveTo>
                    <a:pt x="32" y="17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1" y="7"/>
                    <a:pt x="25" y="0"/>
                    <a:pt x="17" y="0"/>
                  </a:cubicBezTo>
                  <a:cubicBezTo>
                    <a:pt x="9" y="0"/>
                    <a:pt x="3" y="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31"/>
                    <a:pt x="9" y="38"/>
                    <a:pt x="17" y="38"/>
                  </a:cubicBezTo>
                  <a:cubicBezTo>
                    <a:pt x="25" y="38"/>
                    <a:pt x="31" y="3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4" y="21"/>
                    <a:pt x="34" y="19"/>
                  </a:cubicBezTo>
                  <a:cubicBezTo>
                    <a:pt x="34" y="18"/>
                    <a:pt x="33" y="17"/>
                    <a:pt x="32" y="1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9" name="Freeform 32"/>
            <p:cNvSpPr>
              <a:spLocks/>
            </p:cNvSpPr>
            <p:nvPr/>
          </p:nvSpPr>
          <p:spPr bwMode="auto">
            <a:xfrm>
              <a:off x="9553918" y="5298330"/>
              <a:ext cx="476250" cy="633413"/>
            </a:xfrm>
            <a:custGeom>
              <a:avLst/>
              <a:gdLst>
                <a:gd name="T0" fmla="*/ 24 w 127"/>
                <a:gd name="T1" fmla="*/ 0 h 169"/>
                <a:gd name="T2" fmla="*/ 72 w 127"/>
                <a:gd name="T3" fmla="*/ 0 h 169"/>
                <a:gd name="T4" fmla="*/ 94 w 127"/>
                <a:gd name="T5" fmla="*/ 25 h 169"/>
                <a:gd name="T6" fmla="*/ 116 w 127"/>
                <a:gd name="T7" fmla="*/ 3 h 169"/>
                <a:gd name="T8" fmla="*/ 126 w 127"/>
                <a:gd name="T9" fmla="*/ 13 h 169"/>
                <a:gd name="T10" fmla="*/ 94 w 127"/>
                <a:gd name="T11" fmla="*/ 44 h 169"/>
                <a:gd name="T12" fmla="*/ 71 w 127"/>
                <a:gd name="T13" fmla="*/ 22 h 169"/>
                <a:gd name="T14" fmla="*/ 71 w 127"/>
                <a:gd name="T15" fmla="*/ 161 h 169"/>
                <a:gd name="T16" fmla="*/ 54 w 127"/>
                <a:gd name="T17" fmla="*/ 160 h 169"/>
                <a:gd name="T18" fmla="*/ 54 w 127"/>
                <a:gd name="T19" fmla="*/ 85 h 169"/>
                <a:gd name="T20" fmla="*/ 47 w 127"/>
                <a:gd name="T21" fmla="*/ 86 h 169"/>
                <a:gd name="T22" fmla="*/ 47 w 127"/>
                <a:gd name="T23" fmla="*/ 160 h 169"/>
                <a:gd name="T24" fmla="*/ 29 w 127"/>
                <a:gd name="T25" fmla="*/ 160 h 169"/>
                <a:gd name="T26" fmla="*/ 29 w 127"/>
                <a:gd name="T27" fmla="*/ 24 h 169"/>
                <a:gd name="T28" fmla="*/ 12 w 127"/>
                <a:gd name="T29" fmla="*/ 75 h 169"/>
                <a:gd name="T30" fmla="*/ 0 w 127"/>
                <a:gd name="T31" fmla="*/ 68 h 169"/>
                <a:gd name="T32" fmla="*/ 24 w 127"/>
                <a:gd name="T3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69">
                  <a:moveTo>
                    <a:pt x="24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3"/>
                    <a:pt x="127" y="3"/>
                    <a:pt x="126" y="13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1" y="161"/>
                    <a:pt x="61" y="169"/>
                    <a:pt x="54" y="160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1" y="81"/>
                    <a:pt x="47" y="86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7" y="160"/>
                    <a:pt x="38" y="168"/>
                    <a:pt x="29" y="160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2" y="80"/>
                    <a:pt x="0" y="68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40" name="Freeform 33"/>
            <p:cNvSpPr>
              <a:spLocks/>
            </p:cNvSpPr>
            <p:nvPr/>
          </p:nvSpPr>
          <p:spPr bwMode="auto">
            <a:xfrm>
              <a:off x="9711081" y="5298330"/>
              <a:ext cx="60325" cy="165100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0 h 44"/>
                <a:gd name="T4" fmla="*/ 6 w 16"/>
                <a:gd name="T5" fmla="*/ 6 h 44"/>
                <a:gd name="T6" fmla="*/ 3 w 16"/>
                <a:gd name="T7" fmla="*/ 33 h 44"/>
                <a:gd name="T8" fmla="*/ 8 w 16"/>
                <a:gd name="T9" fmla="*/ 44 h 44"/>
                <a:gd name="T10" fmla="*/ 13 w 16"/>
                <a:gd name="T11" fmla="*/ 32 h 44"/>
                <a:gd name="T12" fmla="*/ 9 w 16"/>
                <a:gd name="T13" fmla="*/ 6 h 44"/>
                <a:gd name="T14" fmla="*/ 16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5" y="5"/>
                    <a:pt x="6" y="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6" name="文本框 545"/>
          <p:cNvSpPr txBox="1"/>
          <p:nvPr/>
        </p:nvSpPr>
        <p:spPr>
          <a:xfrm>
            <a:off x="8312642" y="5973775"/>
            <a:ext cx="2400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183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400" dirty="0">
                <a:solidFill>
                  <a:srgbClr val="0183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400" dirty="0">
              <a:solidFill>
                <a:srgbClr val="0183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7" name="文本框 546"/>
          <p:cNvSpPr txBox="1"/>
          <p:nvPr/>
        </p:nvSpPr>
        <p:spPr>
          <a:xfrm>
            <a:off x="8502347" y="1043328"/>
            <a:ext cx="136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548" name="文本框 547"/>
          <p:cNvSpPr txBox="1"/>
          <p:nvPr/>
        </p:nvSpPr>
        <p:spPr>
          <a:xfrm>
            <a:off x="8509492" y="2105972"/>
            <a:ext cx="2122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9" name="文本框 548"/>
          <p:cNvSpPr txBox="1"/>
          <p:nvPr/>
        </p:nvSpPr>
        <p:spPr>
          <a:xfrm>
            <a:off x="8502347" y="1909149"/>
            <a:ext cx="136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550" name="文本框 549"/>
          <p:cNvSpPr txBox="1"/>
          <p:nvPr/>
        </p:nvSpPr>
        <p:spPr>
          <a:xfrm>
            <a:off x="8509492" y="3896773"/>
            <a:ext cx="2122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1" name="文本框 550"/>
          <p:cNvSpPr txBox="1"/>
          <p:nvPr/>
        </p:nvSpPr>
        <p:spPr>
          <a:xfrm>
            <a:off x="8502347" y="3699950"/>
            <a:ext cx="136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552" name="文本框 551"/>
          <p:cNvSpPr txBox="1"/>
          <p:nvPr/>
        </p:nvSpPr>
        <p:spPr>
          <a:xfrm>
            <a:off x="8509492" y="4733322"/>
            <a:ext cx="2122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" name="文本框 552"/>
          <p:cNvSpPr txBox="1"/>
          <p:nvPr/>
        </p:nvSpPr>
        <p:spPr>
          <a:xfrm>
            <a:off x="8502347" y="4536499"/>
            <a:ext cx="136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2865861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椭圆 201"/>
          <p:cNvSpPr/>
          <p:nvPr/>
        </p:nvSpPr>
        <p:spPr>
          <a:xfrm>
            <a:off x="6919861" y="5712769"/>
            <a:ext cx="5138238" cy="42146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00000"/>
                  <a:alpha val="60000"/>
                </a:schemeClr>
              </a:gs>
              <a:gs pos="35000">
                <a:schemeClr val="tx1">
                  <a:alpha val="28000"/>
                </a:schemeClr>
              </a:gs>
              <a:gs pos="100000">
                <a:srgbClr val="D7D7D7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61" name="组合 1160"/>
          <p:cNvGrpSpPr/>
          <p:nvPr/>
        </p:nvGrpSpPr>
        <p:grpSpPr>
          <a:xfrm>
            <a:off x="5918451" y="917220"/>
            <a:ext cx="5286374" cy="5000247"/>
            <a:chOff x="5365751" y="743098"/>
            <a:chExt cx="5286374" cy="5000247"/>
          </a:xfrm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6730390" y="1777659"/>
              <a:ext cx="1166813" cy="1730986"/>
            </a:xfrm>
            <a:custGeom>
              <a:avLst/>
              <a:gdLst>
                <a:gd name="T0" fmla="*/ 637 w 637"/>
                <a:gd name="T1" fmla="*/ 0 h 945"/>
                <a:gd name="T2" fmla="*/ 628 w 637"/>
                <a:gd name="T3" fmla="*/ 519 h 945"/>
                <a:gd name="T4" fmla="*/ 0 w 637"/>
                <a:gd name="T5" fmla="*/ 945 h 945"/>
                <a:gd name="T6" fmla="*/ 637 w 637"/>
                <a:gd name="T7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7" h="945">
                  <a:moveTo>
                    <a:pt x="637" y="0"/>
                  </a:moveTo>
                  <a:lnTo>
                    <a:pt x="628" y="519"/>
                  </a:lnTo>
                  <a:lnTo>
                    <a:pt x="0" y="945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9B1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5365751" y="1939218"/>
              <a:ext cx="1364639" cy="1578951"/>
            </a:xfrm>
            <a:custGeom>
              <a:avLst/>
              <a:gdLst>
                <a:gd name="T0" fmla="*/ 745 w 745"/>
                <a:gd name="T1" fmla="*/ 862 h 862"/>
                <a:gd name="T2" fmla="*/ 0 w 745"/>
                <a:gd name="T3" fmla="*/ 0 h 862"/>
                <a:gd name="T4" fmla="*/ 618 w 745"/>
                <a:gd name="T5" fmla="*/ 45 h 862"/>
                <a:gd name="T6" fmla="*/ 745 w 745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5" h="862">
                  <a:moveTo>
                    <a:pt x="745" y="862"/>
                  </a:moveTo>
                  <a:lnTo>
                    <a:pt x="0" y="0"/>
                  </a:lnTo>
                  <a:lnTo>
                    <a:pt x="618" y="45"/>
                  </a:lnTo>
                  <a:lnTo>
                    <a:pt x="745" y="862"/>
                  </a:lnTo>
                  <a:close/>
                </a:path>
              </a:pathLst>
            </a:custGeom>
            <a:solidFill>
              <a:srgbClr val="E62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5365751" y="1939218"/>
              <a:ext cx="1364639" cy="1578951"/>
            </a:xfrm>
            <a:custGeom>
              <a:avLst/>
              <a:gdLst>
                <a:gd name="T0" fmla="*/ 745 w 745"/>
                <a:gd name="T1" fmla="*/ 862 h 862"/>
                <a:gd name="T2" fmla="*/ 0 w 745"/>
                <a:gd name="T3" fmla="*/ 0 h 862"/>
                <a:gd name="T4" fmla="*/ 618 w 745"/>
                <a:gd name="T5" fmla="*/ 45 h 862"/>
                <a:gd name="T6" fmla="*/ 745 w 745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5" h="862">
                  <a:moveTo>
                    <a:pt x="745" y="862"/>
                  </a:moveTo>
                  <a:lnTo>
                    <a:pt x="0" y="0"/>
                  </a:lnTo>
                  <a:lnTo>
                    <a:pt x="618" y="45"/>
                  </a:lnTo>
                  <a:lnTo>
                    <a:pt x="745" y="8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5436089" y="2855083"/>
              <a:ext cx="1313351" cy="663086"/>
            </a:xfrm>
            <a:custGeom>
              <a:avLst/>
              <a:gdLst>
                <a:gd name="T0" fmla="*/ 717 w 717"/>
                <a:gd name="T1" fmla="*/ 362 h 362"/>
                <a:gd name="T2" fmla="*/ 410 w 717"/>
                <a:gd name="T3" fmla="*/ 362 h 362"/>
                <a:gd name="T4" fmla="*/ 0 w 717"/>
                <a:gd name="T5" fmla="*/ 0 h 362"/>
                <a:gd name="T6" fmla="*/ 717 w 717"/>
                <a:gd name="T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7" h="362">
                  <a:moveTo>
                    <a:pt x="717" y="362"/>
                  </a:moveTo>
                  <a:lnTo>
                    <a:pt x="410" y="362"/>
                  </a:lnTo>
                  <a:lnTo>
                    <a:pt x="0" y="0"/>
                  </a:lnTo>
                  <a:lnTo>
                    <a:pt x="717" y="362"/>
                  </a:lnTo>
                  <a:close/>
                </a:path>
              </a:pathLst>
            </a:custGeom>
            <a:solidFill>
              <a:srgbClr val="9B1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5375276" y="1939218"/>
              <a:ext cx="1364639" cy="1578951"/>
            </a:xfrm>
            <a:custGeom>
              <a:avLst/>
              <a:gdLst>
                <a:gd name="T0" fmla="*/ 745 w 745"/>
                <a:gd name="T1" fmla="*/ 862 h 862"/>
                <a:gd name="T2" fmla="*/ 28 w 745"/>
                <a:gd name="T3" fmla="*/ 500 h 862"/>
                <a:gd name="T4" fmla="*/ 0 w 745"/>
                <a:gd name="T5" fmla="*/ 0 h 862"/>
                <a:gd name="T6" fmla="*/ 745 w 745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5" h="862">
                  <a:moveTo>
                    <a:pt x="745" y="862"/>
                  </a:moveTo>
                  <a:lnTo>
                    <a:pt x="28" y="500"/>
                  </a:lnTo>
                  <a:lnTo>
                    <a:pt x="0" y="0"/>
                  </a:lnTo>
                  <a:lnTo>
                    <a:pt x="745" y="862"/>
                  </a:lnTo>
                  <a:close/>
                </a:path>
              </a:pathLst>
            </a:custGeom>
            <a:solidFill>
              <a:srgbClr val="CD3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5365751" y="820398"/>
              <a:ext cx="2531451" cy="1210774"/>
            </a:xfrm>
            <a:custGeom>
              <a:avLst/>
              <a:gdLst>
                <a:gd name="T0" fmla="*/ 1382 w 1382"/>
                <a:gd name="T1" fmla="*/ 533 h 661"/>
                <a:gd name="T2" fmla="*/ 618 w 1382"/>
                <a:gd name="T3" fmla="*/ 661 h 661"/>
                <a:gd name="T4" fmla="*/ 0 w 1382"/>
                <a:gd name="T5" fmla="*/ 616 h 661"/>
                <a:gd name="T6" fmla="*/ 736 w 1382"/>
                <a:gd name="T7" fmla="*/ 0 h 661"/>
                <a:gd name="T8" fmla="*/ 1382 w 1382"/>
                <a:gd name="T9" fmla="*/ 533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2" h="661">
                  <a:moveTo>
                    <a:pt x="1382" y="533"/>
                  </a:moveTo>
                  <a:lnTo>
                    <a:pt x="618" y="661"/>
                  </a:lnTo>
                  <a:lnTo>
                    <a:pt x="0" y="616"/>
                  </a:lnTo>
                  <a:lnTo>
                    <a:pt x="736" y="0"/>
                  </a:lnTo>
                  <a:lnTo>
                    <a:pt x="1382" y="533"/>
                  </a:lnTo>
                  <a:close/>
                </a:path>
              </a:pathLst>
            </a:custGeom>
            <a:solidFill>
              <a:srgbClr val="F63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5365751" y="810873"/>
              <a:ext cx="2531451" cy="1210774"/>
            </a:xfrm>
            <a:custGeom>
              <a:avLst/>
              <a:gdLst>
                <a:gd name="T0" fmla="*/ 1382 w 1382"/>
                <a:gd name="T1" fmla="*/ 533 h 661"/>
                <a:gd name="T2" fmla="*/ 618 w 1382"/>
                <a:gd name="T3" fmla="*/ 661 h 661"/>
                <a:gd name="T4" fmla="*/ 0 w 1382"/>
                <a:gd name="T5" fmla="*/ 616 h 661"/>
                <a:gd name="T6" fmla="*/ 736 w 1382"/>
                <a:gd name="T7" fmla="*/ 0 h 661"/>
                <a:gd name="T8" fmla="*/ 1382 w 1382"/>
                <a:gd name="T9" fmla="*/ 533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2" h="661">
                  <a:moveTo>
                    <a:pt x="1382" y="533"/>
                  </a:moveTo>
                  <a:lnTo>
                    <a:pt x="618" y="661"/>
                  </a:lnTo>
                  <a:lnTo>
                    <a:pt x="0" y="616"/>
                  </a:lnTo>
                  <a:lnTo>
                    <a:pt x="736" y="0"/>
                  </a:lnTo>
                  <a:lnTo>
                    <a:pt x="1382" y="5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6497760" y="1787184"/>
              <a:ext cx="1399442" cy="1730986"/>
            </a:xfrm>
            <a:custGeom>
              <a:avLst/>
              <a:gdLst>
                <a:gd name="T0" fmla="*/ 764 w 764"/>
                <a:gd name="T1" fmla="*/ 0 h 945"/>
                <a:gd name="T2" fmla="*/ 127 w 764"/>
                <a:gd name="T3" fmla="*/ 945 h 945"/>
                <a:gd name="T4" fmla="*/ 0 w 764"/>
                <a:gd name="T5" fmla="*/ 128 h 945"/>
                <a:gd name="T6" fmla="*/ 764 w 764"/>
                <a:gd name="T7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4" h="945">
                  <a:moveTo>
                    <a:pt x="764" y="0"/>
                  </a:moveTo>
                  <a:lnTo>
                    <a:pt x="127" y="945"/>
                  </a:lnTo>
                  <a:lnTo>
                    <a:pt x="0" y="12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CD3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6497760" y="1787184"/>
              <a:ext cx="1399442" cy="1730986"/>
            </a:xfrm>
            <a:custGeom>
              <a:avLst/>
              <a:gdLst>
                <a:gd name="T0" fmla="*/ 764 w 764"/>
                <a:gd name="T1" fmla="*/ 0 h 945"/>
                <a:gd name="T2" fmla="*/ 127 w 764"/>
                <a:gd name="T3" fmla="*/ 945 h 945"/>
                <a:gd name="T4" fmla="*/ 0 w 764"/>
                <a:gd name="T5" fmla="*/ 128 h 945"/>
                <a:gd name="T6" fmla="*/ 764 w 764"/>
                <a:gd name="T7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4" h="945">
                  <a:moveTo>
                    <a:pt x="764" y="0"/>
                  </a:moveTo>
                  <a:lnTo>
                    <a:pt x="127" y="945"/>
                  </a:lnTo>
                  <a:lnTo>
                    <a:pt x="0" y="128"/>
                  </a:lnTo>
                  <a:lnTo>
                    <a:pt x="7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5365751" y="810873"/>
              <a:ext cx="1348153" cy="1210774"/>
            </a:xfrm>
            <a:custGeom>
              <a:avLst/>
              <a:gdLst>
                <a:gd name="T0" fmla="*/ 736 w 736"/>
                <a:gd name="T1" fmla="*/ 0 h 661"/>
                <a:gd name="T2" fmla="*/ 618 w 736"/>
                <a:gd name="T3" fmla="*/ 661 h 661"/>
                <a:gd name="T4" fmla="*/ 0 w 736"/>
                <a:gd name="T5" fmla="*/ 616 h 661"/>
                <a:gd name="T6" fmla="*/ 736 w 736"/>
                <a:gd name="T7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661">
                  <a:moveTo>
                    <a:pt x="736" y="0"/>
                  </a:moveTo>
                  <a:lnTo>
                    <a:pt x="618" y="661"/>
                  </a:lnTo>
                  <a:lnTo>
                    <a:pt x="0" y="616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F16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9523412" y="1977684"/>
              <a:ext cx="785813" cy="1626576"/>
            </a:xfrm>
            <a:custGeom>
              <a:avLst/>
              <a:gdLst>
                <a:gd name="T0" fmla="*/ 0 w 429"/>
                <a:gd name="T1" fmla="*/ 389 h 888"/>
                <a:gd name="T2" fmla="*/ 0 w 429"/>
                <a:gd name="T3" fmla="*/ 888 h 888"/>
                <a:gd name="T4" fmla="*/ 429 w 429"/>
                <a:gd name="T5" fmla="*/ 0 h 888"/>
                <a:gd name="T6" fmla="*/ 0 w 429"/>
                <a:gd name="T7" fmla="*/ 389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9" h="888">
                  <a:moveTo>
                    <a:pt x="0" y="389"/>
                  </a:moveTo>
                  <a:lnTo>
                    <a:pt x="0" y="888"/>
                  </a:lnTo>
                  <a:lnTo>
                    <a:pt x="429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008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9875593" y="1977684"/>
              <a:ext cx="763832" cy="1280380"/>
            </a:xfrm>
            <a:custGeom>
              <a:avLst/>
              <a:gdLst>
                <a:gd name="T0" fmla="*/ 374 w 417"/>
                <a:gd name="T1" fmla="*/ 166 h 699"/>
                <a:gd name="T2" fmla="*/ 235 w 417"/>
                <a:gd name="T3" fmla="*/ 0 h 699"/>
                <a:gd name="T4" fmla="*/ 0 w 417"/>
                <a:gd name="T5" fmla="*/ 486 h 699"/>
                <a:gd name="T6" fmla="*/ 417 w 417"/>
                <a:gd name="T7" fmla="*/ 699 h 699"/>
                <a:gd name="T8" fmla="*/ 374 w 417"/>
                <a:gd name="T9" fmla="*/ 16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699">
                  <a:moveTo>
                    <a:pt x="374" y="166"/>
                  </a:moveTo>
                  <a:lnTo>
                    <a:pt x="235" y="0"/>
                  </a:lnTo>
                  <a:lnTo>
                    <a:pt x="0" y="486"/>
                  </a:lnTo>
                  <a:lnTo>
                    <a:pt x="417" y="699"/>
                  </a:lnTo>
                  <a:lnTo>
                    <a:pt x="374" y="166"/>
                  </a:lnTo>
                  <a:close/>
                </a:path>
              </a:pathLst>
            </a:custGeom>
            <a:solidFill>
              <a:srgbClr val="00B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9888293" y="1977684"/>
              <a:ext cx="763832" cy="1280380"/>
            </a:xfrm>
            <a:custGeom>
              <a:avLst/>
              <a:gdLst>
                <a:gd name="T0" fmla="*/ 374 w 417"/>
                <a:gd name="T1" fmla="*/ 166 h 699"/>
                <a:gd name="T2" fmla="*/ 235 w 417"/>
                <a:gd name="T3" fmla="*/ 0 h 699"/>
                <a:gd name="T4" fmla="*/ 0 w 417"/>
                <a:gd name="T5" fmla="*/ 486 h 699"/>
                <a:gd name="T6" fmla="*/ 417 w 417"/>
                <a:gd name="T7" fmla="*/ 699 h 699"/>
                <a:gd name="T8" fmla="*/ 374 w 417"/>
                <a:gd name="T9" fmla="*/ 16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699">
                  <a:moveTo>
                    <a:pt x="374" y="166"/>
                  </a:moveTo>
                  <a:lnTo>
                    <a:pt x="235" y="0"/>
                  </a:lnTo>
                  <a:lnTo>
                    <a:pt x="0" y="486"/>
                  </a:lnTo>
                  <a:lnTo>
                    <a:pt x="417" y="699"/>
                  </a:lnTo>
                  <a:lnTo>
                    <a:pt x="374" y="1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9520237" y="2867905"/>
              <a:ext cx="1119188" cy="796803"/>
            </a:xfrm>
            <a:custGeom>
              <a:avLst/>
              <a:gdLst>
                <a:gd name="T0" fmla="*/ 194 w 611"/>
                <a:gd name="T1" fmla="*/ 0 h 435"/>
                <a:gd name="T2" fmla="*/ 0 w 611"/>
                <a:gd name="T3" fmla="*/ 402 h 435"/>
                <a:gd name="T4" fmla="*/ 519 w 611"/>
                <a:gd name="T5" fmla="*/ 435 h 435"/>
                <a:gd name="T6" fmla="*/ 611 w 611"/>
                <a:gd name="T7" fmla="*/ 213 h 435"/>
                <a:gd name="T8" fmla="*/ 194 w 611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435">
                  <a:moveTo>
                    <a:pt x="194" y="0"/>
                  </a:moveTo>
                  <a:lnTo>
                    <a:pt x="0" y="402"/>
                  </a:lnTo>
                  <a:lnTo>
                    <a:pt x="519" y="435"/>
                  </a:lnTo>
                  <a:lnTo>
                    <a:pt x="611" y="21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9532937" y="2867905"/>
              <a:ext cx="1119188" cy="796803"/>
            </a:xfrm>
            <a:custGeom>
              <a:avLst/>
              <a:gdLst>
                <a:gd name="T0" fmla="*/ 194 w 611"/>
                <a:gd name="T1" fmla="*/ 0 h 435"/>
                <a:gd name="T2" fmla="*/ 0 w 611"/>
                <a:gd name="T3" fmla="*/ 402 h 435"/>
                <a:gd name="T4" fmla="*/ 519 w 611"/>
                <a:gd name="T5" fmla="*/ 435 h 435"/>
                <a:gd name="T6" fmla="*/ 611 w 611"/>
                <a:gd name="T7" fmla="*/ 213 h 435"/>
                <a:gd name="T8" fmla="*/ 194 w 611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435">
                  <a:moveTo>
                    <a:pt x="194" y="0"/>
                  </a:moveTo>
                  <a:lnTo>
                    <a:pt x="0" y="402"/>
                  </a:lnTo>
                  <a:lnTo>
                    <a:pt x="519" y="435"/>
                  </a:lnTo>
                  <a:lnTo>
                    <a:pt x="611" y="21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0"/>
            <p:cNvSpPr>
              <a:spLocks/>
            </p:cNvSpPr>
            <p:nvPr/>
          </p:nvSpPr>
          <p:spPr bwMode="auto">
            <a:xfrm>
              <a:off x="9532937" y="3590290"/>
              <a:ext cx="481746" cy="573332"/>
            </a:xfrm>
            <a:custGeom>
              <a:avLst/>
              <a:gdLst>
                <a:gd name="T0" fmla="*/ 0 w 263"/>
                <a:gd name="T1" fmla="*/ 0 h 313"/>
                <a:gd name="T2" fmla="*/ 263 w 263"/>
                <a:gd name="T3" fmla="*/ 313 h 313"/>
                <a:gd name="T4" fmla="*/ 263 w 263"/>
                <a:gd name="T5" fmla="*/ 17 h 313"/>
                <a:gd name="T6" fmla="*/ 0 w 263"/>
                <a:gd name="T7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13">
                  <a:moveTo>
                    <a:pt x="0" y="0"/>
                  </a:moveTo>
                  <a:lnTo>
                    <a:pt x="263" y="313"/>
                  </a:lnTo>
                  <a:lnTo>
                    <a:pt x="26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8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1"/>
            <p:cNvSpPr>
              <a:spLocks/>
            </p:cNvSpPr>
            <p:nvPr/>
          </p:nvSpPr>
          <p:spPr bwMode="auto">
            <a:xfrm>
              <a:off x="8419246" y="3587115"/>
              <a:ext cx="1113692" cy="837101"/>
            </a:xfrm>
            <a:custGeom>
              <a:avLst/>
              <a:gdLst>
                <a:gd name="T0" fmla="*/ 0 w 608"/>
                <a:gd name="T1" fmla="*/ 166 h 457"/>
                <a:gd name="T2" fmla="*/ 61 w 608"/>
                <a:gd name="T3" fmla="*/ 457 h 457"/>
                <a:gd name="T4" fmla="*/ 608 w 608"/>
                <a:gd name="T5" fmla="*/ 0 h 457"/>
                <a:gd name="T6" fmla="*/ 0 w 608"/>
                <a:gd name="T7" fmla="*/ 16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457">
                  <a:moveTo>
                    <a:pt x="0" y="166"/>
                  </a:moveTo>
                  <a:lnTo>
                    <a:pt x="61" y="457"/>
                  </a:lnTo>
                  <a:lnTo>
                    <a:pt x="608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3F7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2"/>
            <p:cNvSpPr>
              <a:spLocks/>
            </p:cNvSpPr>
            <p:nvPr/>
          </p:nvSpPr>
          <p:spPr bwMode="auto">
            <a:xfrm>
              <a:off x="8530980" y="3587115"/>
              <a:ext cx="1483701" cy="837101"/>
            </a:xfrm>
            <a:custGeom>
              <a:avLst/>
              <a:gdLst>
                <a:gd name="T0" fmla="*/ 547 w 810"/>
                <a:gd name="T1" fmla="*/ 0 h 457"/>
                <a:gd name="T2" fmla="*/ 0 w 810"/>
                <a:gd name="T3" fmla="*/ 457 h 457"/>
                <a:gd name="T4" fmla="*/ 810 w 810"/>
                <a:gd name="T5" fmla="*/ 313 h 457"/>
                <a:gd name="T6" fmla="*/ 547 w 810"/>
                <a:gd name="T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0" h="457">
                  <a:moveTo>
                    <a:pt x="547" y="0"/>
                  </a:moveTo>
                  <a:lnTo>
                    <a:pt x="0" y="457"/>
                  </a:lnTo>
                  <a:lnTo>
                    <a:pt x="810" y="31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93B2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23"/>
            <p:cNvSpPr>
              <a:spLocks/>
            </p:cNvSpPr>
            <p:nvPr/>
          </p:nvSpPr>
          <p:spPr bwMode="auto">
            <a:xfrm>
              <a:off x="8530980" y="3596640"/>
              <a:ext cx="1483701" cy="837101"/>
            </a:xfrm>
            <a:custGeom>
              <a:avLst/>
              <a:gdLst>
                <a:gd name="T0" fmla="*/ 547 w 810"/>
                <a:gd name="T1" fmla="*/ 0 h 457"/>
                <a:gd name="T2" fmla="*/ 0 w 810"/>
                <a:gd name="T3" fmla="*/ 457 h 457"/>
                <a:gd name="T4" fmla="*/ 810 w 810"/>
                <a:gd name="T5" fmla="*/ 313 h 457"/>
                <a:gd name="T6" fmla="*/ 547 w 810"/>
                <a:gd name="T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0" h="457">
                  <a:moveTo>
                    <a:pt x="547" y="0"/>
                  </a:moveTo>
                  <a:lnTo>
                    <a:pt x="0" y="457"/>
                  </a:lnTo>
                  <a:lnTo>
                    <a:pt x="810" y="313"/>
                  </a:lnTo>
                  <a:lnTo>
                    <a:pt x="5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8540505" y="4150923"/>
              <a:ext cx="1483701" cy="571500"/>
            </a:xfrm>
            <a:custGeom>
              <a:avLst/>
              <a:gdLst>
                <a:gd name="T0" fmla="*/ 0 w 810"/>
                <a:gd name="T1" fmla="*/ 144 h 312"/>
                <a:gd name="T2" fmla="*/ 350 w 810"/>
                <a:gd name="T3" fmla="*/ 312 h 312"/>
                <a:gd name="T4" fmla="*/ 810 w 810"/>
                <a:gd name="T5" fmla="*/ 0 h 312"/>
                <a:gd name="T6" fmla="*/ 0 w 810"/>
                <a:gd name="T7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0" h="312">
                  <a:moveTo>
                    <a:pt x="0" y="144"/>
                  </a:moveTo>
                  <a:lnTo>
                    <a:pt x="350" y="312"/>
                  </a:lnTo>
                  <a:lnTo>
                    <a:pt x="81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7A9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5"/>
            <p:cNvSpPr>
              <a:spLocks/>
            </p:cNvSpPr>
            <p:nvPr/>
          </p:nvSpPr>
          <p:spPr bwMode="auto">
            <a:xfrm>
              <a:off x="8530980" y="4169973"/>
              <a:ext cx="1483701" cy="571500"/>
            </a:xfrm>
            <a:custGeom>
              <a:avLst/>
              <a:gdLst>
                <a:gd name="T0" fmla="*/ 0 w 810"/>
                <a:gd name="T1" fmla="*/ 144 h 312"/>
                <a:gd name="T2" fmla="*/ 350 w 810"/>
                <a:gd name="T3" fmla="*/ 312 h 312"/>
                <a:gd name="T4" fmla="*/ 810 w 810"/>
                <a:gd name="T5" fmla="*/ 0 h 312"/>
                <a:gd name="T6" fmla="*/ 0 w 810"/>
                <a:gd name="T7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0" h="312">
                  <a:moveTo>
                    <a:pt x="0" y="144"/>
                  </a:moveTo>
                  <a:lnTo>
                    <a:pt x="350" y="312"/>
                  </a:lnTo>
                  <a:lnTo>
                    <a:pt x="810" y="0"/>
                  </a:lnTo>
                  <a:lnTo>
                    <a:pt x="0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26"/>
            <p:cNvSpPr>
              <a:spLocks/>
            </p:cNvSpPr>
            <p:nvPr/>
          </p:nvSpPr>
          <p:spPr bwMode="auto">
            <a:xfrm>
              <a:off x="8409721" y="2682608"/>
              <a:ext cx="1113692" cy="1218101"/>
            </a:xfrm>
            <a:custGeom>
              <a:avLst/>
              <a:gdLst>
                <a:gd name="T0" fmla="*/ 0 w 608"/>
                <a:gd name="T1" fmla="*/ 665 h 665"/>
                <a:gd name="T2" fmla="*/ 608 w 608"/>
                <a:gd name="T3" fmla="*/ 499 h 665"/>
                <a:gd name="T4" fmla="*/ 608 w 608"/>
                <a:gd name="T5" fmla="*/ 0 h 665"/>
                <a:gd name="T6" fmla="*/ 0 w 608"/>
                <a:gd name="T7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65">
                  <a:moveTo>
                    <a:pt x="0" y="665"/>
                  </a:moveTo>
                  <a:lnTo>
                    <a:pt x="608" y="499"/>
                  </a:lnTo>
                  <a:lnTo>
                    <a:pt x="608" y="0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5314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6730390" y="2718803"/>
              <a:ext cx="1688855" cy="1249240"/>
            </a:xfrm>
            <a:custGeom>
              <a:avLst/>
              <a:gdLst>
                <a:gd name="T0" fmla="*/ 628 w 922"/>
                <a:gd name="T1" fmla="*/ 0 h 682"/>
                <a:gd name="T2" fmla="*/ 0 w 922"/>
                <a:gd name="T3" fmla="*/ 426 h 682"/>
                <a:gd name="T4" fmla="*/ 55 w 922"/>
                <a:gd name="T5" fmla="*/ 682 h 682"/>
                <a:gd name="T6" fmla="*/ 922 w 922"/>
                <a:gd name="T7" fmla="*/ 639 h 682"/>
                <a:gd name="T8" fmla="*/ 628 w 922"/>
                <a:gd name="T9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2" h="682">
                  <a:moveTo>
                    <a:pt x="628" y="0"/>
                  </a:moveTo>
                  <a:lnTo>
                    <a:pt x="0" y="426"/>
                  </a:lnTo>
                  <a:lnTo>
                    <a:pt x="55" y="682"/>
                  </a:lnTo>
                  <a:lnTo>
                    <a:pt x="922" y="639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834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9"/>
            <p:cNvSpPr>
              <a:spLocks/>
            </p:cNvSpPr>
            <p:nvPr/>
          </p:nvSpPr>
          <p:spPr bwMode="auto">
            <a:xfrm>
              <a:off x="6730390" y="2737853"/>
              <a:ext cx="1688855" cy="1249240"/>
            </a:xfrm>
            <a:custGeom>
              <a:avLst/>
              <a:gdLst>
                <a:gd name="T0" fmla="*/ 628 w 922"/>
                <a:gd name="T1" fmla="*/ 0 h 682"/>
                <a:gd name="T2" fmla="*/ 0 w 922"/>
                <a:gd name="T3" fmla="*/ 426 h 682"/>
                <a:gd name="T4" fmla="*/ 55 w 922"/>
                <a:gd name="T5" fmla="*/ 682 h 682"/>
                <a:gd name="T6" fmla="*/ 922 w 922"/>
                <a:gd name="T7" fmla="*/ 639 h 682"/>
                <a:gd name="T8" fmla="*/ 628 w 922"/>
                <a:gd name="T9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2" h="682">
                  <a:moveTo>
                    <a:pt x="628" y="0"/>
                  </a:moveTo>
                  <a:lnTo>
                    <a:pt x="0" y="426"/>
                  </a:lnTo>
                  <a:lnTo>
                    <a:pt x="55" y="682"/>
                  </a:lnTo>
                  <a:lnTo>
                    <a:pt x="922" y="639"/>
                  </a:lnTo>
                  <a:lnTo>
                    <a:pt x="6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8261717" y="2195661"/>
              <a:ext cx="1271221" cy="494567"/>
            </a:xfrm>
            <a:custGeom>
              <a:avLst/>
              <a:gdLst>
                <a:gd name="T0" fmla="*/ 268 w 694"/>
                <a:gd name="T1" fmla="*/ 0 h 270"/>
                <a:gd name="T2" fmla="*/ 0 w 694"/>
                <a:gd name="T3" fmla="*/ 206 h 270"/>
                <a:gd name="T4" fmla="*/ 694 w 694"/>
                <a:gd name="T5" fmla="*/ 270 h 270"/>
                <a:gd name="T6" fmla="*/ 268 w 694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270">
                  <a:moveTo>
                    <a:pt x="268" y="0"/>
                  </a:moveTo>
                  <a:lnTo>
                    <a:pt x="0" y="206"/>
                  </a:lnTo>
                  <a:lnTo>
                    <a:pt x="694" y="27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834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7880717" y="2563472"/>
              <a:ext cx="1652220" cy="1335332"/>
            </a:xfrm>
            <a:custGeom>
              <a:avLst/>
              <a:gdLst>
                <a:gd name="T0" fmla="*/ 902 w 902"/>
                <a:gd name="T1" fmla="*/ 64 h 729"/>
                <a:gd name="T2" fmla="*/ 294 w 902"/>
                <a:gd name="T3" fmla="*/ 729 h 729"/>
                <a:gd name="T4" fmla="*/ 0 w 902"/>
                <a:gd name="T5" fmla="*/ 90 h 729"/>
                <a:gd name="T6" fmla="*/ 208 w 902"/>
                <a:gd name="T7" fmla="*/ 0 h 729"/>
                <a:gd name="T8" fmla="*/ 902 w 902"/>
                <a:gd name="T9" fmla="*/ 64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729">
                  <a:moveTo>
                    <a:pt x="902" y="64"/>
                  </a:moveTo>
                  <a:lnTo>
                    <a:pt x="294" y="729"/>
                  </a:lnTo>
                  <a:lnTo>
                    <a:pt x="0" y="90"/>
                  </a:lnTo>
                  <a:lnTo>
                    <a:pt x="208" y="0"/>
                  </a:lnTo>
                  <a:lnTo>
                    <a:pt x="902" y="64"/>
                  </a:lnTo>
                  <a:close/>
                </a:path>
              </a:pathLst>
            </a:custGeom>
            <a:solidFill>
              <a:srgbClr val="792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32"/>
            <p:cNvSpPr>
              <a:spLocks/>
            </p:cNvSpPr>
            <p:nvPr/>
          </p:nvSpPr>
          <p:spPr bwMode="auto">
            <a:xfrm>
              <a:off x="7880717" y="2572997"/>
              <a:ext cx="1652220" cy="1335332"/>
            </a:xfrm>
            <a:custGeom>
              <a:avLst/>
              <a:gdLst>
                <a:gd name="T0" fmla="*/ 902 w 902"/>
                <a:gd name="T1" fmla="*/ 64 h 729"/>
                <a:gd name="T2" fmla="*/ 294 w 902"/>
                <a:gd name="T3" fmla="*/ 729 h 729"/>
                <a:gd name="T4" fmla="*/ 0 w 902"/>
                <a:gd name="T5" fmla="*/ 90 h 729"/>
                <a:gd name="T6" fmla="*/ 208 w 902"/>
                <a:gd name="T7" fmla="*/ 0 h 729"/>
                <a:gd name="T8" fmla="*/ 902 w 902"/>
                <a:gd name="T9" fmla="*/ 64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729">
                  <a:moveTo>
                    <a:pt x="902" y="64"/>
                  </a:moveTo>
                  <a:lnTo>
                    <a:pt x="294" y="729"/>
                  </a:lnTo>
                  <a:lnTo>
                    <a:pt x="0" y="90"/>
                  </a:lnTo>
                  <a:lnTo>
                    <a:pt x="208" y="0"/>
                  </a:lnTo>
                  <a:lnTo>
                    <a:pt x="902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33"/>
            <p:cNvSpPr>
              <a:spLocks/>
            </p:cNvSpPr>
            <p:nvPr/>
          </p:nvSpPr>
          <p:spPr bwMode="auto">
            <a:xfrm>
              <a:off x="7932005" y="3872133"/>
              <a:ext cx="598976" cy="555015"/>
            </a:xfrm>
            <a:custGeom>
              <a:avLst/>
              <a:gdLst>
                <a:gd name="T0" fmla="*/ 266 w 327"/>
                <a:gd name="T1" fmla="*/ 0 h 303"/>
                <a:gd name="T2" fmla="*/ 0 w 327"/>
                <a:gd name="T3" fmla="*/ 303 h 303"/>
                <a:gd name="T4" fmla="*/ 327 w 327"/>
                <a:gd name="T5" fmla="*/ 291 h 303"/>
                <a:gd name="T6" fmla="*/ 266 w 327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7" h="303">
                  <a:moveTo>
                    <a:pt x="266" y="0"/>
                  </a:moveTo>
                  <a:lnTo>
                    <a:pt x="0" y="303"/>
                  </a:lnTo>
                  <a:lnTo>
                    <a:pt x="327" y="29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34"/>
            <p:cNvSpPr>
              <a:spLocks/>
            </p:cNvSpPr>
            <p:nvPr/>
          </p:nvSpPr>
          <p:spPr bwMode="auto">
            <a:xfrm>
              <a:off x="7803857" y="3872133"/>
              <a:ext cx="617294" cy="555015"/>
            </a:xfrm>
            <a:custGeom>
              <a:avLst/>
              <a:gdLst>
                <a:gd name="T0" fmla="*/ 0 w 337"/>
                <a:gd name="T1" fmla="*/ 154 h 303"/>
                <a:gd name="T2" fmla="*/ 71 w 337"/>
                <a:gd name="T3" fmla="*/ 303 h 303"/>
                <a:gd name="T4" fmla="*/ 337 w 337"/>
                <a:gd name="T5" fmla="*/ 0 h 303"/>
                <a:gd name="T6" fmla="*/ 0 w 337"/>
                <a:gd name="T7" fmla="*/ 15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" h="303">
                  <a:moveTo>
                    <a:pt x="0" y="154"/>
                  </a:moveTo>
                  <a:lnTo>
                    <a:pt x="71" y="303"/>
                  </a:lnTo>
                  <a:lnTo>
                    <a:pt x="337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7922480" y="4405167"/>
              <a:ext cx="694226" cy="456101"/>
            </a:xfrm>
            <a:custGeom>
              <a:avLst/>
              <a:gdLst>
                <a:gd name="T0" fmla="*/ 0 w 379"/>
                <a:gd name="T1" fmla="*/ 12 h 249"/>
                <a:gd name="T2" fmla="*/ 379 w 379"/>
                <a:gd name="T3" fmla="*/ 249 h 249"/>
                <a:gd name="T4" fmla="*/ 327 w 379"/>
                <a:gd name="T5" fmla="*/ 0 h 249"/>
                <a:gd name="T6" fmla="*/ 0 w 379"/>
                <a:gd name="T7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249">
                  <a:moveTo>
                    <a:pt x="0" y="12"/>
                  </a:moveTo>
                  <a:lnTo>
                    <a:pt x="379" y="249"/>
                  </a:lnTo>
                  <a:lnTo>
                    <a:pt x="32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8530980" y="4424217"/>
              <a:ext cx="494567" cy="1319128"/>
            </a:xfrm>
            <a:custGeom>
              <a:avLst/>
              <a:gdLst>
                <a:gd name="T0" fmla="*/ 52 w 270"/>
                <a:gd name="T1" fmla="*/ 249 h 718"/>
                <a:gd name="T2" fmla="*/ 121 w 270"/>
                <a:gd name="T3" fmla="*/ 663 h 718"/>
                <a:gd name="T4" fmla="*/ 270 w 270"/>
                <a:gd name="T5" fmla="*/ 718 h 718"/>
                <a:gd name="T6" fmla="*/ 0 w 270"/>
                <a:gd name="T7" fmla="*/ 0 h 718"/>
                <a:gd name="T8" fmla="*/ 52 w 270"/>
                <a:gd name="T9" fmla="*/ 249 h 718"/>
                <a:gd name="connsiteX0" fmla="*/ 1926 w 10000"/>
                <a:gd name="connsiteY0" fmla="*/ 3468 h 10000"/>
                <a:gd name="connsiteX1" fmla="*/ 4674 w 10000"/>
                <a:gd name="connsiteY1" fmla="*/ 9777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  <a:gd name="connsiteX4" fmla="*/ 1926 w 10000"/>
                <a:gd name="connsiteY4" fmla="*/ 3468 h 10000"/>
                <a:gd name="connsiteX0" fmla="*/ 1926 w 10000"/>
                <a:gd name="connsiteY0" fmla="*/ 3468 h 10000"/>
                <a:gd name="connsiteX1" fmla="*/ 4674 w 10000"/>
                <a:gd name="connsiteY1" fmla="*/ 9994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  <a:gd name="connsiteX4" fmla="*/ 1926 w 10000"/>
                <a:gd name="connsiteY4" fmla="*/ 3468 h 10000"/>
                <a:gd name="connsiteX0" fmla="*/ 1926 w 10000"/>
                <a:gd name="connsiteY0" fmla="*/ 3468 h 10030"/>
                <a:gd name="connsiteX1" fmla="*/ 4770 w 10000"/>
                <a:gd name="connsiteY1" fmla="*/ 10030 h 10030"/>
                <a:gd name="connsiteX2" fmla="*/ 10000 w 10000"/>
                <a:gd name="connsiteY2" fmla="*/ 10000 h 10030"/>
                <a:gd name="connsiteX3" fmla="*/ 0 w 10000"/>
                <a:gd name="connsiteY3" fmla="*/ 0 h 10030"/>
                <a:gd name="connsiteX4" fmla="*/ 1926 w 10000"/>
                <a:gd name="connsiteY4" fmla="*/ 3468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0">
                  <a:moveTo>
                    <a:pt x="1926" y="3468"/>
                  </a:moveTo>
                  <a:lnTo>
                    <a:pt x="4770" y="10030"/>
                  </a:lnTo>
                  <a:lnTo>
                    <a:pt x="10000" y="10000"/>
                  </a:lnTo>
                  <a:lnTo>
                    <a:pt x="0" y="0"/>
                  </a:lnTo>
                  <a:lnTo>
                    <a:pt x="1926" y="346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8521455" y="4405167"/>
              <a:ext cx="641106" cy="1315182"/>
            </a:xfrm>
            <a:custGeom>
              <a:avLst/>
              <a:gdLst>
                <a:gd name="T0" fmla="*/ 0 w 350"/>
                <a:gd name="T1" fmla="*/ 0 h 718"/>
                <a:gd name="T2" fmla="*/ 270 w 350"/>
                <a:gd name="T3" fmla="*/ 718 h 718"/>
                <a:gd name="T4" fmla="*/ 350 w 350"/>
                <a:gd name="T5" fmla="*/ 168 h 718"/>
                <a:gd name="T6" fmla="*/ 0 w 350"/>
                <a:gd name="T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" h="718">
                  <a:moveTo>
                    <a:pt x="0" y="0"/>
                  </a:moveTo>
                  <a:lnTo>
                    <a:pt x="270" y="718"/>
                  </a:lnTo>
                  <a:lnTo>
                    <a:pt x="35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9006499" y="4731947"/>
              <a:ext cx="292706" cy="1007452"/>
            </a:xfrm>
            <a:custGeom>
              <a:avLst/>
              <a:gdLst>
                <a:gd name="T0" fmla="*/ 80 w 152"/>
                <a:gd name="T1" fmla="*/ 0 h 550"/>
                <a:gd name="T2" fmla="*/ 0 w 152"/>
                <a:gd name="T3" fmla="*/ 550 h 550"/>
                <a:gd name="T4" fmla="*/ 152 w 152"/>
                <a:gd name="T5" fmla="*/ 495 h 550"/>
                <a:gd name="T6" fmla="*/ 80 w 152"/>
                <a:gd name="T7" fmla="*/ 0 h 550"/>
                <a:gd name="connsiteX0" fmla="*/ 5263 w 10513"/>
                <a:gd name="connsiteY0" fmla="*/ 0 h 10000"/>
                <a:gd name="connsiteX1" fmla="*/ 0 w 10513"/>
                <a:gd name="connsiteY1" fmla="*/ 10000 h 10000"/>
                <a:gd name="connsiteX2" fmla="*/ 10513 w 10513"/>
                <a:gd name="connsiteY2" fmla="*/ 9851 h 10000"/>
                <a:gd name="connsiteX3" fmla="*/ 5263 w 10513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3" h="10000">
                  <a:moveTo>
                    <a:pt x="5263" y="0"/>
                  </a:moveTo>
                  <a:lnTo>
                    <a:pt x="0" y="10000"/>
                  </a:lnTo>
                  <a:lnTo>
                    <a:pt x="10513" y="9851"/>
                  </a:lnTo>
                  <a:lnTo>
                    <a:pt x="5263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39"/>
            <p:cNvSpPr>
              <a:spLocks/>
            </p:cNvSpPr>
            <p:nvPr/>
          </p:nvSpPr>
          <p:spPr bwMode="auto">
            <a:xfrm>
              <a:off x="9532937" y="1583863"/>
              <a:ext cx="785813" cy="1509346"/>
            </a:xfrm>
            <a:custGeom>
              <a:avLst/>
              <a:gdLst>
                <a:gd name="T0" fmla="*/ 341 w 429"/>
                <a:gd name="T1" fmla="*/ 0 h 824"/>
                <a:gd name="T2" fmla="*/ 54 w 429"/>
                <a:gd name="T3" fmla="*/ 154 h 824"/>
                <a:gd name="T4" fmla="*/ 0 w 429"/>
                <a:gd name="T5" fmla="*/ 824 h 824"/>
                <a:gd name="T6" fmla="*/ 429 w 429"/>
                <a:gd name="T7" fmla="*/ 215 h 824"/>
                <a:gd name="T8" fmla="*/ 341 w 429"/>
                <a:gd name="T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824">
                  <a:moveTo>
                    <a:pt x="341" y="0"/>
                  </a:moveTo>
                  <a:lnTo>
                    <a:pt x="54" y="154"/>
                  </a:lnTo>
                  <a:lnTo>
                    <a:pt x="0" y="824"/>
                  </a:lnTo>
                  <a:lnTo>
                    <a:pt x="429" y="215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CD4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0"/>
            <p:cNvSpPr>
              <a:spLocks/>
            </p:cNvSpPr>
            <p:nvPr/>
          </p:nvSpPr>
          <p:spPr bwMode="auto">
            <a:xfrm>
              <a:off x="7897202" y="1787184"/>
              <a:ext cx="855418" cy="798634"/>
            </a:xfrm>
            <a:custGeom>
              <a:avLst/>
              <a:gdLst>
                <a:gd name="T0" fmla="*/ 294 w 467"/>
                <a:gd name="T1" fmla="*/ 436 h 436"/>
                <a:gd name="T2" fmla="*/ 467 w 467"/>
                <a:gd name="T3" fmla="*/ 223 h 436"/>
                <a:gd name="T4" fmla="*/ 0 w 467"/>
                <a:gd name="T5" fmla="*/ 0 h 436"/>
                <a:gd name="T6" fmla="*/ 294 w 467"/>
                <a:gd name="T7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436">
                  <a:moveTo>
                    <a:pt x="294" y="436"/>
                  </a:moveTo>
                  <a:lnTo>
                    <a:pt x="467" y="223"/>
                  </a:lnTo>
                  <a:lnTo>
                    <a:pt x="0" y="0"/>
                  </a:lnTo>
                  <a:lnTo>
                    <a:pt x="294" y="436"/>
                  </a:lnTo>
                  <a:close/>
                </a:path>
              </a:pathLst>
            </a:custGeom>
            <a:solidFill>
              <a:srgbClr val="F69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7897202" y="1415344"/>
              <a:ext cx="855418" cy="780317"/>
            </a:xfrm>
            <a:custGeom>
              <a:avLst/>
              <a:gdLst>
                <a:gd name="T0" fmla="*/ 0 w 467"/>
                <a:gd name="T1" fmla="*/ 203 h 426"/>
                <a:gd name="T2" fmla="*/ 467 w 467"/>
                <a:gd name="T3" fmla="*/ 426 h 426"/>
                <a:gd name="T4" fmla="*/ 254 w 467"/>
                <a:gd name="T5" fmla="*/ 0 h 426"/>
                <a:gd name="T6" fmla="*/ 0 w 467"/>
                <a:gd name="T7" fmla="*/ 20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426">
                  <a:moveTo>
                    <a:pt x="0" y="203"/>
                  </a:moveTo>
                  <a:lnTo>
                    <a:pt x="467" y="426"/>
                  </a:lnTo>
                  <a:lnTo>
                    <a:pt x="254" y="0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FCB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8362461" y="807209"/>
              <a:ext cx="1795095" cy="1058740"/>
            </a:xfrm>
            <a:custGeom>
              <a:avLst/>
              <a:gdLst>
                <a:gd name="T0" fmla="*/ 570 w 980"/>
                <a:gd name="T1" fmla="*/ 40 h 578"/>
                <a:gd name="T2" fmla="*/ 144 w 980"/>
                <a:gd name="T3" fmla="*/ 0 h 578"/>
                <a:gd name="T4" fmla="*/ 0 w 980"/>
                <a:gd name="T5" fmla="*/ 332 h 578"/>
                <a:gd name="T6" fmla="*/ 693 w 980"/>
                <a:gd name="T7" fmla="*/ 578 h 578"/>
                <a:gd name="T8" fmla="*/ 980 w 980"/>
                <a:gd name="T9" fmla="*/ 424 h 578"/>
                <a:gd name="T10" fmla="*/ 570 w 980"/>
                <a:gd name="T11" fmla="*/ 4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578">
                  <a:moveTo>
                    <a:pt x="570" y="40"/>
                  </a:moveTo>
                  <a:lnTo>
                    <a:pt x="144" y="0"/>
                  </a:lnTo>
                  <a:lnTo>
                    <a:pt x="0" y="332"/>
                  </a:lnTo>
                  <a:lnTo>
                    <a:pt x="693" y="578"/>
                  </a:lnTo>
                  <a:lnTo>
                    <a:pt x="980" y="424"/>
                  </a:lnTo>
                  <a:lnTo>
                    <a:pt x="570" y="40"/>
                  </a:lnTo>
                  <a:close/>
                </a:path>
              </a:pathLst>
            </a:custGeom>
            <a:solidFill>
              <a:srgbClr val="FCB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3"/>
            <p:cNvSpPr>
              <a:spLocks/>
            </p:cNvSpPr>
            <p:nvPr/>
          </p:nvSpPr>
          <p:spPr bwMode="auto">
            <a:xfrm>
              <a:off x="8362461" y="807209"/>
              <a:ext cx="1795095" cy="1058740"/>
            </a:xfrm>
            <a:custGeom>
              <a:avLst/>
              <a:gdLst>
                <a:gd name="T0" fmla="*/ 570 w 980"/>
                <a:gd name="T1" fmla="*/ 40 h 578"/>
                <a:gd name="T2" fmla="*/ 144 w 980"/>
                <a:gd name="T3" fmla="*/ 0 h 578"/>
                <a:gd name="T4" fmla="*/ 0 w 980"/>
                <a:gd name="T5" fmla="*/ 332 h 578"/>
                <a:gd name="T6" fmla="*/ 693 w 980"/>
                <a:gd name="T7" fmla="*/ 578 h 578"/>
                <a:gd name="T8" fmla="*/ 980 w 980"/>
                <a:gd name="T9" fmla="*/ 424 h 578"/>
                <a:gd name="T10" fmla="*/ 570 w 980"/>
                <a:gd name="T11" fmla="*/ 4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578">
                  <a:moveTo>
                    <a:pt x="570" y="40"/>
                  </a:moveTo>
                  <a:lnTo>
                    <a:pt x="144" y="0"/>
                  </a:lnTo>
                  <a:lnTo>
                    <a:pt x="0" y="332"/>
                  </a:lnTo>
                  <a:lnTo>
                    <a:pt x="693" y="578"/>
                  </a:lnTo>
                  <a:lnTo>
                    <a:pt x="980" y="424"/>
                  </a:lnTo>
                  <a:lnTo>
                    <a:pt x="57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8362461" y="1415344"/>
              <a:ext cx="1269389" cy="1677865"/>
            </a:xfrm>
            <a:custGeom>
              <a:avLst/>
              <a:gdLst>
                <a:gd name="T0" fmla="*/ 213 w 693"/>
                <a:gd name="T1" fmla="*/ 426 h 916"/>
                <a:gd name="T2" fmla="*/ 447 w 693"/>
                <a:gd name="T3" fmla="*/ 677 h 916"/>
                <a:gd name="T4" fmla="*/ 577 w 693"/>
                <a:gd name="T5" fmla="*/ 764 h 916"/>
                <a:gd name="T6" fmla="*/ 639 w 693"/>
                <a:gd name="T7" fmla="*/ 916 h 916"/>
                <a:gd name="T8" fmla="*/ 693 w 693"/>
                <a:gd name="T9" fmla="*/ 246 h 916"/>
                <a:gd name="T10" fmla="*/ 0 w 693"/>
                <a:gd name="T11" fmla="*/ 0 h 916"/>
                <a:gd name="T12" fmla="*/ 213 w 693"/>
                <a:gd name="T13" fmla="*/ 42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916">
                  <a:moveTo>
                    <a:pt x="213" y="426"/>
                  </a:moveTo>
                  <a:lnTo>
                    <a:pt x="447" y="677"/>
                  </a:lnTo>
                  <a:lnTo>
                    <a:pt x="577" y="764"/>
                  </a:lnTo>
                  <a:lnTo>
                    <a:pt x="639" y="916"/>
                  </a:lnTo>
                  <a:lnTo>
                    <a:pt x="693" y="246"/>
                  </a:lnTo>
                  <a:lnTo>
                    <a:pt x="0" y="0"/>
                  </a:lnTo>
                  <a:lnTo>
                    <a:pt x="213" y="426"/>
                  </a:lnTo>
                  <a:close/>
                </a:path>
              </a:pathLst>
            </a:custGeom>
            <a:solidFill>
              <a:srgbClr val="F69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8362461" y="1415344"/>
              <a:ext cx="1269389" cy="1677865"/>
            </a:xfrm>
            <a:custGeom>
              <a:avLst/>
              <a:gdLst>
                <a:gd name="T0" fmla="*/ 213 w 693"/>
                <a:gd name="T1" fmla="*/ 426 h 916"/>
                <a:gd name="T2" fmla="*/ 447 w 693"/>
                <a:gd name="T3" fmla="*/ 677 h 916"/>
                <a:gd name="T4" fmla="*/ 577 w 693"/>
                <a:gd name="T5" fmla="*/ 764 h 916"/>
                <a:gd name="T6" fmla="*/ 639 w 693"/>
                <a:gd name="T7" fmla="*/ 916 h 916"/>
                <a:gd name="T8" fmla="*/ 693 w 693"/>
                <a:gd name="T9" fmla="*/ 246 h 916"/>
                <a:gd name="T10" fmla="*/ 0 w 693"/>
                <a:gd name="T11" fmla="*/ 0 h 916"/>
                <a:gd name="T12" fmla="*/ 213 w 693"/>
                <a:gd name="T13" fmla="*/ 42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916">
                  <a:moveTo>
                    <a:pt x="213" y="426"/>
                  </a:moveTo>
                  <a:lnTo>
                    <a:pt x="447" y="677"/>
                  </a:lnTo>
                  <a:lnTo>
                    <a:pt x="577" y="764"/>
                  </a:lnTo>
                  <a:lnTo>
                    <a:pt x="639" y="916"/>
                  </a:lnTo>
                  <a:lnTo>
                    <a:pt x="693" y="246"/>
                  </a:lnTo>
                  <a:lnTo>
                    <a:pt x="0" y="0"/>
                  </a:lnTo>
                  <a:lnTo>
                    <a:pt x="213" y="4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6"/>
            <p:cNvSpPr>
              <a:spLocks/>
            </p:cNvSpPr>
            <p:nvPr/>
          </p:nvSpPr>
          <p:spPr bwMode="auto">
            <a:xfrm>
              <a:off x="7880717" y="1777659"/>
              <a:ext cx="381000" cy="950669"/>
            </a:xfrm>
            <a:custGeom>
              <a:avLst/>
              <a:gdLst>
                <a:gd name="T0" fmla="*/ 0 w 208"/>
                <a:gd name="T1" fmla="*/ 519 h 519"/>
                <a:gd name="T2" fmla="*/ 208 w 208"/>
                <a:gd name="T3" fmla="*/ 429 h 519"/>
                <a:gd name="T4" fmla="*/ 9 w 208"/>
                <a:gd name="T5" fmla="*/ 0 h 519"/>
                <a:gd name="T6" fmla="*/ 0 w 208"/>
                <a:gd name="T7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519">
                  <a:moveTo>
                    <a:pt x="0" y="519"/>
                  </a:moveTo>
                  <a:lnTo>
                    <a:pt x="208" y="429"/>
                  </a:lnTo>
                  <a:lnTo>
                    <a:pt x="9" y="0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CD4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7897202" y="1787184"/>
              <a:ext cx="538529" cy="798634"/>
            </a:xfrm>
            <a:custGeom>
              <a:avLst/>
              <a:gdLst>
                <a:gd name="T0" fmla="*/ 0 w 294"/>
                <a:gd name="T1" fmla="*/ 0 h 436"/>
                <a:gd name="T2" fmla="*/ 199 w 294"/>
                <a:gd name="T3" fmla="*/ 429 h 436"/>
                <a:gd name="T4" fmla="*/ 294 w 294"/>
                <a:gd name="T5" fmla="*/ 436 h 436"/>
                <a:gd name="T6" fmla="*/ 0 w 294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436">
                  <a:moveTo>
                    <a:pt x="0" y="0"/>
                  </a:moveTo>
                  <a:lnTo>
                    <a:pt x="199" y="429"/>
                  </a:lnTo>
                  <a:lnTo>
                    <a:pt x="294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3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>
              <a:off x="8457711" y="743098"/>
              <a:ext cx="168519" cy="732692"/>
            </a:xfrm>
            <a:custGeom>
              <a:avLst/>
              <a:gdLst>
                <a:gd name="T0" fmla="*/ 33 w 92"/>
                <a:gd name="T1" fmla="*/ 0 h 400"/>
                <a:gd name="T2" fmla="*/ 0 w 92"/>
                <a:gd name="T3" fmla="*/ 383 h 400"/>
                <a:gd name="T4" fmla="*/ 42 w 92"/>
                <a:gd name="T5" fmla="*/ 400 h 400"/>
                <a:gd name="T6" fmla="*/ 92 w 92"/>
                <a:gd name="T7" fmla="*/ 35 h 400"/>
                <a:gd name="T8" fmla="*/ 33 w 9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00">
                  <a:moveTo>
                    <a:pt x="33" y="0"/>
                  </a:moveTo>
                  <a:lnTo>
                    <a:pt x="0" y="383"/>
                  </a:lnTo>
                  <a:lnTo>
                    <a:pt x="42" y="400"/>
                  </a:lnTo>
                  <a:lnTo>
                    <a:pt x="92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65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9"/>
            <p:cNvSpPr>
              <a:spLocks/>
            </p:cNvSpPr>
            <p:nvPr/>
          </p:nvSpPr>
          <p:spPr bwMode="auto">
            <a:xfrm>
              <a:off x="6713904" y="752623"/>
              <a:ext cx="1804255" cy="701553"/>
            </a:xfrm>
            <a:custGeom>
              <a:avLst/>
              <a:gdLst>
                <a:gd name="T0" fmla="*/ 985 w 985"/>
                <a:gd name="T1" fmla="*/ 0 h 383"/>
                <a:gd name="T2" fmla="*/ 0 w 985"/>
                <a:gd name="T3" fmla="*/ 37 h 383"/>
                <a:gd name="T4" fmla="*/ 952 w 985"/>
                <a:gd name="T5" fmla="*/ 383 h 383"/>
                <a:gd name="T6" fmla="*/ 985 w 985"/>
                <a:gd name="T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5" h="383">
                  <a:moveTo>
                    <a:pt x="985" y="0"/>
                  </a:moveTo>
                  <a:lnTo>
                    <a:pt x="0" y="37"/>
                  </a:lnTo>
                  <a:lnTo>
                    <a:pt x="952" y="383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F27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50"/>
            <p:cNvSpPr>
              <a:spLocks/>
            </p:cNvSpPr>
            <p:nvPr/>
          </p:nvSpPr>
          <p:spPr bwMode="auto">
            <a:xfrm>
              <a:off x="6713904" y="820398"/>
              <a:ext cx="1743807" cy="976313"/>
            </a:xfrm>
            <a:custGeom>
              <a:avLst/>
              <a:gdLst>
                <a:gd name="T0" fmla="*/ 0 w 952"/>
                <a:gd name="T1" fmla="*/ 0 h 533"/>
                <a:gd name="T2" fmla="*/ 646 w 952"/>
                <a:gd name="T3" fmla="*/ 533 h 533"/>
                <a:gd name="T4" fmla="*/ 947 w 952"/>
                <a:gd name="T5" fmla="*/ 422 h 533"/>
                <a:gd name="T6" fmla="*/ 952 w 952"/>
                <a:gd name="T7" fmla="*/ 346 h 533"/>
                <a:gd name="T8" fmla="*/ 0 w 952"/>
                <a:gd name="T9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533">
                  <a:moveTo>
                    <a:pt x="0" y="0"/>
                  </a:moveTo>
                  <a:lnTo>
                    <a:pt x="646" y="533"/>
                  </a:lnTo>
                  <a:lnTo>
                    <a:pt x="947" y="422"/>
                  </a:lnTo>
                  <a:lnTo>
                    <a:pt x="952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3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51"/>
            <p:cNvSpPr>
              <a:spLocks/>
            </p:cNvSpPr>
            <p:nvPr/>
          </p:nvSpPr>
          <p:spPr bwMode="auto">
            <a:xfrm>
              <a:off x="8448553" y="1444651"/>
              <a:ext cx="86092" cy="139211"/>
            </a:xfrm>
            <a:custGeom>
              <a:avLst/>
              <a:gdLst>
                <a:gd name="T0" fmla="*/ 0 w 47"/>
                <a:gd name="T1" fmla="*/ 76 h 76"/>
                <a:gd name="T2" fmla="*/ 47 w 47"/>
                <a:gd name="T3" fmla="*/ 17 h 76"/>
                <a:gd name="T4" fmla="*/ 5 w 47"/>
                <a:gd name="T5" fmla="*/ 0 h 76"/>
                <a:gd name="T6" fmla="*/ 0 w 47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47" y="17"/>
                  </a:lnTo>
                  <a:lnTo>
                    <a:pt x="5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B02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auto">
            <a:xfrm>
              <a:off x="6831135" y="3879753"/>
              <a:ext cx="1588111" cy="282086"/>
            </a:xfrm>
            <a:custGeom>
              <a:avLst/>
              <a:gdLst>
                <a:gd name="T0" fmla="*/ 0 w 867"/>
                <a:gd name="T1" fmla="*/ 43 h 154"/>
                <a:gd name="T2" fmla="*/ 530 w 867"/>
                <a:gd name="T3" fmla="*/ 154 h 154"/>
                <a:gd name="T4" fmla="*/ 867 w 867"/>
                <a:gd name="T5" fmla="*/ 0 h 154"/>
                <a:gd name="T6" fmla="*/ 0 w 867"/>
                <a:gd name="T7" fmla="*/ 4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7" h="154">
                  <a:moveTo>
                    <a:pt x="0" y="43"/>
                  </a:moveTo>
                  <a:lnTo>
                    <a:pt x="530" y="154"/>
                  </a:lnTo>
                  <a:lnTo>
                    <a:pt x="867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612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5518642" y="969416"/>
              <a:ext cx="2198687" cy="2352675"/>
              <a:chOff x="2323" y="1437"/>
              <a:chExt cx="1385" cy="1482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2323" y="2054"/>
                <a:ext cx="747" cy="865"/>
              </a:xfrm>
              <a:custGeom>
                <a:avLst/>
                <a:gdLst>
                  <a:gd name="T0" fmla="*/ 747 w 747"/>
                  <a:gd name="T1" fmla="*/ 865 h 865"/>
                  <a:gd name="T2" fmla="*/ 0 w 747"/>
                  <a:gd name="T3" fmla="*/ 0 h 865"/>
                  <a:gd name="T4" fmla="*/ 619 w 747"/>
                  <a:gd name="T5" fmla="*/ 46 h 865"/>
                  <a:gd name="T6" fmla="*/ 747 w 747"/>
                  <a:gd name="T7" fmla="*/ 865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865">
                    <a:moveTo>
                      <a:pt x="747" y="865"/>
                    </a:moveTo>
                    <a:lnTo>
                      <a:pt x="0" y="0"/>
                    </a:lnTo>
                    <a:lnTo>
                      <a:pt x="619" y="46"/>
                    </a:lnTo>
                    <a:lnTo>
                      <a:pt x="747" y="86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2323" y="1437"/>
                <a:ext cx="1385" cy="663"/>
              </a:xfrm>
              <a:custGeom>
                <a:avLst/>
                <a:gdLst>
                  <a:gd name="T0" fmla="*/ 1385 w 1385"/>
                  <a:gd name="T1" fmla="*/ 534 h 663"/>
                  <a:gd name="T2" fmla="*/ 619 w 1385"/>
                  <a:gd name="T3" fmla="*/ 663 h 663"/>
                  <a:gd name="T4" fmla="*/ 0 w 1385"/>
                  <a:gd name="T5" fmla="*/ 617 h 663"/>
                  <a:gd name="T6" fmla="*/ 738 w 1385"/>
                  <a:gd name="T7" fmla="*/ 0 h 663"/>
                  <a:gd name="T8" fmla="*/ 1385 w 1385"/>
                  <a:gd name="T9" fmla="*/ 534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5" h="663">
                    <a:moveTo>
                      <a:pt x="1385" y="534"/>
                    </a:moveTo>
                    <a:lnTo>
                      <a:pt x="619" y="663"/>
                    </a:lnTo>
                    <a:lnTo>
                      <a:pt x="0" y="617"/>
                    </a:lnTo>
                    <a:lnTo>
                      <a:pt x="738" y="0"/>
                    </a:lnTo>
                    <a:lnTo>
                      <a:pt x="1385" y="5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2942" y="1971"/>
                <a:ext cx="766" cy="948"/>
              </a:xfrm>
              <a:custGeom>
                <a:avLst/>
                <a:gdLst>
                  <a:gd name="T0" fmla="*/ 766 w 766"/>
                  <a:gd name="T1" fmla="*/ 0 h 948"/>
                  <a:gd name="T2" fmla="*/ 128 w 766"/>
                  <a:gd name="T3" fmla="*/ 948 h 948"/>
                  <a:gd name="T4" fmla="*/ 0 w 766"/>
                  <a:gd name="T5" fmla="*/ 129 h 948"/>
                  <a:gd name="T6" fmla="*/ 766 w 766"/>
                  <a:gd name="T7" fmla="*/ 0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6" h="948">
                    <a:moveTo>
                      <a:pt x="766" y="0"/>
                    </a:moveTo>
                    <a:lnTo>
                      <a:pt x="128" y="948"/>
                    </a:lnTo>
                    <a:lnTo>
                      <a:pt x="0" y="129"/>
                    </a:lnTo>
                    <a:lnTo>
                      <a:pt x="7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2819" y="2401"/>
                <a:ext cx="28" cy="24"/>
              </a:xfrm>
              <a:custGeom>
                <a:avLst/>
                <a:gdLst>
                  <a:gd name="T0" fmla="*/ 10 w 12"/>
                  <a:gd name="T1" fmla="*/ 1 h 10"/>
                  <a:gd name="T2" fmla="*/ 5 w 12"/>
                  <a:gd name="T3" fmla="*/ 0 h 10"/>
                  <a:gd name="T4" fmla="*/ 0 w 12"/>
                  <a:gd name="T5" fmla="*/ 0 h 10"/>
                  <a:gd name="T6" fmla="*/ 0 w 12"/>
                  <a:gd name="T7" fmla="*/ 0 h 10"/>
                  <a:gd name="T8" fmla="*/ 0 w 12"/>
                  <a:gd name="T9" fmla="*/ 10 h 10"/>
                  <a:gd name="T10" fmla="*/ 0 w 12"/>
                  <a:gd name="T11" fmla="*/ 10 h 10"/>
                  <a:gd name="T12" fmla="*/ 7 w 12"/>
                  <a:gd name="T13" fmla="*/ 10 h 10"/>
                  <a:gd name="T14" fmla="*/ 11 w 12"/>
                  <a:gd name="T15" fmla="*/ 9 h 10"/>
                  <a:gd name="T16" fmla="*/ 12 w 12"/>
                  <a:gd name="T17" fmla="*/ 5 h 10"/>
                  <a:gd name="T18" fmla="*/ 10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10" y="1"/>
                    </a:moveTo>
                    <a:cubicBezTo>
                      <a:pt x="9" y="0"/>
                      <a:pt x="7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9" y="10"/>
                      <a:pt x="11" y="9"/>
                    </a:cubicBezTo>
                    <a:cubicBezTo>
                      <a:pt x="12" y="8"/>
                      <a:pt x="12" y="7"/>
                      <a:pt x="12" y="5"/>
                    </a:cubicBezTo>
                    <a:cubicBezTo>
                      <a:pt x="12" y="3"/>
                      <a:pt x="12" y="2"/>
                      <a:pt x="10" y="1"/>
                    </a:cubicBezTo>
                    <a:close/>
                  </a:path>
                </a:pathLst>
              </a:custGeom>
              <a:solidFill>
                <a:srgbClr val="E62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2980" y="2411"/>
                <a:ext cx="16" cy="33"/>
              </a:xfrm>
              <a:custGeom>
                <a:avLst/>
                <a:gdLst>
                  <a:gd name="T0" fmla="*/ 9 w 16"/>
                  <a:gd name="T1" fmla="*/ 0 h 33"/>
                  <a:gd name="T2" fmla="*/ 0 w 16"/>
                  <a:gd name="T3" fmla="*/ 33 h 33"/>
                  <a:gd name="T4" fmla="*/ 16 w 16"/>
                  <a:gd name="T5" fmla="*/ 33 h 33"/>
                  <a:gd name="T6" fmla="*/ 14 w 16"/>
                  <a:gd name="T7" fmla="*/ 12 h 33"/>
                  <a:gd name="T8" fmla="*/ 9 w 1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3">
                    <a:moveTo>
                      <a:pt x="9" y="0"/>
                    </a:moveTo>
                    <a:lnTo>
                      <a:pt x="0" y="33"/>
                    </a:lnTo>
                    <a:lnTo>
                      <a:pt x="16" y="33"/>
                    </a:lnTo>
                    <a:lnTo>
                      <a:pt x="14" y="1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62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2980" y="2411"/>
                <a:ext cx="16" cy="33"/>
              </a:xfrm>
              <a:custGeom>
                <a:avLst/>
                <a:gdLst>
                  <a:gd name="T0" fmla="*/ 9 w 16"/>
                  <a:gd name="T1" fmla="*/ 0 h 33"/>
                  <a:gd name="T2" fmla="*/ 0 w 16"/>
                  <a:gd name="T3" fmla="*/ 33 h 33"/>
                  <a:gd name="T4" fmla="*/ 16 w 16"/>
                  <a:gd name="T5" fmla="*/ 33 h 33"/>
                  <a:gd name="T6" fmla="*/ 14 w 16"/>
                  <a:gd name="T7" fmla="*/ 12 h 33"/>
                  <a:gd name="T8" fmla="*/ 9 w 1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3">
                    <a:moveTo>
                      <a:pt x="9" y="0"/>
                    </a:moveTo>
                    <a:lnTo>
                      <a:pt x="0" y="33"/>
                    </a:lnTo>
                    <a:lnTo>
                      <a:pt x="16" y="33"/>
                    </a:lnTo>
                    <a:lnTo>
                      <a:pt x="14" y="12"/>
                    </a:lnTo>
                    <a:lnTo>
                      <a:pt x="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3089" y="2014"/>
                <a:ext cx="133" cy="62"/>
              </a:xfrm>
              <a:custGeom>
                <a:avLst/>
                <a:gdLst>
                  <a:gd name="T0" fmla="*/ 29 w 56"/>
                  <a:gd name="T1" fmla="*/ 0 h 26"/>
                  <a:gd name="T2" fmla="*/ 0 w 56"/>
                  <a:gd name="T3" fmla="*/ 26 h 26"/>
                  <a:gd name="T4" fmla="*/ 56 w 56"/>
                  <a:gd name="T5" fmla="*/ 17 h 26"/>
                  <a:gd name="T6" fmla="*/ 29 w 56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26">
                    <a:moveTo>
                      <a:pt x="29" y="0"/>
                    </a:moveTo>
                    <a:cubicBezTo>
                      <a:pt x="14" y="0"/>
                      <a:pt x="2" y="11"/>
                      <a:pt x="0" y="2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1" y="7"/>
                      <a:pt x="41" y="0"/>
                      <a:pt x="29" y="0"/>
                    </a:cubicBezTo>
                  </a:path>
                </a:pathLst>
              </a:custGeom>
              <a:solidFill>
                <a:srgbClr val="F63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2994" y="2423"/>
                <a:ext cx="5" cy="21"/>
              </a:xfrm>
              <a:custGeom>
                <a:avLst/>
                <a:gdLst>
                  <a:gd name="T0" fmla="*/ 0 w 5"/>
                  <a:gd name="T1" fmla="*/ 0 h 21"/>
                  <a:gd name="T2" fmla="*/ 2 w 5"/>
                  <a:gd name="T3" fmla="*/ 21 h 21"/>
                  <a:gd name="T4" fmla="*/ 5 w 5"/>
                  <a:gd name="T5" fmla="*/ 21 h 21"/>
                  <a:gd name="T6" fmla="*/ 0 w 5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1">
                    <a:moveTo>
                      <a:pt x="0" y="0"/>
                    </a:moveTo>
                    <a:lnTo>
                      <a:pt x="2" y="21"/>
                    </a:lnTo>
                    <a:lnTo>
                      <a:pt x="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2994" y="2423"/>
                <a:ext cx="5" cy="21"/>
              </a:xfrm>
              <a:custGeom>
                <a:avLst/>
                <a:gdLst>
                  <a:gd name="T0" fmla="*/ 0 w 5"/>
                  <a:gd name="T1" fmla="*/ 0 h 21"/>
                  <a:gd name="T2" fmla="*/ 2 w 5"/>
                  <a:gd name="T3" fmla="*/ 21 h 21"/>
                  <a:gd name="T4" fmla="*/ 5 w 5"/>
                  <a:gd name="T5" fmla="*/ 21 h 21"/>
                  <a:gd name="T6" fmla="*/ 0 w 5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1">
                    <a:moveTo>
                      <a:pt x="0" y="0"/>
                    </a:moveTo>
                    <a:lnTo>
                      <a:pt x="2" y="21"/>
                    </a:lnTo>
                    <a:lnTo>
                      <a:pt x="5" y="2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9"/>
              <p:cNvSpPr>
                <a:spLocks/>
              </p:cNvSpPr>
              <p:nvPr/>
            </p:nvSpPr>
            <p:spPr bwMode="auto">
              <a:xfrm>
                <a:off x="3155" y="2149"/>
                <a:ext cx="5" cy="43"/>
              </a:xfrm>
              <a:custGeom>
                <a:avLst/>
                <a:gdLst>
                  <a:gd name="T0" fmla="*/ 1 w 2"/>
                  <a:gd name="T1" fmla="*/ 0 h 18"/>
                  <a:gd name="T2" fmla="*/ 0 w 2"/>
                  <a:gd name="T3" fmla="*/ 1 h 18"/>
                  <a:gd name="T4" fmla="*/ 0 w 2"/>
                  <a:gd name="T5" fmla="*/ 18 h 18"/>
                  <a:gd name="T6" fmla="*/ 2 w 2"/>
                  <a:gd name="T7" fmla="*/ 18 h 18"/>
                  <a:gd name="T8" fmla="*/ 2 w 2"/>
                  <a:gd name="T9" fmla="*/ 1 h 18"/>
                  <a:gd name="T10" fmla="*/ 2 w 2"/>
                  <a:gd name="T11" fmla="*/ 1 h 18"/>
                  <a:gd name="T12" fmla="*/ 1 w 2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8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solidFill>
                <a:srgbClr val="CD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"/>
              <p:cNvSpPr>
                <a:spLocks noEditPoints="1"/>
              </p:cNvSpPr>
              <p:nvPr/>
            </p:nvSpPr>
            <p:spPr bwMode="auto">
              <a:xfrm>
                <a:off x="3089" y="2054"/>
                <a:ext cx="140" cy="138"/>
              </a:xfrm>
              <a:custGeom>
                <a:avLst/>
                <a:gdLst>
                  <a:gd name="T0" fmla="*/ 8 w 59"/>
                  <a:gd name="T1" fmla="*/ 32 h 58"/>
                  <a:gd name="T2" fmla="*/ 8 w 59"/>
                  <a:gd name="T3" fmla="*/ 32 h 58"/>
                  <a:gd name="T4" fmla="*/ 8 w 59"/>
                  <a:gd name="T5" fmla="*/ 32 h 58"/>
                  <a:gd name="T6" fmla="*/ 19 w 59"/>
                  <a:gd name="T7" fmla="*/ 58 h 58"/>
                  <a:gd name="T8" fmla="*/ 23 w 59"/>
                  <a:gd name="T9" fmla="*/ 58 h 58"/>
                  <a:gd name="T10" fmla="*/ 23 w 59"/>
                  <a:gd name="T11" fmla="*/ 41 h 58"/>
                  <a:gd name="T12" fmla="*/ 23 w 59"/>
                  <a:gd name="T13" fmla="*/ 41 h 58"/>
                  <a:gd name="T14" fmla="*/ 15 w 59"/>
                  <a:gd name="T15" fmla="*/ 15 h 58"/>
                  <a:gd name="T16" fmla="*/ 16 w 59"/>
                  <a:gd name="T17" fmla="*/ 13 h 58"/>
                  <a:gd name="T18" fmla="*/ 17 w 59"/>
                  <a:gd name="T19" fmla="*/ 14 h 58"/>
                  <a:gd name="T20" fmla="*/ 23 w 59"/>
                  <a:gd name="T21" fmla="*/ 33 h 58"/>
                  <a:gd name="T22" fmla="*/ 23 w 59"/>
                  <a:gd name="T23" fmla="*/ 22 h 58"/>
                  <a:gd name="T24" fmla="*/ 24 w 59"/>
                  <a:gd name="T25" fmla="*/ 21 h 58"/>
                  <a:gd name="T26" fmla="*/ 25 w 59"/>
                  <a:gd name="T27" fmla="*/ 22 h 58"/>
                  <a:gd name="T28" fmla="*/ 25 w 59"/>
                  <a:gd name="T29" fmla="*/ 37 h 58"/>
                  <a:gd name="T30" fmla="*/ 29 w 59"/>
                  <a:gd name="T31" fmla="*/ 35 h 58"/>
                  <a:gd name="T32" fmla="*/ 33 w 59"/>
                  <a:gd name="T33" fmla="*/ 37 h 58"/>
                  <a:gd name="T34" fmla="*/ 33 w 59"/>
                  <a:gd name="T35" fmla="*/ 22 h 58"/>
                  <a:gd name="T36" fmla="*/ 34 w 59"/>
                  <a:gd name="T37" fmla="*/ 21 h 58"/>
                  <a:gd name="T38" fmla="*/ 35 w 59"/>
                  <a:gd name="T39" fmla="*/ 22 h 58"/>
                  <a:gd name="T40" fmla="*/ 35 w 59"/>
                  <a:gd name="T41" fmla="*/ 33 h 58"/>
                  <a:gd name="T42" fmla="*/ 41 w 59"/>
                  <a:gd name="T43" fmla="*/ 14 h 58"/>
                  <a:gd name="T44" fmla="*/ 43 w 59"/>
                  <a:gd name="T45" fmla="*/ 13 h 58"/>
                  <a:gd name="T46" fmla="*/ 44 w 59"/>
                  <a:gd name="T47" fmla="*/ 15 h 58"/>
                  <a:gd name="T48" fmla="*/ 36 w 59"/>
                  <a:gd name="T49" fmla="*/ 41 h 58"/>
                  <a:gd name="T50" fmla="*/ 36 w 59"/>
                  <a:gd name="T51" fmla="*/ 41 h 58"/>
                  <a:gd name="T52" fmla="*/ 36 w 59"/>
                  <a:gd name="T53" fmla="*/ 58 h 58"/>
                  <a:gd name="T54" fmla="*/ 40 w 59"/>
                  <a:gd name="T55" fmla="*/ 58 h 58"/>
                  <a:gd name="T56" fmla="*/ 51 w 59"/>
                  <a:gd name="T57" fmla="*/ 32 h 58"/>
                  <a:gd name="T58" fmla="*/ 51 w 59"/>
                  <a:gd name="T59" fmla="*/ 32 h 58"/>
                  <a:gd name="T60" fmla="*/ 51 w 59"/>
                  <a:gd name="T61" fmla="*/ 32 h 58"/>
                  <a:gd name="T62" fmla="*/ 59 w 59"/>
                  <a:gd name="T63" fmla="*/ 12 h 58"/>
                  <a:gd name="T64" fmla="*/ 56 w 59"/>
                  <a:gd name="T65" fmla="*/ 0 h 58"/>
                  <a:gd name="T66" fmla="*/ 0 w 59"/>
                  <a:gd name="T67" fmla="*/ 9 h 58"/>
                  <a:gd name="T68" fmla="*/ 0 w 59"/>
                  <a:gd name="T69" fmla="*/ 12 h 58"/>
                  <a:gd name="T70" fmla="*/ 8 w 59"/>
                  <a:gd name="T71" fmla="*/ 32 h 58"/>
                  <a:gd name="T72" fmla="*/ 31 w 59"/>
                  <a:gd name="T73" fmla="*/ 24 h 58"/>
                  <a:gd name="T74" fmla="*/ 28 w 59"/>
                  <a:gd name="T75" fmla="*/ 24 h 58"/>
                  <a:gd name="T76" fmla="*/ 26 w 59"/>
                  <a:gd name="T77" fmla="*/ 22 h 58"/>
                  <a:gd name="T78" fmla="*/ 28 w 59"/>
                  <a:gd name="T79" fmla="*/ 20 h 58"/>
                  <a:gd name="T80" fmla="*/ 31 w 59"/>
                  <a:gd name="T81" fmla="*/ 20 h 58"/>
                  <a:gd name="T82" fmla="*/ 33 w 59"/>
                  <a:gd name="T83" fmla="*/ 22 h 58"/>
                  <a:gd name="T84" fmla="*/ 31 w 59"/>
                  <a:gd name="T85" fmla="*/ 24 h 58"/>
                  <a:gd name="T86" fmla="*/ 19 w 59"/>
                  <a:gd name="T87" fmla="*/ 14 h 58"/>
                  <a:gd name="T88" fmla="*/ 40 w 59"/>
                  <a:gd name="T89" fmla="*/ 14 h 58"/>
                  <a:gd name="T90" fmla="*/ 40 w 59"/>
                  <a:gd name="T91" fmla="*/ 14 h 58"/>
                  <a:gd name="T92" fmla="*/ 40 w 59"/>
                  <a:gd name="T93" fmla="*/ 15 h 58"/>
                  <a:gd name="T94" fmla="*/ 19 w 59"/>
                  <a:gd name="T95" fmla="*/ 15 h 58"/>
                  <a:gd name="T96" fmla="*/ 18 w 59"/>
                  <a:gd name="T97" fmla="*/ 14 h 58"/>
                  <a:gd name="T98" fmla="*/ 19 w 59"/>
                  <a:gd name="T99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" h="58">
                    <a:moveTo>
                      <a:pt x="8" y="32"/>
                    </a:move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3"/>
                      <a:pt x="18" y="45"/>
                      <a:pt x="19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4"/>
                      <a:pt x="15" y="14"/>
                      <a:pt x="16" y="13"/>
                    </a:cubicBezTo>
                    <a:cubicBezTo>
                      <a:pt x="16" y="13"/>
                      <a:pt x="17" y="14"/>
                      <a:pt x="17" y="1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1"/>
                      <a:pt x="24" y="21"/>
                    </a:cubicBezTo>
                    <a:cubicBezTo>
                      <a:pt x="25" y="21"/>
                      <a:pt x="25" y="22"/>
                      <a:pt x="25" y="22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6"/>
                      <a:pt x="28" y="35"/>
                      <a:pt x="29" y="35"/>
                    </a:cubicBezTo>
                    <a:cubicBezTo>
                      <a:pt x="31" y="35"/>
                      <a:pt x="32" y="36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4" y="21"/>
                      <a:pt x="34" y="21"/>
                    </a:cubicBezTo>
                    <a:cubicBezTo>
                      <a:pt x="35" y="21"/>
                      <a:pt x="35" y="22"/>
                      <a:pt x="35" y="22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2" y="14"/>
                      <a:pt x="42" y="13"/>
                      <a:pt x="43" y="13"/>
                    </a:cubicBezTo>
                    <a:cubicBezTo>
                      <a:pt x="44" y="14"/>
                      <a:pt x="44" y="14"/>
                      <a:pt x="44" y="15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45"/>
                      <a:pt x="50" y="33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26"/>
                      <a:pt x="59" y="19"/>
                      <a:pt x="59" y="12"/>
                    </a:cubicBezTo>
                    <a:cubicBezTo>
                      <a:pt x="59" y="8"/>
                      <a:pt x="57" y="3"/>
                      <a:pt x="5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9"/>
                      <a:pt x="3" y="26"/>
                      <a:pt x="8" y="32"/>
                    </a:cubicBezTo>
                    <a:moveTo>
                      <a:pt x="31" y="24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6" y="23"/>
                      <a:pt x="26" y="22"/>
                    </a:cubicBezTo>
                    <a:cubicBezTo>
                      <a:pt x="26" y="21"/>
                      <a:pt x="27" y="20"/>
                      <a:pt x="28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3" y="21"/>
                      <a:pt x="33" y="22"/>
                    </a:cubicBezTo>
                    <a:cubicBezTo>
                      <a:pt x="33" y="23"/>
                      <a:pt x="32" y="24"/>
                      <a:pt x="31" y="24"/>
                    </a:cubicBezTo>
                    <a:moveTo>
                      <a:pt x="19" y="14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4"/>
                      <a:pt x="19" y="14"/>
                    </a:cubicBezTo>
                  </a:path>
                </a:pathLst>
              </a:custGeom>
              <a:solidFill>
                <a:srgbClr val="CD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"/>
              <p:cNvSpPr>
                <a:spLocks/>
              </p:cNvSpPr>
              <p:nvPr/>
            </p:nvSpPr>
            <p:spPr bwMode="auto">
              <a:xfrm>
                <a:off x="3077" y="2002"/>
                <a:ext cx="157" cy="76"/>
              </a:xfrm>
              <a:custGeom>
                <a:avLst/>
                <a:gdLst>
                  <a:gd name="T0" fmla="*/ 34 w 66"/>
                  <a:gd name="T1" fmla="*/ 0 h 32"/>
                  <a:gd name="T2" fmla="*/ 0 w 66"/>
                  <a:gd name="T3" fmla="*/ 32 h 32"/>
                  <a:gd name="T4" fmla="*/ 5 w 66"/>
                  <a:gd name="T5" fmla="*/ 31 h 32"/>
                  <a:gd name="T6" fmla="*/ 34 w 66"/>
                  <a:gd name="T7" fmla="*/ 5 h 32"/>
                  <a:gd name="T8" fmla="*/ 61 w 66"/>
                  <a:gd name="T9" fmla="*/ 22 h 32"/>
                  <a:gd name="T10" fmla="*/ 66 w 66"/>
                  <a:gd name="T11" fmla="*/ 21 h 32"/>
                  <a:gd name="T12" fmla="*/ 34 w 66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2">
                    <a:moveTo>
                      <a:pt x="34" y="0"/>
                    </a:moveTo>
                    <a:cubicBezTo>
                      <a:pt x="16" y="0"/>
                      <a:pt x="1" y="14"/>
                      <a:pt x="0" y="32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7" y="16"/>
                      <a:pt x="19" y="5"/>
                      <a:pt x="34" y="5"/>
                    </a:cubicBezTo>
                    <a:cubicBezTo>
                      <a:pt x="46" y="5"/>
                      <a:pt x="56" y="12"/>
                      <a:pt x="61" y="22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1" y="8"/>
                      <a:pt x="48" y="0"/>
                      <a:pt x="34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3151" y="2102"/>
                <a:ext cx="16" cy="9"/>
              </a:xfrm>
              <a:custGeom>
                <a:avLst/>
                <a:gdLst>
                  <a:gd name="T0" fmla="*/ 5 w 7"/>
                  <a:gd name="T1" fmla="*/ 0 h 4"/>
                  <a:gd name="T2" fmla="*/ 2 w 7"/>
                  <a:gd name="T3" fmla="*/ 0 h 4"/>
                  <a:gd name="T4" fmla="*/ 0 w 7"/>
                  <a:gd name="T5" fmla="*/ 2 h 4"/>
                  <a:gd name="T6" fmla="*/ 2 w 7"/>
                  <a:gd name="T7" fmla="*/ 4 h 4"/>
                  <a:gd name="T8" fmla="*/ 5 w 7"/>
                  <a:gd name="T9" fmla="*/ 4 h 4"/>
                  <a:gd name="T10" fmla="*/ 7 w 7"/>
                  <a:gd name="T11" fmla="*/ 2 h 4"/>
                  <a:gd name="T12" fmla="*/ 5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3"/>
                      <a:pt x="7" y="2"/>
                    </a:cubicBezTo>
                    <a:cubicBezTo>
                      <a:pt x="7" y="1"/>
                      <a:pt x="6" y="0"/>
                      <a:pt x="5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3132" y="2088"/>
                <a:ext cx="52" cy="2"/>
              </a:xfrm>
              <a:custGeom>
                <a:avLst/>
                <a:gdLst>
                  <a:gd name="T0" fmla="*/ 1 w 22"/>
                  <a:gd name="T1" fmla="*/ 1 h 1"/>
                  <a:gd name="T2" fmla="*/ 22 w 22"/>
                  <a:gd name="T3" fmla="*/ 1 h 1"/>
                  <a:gd name="T4" fmla="*/ 22 w 22"/>
                  <a:gd name="T5" fmla="*/ 0 h 1"/>
                  <a:gd name="T6" fmla="*/ 22 w 22"/>
                  <a:gd name="T7" fmla="*/ 0 h 1"/>
                  <a:gd name="T8" fmla="*/ 1 w 22"/>
                  <a:gd name="T9" fmla="*/ 0 h 1"/>
                  <a:gd name="T10" fmla="*/ 0 w 22"/>
                  <a:gd name="T11" fmla="*/ 0 h 1"/>
                  <a:gd name="T12" fmla="*/ 1 w 2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">
                    <a:moveTo>
                      <a:pt x="1" y="1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2724" y="2387"/>
                <a:ext cx="59" cy="90"/>
              </a:xfrm>
              <a:custGeom>
                <a:avLst/>
                <a:gdLst>
                  <a:gd name="T0" fmla="*/ 22 w 25"/>
                  <a:gd name="T1" fmla="*/ 1 h 38"/>
                  <a:gd name="T2" fmla="*/ 15 w 25"/>
                  <a:gd name="T3" fmla="*/ 0 h 38"/>
                  <a:gd name="T4" fmla="*/ 8 w 25"/>
                  <a:gd name="T5" fmla="*/ 1 h 38"/>
                  <a:gd name="T6" fmla="*/ 3 w 25"/>
                  <a:gd name="T7" fmla="*/ 3 h 38"/>
                  <a:gd name="T8" fmla="*/ 1 w 25"/>
                  <a:gd name="T9" fmla="*/ 8 h 38"/>
                  <a:gd name="T10" fmla="*/ 0 w 25"/>
                  <a:gd name="T11" fmla="*/ 13 h 38"/>
                  <a:gd name="T12" fmla="*/ 0 w 25"/>
                  <a:gd name="T13" fmla="*/ 26 h 38"/>
                  <a:gd name="T14" fmla="*/ 4 w 25"/>
                  <a:gd name="T15" fmla="*/ 35 h 38"/>
                  <a:gd name="T16" fmla="*/ 14 w 25"/>
                  <a:gd name="T17" fmla="*/ 38 h 38"/>
                  <a:gd name="T18" fmla="*/ 21 w 25"/>
                  <a:gd name="T19" fmla="*/ 37 h 38"/>
                  <a:gd name="T20" fmla="*/ 24 w 25"/>
                  <a:gd name="T21" fmla="*/ 36 h 38"/>
                  <a:gd name="T22" fmla="*/ 24 w 25"/>
                  <a:gd name="T23" fmla="*/ 35 h 38"/>
                  <a:gd name="T24" fmla="*/ 24 w 25"/>
                  <a:gd name="T25" fmla="*/ 33 h 38"/>
                  <a:gd name="T26" fmla="*/ 23 w 25"/>
                  <a:gd name="T27" fmla="*/ 31 h 38"/>
                  <a:gd name="T28" fmla="*/ 23 w 25"/>
                  <a:gd name="T29" fmla="*/ 30 h 38"/>
                  <a:gd name="T30" fmla="*/ 22 w 25"/>
                  <a:gd name="T31" fmla="*/ 30 h 38"/>
                  <a:gd name="T32" fmla="*/ 19 w 25"/>
                  <a:gd name="T33" fmla="*/ 31 h 38"/>
                  <a:gd name="T34" fmla="*/ 15 w 25"/>
                  <a:gd name="T35" fmla="*/ 32 h 38"/>
                  <a:gd name="T36" fmla="*/ 12 w 25"/>
                  <a:gd name="T37" fmla="*/ 32 h 38"/>
                  <a:gd name="T38" fmla="*/ 9 w 25"/>
                  <a:gd name="T39" fmla="*/ 31 h 38"/>
                  <a:gd name="T40" fmla="*/ 8 w 25"/>
                  <a:gd name="T41" fmla="*/ 29 h 38"/>
                  <a:gd name="T42" fmla="*/ 7 w 25"/>
                  <a:gd name="T43" fmla="*/ 26 h 38"/>
                  <a:gd name="T44" fmla="*/ 7 w 25"/>
                  <a:gd name="T45" fmla="*/ 13 h 38"/>
                  <a:gd name="T46" fmla="*/ 9 w 25"/>
                  <a:gd name="T47" fmla="*/ 7 h 38"/>
                  <a:gd name="T48" fmla="*/ 16 w 25"/>
                  <a:gd name="T49" fmla="*/ 6 h 38"/>
                  <a:gd name="T50" fmla="*/ 19 w 25"/>
                  <a:gd name="T51" fmla="*/ 6 h 38"/>
                  <a:gd name="T52" fmla="*/ 22 w 25"/>
                  <a:gd name="T53" fmla="*/ 7 h 38"/>
                  <a:gd name="T54" fmla="*/ 23 w 25"/>
                  <a:gd name="T55" fmla="*/ 6 h 38"/>
                  <a:gd name="T56" fmla="*/ 24 w 25"/>
                  <a:gd name="T57" fmla="*/ 5 h 38"/>
                  <a:gd name="T58" fmla="*/ 25 w 25"/>
                  <a:gd name="T59" fmla="*/ 3 h 38"/>
                  <a:gd name="T60" fmla="*/ 25 w 25"/>
                  <a:gd name="T61" fmla="*/ 2 h 38"/>
                  <a:gd name="T62" fmla="*/ 22 w 25"/>
                  <a:gd name="T63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5" h="38">
                    <a:moveTo>
                      <a:pt x="22" y="1"/>
                    </a:moveTo>
                    <a:cubicBezTo>
                      <a:pt x="21" y="0"/>
                      <a:pt x="18" y="0"/>
                      <a:pt x="15" y="0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2" y="5"/>
                      <a:pt x="1" y="6"/>
                      <a:pt x="1" y="8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0"/>
                      <a:pt x="1" y="33"/>
                      <a:pt x="4" y="35"/>
                    </a:cubicBezTo>
                    <a:cubicBezTo>
                      <a:pt x="6" y="37"/>
                      <a:pt x="9" y="38"/>
                      <a:pt x="14" y="38"/>
                    </a:cubicBezTo>
                    <a:cubicBezTo>
                      <a:pt x="17" y="38"/>
                      <a:pt x="19" y="37"/>
                      <a:pt x="21" y="37"/>
                    </a:cubicBezTo>
                    <a:cubicBezTo>
                      <a:pt x="22" y="37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2"/>
                      <a:pt x="24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1"/>
                      <a:pt x="21" y="31"/>
                      <a:pt x="19" y="31"/>
                    </a:cubicBezTo>
                    <a:cubicBezTo>
                      <a:pt x="18" y="32"/>
                      <a:pt x="17" y="32"/>
                      <a:pt x="15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1" y="31"/>
                      <a:pt x="10" y="31"/>
                      <a:pt x="9" y="31"/>
                    </a:cubicBezTo>
                    <a:cubicBezTo>
                      <a:pt x="9" y="30"/>
                      <a:pt x="8" y="29"/>
                      <a:pt x="8" y="29"/>
                    </a:cubicBezTo>
                    <a:cubicBezTo>
                      <a:pt x="7" y="28"/>
                      <a:pt x="7" y="27"/>
                      <a:pt x="7" y="26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1"/>
                      <a:pt x="8" y="9"/>
                      <a:pt x="9" y="7"/>
                    </a:cubicBezTo>
                    <a:cubicBezTo>
                      <a:pt x="10" y="6"/>
                      <a:pt x="13" y="6"/>
                      <a:pt x="16" y="6"/>
                    </a:cubicBezTo>
                    <a:cubicBezTo>
                      <a:pt x="17" y="6"/>
                      <a:pt x="18" y="6"/>
                      <a:pt x="19" y="6"/>
                    </a:cubicBezTo>
                    <a:cubicBezTo>
                      <a:pt x="20" y="6"/>
                      <a:pt x="21" y="7"/>
                      <a:pt x="22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4" y="5"/>
                      <a:pt x="24" y="5"/>
                    </a:cubicBezTo>
                    <a:cubicBezTo>
                      <a:pt x="24" y="4"/>
                      <a:pt x="25" y="4"/>
                      <a:pt x="25" y="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4" y="2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/>
              <p:cNvSpPr>
                <a:spLocks noEditPoints="1"/>
              </p:cNvSpPr>
              <p:nvPr/>
            </p:nvSpPr>
            <p:spPr bwMode="auto">
              <a:xfrm>
                <a:off x="2802" y="2387"/>
                <a:ext cx="64" cy="88"/>
              </a:xfrm>
              <a:custGeom>
                <a:avLst/>
                <a:gdLst>
                  <a:gd name="T0" fmla="*/ 19 w 27"/>
                  <a:gd name="T1" fmla="*/ 21 h 37"/>
                  <a:gd name="T2" fmla="*/ 21 w 27"/>
                  <a:gd name="T3" fmla="*/ 20 h 37"/>
                  <a:gd name="T4" fmla="*/ 24 w 27"/>
                  <a:gd name="T5" fmla="*/ 18 h 37"/>
                  <a:gd name="T6" fmla="*/ 26 w 27"/>
                  <a:gd name="T7" fmla="*/ 15 h 37"/>
                  <a:gd name="T8" fmla="*/ 26 w 27"/>
                  <a:gd name="T9" fmla="*/ 11 h 37"/>
                  <a:gd name="T10" fmla="*/ 23 w 27"/>
                  <a:gd name="T11" fmla="*/ 3 h 37"/>
                  <a:gd name="T12" fmla="*/ 12 w 27"/>
                  <a:gd name="T13" fmla="*/ 0 h 37"/>
                  <a:gd name="T14" fmla="*/ 2 w 27"/>
                  <a:gd name="T15" fmla="*/ 0 h 37"/>
                  <a:gd name="T16" fmla="*/ 0 w 27"/>
                  <a:gd name="T17" fmla="*/ 1 h 37"/>
                  <a:gd name="T18" fmla="*/ 0 w 27"/>
                  <a:gd name="T19" fmla="*/ 2 h 37"/>
                  <a:gd name="T20" fmla="*/ 0 w 27"/>
                  <a:gd name="T21" fmla="*/ 35 h 37"/>
                  <a:gd name="T22" fmla="*/ 0 w 27"/>
                  <a:gd name="T23" fmla="*/ 37 h 37"/>
                  <a:gd name="T24" fmla="*/ 2 w 27"/>
                  <a:gd name="T25" fmla="*/ 37 h 37"/>
                  <a:gd name="T26" fmla="*/ 5 w 27"/>
                  <a:gd name="T27" fmla="*/ 37 h 37"/>
                  <a:gd name="T28" fmla="*/ 6 w 27"/>
                  <a:gd name="T29" fmla="*/ 37 h 37"/>
                  <a:gd name="T30" fmla="*/ 7 w 27"/>
                  <a:gd name="T31" fmla="*/ 35 h 37"/>
                  <a:gd name="T32" fmla="*/ 7 w 27"/>
                  <a:gd name="T33" fmla="*/ 22 h 37"/>
                  <a:gd name="T34" fmla="*/ 12 w 27"/>
                  <a:gd name="T35" fmla="*/ 22 h 37"/>
                  <a:gd name="T36" fmla="*/ 12 w 27"/>
                  <a:gd name="T37" fmla="*/ 22 h 37"/>
                  <a:gd name="T38" fmla="*/ 19 w 27"/>
                  <a:gd name="T39" fmla="*/ 35 h 37"/>
                  <a:gd name="T40" fmla="*/ 20 w 27"/>
                  <a:gd name="T41" fmla="*/ 37 h 37"/>
                  <a:gd name="T42" fmla="*/ 21 w 27"/>
                  <a:gd name="T43" fmla="*/ 37 h 37"/>
                  <a:gd name="T44" fmla="*/ 25 w 27"/>
                  <a:gd name="T45" fmla="*/ 37 h 37"/>
                  <a:gd name="T46" fmla="*/ 27 w 27"/>
                  <a:gd name="T47" fmla="*/ 37 h 37"/>
                  <a:gd name="T48" fmla="*/ 26 w 27"/>
                  <a:gd name="T49" fmla="*/ 34 h 37"/>
                  <a:gd name="T50" fmla="*/ 19 w 27"/>
                  <a:gd name="T51" fmla="*/ 21 h 37"/>
                  <a:gd name="T52" fmla="*/ 18 w 27"/>
                  <a:gd name="T53" fmla="*/ 15 h 37"/>
                  <a:gd name="T54" fmla="*/ 14 w 27"/>
                  <a:gd name="T55" fmla="*/ 16 h 37"/>
                  <a:gd name="T56" fmla="*/ 7 w 27"/>
                  <a:gd name="T57" fmla="*/ 16 h 37"/>
                  <a:gd name="T58" fmla="*/ 7 w 27"/>
                  <a:gd name="T59" fmla="*/ 16 h 37"/>
                  <a:gd name="T60" fmla="*/ 7 w 27"/>
                  <a:gd name="T61" fmla="*/ 6 h 37"/>
                  <a:gd name="T62" fmla="*/ 7 w 27"/>
                  <a:gd name="T63" fmla="*/ 6 h 37"/>
                  <a:gd name="T64" fmla="*/ 12 w 27"/>
                  <a:gd name="T65" fmla="*/ 6 h 37"/>
                  <a:gd name="T66" fmla="*/ 17 w 27"/>
                  <a:gd name="T67" fmla="*/ 7 h 37"/>
                  <a:gd name="T68" fmla="*/ 19 w 27"/>
                  <a:gd name="T69" fmla="*/ 11 h 37"/>
                  <a:gd name="T70" fmla="*/ 18 w 27"/>
                  <a:gd name="T71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" h="37">
                    <a:moveTo>
                      <a:pt x="19" y="21"/>
                    </a:moveTo>
                    <a:cubicBezTo>
                      <a:pt x="20" y="21"/>
                      <a:pt x="21" y="20"/>
                      <a:pt x="21" y="20"/>
                    </a:cubicBezTo>
                    <a:cubicBezTo>
                      <a:pt x="22" y="19"/>
                      <a:pt x="23" y="19"/>
                      <a:pt x="24" y="18"/>
                    </a:cubicBezTo>
                    <a:cubicBezTo>
                      <a:pt x="24" y="17"/>
                      <a:pt x="25" y="16"/>
                      <a:pt x="26" y="15"/>
                    </a:cubicBezTo>
                    <a:cubicBezTo>
                      <a:pt x="26" y="14"/>
                      <a:pt x="26" y="13"/>
                      <a:pt x="26" y="11"/>
                    </a:cubicBezTo>
                    <a:cubicBezTo>
                      <a:pt x="26" y="8"/>
                      <a:pt x="25" y="5"/>
                      <a:pt x="23" y="3"/>
                    </a:cubicBezTo>
                    <a:cubicBezTo>
                      <a:pt x="21" y="1"/>
                      <a:pt x="17" y="0"/>
                      <a:pt x="1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0" y="37"/>
                      <a:pt x="1" y="37"/>
                      <a:pt x="2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36"/>
                      <a:pt x="7" y="36"/>
                      <a:pt x="7" y="35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9" y="36"/>
                      <a:pt x="20" y="37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7"/>
                      <a:pt x="26" y="37"/>
                      <a:pt x="27" y="37"/>
                    </a:cubicBezTo>
                    <a:cubicBezTo>
                      <a:pt x="27" y="36"/>
                      <a:pt x="27" y="35"/>
                      <a:pt x="26" y="34"/>
                    </a:cubicBezTo>
                    <a:lnTo>
                      <a:pt x="19" y="21"/>
                    </a:lnTo>
                    <a:close/>
                    <a:moveTo>
                      <a:pt x="18" y="15"/>
                    </a:moveTo>
                    <a:cubicBezTo>
                      <a:pt x="16" y="16"/>
                      <a:pt x="15" y="16"/>
                      <a:pt x="14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6"/>
                      <a:pt x="16" y="6"/>
                      <a:pt x="17" y="7"/>
                    </a:cubicBezTo>
                    <a:cubicBezTo>
                      <a:pt x="19" y="8"/>
                      <a:pt x="19" y="9"/>
                      <a:pt x="19" y="11"/>
                    </a:cubicBezTo>
                    <a:cubicBezTo>
                      <a:pt x="19" y="13"/>
                      <a:pt x="19" y="14"/>
                      <a:pt x="18" y="15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2885" y="2387"/>
                <a:ext cx="55" cy="88"/>
              </a:xfrm>
              <a:custGeom>
                <a:avLst/>
                <a:gdLst>
                  <a:gd name="T0" fmla="*/ 20 w 23"/>
                  <a:gd name="T1" fmla="*/ 31 h 37"/>
                  <a:gd name="T2" fmla="*/ 8 w 23"/>
                  <a:gd name="T3" fmla="*/ 31 h 37"/>
                  <a:gd name="T4" fmla="*/ 7 w 23"/>
                  <a:gd name="T5" fmla="*/ 31 h 37"/>
                  <a:gd name="T6" fmla="*/ 7 w 23"/>
                  <a:gd name="T7" fmla="*/ 31 h 37"/>
                  <a:gd name="T8" fmla="*/ 7 w 23"/>
                  <a:gd name="T9" fmla="*/ 21 h 37"/>
                  <a:gd name="T10" fmla="*/ 8 w 23"/>
                  <a:gd name="T11" fmla="*/ 21 h 37"/>
                  <a:gd name="T12" fmla="*/ 17 w 23"/>
                  <a:gd name="T13" fmla="*/ 21 h 37"/>
                  <a:gd name="T14" fmla="*/ 18 w 23"/>
                  <a:gd name="T15" fmla="*/ 21 h 37"/>
                  <a:gd name="T16" fmla="*/ 19 w 23"/>
                  <a:gd name="T17" fmla="*/ 19 h 37"/>
                  <a:gd name="T18" fmla="*/ 19 w 23"/>
                  <a:gd name="T19" fmla="*/ 18 h 37"/>
                  <a:gd name="T20" fmla="*/ 20 w 23"/>
                  <a:gd name="T21" fmla="*/ 17 h 37"/>
                  <a:gd name="T22" fmla="*/ 19 w 23"/>
                  <a:gd name="T23" fmla="*/ 16 h 37"/>
                  <a:gd name="T24" fmla="*/ 18 w 23"/>
                  <a:gd name="T25" fmla="*/ 15 h 37"/>
                  <a:gd name="T26" fmla="*/ 7 w 23"/>
                  <a:gd name="T27" fmla="*/ 15 h 37"/>
                  <a:gd name="T28" fmla="*/ 7 w 23"/>
                  <a:gd name="T29" fmla="*/ 15 h 37"/>
                  <a:gd name="T30" fmla="*/ 7 w 23"/>
                  <a:gd name="T31" fmla="*/ 6 h 37"/>
                  <a:gd name="T32" fmla="*/ 8 w 23"/>
                  <a:gd name="T33" fmla="*/ 6 h 37"/>
                  <a:gd name="T34" fmla="*/ 19 w 23"/>
                  <a:gd name="T35" fmla="*/ 6 h 37"/>
                  <a:gd name="T36" fmla="*/ 21 w 23"/>
                  <a:gd name="T37" fmla="*/ 6 h 37"/>
                  <a:gd name="T38" fmla="*/ 22 w 23"/>
                  <a:gd name="T39" fmla="*/ 5 h 37"/>
                  <a:gd name="T40" fmla="*/ 22 w 23"/>
                  <a:gd name="T41" fmla="*/ 2 h 37"/>
                  <a:gd name="T42" fmla="*/ 22 w 23"/>
                  <a:gd name="T43" fmla="*/ 1 h 37"/>
                  <a:gd name="T44" fmla="*/ 20 w 23"/>
                  <a:gd name="T45" fmla="*/ 0 h 37"/>
                  <a:gd name="T46" fmla="*/ 2 w 23"/>
                  <a:gd name="T47" fmla="*/ 0 h 37"/>
                  <a:gd name="T48" fmla="*/ 1 w 23"/>
                  <a:gd name="T49" fmla="*/ 1 h 37"/>
                  <a:gd name="T50" fmla="*/ 0 w 23"/>
                  <a:gd name="T51" fmla="*/ 3 h 37"/>
                  <a:gd name="T52" fmla="*/ 0 w 23"/>
                  <a:gd name="T53" fmla="*/ 35 h 37"/>
                  <a:gd name="T54" fmla="*/ 1 w 23"/>
                  <a:gd name="T55" fmla="*/ 37 h 37"/>
                  <a:gd name="T56" fmla="*/ 2 w 23"/>
                  <a:gd name="T57" fmla="*/ 37 h 37"/>
                  <a:gd name="T58" fmla="*/ 21 w 23"/>
                  <a:gd name="T59" fmla="*/ 37 h 37"/>
                  <a:gd name="T60" fmla="*/ 22 w 23"/>
                  <a:gd name="T61" fmla="*/ 37 h 37"/>
                  <a:gd name="T62" fmla="*/ 23 w 23"/>
                  <a:gd name="T63" fmla="*/ 36 h 37"/>
                  <a:gd name="T64" fmla="*/ 23 w 23"/>
                  <a:gd name="T65" fmla="*/ 33 h 37"/>
                  <a:gd name="T66" fmla="*/ 22 w 23"/>
                  <a:gd name="T67" fmla="*/ 32 h 37"/>
                  <a:gd name="T68" fmla="*/ 20 w 23"/>
                  <a:gd name="T69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" h="37">
                    <a:moveTo>
                      <a:pt x="20" y="31"/>
                    </a:moveTo>
                    <a:cubicBezTo>
                      <a:pt x="8" y="31"/>
                      <a:pt x="8" y="31"/>
                      <a:pt x="8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1" y="37"/>
                    </a:cubicBezTo>
                    <a:cubicBezTo>
                      <a:pt x="1" y="37"/>
                      <a:pt x="2" y="37"/>
                      <a:pt x="2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7"/>
                      <a:pt x="22" y="37"/>
                      <a:pt x="22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1"/>
                      <a:pt x="21" y="31"/>
                      <a:pt x="20" y="31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2954" y="2387"/>
                <a:ext cx="45" cy="88"/>
              </a:xfrm>
              <a:custGeom>
                <a:avLst/>
                <a:gdLst>
                  <a:gd name="T0" fmla="*/ 12 w 19"/>
                  <a:gd name="T1" fmla="*/ 1 h 37"/>
                  <a:gd name="T2" fmla="*/ 11 w 19"/>
                  <a:gd name="T3" fmla="*/ 2 h 37"/>
                  <a:gd name="T4" fmla="*/ 1 w 19"/>
                  <a:gd name="T5" fmla="*/ 35 h 37"/>
                  <a:gd name="T6" fmla="*/ 0 w 19"/>
                  <a:gd name="T7" fmla="*/ 37 h 37"/>
                  <a:gd name="T8" fmla="*/ 2 w 19"/>
                  <a:gd name="T9" fmla="*/ 37 h 37"/>
                  <a:gd name="T10" fmla="*/ 5 w 19"/>
                  <a:gd name="T11" fmla="*/ 37 h 37"/>
                  <a:gd name="T12" fmla="*/ 7 w 19"/>
                  <a:gd name="T13" fmla="*/ 37 h 37"/>
                  <a:gd name="T14" fmla="*/ 7 w 19"/>
                  <a:gd name="T15" fmla="*/ 35 h 37"/>
                  <a:gd name="T16" fmla="*/ 9 w 19"/>
                  <a:gd name="T17" fmla="*/ 29 h 37"/>
                  <a:gd name="T18" fmla="*/ 19 w 19"/>
                  <a:gd name="T19" fmla="*/ 29 h 37"/>
                  <a:gd name="T20" fmla="*/ 18 w 19"/>
                  <a:gd name="T21" fmla="*/ 24 h 37"/>
                  <a:gd name="T22" fmla="*/ 11 w 19"/>
                  <a:gd name="T23" fmla="*/ 24 h 37"/>
                  <a:gd name="T24" fmla="*/ 15 w 19"/>
                  <a:gd name="T25" fmla="*/ 10 h 37"/>
                  <a:gd name="T26" fmla="*/ 17 w 19"/>
                  <a:gd name="T27" fmla="*/ 15 h 37"/>
                  <a:gd name="T28" fmla="*/ 14 w 19"/>
                  <a:gd name="T29" fmla="*/ 0 h 37"/>
                  <a:gd name="T30" fmla="*/ 13 w 19"/>
                  <a:gd name="T31" fmla="*/ 0 h 37"/>
                  <a:gd name="T32" fmla="*/ 12 w 19"/>
                  <a:gd name="T33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37">
                    <a:moveTo>
                      <a:pt x="12" y="1"/>
                    </a:moveTo>
                    <a:cubicBezTo>
                      <a:pt x="12" y="1"/>
                      <a:pt x="11" y="2"/>
                      <a:pt x="11" y="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6"/>
                      <a:pt x="0" y="37"/>
                      <a:pt x="0" y="37"/>
                    </a:cubicBezTo>
                    <a:cubicBezTo>
                      <a:pt x="1" y="37"/>
                      <a:pt x="1" y="37"/>
                      <a:pt x="2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7"/>
                      <a:pt x="6" y="37"/>
                      <a:pt x="7" y="37"/>
                    </a:cubicBezTo>
                    <a:cubicBezTo>
                      <a:pt x="7" y="36"/>
                      <a:pt x="7" y="36"/>
                      <a:pt x="7" y="35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1"/>
                      <a:pt x="12" y="1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3222" y="2052"/>
                <a:ext cx="12" cy="2"/>
              </a:xfrm>
              <a:custGeom>
                <a:avLst/>
                <a:gdLst>
                  <a:gd name="T0" fmla="*/ 5 w 5"/>
                  <a:gd name="T1" fmla="*/ 0 h 1"/>
                  <a:gd name="T2" fmla="*/ 5 w 5"/>
                  <a:gd name="T3" fmla="*/ 0 h 1"/>
                  <a:gd name="T4" fmla="*/ 5 w 5"/>
                  <a:gd name="T5" fmla="*/ 0 h 1"/>
                  <a:gd name="T6" fmla="*/ 0 w 5"/>
                  <a:gd name="T7" fmla="*/ 1 h 1"/>
                  <a:gd name="T8" fmla="*/ 0 w 5"/>
                  <a:gd name="T9" fmla="*/ 1 h 1"/>
                  <a:gd name="T10" fmla="*/ 5 w 5"/>
                  <a:gd name="T11" fmla="*/ 0 h 1"/>
                  <a:gd name="T12" fmla="*/ 5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5B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9"/>
              <p:cNvSpPr>
                <a:spLocks noEditPoints="1"/>
              </p:cNvSpPr>
              <p:nvPr/>
            </p:nvSpPr>
            <p:spPr bwMode="auto">
              <a:xfrm>
                <a:off x="3077" y="2052"/>
                <a:ext cx="164" cy="200"/>
              </a:xfrm>
              <a:custGeom>
                <a:avLst/>
                <a:gdLst>
                  <a:gd name="T0" fmla="*/ 33 w 69"/>
                  <a:gd name="T1" fmla="*/ 42 h 84"/>
                  <a:gd name="T2" fmla="*/ 35 w 69"/>
                  <a:gd name="T3" fmla="*/ 42 h 84"/>
                  <a:gd name="T4" fmla="*/ 35 w 69"/>
                  <a:gd name="T5" fmla="*/ 59 h 84"/>
                  <a:gd name="T6" fmla="*/ 33 w 69"/>
                  <a:gd name="T7" fmla="*/ 42 h 84"/>
                  <a:gd name="T8" fmla="*/ 66 w 69"/>
                  <a:gd name="T9" fmla="*/ 0 h 84"/>
                  <a:gd name="T10" fmla="*/ 64 w 69"/>
                  <a:gd name="T11" fmla="*/ 13 h 84"/>
                  <a:gd name="T12" fmla="*/ 64 w 69"/>
                  <a:gd name="T13" fmla="*/ 13 h 84"/>
                  <a:gd name="T14" fmla="*/ 56 w 69"/>
                  <a:gd name="T15" fmla="*/ 33 h 84"/>
                  <a:gd name="T16" fmla="*/ 45 w 69"/>
                  <a:gd name="T17" fmla="*/ 59 h 84"/>
                  <a:gd name="T18" fmla="*/ 41 w 69"/>
                  <a:gd name="T19" fmla="*/ 42 h 84"/>
                  <a:gd name="T20" fmla="*/ 49 w 69"/>
                  <a:gd name="T21" fmla="*/ 16 h 84"/>
                  <a:gd name="T22" fmla="*/ 48 w 69"/>
                  <a:gd name="T23" fmla="*/ 14 h 84"/>
                  <a:gd name="T24" fmla="*/ 48 w 69"/>
                  <a:gd name="T25" fmla="*/ 14 h 84"/>
                  <a:gd name="T26" fmla="*/ 48 w 69"/>
                  <a:gd name="T27" fmla="*/ 14 h 84"/>
                  <a:gd name="T28" fmla="*/ 48 w 69"/>
                  <a:gd name="T29" fmla="*/ 14 h 84"/>
                  <a:gd name="T30" fmla="*/ 46 w 69"/>
                  <a:gd name="T31" fmla="*/ 15 h 84"/>
                  <a:gd name="T32" fmla="*/ 40 w 69"/>
                  <a:gd name="T33" fmla="*/ 34 h 84"/>
                  <a:gd name="T34" fmla="*/ 39 w 69"/>
                  <a:gd name="T35" fmla="*/ 22 h 84"/>
                  <a:gd name="T36" fmla="*/ 38 w 69"/>
                  <a:gd name="T37" fmla="*/ 38 h 84"/>
                  <a:gd name="T38" fmla="*/ 34 w 69"/>
                  <a:gd name="T39" fmla="*/ 36 h 84"/>
                  <a:gd name="T40" fmla="*/ 30 w 69"/>
                  <a:gd name="T41" fmla="*/ 23 h 84"/>
                  <a:gd name="T42" fmla="*/ 28 w 69"/>
                  <a:gd name="T43" fmla="*/ 23 h 84"/>
                  <a:gd name="T44" fmla="*/ 22 w 69"/>
                  <a:gd name="T45" fmla="*/ 15 h 84"/>
                  <a:gd name="T46" fmla="*/ 21 w 69"/>
                  <a:gd name="T47" fmla="*/ 14 h 84"/>
                  <a:gd name="T48" fmla="*/ 21 w 69"/>
                  <a:gd name="T49" fmla="*/ 14 h 84"/>
                  <a:gd name="T50" fmla="*/ 21 w 69"/>
                  <a:gd name="T51" fmla="*/ 14 h 84"/>
                  <a:gd name="T52" fmla="*/ 21 w 69"/>
                  <a:gd name="T53" fmla="*/ 14 h 84"/>
                  <a:gd name="T54" fmla="*/ 20 w 69"/>
                  <a:gd name="T55" fmla="*/ 16 h 84"/>
                  <a:gd name="T56" fmla="*/ 28 w 69"/>
                  <a:gd name="T57" fmla="*/ 42 h 84"/>
                  <a:gd name="T58" fmla="*/ 28 w 69"/>
                  <a:gd name="T59" fmla="*/ 59 h 84"/>
                  <a:gd name="T60" fmla="*/ 13 w 69"/>
                  <a:gd name="T61" fmla="*/ 33 h 84"/>
                  <a:gd name="T62" fmla="*/ 13 w 69"/>
                  <a:gd name="T63" fmla="*/ 33 h 84"/>
                  <a:gd name="T64" fmla="*/ 5 w 69"/>
                  <a:gd name="T65" fmla="*/ 13 h 84"/>
                  <a:gd name="T66" fmla="*/ 5 w 69"/>
                  <a:gd name="T67" fmla="*/ 10 h 84"/>
                  <a:gd name="T68" fmla="*/ 0 w 69"/>
                  <a:gd name="T69" fmla="*/ 11 h 84"/>
                  <a:gd name="T70" fmla="*/ 9 w 69"/>
                  <a:gd name="T71" fmla="*/ 36 h 84"/>
                  <a:gd name="T72" fmla="*/ 19 w 69"/>
                  <a:gd name="T73" fmla="*/ 61 h 84"/>
                  <a:gd name="T74" fmla="*/ 19 w 69"/>
                  <a:gd name="T75" fmla="*/ 68 h 84"/>
                  <a:gd name="T76" fmla="*/ 19 w 69"/>
                  <a:gd name="T77" fmla="*/ 75 h 84"/>
                  <a:gd name="T78" fmla="*/ 23 w 69"/>
                  <a:gd name="T79" fmla="*/ 84 h 84"/>
                  <a:gd name="T80" fmla="*/ 51 w 69"/>
                  <a:gd name="T81" fmla="*/ 79 h 84"/>
                  <a:gd name="T82" fmla="*/ 51 w 69"/>
                  <a:gd name="T83" fmla="*/ 71 h 84"/>
                  <a:gd name="T84" fmla="*/ 51 w 69"/>
                  <a:gd name="T85" fmla="*/ 64 h 84"/>
                  <a:gd name="T86" fmla="*/ 60 w 69"/>
                  <a:gd name="T87" fmla="*/ 36 h 84"/>
                  <a:gd name="T88" fmla="*/ 69 w 69"/>
                  <a:gd name="T89" fmla="*/ 1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9" h="84">
                    <a:moveTo>
                      <a:pt x="33" y="42"/>
                    </a:move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2"/>
                      <a:pt x="34" y="41"/>
                      <a:pt x="34" y="41"/>
                    </a:cubicBezTo>
                    <a:cubicBezTo>
                      <a:pt x="35" y="41"/>
                      <a:pt x="35" y="42"/>
                      <a:pt x="35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moveTo>
                      <a:pt x="66" y="0"/>
                    </a:moveTo>
                    <a:cubicBezTo>
                      <a:pt x="61" y="1"/>
                      <a:pt x="61" y="1"/>
                      <a:pt x="61" y="1"/>
                    </a:cubicBezTo>
                    <a:cubicBezTo>
                      <a:pt x="62" y="4"/>
                      <a:pt x="64" y="9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20"/>
                      <a:pt x="61" y="27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4"/>
                      <a:pt x="46" y="46"/>
                      <a:pt x="45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7" y="14"/>
                      <a:pt x="47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0" y="22"/>
                      <a:pt x="39" y="22"/>
                    </a:cubicBezTo>
                    <a:cubicBezTo>
                      <a:pt x="39" y="22"/>
                      <a:pt x="38" y="23"/>
                      <a:pt x="38" y="23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7" y="37"/>
                      <a:pt x="36" y="36"/>
                      <a:pt x="34" y="36"/>
                    </a:cubicBezTo>
                    <a:cubicBezTo>
                      <a:pt x="33" y="36"/>
                      <a:pt x="31" y="37"/>
                      <a:pt x="30" y="38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2"/>
                      <a:pt x="29" y="22"/>
                    </a:cubicBezTo>
                    <a:cubicBezTo>
                      <a:pt x="29" y="22"/>
                      <a:pt x="28" y="23"/>
                      <a:pt x="28" y="2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5"/>
                      <a:pt x="20" y="15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3" y="46"/>
                      <a:pt x="13" y="34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8" y="27"/>
                      <a:pt x="5" y="20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2"/>
                      <a:pt x="5" y="11"/>
                      <a:pt x="5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22"/>
                      <a:pt x="3" y="3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18" y="49"/>
                      <a:pt x="19" y="61"/>
                    </a:cubicBezTo>
                    <a:cubicBezTo>
                      <a:pt x="18" y="61"/>
                      <a:pt x="17" y="63"/>
                      <a:pt x="17" y="64"/>
                    </a:cubicBezTo>
                    <a:cubicBezTo>
                      <a:pt x="17" y="65"/>
                      <a:pt x="18" y="67"/>
                      <a:pt x="19" y="68"/>
                    </a:cubicBezTo>
                    <a:cubicBezTo>
                      <a:pt x="18" y="68"/>
                      <a:pt x="17" y="70"/>
                      <a:pt x="17" y="71"/>
                    </a:cubicBezTo>
                    <a:cubicBezTo>
                      <a:pt x="17" y="73"/>
                      <a:pt x="18" y="74"/>
                      <a:pt x="19" y="75"/>
                    </a:cubicBezTo>
                    <a:cubicBezTo>
                      <a:pt x="18" y="76"/>
                      <a:pt x="17" y="77"/>
                      <a:pt x="17" y="79"/>
                    </a:cubicBezTo>
                    <a:cubicBezTo>
                      <a:pt x="17" y="81"/>
                      <a:pt x="20" y="84"/>
                      <a:pt x="23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9" y="84"/>
                      <a:pt x="51" y="81"/>
                      <a:pt x="51" y="79"/>
                    </a:cubicBezTo>
                    <a:cubicBezTo>
                      <a:pt x="51" y="77"/>
                      <a:pt x="50" y="76"/>
                      <a:pt x="49" y="75"/>
                    </a:cubicBezTo>
                    <a:cubicBezTo>
                      <a:pt x="50" y="74"/>
                      <a:pt x="51" y="73"/>
                      <a:pt x="51" y="71"/>
                    </a:cubicBezTo>
                    <a:cubicBezTo>
                      <a:pt x="51" y="70"/>
                      <a:pt x="50" y="68"/>
                      <a:pt x="49" y="68"/>
                    </a:cubicBezTo>
                    <a:cubicBezTo>
                      <a:pt x="50" y="67"/>
                      <a:pt x="51" y="65"/>
                      <a:pt x="51" y="64"/>
                    </a:cubicBezTo>
                    <a:cubicBezTo>
                      <a:pt x="51" y="63"/>
                      <a:pt x="51" y="61"/>
                      <a:pt x="50" y="61"/>
                    </a:cubicBezTo>
                    <a:cubicBezTo>
                      <a:pt x="50" y="49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5" y="30"/>
                      <a:pt x="69" y="22"/>
                      <a:pt x="69" y="13"/>
                    </a:cubicBezTo>
                    <a:cubicBezTo>
                      <a:pt x="69" y="8"/>
                      <a:pt x="68" y="4"/>
                      <a:pt x="66" y="0"/>
                    </a:cubicBezTo>
                  </a:path>
                </a:pathLst>
              </a:cu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30"/>
              <p:cNvSpPr>
                <a:spLocks noEditPoints="1"/>
              </p:cNvSpPr>
              <p:nvPr/>
            </p:nvSpPr>
            <p:spPr bwMode="auto">
              <a:xfrm>
                <a:off x="3089" y="2083"/>
                <a:ext cx="140" cy="109"/>
              </a:xfrm>
              <a:custGeom>
                <a:avLst/>
                <a:gdLst>
                  <a:gd name="T0" fmla="*/ 23 w 59"/>
                  <a:gd name="T1" fmla="*/ 29 h 46"/>
                  <a:gd name="T2" fmla="*/ 24 w 59"/>
                  <a:gd name="T3" fmla="*/ 9 h 46"/>
                  <a:gd name="T4" fmla="*/ 23 w 59"/>
                  <a:gd name="T5" fmla="*/ 10 h 46"/>
                  <a:gd name="T6" fmla="*/ 25 w 59"/>
                  <a:gd name="T7" fmla="*/ 10 h 46"/>
                  <a:gd name="T8" fmla="*/ 29 w 59"/>
                  <a:gd name="T9" fmla="*/ 23 h 46"/>
                  <a:gd name="T10" fmla="*/ 33 w 59"/>
                  <a:gd name="T11" fmla="*/ 25 h 46"/>
                  <a:gd name="T12" fmla="*/ 25 w 59"/>
                  <a:gd name="T13" fmla="*/ 25 h 46"/>
                  <a:gd name="T14" fmla="*/ 24 w 59"/>
                  <a:gd name="T15" fmla="*/ 9 h 46"/>
                  <a:gd name="T16" fmla="*/ 17 w 59"/>
                  <a:gd name="T17" fmla="*/ 2 h 46"/>
                  <a:gd name="T18" fmla="*/ 17 w 59"/>
                  <a:gd name="T19" fmla="*/ 2 h 46"/>
                  <a:gd name="T20" fmla="*/ 41 w 59"/>
                  <a:gd name="T21" fmla="*/ 2 h 46"/>
                  <a:gd name="T22" fmla="*/ 35 w 59"/>
                  <a:gd name="T23" fmla="*/ 21 h 46"/>
                  <a:gd name="T24" fmla="*/ 34 w 59"/>
                  <a:gd name="T25" fmla="*/ 9 h 46"/>
                  <a:gd name="T26" fmla="*/ 33 w 59"/>
                  <a:gd name="T27" fmla="*/ 10 h 46"/>
                  <a:gd name="T28" fmla="*/ 35 w 59"/>
                  <a:gd name="T29" fmla="*/ 10 h 46"/>
                  <a:gd name="T30" fmla="*/ 41 w 59"/>
                  <a:gd name="T31" fmla="*/ 2 h 46"/>
                  <a:gd name="T32" fmla="*/ 16 w 59"/>
                  <a:gd name="T33" fmla="*/ 1 h 46"/>
                  <a:gd name="T34" fmla="*/ 15 w 59"/>
                  <a:gd name="T35" fmla="*/ 3 h 46"/>
                  <a:gd name="T36" fmla="*/ 16 w 59"/>
                  <a:gd name="T37" fmla="*/ 1 h 46"/>
                  <a:gd name="T38" fmla="*/ 43 w 59"/>
                  <a:gd name="T39" fmla="*/ 1 h 46"/>
                  <a:gd name="T40" fmla="*/ 43 w 59"/>
                  <a:gd name="T41" fmla="*/ 1 h 46"/>
                  <a:gd name="T42" fmla="*/ 16 w 59"/>
                  <a:gd name="T43" fmla="*/ 1 h 46"/>
                  <a:gd name="T44" fmla="*/ 16 w 59"/>
                  <a:gd name="T45" fmla="*/ 1 h 46"/>
                  <a:gd name="T46" fmla="*/ 43 w 59"/>
                  <a:gd name="T47" fmla="*/ 1 h 46"/>
                  <a:gd name="T48" fmla="*/ 43 w 59"/>
                  <a:gd name="T49" fmla="*/ 1 h 46"/>
                  <a:gd name="T50" fmla="*/ 43 w 59"/>
                  <a:gd name="T51" fmla="*/ 1 h 46"/>
                  <a:gd name="T52" fmla="*/ 16 w 59"/>
                  <a:gd name="T53" fmla="*/ 1 h 46"/>
                  <a:gd name="T54" fmla="*/ 16 w 59"/>
                  <a:gd name="T55" fmla="*/ 1 h 46"/>
                  <a:gd name="T56" fmla="*/ 16 w 59"/>
                  <a:gd name="T57" fmla="*/ 1 h 46"/>
                  <a:gd name="T58" fmla="*/ 43 w 59"/>
                  <a:gd name="T59" fmla="*/ 1 h 46"/>
                  <a:gd name="T60" fmla="*/ 43 w 59"/>
                  <a:gd name="T61" fmla="*/ 1 h 46"/>
                  <a:gd name="T62" fmla="*/ 0 w 59"/>
                  <a:gd name="T63" fmla="*/ 0 h 46"/>
                  <a:gd name="T64" fmla="*/ 8 w 59"/>
                  <a:gd name="T65" fmla="*/ 20 h 46"/>
                  <a:gd name="T66" fmla="*/ 8 w 59"/>
                  <a:gd name="T67" fmla="*/ 20 h 46"/>
                  <a:gd name="T68" fmla="*/ 23 w 59"/>
                  <a:gd name="T69" fmla="*/ 46 h 46"/>
                  <a:gd name="T70" fmla="*/ 8 w 59"/>
                  <a:gd name="T71" fmla="*/ 20 h 46"/>
                  <a:gd name="T72" fmla="*/ 8 w 59"/>
                  <a:gd name="T73" fmla="*/ 20 h 46"/>
                  <a:gd name="T74" fmla="*/ 59 w 59"/>
                  <a:gd name="T75" fmla="*/ 0 h 46"/>
                  <a:gd name="T76" fmla="*/ 51 w 59"/>
                  <a:gd name="T77" fmla="*/ 20 h 46"/>
                  <a:gd name="T78" fmla="*/ 40 w 59"/>
                  <a:gd name="T79" fmla="*/ 46 h 46"/>
                  <a:gd name="T80" fmla="*/ 36 w 59"/>
                  <a:gd name="T81" fmla="*/ 29 h 46"/>
                  <a:gd name="T82" fmla="*/ 36 w 59"/>
                  <a:gd name="T83" fmla="*/ 29 h 46"/>
                  <a:gd name="T84" fmla="*/ 40 w 59"/>
                  <a:gd name="T85" fmla="*/ 46 h 46"/>
                  <a:gd name="T86" fmla="*/ 51 w 59"/>
                  <a:gd name="T87" fmla="*/ 20 h 46"/>
                  <a:gd name="T88" fmla="*/ 59 w 59"/>
                  <a:gd name="T8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46">
                    <a:moveTo>
                      <a:pt x="23" y="29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moveTo>
                      <a:pt x="24" y="9"/>
                    </a:moveTo>
                    <a:cubicBezTo>
                      <a:pt x="24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4" y="9"/>
                      <a:pt x="24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4"/>
                      <a:pt x="28" y="23"/>
                      <a:pt x="29" y="23"/>
                    </a:cubicBezTo>
                    <a:cubicBezTo>
                      <a:pt x="31" y="23"/>
                      <a:pt x="32" y="24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2" y="24"/>
                      <a:pt x="31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4" y="9"/>
                    </a:cubicBezTo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moveTo>
                      <a:pt x="41" y="2"/>
                    </a:moveTo>
                    <a:cubicBezTo>
                      <a:pt x="41" y="2"/>
                      <a:pt x="41" y="2"/>
                      <a:pt x="41" y="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9"/>
                      <a:pt x="34" y="9"/>
                    </a:cubicBezTo>
                    <a:cubicBezTo>
                      <a:pt x="34" y="9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9"/>
                      <a:pt x="34" y="9"/>
                    </a:cubicBezTo>
                    <a:cubicBezTo>
                      <a:pt x="35" y="9"/>
                      <a:pt x="35" y="10"/>
                      <a:pt x="35" y="1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2"/>
                      <a:pt x="15" y="2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moveTo>
                      <a:pt x="43" y="1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3"/>
                    </a:cubicBezTo>
                    <a:cubicBezTo>
                      <a:pt x="44" y="2"/>
                      <a:pt x="44" y="2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moveTo>
                      <a:pt x="43" y="1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moveTo>
                      <a:pt x="43" y="1"/>
                    </a:moveTo>
                    <a:cubicBezTo>
                      <a:pt x="42" y="1"/>
                      <a:pt x="42" y="2"/>
                      <a:pt x="41" y="2"/>
                    </a:cubicBezTo>
                    <a:cubicBezTo>
                      <a:pt x="42" y="2"/>
                      <a:pt x="42" y="1"/>
                      <a:pt x="43" y="1"/>
                    </a:cubicBezTo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moveTo>
                      <a:pt x="43" y="1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4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18" y="33"/>
                      <a:pt x="19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8" y="33"/>
                      <a:pt x="8" y="21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3" y="14"/>
                      <a:pt x="0" y="7"/>
                      <a:pt x="0" y="0"/>
                    </a:cubicBezTo>
                    <a:moveTo>
                      <a:pt x="59" y="0"/>
                    </a:moveTo>
                    <a:cubicBezTo>
                      <a:pt x="59" y="7"/>
                      <a:pt x="56" y="14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1"/>
                      <a:pt x="41" y="33"/>
                      <a:pt x="40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1" y="33"/>
                      <a:pt x="50" y="21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6" y="14"/>
                      <a:pt x="59" y="7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auto">
              <a:xfrm>
                <a:off x="3134" y="2254"/>
                <a:ext cx="48" cy="19"/>
              </a:xfrm>
              <a:custGeom>
                <a:avLst/>
                <a:gdLst>
                  <a:gd name="T0" fmla="*/ 20 w 20"/>
                  <a:gd name="T1" fmla="*/ 0 h 8"/>
                  <a:gd name="T2" fmla="*/ 0 w 20"/>
                  <a:gd name="T3" fmla="*/ 0 h 8"/>
                  <a:gd name="T4" fmla="*/ 9 w 20"/>
                  <a:gd name="T5" fmla="*/ 8 h 8"/>
                  <a:gd name="T6" fmla="*/ 12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8"/>
                      <a:pt x="9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6" y="8"/>
                      <a:pt x="20" y="5"/>
                      <a:pt x="20" y="0"/>
                    </a:cubicBezTo>
                  </a:path>
                </a:pathLst>
              </a:cu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2"/>
              <p:cNvSpPr>
                <a:spLocks noEditPoints="1"/>
              </p:cNvSpPr>
              <p:nvPr/>
            </p:nvSpPr>
            <p:spPr bwMode="auto">
              <a:xfrm>
                <a:off x="2987" y="2387"/>
                <a:ext cx="12" cy="69"/>
              </a:xfrm>
              <a:custGeom>
                <a:avLst/>
                <a:gdLst>
                  <a:gd name="T0" fmla="*/ 9 w 12"/>
                  <a:gd name="T1" fmla="*/ 57 h 69"/>
                  <a:gd name="T2" fmla="*/ 9 w 12"/>
                  <a:gd name="T3" fmla="*/ 57 h 69"/>
                  <a:gd name="T4" fmla="*/ 12 w 12"/>
                  <a:gd name="T5" fmla="*/ 69 h 69"/>
                  <a:gd name="T6" fmla="*/ 12 w 12"/>
                  <a:gd name="T7" fmla="*/ 69 h 69"/>
                  <a:gd name="T8" fmla="*/ 9 w 12"/>
                  <a:gd name="T9" fmla="*/ 57 h 69"/>
                  <a:gd name="T10" fmla="*/ 0 w 12"/>
                  <a:gd name="T11" fmla="*/ 0 h 69"/>
                  <a:gd name="T12" fmla="*/ 0 w 12"/>
                  <a:gd name="T13" fmla="*/ 0 h 69"/>
                  <a:gd name="T14" fmla="*/ 7 w 12"/>
                  <a:gd name="T15" fmla="*/ 36 h 69"/>
                  <a:gd name="T16" fmla="*/ 7 w 12"/>
                  <a:gd name="T17" fmla="*/ 36 h 69"/>
                  <a:gd name="T18" fmla="*/ 0 w 12"/>
                  <a:gd name="T1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9">
                    <a:moveTo>
                      <a:pt x="9" y="57"/>
                    </a:moveTo>
                    <a:lnTo>
                      <a:pt x="9" y="57"/>
                    </a:lnTo>
                    <a:lnTo>
                      <a:pt x="12" y="69"/>
                    </a:lnTo>
                    <a:lnTo>
                      <a:pt x="12" y="69"/>
                    </a:lnTo>
                    <a:lnTo>
                      <a:pt x="9" y="57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D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3"/>
              <p:cNvSpPr>
                <a:spLocks noEditPoints="1"/>
              </p:cNvSpPr>
              <p:nvPr/>
            </p:nvSpPr>
            <p:spPr bwMode="auto">
              <a:xfrm>
                <a:off x="2987" y="2387"/>
                <a:ext cx="12" cy="69"/>
              </a:xfrm>
              <a:custGeom>
                <a:avLst/>
                <a:gdLst>
                  <a:gd name="T0" fmla="*/ 9 w 12"/>
                  <a:gd name="T1" fmla="*/ 57 h 69"/>
                  <a:gd name="T2" fmla="*/ 9 w 12"/>
                  <a:gd name="T3" fmla="*/ 57 h 69"/>
                  <a:gd name="T4" fmla="*/ 12 w 12"/>
                  <a:gd name="T5" fmla="*/ 69 h 69"/>
                  <a:gd name="T6" fmla="*/ 12 w 12"/>
                  <a:gd name="T7" fmla="*/ 69 h 69"/>
                  <a:gd name="T8" fmla="*/ 9 w 12"/>
                  <a:gd name="T9" fmla="*/ 57 h 69"/>
                  <a:gd name="T10" fmla="*/ 0 w 12"/>
                  <a:gd name="T11" fmla="*/ 0 h 69"/>
                  <a:gd name="T12" fmla="*/ 0 w 12"/>
                  <a:gd name="T13" fmla="*/ 0 h 69"/>
                  <a:gd name="T14" fmla="*/ 7 w 12"/>
                  <a:gd name="T15" fmla="*/ 36 h 69"/>
                  <a:gd name="T16" fmla="*/ 7 w 12"/>
                  <a:gd name="T17" fmla="*/ 36 h 69"/>
                  <a:gd name="T18" fmla="*/ 0 w 12"/>
                  <a:gd name="T1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9">
                    <a:moveTo>
                      <a:pt x="9" y="57"/>
                    </a:moveTo>
                    <a:lnTo>
                      <a:pt x="9" y="57"/>
                    </a:lnTo>
                    <a:lnTo>
                      <a:pt x="12" y="69"/>
                    </a:lnTo>
                    <a:lnTo>
                      <a:pt x="12" y="69"/>
                    </a:lnTo>
                    <a:lnTo>
                      <a:pt x="9" y="57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2987" y="2387"/>
                <a:ext cx="38" cy="88"/>
              </a:xfrm>
              <a:custGeom>
                <a:avLst/>
                <a:gdLst>
                  <a:gd name="T0" fmla="*/ 3 w 16"/>
                  <a:gd name="T1" fmla="*/ 0 h 37"/>
                  <a:gd name="T2" fmla="*/ 0 w 16"/>
                  <a:gd name="T3" fmla="*/ 0 h 37"/>
                  <a:gd name="T4" fmla="*/ 3 w 16"/>
                  <a:gd name="T5" fmla="*/ 15 h 37"/>
                  <a:gd name="T6" fmla="*/ 5 w 16"/>
                  <a:gd name="T7" fmla="*/ 24 h 37"/>
                  <a:gd name="T8" fmla="*/ 4 w 16"/>
                  <a:gd name="T9" fmla="*/ 24 h 37"/>
                  <a:gd name="T10" fmla="*/ 5 w 16"/>
                  <a:gd name="T11" fmla="*/ 29 h 37"/>
                  <a:gd name="T12" fmla="*/ 7 w 16"/>
                  <a:gd name="T13" fmla="*/ 29 h 37"/>
                  <a:gd name="T14" fmla="*/ 9 w 16"/>
                  <a:gd name="T15" fmla="*/ 36 h 37"/>
                  <a:gd name="T16" fmla="*/ 10 w 16"/>
                  <a:gd name="T17" fmla="*/ 37 h 37"/>
                  <a:gd name="T18" fmla="*/ 11 w 16"/>
                  <a:gd name="T19" fmla="*/ 37 h 37"/>
                  <a:gd name="T20" fmla="*/ 14 w 16"/>
                  <a:gd name="T21" fmla="*/ 37 h 37"/>
                  <a:gd name="T22" fmla="*/ 16 w 16"/>
                  <a:gd name="T23" fmla="*/ 37 h 37"/>
                  <a:gd name="T24" fmla="*/ 16 w 16"/>
                  <a:gd name="T25" fmla="*/ 35 h 37"/>
                  <a:gd name="T26" fmla="*/ 6 w 16"/>
                  <a:gd name="T27" fmla="*/ 2 h 37"/>
                  <a:gd name="T28" fmla="*/ 5 w 16"/>
                  <a:gd name="T29" fmla="*/ 1 h 37"/>
                  <a:gd name="T30" fmla="*/ 3 w 16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37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6" y="37"/>
                      <a:pt x="16" y="37"/>
                    </a:cubicBezTo>
                    <a:cubicBezTo>
                      <a:pt x="16" y="37"/>
                      <a:pt x="16" y="36"/>
                      <a:pt x="16" y="3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</a:path>
                </a:pathLst>
              </a:cu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2996" y="2444"/>
                <a:ext cx="3" cy="1"/>
              </a:xfrm>
              <a:prstGeom prst="rect">
                <a:avLst/>
              </a:pr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auto">
              <a:xfrm>
                <a:off x="2996" y="244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3023" y="2387"/>
                <a:ext cx="68" cy="88"/>
              </a:xfrm>
              <a:custGeom>
                <a:avLst/>
                <a:gdLst>
                  <a:gd name="T0" fmla="*/ 26 w 29"/>
                  <a:gd name="T1" fmla="*/ 0 h 37"/>
                  <a:gd name="T2" fmla="*/ 2 w 29"/>
                  <a:gd name="T3" fmla="*/ 0 h 37"/>
                  <a:gd name="T4" fmla="*/ 1 w 29"/>
                  <a:gd name="T5" fmla="*/ 1 h 37"/>
                  <a:gd name="T6" fmla="*/ 0 w 29"/>
                  <a:gd name="T7" fmla="*/ 2 h 37"/>
                  <a:gd name="T8" fmla="*/ 0 w 29"/>
                  <a:gd name="T9" fmla="*/ 5 h 37"/>
                  <a:gd name="T10" fmla="*/ 1 w 29"/>
                  <a:gd name="T11" fmla="*/ 6 h 37"/>
                  <a:gd name="T12" fmla="*/ 2 w 29"/>
                  <a:gd name="T13" fmla="*/ 6 h 37"/>
                  <a:gd name="T14" fmla="*/ 10 w 29"/>
                  <a:gd name="T15" fmla="*/ 6 h 37"/>
                  <a:gd name="T16" fmla="*/ 11 w 29"/>
                  <a:gd name="T17" fmla="*/ 6 h 37"/>
                  <a:gd name="T18" fmla="*/ 11 w 29"/>
                  <a:gd name="T19" fmla="*/ 35 h 37"/>
                  <a:gd name="T20" fmla="*/ 11 w 29"/>
                  <a:gd name="T21" fmla="*/ 37 h 37"/>
                  <a:gd name="T22" fmla="*/ 13 w 29"/>
                  <a:gd name="T23" fmla="*/ 37 h 37"/>
                  <a:gd name="T24" fmla="*/ 16 w 29"/>
                  <a:gd name="T25" fmla="*/ 37 h 37"/>
                  <a:gd name="T26" fmla="*/ 18 w 29"/>
                  <a:gd name="T27" fmla="*/ 37 h 37"/>
                  <a:gd name="T28" fmla="*/ 18 w 29"/>
                  <a:gd name="T29" fmla="*/ 35 h 37"/>
                  <a:gd name="T30" fmla="*/ 18 w 29"/>
                  <a:gd name="T31" fmla="*/ 6 h 37"/>
                  <a:gd name="T32" fmla="*/ 18 w 29"/>
                  <a:gd name="T33" fmla="*/ 6 h 37"/>
                  <a:gd name="T34" fmla="*/ 18 w 29"/>
                  <a:gd name="T35" fmla="*/ 6 h 37"/>
                  <a:gd name="T36" fmla="*/ 27 w 29"/>
                  <a:gd name="T37" fmla="*/ 6 h 37"/>
                  <a:gd name="T38" fmla="*/ 28 w 29"/>
                  <a:gd name="T39" fmla="*/ 6 h 37"/>
                  <a:gd name="T40" fmla="*/ 29 w 29"/>
                  <a:gd name="T41" fmla="*/ 5 h 37"/>
                  <a:gd name="T42" fmla="*/ 29 w 29"/>
                  <a:gd name="T43" fmla="*/ 2 h 37"/>
                  <a:gd name="T44" fmla="*/ 28 w 29"/>
                  <a:gd name="T45" fmla="*/ 1 h 37"/>
                  <a:gd name="T46" fmla="*/ 26 w 29"/>
                  <a:gd name="T4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37">
                    <a:moveTo>
                      <a:pt x="2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6"/>
                      <a:pt x="11" y="37"/>
                      <a:pt x="11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6"/>
                      <a:pt x="18" y="36"/>
                      <a:pt x="18" y="3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9" y="5"/>
                      <a:pt x="29" y="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6" y="0"/>
                    </a:cubicBezTo>
                  </a:path>
                </a:pathLst>
              </a:cu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3103" y="2387"/>
                <a:ext cx="17" cy="88"/>
              </a:xfrm>
              <a:custGeom>
                <a:avLst/>
                <a:gdLst>
                  <a:gd name="T0" fmla="*/ 6 w 7"/>
                  <a:gd name="T1" fmla="*/ 0 h 37"/>
                  <a:gd name="T2" fmla="*/ 2 w 7"/>
                  <a:gd name="T3" fmla="*/ 0 h 37"/>
                  <a:gd name="T4" fmla="*/ 1 w 7"/>
                  <a:gd name="T5" fmla="*/ 1 h 37"/>
                  <a:gd name="T6" fmla="*/ 0 w 7"/>
                  <a:gd name="T7" fmla="*/ 2 h 37"/>
                  <a:gd name="T8" fmla="*/ 0 w 7"/>
                  <a:gd name="T9" fmla="*/ 35 h 37"/>
                  <a:gd name="T10" fmla="*/ 1 w 7"/>
                  <a:gd name="T11" fmla="*/ 37 h 37"/>
                  <a:gd name="T12" fmla="*/ 2 w 7"/>
                  <a:gd name="T13" fmla="*/ 37 h 37"/>
                  <a:gd name="T14" fmla="*/ 6 w 7"/>
                  <a:gd name="T15" fmla="*/ 37 h 37"/>
                  <a:gd name="T16" fmla="*/ 7 w 7"/>
                  <a:gd name="T17" fmla="*/ 37 h 37"/>
                  <a:gd name="T18" fmla="*/ 7 w 7"/>
                  <a:gd name="T19" fmla="*/ 35 h 37"/>
                  <a:gd name="T20" fmla="*/ 7 w 7"/>
                  <a:gd name="T21" fmla="*/ 2 h 37"/>
                  <a:gd name="T22" fmla="*/ 7 w 7"/>
                  <a:gd name="T23" fmla="*/ 1 h 37"/>
                  <a:gd name="T24" fmla="*/ 6 w 7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37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1" y="37"/>
                    </a:cubicBezTo>
                    <a:cubicBezTo>
                      <a:pt x="1" y="37"/>
                      <a:pt x="1" y="37"/>
                      <a:pt x="2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7"/>
                    </a:cubicBezTo>
                    <a:cubicBezTo>
                      <a:pt x="7" y="36"/>
                      <a:pt x="7" y="36"/>
                      <a:pt x="7" y="3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</a:path>
                </a:pathLst>
              </a:cu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3136" y="2387"/>
                <a:ext cx="72" cy="88"/>
              </a:xfrm>
              <a:custGeom>
                <a:avLst/>
                <a:gdLst>
                  <a:gd name="T0" fmla="*/ 28 w 30"/>
                  <a:gd name="T1" fmla="*/ 0 h 37"/>
                  <a:gd name="T2" fmla="*/ 25 w 30"/>
                  <a:gd name="T3" fmla="*/ 0 h 37"/>
                  <a:gd name="T4" fmla="*/ 23 w 30"/>
                  <a:gd name="T5" fmla="*/ 1 h 37"/>
                  <a:gd name="T6" fmla="*/ 23 w 30"/>
                  <a:gd name="T7" fmla="*/ 2 h 37"/>
                  <a:gd name="T8" fmla="*/ 15 w 30"/>
                  <a:gd name="T9" fmla="*/ 27 h 37"/>
                  <a:gd name="T10" fmla="*/ 13 w 30"/>
                  <a:gd name="T11" fmla="*/ 21 h 37"/>
                  <a:gd name="T12" fmla="*/ 11 w 30"/>
                  <a:gd name="T13" fmla="*/ 15 h 37"/>
                  <a:gd name="T14" fmla="*/ 9 w 30"/>
                  <a:gd name="T15" fmla="*/ 9 h 37"/>
                  <a:gd name="T16" fmla="*/ 7 w 30"/>
                  <a:gd name="T17" fmla="*/ 2 h 37"/>
                  <a:gd name="T18" fmla="*/ 6 w 30"/>
                  <a:gd name="T19" fmla="*/ 1 h 37"/>
                  <a:gd name="T20" fmla="*/ 5 w 30"/>
                  <a:gd name="T21" fmla="*/ 0 h 37"/>
                  <a:gd name="T22" fmla="*/ 2 w 30"/>
                  <a:gd name="T23" fmla="*/ 0 h 37"/>
                  <a:gd name="T24" fmla="*/ 0 w 30"/>
                  <a:gd name="T25" fmla="*/ 1 h 37"/>
                  <a:gd name="T26" fmla="*/ 0 w 30"/>
                  <a:gd name="T27" fmla="*/ 3 h 37"/>
                  <a:gd name="T28" fmla="*/ 10 w 30"/>
                  <a:gd name="T29" fmla="*/ 36 h 37"/>
                  <a:gd name="T30" fmla="*/ 11 w 30"/>
                  <a:gd name="T31" fmla="*/ 37 h 37"/>
                  <a:gd name="T32" fmla="*/ 13 w 30"/>
                  <a:gd name="T33" fmla="*/ 37 h 37"/>
                  <a:gd name="T34" fmla="*/ 17 w 30"/>
                  <a:gd name="T35" fmla="*/ 37 h 37"/>
                  <a:gd name="T36" fmla="*/ 18 w 30"/>
                  <a:gd name="T37" fmla="*/ 37 h 37"/>
                  <a:gd name="T38" fmla="*/ 19 w 30"/>
                  <a:gd name="T39" fmla="*/ 36 h 37"/>
                  <a:gd name="T40" fmla="*/ 30 w 30"/>
                  <a:gd name="T41" fmla="*/ 2 h 37"/>
                  <a:gd name="T42" fmla="*/ 29 w 30"/>
                  <a:gd name="T43" fmla="*/ 1 h 37"/>
                  <a:gd name="T44" fmla="*/ 28 w 30"/>
                  <a:gd name="T4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37">
                    <a:moveTo>
                      <a:pt x="28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3" y="1"/>
                    </a:cubicBezTo>
                    <a:cubicBezTo>
                      <a:pt x="23" y="1"/>
                      <a:pt x="23" y="1"/>
                      <a:pt x="23" y="2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5"/>
                      <a:pt x="14" y="23"/>
                      <a:pt x="13" y="21"/>
                    </a:cubicBezTo>
                    <a:cubicBezTo>
                      <a:pt x="12" y="19"/>
                      <a:pt x="12" y="17"/>
                      <a:pt x="11" y="15"/>
                    </a:cubicBezTo>
                    <a:cubicBezTo>
                      <a:pt x="10" y="13"/>
                      <a:pt x="10" y="11"/>
                      <a:pt x="9" y="9"/>
                    </a:cubicBezTo>
                    <a:cubicBezTo>
                      <a:pt x="8" y="6"/>
                      <a:pt x="8" y="4"/>
                      <a:pt x="7" y="2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1" y="36"/>
                      <a:pt x="11" y="37"/>
                      <a:pt x="11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9" y="36"/>
                      <a:pt x="19" y="36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</a:path>
                </a:pathLst>
              </a:cu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40"/>
              <p:cNvSpPr>
                <a:spLocks/>
              </p:cNvSpPr>
              <p:nvPr/>
            </p:nvSpPr>
            <p:spPr bwMode="auto">
              <a:xfrm>
                <a:off x="3224" y="2387"/>
                <a:ext cx="52" cy="88"/>
              </a:xfrm>
              <a:custGeom>
                <a:avLst/>
                <a:gdLst>
                  <a:gd name="T0" fmla="*/ 20 w 22"/>
                  <a:gd name="T1" fmla="*/ 0 h 37"/>
                  <a:gd name="T2" fmla="*/ 2 w 22"/>
                  <a:gd name="T3" fmla="*/ 0 h 37"/>
                  <a:gd name="T4" fmla="*/ 0 w 22"/>
                  <a:gd name="T5" fmla="*/ 1 h 37"/>
                  <a:gd name="T6" fmla="*/ 0 w 22"/>
                  <a:gd name="T7" fmla="*/ 3 h 37"/>
                  <a:gd name="T8" fmla="*/ 0 w 22"/>
                  <a:gd name="T9" fmla="*/ 35 h 37"/>
                  <a:gd name="T10" fmla="*/ 1 w 22"/>
                  <a:gd name="T11" fmla="*/ 37 h 37"/>
                  <a:gd name="T12" fmla="*/ 2 w 22"/>
                  <a:gd name="T13" fmla="*/ 37 h 37"/>
                  <a:gd name="T14" fmla="*/ 21 w 22"/>
                  <a:gd name="T15" fmla="*/ 37 h 37"/>
                  <a:gd name="T16" fmla="*/ 22 w 22"/>
                  <a:gd name="T17" fmla="*/ 37 h 37"/>
                  <a:gd name="T18" fmla="*/ 22 w 22"/>
                  <a:gd name="T19" fmla="*/ 36 h 37"/>
                  <a:gd name="T20" fmla="*/ 22 w 22"/>
                  <a:gd name="T21" fmla="*/ 33 h 37"/>
                  <a:gd name="T22" fmla="*/ 22 w 22"/>
                  <a:gd name="T23" fmla="*/ 32 h 37"/>
                  <a:gd name="T24" fmla="*/ 20 w 22"/>
                  <a:gd name="T25" fmla="*/ 31 h 37"/>
                  <a:gd name="T26" fmla="*/ 8 w 22"/>
                  <a:gd name="T27" fmla="*/ 31 h 37"/>
                  <a:gd name="T28" fmla="*/ 7 w 22"/>
                  <a:gd name="T29" fmla="*/ 31 h 37"/>
                  <a:gd name="T30" fmla="*/ 7 w 22"/>
                  <a:gd name="T31" fmla="*/ 31 h 37"/>
                  <a:gd name="T32" fmla="*/ 7 w 22"/>
                  <a:gd name="T33" fmla="*/ 21 h 37"/>
                  <a:gd name="T34" fmla="*/ 8 w 22"/>
                  <a:gd name="T35" fmla="*/ 21 h 37"/>
                  <a:gd name="T36" fmla="*/ 16 w 22"/>
                  <a:gd name="T37" fmla="*/ 21 h 37"/>
                  <a:gd name="T38" fmla="*/ 18 w 22"/>
                  <a:gd name="T39" fmla="*/ 21 h 37"/>
                  <a:gd name="T40" fmla="*/ 19 w 22"/>
                  <a:gd name="T41" fmla="*/ 19 h 37"/>
                  <a:gd name="T42" fmla="*/ 19 w 22"/>
                  <a:gd name="T43" fmla="*/ 18 h 37"/>
                  <a:gd name="T44" fmla="*/ 19 w 22"/>
                  <a:gd name="T45" fmla="*/ 17 h 37"/>
                  <a:gd name="T46" fmla="*/ 19 w 22"/>
                  <a:gd name="T47" fmla="*/ 16 h 37"/>
                  <a:gd name="T48" fmla="*/ 17 w 22"/>
                  <a:gd name="T49" fmla="*/ 15 h 37"/>
                  <a:gd name="T50" fmla="*/ 7 w 22"/>
                  <a:gd name="T51" fmla="*/ 15 h 37"/>
                  <a:gd name="T52" fmla="*/ 7 w 22"/>
                  <a:gd name="T53" fmla="*/ 15 h 37"/>
                  <a:gd name="T54" fmla="*/ 7 w 22"/>
                  <a:gd name="T55" fmla="*/ 6 h 37"/>
                  <a:gd name="T56" fmla="*/ 7 w 22"/>
                  <a:gd name="T57" fmla="*/ 6 h 37"/>
                  <a:gd name="T58" fmla="*/ 19 w 22"/>
                  <a:gd name="T59" fmla="*/ 6 h 37"/>
                  <a:gd name="T60" fmla="*/ 21 w 22"/>
                  <a:gd name="T61" fmla="*/ 6 h 37"/>
                  <a:gd name="T62" fmla="*/ 22 w 22"/>
                  <a:gd name="T63" fmla="*/ 5 h 37"/>
                  <a:gd name="T64" fmla="*/ 22 w 22"/>
                  <a:gd name="T65" fmla="*/ 2 h 37"/>
                  <a:gd name="T66" fmla="*/ 21 w 22"/>
                  <a:gd name="T67" fmla="*/ 1 h 37"/>
                  <a:gd name="T68" fmla="*/ 20 w 22"/>
                  <a:gd name="T6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37">
                    <a:moveTo>
                      <a:pt x="2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1" y="37"/>
                    </a:cubicBezTo>
                    <a:cubicBezTo>
                      <a:pt x="1" y="37"/>
                      <a:pt x="1" y="37"/>
                      <a:pt x="2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1"/>
                      <a:pt x="21" y="31"/>
                      <a:pt x="20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9" y="21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8" y="15"/>
                      <a:pt x="1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2" y="5"/>
                      <a:pt x="22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0"/>
                      <a:pt x="20" y="0"/>
                    </a:cubicBezTo>
                  </a:path>
                </a:pathLst>
              </a:custGeom>
              <a:solidFill>
                <a:srgbClr val="E6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8880718" y="1432505"/>
              <a:ext cx="411163" cy="608013"/>
              <a:chOff x="4712375" y="3360617"/>
              <a:chExt cx="411163" cy="608013"/>
            </a:xfrm>
          </p:grpSpPr>
          <p:sp>
            <p:nvSpPr>
              <p:cNvPr id="48" name="Oval 48"/>
              <p:cNvSpPr>
                <a:spLocks noChangeArrowheads="1"/>
              </p:cNvSpPr>
              <p:nvPr/>
            </p:nvSpPr>
            <p:spPr bwMode="auto">
              <a:xfrm>
                <a:off x="4821912" y="3360617"/>
                <a:ext cx="150813" cy="155575"/>
              </a:xfrm>
              <a:prstGeom prst="ellipse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4767937" y="3524130"/>
                <a:ext cx="300038" cy="128588"/>
              </a:xfrm>
              <a:custGeom>
                <a:avLst/>
                <a:gdLst>
                  <a:gd name="T0" fmla="*/ 79 w 79"/>
                  <a:gd name="T1" fmla="*/ 23 h 34"/>
                  <a:gd name="T2" fmla="*/ 79 w 79"/>
                  <a:gd name="T3" fmla="*/ 22 h 34"/>
                  <a:gd name="T4" fmla="*/ 79 w 79"/>
                  <a:gd name="T5" fmla="*/ 21 h 34"/>
                  <a:gd name="T6" fmla="*/ 79 w 79"/>
                  <a:gd name="T7" fmla="*/ 21 h 34"/>
                  <a:gd name="T8" fmla="*/ 44 w 79"/>
                  <a:gd name="T9" fmla="*/ 1 h 34"/>
                  <a:gd name="T10" fmla="*/ 42 w 79"/>
                  <a:gd name="T11" fmla="*/ 1 h 34"/>
                  <a:gd name="T12" fmla="*/ 29 w 79"/>
                  <a:gd name="T13" fmla="*/ 1 h 34"/>
                  <a:gd name="T14" fmla="*/ 0 w 79"/>
                  <a:gd name="T15" fmla="*/ 6 h 34"/>
                  <a:gd name="T16" fmla="*/ 79 w 79"/>
                  <a:gd name="T17" fmla="*/ 34 h 34"/>
                  <a:gd name="T18" fmla="*/ 79 w 79"/>
                  <a:gd name="T1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34">
                    <a:moveTo>
                      <a:pt x="79" y="23"/>
                    </a:move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6" y="5"/>
                      <a:pt x="54" y="2"/>
                      <a:pt x="44" y="1"/>
                    </a:cubicBezTo>
                    <a:cubicBezTo>
                      <a:pt x="44" y="1"/>
                      <a:pt x="43" y="1"/>
                      <a:pt x="42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12" y="0"/>
                      <a:pt x="0" y="6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79" y="23"/>
                      <a:pt x="79" y="23"/>
                      <a:pt x="79" y="23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4726662" y="3546355"/>
                <a:ext cx="341313" cy="173038"/>
              </a:xfrm>
              <a:custGeom>
                <a:avLst/>
                <a:gdLst>
                  <a:gd name="T0" fmla="*/ 11 w 90"/>
                  <a:gd name="T1" fmla="*/ 0 h 46"/>
                  <a:gd name="T2" fmla="*/ 0 w 90"/>
                  <a:gd name="T3" fmla="*/ 18 h 46"/>
                  <a:gd name="T4" fmla="*/ 0 w 90"/>
                  <a:gd name="T5" fmla="*/ 46 h 46"/>
                  <a:gd name="T6" fmla="*/ 18 w 90"/>
                  <a:gd name="T7" fmla="*/ 46 h 46"/>
                  <a:gd name="T8" fmla="*/ 18 w 90"/>
                  <a:gd name="T9" fmla="*/ 30 h 46"/>
                  <a:gd name="T10" fmla="*/ 22 w 90"/>
                  <a:gd name="T11" fmla="*/ 30 h 46"/>
                  <a:gd name="T12" fmla="*/ 22 w 90"/>
                  <a:gd name="T13" fmla="*/ 46 h 46"/>
                  <a:gd name="T14" fmla="*/ 68 w 90"/>
                  <a:gd name="T15" fmla="*/ 46 h 46"/>
                  <a:gd name="T16" fmla="*/ 68 w 90"/>
                  <a:gd name="T17" fmla="*/ 30 h 46"/>
                  <a:gd name="T18" fmla="*/ 71 w 90"/>
                  <a:gd name="T19" fmla="*/ 30 h 46"/>
                  <a:gd name="T20" fmla="*/ 71 w 90"/>
                  <a:gd name="T21" fmla="*/ 46 h 46"/>
                  <a:gd name="T22" fmla="*/ 90 w 90"/>
                  <a:gd name="T23" fmla="*/ 46 h 46"/>
                  <a:gd name="T24" fmla="*/ 90 w 90"/>
                  <a:gd name="T25" fmla="*/ 28 h 46"/>
                  <a:gd name="T26" fmla="*/ 65 w 90"/>
                  <a:gd name="T27" fmla="*/ 19 h 46"/>
                  <a:gd name="T28" fmla="*/ 11 w 90"/>
                  <a:gd name="T2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46">
                    <a:moveTo>
                      <a:pt x="11" y="0"/>
                    </a:moveTo>
                    <a:cubicBezTo>
                      <a:pt x="5" y="3"/>
                      <a:pt x="0" y="9"/>
                      <a:pt x="0" y="1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5D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767937" y="3546355"/>
                <a:ext cx="300038" cy="106363"/>
              </a:xfrm>
              <a:custGeom>
                <a:avLst/>
                <a:gdLst>
                  <a:gd name="T0" fmla="*/ 0 w 189"/>
                  <a:gd name="T1" fmla="*/ 0 h 67"/>
                  <a:gd name="T2" fmla="*/ 0 w 189"/>
                  <a:gd name="T3" fmla="*/ 0 h 67"/>
                  <a:gd name="T4" fmla="*/ 129 w 189"/>
                  <a:gd name="T5" fmla="*/ 45 h 67"/>
                  <a:gd name="T6" fmla="*/ 189 w 189"/>
                  <a:gd name="T7" fmla="*/ 67 h 67"/>
                  <a:gd name="T8" fmla="*/ 0 w 18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67">
                    <a:moveTo>
                      <a:pt x="0" y="0"/>
                    </a:moveTo>
                    <a:lnTo>
                      <a:pt x="0" y="0"/>
                    </a:lnTo>
                    <a:lnTo>
                      <a:pt x="129" y="45"/>
                    </a:lnTo>
                    <a:lnTo>
                      <a:pt x="189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2"/>
              <p:cNvSpPr>
                <a:spLocks/>
              </p:cNvSpPr>
              <p:nvPr/>
            </p:nvSpPr>
            <p:spPr bwMode="auto">
              <a:xfrm>
                <a:off x="4767937" y="3546355"/>
                <a:ext cx="300038" cy="106363"/>
              </a:xfrm>
              <a:custGeom>
                <a:avLst/>
                <a:gdLst>
                  <a:gd name="T0" fmla="*/ 0 w 189"/>
                  <a:gd name="T1" fmla="*/ 0 h 67"/>
                  <a:gd name="T2" fmla="*/ 0 w 189"/>
                  <a:gd name="T3" fmla="*/ 0 h 67"/>
                  <a:gd name="T4" fmla="*/ 129 w 189"/>
                  <a:gd name="T5" fmla="*/ 45 h 67"/>
                  <a:gd name="T6" fmla="*/ 189 w 189"/>
                  <a:gd name="T7" fmla="*/ 67 h 67"/>
                  <a:gd name="T8" fmla="*/ 0 w 18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67">
                    <a:moveTo>
                      <a:pt x="0" y="0"/>
                    </a:moveTo>
                    <a:lnTo>
                      <a:pt x="0" y="0"/>
                    </a:lnTo>
                    <a:lnTo>
                      <a:pt x="129" y="45"/>
                    </a:lnTo>
                    <a:lnTo>
                      <a:pt x="189" y="6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53"/>
              <p:cNvSpPr>
                <a:spLocks/>
              </p:cNvSpPr>
              <p:nvPr/>
            </p:nvSpPr>
            <p:spPr bwMode="auto">
              <a:xfrm>
                <a:off x="4712375" y="3828930"/>
                <a:ext cx="25400" cy="139700"/>
              </a:xfrm>
              <a:custGeom>
                <a:avLst/>
                <a:gdLst>
                  <a:gd name="T0" fmla="*/ 5 w 7"/>
                  <a:gd name="T1" fmla="*/ 0 h 37"/>
                  <a:gd name="T2" fmla="*/ 2 w 7"/>
                  <a:gd name="T3" fmla="*/ 0 h 37"/>
                  <a:gd name="T4" fmla="*/ 1 w 7"/>
                  <a:gd name="T5" fmla="*/ 1 h 37"/>
                  <a:gd name="T6" fmla="*/ 0 w 7"/>
                  <a:gd name="T7" fmla="*/ 2 h 37"/>
                  <a:gd name="T8" fmla="*/ 0 w 7"/>
                  <a:gd name="T9" fmla="*/ 35 h 37"/>
                  <a:gd name="T10" fmla="*/ 1 w 7"/>
                  <a:gd name="T11" fmla="*/ 37 h 37"/>
                  <a:gd name="T12" fmla="*/ 2 w 7"/>
                  <a:gd name="T13" fmla="*/ 37 h 37"/>
                  <a:gd name="T14" fmla="*/ 5 w 7"/>
                  <a:gd name="T15" fmla="*/ 37 h 37"/>
                  <a:gd name="T16" fmla="*/ 7 w 7"/>
                  <a:gd name="T17" fmla="*/ 37 h 37"/>
                  <a:gd name="T18" fmla="*/ 7 w 7"/>
                  <a:gd name="T19" fmla="*/ 35 h 37"/>
                  <a:gd name="T20" fmla="*/ 7 w 7"/>
                  <a:gd name="T21" fmla="*/ 2 h 37"/>
                  <a:gd name="T22" fmla="*/ 7 w 7"/>
                  <a:gd name="T23" fmla="*/ 1 h 37"/>
                  <a:gd name="T24" fmla="*/ 5 w 7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37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1" y="37"/>
                    </a:cubicBezTo>
                    <a:cubicBezTo>
                      <a:pt x="1" y="37"/>
                      <a:pt x="1" y="37"/>
                      <a:pt x="2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7"/>
                      <a:pt x="7" y="37"/>
                      <a:pt x="7" y="37"/>
                    </a:cubicBezTo>
                    <a:cubicBezTo>
                      <a:pt x="7" y="36"/>
                      <a:pt x="7" y="36"/>
                      <a:pt x="7" y="3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</a:path>
                </a:pathLst>
              </a:custGeom>
              <a:solidFill>
                <a:srgbClr val="F5D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54"/>
              <p:cNvSpPr>
                <a:spLocks noEditPoints="1"/>
              </p:cNvSpPr>
              <p:nvPr/>
            </p:nvSpPr>
            <p:spPr bwMode="auto">
              <a:xfrm>
                <a:off x="4767937" y="3828930"/>
                <a:ext cx="103188" cy="139700"/>
              </a:xfrm>
              <a:custGeom>
                <a:avLst/>
                <a:gdLst>
                  <a:gd name="T0" fmla="*/ 8 w 27"/>
                  <a:gd name="T1" fmla="*/ 31 h 37"/>
                  <a:gd name="T2" fmla="*/ 7 w 27"/>
                  <a:gd name="T3" fmla="*/ 31 h 37"/>
                  <a:gd name="T4" fmla="*/ 7 w 27"/>
                  <a:gd name="T5" fmla="*/ 6 h 37"/>
                  <a:gd name="T6" fmla="*/ 8 w 27"/>
                  <a:gd name="T7" fmla="*/ 6 h 37"/>
                  <a:gd name="T8" fmla="*/ 12 w 27"/>
                  <a:gd name="T9" fmla="*/ 6 h 37"/>
                  <a:gd name="T10" fmla="*/ 18 w 27"/>
                  <a:gd name="T11" fmla="*/ 8 h 37"/>
                  <a:gd name="T12" fmla="*/ 20 w 27"/>
                  <a:gd name="T13" fmla="*/ 13 h 37"/>
                  <a:gd name="T14" fmla="*/ 20 w 27"/>
                  <a:gd name="T15" fmla="*/ 25 h 37"/>
                  <a:gd name="T16" fmla="*/ 19 w 27"/>
                  <a:gd name="T17" fmla="*/ 28 h 37"/>
                  <a:gd name="T18" fmla="*/ 17 w 27"/>
                  <a:gd name="T19" fmla="*/ 30 h 37"/>
                  <a:gd name="T20" fmla="*/ 15 w 27"/>
                  <a:gd name="T21" fmla="*/ 31 h 37"/>
                  <a:gd name="T22" fmla="*/ 12 w 27"/>
                  <a:gd name="T23" fmla="*/ 31 h 37"/>
                  <a:gd name="T24" fmla="*/ 8 w 27"/>
                  <a:gd name="T25" fmla="*/ 31 h 37"/>
                  <a:gd name="T26" fmla="*/ 12 w 27"/>
                  <a:gd name="T27" fmla="*/ 0 h 37"/>
                  <a:gd name="T28" fmla="*/ 2 w 27"/>
                  <a:gd name="T29" fmla="*/ 0 h 37"/>
                  <a:gd name="T30" fmla="*/ 1 w 27"/>
                  <a:gd name="T31" fmla="*/ 1 h 37"/>
                  <a:gd name="T32" fmla="*/ 0 w 27"/>
                  <a:gd name="T33" fmla="*/ 2 h 37"/>
                  <a:gd name="T34" fmla="*/ 0 w 27"/>
                  <a:gd name="T35" fmla="*/ 35 h 37"/>
                  <a:gd name="T36" fmla="*/ 1 w 27"/>
                  <a:gd name="T37" fmla="*/ 36 h 37"/>
                  <a:gd name="T38" fmla="*/ 2 w 27"/>
                  <a:gd name="T39" fmla="*/ 37 h 37"/>
                  <a:gd name="T40" fmla="*/ 14 w 27"/>
                  <a:gd name="T41" fmla="*/ 37 h 37"/>
                  <a:gd name="T42" fmla="*/ 18 w 27"/>
                  <a:gd name="T43" fmla="*/ 37 h 37"/>
                  <a:gd name="T44" fmla="*/ 22 w 27"/>
                  <a:gd name="T45" fmla="*/ 35 h 37"/>
                  <a:gd name="T46" fmla="*/ 25 w 27"/>
                  <a:gd name="T47" fmla="*/ 31 h 37"/>
                  <a:gd name="T48" fmla="*/ 27 w 27"/>
                  <a:gd name="T49" fmla="*/ 25 h 37"/>
                  <a:gd name="T50" fmla="*/ 27 w 27"/>
                  <a:gd name="T51" fmla="*/ 12 h 37"/>
                  <a:gd name="T52" fmla="*/ 26 w 27"/>
                  <a:gd name="T53" fmla="*/ 6 h 37"/>
                  <a:gd name="T54" fmla="*/ 22 w 27"/>
                  <a:gd name="T55" fmla="*/ 3 h 37"/>
                  <a:gd name="T56" fmla="*/ 18 w 27"/>
                  <a:gd name="T57" fmla="*/ 1 h 37"/>
                  <a:gd name="T58" fmla="*/ 12 w 27"/>
                  <a:gd name="T5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" h="37">
                    <a:moveTo>
                      <a:pt x="8" y="31"/>
                    </a:moveTo>
                    <a:cubicBezTo>
                      <a:pt x="8" y="31"/>
                      <a:pt x="7" y="31"/>
                      <a:pt x="7" y="31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6"/>
                      <a:pt x="16" y="7"/>
                      <a:pt x="18" y="8"/>
                    </a:cubicBezTo>
                    <a:cubicBezTo>
                      <a:pt x="19" y="9"/>
                      <a:pt x="20" y="10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20" y="27"/>
                      <a:pt x="19" y="28"/>
                    </a:cubicBezTo>
                    <a:cubicBezTo>
                      <a:pt x="19" y="29"/>
                      <a:pt x="18" y="30"/>
                      <a:pt x="17" y="30"/>
                    </a:cubicBezTo>
                    <a:cubicBezTo>
                      <a:pt x="17" y="30"/>
                      <a:pt x="16" y="31"/>
                      <a:pt x="15" y="31"/>
                    </a:cubicBezTo>
                    <a:cubicBezTo>
                      <a:pt x="14" y="31"/>
                      <a:pt x="13" y="31"/>
                      <a:pt x="12" y="31"/>
                    </a:cubicBezTo>
                    <a:cubicBezTo>
                      <a:pt x="8" y="31"/>
                      <a:pt x="8" y="31"/>
                      <a:pt x="8" y="31"/>
                    </a:cubicBezTo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" y="36"/>
                      <a:pt x="1" y="36"/>
                    </a:cubicBezTo>
                    <a:cubicBezTo>
                      <a:pt x="1" y="37"/>
                      <a:pt x="2" y="37"/>
                      <a:pt x="2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6" y="37"/>
                      <a:pt x="18" y="37"/>
                    </a:cubicBezTo>
                    <a:cubicBezTo>
                      <a:pt x="19" y="36"/>
                      <a:pt x="21" y="36"/>
                      <a:pt x="22" y="35"/>
                    </a:cubicBezTo>
                    <a:cubicBezTo>
                      <a:pt x="23" y="34"/>
                      <a:pt x="24" y="33"/>
                      <a:pt x="25" y="31"/>
                    </a:cubicBezTo>
                    <a:cubicBezTo>
                      <a:pt x="26" y="30"/>
                      <a:pt x="27" y="28"/>
                      <a:pt x="27" y="2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0"/>
                      <a:pt x="26" y="8"/>
                      <a:pt x="26" y="6"/>
                    </a:cubicBezTo>
                    <a:cubicBezTo>
                      <a:pt x="25" y="5"/>
                      <a:pt x="24" y="3"/>
                      <a:pt x="22" y="3"/>
                    </a:cubicBezTo>
                    <a:cubicBezTo>
                      <a:pt x="21" y="2"/>
                      <a:pt x="19" y="1"/>
                      <a:pt x="18" y="1"/>
                    </a:cubicBezTo>
                    <a:cubicBezTo>
                      <a:pt x="16" y="0"/>
                      <a:pt x="14" y="0"/>
                      <a:pt x="12" y="0"/>
                    </a:cubicBezTo>
                  </a:path>
                </a:pathLst>
              </a:custGeom>
              <a:solidFill>
                <a:srgbClr val="F5D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55"/>
              <p:cNvSpPr>
                <a:spLocks/>
              </p:cNvSpPr>
              <p:nvPr/>
            </p:nvSpPr>
            <p:spPr bwMode="auto">
              <a:xfrm>
                <a:off x="4901287" y="3828930"/>
                <a:ext cx="82550" cy="139700"/>
              </a:xfrm>
              <a:custGeom>
                <a:avLst/>
                <a:gdLst>
                  <a:gd name="T0" fmla="*/ 20 w 22"/>
                  <a:gd name="T1" fmla="*/ 0 h 37"/>
                  <a:gd name="T2" fmla="*/ 2 w 22"/>
                  <a:gd name="T3" fmla="*/ 0 h 37"/>
                  <a:gd name="T4" fmla="*/ 0 w 22"/>
                  <a:gd name="T5" fmla="*/ 1 h 37"/>
                  <a:gd name="T6" fmla="*/ 0 w 22"/>
                  <a:gd name="T7" fmla="*/ 3 h 37"/>
                  <a:gd name="T8" fmla="*/ 0 w 22"/>
                  <a:gd name="T9" fmla="*/ 35 h 37"/>
                  <a:gd name="T10" fmla="*/ 0 w 22"/>
                  <a:gd name="T11" fmla="*/ 37 h 37"/>
                  <a:gd name="T12" fmla="*/ 2 w 22"/>
                  <a:gd name="T13" fmla="*/ 37 h 37"/>
                  <a:gd name="T14" fmla="*/ 21 w 22"/>
                  <a:gd name="T15" fmla="*/ 37 h 37"/>
                  <a:gd name="T16" fmla="*/ 22 w 22"/>
                  <a:gd name="T17" fmla="*/ 37 h 37"/>
                  <a:gd name="T18" fmla="*/ 22 w 22"/>
                  <a:gd name="T19" fmla="*/ 35 h 37"/>
                  <a:gd name="T20" fmla="*/ 22 w 22"/>
                  <a:gd name="T21" fmla="*/ 33 h 37"/>
                  <a:gd name="T22" fmla="*/ 22 w 22"/>
                  <a:gd name="T23" fmla="*/ 31 h 37"/>
                  <a:gd name="T24" fmla="*/ 20 w 22"/>
                  <a:gd name="T25" fmla="*/ 31 h 37"/>
                  <a:gd name="T26" fmla="*/ 8 w 22"/>
                  <a:gd name="T27" fmla="*/ 31 h 37"/>
                  <a:gd name="T28" fmla="*/ 7 w 22"/>
                  <a:gd name="T29" fmla="*/ 31 h 37"/>
                  <a:gd name="T30" fmla="*/ 7 w 22"/>
                  <a:gd name="T31" fmla="*/ 31 h 37"/>
                  <a:gd name="T32" fmla="*/ 7 w 22"/>
                  <a:gd name="T33" fmla="*/ 21 h 37"/>
                  <a:gd name="T34" fmla="*/ 7 w 22"/>
                  <a:gd name="T35" fmla="*/ 21 h 37"/>
                  <a:gd name="T36" fmla="*/ 16 w 22"/>
                  <a:gd name="T37" fmla="*/ 21 h 37"/>
                  <a:gd name="T38" fmla="*/ 18 w 22"/>
                  <a:gd name="T39" fmla="*/ 21 h 37"/>
                  <a:gd name="T40" fmla="*/ 19 w 22"/>
                  <a:gd name="T41" fmla="*/ 19 h 37"/>
                  <a:gd name="T42" fmla="*/ 19 w 22"/>
                  <a:gd name="T43" fmla="*/ 18 h 37"/>
                  <a:gd name="T44" fmla="*/ 19 w 22"/>
                  <a:gd name="T45" fmla="*/ 17 h 37"/>
                  <a:gd name="T46" fmla="*/ 19 w 22"/>
                  <a:gd name="T47" fmla="*/ 15 h 37"/>
                  <a:gd name="T48" fmla="*/ 17 w 22"/>
                  <a:gd name="T49" fmla="*/ 15 h 37"/>
                  <a:gd name="T50" fmla="*/ 7 w 22"/>
                  <a:gd name="T51" fmla="*/ 15 h 37"/>
                  <a:gd name="T52" fmla="*/ 7 w 22"/>
                  <a:gd name="T53" fmla="*/ 14 h 37"/>
                  <a:gd name="T54" fmla="*/ 7 w 22"/>
                  <a:gd name="T55" fmla="*/ 6 h 37"/>
                  <a:gd name="T56" fmla="*/ 7 w 22"/>
                  <a:gd name="T57" fmla="*/ 6 h 37"/>
                  <a:gd name="T58" fmla="*/ 19 w 22"/>
                  <a:gd name="T59" fmla="*/ 6 h 37"/>
                  <a:gd name="T60" fmla="*/ 21 w 22"/>
                  <a:gd name="T61" fmla="*/ 6 h 37"/>
                  <a:gd name="T62" fmla="*/ 22 w 22"/>
                  <a:gd name="T63" fmla="*/ 5 h 37"/>
                  <a:gd name="T64" fmla="*/ 22 w 22"/>
                  <a:gd name="T65" fmla="*/ 2 h 37"/>
                  <a:gd name="T66" fmla="*/ 21 w 22"/>
                  <a:gd name="T67" fmla="*/ 1 h 37"/>
                  <a:gd name="T68" fmla="*/ 20 w 22"/>
                  <a:gd name="T6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37">
                    <a:moveTo>
                      <a:pt x="2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1" y="37"/>
                      <a:pt x="1" y="37"/>
                      <a:pt x="2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2" y="35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1"/>
                    </a:cubicBezTo>
                    <a:cubicBezTo>
                      <a:pt x="21" y="31"/>
                      <a:pt x="21" y="31"/>
                      <a:pt x="20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0"/>
                      <a:pt x="19" y="20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5"/>
                    </a:cubicBezTo>
                    <a:cubicBezTo>
                      <a:pt x="19" y="15"/>
                      <a:pt x="18" y="15"/>
                      <a:pt x="1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1" y="6"/>
                    </a:cubicBezTo>
                    <a:cubicBezTo>
                      <a:pt x="21" y="6"/>
                      <a:pt x="22" y="5"/>
                      <a:pt x="22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1" y="0"/>
                      <a:pt x="20" y="0"/>
                      <a:pt x="20" y="0"/>
                    </a:cubicBezTo>
                  </a:path>
                </a:pathLst>
              </a:custGeom>
              <a:solidFill>
                <a:srgbClr val="F5D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56"/>
              <p:cNvSpPr>
                <a:spLocks noEditPoints="1"/>
              </p:cNvSpPr>
              <p:nvPr/>
            </p:nvSpPr>
            <p:spPr bwMode="auto">
              <a:xfrm>
                <a:off x="5010825" y="3828930"/>
                <a:ext cx="112713" cy="139700"/>
              </a:xfrm>
              <a:custGeom>
                <a:avLst/>
                <a:gdLst>
                  <a:gd name="T0" fmla="*/ 11 w 30"/>
                  <a:gd name="T1" fmla="*/ 23 h 37"/>
                  <a:gd name="T2" fmla="*/ 15 w 30"/>
                  <a:gd name="T3" fmla="*/ 10 h 37"/>
                  <a:gd name="T4" fmla="*/ 19 w 30"/>
                  <a:gd name="T5" fmla="*/ 23 h 37"/>
                  <a:gd name="T6" fmla="*/ 11 w 30"/>
                  <a:gd name="T7" fmla="*/ 23 h 37"/>
                  <a:gd name="T8" fmla="*/ 17 w 30"/>
                  <a:gd name="T9" fmla="*/ 0 h 37"/>
                  <a:gd name="T10" fmla="*/ 13 w 30"/>
                  <a:gd name="T11" fmla="*/ 0 h 37"/>
                  <a:gd name="T12" fmla="*/ 11 w 30"/>
                  <a:gd name="T13" fmla="*/ 1 h 37"/>
                  <a:gd name="T14" fmla="*/ 11 w 30"/>
                  <a:gd name="T15" fmla="*/ 2 h 37"/>
                  <a:gd name="T16" fmla="*/ 0 w 30"/>
                  <a:gd name="T17" fmla="*/ 35 h 37"/>
                  <a:gd name="T18" fmla="*/ 0 w 30"/>
                  <a:gd name="T19" fmla="*/ 37 h 37"/>
                  <a:gd name="T20" fmla="*/ 1 w 30"/>
                  <a:gd name="T21" fmla="*/ 37 h 37"/>
                  <a:gd name="T22" fmla="*/ 5 w 30"/>
                  <a:gd name="T23" fmla="*/ 37 h 37"/>
                  <a:gd name="T24" fmla="*/ 6 w 30"/>
                  <a:gd name="T25" fmla="*/ 37 h 37"/>
                  <a:gd name="T26" fmla="*/ 7 w 30"/>
                  <a:gd name="T27" fmla="*/ 35 h 37"/>
                  <a:gd name="T28" fmla="*/ 9 w 30"/>
                  <a:gd name="T29" fmla="*/ 29 h 37"/>
                  <a:gd name="T30" fmla="*/ 21 w 30"/>
                  <a:gd name="T31" fmla="*/ 29 h 37"/>
                  <a:gd name="T32" fmla="*/ 23 w 30"/>
                  <a:gd name="T33" fmla="*/ 36 h 37"/>
                  <a:gd name="T34" fmla="*/ 23 w 30"/>
                  <a:gd name="T35" fmla="*/ 37 h 37"/>
                  <a:gd name="T36" fmla="*/ 24 w 30"/>
                  <a:gd name="T37" fmla="*/ 37 h 37"/>
                  <a:gd name="T38" fmla="*/ 28 w 30"/>
                  <a:gd name="T39" fmla="*/ 37 h 37"/>
                  <a:gd name="T40" fmla="*/ 30 w 30"/>
                  <a:gd name="T41" fmla="*/ 37 h 37"/>
                  <a:gd name="T42" fmla="*/ 30 w 30"/>
                  <a:gd name="T43" fmla="*/ 35 h 37"/>
                  <a:gd name="T44" fmla="*/ 19 w 30"/>
                  <a:gd name="T45" fmla="*/ 2 h 37"/>
                  <a:gd name="T46" fmla="*/ 18 w 30"/>
                  <a:gd name="T47" fmla="*/ 1 h 37"/>
                  <a:gd name="T48" fmla="*/ 17 w 30"/>
                  <a:gd name="T4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" h="37">
                    <a:moveTo>
                      <a:pt x="11" y="23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1" y="23"/>
                      <a:pt x="11" y="23"/>
                      <a:pt x="11" y="23"/>
                    </a:cubicBezTo>
                    <a:moveTo>
                      <a:pt x="1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0" y="37"/>
                      <a:pt x="1" y="37"/>
                      <a:pt x="1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6" y="37"/>
                      <a:pt x="6" y="37"/>
                    </a:cubicBezTo>
                    <a:cubicBezTo>
                      <a:pt x="6" y="36"/>
                      <a:pt x="7" y="36"/>
                      <a:pt x="7" y="35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3" y="37"/>
                      <a:pt x="23" y="37"/>
                    </a:cubicBezTo>
                    <a:cubicBezTo>
                      <a:pt x="23" y="37"/>
                      <a:pt x="24" y="37"/>
                      <a:pt x="24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6"/>
                      <a:pt x="30" y="36"/>
                      <a:pt x="30" y="3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8" y="0"/>
                      <a:pt x="18" y="0"/>
                      <a:pt x="17" y="0"/>
                    </a:cubicBezTo>
                  </a:path>
                </a:pathLst>
              </a:custGeom>
              <a:solidFill>
                <a:srgbClr val="F5D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10062650" y="2962497"/>
              <a:ext cx="411163" cy="401637"/>
              <a:chOff x="6016625" y="3511551"/>
              <a:chExt cx="411163" cy="401637"/>
            </a:xfrm>
          </p:grpSpPr>
          <p:sp>
            <p:nvSpPr>
              <p:cNvPr id="115" name="Freeform 64"/>
              <p:cNvSpPr>
                <a:spLocks/>
              </p:cNvSpPr>
              <p:nvPr/>
            </p:nvSpPr>
            <p:spPr bwMode="auto">
              <a:xfrm>
                <a:off x="6061075" y="3540126"/>
                <a:ext cx="338138" cy="174625"/>
              </a:xfrm>
              <a:custGeom>
                <a:avLst/>
                <a:gdLst>
                  <a:gd name="T0" fmla="*/ 83 w 89"/>
                  <a:gd name="T1" fmla="*/ 4 h 46"/>
                  <a:gd name="T2" fmla="*/ 85 w 89"/>
                  <a:gd name="T3" fmla="*/ 6 h 46"/>
                  <a:gd name="T4" fmla="*/ 85 w 89"/>
                  <a:gd name="T5" fmla="*/ 44 h 46"/>
                  <a:gd name="T6" fmla="*/ 89 w 89"/>
                  <a:gd name="T7" fmla="*/ 46 h 46"/>
                  <a:gd name="T8" fmla="*/ 89 w 89"/>
                  <a:gd name="T9" fmla="*/ 6 h 46"/>
                  <a:gd name="T10" fmla="*/ 83 w 89"/>
                  <a:gd name="T11" fmla="*/ 0 h 46"/>
                  <a:gd name="T12" fmla="*/ 3 w 89"/>
                  <a:gd name="T13" fmla="*/ 0 h 46"/>
                  <a:gd name="T14" fmla="*/ 0 w 89"/>
                  <a:gd name="T15" fmla="*/ 1 h 46"/>
                  <a:gd name="T16" fmla="*/ 7 w 89"/>
                  <a:gd name="T17" fmla="*/ 4 h 46"/>
                  <a:gd name="T18" fmla="*/ 83 w 89"/>
                  <a:gd name="T1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46">
                    <a:moveTo>
                      <a:pt x="83" y="4"/>
                    </a:moveTo>
                    <a:cubicBezTo>
                      <a:pt x="84" y="4"/>
                      <a:pt x="85" y="5"/>
                      <a:pt x="85" y="6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9" y="46"/>
                      <a:pt x="89" y="46"/>
                      <a:pt x="89" y="4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89" y="3"/>
                      <a:pt x="86" y="0"/>
                      <a:pt x="8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3" y="4"/>
                      <a:pt x="83" y="4"/>
                      <a:pt x="83" y="4"/>
                    </a:cubicBezTo>
                  </a:path>
                </a:pathLst>
              </a:custGeom>
              <a:solidFill>
                <a:srgbClr val="00B4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65"/>
              <p:cNvSpPr>
                <a:spLocks/>
              </p:cNvSpPr>
              <p:nvPr/>
            </p:nvSpPr>
            <p:spPr bwMode="auto">
              <a:xfrm>
                <a:off x="6049963" y="3544888"/>
                <a:ext cx="349250" cy="222250"/>
              </a:xfrm>
              <a:custGeom>
                <a:avLst/>
                <a:gdLst>
                  <a:gd name="T0" fmla="*/ 0 w 92"/>
                  <a:gd name="T1" fmla="*/ 5 h 59"/>
                  <a:gd name="T2" fmla="*/ 0 w 92"/>
                  <a:gd name="T3" fmla="*/ 53 h 59"/>
                  <a:gd name="T4" fmla="*/ 6 w 92"/>
                  <a:gd name="T5" fmla="*/ 59 h 59"/>
                  <a:gd name="T6" fmla="*/ 86 w 92"/>
                  <a:gd name="T7" fmla="*/ 59 h 59"/>
                  <a:gd name="T8" fmla="*/ 92 w 92"/>
                  <a:gd name="T9" fmla="*/ 53 h 59"/>
                  <a:gd name="T10" fmla="*/ 92 w 92"/>
                  <a:gd name="T11" fmla="*/ 45 h 59"/>
                  <a:gd name="T12" fmla="*/ 88 w 92"/>
                  <a:gd name="T13" fmla="*/ 43 h 59"/>
                  <a:gd name="T14" fmla="*/ 88 w 92"/>
                  <a:gd name="T15" fmla="*/ 53 h 59"/>
                  <a:gd name="T16" fmla="*/ 86 w 92"/>
                  <a:gd name="T17" fmla="*/ 55 h 59"/>
                  <a:gd name="T18" fmla="*/ 6 w 92"/>
                  <a:gd name="T19" fmla="*/ 55 h 59"/>
                  <a:gd name="T20" fmla="*/ 4 w 92"/>
                  <a:gd name="T21" fmla="*/ 53 h 59"/>
                  <a:gd name="T22" fmla="*/ 4 w 92"/>
                  <a:gd name="T23" fmla="*/ 5 h 59"/>
                  <a:gd name="T24" fmla="*/ 6 w 92"/>
                  <a:gd name="T25" fmla="*/ 3 h 59"/>
                  <a:gd name="T26" fmla="*/ 10 w 92"/>
                  <a:gd name="T27" fmla="*/ 3 h 59"/>
                  <a:gd name="T28" fmla="*/ 3 w 92"/>
                  <a:gd name="T29" fmla="*/ 0 h 59"/>
                  <a:gd name="T30" fmla="*/ 0 w 92"/>
                  <a:gd name="T3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9">
                    <a:moveTo>
                      <a:pt x="0" y="5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7"/>
                      <a:pt x="2" y="59"/>
                      <a:pt x="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9" y="59"/>
                      <a:pt x="92" y="57"/>
                      <a:pt x="92" y="53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4"/>
                      <a:pt x="87" y="55"/>
                      <a:pt x="86" y="5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5" y="55"/>
                      <a:pt x="4" y="54"/>
                      <a:pt x="4" y="5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3"/>
                      <a:pt x="6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</a:path>
                </a:pathLst>
              </a:custGeom>
              <a:solidFill>
                <a:srgbClr val="0059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66"/>
              <p:cNvSpPr>
                <a:spLocks/>
              </p:cNvSpPr>
              <p:nvPr/>
            </p:nvSpPr>
            <p:spPr bwMode="auto">
              <a:xfrm>
                <a:off x="6046788" y="3525838"/>
                <a:ext cx="371475" cy="196850"/>
              </a:xfrm>
              <a:custGeom>
                <a:avLst/>
                <a:gdLst>
                  <a:gd name="T0" fmla="*/ 87 w 98"/>
                  <a:gd name="T1" fmla="*/ 0 h 52"/>
                  <a:gd name="T2" fmla="*/ 7 w 98"/>
                  <a:gd name="T3" fmla="*/ 0 h 52"/>
                  <a:gd name="T4" fmla="*/ 0 w 98"/>
                  <a:gd name="T5" fmla="*/ 2 h 52"/>
                  <a:gd name="T6" fmla="*/ 4 w 98"/>
                  <a:gd name="T7" fmla="*/ 5 h 52"/>
                  <a:gd name="T8" fmla="*/ 7 w 98"/>
                  <a:gd name="T9" fmla="*/ 4 h 52"/>
                  <a:gd name="T10" fmla="*/ 87 w 98"/>
                  <a:gd name="T11" fmla="*/ 4 h 52"/>
                  <a:gd name="T12" fmla="*/ 93 w 98"/>
                  <a:gd name="T13" fmla="*/ 10 h 52"/>
                  <a:gd name="T14" fmla="*/ 93 w 98"/>
                  <a:gd name="T15" fmla="*/ 50 h 52"/>
                  <a:gd name="T16" fmla="*/ 98 w 98"/>
                  <a:gd name="T17" fmla="*/ 52 h 52"/>
                  <a:gd name="T18" fmla="*/ 98 w 98"/>
                  <a:gd name="T19" fmla="*/ 10 h 52"/>
                  <a:gd name="T20" fmla="*/ 87 w 98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52">
                    <a:moveTo>
                      <a:pt x="8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1" y="1"/>
                      <a:pt x="0" y="2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6" y="4"/>
                      <a:pt x="7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4"/>
                      <a:pt x="93" y="0"/>
                      <a:pt x="87" y="0"/>
                    </a:cubicBezTo>
                  </a:path>
                </a:pathLst>
              </a:custGeom>
              <a:solidFill>
                <a:srgbClr val="00B4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091" name="Picture 6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9325" y="3511551"/>
                <a:ext cx="398463" cy="227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8" name="Freeform 68"/>
              <p:cNvSpPr>
                <a:spLocks/>
              </p:cNvSpPr>
              <p:nvPr/>
            </p:nvSpPr>
            <p:spPr bwMode="auto">
              <a:xfrm>
                <a:off x="6030913" y="3532188"/>
                <a:ext cx="387350" cy="368300"/>
              </a:xfrm>
              <a:custGeom>
                <a:avLst/>
                <a:gdLst>
                  <a:gd name="T0" fmla="*/ 97 w 102"/>
                  <a:gd name="T1" fmla="*/ 56 h 97"/>
                  <a:gd name="T2" fmla="*/ 91 w 102"/>
                  <a:gd name="T3" fmla="*/ 62 h 97"/>
                  <a:gd name="T4" fmla="*/ 11 w 102"/>
                  <a:gd name="T5" fmla="*/ 62 h 97"/>
                  <a:gd name="T6" fmla="*/ 5 w 102"/>
                  <a:gd name="T7" fmla="*/ 56 h 97"/>
                  <a:gd name="T8" fmla="*/ 5 w 102"/>
                  <a:gd name="T9" fmla="*/ 8 h 97"/>
                  <a:gd name="T10" fmla="*/ 8 w 102"/>
                  <a:gd name="T11" fmla="*/ 3 h 97"/>
                  <a:gd name="T12" fmla="*/ 4 w 102"/>
                  <a:gd name="T13" fmla="*/ 0 h 97"/>
                  <a:gd name="T14" fmla="*/ 0 w 102"/>
                  <a:gd name="T15" fmla="*/ 8 h 97"/>
                  <a:gd name="T16" fmla="*/ 0 w 102"/>
                  <a:gd name="T17" fmla="*/ 56 h 97"/>
                  <a:gd name="T18" fmla="*/ 11 w 102"/>
                  <a:gd name="T19" fmla="*/ 67 h 97"/>
                  <a:gd name="T20" fmla="*/ 42 w 102"/>
                  <a:gd name="T21" fmla="*/ 67 h 97"/>
                  <a:gd name="T22" fmla="*/ 42 w 102"/>
                  <a:gd name="T23" fmla="*/ 76 h 97"/>
                  <a:gd name="T24" fmla="*/ 11 w 102"/>
                  <a:gd name="T25" fmla="*/ 76 h 97"/>
                  <a:gd name="T26" fmla="*/ 0 w 102"/>
                  <a:gd name="T27" fmla="*/ 87 h 97"/>
                  <a:gd name="T28" fmla="*/ 0 w 102"/>
                  <a:gd name="T29" fmla="*/ 94 h 97"/>
                  <a:gd name="T30" fmla="*/ 2 w 102"/>
                  <a:gd name="T31" fmla="*/ 97 h 97"/>
                  <a:gd name="T32" fmla="*/ 99 w 102"/>
                  <a:gd name="T33" fmla="*/ 97 h 97"/>
                  <a:gd name="T34" fmla="*/ 102 w 102"/>
                  <a:gd name="T35" fmla="*/ 94 h 97"/>
                  <a:gd name="T36" fmla="*/ 102 w 102"/>
                  <a:gd name="T37" fmla="*/ 87 h 97"/>
                  <a:gd name="T38" fmla="*/ 91 w 102"/>
                  <a:gd name="T39" fmla="*/ 76 h 97"/>
                  <a:gd name="T40" fmla="*/ 60 w 102"/>
                  <a:gd name="T41" fmla="*/ 76 h 97"/>
                  <a:gd name="T42" fmla="*/ 60 w 102"/>
                  <a:gd name="T43" fmla="*/ 67 h 97"/>
                  <a:gd name="T44" fmla="*/ 91 w 102"/>
                  <a:gd name="T45" fmla="*/ 67 h 97"/>
                  <a:gd name="T46" fmla="*/ 102 w 102"/>
                  <a:gd name="T47" fmla="*/ 56 h 97"/>
                  <a:gd name="T48" fmla="*/ 102 w 102"/>
                  <a:gd name="T49" fmla="*/ 50 h 97"/>
                  <a:gd name="T50" fmla="*/ 97 w 102"/>
                  <a:gd name="T51" fmla="*/ 48 h 97"/>
                  <a:gd name="T52" fmla="*/ 97 w 102"/>
                  <a:gd name="T53" fmla="*/ 5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97">
                    <a:moveTo>
                      <a:pt x="97" y="56"/>
                    </a:moveTo>
                    <a:cubicBezTo>
                      <a:pt x="97" y="60"/>
                      <a:pt x="94" y="62"/>
                      <a:pt x="9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7" y="62"/>
                      <a:pt x="5" y="60"/>
                      <a:pt x="5" y="5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6" y="4"/>
                      <a:pt x="8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5" y="76"/>
                      <a:pt x="0" y="81"/>
                      <a:pt x="0" y="87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6"/>
                      <a:pt x="1" y="97"/>
                      <a:pt x="2" y="97"/>
                    </a:cubicBezTo>
                    <a:cubicBezTo>
                      <a:pt x="99" y="97"/>
                      <a:pt x="99" y="97"/>
                      <a:pt x="99" y="97"/>
                    </a:cubicBezTo>
                    <a:cubicBezTo>
                      <a:pt x="101" y="97"/>
                      <a:pt x="102" y="96"/>
                      <a:pt x="102" y="94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2" y="81"/>
                      <a:pt x="97" y="76"/>
                      <a:pt x="91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91" y="67"/>
                      <a:pt x="91" y="67"/>
                      <a:pt x="91" y="67"/>
                    </a:cubicBezTo>
                    <a:cubicBezTo>
                      <a:pt x="97" y="67"/>
                      <a:pt x="102" y="62"/>
                      <a:pt x="102" y="56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56"/>
                      <a:pt x="97" y="56"/>
                      <a:pt x="97" y="56"/>
                    </a:cubicBezTo>
                  </a:path>
                </a:pathLst>
              </a:custGeom>
              <a:solidFill>
                <a:srgbClr val="0059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69"/>
              <p:cNvSpPr>
                <a:spLocks/>
              </p:cNvSpPr>
              <p:nvPr/>
            </p:nvSpPr>
            <p:spPr bwMode="auto">
              <a:xfrm>
                <a:off x="6088063" y="3556001"/>
                <a:ext cx="295275" cy="150813"/>
              </a:xfrm>
              <a:custGeom>
                <a:avLst/>
                <a:gdLst>
                  <a:gd name="T0" fmla="*/ 76 w 78"/>
                  <a:gd name="T1" fmla="*/ 0 h 40"/>
                  <a:gd name="T2" fmla="*/ 0 w 78"/>
                  <a:gd name="T3" fmla="*/ 0 h 40"/>
                  <a:gd name="T4" fmla="*/ 78 w 78"/>
                  <a:gd name="T5" fmla="*/ 40 h 40"/>
                  <a:gd name="T6" fmla="*/ 78 w 78"/>
                  <a:gd name="T7" fmla="*/ 2 h 40"/>
                  <a:gd name="T8" fmla="*/ 76 w 7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0"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1"/>
                      <a:pt x="77" y="0"/>
                      <a:pt x="76" y="0"/>
                    </a:cubicBezTo>
                  </a:path>
                </a:pathLst>
              </a:custGeom>
              <a:solidFill>
                <a:srgbClr val="00B4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094" name="Picture 7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3775" y="3540126"/>
                <a:ext cx="330200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Freeform 71"/>
              <p:cNvSpPr>
                <a:spLocks/>
              </p:cNvSpPr>
              <p:nvPr/>
            </p:nvSpPr>
            <p:spPr bwMode="auto">
              <a:xfrm>
                <a:off x="6065838" y="3556001"/>
                <a:ext cx="317500" cy="196850"/>
              </a:xfrm>
              <a:custGeom>
                <a:avLst/>
                <a:gdLst>
                  <a:gd name="T0" fmla="*/ 2 w 84"/>
                  <a:gd name="T1" fmla="*/ 0 h 52"/>
                  <a:gd name="T2" fmla="*/ 0 w 84"/>
                  <a:gd name="T3" fmla="*/ 2 h 52"/>
                  <a:gd name="T4" fmla="*/ 0 w 84"/>
                  <a:gd name="T5" fmla="*/ 50 h 52"/>
                  <a:gd name="T6" fmla="*/ 2 w 84"/>
                  <a:gd name="T7" fmla="*/ 52 h 52"/>
                  <a:gd name="T8" fmla="*/ 82 w 84"/>
                  <a:gd name="T9" fmla="*/ 52 h 52"/>
                  <a:gd name="T10" fmla="*/ 84 w 84"/>
                  <a:gd name="T11" fmla="*/ 50 h 52"/>
                  <a:gd name="T12" fmla="*/ 84 w 84"/>
                  <a:gd name="T13" fmla="*/ 40 h 52"/>
                  <a:gd name="T14" fmla="*/ 6 w 84"/>
                  <a:gd name="T15" fmla="*/ 0 h 52"/>
                  <a:gd name="T16" fmla="*/ 2 w 84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52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1" y="52"/>
                      <a:pt x="2" y="52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3" y="52"/>
                      <a:pt x="84" y="51"/>
                      <a:pt x="84" y="5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59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096" name="Picture 7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6625" y="3516313"/>
                <a:ext cx="4095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7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963" y="3540126"/>
                <a:ext cx="352425" cy="227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3" name="Group 76"/>
            <p:cNvGrpSpPr>
              <a:grpSpLocks noChangeAspect="1"/>
            </p:cNvGrpSpPr>
            <p:nvPr/>
          </p:nvGrpSpPr>
          <p:grpSpPr bwMode="auto">
            <a:xfrm>
              <a:off x="7867039" y="2959969"/>
              <a:ext cx="606425" cy="536575"/>
              <a:chOff x="1568" y="1279"/>
              <a:chExt cx="382" cy="338"/>
            </a:xfrm>
          </p:grpSpPr>
          <p:sp>
            <p:nvSpPr>
              <p:cNvPr id="1104" name="Freeform 92"/>
              <p:cNvSpPr>
                <a:spLocks/>
              </p:cNvSpPr>
              <p:nvPr/>
            </p:nvSpPr>
            <p:spPr bwMode="auto">
              <a:xfrm>
                <a:off x="1698" y="1394"/>
                <a:ext cx="7" cy="19"/>
              </a:xfrm>
              <a:custGeom>
                <a:avLst/>
                <a:gdLst>
                  <a:gd name="T0" fmla="*/ 3 w 3"/>
                  <a:gd name="T1" fmla="*/ 0 h 8"/>
                  <a:gd name="T2" fmla="*/ 0 w 3"/>
                  <a:gd name="T3" fmla="*/ 1 h 8"/>
                  <a:gd name="T4" fmla="*/ 3 w 3"/>
                  <a:gd name="T5" fmla="*/ 8 h 8"/>
                  <a:gd name="T6" fmla="*/ 3 w 3"/>
                  <a:gd name="T7" fmla="*/ 3 h 8"/>
                  <a:gd name="T8" fmla="*/ 3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792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5" name="Freeform 93"/>
              <p:cNvSpPr>
                <a:spLocks/>
              </p:cNvSpPr>
              <p:nvPr/>
            </p:nvSpPr>
            <p:spPr bwMode="auto">
              <a:xfrm>
                <a:off x="1568" y="1520"/>
                <a:ext cx="50" cy="88"/>
              </a:xfrm>
              <a:custGeom>
                <a:avLst/>
                <a:gdLst>
                  <a:gd name="T0" fmla="*/ 20 w 21"/>
                  <a:gd name="T1" fmla="*/ 31 h 37"/>
                  <a:gd name="T2" fmla="*/ 7 w 21"/>
                  <a:gd name="T3" fmla="*/ 31 h 37"/>
                  <a:gd name="T4" fmla="*/ 7 w 21"/>
                  <a:gd name="T5" fmla="*/ 31 h 37"/>
                  <a:gd name="T6" fmla="*/ 7 w 21"/>
                  <a:gd name="T7" fmla="*/ 2 h 37"/>
                  <a:gd name="T8" fmla="*/ 6 w 21"/>
                  <a:gd name="T9" fmla="*/ 0 h 37"/>
                  <a:gd name="T10" fmla="*/ 5 w 21"/>
                  <a:gd name="T11" fmla="*/ 0 h 37"/>
                  <a:gd name="T12" fmla="*/ 2 w 21"/>
                  <a:gd name="T13" fmla="*/ 0 h 37"/>
                  <a:gd name="T14" fmla="*/ 0 w 21"/>
                  <a:gd name="T15" fmla="*/ 0 h 37"/>
                  <a:gd name="T16" fmla="*/ 0 w 21"/>
                  <a:gd name="T17" fmla="*/ 2 h 37"/>
                  <a:gd name="T18" fmla="*/ 0 w 21"/>
                  <a:gd name="T19" fmla="*/ 34 h 37"/>
                  <a:gd name="T20" fmla="*/ 0 w 21"/>
                  <a:gd name="T21" fmla="*/ 36 h 37"/>
                  <a:gd name="T22" fmla="*/ 1 w 21"/>
                  <a:gd name="T23" fmla="*/ 37 h 37"/>
                  <a:gd name="T24" fmla="*/ 20 w 21"/>
                  <a:gd name="T25" fmla="*/ 37 h 37"/>
                  <a:gd name="T26" fmla="*/ 21 w 21"/>
                  <a:gd name="T27" fmla="*/ 36 h 37"/>
                  <a:gd name="T28" fmla="*/ 21 w 21"/>
                  <a:gd name="T29" fmla="*/ 35 h 37"/>
                  <a:gd name="T30" fmla="*/ 21 w 21"/>
                  <a:gd name="T31" fmla="*/ 33 h 37"/>
                  <a:gd name="T32" fmla="*/ 21 w 21"/>
                  <a:gd name="T33" fmla="*/ 31 h 37"/>
                  <a:gd name="T34" fmla="*/ 20 w 21"/>
                  <a:gd name="T3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7">
                    <a:moveTo>
                      <a:pt x="20" y="31"/>
                    </a:move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0" y="37"/>
                      <a:pt x="1" y="37"/>
                      <a:pt x="1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1" y="37"/>
                      <a:pt x="21" y="36"/>
                    </a:cubicBezTo>
                    <a:cubicBezTo>
                      <a:pt x="21" y="36"/>
                      <a:pt x="21" y="36"/>
                      <a:pt x="21" y="3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2"/>
                      <a:pt x="21" y="32"/>
                      <a:pt x="21" y="31"/>
                    </a:cubicBezTo>
                    <a:cubicBezTo>
                      <a:pt x="21" y="31"/>
                      <a:pt x="21" y="31"/>
                      <a:pt x="20" y="31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6" name="Freeform 94"/>
              <p:cNvSpPr>
                <a:spLocks/>
              </p:cNvSpPr>
              <p:nvPr/>
            </p:nvSpPr>
            <p:spPr bwMode="auto">
              <a:xfrm>
                <a:off x="1634" y="1520"/>
                <a:ext cx="55" cy="88"/>
              </a:xfrm>
              <a:custGeom>
                <a:avLst/>
                <a:gdLst>
                  <a:gd name="T0" fmla="*/ 20 w 23"/>
                  <a:gd name="T1" fmla="*/ 31 h 37"/>
                  <a:gd name="T2" fmla="*/ 8 w 23"/>
                  <a:gd name="T3" fmla="*/ 31 h 37"/>
                  <a:gd name="T4" fmla="*/ 7 w 23"/>
                  <a:gd name="T5" fmla="*/ 31 h 37"/>
                  <a:gd name="T6" fmla="*/ 7 w 23"/>
                  <a:gd name="T7" fmla="*/ 30 h 37"/>
                  <a:gd name="T8" fmla="*/ 7 w 23"/>
                  <a:gd name="T9" fmla="*/ 21 h 37"/>
                  <a:gd name="T10" fmla="*/ 8 w 23"/>
                  <a:gd name="T11" fmla="*/ 20 h 37"/>
                  <a:gd name="T12" fmla="*/ 17 w 23"/>
                  <a:gd name="T13" fmla="*/ 20 h 37"/>
                  <a:gd name="T14" fmla="*/ 18 w 23"/>
                  <a:gd name="T15" fmla="*/ 20 h 37"/>
                  <a:gd name="T16" fmla="*/ 19 w 23"/>
                  <a:gd name="T17" fmla="*/ 19 h 37"/>
                  <a:gd name="T18" fmla="*/ 19 w 23"/>
                  <a:gd name="T19" fmla="*/ 18 h 37"/>
                  <a:gd name="T20" fmla="*/ 20 w 23"/>
                  <a:gd name="T21" fmla="*/ 16 h 37"/>
                  <a:gd name="T22" fmla="*/ 19 w 23"/>
                  <a:gd name="T23" fmla="*/ 15 h 37"/>
                  <a:gd name="T24" fmla="*/ 17 w 23"/>
                  <a:gd name="T25" fmla="*/ 15 h 37"/>
                  <a:gd name="T26" fmla="*/ 7 w 23"/>
                  <a:gd name="T27" fmla="*/ 15 h 37"/>
                  <a:gd name="T28" fmla="*/ 7 w 23"/>
                  <a:gd name="T29" fmla="*/ 14 h 37"/>
                  <a:gd name="T30" fmla="*/ 7 w 23"/>
                  <a:gd name="T31" fmla="*/ 6 h 37"/>
                  <a:gd name="T32" fmla="*/ 8 w 23"/>
                  <a:gd name="T33" fmla="*/ 6 h 37"/>
                  <a:gd name="T34" fmla="*/ 19 w 23"/>
                  <a:gd name="T35" fmla="*/ 6 h 37"/>
                  <a:gd name="T36" fmla="*/ 21 w 23"/>
                  <a:gd name="T37" fmla="*/ 6 h 37"/>
                  <a:gd name="T38" fmla="*/ 22 w 23"/>
                  <a:gd name="T39" fmla="*/ 4 h 37"/>
                  <a:gd name="T40" fmla="*/ 22 w 23"/>
                  <a:gd name="T41" fmla="*/ 1 h 37"/>
                  <a:gd name="T42" fmla="*/ 21 w 23"/>
                  <a:gd name="T43" fmla="*/ 0 h 37"/>
                  <a:gd name="T44" fmla="*/ 20 w 23"/>
                  <a:gd name="T45" fmla="*/ 0 h 37"/>
                  <a:gd name="T46" fmla="*/ 2 w 23"/>
                  <a:gd name="T47" fmla="*/ 0 h 37"/>
                  <a:gd name="T48" fmla="*/ 0 w 23"/>
                  <a:gd name="T49" fmla="*/ 1 h 37"/>
                  <a:gd name="T50" fmla="*/ 0 w 23"/>
                  <a:gd name="T51" fmla="*/ 2 h 37"/>
                  <a:gd name="T52" fmla="*/ 0 w 23"/>
                  <a:gd name="T53" fmla="*/ 35 h 37"/>
                  <a:gd name="T54" fmla="*/ 1 w 23"/>
                  <a:gd name="T55" fmla="*/ 36 h 37"/>
                  <a:gd name="T56" fmla="*/ 2 w 23"/>
                  <a:gd name="T57" fmla="*/ 37 h 37"/>
                  <a:gd name="T58" fmla="*/ 21 w 23"/>
                  <a:gd name="T59" fmla="*/ 37 h 37"/>
                  <a:gd name="T60" fmla="*/ 22 w 23"/>
                  <a:gd name="T61" fmla="*/ 36 h 37"/>
                  <a:gd name="T62" fmla="*/ 23 w 23"/>
                  <a:gd name="T63" fmla="*/ 35 h 37"/>
                  <a:gd name="T64" fmla="*/ 23 w 23"/>
                  <a:gd name="T65" fmla="*/ 32 h 37"/>
                  <a:gd name="T66" fmla="*/ 22 w 23"/>
                  <a:gd name="T67" fmla="*/ 31 h 37"/>
                  <a:gd name="T68" fmla="*/ 20 w 23"/>
                  <a:gd name="T69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" h="37">
                    <a:moveTo>
                      <a:pt x="20" y="31"/>
                    </a:moveTo>
                    <a:cubicBezTo>
                      <a:pt x="8" y="31"/>
                      <a:pt x="8" y="31"/>
                      <a:pt x="8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0"/>
                      <a:pt x="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5"/>
                      <a:pt x="19" y="15"/>
                    </a:cubicBezTo>
                    <a:cubicBezTo>
                      <a:pt x="19" y="15"/>
                      <a:pt x="18" y="15"/>
                      <a:pt x="1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0"/>
                      <a:pt x="21" y="0"/>
                    </a:cubicBezTo>
                    <a:cubicBezTo>
                      <a:pt x="21" y="0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6"/>
                      <a:pt x="1" y="36"/>
                    </a:cubicBezTo>
                    <a:cubicBezTo>
                      <a:pt x="1" y="37"/>
                      <a:pt x="1" y="37"/>
                      <a:pt x="2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7"/>
                      <a:pt x="22" y="37"/>
                      <a:pt x="22" y="36"/>
                    </a:cubicBezTo>
                    <a:cubicBezTo>
                      <a:pt x="22" y="36"/>
                      <a:pt x="23" y="36"/>
                      <a:pt x="23" y="35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2" y="31"/>
                      <a:pt x="22" y="31"/>
                    </a:cubicBezTo>
                    <a:cubicBezTo>
                      <a:pt x="22" y="31"/>
                      <a:pt x="21" y="31"/>
                      <a:pt x="20" y="31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7" name="Freeform 95"/>
              <p:cNvSpPr>
                <a:spLocks noEditPoints="1"/>
              </p:cNvSpPr>
              <p:nvPr/>
            </p:nvSpPr>
            <p:spPr bwMode="auto">
              <a:xfrm>
                <a:off x="1703" y="1520"/>
                <a:ext cx="71" cy="88"/>
              </a:xfrm>
              <a:custGeom>
                <a:avLst/>
                <a:gdLst>
                  <a:gd name="T0" fmla="*/ 20 w 30"/>
                  <a:gd name="T1" fmla="*/ 2 h 37"/>
                  <a:gd name="T2" fmla="*/ 19 w 30"/>
                  <a:gd name="T3" fmla="*/ 1 h 37"/>
                  <a:gd name="T4" fmla="*/ 17 w 30"/>
                  <a:gd name="T5" fmla="*/ 0 h 37"/>
                  <a:gd name="T6" fmla="*/ 13 w 30"/>
                  <a:gd name="T7" fmla="*/ 0 h 37"/>
                  <a:gd name="T8" fmla="*/ 12 w 30"/>
                  <a:gd name="T9" fmla="*/ 1 h 37"/>
                  <a:gd name="T10" fmla="*/ 11 w 30"/>
                  <a:gd name="T11" fmla="*/ 2 h 37"/>
                  <a:gd name="T12" fmla="*/ 1 w 30"/>
                  <a:gd name="T13" fmla="*/ 34 h 37"/>
                  <a:gd name="T14" fmla="*/ 0 w 30"/>
                  <a:gd name="T15" fmla="*/ 36 h 37"/>
                  <a:gd name="T16" fmla="*/ 2 w 30"/>
                  <a:gd name="T17" fmla="*/ 37 h 37"/>
                  <a:gd name="T18" fmla="*/ 5 w 30"/>
                  <a:gd name="T19" fmla="*/ 37 h 37"/>
                  <a:gd name="T20" fmla="*/ 6 w 30"/>
                  <a:gd name="T21" fmla="*/ 36 h 37"/>
                  <a:gd name="T22" fmla="*/ 7 w 30"/>
                  <a:gd name="T23" fmla="*/ 35 h 37"/>
                  <a:gd name="T24" fmla="*/ 9 w 30"/>
                  <a:gd name="T25" fmla="*/ 29 h 37"/>
                  <a:gd name="T26" fmla="*/ 21 w 30"/>
                  <a:gd name="T27" fmla="*/ 29 h 37"/>
                  <a:gd name="T28" fmla="*/ 23 w 30"/>
                  <a:gd name="T29" fmla="*/ 35 h 37"/>
                  <a:gd name="T30" fmla="*/ 24 w 30"/>
                  <a:gd name="T31" fmla="*/ 36 h 37"/>
                  <a:gd name="T32" fmla="*/ 25 w 30"/>
                  <a:gd name="T33" fmla="*/ 37 h 37"/>
                  <a:gd name="T34" fmla="*/ 28 w 30"/>
                  <a:gd name="T35" fmla="*/ 37 h 37"/>
                  <a:gd name="T36" fmla="*/ 30 w 30"/>
                  <a:gd name="T37" fmla="*/ 36 h 37"/>
                  <a:gd name="T38" fmla="*/ 30 w 30"/>
                  <a:gd name="T39" fmla="*/ 34 h 37"/>
                  <a:gd name="T40" fmla="*/ 20 w 30"/>
                  <a:gd name="T41" fmla="*/ 2 h 37"/>
                  <a:gd name="T42" fmla="*/ 11 w 30"/>
                  <a:gd name="T43" fmla="*/ 23 h 37"/>
                  <a:gd name="T44" fmla="*/ 15 w 30"/>
                  <a:gd name="T45" fmla="*/ 10 h 37"/>
                  <a:gd name="T46" fmla="*/ 19 w 30"/>
                  <a:gd name="T47" fmla="*/ 23 h 37"/>
                  <a:gd name="T48" fmla="*/ 11 w 30"/>
                  <a:gd name="T4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" h="37">
                    <a:moveTo>
                      <a:pt x="20" y="2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0" y="37"/>
                      <a:pt x="1" y="37"/>
                      <a:pt x="2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7"/>
                      <a:pt x="6" y="37"/>
                      <a:pt x="6" y="36"/>
                    </a:cubicBezTo>
                    <a:cubicBezTo>
                      <a:pt x="7" y="36"/>
                      <a:pt x="7" y="36"/>
                      <a:pt x="7" y="35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7"/>
                      <a:pt x="24" y="37"/>
                      <a:pt x="25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30" y="37"/>
                      <a:pt x="30" y="36"/>
                    </a:cubicBezTo>
                    <a:cubicBezTo>
                      <a:pt x="30" y="36"/>
                      <a:pt x="30" y="36"/>
                      <a:pt x="30" y="34"/>
                    </a:cubicBezTo>
                    <a:lnTo>
                      <a:pt x="20" y="2"/>
                    </a:lnTo>
                    <a:close/>
                    <a:moveTo>
                      <a:pt x="11" y="23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8" name="Freeform 96"/>
              <p:cNvSpPr>
                <a:spLocks/>
              </p:cNvSpPr>
              <p:nvPr/>
            </p:nvSpPr>
            <p:spPr bwMode="auto">
              <a:xfrm>
                <a:off x="1793" y="16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9" name="Freeform 97"/>
              <p:cNvSpPr>
                <a:spLocks/>
              </p:cNvSpPr>
              <p:nvPr/>
            </p:nvSpPr>
            <p:spPr bwMode="auto">
              <a:xfrm>
                <a:off x="1613" y="1401"/>
                <a:ext cx="78" cy="93"/>
              </a:xfrm>
              <a:custGeom>
                <a:avLst/>
                <a:gdLst>
                  <a:gd name="T0" fmla="*/ 33 w 33"/>
                  <a:gd name="T1" fmla="*/ 2 h 39"/>
                  <a:gd name="T2" fmla="*/ 31 w 33"/>
                  <a:gd name="T3" fmla="*/ 0 h 39"/>
                  <a:gd name="T4" fmla="*/ 2 w 33"/>
                  <a:gd name="T5" fmla="*/ 0 h 39"/>
                  <a:gd name="T6" fmla="*/ 0 w 33"/>
                  <a:gd name="T7" fmla="*/ 2 h 39"/>
                  <a:gd name="T8" fmla="*/ 0 w 33"/>
                  <a:gd name="T9" fmla="*/ 37 h 39"/>
                  <a:gd name="T10" fmla="*/ 2 w 33"/>
                  <a:gd name="T11" fmla="*/ 39 h 39"/>
                  <a:gd name="T12" fmla="*/ 4 w 33"/>
                  <a:gd name="T13" fmla="*/ 37 h 39"/>
                  <a:gd name="T14" fmla="*/ 4 w 33"/>
                  <a:gd name="T15" fmla="*/ 4 h 39"/>
                  <a:gd name="T16" fmla="*/ 31 w 33"/>
                  <a:gd name="T17" fmla="*/ 4 h 39"/>
                  <a:gd name="T18" fmla="*/ 33 w 33"/>
                  <a:gd name="T1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9">
                    <a:moveTo>
                      <a:pt x="33" y="2"/>
                    </a:moveTo>
                    <a:cubicBezTo>
                      <a:pt x="33" y="1"/>
                      <a:pt x="32" y="0"/>
                      <a:pt x="3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1" y="39"/>
                      <a:pt x="2" y="39"/>
                    </a:cubicBezTo>
                    <a:cubicBezTo>
                      <a:pt x="3" y="39"/>
                      <a:pt x="4" y="38"/>
                      <a:pt x="4" y="3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4"/>
                      <a:pt x="33" y="3"/>
                      <a:pt x="33" y="2"/>
                    </a:cubicBezTo>
                    <a:close/>
                  </a:path>
                </a:pathLst>
              </a:custGeom>
              <a:solidFill>
                <a:srgbClr val="834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122" name="Picture 9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4" y="1389"/>
                <a:ext cx="99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0" name="Freeform 99"/>
              <p:cNvSpPr>
                <a:spLocks/>
              </p:cNvSpPr>
              <p:nvPr/>
            </p:nvSpPr>
            <p:spPr bwMode="auto">
              <a:xfrm>
                <a:off x="1620" y="1297"/>
                <a:ext cx="31" cy="102"/>
              </a:xfrm>
              <a:custGeom>
                <a:avLst/>
                <a:gdLst>
                  <a:gd name="T0" fmla="*/ 6 w 13"/>
                  <a:gd name="T1" fmla="*/ 43 h 43"/>
                  <a:gd name="T2" fmla="*/ 13 w 13"/>
                  <a:gd name="T3" fmla="*/ 36 h 43"/>
                  <a:gd name="T4" fmla="*/ 13 w 13"/>
                  <a:gd name="T5" fmla="*/ 7 h 43"/>
                  <a:gd name="T6" fmla="*/ 6 w 13"/>
                  <a:gd name="T7" fmla="*/ 0 h 43"/>
                  <a:gd name="T8" fmla="*/ 0 w 13"/>
                  <a:gd name="T9" fmla="*/ 7 h 43"/>
                  <a:gd name="T10" fmla="*/ 0 w 13"/>
                  <a:gd name="T11" fmla="*/ 36 h 43"/>
                  <a:gd name="T12" fmla="*/ 6 w 13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3">
                    <a:moveTo>
                      <a:pt x="6" y="43"/>
                    </a:moveTo>
                    <a:cubicBezTo>
                      <a:pt x="10" y="43"/>
                      <a:pt x="13" y="40"/>
                      <a:pt x="13" y="3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3" y="43"/>
                      <a:pt x="6" y="43"/>
                    </a:cubicBezTo>
                    <a:close/>
                  </a:path>
                </a:pathLst>
              </a:custGeom>
              <a:solidFill>
                <a:srgbClr val="834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124" name="Picture 100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1" y="1286"/>
                <a:ext cx="5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1" name="Freeform 101"/>
              <p:cNvSpPr>
                <a:spLocks/>
              </p:cNvSpPr>
              <p:nvPr/>
            </p:nvSpPr>
            <p:spPr bwMode="auto">
              <a:xfrm>
                <a:off x="1660" y="1368"/>
                <a:ext cx="38" cy="33"/>
              </a:xfrm>
              <a:custGeom>
                <a:avLst/>
                <a:gdLst>
                  <a:gd name="T0" fmla="*/ 1 w 16"/>
                  <a:gd name="T1" fmla="*/ 4 h 14"/>
                  <a:gd name="T2" fmla="*/ 1 w 16"/>
                  <a:gd name="T3" fmla="*/ 9 h 14"/>
                  <a:gd name="T4" fmla="*/ 7 w 16"/>
                  <a:gd name="T5" fmla="*/ 14 h 14"/>
                  <a:gd name="T6" fmla="*/ 8 w 16"/>
                  <a:gd name="T7" fmla="*/ 14 h 14"/>
                  <a:gd name="T8" fmla="*/ 16 w 16"/>
                  <a:gd name="T9" fmla="*/ 12 h 14"/>
                  <a:gd name="T10" fmla="*/ 10 w 16"/>
                  <a:gd name="T11" fmla="*/ 0 h 14"/>
                  <a:gd name="T12" fmla="*/ 5 w 16"/>
                  <a:gd name="T13" fmla="*/ 2 h 14"/>
                  <a:gd name="T14" fmla="*/ 1 w 16"/>
                  <a:gd name="T15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" y="4"/>
                    </a:moveTo>
                    <a:cubicBezTo>
                      <a:pt x="0" y="6"/>
                      <a:pt x="0" y="8"/>
                      <a:pt x="1" y="9"/>
                    </a:cubicBezTo>
                    <a:cubicBezTo>
                      <a:pt x="1" y="12"/>
                      <a:pt x="4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</a:path>
                </a:pathLst>
              </a:custGeom>
              <a:solidFill>
                <a:srgbClr val="834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126" name="Picture 10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2" y="1360"/>
                <a:ext cx="57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2" name="Freeform 103"/>
              <p:cNvSpPr>
                <a:spLocks/>
              </p:cNvSpPr>
              <p:nvPr/>
            </p:nvSpPr>
            <p:spPr bwMode="auto">
              <a:xfrm>
                <a:off x="1668" y="1413"/>
                <a:ext cx="52" cy="81"/>
              </a:xfrm>
              <a:custGeom>
                <a:avLst/>
                <a:gdLst>
                  <a:gd name="T0" fmla="*/ 16 w 22"/>
                  <a:gd name="T1" fmla="*/ 0 h 34"/>
                  <a:gd name="T2" fmla="*/ 2 w 22"/>
                  <a:gd name="T3" fmla="*/ 24 h 34"/>
                  <a:gd name="T4" fmla="*/ 3 w 22"/>
                  <a:gd name="T5" fmla="*/ 33 h 34"/>
                  <a:gd name="T6" fmla="*/ 7 w 22"/>
                  <a:gd name="T7" fmla="*/ 34 h 34"/>
                  <a:gd name="T8" fmla="*/ 12 w 22"/>
                  <a:gd name="T9" fmla="*/ 31 h 34"/>
                  <a:gd name="T10" fmla="*/ 22 w 22"/>
                  <a:gd name="T11" fmla="*/ 14 h 34"/>
                  <a:gd name="T12" fmla="*/ 16 w 22"/>
                  <a:gd name="T13" fmla="*/ 0 h 34"/>
                  <a:gd name="T14" fmla="*/ 16 w 22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4">
                    <a:moveTo>
                      <a:pt x="16" y="0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0" y="27"/>
                      <a:pt x="1" y="31"/>
                      <a:pt x="3" y="33"/>
                    </a:cubicBezTo>
                    <a:cubicBezTo>
                      <a:pt x="4" y="33"/>
                      <a:pt x="6" y="34"/>
                      <a:pt x="7" y="34"/>
                    </a:cubicBezTo>
                    <a:cubicBezTo>
                      <a:pt x="9" y="34"/>
                      <a:pt x="11" y="33"/>
                      <a:pt x="12" y="3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834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128" name="Picture 10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0" y="1403"/>
                <a:ext cx="71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3" name="Freeform 105"/>
              <p:cNvSpPr>
                <a:spLocks/>
              </p:cNvSpPr>
              <p:nvPr/>
            </p:nvSpPr>
            <p:spPr bwMode="auto">
              <a:xfrm>
                <a:off x="1684" y="1292"/>
                <a:ext cx="97" cy="154"/>
              </a:xfrm>
              <a:custGeom>
                <a:avLst/>
                <a:gdLst>
                  <a:gd name="T0" fmla="*/ 9 w 41"/>
                  <a:gd name="T1" fmla="*/ 43 h 65"/>
                  <a:gd name="T2" fmla="*/ 9 w 41"/>
                  <a:gd name="T3" fmla="*/ 46 h 65"/>
                  <a:gd name="T4" fmla="*/ 9 w 41"/>
                  <a:gd name="T5" fmla="*/ 51 h 65"/>
                  <a:gd name="T6" fmla="*/ 15 w 41"/>
                  <a:gd name="T7" fmla="*/ 65 h 65"/>
                  <a:gd name="T8" fmla="*/ 18 w 41"/>
                  <a:gd name="T9" fmla="*/ 62 h 65"/>
                  <a:gd name="T10" fmla="*/ 39 w 41"/>
                  <a:gd name="T11" fmla="*/ 62 h 65"/>
                  <a:gd name="T12" fmla="*/ 41 w 41"/>
                  <a:gd name="T13" fmla="*/ 60 h 65"/>
                  <a:gd name="T14" fmla="*/ 41 w 41"/>
                  <a:gd name="T15" fmla="*/ 45 h 65"/>
                  <a:gd name="T16" fmla="*/ 25 w 41"/>
                  <a:gd name="T17" fmla="*/ 21 h 65"/>
                  <a:gd name="T18" fmla="*/ 22 w 41"/>
                  <a:gd name="T19" fmla="*/ 21 h 65"/>
                  <a:gd name="T20" fmla="*/ 28 w 41"/>
                  <a:gd name="T21" fmla="*/ 11 h 65"/>
                  <a:gd name="T22" fmla="*/ 16 w 41"/>
                  <a:gd name="T23" fmla="*/ 0 h 65"/>
                  <a:gd name="T24" fmla="*/ 5 w 41"/>
                  <a:gd name="T25" fmla="*/ 11 h 65"/>
                  <a:gd name="T26" fmla="*/ 16 w 41"/>
                  <a:gd name="T27" fmla="*/ 22 h 65"/>
                  <a:gd name="T28" fmla="*/ 19 w 41"/>
                  <a:gd name="T29" fmla="*/ 22 h 65"/>
                  <a:gd name="T30" fmla="*/ 13 w 41"/>
                  <a:gd name="T31" fmla="*/ 29 h 65"/>
                  <a:gd name="T32" fmla="*/ 0 w 41"/>
                  <a:gd name="T33" fmla="*/ 32 h 65"/>
                  <a:gd name="T34" fmla="*/ 6 w 41"/>
                  <a:gd name="T35" fmla="*/ 44 h 65"/>
                  <a:gd name="T36" fmla="*/ 9 w 41"/>
                  <a:gd name="T37" fmla="*/ 4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65">
                    <a:moveTo>
                      <a:pt x="9" y="43"/>
                    </a:moveTo>
                    <a:cubicBezTo>
                      <a:pt x="9" y="44"/>
                      <a:pt x="9" y="45"/>
                      <a:pt x="9" y="46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40" y="62"/>
                      <a:pt x="41" y="61"/>
                      <a:pt x="41" y="60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31"/>
                      <a:pt x="34" y="21"/>
                      <a:pt x="25" y="21"/>
                    </a:cubicBezTo>
                    <a:cubicBezTo>
                      <a:pt x="24" y="21"/>
                      <a:pt x="23" y="21"/>
                      <a:pt x="22" y="21"/>
                    </a:cubicBezTo>
                    <a:cubicBezTo>
                      <a:pt x="25" y="19"/>
                      <a:pt x="28" y="15"/>
                      <a:pt x="28" y="11"/>
                    </a:cubicBezTo>
                    <a:cubicBezTo>
                      <a:pt x="28" y="5"/>
                      <a:pt x="23" y="0"/>
                      <a:pt x="16" y="0"/>
                    </a:cubicBezTo>
                    <a:cubicBezTo>
                      <a:pt x="10" y="0"/>
                      <a:pt x="5" y="5"/>
                      <a:pt x="5" y="11"/>
                    </a:cubicBezTo>
                    <a:cubicBezTo>
                      <a:pt x="5" y="17"/>
                      <a:pt x="10" y="22"/>
                      <a:pt x="16" y="22"/>
                    </a:cubicBezTo>
                    <a:cubicBezTo>
                      <a:pt x="17" y="22"/>
                      <a:pt x="18" y="22"/>
                      <a:pt x="19" y="22"/>
                    </a:cubicBezTo>
                    <a:cubicBezTo>
                      <a:pt x="17" y="23"/>
                      <a:pt x="14" y="26"/>
                      <a:pt x="13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9" y="43"/>
                      <a:pt x="9" y="43"/>
                      <a:pt x="9" y="43"/>
                    </a:cubicBezTo>
                  </a:path>
                </a:pathLst>
              </a:custGeom>
              <a:solidFill>
                <a:srgbClr val="792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4" name="Freeform 106"/>
              <p:cNvSpPr>
                <a:spLocks/>
              </p:cNvSpPr>
              <p:nvPr/>
            </p:nvSpPr>
            <p:spPr bwMode="auto">
              <a:xfrm>
                <a:off x="1732" y="1380"/>
                <a:ext cx="68" cy="76"/>
              </a:xfrm>
              <a:custGeom>
                <a:avLst/>
                <a:gdLst>
                  <a:gd name="T0" fmla="*/ 27 w 29"/>
                  <a:gd name="T1" fmla="*/ 0 h 32"/>
                  <a:gd name="T2" fmla="*/ 25 w 29"/>
                  <a:gd name="T3" fmla="*/ 2 h 32"/>
                  <a:gd name="T4" fmla="*/ 25 w 29"/>
                  <a:gd name="T5" fmla="*/ 29 h 32"/>
                  <a:gd name="T6" fmla="*/ 2 w 29"/>
                  <a:gd name="T7" fmla="*/ 29 h 32"/>
                  <a:gd name="T8" fmla="*/ 0 w 29"/>
                  <a:gd name="T9" fmla="*/ 30 h 32"/>
                  <a:gd name="T10" fmla="*/ 2 w 29"/>
                  <a:gd name="T11" fmla="*/ 32 h 32"/>
                  <a:gd name="T12" fmla="*/ 27 w 29"/>
                  <a:gd name="T13" fmla="*/ 32 h 32"/>
                  <a:gd name="T14" fmla="*/ 29 w 29"/>
                  <a:gd name="T15" fmla="*/ 30 h 32"/>
                  <a:gd name="T16" fmla="*/ 29 w 29"/>
                  <a:gd name="T17" fmla="*/ 2 h 32"/>
                  <a:gd name="T18" fmla="*/ 27 w 29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2">
                    <a:moveTo>
                      <a:pt x="27" y="0"/>
                    </a:moveTo>
                    <a:cubicBezTo>
                      <a:pt x="26" y="0"/>
                      <a:pt x="25" y="1"/>
                      <a:pt x="25" y="2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9"/>
                      <a:pt x="0" y="29"/>
                      <a:pt x="0" y="30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9" y="31"/>
                      <a:pt x="29" y="30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7" y="0"/>
                    </a:cubicBezTo>
                  </a:path>
                </a:pathLst>
              </a:custGeom>
              <a:solidFill>
                <a:srgbClr val="792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131" name="Picture 107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3" y="1510"/>
                <a:ext cx="8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108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5" y="1510"/>
                <a:ext cx="8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109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5" y="1279"/>
                <a:ext cx="114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11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2" y="1366"/>
                <a:ext cx="8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16" name="Group 113"/>
            <p:cNvGrpSpPr>
              <a:grpSpLocks noChangeAspect="1"/>
            </p:cNvGrpSpPr>
            <p:nvPr/>
          </p:nvGrpSpPr>
          <p:grpSpPr bwMode="auto">
            <a:xfrm>
              <a:off x="9039053" y="4189998"/>
              <a:ext cx="569913" cy="139700"/>
              <a:chOff x="3664" y="1900"/>
              <a:chExt cx="359" cy="88"/>
            </a:xfrm>
          </p:grpSpPr>
          <p:sp>
            <p:nvSpPr>
              <p:cNvPr id="1129" name="Freeform 121"/>
              <p:cNvSpPr>
                <a:spLocks/>
              </p:cNvSpPr>
              <p:nvPr/>
            </p:nvSpPr>
            <p:spPr bwMode="auto">
              <a:xfrm>
                <a:off x="3883" y="1928"/>
                <a:ext cx="12" cy="19"/>
              </a:xfrm>
              <a:custGeom>
                <a:avLst/>
                <a:gdLst>
                  <a:gd name="T0" fmla="*/ 0 w 12"/>
                  <a:gd name="T1" fmla="*/ 19 h 19"/>
                  <a:gd name="T2" fmla="*/ 12 w 12"/>
                  <a:gd name="T3" fmla="*/ 17 h 19"/>
                  <a:gd name="T4" fmla="*/ 0 w 12"/>
                  <a:gd name="T5" fmla="*/ 0 h 19"/>
                  <a:gd name="T6" fmla="*/ 0 w 12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9">
                    <a:moveTo>
                      <a:pt x="0" y="19"/>
                    </a:moveTo>
                    <a:lnTo>
                      <a:pt x="12" y="17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3B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" name="Freeform 122"/>
              <p:cNvSpPr>
                <a:spLocks/>
              </p:cNvSpPr>
              <p:nvPr/>
            </p:nvSpPr>
            <p:spPr bwMode="auto">
              <a:xfrm>
                <a:off x="3883" y="1928"/>
                <a:ext cx="12" cy="19"/>
              </a:xfrm>
              <a:custGeom>
                <a:avLst/>
                <a:gdLst>
                  <a:gd name="T0" fmla="*/ 0 w 12"/>
                  <a:gd name="T1" fmla="*/ 19 h 19"/>
                  <a:gd name="T2" fmla="*/ 12 w 12"/>
                  <a:gd name="T3" fmla="*/ 17 h 19"/>
                  <a:gd name="T4" fmla="*/ 0 w 12"/>
                  <a:gd name="T5" fmla="*/ 0 h 19"/>
                  <a:gd name="T6" fmla="*/ 0 w 12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9">
                    <a:moveTo>
                      <a:pt x="0" y="19"/>
                    </a:moveTo>
                    <a:lnTo>
                      <a:pt x="12" y="17"/>
                    </a:lnTo>
                    <a:lnTo>
                      <a:pt x="0" y="0"/>
                    </a:lnTo>
                    <a:lnTo>
                      <a:pt x="0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5" name="Freeform 123"/>
              <p:cNvSpPr>
                <a:spLocks/>
              </p:cNvSpPr>
              <p:nvPr/>
            </p:nvSpPr>
            <p:spPr bwMode="auto">
              <a:xfrm>
                <a:off x="3761" y="1950"/>
                <a:ext cx="34" cy="19"/>
              </a:xfrm>
              <a:custGeom>
                <a:avLst/>
                <a:gdLst>
                  <a:gd name="T0" fmla="*/ 34 w 34"/>
                  <a:gd name="T1" fmla="*/ 0 h 19"/>
                  <a:gd name="T2" fmla="*/ 0 w 34"/>
                  <a:gd name="T3" fmla="*/ 0 h 19"/>
                  <a:gd name="T4" fmla="*/ 0 w 34"/>
                  <a:gd name="T5" fmla="*/ 0 h 19"/>
                  <a:gd name="T6" fmla="*/ 0 w 34"/>
                  <a:gd name="T7" fmla="*/ 19 h 19"/>
                  <a:gd name="T8" fmla="*/ 34 w 34"/>
                  <a:gd name="T9" fmla="*/ 14 h 19"/>
                  <a:gd name="T10" fmla="*/ 34 w 34"/>
                  <a:gd name="T11" fmla="*/ 0 h 19"/>
                  <a:gd name="T12" fmla="*/ 34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3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34" y="14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3B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6" name="Freeform 124"/>
              <p:cNvSpPr>
                <a:spLocks/>
              </p:cNvSpPr>
              <p:nvPr/>
            </p:nvSpPr>
            <p:spPr bwMode="auto">
              <a:xfrm>
                <a:off x="3761" y="1950"/>
                <a:ext cx="34" cy="19"/>
              </a:xfrm>
              <a:custGeom>
                <a:avLst/>
                <a:gdLst>
                  <a:gd name="T0" fmla="*/ 34 w 34"/>
                  <a:gd name="T1" fmla="*/ 0 h 19"/>
                  <a:gd name="T2" fmla="*/ 0 w 34"/>
                  <a:gd name="T3" fmla="*/ 0 h 19"/>
                  <a:gd name="T4" fmla="*/ 0 w 34"/>
                  <a:gd name="T5" fmla="*/ 0 h 19"/>
                  <a:gd name="T6" fmla="*/ 0 w 34"/>
                  <a:gd name="T7" fmla="*/ 19 h 19"/>
                  <a:gd name="T8" fmla="*/ 34 w 34"/>
                  <a:gd name="T9" fmla="*/ 14 h 19"/>
                  <a:gd name="T10" fmla="*/ 34 w 34"/>
                  <a:gd name="T11" fmla="*/ 0 h 19"/>
                  <a:gd name="T12" fmla="*/ 34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3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34" y="14"/>
                    </a:lnTo>
                    <a:lnTo>
                      <a:pt x="34" y="0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7" name="Freeform 125"/>
              <p:cNvSpPr>
                <a:spLocks/>
              </p:cNvSpPr>
              <p:nvPr/>
            </p:nvSpPr>
            <p:spPr bwMode="auto">
              <a:xfrm>
                <a:off x="3909" y="1940"/>
                <a:ext cx="12" cy="19"/>
              </a:xfrm>
              <a:custGeom>
                <a:avLst/>
                <a:gdLst>
                  <a:gd name="T0" fmla="*/ 5 w 5"/>
                  <a:gd name="T1" fmla="*/ 8 h 8"/>
                  <a:gd name="T2" fmla="*/ 5 w 5"/>
                  <a:gd name="T3" fmla="*/ 7 h 8"/>
                  <a:gd name="T4" fmla="*/ 5 w 5"/>
                  <a:gd name="T5" fmla="*/ 5 h 8"/>
                  <a:gd name="T6" fmla="*/ 5 w 5"/>
                  <a:gd name="T7" fmla="*/ 1 h 8"/>
                  <a:gd name="T8" fmla="*/ 5 w 5"/>
                  <a:gd name="T9" fmla="*/ 0 h 8"/>
                  <a:gd name="T10" fmla="*/ 0 w 5"/>
                  <a:gd name="T11" fmla="*/ 1 h 8"/>
                  <a:gd name="T12" fmla="*/ 5 w 5"/>
                  <a:gd name="T13" fmla="*/ 8 h 8"/>
                  <a:gd name="T14" fmla="*/ 5 w 5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5" y="6"/>
                      <a:pt x="5" y="5"/>
                    </a:cubicBezTo>
                    <a:cubicBezTo>
                      <a:pt x="5" y="4"/>
                      <a:pt x="5" y="3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3" y="6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</a:path>
                </a:pathLst>
              </a:custGeom>
              <a:solidFill>
                <a:srgbClr val="7A99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8" name="Freeform 126"/>
              <p:cNvSpPr>
                <a:spLocks/>
              </p:cNvSpPr>
              <p:nvPr/>
            </p:nvSpPr>
            <p:spPr bwMode="auto">
              <a:xfrm>
                <a:off x="3664" y="1900"/>
                <a:ext cx="67" cy="83"/>
              </a:xfrm>
              <a:custGeom>
                <a:avLst/>
                <a:gdLst>
                  <a:gd name="T0" fmla="*/ 18 w 28"/>
                  <a:gd name="T1" fmla="*/ 6 h 35"/>
                  <a:gd name="T2" fmla="*/ 18 w 28"/>
                  <a:gd name="T3" fmla="*/ 6 h 35"/>
                  <a:gd name="T4" fmla="*/ 27 w 28"/>
                  <a:gd name="T5" fmla="*/ 6 h 35"/>
                  <a:gd name="T6" fmla="*/ 28 w 28"/>
                  <a:gd name="T7" fmla="*/ 5 h 35"/>
                  <a:gd name="T8" fmla="*/ 28 w 28"/>
                  <a:gd name="T9" fmla="*/ 4 h 35"/>
                  <a:gd name="T10" fmla="*/ 28 w 28"/>
                  <a:gd name="T11" fmla="*/ 1 h 35"/>
                  <a:gd name="T12" fmla="*/ 28 w 28"/>
                  <a:gd name="T13" fmla="*/ 0 h 35"/>
                  <a:gd name="T14" fmla="*/ 26 w 28"/>
                  <a:gd name="T15" fmla="*/ 0 h 35"/>
                  <a:gd name="T16" fmla="*/ 2 w 28"/>
                  <a:gd name="T17" fmla="*/ 0 h 35"/>
                  <a:gd name="T18" fmla="*/ 0 w 28"/>
                  <a:gd name="T19" fmla="*/ 0 h 35"/>
                  <a:gd name="T20" fmla="*/ 0 w 28"/>
                  <a:gd name="T21" fmla="*/ 1 h 35"/>
                  <a:gd name="T22" fmla="*/ 0 w 28"/>
                  <a:gd name="T23" fmla="*/ 4 h 35"/>
                  <a:gd name="T24" fmla="*/ 0 w 28"/>
                  <a:gd name="T25" fmla="*/ 5 h 35"/>
                  <a:gd name="T26" fmla="*/ 2 w 28"/>
                  <a:gd name="T27" fmla="*/ 6 h 35"/>
                  <a:gd name="T28" fmla="*/ 10 w 28"/>
                  <a:gd name="T29" fmla="*/ 6 h 35"/>
                  <a:gd name="T30" fmla="*/ 11 w 28"/>
                  <a:gd name="T31" fmla="*/ 6 h 35"/>
                  <a:gd name="T32" fmla="*/ 11 w 28"/>
                  <a:gd name="T33" fmla="*/ 34 h 35"/>
                  <a:gd name="T34" fmla="*/ 11 w 28"/>
                  <a:gd name="T35" fmla="*/ 35 h 35"/>
                  <a:gd name="T36" fmla="*/ 18 w 28"/>
                  <a:gd name="T37" fmla="*/ 33 h 35"/>
                  <a:gd name="T38" fmla="*/ 18 w 28"/>
                  <a:gd name="T39" fmla="*/ 6 h 35"/>
                  <a:gd name="T40" fmla="*/ 18 w 28"/>
                  <a:gd name="T41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35">
                    <a:moveTo>
                      <a:pt x="18" y="6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8" y="6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9" name="Freeform 127"/>
              <p:cNvSpPr>
                <a:spLocks/>
              </p:cNvSpPr>
              <p:nvPr/>
            </p:nvSpPr>
            <p:spPr bwMode="auto">
              <a:xfrm>
                <a:off x="3745" y="1900"/>
                <a:ext cx="66" cy="71"/>
              </a:xfrm>
              <a:custGeom>
                <a:avLst/>
                <a:gdLst>
                  <a:gd name="T0" fmla="*/ 28 w 28"/>
                  <a:gd name="T1" fmla="*/ 0 h 30"/>
                  <a:gd name="T2" fmla="*/ 26 w 28"/>
                  <a:gd name="T3" fmla="*/ 0 h 30"/>
                  <a:gd name="T4" fmla="*/ 23 w 28"/>
                  <a:gd name="T5" fmla="*/ 0 h 30"/>
                  <a:gd name="T6" fmla="*/ 21 w 28"/>
                  <a:gd name="T7" fmla="*/ 0 h 30"/>
                  <a:gd name="T8" fmla="*/ 21 w 28"/>
                  <a:gd name="T9" fmla="*/ 2 h 30"/>
                  <a:gd name="T10" fmla="*/ 21 w 28"/>
                  <a:gd name="T11" fmla="*/ 14 h 30"/>
                  <a:gd name="T12" fmla="*/ 21 w 28"/>
                  <a:gd name="T13" fmla="*/ 15 h 30"/>
                  <a:gd name="T14" fmla="*/ 8 w 28"/>
                  <a:gd name="T15" fmla="*/ 15 h 30"/>
                  <a:gd name="T16" fmla="*/ 7 w 28"/>
                  <a:gd name="T17" fmla="*/ 14 h 30"/>
                  <a:gd name="T18" fmla="*/ 7 w 28"/>
                  <a:gd name="T19" fmla="*/ 2 h 30"/>
                  <a:gd name="T20" fmla="*/ 7 w 28"/>
                  <a:gd name="T21" fmla="*/ 0 h 30"/>
                  <a:gd name="T22" fmla="*/ 5 w 28"/>
                  <a:gd name="T23" fmla="*/ 0 h 30"/>
                  <a:gd name="T24" fmla="*/ 2 w 28"/>
                  <a:gd name="T25" fmla="*/ 0 h 30"/>
                  <a:gd name="T26" fmla="*/ 1 w 28"/>
                  <a:gd name="T27" fmla="*/ 0 h 30"/>
                  <a:gd name="T28" fmla="*/ 0 w 28"/>
                  <a:gd name="T29" fmla="*/ 2 h 30"/>
                  <a:gd name="T30" fmla="*/ 0 w 28"/>
                  <a:gd name="T31" fmla="*/ 30 h 30"/>
                  <a:gd name="T32" fmla="*/ 7 w 28"/>
                  <a:gd name="T33" fmla="*/ 29 h 30"/>
                  <a:gd name="T34" fmla="*/ 7 w 28"/>
                  <a:gd name="T35" fmla="*/ 21 h 30"/>
                  <a:gd name="T36" fmla="*/ 7 w 28"/>
                  <a:gd name="T37" fmla="*/ 21 h 30"/>
                  <a:gd name="T38" fmla="*/ 21 w 28"/>
                  <a:gd name="T39" fmla="*/ 21 h 30"/>
                  <a:gd name="T40" fmla="*/ 21 w 28"/>
                  <a:gd name="T41" fmla="*/ 21 h 30"/>
                  <a:gd name="T42" fmla="*/ 21 w 28"/>
                  <a:gd name="T43" fmla="*/ 27 h 30"/>
                  <a:gd name="T44" fmla="*/ 28 w 28"/>
                  <a:gd name="T45" fmla="*/ 26 h 30"/>
                  <a:gd name="T46" fmla="*/ 28 w 28"/>
                  <a:gd name="T47" fmla="*/ 2 h 30"/>
                  <a:gd name="T48" fmla="*/ 28 w 28"/>
                  <a:gd name="T4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30">
                    <a:moveTo>
                      <a:pt x="28" y="0"/>
                    </a:moveTo>
                    <a:cubicBezTo>
                      <a:pt x="27" y="0"/>
                      <a:pt x="27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1"/>
                      <a:pt x="21" y="1"/>
                      <a:pt x="21" y="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0" name="Freeform 128"/>
              <p:cNvSpPr>
                <a:spLocks/>
              </p:cNvSpPr>
              <p:nvPr/>
            </p:nvSpPr>
            <p:spPr bwMode="auto">
              <a:xfrm>
                <a:off x="3830" y="1900"/>
                <a:ext cx="17" cy="57"/>
              </a:xfrm>
              <a:custGeom>
                <a:avLst/>
                <a:gdLst>
                  <a:gd name="T0" fmla="*/ 7 w 7"/>
                  <a:gd name="T1" fmla="*/ 0 h 24"/>
                  <a:gd name="T2" fmla="*/ 6 w 7"/>
                  <a:gd name="T3" fmla="*/ 0 h 24"/>
                  <a:gd name="T4" fmla="*/ 2 w 7"/>
                  <a:gd name="T5" fmla="*/ 0 h 24"/>
                  <a:gd name="T6" fmla="*/ 1 w 7"/>
                  <a:gd name="T7" fmla="*/ 0 h 24"/>
                  <a:gd name="T8" fmla="*/ 0 w 7"/>
                  <a:gd name="T9" fmla="*/ 2 h 24"/>
                  <a:gd name="T10" fmla="*/ 0 w 7"/>
                  <a:gd name="T11" fmla="*/ 24 h 24"/>
                  <a:gd name="T12" fmla="*/ 7 w 7"/>
                  <a:gd name="T13" fmla="*/ 23 h 24"/>
                  <a:gd name="T14" fmla="*/ 7 w 7"/>
                  <a:gd name="T15" fmla="*/ 2 h 24"/>
                  <a:gd name="T16" fmla="*/ 7 w 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4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1" name="Freeform 129"/>
              <p:cNvSpPr>
                <a:spLocks/>
              </p:cNvSpPr>
              <p:nvPr/>
            </p:nvSpPr>
            <p:spPr bwMode="auto">
              <a:xfrm>
                <a:off x="3866" y="1900"/>
                <a:ext cx="43" cy="50"/>
              </a:xfrm>
              <a:custGeom>
                <a:avLst/>
                <a:gdLst>
                  <a:gd name="T0" fmla="*/ 16 w 18"/>
                  <a:gd name="T1" fmla="*/ 15 h 21"/>
                  <a:gd name="T2" fmla="*/ 12 w 18"/>
                  <a:gd name="T3" fmla="*/ 8 h 21"/>
                  <a:gd name="T4" fmla="*/ 10 w 18"/>
                  <a:gd name="T5" fmla="*/ 4 h 21"/>
                  <a:gd name="T6" fmla="*/ 8 w 18"/>
                  <a:gd name="T7" fmla="*/ 2 h 21"/>
                  <a:gd name="T8" fmla="*/ 8 w 18"/>
                  <a:gd name="T9" fmla="*/ 1 h 21"/>
                  <a:gd name="T10" fmla="*/ 8 w 18"/>
                  <a:gd name="T11" fmla="*/ 1 h 21"/>
                  <a:gd name="T12" fmla="*/ 7 w 18"/>
                  <a:gd name="T13" fmla="*/ 0 h 21"/>
                  <a:gd name="T14" fmla="*/ 5 w 18"/>
                  <a:gd name="T15" fmla="*/ 0 h 21"/>
                  <a:gd name="T16" fmla="*/ 2 w 18"/>
                  <a:gd name="T17" fmla="*/ 0 h 21"/>
                  <a:gd name="T18" fmla="*/ 1 w 18"/>
                  <a:gd name="T19" fmla="*/ 0 h 21"/>
                  <a:gd name="T20" fmla="*/ 1 w 18"/>
                  <a:gd name="T21" fmla="*/ 1 h 21"/>
                  <a:gd name="T22" fmla="*/ 1 w 18"/>
                  <a:gd name="T23" fmla="*/ 2 h 21"/>
                  <a:gd name="T24" fmla="*/ 0 w 18"/>
                  <a:gd name="T25" fmla="*/ 2 h 21"/>
                  <a:gd name="T26" fmla="*/ 0 w 18"/>
                  <a:gd name="T27" fmla="*/ 21 h 21"/>
                  <a:gd name="T28" fmla="*/ 7 w 18"/>
                  <a:gd name="T29" fmla="*/ 20 h 21"/>
                  <a:gd name="T30" fmla="*/ 7 w 18"/>
                  <a:gd name="T31" fmla="*/ 12 h 21"/>
                  <a:gd name="T32" fmla="*/ 12 w 18"/>
                  <a:gd name="T33" fmla="*/ 19 h 21"/>
                  <a:gd name="T34" fmla="*/ 18 w 18"/>
                  <a:gd name="T35" fmla="*/ 18 h 21"/>
                  <a:gd name="T36" fmla="*/ 16 w 18"/>
                  <a:gd name="T3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1">
                    <a:moveTo>
                      <a:pt x="16" y="15"/>
                    </a:moveTo>
                    <a:cubicBezTo>
                      <a:pt x="15" y="12"/>
                      <a:pt x="13" y="10"/>
                      <a:pt x="12" y="8"/>
                    </a:cubicBezTo>
                    <a:cubicBezTo>
                      <a:pt x="11" y="7"/>
                      <a:pt x="10" y="5"/>
                      <a:pt x="10" y="4"/>
                    </a:cubicBezTo>
                    <a:cubicBezTo>
                      <a:pt x="9" y="3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7"/>
                      <a:pt x="17" y="16"/>
                      <a:pt x="16" y="15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2" name="Freeform 130"/>
              <p:cNvSpPr>
                <a:spLocks/>
              </p:cNvSpPr>
              <p:nvPr/>
            </p:nvSpPr>
            <p:spPr bwMode="auto">
              <a:xfrm>
                <a:off x="3921" y="1900"/>
                <a:ext cx="14" cy="40"/>
              </a:xfrm>
              <a:custGeom>
                <a:avLst/>
                <a:gdLst>
                  <a:gd name="T0" fmla="*/ 6 w 6"/>
                  <a:gd name="T1" fmla="*/ 1 h 17"/>
                  <a:gd name="T2" fmla="*/ 4 w 6"/>
                  <a:gd name="T3" fmla="*/ 0 h 17"/>
                  <a:gd name="T4" fmla="*/ 1 w 6"/>
                  <a:gd name="T5" fmla="*/ 0 h 17"/>
                  <a:gd name="T6" fmla="*/ 0 w 6"/>
                  <a:gd name="T7" fmla="*/ 1 h 17"/>
                  <a:gd name="T8" fmla="*/ 0 w 6"/>
                  <a:gd name="T9" fmla="*/ 2 h 17"/>
                  <a:gd name="T10" fmla="*/ 0 w 6"/>
                  <a:gd name="T11" fmla="*/ 12 h 17"/>
                  <a:gd name="T12" fmla="*/ 0 w 6"/>
                  <a:gd name="T13" fmla="*/ 17 h 17"/>
                  <a:gd name="T14" fmla="*/ 6 w 6"/>
                  <a:gd name="T15" fmla="*/ 16 h 17"/>
                  <a:gd name="T16" fmla="*/ 6 w 6"/>
                  <a:gd name="T17" fmla="*/ 2 h 17"/>
                  <a:gd name="T18" fmla="*/ 6 w 6"/>
                  <a:gd name="T1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7">
                    <a:moveTo>
                      <a:pt x="6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0" y="14"/>
                      <a:pt x="0" y="16"/>
                      <a:pt x="0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3" name="Freeform 131"/>
              <p:cNvSpPr>
                <a:spLocks/>
              </p:cNvSpPr>
              <p:nvPr/>
            </p:nvSpPr>
            <p:spPr bwMode="auto">
              <a:xfrm>
                <a:off x="3957" y="1900"/>
                <a:ext cx="64" cy="35"/>
              </a:xfrm>
              <a:custGeom>
                <a:avLst/>
                <a:gdLst>
                  <a:gd name="T0" fmla="*/ 25 w 27"/>
                  <a:gd name="T1" fmla="*/ 0 h 15"/>
                  <a:gd name="T2" fmla="*/ 21 w 27"/>
                  <a:gd name="T3" fmla="*/ 0 h 15"/>
                  <a:gd name="T4" fmla="*/ 19 w 27"/>
                  <a:gd name="T5" fmla="*/ 0 h 15"/>
                  <a:gd name="T6" fmla="*/ 18 w 27"/>
                  <a:gd name="T7" fmla="*/ 1 h 15"/>
                  <a:gd name="T8" fmla="*/ 13 w 27"/>
                  <a:gd name="T9" fmla="*/ 7 h 15"/>
                  <a:gd name="T10" fmla="*/ 7 w 27"/>
                  <a:gd name="T11" fmla="*/ 13 h 15"/>
                  <a:gd name="T12" fmla="*/ 7 w 27"/>
                  <a:gd name="T13" fmla="*/ 2 h 15"/>
                  <a:gd name="T14" fmla="*/ 7 w 27"/>
                  <a:gd name="T15" fmla="*/ 0 h 15"/>
                  <a:gd name="T16" fmla="*/ 6 w 27"/>
                  <a:gd name="T17" fmla="*/ 0 h 15"/>
                  <a:gd name="T18" fmla="*/ 2 w 27"/>
                  <a:gd name="T19" fmla="*/ 0 h 15"/>
                  <a:gd name="T20" fmla="*/ 1 w 27"/>
                  <a:gd name="T21" fmla="*/ 0 h 15"/>
                  <a:gd name="T22" fmla="*/ 0 w 27"/>
                  <a:gd name="T23" fmla="*/ 2 h 15"/>
                  <a:gd name="T24" fmla="*/ 0 w 27"/>
                  <a:gd name="T25" fmla="*/ 15 h 15"/>
                  <a:gd name="T26" fmla="*/ 17 w 27"/>
                  <a:gd name="T27" fmla="*/ 12 h 15"/>
                  <a:gd name="T28" fmla="*/ 26 w 27"/>
                  <a:gd name="T29" fmla="*/ 2 h 15"/>
                  <a:gd name="T30" fmla="*/ 25 w 27"/>
                  <a:gd name="T3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15">
                    <a:moveTo>
                      <a:pt x="2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9" y="1"/>
                      <a:pt x="18" y="1"/>
                    </a:cubicBezTo>
                    <a:cubicBezTo>
                      <a:pt x="17" y="3"/>
                      <a:pt x="15" y="5"/>
                      <a:pt x="13" y="7"/>
                    </a:cubicBezTo>
                    <a:cubicBezTo>
                      <a:pt x="11" y="9"/>
                      <a:pt x="9" y="11"/>
                      <a:pt x="7" y="1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1"/>
                      <a:pt x="27" y="0"/>
                      <a:pt x="25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4" name="Freeform 132"/>
              <p:cNvSpPr>
                <a:spLocks/>
              </p:cNvSpPr>
              <p:nvPr/>
            </p:nvSpPr>
            <p:spPr bwMode="auto">
              <a:xfrm>
                <a:off x="3695" y="1978"/>
                <a:ext cx="12" cy="3"/>
              </a:xfrm>
              <a:custGeom>
                <a:avLst/>
                <a:gdLst>
                  <a:gd name="T0" fmla="*/ 12 w 12"/>
                  <a:gd name="T1" fmla="*/ 0 h 3"/>
                  <a:gd name="T2" fmla="*/ 12 w 12"/>
                  <a:gd name="T3" fmla="*/ 0 h 3"/>
                  <a:gd name="T4" fmla="*/ 0 w 12"/>
                  <a:gd name="T5" fmla="*/ 3 h 3"/>
                  <a:gd name="T6" fmla="*/ 12 w 12"/>
                  <a:gd name="T7" fmla="*/ 0 h 3"/>
                  <a:gd name="T8" fmla="*/ 12 w 1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lnTo>
                      <a:pt x="12" y="0"/>
                    </a:lnTo>
                    <a:lnTo>
                      <a:pt x="0" y="3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1D2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5" name="Freeform 133"/>
              <p:cNvSpPr>
                <a:spLocks/>
              </p:cNvSpPr>
              <p:nvPr/>
            </p:nvSpPr>
            <p:spPr bwMode="auto">
              <a:xfrm>
                <a:off x="3695" y="1978"/>
                <a:ext cx="12" cy="3"/>
              </a:xfrm>
              <a:custGeom>
                <a:avLst/>
                <a:gdLst>
                  <a:gd name="T0" fmla="*/ 12 w 12"/>
                  <a:gd name="T1" fmla="*/ 0 h 3"/>
                  <a:gd name="T2" fmla="*/ 12 w 12"/>
                  <a:gd name="T3" fmla="*/ 0 h 3"/>
                  <a:gd name="T4" fmla="*/ 0 w 12"/>
                  <a:gd name="T5" fmla="*/ 3 h 3"/>
                  <a:gd name="T6" fmla="*/ 12 w 12"/>
                  <a:gd name="T7" fmla="*/ 0 h 3"/>
                  <a:gd name="T8" fmla="*/ 12 w 1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lnTo>
                      <a:pt x="12" y="0"/>
                    </a:lnTo>
                    <a:lnTo>
                      <a:pt x="0" y="3"/>
                    </a:lnTo>
                    <a:lnTo>
                      <a:pt x="12" y="0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6" name="Freeform 134"/>
              <p:cNvSpPr>
                <a:spLocks/>
              </p:cNvSpPr>
              <p:nvPr/>
            </p:nvSpPr>
            <p:spPr bwMode="auto">
              <a:xfrm>
                <a:off x="3690" y="1978"/>
                <a:ext cx="17" cy="10"/>
              </a:xfrm>
              <a:custGeom>
                <a:avLst/>
                <a:gdLst>
                  <a:gd name="T0" fmla="*/ 7 w 7"/>
                  <a:gd name="T1" fmla="*/ 0 h 4"/>
                  <a:gd name="T2" fmla="*/ 2 w 7"/>
                  <a:gd name="T3" fmla="*/ 1 h 4"/>
                  <a:gd name="T4" fmla="*/ 0 w 7"/>
                  <a:gd name="T5" fmla="*/ 2 h 4"/>
                  <a:gd name="T6" fmla="*/ 0 w 7"/>
                  <a:gd name="T7" fmla="*/ 3 h 4"/>
                  <a:gd name="T8" fmla="*/ 1 w 7"/>
                  <a:gd name="T9" fmla="*/ 4 h 4"/>
                  <a:gd name="T10" fmla="*/ 5 w 7"/>
                  <a:gd name="T11" fmla="*/ 4 h 4"/>
                  <a:gd name="T12" fmla="*/ 6 w 7"/>
                  <a:gd name="T13" fmla="*/ 3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B4C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7" name="Freeform 135"/>
              <p:cNvSpPr>
                <a:spLocks/>
              </p:cNvSpPr>
              <p:nvPr/>
            </p:nvSpPr>
            <p:spPr bwMode="auto">
              <a:xfrm>
                <a:off x="3690" y="1978"/>
                <a:ext cx="17" cy="5"/>
              </a:xfrm>
              <a:custGeom>
                <a:avLst/>
                <a:gdLst>
                  <a:gd name="T0" fmla="*/ 17 w 17"/>
                  <a:gd name="T1" fmla="*/ 0 h 5"/>
                  <a:gd name="T2" fmla="*/ 0 w 17"/>
                  <a:gd name="T3" fmla="*/ 5 h 5"/>
                  <a:gd name="T4" fmla="*/ 0 w 17"/>
                  <a:gd name="T5" fmla="*/ 5 h 5"/>
                  <a:gd name="T6" fmla="*/ 5 w 17"/>
                  <a:gd name="T7" fmla="*/ 3 h 5"/>
                  <a:gd name="T8" fmla="*/ 17 w 1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">
                    <a:moveTo>
                      <a:pt x="17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8" name="Freeform 136"/>
              <p:cNvSpPr>
                <a:spLocks/>
              </p:cNvSpPr>
              <p:nvPr/>
            </p:nvSpPr>
            <p:spPr bwMode="auto">
              <a:xfrm>
                <a:off x="3690" y="1978"/>
                <a:ext cx="17" cy="5"/>
              </a:xfrm>
              <a:custGeom>
                <a:avLst/>
                <a:gdLst>
                  <a:gd name="T0" fmla="*/ 17 w 17"/>
                  <a:gd name="T1" fmla="*/ 0 h 5"/>
                  <a:gd name="T2" fmla="*/ 0 w 17"/>
                  <a:gd name="T3" fmla="*/ 5 h 5"/>
                  <a:gd name="T4" fmla="*/ 0 w 17"/>
                  <a:gd name="T5" fmla="*/ 5 h 5"/>
                  <a:gd name="T6" fmla="*/ 5 w 17"/>
                  <a:gd name="T7" fmla="*/ 3 h 5"/>
                  <a:gd name="T8" fmla="*/ 17 w 1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">
                    <a:moveTo>
                      <a:pt x="17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9" name="Freeform 137"/>
              <p:cNvSpPr>
                <a:spLocks/>
              </p:cNvSpPr>
              <p:nvPr/>
            </p:nvSpPr>
            <p:spPr bwMode="auto">
              <a:xfrm>
                <a:off x="3795" y="1962"/>
                <a:ext cx="16" cy="2"/>
              </a:xfrm>
              <a:custGeom>
                <a:avLst/>
                <a:gdLst>
                  <a:gd name="T0" fmla="*/ 16 w 16"/>
                  <a:gd name="T1" fmla="*/ 0 h 2"/>
                  <a:gd name="T2" fmla="*/ 16 w 16"/>
                  <a:gd name="T3" fmla="*/ 0 h 2"/>
                  <a:gd name="T4" fmla="*/ 0 w 16"/>
                  <a:gd name="T5" fmla="*/ 2 h 2"/>
                  <a:gd name="T6" fmla="*/ 0 w 16"/>
                  <a:gd name="T7" fmla="*/ 2 h 2"/>
                  <a:gd name="T8" fmla="*/ 16 w 16"/>
                  <a:gd name="T9" fmla="*/ 0 h 2"/>
                  <a:gd name="T10" fmla="*/ 16 w 1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">
                    <a:moveTo>
                      <a:pt x="16" y="0"/>
                    </a:moveTo>
                    <a:lnTo>
                      <a:pt x="1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1D2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0" name="Freeform 138"/>
              <p:cNvSpPr>
                <a:spLocks/>
              </p:cNvSpPr>
              <p:nvPr/>
            </p:nvSpPr>
            <p:spPr bwMode="auto">
              <a:xfrm>
                <a:off x="3795" y="1962"/>
                <a:ext cx="16" cy="2"/>
              </a:xfrm>
              <a:custGeom>
                <a:avLst/>
                <a:gdLst>
                  <a:gd name="T0" fmla="*/ 16 w 16"/>
                  <a:gd name="T1" fmla="*/ 0 h 2"/>
                  <a:gd name="T2" fmla="*/ 16 w 16"/>
                  <a:gd name="T3" fmla="*/ 0 h 2"/>
                  <a:gd name="T4" fmla="*/ 0 w 16"/>
                  <a:gd name="T5" fmla="*/ 2 h 2"/>
                  <a:gd name="T6" fmla="*/ 0 w 16"/>
                  <a:gd name="T7" fmla="*/ 2 h 2"/>
                  <a:gd name="T8" fmla="*/ 16 w 16"/>
                  <a:gd name="T9" fmla="*/ 0 h 2"/>
                  <a:gd name="T10" fmla="*/ 16 w 1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">
                    <a:moveTo>
                      <a:pt x="16" y="0"/>
                    </a:moveTo>
                    <a:lnTo>
                      <a:pt x="1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6" y="0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1" name="Freeform 139"/>
              <p:cNvSpPr>
                <a:spLocks/>
              </p:cNvSpPr>
              <p:nvPr/>
            </p:nvSpPr>
            <p:spPr bwMode="auto">
              <a:xfrm>
                <a:off x="3795" y="1962"/>
                <a:ext cx="16" cy="26"/>
              </a:xfrm>
              <a:custGeom>
                <a:avLst/>
                <a:gdLst>
                  <a:gd name="T0" fmla="*/ 7 w 7"/>
                  <a:gd name="T1" fmla="*/ 0 h 11"/>
                  <a:gd name="T2" fmla="*/ 0 w 7"/>
                  <a:gd name="T3" fmla="*/ 1 h 11"/>
                  <a:gd name="T4" fmla="*/ 0 w 7"/>
                  <a:gd name="T5" fmla="*/ 9 h 11"/>
                  <a:gd name="T6" fmla="*/ 2 w 7"/>
                  <a:gd name="T7" fmla="*/ 11 h 11"/>
                  <a:gd name="T8" fmla="*/ 5 w 7"/>
                  <a:gd name="T9" fmla="*/ 11 h 11"/>
                  <a:gd name="T10" fmla="*/ 7 w 7"/>
                  <a:gd name="T11" fmla="*/ 10 h 11"/>
                  <a:gd name="T12" fmla="*/ 7 w 7"/>
                  <a:gd name="T13" fmla="*/ 8 h 11"/>
                  <a:gd name="T14" fmla="*/ 7 w 7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9"/>
                      <a:pt x="7" y="8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B4C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2" name="Freeform 140"/>
              <p:cNvSpPr>
                <a:spLocks/>
              </p:cNvSpPr>
              <p:nvPr/>
            </p:nvSpPr>
            <p:spPr bwMode="auto">
              <a:xfrm>
                <a:off x="3745" y="1969"/>
                <a:ext cx="16" cy="19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1 h 8"/>
                  <a:gd name="T4" fmla="*/ 0 w 7"/>
                  <a:gd name="T5" fmla="*/ 5 h 8"/>
                  <a:gd name="T6" fmla="*/ 1 w 7"/>
                  <a:gd name="T7" fmla="*/ 7 h 8"/>
                  <a:gd name="T8" fmla="*/ 2 w 7"/>
                  <a:gd name="T9" fmla="*/ 8 h 8"/>
                  <a:gd name="T10" fmla="*/ 5 w 7"/>
                  <a:gd name="T11" fmla="*/ 8 h 8"/>
                  <a:gd name="T12" fmla="*/ 7 w 7"/>
                  <a:gd name="T13" fmla="*/ 7 h 8"/>
                  <a:gd name="T14" fmla="*/ 7 w 7"/>
                  <a:gd name="T15" fmla="*/ 5 h 8"/>
                  <a:gd name="T16" fmla="*/ 7 w 7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8"/>
                      <a:pt x="2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B4C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3" name="Freeform 141"/>
              <p:cNvSpPr>
                <a:spLocks/>
              </p:cNvSpPr>
              <p:nvPr/>
            </p:nvSpPr>
            <p:spPr bwMode="auto">
              <a:xfrm>
                <a:off x="3830" y="1954"/>
                <a:ext cx="17" cy="3"/>
              </a:xfrm>
              <a:custGeom>
                <a:avLst/>
                <a:gdLst>
                  <a:gd name="T0" fmla="*/ 17 w 17"/>
                  <a:gd name="T1" fmla="*/ 0 h 3"/>
                  <a:gd name="T2" fmla="*/ 17 w 17"/>
                  <a:gd name="T3" fmla="*/ 0 h 3"/>
                  <a:gd name="T4" fmla="*/ 0 w 17"/>
                  <a:gd name="T5" fmla="*/ 3 h 3"/>
                  <a:gd name="T6" fmla="*/ 0 w 17"/>
                  <a:gd name="T7" fmla="*/ 3 h 3"/>
                  <a:gd name="T8" fmla="*/ 17 w 17"/>
                  <a:gd name="T9" fmla="*/ 0 h 3"/>
                  <a:gd name="T10" fmla="*/ 17 w 1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">
                    <a:moveTo>
                      <a:pt x="17" y="0"/>
                    </a:moveTo>
                    <a:lnTo>
                      <a:pt x="17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1D2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4" name="Freeform 142"/>
              <p:cNvSpPr>
                <a:spLocks/>
              </p:cNvSpPr>
              <p:nvPr/>
            </p:nvSpPr>
            <p:spPr bwMode="auto">
              <a:xfrm>
                <a:off x="3830" y="1954"/>
                <a:ext cx="17" cy="3"/>
              </a:xfrm>
              <a:custGeom>
                <a:avLst/>
                <a:gdLst>
                  <a:gd name="T0" fmla="*/ 17 w 17"/>
                  <a:gd name="T1" fmla="*/ 0 h 3"/>
                  <a:gd name="T2" fmla="*/ 17 w 17"/>
                  <a:gd name="T3" fmla="*/ 0 h 3"/>
                  <a:gd name="T4" fmla="*/ 0 w 17"/>
                  <a:gd name="T5" fmla="*/ 3 h 3"/>
                  <a:gd name="T6" fmla="*/ 0 w 17"/>
                  <a:gd name="T7" fmla="*/ 3 h 3"/>
                  <a:gd name="T8" fmla="*/ 17 w 17"/>
                  <a:gd name="T9" fmla="*/ 0 h 3"/>
                  <a:gd name="T10" fmla="*/ 17 w 1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">
                    <a:moveTo>
                      <a:pt x="17" y="0"/>
                    </a:moveTo>
                    <a:lnTo>
                      <a:pt x="17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7" y="0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5" name="Freeform 143"/>
              <p:cNvSpPr>
                <a:spLocks/>
              </p:cNvSpPr>
              <p:nvPr/>
            </p:nvSpPr>
            <p:spPr bwMode="auto">
              <a:xfrm>
                <a:off x="3830" y="1954"/>
                <a:ext cx="17" cy="34"/>
              </a:xfrm>
              <a:custGeom>
                <a:avLst/>
                <a:gdLst>
                  <a:gd name="T0" fmla="*/ 7 w 7"/>
                  <a:gd name="T1" fmla="*/ 0 h 14"/>
                  <a:gd name="T2" fmla="*/ 0 w 7"/>
                  <a:gd name="T3" fmla="*/ 1 h 14"/>
                  <a:gd name="T4" fmla="*/ 0 w 7"/>
                  <a:gd name="T5" fmla="*/ 12 h 14"/>
                  <a:gd name="T6" fmla="*/ 1 w 7"/>
                  <a:gd name="T7" fmla="*/ 13 h 14"/>
                  <a:gd name="T8" fmla="*/ 2 w 7"/>
                  <a:gd name="T9" fmla="*/ 14 h 14"/>
                  <a:gd name="T10" fmla="*/ 6 w 7"/>
                  <a:gd name="T11" fmla="*/ 14 h 14"/>
                  <a:gd name="T12" fmla="*/ 7 w 7"/>
                  <a:gd name="T13" fmla="*/ 13 h 14"/>
                  <a:gd name="T14" fmla="*/ 7 w 7"/>
                  <a:gd name="T15" fmla="*/ 12 h 14"/>
                  <a:gd name="T16" fmla="*/ 7 w 7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4">
                    <a:moveTo>
                      <a:pt x="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B4C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6" name="Freeform 144"/>
              <p:cNvSpPr>
                <a:spLocks/>
              </p:cNvSpPr>
              <p:nvPr/>
            </p:nvSpPr>
            <p:spPr bwMode="auto">
              <a:xfrm>
                <a:off x="3866" y="1947"/>
                <a:ext cx="17" cy="41"/>
              </a:xfrm>
              <a:custGeom>
                <a:avLst/>
                <a:gdLst>
                  <a:gd name="T0" fmla="*/ 7 w 7"/>
                  <a:gd name="T1" fmla="*/ 0 h 17"/>
                  <a:gd name="T2" fmla="*/ 0 w 7"/>
                  <a:gd name="T3" fmla="*/ 1 h 17"/>
                  <a:gd name="T4" fmla="*/ 0 w 7"/>
                  <a:gd name="T5" fmla="*/ 15 h 17"/>
                  <a:gd name="T6" fmla="*/ 1 w 7"/>
                  <a:gd name="T7" fmla="*/ 16 h 17"/>
                  <a:gd name="T8" fmla="*/ 2 w 7"/>
                  <a:gd name="T9" fmla="*/ 17 h 17"/>
                  <a:gd name="T10" fmla="*/ 5 w 7"/>
                  <a:gd name="T11" fmla="*/ 17 h 17"/>
                  <a:gd name="T12" fmla="*/ 7 w 7"/>
                  <a:gd name="T13" fmla="*/ 16 h 17"/>
                  <a:gd name="T14" fmla="*/ 7 w 7"/>
                  <a:gd name="T15" fmla="*/ 14 h 17"/>
                  <a:gd name="T16" fmla="*/ 7 w 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7">
                    <a:moveTo>
                      <a:pt x="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7" y="14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B4C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7" name="Freeform 145"/>
              <p:cNvSpPr>
                <a:spLocks/>
              </p:cNvSpPr>
              <p:nvPr/>
            </p:nvSpPr>
            <p:spPr bwMode="auto">
              <a:xfrm>
                <a:off x="3895" y="1938"/>
                <a:ext cx="40" cy="50"/>
              </a:xfrm>
              <a:custGeom>
                <a:avLst/>
                <a:gdLst>
                  <a:gd name="T0" fmla="*/ 17 w 17"/>
                  <a:gd name="T1" fmla="*/ 0 h 21"/>
                  <a:gd name="T2" fmla="*/ 17 w 17"/>
                  <a:gd name="T3" fmla="*/ 0 h 21"/>
                  <a:gd name="T4" fmla="*/ 11 w 17"/>
                  <a:gd name="T5" fmla="*/ 1 h 21"/>
                  <a:gd name="T6" fmla="*/ 11 w 17"/>
                  <a:gd name="T7" fmla="*/ 2 h 21"/>
                  <a:gd name="T8" fmla="*/ 11 w 17"/>
                  <a:gd name="T9" fmla="*/ 6 h 21"/>
                  <a:gd name="T10" fmla="*/ 11 w 17"/>
                  <a:gd name="T11" fmla="*/ 8 h 21"/>
                  <a:gd name="T12" fmla="*/ 11 w 17"/>
                  <a:gd name="T13" fmla="*/ 9 h 21"/>
                  <a:gd name="T14" fmla="*/ 11 w 17"/>
                  <a:gd name="T15" fmla="*/ 9 h 21"/>
                  <a:gd name="T16" fmla="*/ 11 w 17"/>
                  <a:gd name="T17" fmla="*/ 9 h 21"/>
                  <a:gd name="T18" fmla="*/ 6 w 17"/>
                  <a:gd name="T19" fmla="*/ 2 h 21"/>
                  <a:gd name="T20" fmla="*/ 6 w 17"/>
                  <a:gd name="T21" fmla="*/ 2 h 21"/>
                  <a:gd name="T22" fmla="*/ 6 w 17"/>
                  <a:gd name="T23" fmla="*/ 2 h 21"/>
                  <a:gd name="T24" fmla="*/ 6 w 17"/>
                  <a:gd name="T25" fmla="*/ 2 h 21"/>
                  <a:gd name="T26" fmla="*/ 0 w 17"/>
                  <a:gd name="T27" fmla="*/ 3 h 21"/>
                  <a:gd name="T28" fmla="*/ 0 w 17"/>
                  <a:gd name="T29" fmla="*/ 3 h 21"/>
                  <a:gd name="T30" fmla="*/ 10 w 17"/>
                  <a:gd name="T31" fmla="*/ 19 h 21"/>
                  <a:gd name="T32" fmla="*/ 11 w 17"/>
                  <a:gd name="T33" fmla="*/ 20 h 21"/>
                  <a:gd name="T34" fmla="*/ 12 w 17"/>
                  <a:gd name="T35" fmla="*/ 21 h 21"/>
                  <a:gd name="T36" fmla="*/ 15 w 17"/>
                  <a:gd name="T37" fmla="*/ 21 h 21"/>
                  <a:gd name="T38" fmla="*/ 16 w 17"/>
                  <a:gd name="T39" fmla="*/ 21 h 21"/>
                  <a:gd name="T40" fmla="*/ 17 w 17"/>
                  <a:gd name="T41" fmla="*/ 20 h 21"/>
                  <a:gd name="T42" fmla="*/ 17 w 17"/>
                  <a:gd name="T43" fmla="*/ 18 h 21"/>
                  <a:gd name="T44" fmla="*/ 17 w 17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21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9" y="7"/>
                      <a:pt x="8" y="4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0"/>
                      <a:pt x="10" y="20"/>
                      <a:pt x="11" y="20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1"/>
                      <a:pt x="17" y="21"/>
                      <a:pt x="17" y="20"/>
                    </a:cubicBezTo>
                    <a:cubicBezTo>
                      <a:pt x="17" y="20"/>
                      <a:pt x="17" y="19"/>
                      <a:pt x="17" y="18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B4C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8" name="Freeform 146"/>
              <p:cNvSpPr>
                <a:spLocks/>
              </p:cNvSpPr>
              <p:nvPr/>
            </p:nvSpPr>
            <p:spPr bwMode="auto">
              <a:xfrm>
                <a:off x="3895" y="1943"/>
                <a:ext cx="14" cy="2"/>
              </a:xfrm>
              <a:custGeom>
                <a:avLst/>
                <a:gdLst>
                  <a:gd name="T0" fmla="*/ 14 w 14"/>
                  <a:gd name="T1" fmla="*/ 0 h 2"/>
                  <a:gd name="T2" fmla="*/ 0 w 14"/>
                  <a:gd name="T3" fmla="*/ 2 h 2"/>
                  <a:gd name="T4" fmla="*/ 0 w 14"/>
                  <a:gd name="T5" fmla="*/ 2 h 2"/>
                  <a:gd name="T6" fmla="*/ 14 w 14"/>
                  <a:gd name="T7" fmla="*/ 0 h 2"/>
                  <a:gd name="T8" fmla="*/ 14 w 1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9" name="Freeform 147"/>
              <p:cNvSpPr>
                <a:spLocks/>
              </p:cNvSpPr>
              <p:nvPr/>
            </p:nvSpPr>
            <p:spPr bwMode="auto">
              <a:xfrm>
                <a:off x="3895" y="1943"/>
                <a:ext cx="14" cy="2"/>
              </a:xfrm>
              <a:custGeom>
                <a:avLst/>
                <a:gdLst>
                  <a:gd name="T0" fmla="*/ 14 w 14"/>
                  <a:gd name="T1" fmla="*/ 0 h 2"/>
                  <a:gd name="T2" fmla="*/ 0 w 14"/>
                  <a:gd name="T3" fmla="*/ 2 h 2"/>
                  <a:gd name="T4" fmla="*/ 0 w 14"/>
                  <a:gd name="T5" fmla="*/ 2 h 2"/>
                  <a:gd name="T6" fmla="*/ 14 w 14"/>
                  <a:gd name="T7" fmla="*/ 0 h 2"/>
                  <a:gd name="T8" fmla="*/ 14 w 1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4" y="0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0" name="Freeform 148"/>
              <p:cNvSpPr>
                <a:spLocks/>
              </p:cNvSpPr>
              <p:nvPr/>
            </p:nvSpPr>
            <p:spPr bwMode="auto">
              <a:xfrm>
                <a:off x="3957" y="1928"/>
                <a:ext cx="66" cy="60"/>
              </a:xfrm>
              <a:custGeom>
                <a:avLst/>
                <a:gdLst>
                  <a:gd name="T0" fmla="*/ 17 w 28"/>
                  <a:gd name="T1" fmla="*/ 0 h 25"/>
                  <a:gd name="T2" fmla="*/ 0 w 28"/>
                  <a:gd name="T3" fmla="*/ 3 h 25"/>
                  <a:gd name="T4" fmla="*/ 0 w 28"/>
                  <a:gd name="T5" fmla="*/ 22 h 25"/>
                  <a:gd name="T6" fmla="*/ 1 w 28"/>
                  <a:gd name="T7" fmla="*/ 24 h 25"/>
                  <a:gd name="T8" fmla="*/ 2 w 28"/>
                  <a:gd name="T9" fmla="*/ 25 h 25"/>
                  <a:gd name="T10" fmla="*/ 6 w 28"/>
                  <a:gd name="T11" fmla="*/ 25 h 25"/>
                  <a:gd name="T12" fmla="*/ 7 w 28"/>
                  <a:gd name="T13" fmla="*/ 24 h 25"/>
                  <a:gd name="T14" fmla="*/ 7 w 28"/>
                  <a:gd name="T15" fmla="*/ 23 h 25"/>
                  <a:gd name="T16" fmla="*/ 7 w 28"/>
                  <a:gd name="T17" fmla="*/ 8 h 25"/>
                  <a:gd name="T18" fmla="*/ 8 w 28"/>
                  <a:gd name="T19" fmla="*/ 8 h 25"/>
                  <a:gd name="T20" fmla="*/ 9 w 28"/>
                  <a:gd name="T21" fmla="*/ 10 h 25"/>
                  <a:gd name="T22" fmla="*/ 13 w 28"/>
                  <a:gd name="T23" fmla="*/ 15 h 25"/>
                  <a:gd name="T24" fmla="*/ 19 w 28"/>
                  <a:gd name="T25" fmla="*/ 24 h 25"/>
                  <a:gd name="T26" fmla="*/ 20 w 28"/>
                  <a:gd name="T27" fmla="*/ 24 h 25"/>
                  <a:gd name="T28" fmla="*/ 21 w 28"/>
                  <a:gd name="T29" fmla="*/ 25 h 25"/>
                  <a:gd name="T30" fmla="*/ 26 w 28"/>
                  <a:gd name="T31" fmla="*/ 25 h 25"/>
                  <a:gd name="T32" fmla="*/ 28 w 28"/>
                  <a:gd name="T33" fmla="*/ 24 h 25"/>
                  <a:gd name="T34" fmla="*/ 27 w 28"/>
                  <a:gd name="T35" fmla="*/ 22 h 25"/>
                  <a:gd name="T36" fmla="*/ 13 w 28"/>
                  <a:gd name="T37" fmla="*/ 4 h 25"/>
                  <a:gd name="T38" fmla="*/ 17 w 28"/>
                  <a:gd name="T3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5">
                    <a:moveTo>
                      <a:pt x="17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7" y="25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10"/>
                    </a:cubicBezTo>
                    <a:cubicBezTo>
                      <a:pt x="10" y="11"/>
                      <a:pt x="11" y="13"/>
                      <a:pt x="13" y="15"/>
                    </a:cubicBezTo>
                    <a:cubicBezTo>
                      <a:pt x="14" y="17"/>
                      <a:pt x="16" y="20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7" y="25"/>
                      <a:pt x="27" y="25"/>
                      <a:pt x="28" y="24"/>
                    </a:cubicBezTo>
                    <a:cubicBezTo>
                      <a:pt x="28" y="24"/>
                      <a:pt x="28" y="23"/>
                      <a:pt x="27" y="2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B4C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3" name="组合 202"/>
          <p:cNvGrpSpPr/>
          <p:nvPr/>
        </p:nvGrpSpPr>
        <p:grpSpPr>
          <a:xfrm>
            <a:off x="1882684" y="1683225"/>
            <a:ext cx="4459511" cy="1461509"/>
            <a:chOff x="6860707" y="2537593"/>
            <a:chExt cx="4459511" cy="1461509"/>
          </a:xfrm>
        </p:grpSpPr>
        <p:sp>
          <p:nvSpPr>
            <p:cNvPr id="204" name="文本框 203"/>
            <p:cNvSpPr txBox="1"/>
            <p:nvPr/>
          </p:nvSpPr>
          <p:spPr>
            <a:xfrm>
              <a:off x="6870214" y="2537593"/>
              <a:ext cx="44500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在此添加标题</a:t>
              </a:r>
            </a:p>
          </p:txBody>
        </p:sp>
        <p:cxnSp>
          <p:nvCxnSpPr>
            <p:cNvPr id="205" name="直接连接符 204"/>
            <p:cNvCxnSpPr/>
            <p:nvPr/>
          </p:nvCxnSpPr>
          <p:spPr>
            <a:xfrm>
              <a:off x="6958314" y="3067677"/>
              <a:ext cx="242952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本框 205"/>
            <p:cNvSpPr txBox="1"/>
            <p:nvPr/>
          </p:nvSpPr>
          <p:spPr>
            <a:xfrm>
              <a:off x="6860707" y="3168105"/>
              <a:ext cx="319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创意多边形拼接图表</a:t>
            </a:r>
          </a:p>
        </p:txBody>
      </p:sp>
    </p:spTree>
    <p:extLst>
      <p:ext uri="{BB962C8B-B14F-4D97-AF65-F5344CB8AC3E}">
        <p14:creationId xmlns:p14="http://schemas.microsoft.com/office/powerpoint/2010/main" val="109514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椭圆 615"/>
          <p:cNvSpPr/>
          <p:nvPr/>
        </p:nvSpPr>
        <p:spPr>
          <a:xfrm>
            <a:off x="5047426" y="5840733"/>
            <a:ext cx="6954074" cy="69229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00000"/>
                  <a:alpha val="60000"/>
                </a:schemeClr>
              </a:gs>
              <a:gs pos="44000">
                <a:schemeClr val="tx1">
                  <a:alpha val="28000"/>
                </a:schemeClr>
              </a:gs>
              <a:gs pos="100000">
                <a:srgbClr val="D7D7D7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0" name="Freeform 6"/>
          <p:cNvSpPr>
            <a:spLocks/>
          </p:cNvSpPr>
          <p:nvPr/>
        </p:nvSpPr>
        <p:spPr bwMode="auto">
          <a:xfrm>
            <a:off x="10079456" y="2720011"/>
            <a:ext cx="985957" cy="1387711"/>
          </a:xfrm>
          <a:custGeom>
            <a:avLst/>
            <a:gdLst>
              <a:gd name="T0" fmla="*/ 386 w 535"/>
              <a:gd name="T1" fmla="*/ 514 h 753"/>
              <a:gd name="T2" fmla="*/ 370 w 535"/>
              <a:gd name="T3" fmla="*/ 582 h 753"/>
              <a:gd name="T4" fmla="*/ 417 w 535"/>
              <a:gd name="T5" fmla="*/ 642 h 753"/>
              <a:gd name="T6" fmla="*/ 362 w 535"/>
              <a:gd name="T7" fmla="*/ 753 h 753"/>
              <a:gd name="T8" fmla="*/ 0 w 535"/>
              <a:gd name="T9" fmla="*/ 554 h 753"/>
              <a:gd name="T10" fmla="*/ 417 w 535"/>
              <a:gd name="T11" fmla="*/ 0 h 753"/>
              <a:gd name="T12" fmla="*/ 396 w 535"/>
              <a:gd name="T13" fmla="*/ 142 h 753"/>
              <a:gd name="T14" fmla="*/ 535 w 535"/>
              <a:gd name="T15" fmla="*/ 414 h 753"/>
              <a:gd name="T16" fmla="*/ 493 w 535"/>
              <a:gd name="T17" fmla="*/ 507 h 753"/>
              <a:gd name="T18" fmla="*/ 386 w 535"/>
              <a:gd name="T19" fmla="*/ 514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5" h="753">
                <a:moveTo>
                  <a:pt x="386" y="514"/>
                </a:moveTo>
                <a:lnTo>
                  <a:pt x="370" y="582"/>
                </a:lnTo>
                <a:lnTo>
                  <a:pt x="417" y="642"/>
                </a:lnTo>
                <a:lnTo>
                  <a:pt x="362" y="753"/>
                </a:lnTo>
                <a:lnTo>
                  <a:pt x="0" y="554"/>
                </a:lnTo>
                <a:lnTo>
                  <a:pt x="417" y="0"/>
                </a:lnTo>
                <a:lnTo>
                  <a:pt x="396" y="142"/>
                </a:lnTo>
                <a:lnTo>
                  <a:pt x="535" y="414"/>
                </a:lnTo>
                <a:lnTo>
                  <a:pt x="493" y="507"/>
                </a:lnTo>
                <a:lnTo>
                  <a:pt x="386" y="514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1" name="Freeform 7"/>
          <p:cNvSpPr>
            <a:spLocks/>
          </p:cNvSpPr>
          <p:nvPr/>
        </p:nvSpPr>
        <p:spPr bwMode="auto">
          <a:xfrm>
            <a:off x="7503070" y="1181183"/>
            <a:ext cx="2926539" cy="422027"/>
          </a:xfrm>
          <a:custGeom>
            <a:avLst/>
            <a:gdLst>
              <a:gd name="T0" fmla="*/ 1588 w 1588"/>
              <a:gd name="T1" fmla="*/ 73 h 229"/>
              <a:gd name="T2" fmla="*/ 1117 w 1588"/>
              <a:gd name="T3" fmla="*/ 229 h 229"/>
              <a:gd name="T4" fmla="*/ 502 w 1588"/>
              <a:gd name="T5" fmla="*/ 229 h 229"/>
              <a:gd name="T6" fmla="*/ 0 w 1588"/>
              <a:gd name="T7" fmla="*/ 111 h 229"/>
              <a:gd name="T8" fmla="*/ 76 w 1588"/>
              <a:gd name="T9" fmla="*/ 14 h 229"/>
              <a:gd name="T10" fmla="*/ 1517 w 1588"/>
              <a:gd name="T11" fmla="*/ 0 h 229"/>
              <a:gd name="T12" fmla="*/ 1588 w 1588"/>
              <a:gd name="T13" fmla="*/ 73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8" h="229">
                <a:moveTo>
                  <a:pt x="1588" y="73"/>
                </a:moveTo>
                <a:lnTo>
                  <a:pt x="1117" y="229"/>
                </a:lnTo>
                <a:lnTo>
                  <a:pt x="502" y="229"/>
                </a:lnTo>
                <a:lnTo>
                  <a:pt x="0" y="111"/>
                </a:lnTo>
                <a:lnTo>
                  <a:pt x="76" y="14"/>
                </a:lnTo>
                <a:lnTo>
                  <a:pt x="1517" y="0"/>
                </a:lnTo>
                <a:lnTo>
                  <a:pt x="1588" y="73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2" name="Freeform 8"/>
          <p:cNvSpPr>
            <a:spLocks/>
          </p:cNvSpPr>
          <p:nvPr/>
        </p:nvSpPr>
        <p:spPr bwMode="auto">
          <a:xfrm>
            <a:off x="7503070" y="1181183"/>
            <a:ext cx="2926539" cy="422027"/>
          </a:xfrm>
          <a:custGeom>
            <a:avLst/>
            <a:gdLst>
              <a:gd name="T0" fmla="*/ 1588 w 1588"/>
              <a:gd name="T1" fmla="*/ 73 h 229"/>
              <a:gd name="T2" fmla="*/ 1117 w 1588"/>
              <a:gd name="T3" fmla="*/ 229 h 229"/>
              <a:gd name="T4" fmla="*/ 502 w 1588"/>
              <a:gd name="T5" fmla="*/ 229 h 229"/>
              <a:gd name="T6" fmla="*/ 0 w 1588"/>
              <a:gd name="T7" fmla="*/ 111 h 229"/>
              <a:gd name="T8" fmla="*/ 76 w 1588"/>
              <a:gd name="T9" fmla="*/ 14 h 229"/>
              <a:gd name="T10" fmla="*/ 1517 w 1588"/>
              <a:gd name="T11" fmla="*/ 0 h 229"/>
              <a:gd name="T12" fmla="*/ 1588 w 1588"/>
              <a:gd name="T13" fmla="*/ 73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8" h="229">
                <a:moveTo>
                  <a:pt x="1588" y="73"/>
                </a:moveTo>
                <a:lnTo>
                  <a:pt x="1117" y="229"/>
                </a:lnTo>
                <a:lnTo>
                  <a:pt x="502" y="229"/>
                </a:lnTo>
                <a:lnTo>
                  <a:pt x="0" y="111"/>
                </a:lnTo>
                <a:lnTo>
                  <a:pt x="76" y="14"/>
                </a:lnTo>
                <a:lnTo>
                  <a:pt x="1517" y="0"/>
                </a:lnTo>
                <a:lnTo>
                  <a:pt x="1588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3" name="Freeform 9"/>
          <p:cNvSpPr>
            <a:spLocks/>
          </p:cNvSpPr>
          <p:nvPr/>
        </p:nvSpPr>
        <p:spPr bwMode="auto">
          <a:xfrm>
            <a:off x="7825580" y="945291"/>
            <a:ext cx="2473183" cy="453356"/>
          </a:xfrm>
          <a:custGeom>
            <a:avLst/>
            <a:gdLst>
              <a:gd name="T0" fmla="*/ 1342 w 1342"/>
              <a:gd name="T1" fmla="*/ 128 h 246"/>
              <a:gd name="T2" fmla="*/ 913 w 1342"/>
              <a:gd name="T3" fmla="*/ 246 h 246"/>
              <a:gd name="T4" fmla="*/ 360 w 1342"/>
              <a:gd name="T5" fmla="*/ 246 h 246"/>
              <a:gd name="T6" fmla="*/ 130 w 1342"/>
              <a:gd name="T7" fmla="*/ 159 h 246"/>
              <a:gd name="T8" fmla="*/ 0 w 1342"/>
              <a:gd name="T9" fmla="*/ 0 h 246"/>
              <a:gd name="T10" fmla="*/ 371 w 1342"/>
              <a:gd name="T11" fmla="*/ 64 h 246"/>
              <a:gd name="T12" fmla="*/ 885 w 1342"/>
              <a:gd name="T13" fmla="*/ 64 h 246"/>
              <a:gd name="T14" fmla="*/ 1235 w 1342"/>
              <a:gd name="T15" fmla="*/ 0 h 246"/>
              <a:gd name="T16" fmla="*/ 1342 w 1342"/>
              <a:gd name="T17" fmla="*/ 12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2" h="246">
                <a:moveTo>
                  <a:pt x="1342" y="128"/>
                </a:moveTo>
                <a:lnTo>
                  <a:pt x="913" y="246"/>
                </a:lnTo>
                <a:lnTo>
                  <a:pt x="360" y="246"/>
                </a:lnTo>
                <a:lnTo>
                  <a:pt x="130" y="159"/>
                </a:lnTo>
                <a:lnTo>
                  <a:pt x="0" y="0"/>
                </a:lnTo>
                <a:lnTo>
                  <a:pt x="371" y="64"/>
                </a:lnTo>
                <a:lnTo>
                  <a:pt x="885" y="64"/>
                </a:lnTo>
                <a:lnTo>
                  <a:pt x="1235" y="0"/>
                </a:lnTo>
                <a:lnTo>
                  <a:pt x="1342" y="128"/>
                </a:lnTo>
                <a:close/>
              </a:path>
            </a:pathLst>
          </a:custGeom>
          <a:solidFill>
            <a:srgbClr val="D332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4" name="Freeform 10"/>
          <p:cNvSpPr>
            <a:spLocks/>
          </p:cNvSpPr>
          <p:nvPr/>
        </p:nvSpPr>
        <p:spPr bwMode="auto">
          <a:xfrm>
            <a:off x="7825580" y="945291"/>
            <a:ext cx="2473183" cy="453356"/>
          </a:xfrm>
          <a:custGeom>
            <a:avLst/>
            <a:gdLst>
              <a:gd name="T0" fmla="*/ 1342 w 1342"/>
              <a:gd name="T1" fmla="*/ 128 h 246"/>
              <a:gd name="T2" fmla="*/ 913 w 1342"/>
              <a:gd name="T3" fmla="*/ 246 h 246"/>
              <a:gd name="T4" fmla="*/ 360 w 1342"/>
              <a:gd name="T5" fmla="*/ 246 h 246"/>
              <a:gd name="T6" fmla="*/ 130 w 1342"/>
              <a:gd name="T7" fmla="*/ 159 h 246"/>
              <a:gd name="T8" fmla="*/ 0 w 1342"/>
              <a:gd name="T9" fmla="*/ 0 h 246"/>
              <a:gd name="T10" fmla="*/ 371 w 1342"/>
              <a:gd name="T11" fmla="*/ 64 h 246"/>
              <a:gd name="T12" fmla="*/ 885 w 1342"/>
              <a:gd name="T13" fmla="*/ 64 h 246"/>
              <a:gd name="T14" fmla="*/ 1235 w 1342"/>
              <a:gd name="T15" fmla="*/ 0 h 246"/>
              <a:gd name="T16" fmla="*/ 1342 w 1342"/>
              <a:gd name="T17" fmla="*/ 12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2" h="246">
                <a:moveTo>
                  <a:pt x="1342" y="128"/>
                </a:moveTo>
                <a:lnTo>
                  <a:pt x="913" y="246"/>
                </a:lnTo>
                <a:lnTo>
                  <a:pt x="360" y="246"/>
                </a:lnTo>
                <a:lnTo>
                  <a:pt x="130" y="159"/>
                </a:lnTo>
                <a:lnTo>
                  <a:pt x="0" y="0"/>
                </a:lnTo>
                <a:lnTo>
                  <a:pt x="371" y="64"/>
                </a:lnTo>
                <a:lnTo>
                  <a:pt x="885" y="64"/>
                </a:lnTo>
                <a:lnTo>
                  <a:pt x="1235" y="0"/>
                </a:lnTo>
                <a:lnTo>
                  <a:pt x="1342" y="1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5" name="Freeform 11"/>
          <p:cNvSpPr>
            <a:spLocks/>
          </p:cNvSpPr>
          <p:nvPr/>
        </p:nvSpPr>
        <p:spPr bwMode="auto">
          <a:xfrm>
            <a:off x="7825580" y="770214"/>
            <a:ext cx="2275993" cy="293023"/>
          </a:xfrm>
          <a:custGeom>
            <a:avLst/>
            <a:gdLst>
              <a:gd name="T0" fmla="*/ 1235 w 1235"/>
              <a:gd name="T1" fmla="*/ 95 h 159"/>
              <a:gd name="T2" fmla="*/ 885 w 1235"/>
              <a:gd name="T3" fmla="*/ 159 h 159"/>
              <a:gd name="T4" fmla="*/ 371 w 1235"/>
              <a:gd name="T5" fmla="*/ 159 h 159"/>
              <a:gd name="T6" fmla="*/ 0 w 1235"/>
              <a:gd name="T7" fmla="*/ 95 h 159"/>
              <a:gd name="T8" fmla="*/ 371 w 1235"/>
              <a:gd name="T9" fmla="*/ 0 h 159"/>
              <a:gd name="T10" fmla="*/ 885 w 1235"/>
              <a:gd name="T11" fmla="*/ 0 h 159"/>
              <a:gd name="T12" fmla="*/ 1235 w 1235"/>
              <a:gd name="T13" fmla="*/ 9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5" h="159">
                <a:moveTo>
                  <a:pt x="1235" y="95"/>
                </a:moveTo>
                <a:lnTo>
                  <a:pt x="885" y="159"/>
                </a:lnTo>
                <a:lnTo>
                  <a:pt x="371" y="159"/>
                </a:lnTo>
                <a:lnTo>
                  <a:pt x="0" y="95"/>
                </a:lnTo>
                <a:lnTo>
                  <a:pt x="371" y="0"/>
                </a:lnTo>
                <a:lnTo>
                  <a:pt x="885" y="0"/>
                </a:lnTo>
                <a:lnTo>
                  <a:pt x="1235" y="95"/>
                </a:lnTo>
                <a:close/>
              </a:path>
            </a:pathLst>
          </a:custGeom>
          <a:solidFill>
            <a:srgbClr val="F16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8" name="Freeform 12"/>
          <p:cNvSpPr>
            <a:spLocks/>
          </p:cNvSpPr>
          <p:nvPr/>
        </p:nvSpPr>
        <p:spPr bwMode="auto">
          <a:xfrm>
            <a:off x="9456553" y="945291"/>
            <a:ext cx="842210" cy="453356"/>
          </a:xfrm>
          <a:custGeom>
            <a:avLst/>
            <a:gdLst>
              <a:gd name="T0" fmla="*/ 350 w 457"/>
              <a:gd name="T1" fmla="*/ 0 h 246"/>
              <a:gd name="T2" fmla="*/ 0 w 457"/>
              <a:gd name="T3" fmla="*/ 64 h 246"/>
              <a:gd name="T4" fmla="*/ 28 w 457"/>
              <a:gd name="T5" fmla="*/ 246 h 246"/>
              <a:gd name="T6" fmla="*/ 457 w 457"/>
              <a:gd name="T7" fmla="*/ 128 h 246"/>
              <a:gd name="T8" fmla="*/ 350 w 457"/>
              <a:gd name="T9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" h="246">
                <a:moveTo>
                  <a:pt x="350" y="0"/>
                </a:moveTo>
                <a:lnTo>
                  <a:pt x="0" y="64"/>
                </a:lnTo>
                <a:lnTo>
                  <a:pt x="28" y="246"/>
                </a:lnTo>
                <a:lnTo>
                  <a:pt x="457" y="128"/>
                </a:lnTo>
                <a:lnTo>
                  <a:pt x="350" y="0"/>
                </a:lnTo>
                <a:close/>
              </a:path>
            </a:pathLst>
          </a:custGeom>
          <a:solidFill>
            <a:srgbClr val="D65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9" name="Freeform 13"/>
          <p:cNvSpPr>
            <a:spLocks/>
          </p:cNvSpPr>
          <p:nvPr/>
        </p:nvSpPr>
        <p:spPr bwMode="auto">
          <a:xfrm>
            <a:off x="7643131" y="945291"/>
            <a:ext cx="866167" cy="453356"/>
          </a:xfrm>
          <a:custGeom>
            <a:avLst/>
            <a:gdLst>
              <a:gd name="T0" fmla="*/ 99 w 470"/>
              <a:gd name="T1" fmla="*/ 0 h 246"/>
              <a:gd name="T2" fmla="*/ 0 w 470"/>
              <a:gd name="T3" fmla="*/ 142 h 246"/>
              <a:gd name="T4" fmla="*/ 459 w 470"/>
              <a:gd name="T5" fmla="*/ 246 h 246"/>
              <a:gd name="T6" fmla="*/ 470 w 470"/>
              <a:gd name="T7" fmla="*/ 64 h 246"/>
              <a:gd name="T8" fmla="*/ 99 w 470"/>
              <a:gd name="T9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46">
                <a:moveTo>
                  <a:pt x="99" y="0"/>
                </a:moveTo>
                <a:lnTo>
                  <a:pt x="0" y="142"/>
                </a:lnTo>
                <a:lnTo>
                  <a:pt x="459" y="246"/>
                </a:lnTo>
                <a:lnTo>
                  <a:pt x="470" y="64"/>
                </a:lnTo>
                <a:lnTo>
                  <a:pt x="99" y="0"/>
                </a:lnTo>
                <a:close/>
              </a:path>
            </a:pathLst>
          </a:custGeom>
          <a:solidFill>
            <a:srgbClr val="9B16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0" name="Freeform 14"/>
          <p:cNvSpPr>
            <a:spLocks/>
          </p:cNvSpPr>
          <p:nvPr/>
        </p:nvSpPr>
        <p:spPr bwMode="auto">
          <a:xfrm>
            <a:off x="9561600" y="1315715"/>
            <a:ext cx="1273450" cy="1011757"/>
          </a:xfrm>
          <a:custGeom>
            <a:avLst/>
            <a:gdLst>
              <a:gd name="T0" fmla="*/ 471 w 691"/>
              <a:gd name="T1" fmla="*/ 0 h 549"/>
              <a:gd name="T2" fmla="*/ 691 w 691"/>
              <a:gd name="T3" fmla="*/ 348 h 549"/>
              <a:gd name="T4" fmla="*/ 47 w 691"/>
              <a:gd name="T5" fmla="*/ 549 h 549"/>
              <a:gd name="T6" fmla="*/ 0 w 691"/>
              <a:gd name="T7" fmla="*/ 156 h 549"/>
              <a:gd name="T8" fmla="*/ 471 w 691"/>
              <a:gd name="T9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549">
                <a:moveTo>
                  <a:pt x="471" y="0"/>
                </a:moveTo>
                <a:lnTo>
                  <a:pt x="691" y="348"/>
                </a:lnTo>
                <a:lnTo>
                  <a:pt x="47" y="549"/>
                </a:lnTo>
                <a:lnTo>
                  <a:pt x="0" y="156"/>
                </a:lnTo>
                <a:lnTo>
                  <a:pt x="471" y="0"/>
                </a:lnTo>
                <a:close/>
              </a:path>
            </a:pathLst>
          </a:custGeom>
          <a:solidFill>
            <a:srgbClr val="FCBA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1" name="Freeform 15"/>
          <p:cNvSpPr>
            <a:spLocks/>
          </p:cNvSpPr>
          <p:nvPr/>
        </p:nvSpPr>
        <p:spPr bwMode="auto">
          <a:xfrm>
            <a:off x="8336065" y="1603209"/>
            <a:ext cx="1312151" cy="1094688"/>
          </a:xfrm>
          <a:custGeom>
            <a:avLst/>
            <a:gdLst>
              <a:gd name="T0" fmla="*/ 665 w 712"/>
              <a:gd name="T1" fmla="*/ 0 h 594"/>
              <a:gd name="T2" fmla="*/ 50 w 712"/>
              <a:gd name="T3" fmla="*/ 0 h 594"/>
              <a:gd name="T4" fmla="*/ 0 w 712"/>
              <a:gd name="T5" fmla="*/ 381 h 594"/>
              <a:gd name="T6" fmla="*/ 352 w 712"/>
              <a:gd name="T7" fmla="*/ 594 h 594"/>
              <a:gd name="T8" fmla="*/ 712 w 712"/>
              <a:gd name="T9" fmla="*/ 393 h 594"/>
              <a:gd name="T10" fmla="*/ 665 w 712"/>
              <a:gd name="T11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2" h="594">
                <a:moveTo>
                  <a:pt x="665" y="0"/>
                </a:moveTo>
                <a:lnTo>
                  <a:pt x="50" y="0"/>
                </a:lnTo>
                <a:lnTo>
                  <a:pt x="0" y="381"/>
                </a:lnTo>
                <a:lnTo>
                  <a:pt x="352" y="594"/>
                </a:lnTo>
                <a:lnTo>
                  <a:pt x="712" y="393"/>
                </a:lnTo>
                <a:lnTo>
                  <a:pt x="665" y="0"/>
                </a:lnTo>
                <a:close/>
              </a:path>
            </a:pathLst>
          </a:custGeom>
          <a:solidFill>
            <a:srgbClr val="F693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2" name="Freeform 16"/>
          <p:cNvSpPr>
            <a:spLocks/>
          </p:cNvSpPr>
          <p:nvPr/>
        </p:nvSpPr>
        <p:spPr bwMode="auto">
          <a:xfrm>
            <a:off x="7184247" y="1385745"/>
            <a:ext cx="1243964" cy="919612"/>
          </a:xfrm>
          <a:custGeom>
            <a:avLst/>
            <a:gdLst>
              <a:gd name="T0" fmla="*/ 173 w 675"/>
              <a:gd name="T1" fmla="*/ 0 h 499"/>
              <a:gd name="T2" fmla="*/ 0 w 675"/>
              <a:gd name="T3" fmla="*/ 469 h 499"/>
              <a:gd name="T4" fmla="*/ 625 w 675"/>
              <a:gd name="T5" fmla="*/ 499 h 499"/>
              <a:gd name="T6" fmla="*/ 675 w 675"/>
              <a:gd name="T7" fmla="*/ 118 h 499"/>
              <a:gd name="T8" fmla="*/ 173 w 675"/>
              <a:gd name="T9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499">
                <a:moveTo>
                  <a:pt x="173" y="0"/>
                </a:moveTo>
                <a:lnTo>
                  <a:pt x="0" y="469"/>
                </a:lnTo>
                <a:lnTo>
                  <a:pt x="625" y="499"/>
                </a:lnTo>
                <a:lnTo>
                  <a:pt x="675" y="118"/>
                </a:lnTo>
                <a:lnTo>
                  <a:pt x="173" y="0"/>
                </a:lnTo>
                <a:close/>
              </a:path>
            </a:pathLst>
          </a:custGeom>
          <a:solidFill>
            <a:srgbClr val="CD41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4" name="Freeform 17"/>
          <p:cNvSpPr>
            <a:spLocks/>
          </p:cNvSpPr>
          <p:nvPr/>
        </p:nvSpPr>
        <p:spPr bwMode="auto">
          <a:xfrm>
            <a:off x="8984769" y="1957047"/>
            <a:ext cx="1863181" cy="982271"/>
          </a:xfrm>
          <a:custGeom>
            <a:avLst/>
            <a:gdLst>
              <a:gd name="T0" fmla="*/ 1004 w 1011"/>
              <a:gd name="T1" fmla="*/ 0 h 533"/>
              <a:gd name="T2" fmla="*/ 1011 w 1011"/>
              <a:gd name="T3" fmla="*/ 414 h 533"/>
              <a:gd name="T4" fmla="*/ 514 w 1011"/>
              <a:gd name="T5" fmla="*/ 533 h 533"/>
              <a:gd name="T6" fmla="*/ 0 w 1011"/>
              <a:gd name="T7" fmla="*/ 402 h 533"/>
              <a:gd name="T8" fmla="*/ 360 w 1011"/>
              <a:gd name="T9" fmla="*/ 201 h 533"/>
              <a:gd name="T10" fmla="*/ 1004 w 1011"/>
              <a:gd name="T11" fmla="*/ 0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1" h="533">
                <a:moveTo>
                  <a:pt x="1004" y="0"/>
                </a:moveTo>
                <a:lnTo>
                  <a:pt x="1011" y="414"/>
                </a:lnTo>
                <a:lnTo>
                  <a:pt x="514" y="533"/>
                </a:lnTo>
                <a:lnTo>
                  <a:pt x="0" y="402"/>
                </a:lnTo>
                <a:lnTo>
                  <a:pt x="360" y="201"/>
                </a:lnTo>
                <a:lnTo>
                  <a:pt x="1004" y="0"/>
                </a:lnTo>
                <a:close/>
              </a:path>
            </a:pathLst>
          </a:custGeom>
          <a:solidFill>
            <a:srgbClr val="F693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5" name="Freeform 18"/>
          <p:cNvSpPr>
            <a:spLocks/>
          </p:cNvSpPr>
          <p:nvPr/>
        </p:nvSpPr>
        <p:spPr bwMode="auto">
          <a:xfrm>
            <a:off x="8984769" y="2327472"/>
            <a:ext cx="947255" cy="611846"/>
          </a:xfrm>
          <a:custGeom>
            <a:avLst/>
            <a:gdLst>
              <a:gd name="T0" fmla="*/ 360 w 514"/>
              <a:gd name="T1" fmla="*/ 0 h 332"/>
              <a:gd name="T2" fmla="*/ 0 w 514"/>
              <a:gd name="T3" fmla="*/ 201 h 332"/>
              <a:gd name="T4" fmla="*/ 514 w 514"/>
              <a:gd name="T5" fmla="*/ 332 h 332"/>
              <a:gd name="T6" fmla="*/ 360 w 514"/>
              <a:gd name="T7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4" h="332">
                <a:moveTo>
                  <a:pt x="360" y="0"/>
                </a:moveTo>
                <a:lnTo>
                  <a:pt x="0" y="201"/>
                </a:lnTo>
                <a:lnTo>
                  <a:pt x="514" y="332"/>
                </a:lnTo>
                <a:lnTo>
                  <a:pt x="360" y="0"/>
                </a:lnTo>
                <a:close/>
              </a:path>
            </a:pathLst>
          </a:custGeom>
          <a:solidFill>
            <a:srgbClr val="CD41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6" name="Freeform 19"/>
          <p:cNvSpPr>
            <a:spLocks/>
          </p:cNvSpPr>
          <p:nvPr/>
        </p:nvSpPr>
        <p:spPr bwMode="auto">
          <a:xfrm>
            <a:off x="7184247" y="2250070"/>
            <a:ext cx="1151818" cy="447827"/>
          </a:xfrm>
          <a:custGeom>
            <a:avLst/>
            <a:gdLst>
              <a:gd name="T0" fmla="*/ 0 w 625"/>
              <a:gd name="T1" fmla="*/ 0 h 243"/>
              <a:gd name="T2" fmla="*/ 2 w 625"/>
              <a:gd name="T3" fmla="*/ 243 h 243"/>
              <a:gd name="T4" fmla="*/ 625 w 625"/>
              <a:gd name="T5" fmla="*/ 243 h 243"/>
              <a:gd name="T6" fmla="*/ 625 w 625"/>
              <a:gd name="T7" fmla="*/ 30 h 243"/>
              <a:gd name="T8" fmla="*/ 0 w 625"/>
              <a:gd name="T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43">
                <a:moveTo>
                  <a:pt x="0" y="0"/>
                </a:moveTo>
                <a:lnTo>
                  <a:pt x="2" y="243"/>
                </a:lnTo>
                <a:lnTo>
                  <a:pt x="625" y="243"/>
                </a:lnTo>
                <a:lnTo>
                  <a:pt x="625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59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7" name="Freeform 20"/>
          <p:cNvSpPr>
            <a:spLocks/>
          </p:cNvSpPr>
          <p:nvPr/>
        </p:nvSpPr>
        <p:spPr bwMode="auto">
          <a:xfrm>
            <a:off x="7184247" y="2250070"/>
            <a:ext cx="1151818" cy="447827"/>
          </a:xfrm>
          <a:custGeom>
            <a:avLst/>
            <a:gdLst>
              <a:gd name="T0" fmla="*/ 0 w 625"/>
              <a:gd name="T1" fmla="*/ 0 h 243"/>
              <a:gd name="T2" fmla="*/ 2 w 625"/>
              <a:gd name="T3" fmla="*/ 243 h 243"/>
              <a:gd name="T4" fmla="*/ 625 w 625"/>
              <a:gd name="T5" fmla="*/ 243 h 243"/>
              <a:gd name="T6" fmla="*/ 625 w 625"/>
              <a:gd name="T7" fmla="*/ 30 h 243"/>
              <a:gd name="T8" fmla="*/ 0 w 625"/>
              <a:gd name="T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43">
                <a:moveTo>
                  <a:pt x="0" y="0"/>
                </a:moveTo>
                <a:lnTo>
                  <a:pt x="2" y="243"/>
                </a:lnTo>
                <a:lnTo>
                  <a:pt x="625" y="243"/>
                </a:lnTo>
                <a:lnTo>
                  <a:pt x="625" y="3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8" name="Freeform 21"/>
          <p:cNvSpPr>
            <a:spLocks/>
          </p:cNvSpPr>
          <p:nvPr/>
        </p:nvSpPr>
        <p:spPr bwMode="auto">
          <a:xfrm>
            <a:off x="8336065" y="2305357"/>
            <a:ext cx="648704" cy="392540"/>
          </a:xfrm>
          <a:custGeom>
            <a:avLst/>
            <a:gdLst>
              <a:gd name="T0" fmla="*/ 0 w 352"/>
              <a:gd name="T1" fmla="*/ 0 h 213"/>
              <a:gd name="T2" fmla="*/ 0 w 352"/>
              <a:gd name="T3" fmla="*/ 213 h 213"/>
              <a:gd name="T4" fmla="*/ 352 w 352"/>
              <a:gd name="T5" fmla="*/ 213 h 213"/>
              <a:gd name="T6" fmla="*/ 0 w 352"/>
              <a:gd name="T7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" h="213">
                <a:moveTo>
                  <a:pt x="0" y="0"/>
                </a:moveTo>
                <a:lnTo>
                  <a:pt x="0" y="213"/>
                </a:lnTo>
                <a:lnTo>
                  <a:pt x="352" y="213"/>
                </a:lnTo>
                <a:lnTo>
                  <a:pt x="0" y="0"/>
                </a:lnTo>
                <a:close/>
              </a:path>
            </a:pathLst>
          </a:custGeom>
          <a:solidFill>
            <a:srgbClr val="008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9" name="Freeform 22"/>
          <p:cNvSpPr>
            <a:spLocks/>
          </p:cNvSpPr>
          <p:nvPr/>
        </p:nvSpPr>
        <p:spPr bwMode="auto">
          <a:xfrm>
            <a:off x="8336065" y="2305357"/>
            <a:ext cx="648704" cy="392540"/>
          </a:xfrm>
          <a:custGeom>
            <a:avLst/>
            <a:gdLst>
              <a:gd name="T0" fmla="*/ 0 w 352"/>
              <a:gd name="T1" fmla="*/ 0 h 213"/>
              <a:gd name="T2" fmla="*/ 0 w 352"/>
              <a:gd name="T3" fmla="*/ 213 h 213"/>
              <a:gd name="T4" fmla="*/ 352 w 352"/>
              <a:gd name="T5" fmla="*/ 213 h 213"/>
              <a:gd name="T6" fmla="*/ 0 w 352"/>
              <a:gd name="T7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" h="213">
                <a:moveTo>
                  <a:pt x="0" y="0"/>
                </a:moveTo>
                <a:lnTo>
                  <a:pt x="0" y="213"/>
                </a:lnTo>
                <a:lnTo>
                  <a:pt x="352" y="2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0" name="Freeform 23"/>
          <p:cNvSpPr>
            <a:spLocks/>
          </p:cNvSpPr>
          <p:nvPr/>
        </p:nvSpPr>
        <p:spPr bwMode="auto">
          <a:xfrm>
            <a:off x="7187933" y="2697896"/>
            <a:ext cx="2744092" cy="363054"/>
          </a:xfrm>
          <a:custGeom>
            <a:avLst/>
            <a:gdLst>
              <a:gd name="T0" fmla="*/ 975 w 1489"/>
              <a:gd name="T1" fmla="*/ 0 h 197"/>
              <a:gd name="T2" fmla="*/ 0 w 1489"/>
              <a:gd name="T3" fmla="*/ 0 h 197"/>
              <a:gd name="T4" fmla="*/ 211 w 1489"/>
              <a:gd name="T5" fmla="*/ 197 h 197"/>
              <a:gd name="T6" fmla="*/ 1489 w 1489"/>
              <a:gd name="T7" fmla="*/ 131 h 197"/>
              <a:gd name="T8" fmla="*/ 975 w 148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9" h="197">
                <a:moveTo>
                  <a:pt x="975" y="0"/>
                </a:moveTo>
                <a:lnTo>
                  <a:pt x="0" y="0"/>
                </a:lnTo>
                <a:lnTo>
                  <a:pt x="211" y="197"/>
                </a:lnTo>
                <a:lnTo>
                  <a:pt x="1489" y="131"/>
                </a:lnTo>
                <a:lnTo>
                  <a:pt x="975" y="0"/>
                </a:lnTo>
                <a:close/>
              </a:path>
            </a:pathLst>
          </a:custGeom>
          <a:solidFill>
            <a:srgbClr val="00B4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1" name="Freeform 24"/>
          <p:cNvSpPr>
            <a:spLocks/>
          </p:cNvSpPr>
          <p:nvPr/>
        </p:nvSpPr>
        <p:spPr bwMode="auto">
          <a:xfrm>
            <a:off x="7187933" y="2697896"/>
            <a:ext cx="2744092" cy="363054"/>
          </a:xfrm>
          <a:custGeom>
            <a:avLst/>
            <a:gdLst>
              <a:gd name="T0" fmla="*/ 975 w 1489"/>
              <a:gd name="T1" fmla="*/ 0 h 197"/>
              <a:gd name="T2" fmla="*/ 0 w 1489"/>
              <a:gd name="T3" fmla="*/ 0 h 197"/>
              <a:gd name="T4" fmla="*/ 211 w 1489"/>
              <a:gd name="T5" fmla="*/ 197 h 197"/>
              <a:gd name="T6" fmla="*/ 1489 w 1489"/>
              <a:gd name="T7" fmla="*/ 131 h 197"/>
              <a:gd name="T8" fmla="*/ 975 w 148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9" h="197">
                <a:moveTo>
                  <a:pt x="975" y="0"/>
                </a:moveTo>
                <a:lnTo>
                  <a:pt x="0" y="0"/>
                </a:lnTo>
                <a:lnTo>
                  <a:pt x="211" y="197"/>
                </a:lnTo>
                <a:lnTo>
                  <a:pt x="1489" y="131"/>
                </a:lnTo>
                <a:lnTo>
                  <a:pt x="97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2" name="Freeform 25"/>
          <p:cNvSpPr>
            <a:spLocks/>
          </p:cNvSpPr>
          <p:nvPr/>
        </p:nvSpPr>
        <p:spPr bwMode="auto">
          <a:xfrm>
            <a:off x="7187933" y="2697896"/>
            <a:ext cx="388854" cy="755593"/>
          </a:xfrm>
          <a:custGeom>
            <a:avLst/>
            <a:gdLst>
              <a:gd name="T0" fmla="*/ 0 w 211"/>
              <a:gd name="T1" fmla="*/ 0 h 410"/>
              <a:gd name="T2" fmla="*/ 67 w 211"/>
              <a:gd name="T3" fmla="*/ 410 h 410"/>
              <a:gd name="T4" fmla="*/ 211 w 211"/>
              <a:gd name="T5" fmla="*/ 197 h 410"/>
              <a:gd name="T6" fmla="*/ 0 w 211"/>
              <a:gd name="T7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" h="410">
                <a:moveTo>
                  <a:pt x="0" y="0"/>
                </a:moveTo>
                <a:lnTo>
                  <a:pt x="67" y="410"/>
                </a:lnTo>
                <a:lnTo>
                  <a:pt x="211" y="197"/>
                </a:lnTo>
                <a:lnTo>
                  <a:pt x="0" y="0"/>
                </a:lnTo>
                <a:close/>
              </a:path>
            </a:pathLst>
          </a:custGeom>
          <a:solidFill>
            <a:srgbClr val="00A5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3" name="Freeform 26"/>
          <p:cNvSpPr>
            <a:spLocks/>
          </p:cNvSpPr>
          <p:nvPr/>
        </p:nvSpPr>
        <p:spPr bwMode="auto">
          <a:xfrm>
            <a:off x="7311407" y="2939318"/>
            <a:ext cx="2620616" cy="801666"/>
          </a:xfrm>
          <a:custGeom>
            <a:avLst/>
            <a:gdLst>
              <a:gd name="T0" fmla="*/ 144 w 1422"/>
              <a:gd name="T1" fmla="*/ 66 h 435"/>
              <a:gd name="T2" fmla="*/ 0 w 1422"/>
              <a:gd name="T3" fmla="*/ 279 h 435"/>
              <a:gd name="T4" fmla="*/ 811 w 1422"/>
              <a:gd name="T5" fmla="*/ 435 h 435"/>
              <a:gd name="T6" fmla="*/ 1422 w 1422"/>
              <a:gd name="T7" fmla="*/ 0 h 435"/>
              <a:gd name="T8" fmla="*/ 144 w 1422"/>
              <a:gd name="T9" fmla="*/ 66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2" h="435">
                <a:moveTo>
                  <a:pt x="144" y="66"/>
                </a:moveTo>
                <a:lnTo>
                  <a:pt x="0" y="279"/>
                </a:lnTo>
                <a:lnTo>
                  <a:pt x="811" y="435"/>
                </a:lnTo>
                <a:lnTo>
                  <a:pt x="1422" y="0"/>
                </a:lnTo>
                <a:lnTo>
                  <a:pt x="144" y="66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4" name="Freeform 27"/>
          <p:cNvSpPr>
            <a:spLocks/>
          </p:cNvSpPr>
          <p:nvPr/>
        </p:nvSpPr>
        <p:spPr bwMode="auto">
          <a:xfrm>
            <a:off x="7311407" y="3453489"/>
            <a:ext cx="1494599" cy="775865"/>
          </a:xfrm>
          <a:custGeom>
            <a:avLst/>
            <a:gdLst>
              <a:gd name="T0" fmla="*/ 0 w 811"/>
              <a:gd name="T1" fmla="*/ 0 h 421"/>
              <a:gd name="T2" fmla="*/ 281 w 811"/>
              <a:gd name="T3" fmla="*/ 421 h 421"/>
              <a:gd name="T4" fmla="*/ 755 w 811"/>
              <a:gd name="T5" fmla="*/ 400 h 421"/>
              <a:gd name="T6" fmla="*/ 811 w 811"/>
              <a:gd name="T7" fmla="*/ 156 h 421"/>
              <a:gd name="T8" fmla="*/ 0 w 811"/>
              <a:gd name="T9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1" h="421">
                <a:moveTo>
                  <a:pt x="0" y="0"/>
                </a:moveTo>
                <a:lnTo>
                  <a:pt x="281" y="421"/>
                </a:lnTo>
                <a:lnTo>
                  <a:pt x="755" y="400"/>
                </a:lnTo>
                <a:lnTo>
                  <a:pt x="811" y="156"/>
                </a:lnTo>
                <a:lnTo>
                  <a:pt x="0" y="0"/>
                </a:lnTo>
                <a:close/>
              </a:path>
            </a:pathLst>
          </a:custGeom>
          <a:solidFill>
            <a:srgbClr val="4C5C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5" name="Freeform 28"/>
          <p:cNvSpPr>
            <a:spLocks/>
          </p:cNvSpPr>
          <p:nvPr/>
        </p:nvSpPr>
        <p:spPr bwMode="auto">
          <a:xfrm>
            <a:off x="8806007" y="2939318"/>
            <a:ext cx="1273450" cy="801666"/>
          </a:xfrm>
          <a:custGeom>
            <a:avLst/>
            <a:gdLst>
              <a:gd name="T0" fmla="*/ 611 w 691"/>
              <a:gd name="T1" fmla="*/ 0 h 435"/>
              <a:gd name="T2" fmla="*/ 691 w 691"/>
              <a:gd name="T3" fmla="*/ 435 h 435"/>
              <a:gd name="T4" fmla="*/ 0 w 691"/>
              <a:gd name="T5" fmla="*/ 435 h 435"/>
              <a:gd name="T6" fmla="*/ 611 w 691"/>
              <a:gd name="T7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435">
                <a:moveTo>
                  <a:pt x="611" y="0"/>
                </a:moveTo>
                <a:lnTo>
                  <a:pt x="691" y="435"/>
                </a:lnTo>
                <a:lnTo>
                  <a:pt x="0" y="435"/>
                </a:lnTo>
                <a:lnTo>
                  <a:pt x="611" y="0"/>
                </a:lnTo>
                <a:close/>
              </a:path>
            </a:pathLst>
          </a:custGeom>
          <a:solidFill>
            <a:srgbClr val="7960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6" name="Freeform 29"/>
          <p:cNvSpPr>
            <a:spLocks/>
          </p:cNvSpPr>
          <p:nvPr/>
        </p:nvSpPr>
        <p:spPr bwMode="auto">
          <a:xfrm>
            <a:off x="8702804" y="3740983"/>
            <a:ext cx="2043786" cy="775865"/>
          </a:xfrm>
          <a:custGeom>
            <a:avLst/>
            <a:gdLst>
              <a:gd name="T0" fmla="*/ 747 w 1109"/>
              <a:gd name="T1" fmla="*/ 0 h 421"/>
              <a:gd name="T2" fmla="*/ 56 w 1109"/>
              <a:gd name="T3" fmla="*/ 0 h 421"/>
              <a:gd name="T4" fmla="*/ 0 w 1109"/>
              <a:gd name="T5" fmla="*/ 244 h 421"/>
              <a:gd name="T6" fmla="*/ 466 w 1109"/>
              <a:gd name="T7" fmla="*/ 421 h 421"/>
              <a:gd name="T8" fmla="*/ 1109 w 1109"/>
              <a:gd name="T9" fmla="*/ 199 h 421"/>
              <a:gd name="T10" fmla="*/ 747 w 1109"/>
              <a:gd name="T11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9" h="421">
                <a:moveTo>
                  <a:pt x="747" y="0"/>
                </a:moveTo>
                <a:lnTo>
                  <a:pt x="56" y="0"/>
                </a:lnTo>
                <a:lnTo>
                  <a:pt x="0" y="244"/>
                </a:lnTo>
                <a:lnTo>
                  <a:pt x="466" y="421"/>
                </a:lnTo>
                <a:lnTo>
                  <a:pt x="1109" y="199"/>
                </a:lnTo>
                <a:lnTo>
                  <a:pt x="747" y="0"/>
                </a:lnTo>
                <a:close/>
              </a:path>
            </a:pathLst>
          </a:custGeom>
          <a:solidFill>
            <a:srgbClr val="A556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7" name="Freeform 30"/>
          <p:cNvSpPr>
            <a:spLocks/>
          </p:cNvSpPr>
          <p:nvPr/>
        </p:nvSpPr>
        <p:spPr bwMode="auto">
          <a:xfrm>
            <a:off x="8702804" y="4107722"/>
            <a:ext cx="2043786" cy="409126"/>
          </a:xfrm>
          <a:custGeom>
            <a:avLst/>
            <a:gdLst>
              <a:gd name="T0" fmla="*/ 0 w 1109"/>
              <a:gd name="T1" fmla="*/ 45 h 222"/>
              <a:gd name="T2" fmla="*/ 466 w 1109"/>
              <a:gd name="T3" fmla="*/ 222 h 222"/>
              <a:gd name="T4" fmla="*/ 1109 w 1109"/>
              <a:gd name="T5" fmla="*/ 0 h 222"/>
              <a:gd name="T6" fmla="*/ 0 w 1109"/>
              <a:gd name="T7" fmla="*/ 4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9" h="222">
                <a:moveTo>
                  <a:pt x="0" y="45"/>
                </a:moveTo>
                <a:lnTo>
                  <a:pt x="466" y="222"/>
                </a:lnTo>
                <a:lnTo>
                  <a:pt x="1109" y="0"/>
                </a:lnTo>
                <a:lnTo>
                  <a:pt x="0" y="45"/>
                </a:lnTo>
                <a:close/>
              </a:path>
            </a:pathLst>
          </a:custGeom>
          <a:solidFill>
            <a:srgbClr val="8341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8" name="Freeform 31"/>
          <p:cNvSpPr>
            <a:spLocks/>
          </p:cNvSpPr>
          <p:nvPr/>
        </p:nvSpPr>
        <p:spPr bwMode="auto">
          <a:xfrm>
            <a:off x="9932024" y="2720011"/>
            <a:ext cx="915926" cy="1020971"/>
          </a:xfrm>
          <a:custGeom>
            <a:avLst/>
            <a:gdLst>
              <a:gd name="T0" fmla="*/ 0 w 497"/>
              <a:gd name="T1" fmla="*/ 119 h 554"/>
              <a:gd name="T2" fmla="*/ 80 w 497"/>
              <a:gd name="T3" fmla="*/ 554 h 554"/>
              <a:gd name="T4" fmla="*/ 497 w 497"/>
              <a:gd name="T5" fmla="*/ 0 h 554"/>
              <a:gd name="T6" fmla="*/ 0 w 497"/>
              <a:gd name="T7" fmla="*/ 119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7" h="554">
                <a:moveTo>
                  <a:pt x="0" y="119"/>
                </a:moveTo>
                <a:lnTo>
                  <a:pt x="80" y="554"/>
                </a:lnTo>
                <a:lnTo>
                  <a:pt x="497" y="0"/>
                </a:lnTo>
                <a:lnTo>
                  <a:pt x="0" y="119"/>
                </a:lnTo>
                <a:close/>
              </a:path>
            </a:pathLst>
          </a:custGeom>
          <a:solidFill>
            <a:srgbClr val="9B16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9" name="Freeform 32"/>
          <p:cNvSpPr>
            <a:spLocks/>
          </p:cNvSpPr>
          <p:nvPr/>
        </p:nvSpPr>
        <p:spPr bwMode="auto">
          <a:xfrm>
            <a:off x="10790819" y="2981704"/>
            <a:ext cx="274594" cy="685562"/>
          </a:xfrm>
          <a:custGeom>
            <a:avLst/>
            <a:gdLst>
              <a:gd name="T0" fmla="*/ 10 w 149"/>
              <a:gd name="T1" fmla="*/ 0 h 372"/>
              <a:gd name="T2" fmla="*/ 0 w 149"/>
              <a:gd name="T3" fmla="*/ 372 h 372"/>
              <a:gd name="T4" fmla="*/ 107 w 149"/>
              <a:gd name="T5" fmla="*/ 365 h 372"/>
              <a:gd name="T6" fmla="*/ 149 w 149"/>
              <a:gd name="T7" fmla="*/ 272 h 372"/>
              <a:gd name="T8" fmla="*/ 10 w 149"/>
              <a:gd name="T9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372">
                <a:moveTo>
                  <a:pt x="10" y="0"/>
                </a:moveTo>
                <a:lnTo>
                  <a:pt x="0" y="372"/>
                </a:lnTo>
                <a:lnTo>
                  <a:pt x="107" y="365"/>
                </a:lnTo>
                <a:lnTo>
                  <a:pt x="149" y="272"/>
                </a:lnTo>
                <a:lnTo>
                  <a:pt x="10" y="0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0" name="Freeform 33"/>
          <p:cNvSpPr>
            <a:spLocks/>
          </p:cNvSpPr>
          <p:nvPr/>
        </p:nvSpPr>
        <p:spPr bwMode="auto">
          <a:xfrm>
            <a:off x="10790819" y="3482975"/>
            <a:ext cx="274594" cy="184291"/>
          </a:xfrm>
          <a:custGeom>
            <a:avLst/>
            <a:gdLst>
              <a:gd name="T0" fmla="*/ 0 w 149"/>
              <a:gd name="T1" fmla="*/ 100 h 100"/>
              <a:gd name="T2" fmla="*/ 107 w 149"/>
              <a:gd name="T3" fmla="*/ 93 h 100"/>
              <a:gd name="T4" fmla="*/ 149 w 149"/>
              <a:gd name="T5" fmla="*/ 0 h 100"/>
              <a:gd name="T6" fmla="*/ 0 w 149"/>
              <a:gd name="T7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100">
                <a:moveTo>
                  <a:pt x="0" y="100"/>
                </a:moveTo>
                <a:lnTo>
                  <a:pt x="107" y="93"/>
                </a:lnTo>
                <a:lnTo>
                  <a:pt x="149" y="0"/>
                </a:lnTo>
                <a:lnTo>
                  <a:pt x="0" y="100"/>
                </a:lnTo>
                <a:close/>
              </a:path>
            </a:pathLst>
          </a:cu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1" name="Freeform 34"/>
          <p:cNvSpPr>
            <a:spLocks/>
          </p:cNvSpPr>
          <p:nvPr/>
        </p:nvSpPr>
        <p:spPr bwMode="auto">
          <a:xfrm>
            <a:off x="10285862" y="3853401"/>
            <a:ext cx="562088" cy="254321"/>
          </a:xfrm>
          <a:custGeom>
            <a:avLst/>
            <a:gdLst>
              <a:gd name="T0" fmla="*/ 0 w 305"/>
              <a:gd name="T1" fmla="*/ 0 h 138"/>
              <a:gd name="T2" fmla="*/ 250 w 305"/>
              <a:gd name="T3" fmla="*/ 138 h 138"/>
              <a:gd name="T4" fmla="*/ 305 w 305"/>
              <a:gd name="T5" fmla="*/ 27 h 138"/>
              <a:gd name="T6" fmla="*/ 0 w 305"/>
              <a:gd name="T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5" h="138">
                <a:moveTo>
                  <a:pt x="0" y="0"/>
                </a:moveTo>
                <a:lnTo>
                  <a:pt x="250" y="138"/>
                </a:lnTo>
                <a:lnTo>
                  <a:pt x="305" y="27"/>
                </a:lnTo>
                <a:lnTo>
                  <a:pt x="0" y="0"/>
                </a:lnTo>
                <a:close/>
              </a:path>
            </a:pathLst>
          </a:cu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2" name="Freeform 35"/>
          <p:cNvSpPr>
            <a:spLocks/>
          </p:cNvSpPr>
          <p:nvPr/>
        </p:nvSpPr>
        <p:spPr bwMode="auto">
          <a:xfrm>
            <a:off x="8336065" y="2305357"/>
            <a:ext cx="1312151" cy="392540"/>
          </a:xfrm>
          <a:custGeom>
            <a:avLst/>
            <a:gdLst>
              <a:gd name="T0" fmla="*/ 0 w 712"/>
              <a:gd name="T1" fmla="*/ 0 h 213"/>
              <a:gd name="T2" fmla="*/ 352 w 712"/>
              <a:gd name="T3" fmla="*/ 213 h 213"/>
              <a:gd name="T4" fmla="*/ 712 w 712"/>
              <a:gd name="T5" fmla="*/ 12 h 213"/>
              <a:gd name="T6" fmla="*/ 0 w 712"/>
              <a:gd name="T7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2" h="213">
                <a:moveTo>
                  <a:pt x="0" y="0"/>
                </a:moveTo>
                <a:lnTo>
                  <a:pt x="352" y="213"/>
                </a:lnTo>
                <a:lnTo>
                  <a:pt x="712" y="12"/>
                </a:lnTo>
                <a:lnTo>
                  <a:pt x="0" y="0"/>
                </a:lnTo>
                <a:close/>
              </a:path>
            </a:pathLst>
          </a:custGeom>
          <a:solidFill>
            <a:srgbClr val="DE7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3" name="Freeform 36"/>
          <p:cNvSpPr>
            <a:spLocks/>
          </p:cNvSpPr>
          <p:nvPr/>
        </p:nvSpPr>
        <p:spPr bwMode="auto">
          <a:xfrm>
            <a:off x="7829265" y="3740983"/>
            <a:ext cx="976742" cy="488371"/>
          </a:xfrm>
          <a:custGeom>
            <a:avLst/>
            <a:gdLst>
              <a:gd name="T0" fmla="*/ 0 w 530"/>
              <a:gd name="T1" fmla="*/ 265 h 265"/>
              <a:gd name="T2" fmla="*/ 474 w 530"/>
              <a:gd name="T3" fmla="*/ 244 h 265"/>
              <a:gd name="T4" fmla="*/ 530 w 530"/>
              <a:gd name="T5" fmla="*/ 0 h 265"/>
              <a:gd name="T6" fmla="*/ 0 w 530"/>
              <a:gd name="T7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0" h="265">
                <a:moveTo>
                  <a:pt x="0" y="265"/>
                </a:moveTo>
                <a:lnTo>
                  <a:pt x="474" y="244"/>
                </a:lnTo>
                <a:lnTo>
                  <a:pt x="530" y="0"/>
                </a:lnTo>
                <a:lnTo>
                  <a:pt x="0" y="265"/>
                </a:lnTo>
                <a:close/>
              </a:path>
            </a:pathLst>
          </a:custGeom>
          <a:solidFill>
            <a:srgbClr val="315B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4" name="Freeform 37"/>
          <p:cNvSpPr>
            <a:spLocks/>
          </p:cNvSpPr>
          <p:nvPr/>
        </p:nvSpPr>
        <p:spPr bwMode="auto">
          <a:xfrm>
            <a:off x="7079201" y="4107722"/>
            <a:ext cx="3711618" cy="2088016"/>
          </a:xfrm>
          <a:custGeom>
            <a:avLst/>
            <a:gdLst>
              <a:gd name="T0" fmla="*/ 2014 w 2014"/>
              <a:gd name="T1" fmla="*/ 78 h 1133"/>
              <a:gd name="T2" fmla="*/ 1990 w 2014"/>
              <a:gd name="T3" fmla="*/ 0 h 1133"/>
              <a:gd name="T4" fmla="*/ 1347 w 2014"/>
              <a:gd name="T5" fmla="*/ 222 h 1133"/>
              <a:gd name="T6" fmla="*/ 275 w 2014"/>
              <a:gd name="T7" fmla="*/ 532 h 1133"/>
              <a:gd name="T8" fmla="*/ 0 w 2014"/>
              <a:gd name="T9" fmla="*/ 1133 h 1133"/>
              <a:gd name="T10" fmla="*/ 1685 w 2014"/>
              <a:gd name="T11" fmla="*/ 1133 h 1133"/>
              <a:gd name="T12" fmla="*/ 1330 w 2014"/>
              <a:gd name="T13" fmla="*/ 714 h 1133"/>
              <a:gd name="T14" fmla="*/ 1434 w 2014"/>
              <a:gd name="T15" fmla="*/ 412 h 1133"/>
              <a:gd name="T16" fmla="*/ 1768 w 2014"/>
              <a:gd name="T17" fmla="*/ 461 h 1133"/>
              <a:gd name="T18" fmla="*/ 1912 w 2014"/>
              <a:gd name="T19" fmla="*/ 402 h 1133"/>
              <a:gd name="T20" fmla="*/ 1953 w 2014"/>
              <a:gd name="T21" fmla="*/ 288 h 1133"/>
              <a:gd name="T22" fmla="*/ 1936 w 2014"/>
              <a:gd name="T23" fmla="*/ 177 h 1133"/>
              <a:gd name="T24" fmla="*/ 2014 w 2014"/>
              <a:gd name="T25" fmla="*/ 78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14" h="1133">
                <a:moveTo>
                  <a:pt x="2014" y="78"/>
                </a:moveTo>
                <a:lnTo>
                  <a:pt x="1990" y="0"/>
                </a:lnTo>
                <a:lnTo>
                  <a:pt x="1347" y="222"/>
                </a:lnTo>
                <a:lnTo>
                  <a:pt x="275" y="532"/>
                </a:lnTo>
                <a:lnTo>
                  <a:pt x="0" y="1133"/>
                </a:lnTo>
                <a:lnTo>
                  <a:pt x="1685" y="1133"/>
                </a:lnTo>
                <a:lnTo>
                  <a:pt x="1330" y="714"/>
                </a:lnTo>
                <a:lnTo>
                  <a:pt x="1434" y="412"/>
                </a:lnTo>
                <a:lnTo>
                  <a:pt x="1768" y="461"/>
                </a:lnTo>
                <a:lnTo>
                  <a:pt x="1912" y="402"/>
                </a:lnTo>
                <a:lnTo>
                  <a:pt x="1953" y="288"/>
                </a:lnTo>
                <a:lnTo>
                  <a:pt x="1936" y="177"/>
                </a:lnTo>
                <a:lnTo>
                  <a:pt x="2014" y="7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5" name="Freeform 38"/>
          <p:cNvSpPr>
            <a:spLocks/>
          </p:cNvSpPr>
          <p:nvPr/>
        </p:nvSpPr>
        <p:spPr bwMode="auto">
          <a:xfrm>
            <a:off x="7586001" y="4516848"/>
            <a:ext cx="2135932" cy="906711"/>
          </a:xfrm>
          <a:custGeom>
            <a:avLst/>
            <a:gdLst>
              <a:gd name="T0" fmla="*/ 1072 w 1159"/>
              <a:gd name="T1" fmla="*/ 0 h 492"/>
              <a:gd name="T2" fmla="*/ 0 w 1159"/>
              <a:gd name="T3" fmla="*/ 310 h 492"/>
              <a:gd name="T4" fmla="*/ 1055 w 1159"/>
              <a:gd name="T5" fmla="*/ 492 h 492"/>
              <a:gd name="T6" fmla="*/ 1159 w 1159"/>
              <a:gd name="T7" fmla="*/ 190 h 492"/>
              <a:gd name="T8" fmla="*/ 1072 w 1159"/>
              <a:gd name="T9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9" h="492">
                <a:moveTo>
                  <a:pt x="1072" y="0"/>
                </a:moveTo>
                <a:lnTo>
                  <a:pt x="0" y="310"/>
                </a:lnTo>
                <a:lnTo>
                  <a:pt x="1055" y="492"/>
                </a:lnTo>
                <a:lnTo>
                  <a:pt x="1159" y="190"/>
                </a:lnTo>
                <a:lnTo>
                  <a:pt x="1072" y="0"/>
                </a:lnTo>
                <a:close/>
              </a:path>
            </a:pathLst>
          </a:custGeom>
          <a:solidFill>
            <a:srgbClr val="5A7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6" name="Freeform 39"/>
          <p:cNvSpPr>
            <a:spLocks/>
          </p:cNvSpPr>
          <p:nvPr/>
        </p:nvSpPr>
        <p:spPr bwMode="auto">
          <a:xfrm>
            <a:off x="7079201" y="5781083"/>
            <a:ext cx="3105302" cy="414655"/>
          </a:xfrm>
          <a:custGeom>
            <a:avLst/>
            <a:gdLst>
              <a:gd name="T0" fmla="*/ 1271 w 1685"/>
              <a:gd name="T1" fmla="*/ 0 h 225"/>
              <a:gd name="T2" fmla="*/ 627 w 1685"/>
              <a:gd name="T3" fmla="*/ 0 h 225"/>
              <a:gd name="T4" fmla="*/ 0 w 1685"/>
              <a:gd name="T5" fmla="*/ 225 h 225"/>
              <a:gd name="T6" fmla="*/ 1685 w 1685"/>
              <a:gd name="T7" fmla="*/ 225 h 225"/>
              <a:gd name="T8" fmla="*/ 1271 w 1685"/>
              <a:gd name="T9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5" h="225">
                <a:moveTo>
                  <a:pt x="1271" y="0"/>
                </a:moveTo>
                <a:lnTo>
                  <a:pt x="627" y="0"/>
                </a:lnTo>
                <a:lnTo>
                  <a:pt x="0" y="225"/>
                </a:lnTo>
                <a:lnTo>
                  <a:pt x="1685" y="225"/>
                </a:lnTo>
                <a:lnTo>
                  <a:pt x="127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7" name="Freeform 40"/>
          <p:cNvSpPr>
            <a:spLocks/>
          </p:cNvSpPr>
          <p:nvPr/>
        </p:nvSpPr>
        <p:spPr bwMode="auto">
          <a:xfrm>
            <a:off x="9421538" y="5423559"/>
            <a:ext cx="762964" cy="772179"/>
          </a:xfrm>
          <a:custGeom>
            <a:avLst/>
            <a:gdLst>
              <a:gd name="T0" fmla="*/ 59 w 414"/>
              <a:gd name="T1" fmla="*/ 0 h 419"/>
              <a:gd name="T2" fmla="*/ 0 w 414"/>
              <a:gd name="T3" fmla="*/ 194 h 419"/>
              <a:gd name="T4" fmla="*/ 414 w 414"/>
              <a:gd name="T5" fmla="*/ 419 h 419"/>
              <a:gd name="T6" fmla="*/ 59 w 414"/>
              <a:gd name="T7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419">
                <a:moveTo>
                  <a:pt x="59" y="0"/>
                </a:moveTo>
                <a:lnTo>
                  <a:pt x="0" y="194"/>
                </a:lnTo>
                <a:lnTo>
                  <a:pt x="414" y="419"/>
                </a:lnTo>
                <a:lnTo>
                  <a:pt x="59" y="0"/>
                </a:lnTo>
                <a:close/>
              </a:path>
            </a:pathLst>
          </a:cu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8" name="Freeform 41"/>
          <p:cNvSpPr>
            <a:spLocks/>
          </p:cNvSpPr>
          <p:nvPr/>
        </p:nvSpPr>
        <p:spPr bwMode="auto">
          <a:xfrm>
            <a:off x="7586001" y="5088149"/>
            <a:ext cx="1944269" cy="692934"/>
          </a:xfrm>
          <a:custGeom>
            <a:avLst/>
            <a:gdLst>
              <a:gd name="T0" fmla="*/ 0 w 1055"/>
              <a:gd name="T1" fmla="*/ 0 h 376"/>
              <a:gd name="T2" fmla="*/ 352 w 1055"/>
              <a:gd name="T3" fmla="*/ 376 h 376"/>
              <a:gd name="T4" fmla="*/ 996 w 1055"/>
              <a:gd name="T5" fmla="*/ 376 h 376"/>
              <a:gd name="T6" fmla="*/ 1055 w 1055"/>
              <a:gd name="T7" fmla="*/ 182 h 376"/>
              <a:gd name="T8" fmla="*/ 0 w 1055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5" h="376">
                <a:moveTo>
                  <a:pt x="0" y="0"/>
                </a:moveTo>
                <a:lnTo>
                  <a:pt x="352" y="376"/>
                </a:lnTo>
                <a:lnTo>
                  <a:pt x="996" y="376"/>
                </a:lnTo>
                <a:lnTo>
                  <a:pt x="1055" y="182"/>
                </a:lnTo>
                <a:lnTo>
                  <a:pt x="0" y="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9" name="Freeform 42"/>
          <p:cNvSpPr>
            <a:spLocks/>
          </p:cNvSpPr>
          <p:nvPr/>
        </p:nvSpPr>
        <p:spPr bwMode="auto">
          <a:xfrm>
            <a:off x="9392052" y="5781083"/>
            <a:ext cx="792451" cy="414655"/>
          </a:xfrm>
          <a:custGeom>
            <a:avLst/>
            <a:gdLst>
              <a:gd name="T0" fmla="*/ 16 w 430"/>
              <a:gd name="T1" fmla="*/ 0 h 225"/>
              <a:gd name="T2" fmla="*/ 0 w 430"/>
              <a:gd name="T3" fmla="*/ 225 h 225"/>
              <a:gd name="T4" fmla="*/ 430 w 430"/>
              <a:gd name="T5" fmla="*/ 225 h 225"/>
              <a:gd name="T6" fmla="*/ 16 w 430"/>
              <a:gd name="T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0" h="225">
                <a:moveTo>
                  <a:pt x="16" y="0"/>
                </a:moveTo>
                <a:lnTo>
                  <a:pt x="0" y="225"/>
                </a:lnTo>
                <a:lnTo>
                  <a:pt x="430" y="225"/>
                </a:lnTo>
                <a:lnTo>
                  <a:pt x="1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0" name="Freeform 43"/>
          <p:cNvSpPr>
            <a:spLocks/>
          </p:cNvSpPr>
          <p:nvPr/>
        </p:nvSpPr>
        <p:spPr bwMode="auto">
          <a:xfrm>
            <a:off x="9561600" y="4107722"/>
            <a:ext cx="1229221" cy="759278"/>
          </a:xfrm>
          <a:custGeom>
            <a:avLst/>
            <a:gdLst>
              <a:gd name="T0" fmla="*/ 667 w 667"/>
              <a:gd name="T1" fmla="*/ 78 h 412"/>
              <a:gd name="T2" fmla="*/ 643 w 667"/>
              <a:gd name="T3" fmla="*/ 0 h 412"/>
              <a:gd name="T4" fmla="*/ 0 w 667"/>
              <a:gd name="T5" fmla="*/ 222 h 412"/>
              <a:gd name="T6" fmla="*/ 87 w 667"/>
              <a:gd name="T7" fmla="*/ 412 h 412"/>
              <a:gd name="T8" fmla="*/ 606 w 667"/>
              <a:gd name="T9" fmla="*/ 288 h 412"/>
              <a:gd name="T10" fmla="*/ 589 w 667"/>
              <a:gd name="T11" fmla="*/ 177 h 412"/>
              <a:gd name="T12" fmla="*/ 667 w 667"/>
              <a:gd name="T13" fmla="*/ 78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7" h="412">
                <a:moveTo>
                  <a:pt x="667" y="78"/>
                </a:moveTo>
                <a:lnTo>
                  <a:pt x="643" y="0"/>
                </a:lnTo>
                <a:lnTo>
                  <a:pt x="0" y="222"/>
                </a:lnTo>
                <a:lnTo>
                  <a:pt x="87" y="412"/>
                </a:lnTo>
                <a:lnTo>
                  <a:pt x="606" y="288"/>
                </a:lnTo>
                <a:lnTo>
                  <a:pt x="589" y="177"/>
                </a:lnTo>
                <a:lnTo>
                  <a:pt x="667" y="78"/>
                </a:lnTo>
                <a:close/>
              </a:path>
            </a:pathLst>
          </a:cu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1" name="Freeform 44"/>
          <p:cNvSpPr>
            <a:spLocks/>
          </p:cNvSpPr>
          <p:nvPr/>
        </p:nvSpPr>
        <p:spPr bwMode="auto">
          <a:xfrm>
            <a:off x="7586001" y="4190652"/>
            <a:ext cx="1975598" cy="897497"/>
          </a:xfrm>
          <a:custGeom>
            <a:avLst/>
            <a:gdLst>
              <a:gd name="T0" fmla="*/ 132 w 1072"/>
              <a:gd name="T1" fmla="*/ 21 h 487"/>
              <a:gd name="T2" fmla="*/ 606 w 1072"/>
              <a:gd name="T3" fmla="*/ 0 h 487"/>
              <a:gd name="T4" fmla="*/ 1072 w 1072"/>
              <a:gd name="T5" fmla="*/ 177 h 487"/>
              <a:gd name="T6" fmla="*/ 662 w 1072"/>
              <a:gd name="T7" fmla="*/ 447 h 487"/>
              <a:gd name="T8" fmla="*/ 0 w 1072"/>
              <a:gd name="T9" fmla="*/ 487 h 487"/>
              <a:gd name="T10" fmla="*/ 146 w 1072"/>
              <a:gd name="T11" fmla="*/ 161 h 487"/>
              <a:gd name="T12" fmla="*/ 132 w 1072"/>
              <a:gd name="T13" fmla="*/ 21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2" h="487">
                <a:moveTo>
                  <a:pt x="132" y="21"/>
                </a:moveTo>
                <a:lnTo>
                  <a:pt x="606" y="0"/>
                </a:lnTo>
                <a:lnTo>
                  <a:pt x="1072" y="177"/>
                </a:lnTo>
                <a:lnTo>
                  <a:pt x="662" y="447"/>
                </a:lnTo>
                <a:lnTo>
                  <a:pt x="0" y="487"/>
                </a:lnTo>
                <a:lnTo>
                  <a:pt x="146" y="161"/>
                </a:lnTo>
                <a:lnTo>
                  <a:pt x="132" y="21"/>
                </a:lnTo>
                <a:close/>
              </a:path>
            </a:pathLst>
          </a:custGeom>
          <a:solidFill>
            <a:srgbClr val="009B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2" name="Freeform 45"/>
          <p:cNvSpPr>
            <a:spLocks/>
          </p:cNvSpPr>
          <p:nvPr/>
        </p:nvSpPr>
        <p:spPr bwMode="auto">
          <a:xfrm>
            <a:off x="7829265" y="4190652"/>
            <a:ext cx="1732334" cy="326195"/>
          </a:xfrm>
          <a:custGeom>
            <a:avLst/>
            <a:gdLst>
              <a:gd name="T0" fmla="*/ 474 w 940"/>
              <a:gd name="T1" fmla="*/ 0 h 177"/>
              <a:gd name="T2" fmla="*/ 0 w 940"/>
              <a:gd name="T3" fmla="*/ 21 h 177"/>
              <a:gd name="T4" fmla="*/ 14 w 940"/>
              <a:gd name="T5" fmla="*/ 161 h 177"/>
              <a:gd name="T6" fmla="*/ 940 w 940"/>
              <a:gd name="T7" fmla="*/ 177 h 177"/>
              <a:gd name="T8" fmla="*/ 474 w 940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0" h="177">
                <a:moveTo>
                  <a:pt x="474" y="0"/>
                </a:moveTo>
                <a:lnTo>
                  <a:pt x="0" y="21"/>
                </a:lnTo>
                <a:lnTo>
                  <a:pt x="14" y="161"/>
                </a:lnTo>
                <a:lnTo>
                  <a:pt x="940" y="177"/>
                </a:lnTo>
                <a:lnTo>
                  <a:pt x="474" y="0"/>
                </a:lnTo>
                <a:close/>
              </a:path>
            </a:pathLst>
          </a:custGeom>
          <a:solidFill>
            <a:srgbClr val="64BB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3" name="Freeform 46"/>
          <p:cNvSpPr>
            <a:spLocks/>
          </p:cNvSpPr>
          <p:nvPr/>
        </p:nvSpPr>
        <p:spPr bwMode="auto">
          <a:xfrm>
            <a:off x="7586001" y="4516848"/>
            <a:ext cx="1975598" cy="571302"/>
          </a:xfrm>
          <a:custGeom>
            <a:avLst/>
            <a:gdLst>
              <a:gd name="T0" fmla="*/ 0 w 1072"/>
              <a:gd name="T1" fmla="*/ 310 h 310"/>
              <a:gd name="T2" fmla="*/ 662 w 1072"/>
              <a:gd name="T3" fmla="*/ 270 h 310"/>
              <a:gd name="T4" fmla="*/ 1072 w 1072"/>
              <a:gd name="T5" fmla="*/ 0 h 310"/>
              <a:gd name="T6" fmla="*/ 0 w 1072"/>
              <a:gd name="T7" fmla="*/ 31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2" h="310">
                <a:moveTo>
                  <a:pt x="0" y="310"/>
                </a:moveTo>
                <a:lnTo>
                  <a:pt x="662" y="270"/>
                </a:lnTo>
                <a:lnTo>
                  <a:pt x="1072" y="0"/>
                </a:lnTo>
                <a:lnTo>
                  <a:pt x="0" y="310"/>
                </a:lnTo>
                <a:close/>
              </a:path>
            </a:pathLst>
          </a:custGeom>
          <a:solidFill>
            <a:srgbClr val="0036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4" name="Freeform 47"/>
          <p:cNvSpPr>
            <a:spLocks/>
          </p:cNvSpPr>
          <p:nvPr/>
        </p:nvSpPr>
        <p:spPr bwMode="auto">
          <a:xfrm>
            <a:off x="7586001" y="5014433"/>
            <a:ext cx="1490914" cy="331724"/>
          </a:xfrm>
          <a:custGeom>
            <a:avLst/>
            <a:gdLst>
              <a:gd name="T0" fmla="*/ 662 w 809"/>
              <a:gd name="T1" fmla="*/ 0 h 180"/>
              <a:gd name="T2" fmla="*/ 0 w 809"/>
              <a:gd name="T3" fmla="*/ 40 h 180"/>
              <a:gd name="T4" fmla="*/ 809 w 809"/>
              <a:gd name="T5" fmla="*/ 180 h 180"/>
              <a:gd name="T6" fmla="*/ 662 w 809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9" h="180">
                <a:moveTo>
                  <a:pt x="662" y="0"/>
                </a:moveTo>
                <a:lnTo>
                  <a:pt x="0" y="40"/>
                </a:lnTo>
                <a:lnTo>
                  <a:pt x="809" y="180"/>
                </a:lnTo>
                <a:lnTo>
                  <a:pt x="662" y="0"/>
                </a:lnTo>
                <a:close/>
              </a:path>
            </a:pathLst>
          </a:custGeom>
          <a:solidFill>
            <a:srgbClr val="0057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5" name="Freeform 48"/>
          <p:cNvSpPr>
            <a:spLocks/>
          </p:cNvSpPr>
          <p:nvPr/>
        </p:nvSpPr>
        <p:spPr bwMode="auto">
          <a:xfrm>
            <a:off x="7952740" y="2515449"/>
            <a:ext cx="383325" cy="182449"/>
          </a:xfrm>
          <a:custGeom>
            <a:avLst/>
            <a:gdLst>
              <a:gd name="T0" fmla="*/ 56 w 88"/>
              <a:gd name="T1" fmla="*/ 0 h 42"/>
              <a:gd name="T2" fmla="*/ 45 w 88"/>
              <a:gd name="T3" fmla="*/ 1 h 42"/>
              <a:gd name="T4" fmla="*/ 30 w 88"/>
              <a:gd name="T5" fmla="*/ 2 h 42"/>
              <a:gd name="T6" fmla="*/ 18 w 88"/>
              <a:gd name="T7" fmla="*/ 5 h 42"/>
              <a:gd name="T8" fmla="*/ 9 w 88"/>
              <a:gd name="T9" fmla="*/ 7 h 42"/>
              <a:gd name="T10" fmla="*/ 1 w 88"/>
              <a:gd name="T11" fmla="*/ 14 h 42"/>
              <a:gd name="T12" fmla="*/ 0 w 88"/>
              <a:gd name="T13" fmla="*/ 20 h 42"/>
              <a:gd name="T14" fmla="*/ 0 w 88"/>
              <a:gd name="T15" fmla="*/ 26 h 42"/>
              <a:gd name="T16" fmla="*/ 6 w 88"/>
              <a:gd name="T17" fmla="*/ 30 h 42"/>
              <a:gd name="T18" fmla="*/ 8 w 88"/>
              <a:gd name="T19" fmla="*/ 30 h 42"/>
              <a:gd name="T20" fmla="*/ 10 w 88"/>
              <a:gd name="T21" fmla="*/ 29 h 42"/>
              <a:gd name="T22" fmla="*/ 26 w 88"/>
              <a:gd name="T23" fmla="*/ 25 h 42"/>
              <a:gd name="T24" fmla="*/ 45 w 88"/>
              <a:gd name="T25" fmla="*/ 23 h 42"/>
              <a:gd name="T26" fmla="*/ 60 w 88"/>
              <a:gd name="T27" fmla="*/ 31 h 42"/>
              <a:gd name="T28" fmla="*/ 56 w 88"/>
              <a:gd name="T29" fmla="*/ 34 h 42"/>
              <a:gd name="T30" fmla="*/ 47 w 88"/>
              <a:gd name="T31" fmla="*/ 38 h 42"/>
              <a:gd name="T32" fmla="*/ 37 w 88"/>
              <a:gd name="T33" fmla="*/ 42 h 42"/>
              <a:gd name="T34" fmla="*/ 88 w 88"/>
              <a:gd name="T35" fmla="*/ 42 h 42"/>
              <a:gd name="T36" fmla="*/ 88 w 88"/>
              <a:gd name="T37" fmla="*/ 42 h 42"/>
              <a:gd name="T38" fmla="*/ 88 w 88"/>
              <a:gd name="T39" fmla="*/ 7 h 42"/>
              <a:gd name="T40" fmla="*/ 56 w 88"/>
              <a:gd name="T4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42">
                <a:moveTo>
                  <a:pt x="56" y="0"/>
                </a:moveTo>
                <a:cubicBezTo>
                  <a:pt x="52" y="0"/>
                  <a:pt x="49" y="0"/>
                  <a:pt x="45" y="1"/>
                </a:cubicBezTo>
                <a:cubicBezTo>
                  <a:pt x="39" y="1"/>
                  <a:pt x="34" y="2"/>
                  <a:pt x="30" y="2"/>
                </a:cubicBezTo>
                <a:cubicBezTo>
                  <a:pt x="25" y="3"/>
                  <a:pt x="21" y="4"/>
                  <a:pt x="18" y="5"/>
                </a:cubicBezTo>
                <a:cubicBezTo>
                  <a:pt x="14" y="6"/>
                  <a:pt x="12" y="6"/>
                  <a:pt x="9" y="7"/>
                </a:cubicBezTo>
                <a:cubicBezTo>
                  <a:pt x="6" y="8"/>
                  <a:pt x="3" y="10"/>
                  <a:pt x="1" y="14"/>
                </a:cubicBezTo>
                <a:cubicBezTo>
                  <a:pt x="0" y="16"/>
                  <a:pt x="0" y="18"/>
                  <a:pt x="0" y="20"/>
                </a:cubicBezTo>
                <a:cubicBezTo>
                  <a:pt x="0" y="22"/>
                  <a:pt x="0" y="24"/>
                  <a:pt x="0" y="26"/>
                </a:cubicBezTo>
                <a:cubicBezTo>
                  <a:pt x="1" y="27"/>
                  <a:pt x="2" y="30"/>
                  <a:pt x="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10" y="29"/>
                  <a:pt x="10" y="29"/>
                  <a:pt x="10" y="29"/>
                </a:cubicBezTo>
                <a:cubicBezTo>
                  <a:pt x="15" y="28"/>
                  <a:pt x="20" y="26"/>
                  <a:pt x="26" y="25"/>
                </a:cubicBezTo>
                <a:cubicBezTo>
                  <a:pt x="31" y="24"/>
                  <a:pt x="38" y="23"/>
                  <a:pt x="45" y="23"/>
                </a:cubicBezTo>
                <a:cubicBezTo>
                  <a:pt x="65" y="23"/>
                  <a:pt x="62" y="29"/>
                  <a:pt x="60" y="31"/>
                </a:cubicBezTo>
                <a:cubicBezTo>
                  <a:pt x="59" y="32"/>
                  <a:pt x="58" y="33"/>
                  <a:pt x="56" y="34"/>
                </a:cubicBezTo>
                <a:cubicBezTo>
                  <a:pt x="54" y="35"/>
                  <a:pt x="50" y="37"/>
                  <a:pt x="47" y="38"/>
                </a:cubicBezTo>
                <a:cubicBezTo>
                  <a:pt x="44" y="39"/>
                  <a:pt x="40" y="41"/>
                  <a:pt x="37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88" y="7"/>
                  <a:pt x="88" y="7"/>
                  <a:pt x="88" y="7"/>
                </a:cubicBezTo>
                <a:cubicBezTo>
                  <a:pt x="79" y="2"/>
                  <a:pt x="68" y="0"/>
                  <a:pt x="56" y="0"/>
                </a:cubicBezTo>
              </a:path>
            </a:pathLst>
          </a:custGeom>
          <a:solidFill>
            <a:srgbClr val="002B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6" name="Freeform 49"/>
          <p:cNvSpPr>
            <a:spLocks/>
          </p:cNvSpPr>
          <p:nvPr/>
        </p:nvSpPr>
        <p:spPr bwMode="auto">
          <a:xfrm>
            <a:off x="8336065" y="2546778"/>
            <a:ext cx="0" cy="151119"/>
          </a:xfrm>
          <a:custGeom>
            <a:avLst/>
            <a:gdLst>
              <a:gd name="T0" fmla="*/ 0 h 35"/>
              <a:gd name="T1" fmla="*/ 35 h 35"/>
              <a:gd name="T2" fmla="*/ 35 h 35"/>
              <a:gd name="T3" fmla="*/ 0 h 35"/>
              <a:gd name="T4" fmla="*/ 0 h 3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35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4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7" name="Freeform 50"/>
          <p:cNvSpPr>
            <a:spLocks/>
          </p:cNvSpPr>
          <p:nvPr/>
        </p:nvSpPr>
        <p:spPr bwMode="auto">
          <a:xfrm>
            <a:off x="7663404" y="2697896"/>
            <a:ext cx="672662" cy="289337"/>
          </a:xfrm>
          <a:custGeom>
            <a:avLst/>
            <a:gdLst>
              <a:gd name="T0" fmla="*/ 154 w 154"/>
              <a:gd name="T1" fmla="*/ 0 h 66"/>
              <a:gd name="T2" fmla="*/ 103 w 154"/>
              <a:gd name="T3" fmla="*/ 0 h 66"/>
              <a:gd name="T4" fmla="*/ 99 w 154"/>
              <a:gd name="T5" fmla="*/ 1 h 66"/>
              <a:gd name="T6" fmla="*/ 84 w 154"/>
              <a:gd name="T7" fmla="*/ 5 h 66"/>
              <a:gd name="T8" fmla="*/ 64 w 154"/>
              <a:gd name="T9" fmla="*/ 12 h 66"/>
              <a:gd name="T10" fmla="*/ 42 w 154"/>
              <a:gd name="T11" fmla="*/ 22 h 66"/>
              <a:gd name="T12" fmla="*/ 22 w 154"/>
              <a:gd name="T13" fmla="*/ 35 h 66"/>
              <a:gd name="T14" fmla="*/ 7 w 154"/>
              <a:gd name="T15" fmla="*/ 51 h 66"/>
              <a:gd name="T16" fmla="*/ 3 w 154"/>
              <a:gd name="T17" fmla="*/ 57 h 66"/>
              <a:gd name="T18" fmla="*/ 4 w 154"/>
              <a:gd name="T19" fmla="*/ 64 h 66"/>
              <a:gd name="T20" fmla="*/ 11 w 154"/>
              <a:gd name="T21" fmla="*/ 66 h 66"/>
              <a:gd name="T22" fmla="*/ 106 w 154"/>
              <a:gd name="T23" fmla="*/ 66 h 66"/>
              <a:gd name="T24" fmla="*/ 115 w 154"/>
              <a:gd name="T25" fmla="*/ 64 h 66"/>
              <a:gd name="T26" fmla="*/ 124 w 154"/>
              <a:gd name="T27" fmla="*/ 58 h 66"/>
              <a:gd name="T28" fmla="*/ 130 w 154"/>
              <a:gd name="T29" fmla="*/ 50 h 66"/>
              <a:gd name="T30" fmla="*/ 128 w 154"/>
              <a:gd name="T31" fmla="*/ 43 h 66"/>
              <a:gd name="T32" fmla="*/ 119 w 154"/>
              <a:gd name="T33" fmla="*/ 42 h 66"/>
              <a:gd name="T34" fmla="*/ 60 w 154"/>
              <a:gd name="T35" fmla="*/ 42 h 66"/>
              <a:gd name="T36" fmla="*/ 72 w 154"/>
              <a:gd name="T37" fmla="*/ 33 h 66"/>
              <a:gd name="T38" fmla="*/ 94 w 154"/>
              <a:gd name="T39" fmla="*/ 25 h 66"/>
              <a:gd name="T40" fmla="*/ 116 w 154"/>
              <a:gd name="T41" fmla="*/ 19 h 66"/>
              <a:gd name="T42" fmla="*/ 138 w 154"/>
              <a:gd name="T43" fmla="*/ 10 h 66"/>
              <a:gd name="T44" fmla="*/ 154 w 154"/>
              <a:gd name="T4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66">
                <a:moveTo>
                  <a:pt x="154" y="0"/>
                </a:moveTo>
                <a:cubicBezTo>
                  <a:pt x="103" y="0"/>
                  <a:pt x="103" y="0"/>
                  <a:pt x="103" y="0"/>
                </a:cubicBezTo>
                <a:cubicBezTo>
                  <a:pt x="102" y="0"/>
                  <a:pt x="101" y="0"/>
                  <a:pt x="99" y="1"/>
                </a:cubicBezTo>
                <a:cubicBezTo>
                  <a:pt x="94" y="2"/>
                  <a:pt x="89" y="4"/>
                  <a:pt x="84" y="5"/>
                </a:cubicBezTo>
                <a:cubicBezTo>
                  <a:pt x="78" y="7"/>
                  <a:pt x="72" y="10"/>
                  <a:pt x="64" y="12"/>
                </a:cubicBezTo>
                <a:cubicBezTo>
                  <a:pt x="57" y="15"/>
                  <a:pt x="49" y="19"/>
                  <a:pt x="42" y="22"/>
                </a:cubicBezTo>
                <a:cubicBezTo>
                  <a:pt x="35" y="26"/>
                  <a:pt x="28" y="30"/>
                  <a:pt x="22" y="35"/>
                </a:cubicBezTo>
                <a:cubicBezTo>
                  <a:pt x="16" y="40"/>
                  <a:pt x="11" y="45"/>
                  <a:pt x="7" y="51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61"/>
                  <a:pt x="2" y="63"/>
                  <a:pt x="4" y="64"/>
                </a:cubicBezTo>
                <a:cubicBezTo>
                  <a:pt x="6" y="65"/>
                  <a:pt x="8" y="66"/>
                  <a:pt x="11" y="66"/>
                </a:cubicBezTo>
                <a:cubicBezTo>
                  <a:pt x="106" y="66"/>
                  <a:pt x="106" y="66"/>
                  <a:pt x="106" y="66"/>
                </a:cubicBezTo>
                <a:cubicBezTo>
                  <a:pt x="109" y="66"/>
                  <a:pt x="112" y="65"/>
                  <a:pt x="115" y="64"/>
                </a:cubicBezTo>
                <a:cubicBezTo>
                  <a:pt x="118" y="64"/>
                  <a:pt x="122" y="62"/>
                  <a:pt x="124" y="58"/>
                </a:cubicBezTo>
                <a:cubicBezTo>
                  <a:pt x="130" y="50"/>
                  <a:pt x="130" y="50"/>
                  <a:pt x="130" y="50"/>
                </a:cubicBezTo>
                <a:cubicBezTo>
                  <a:pt x="132" y="45"/>
                  <a:pt x="130" y="43"/>
                  <a:pt x="128" y="43"/>
                </a:cubicBezTo>
                <a:cubicBezTo>
                  <a:pt x="126" y="42"/>
                  <a:pt x="123" y="42"/>
                  <a:pt x="119" y="42"/>
                </a:cubicBezTo>
                <a:cubicBezTo>
                  <a:pt x="60" y="42"/>
                  <a:pt x="60" y="42"/>
                  <a:pt x="60" y="42"/>
                </a:cubicBezTo>
                <a:cubicBezTo>
                  <a:pt x="63" y="38"/>
                  <a:pt x="67" y="36"/>
                  <a:pt x="72" y="33"/>
                </a:cubicBezTo>
                <a:cubicBezTo>
                  <a:pt x="79" y="30"/>
                  <a:pt x="87" y="27"/>
                  <a:pt x="94" y="25"/>
                </a:cubicBezTo>
                <a:cubicBezTo>
                  <a:pt x="101" y="23"/>
                  <a:pt x="108" y="21"/>
                  <a:pt x="116" y="19"/>
                </a:cubicBezTo>
                <a:cubicBezTo>
                  <a:pt x="123" y="16"/>
                  <a:pt x="131" y="13"/>
                  <a:pt x="138" y="10"/>
                </a:cubicBezTo>
                <a:cubicBezTo>
                  <a:pt x="144" y="8"/>
                  <a:pt x="149" y="3"/>
                  <a:pt x="154" y="0"/>
                </a:cubicBezTo>
              </a:path>
            </a:pathLst>
          </a:custGeom>
          <a:solidFill>
            <a:srgbClr val="0057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8" name="Freeform 51"/>
          <p:cNvSpPr>
            <a:spLocks/>
          </p:cNvSpPr>
          <p:nvPr/>
        </p:nvSpPr>
        <p:spPr bwMode="auto">
          <a:xfrm>
            <a:off x="7650503" y="2237169"/>
            <a:ext cx="532601" cy="750064"/>
          </a:xfrm>
          <a:custGeom>
            <a:avLst/>
            <a:gdLst>
              <a:gd name="T0" fmla="*/ 109 w 122"/>
              <a:gd name="T1" fmla="*/ 172 h 172"/>
              <a:gd name="T2" fmla="*/ 14 w 122"/>
              <a:gd name="T3" fmla="*/ 172 h 172"/>
              <a:gd name="T4" fmla="*/ 6 w 122"/>
              <a:gd name="T5" fmla="*/ 169 h 172"/>
              <a:gd name="T6" fmla="*/ 0 w 122"/>
              <a:gd name="T7" fmla="*/ 158 h 172"/>
              <a:gd name="T8" fmla="*/ 0 w 122"/>
              <a:gd name="T9" fmla="*/ 148 h 172"/>
              <a:gd name="T10" fmla="*/ 5 w 122"/>
              <a:gd name="T11" fmla="*/ 123 h 172"/>
              <a:gd name="T12" fmla="*/ 17 w 122"/>
              <a:gd name="T13" fmla="*/ 102 h 172"/>
              <a:gd name="T14" fmla="*/ 32 w 122"/>
              <a:gd name="T15" fmla="*/ 87 h 172"/>
              <a:gd name="T16" fmla="*/ 48 w 122"/>
              <a:gd name="T17" fmla="*/ 76 h 172"/>
              <a:gd name="T18" fmla="*/ 60 w 122"/>
              <a:gd name="T19" fmla="*/ 68 h 172"/>
              <a:gd name="T20" fmla="*/ 70 w 122"/>
              <a:gd name="T21" fmla="*/ 61 h 172"/>
              <a:gd name="T22" fmla="*/ 77 w 122"/>
              <a:gd name="T23" fmla="*/ 54 h 172"/>
              <a:gd name="T24" fmla="*/ 79 w 122"/>
              <a:gd name="T25" fmla="*/ 50 h 172"/>
              <a:gd name="T26" fmla="*/ 58 w 122"/>
              <a:gd name="T27" fmla="*/ 37 h 172"/>
              <a:gd name="T28" fmla="*/ 41 w 122"/>
              <a:gd name="T29" fmla="*/ 40 h 172"/>
              <a:gd name="T30" fmla="*/ 27 w 122"/>
              <a:gd name="T31" fmla="*/ 47 h 172"/>
              <a:gd name="T32" fmla="*/ 26 w 122"/>
              <a:gd name="T33" fmla="*/ 48 h 172"/>
              <a:gd name="T34" fmla="*/ 24 w 122"/>
              <a:gd name="T35" fmla="*/ 48 h 172"/>
              <a:gd name="T36" fmla="*/ 16 w 122"/>
              <a:gd name="T37" fmla="*/ 41 h 172"/>
              <a:gd name="T38" fmla="*/ 11 w 122"/>
              <a:gd name="T39" fmla="*/ 32 h 172"/>
              <a:gd name="T40" fmla="*/ 9 w 122"/>
              <a:gd name="T41" fmla="*/ 22 h 172"/>
              <a:gd name="T42" fmla="*/ 12 w 122"/>
              <a:gd name="T43" fmla="*/ 11 h 172"/>
              <a:gd name="T44" fmla="*/ 19 w 122"/>
              <a:gd name="T45" fmla="*/ 8 h 172"/>
              <a:gd name="T46" fmla="*/ 30 w 122"/>
              <a:gd name="T47" fmla="*/ 4 h 172"/>
              <a:gd name="T48" fmla="*/ 44 w 122"/>
              <a:gd name="T49" fmla="*/ 1 h 172"/>
              <a:gd name="T50" fmla="*/ 63 w 122"/>
              <a:gd name="T51" fmla="*/ 0 h 172"/>
              <a:gd name="T52" fmla="*/ 105 w 122"/>
              <a:gd name="T53" fmla="*/ 11 h 172"/>
              <a:gd name="T54" fmla="*/ 122 w 122"/>
              <a:gd name="T55" fmla="*/ 46 h 172"/>
              <a:gd name="T56" fmla="*/ 117 w 122"/>
              <a:gd name="T57" fmla="*/ 67 h 172"/>
              <a:gd name="T58" fmla="*/ 104 w 122"/>
              <a:gd name="T59" fmla="*/ 84 h 172"/>
              <a:gd name="T60" fmla="*/ 88 w 122"/>
              <a:gd name="T61" fmla="*/ 97 h 172"/>
              <a:gd name="T62" fmla="*/ 70 w 122"/>
              <a:gd name="T63" fmla="*/ 107 h 172"/>
              <a:gd name="T64" fmla="*/ 54 w 122"/>
              <a:gd name="T65" fmla="*/ 120 h 172"/>
              <a:gd name="T66" fmla="*/ 47 w 122"/>
              <a:gd name="T67" fmla="*/ 133 h 172"/>
              <a:gd name="T68" fmla="*/ 106 w 122"/>
              <a:gd name="T69" fmla="*/ 133 h 172"/>
              <a:gd name="T70" fmla="*/ 116 w 122"/>
              <a:gd name="T71" fmla="*/ 135 h 172"/>
              <a:gd name="T72" fmla="*/ 122 w 122"/>
              <a:gd name="T73" fmla="*/ 146 h 172"/>
              <a:gd name="T74" fmla="*/ 122 w 122"/>
              <a:gd name="T75" fmla="*/ 160 h 172"/>
              <a:gd name="T76" fmla="*/ 117 w 122"/>
              <a:gd name="T77" fmla="*/ 170 h 172"/>
              <a:gd name="T78" fmla="*/ 109 w 122"/>
              <a:gd name="T79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2" h="172">
                <a:moveTo>
                  <a:pt x="109" y="172"/>
                </a:moveTo>
                <a:cubicBezTo>
                  <a:pt x="14" y="172"/>
                  <a:pt x="14" y="172"/>
                  <a:pt x="14" y="172"/>
                </a:cubicBezTo>
                <a:cubicBezTo>
                  <a:pt x="11" y="172"/>
                  <a:pt x="8" y="171"/>
                  <a:pt x="6" y="169"/>
                </a:cubicBezTo>
                <a:cubicBezTo>
                  <a:pt x="3" y="168"/>
                  <a:pt x="0" y="165"/>
                  <a:pt x="0" y="15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39"/>
                  <a:pt x="2" y="131"/>
                  <a:pt x="5" y="123"/>
                </a:cubicBezTo>
                <a:cubicBezTo>
                  <a:pt x="8" y="115"/>
                  <a:pt x="12" y="109"/>
                  <a:pt x="17" y="102"/>
                </a:cubicBezTo>
                <a:cubicBezTo>
                  <a:pt x="21" y="96"/>
                  <a:pt x="27" y="91"/>
                  <a:pt x="32" y="87"/>
                </a:cubicBezTo>
                <a:cubicBezTo>
                  <a:pt x="38" y="82"/>
                  <a:pt x="43" y="78"/>
                  <a:pt x="48" y="76"/>
                </a:cubicBezTo>
                <a:cubicBezTo>
                  <a:pt x="52" y="73"/>
                  <a:pt x="56" y="71"/>
                  <a:pt x="60" y="68"/>
                </a:cubicBezTo>
                <a:cubicBezTo>
                  <a:pt x="64" y="66"/>
                  <a:pt x="67" y="64"/>
                  <a:pt x="70" y="61"/>
                </a:cubicBezTo>
                <a:cubicBezTo>
                  <a:pt x="73" y="59"/>
                  <a:pt x="75" y="56"/>
                  <a:pt x="77" y="54"/>
                </a:cubicBezTo>
                <a:cubicBezTo>
                  <a:pt x="78" y="52"/>
                  <a:pt x="79" y="51"/>
                  <a:pt x="79" y="50"/>
                </a:cubicBezTo>
                <a:cubicBezTo>
                  <a:pt x="79" y="46"/>
                  <a:pt x="79" y="37"/>
                  <a:pt x="58" y="37"/>
                </a:cubicBezTo>
                <a:cubicBezTo>
                  <a:pt x="51" y="37"/>
                  <a:pt x="45" y="38"/>
                  <a:pt x="41" y="40"/>
                </a:cubicBezTo>
                <a:cubicBezTo>
                  <a:pt x="36" y="42"/>
                  <a:pt x="31" y="44"/>
                  <a:pt x="27" y="47"/>
                </a:cubicBezTo>
                <a:cubicBezTo>
                  <a:pt x="26" y="48"/>
                  <a:pt x="26" y="48"/>
                  <a:pt x="2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19" y="48"/>
                  <a:pt x="17" y="43"/>
                  <a:pt x="16" y="41"/>
                </a:cubicBezTo>
                <a:cubicBezTo>
                  <a:pt x="14" y="38"/>
                  <a:pt x="12" y="35"/>
                  <a:pt x="11" y="32"/>
                </a:cubicBezTo>
                <a:cubicBezTo>
                  <a:pt x="10" y="29"/>
                  <a:pt x="9" y="25"/>
                  <a:pt x="9" y="22"/>
                </a:cubicBezTo>
                <a:cubicBezTo>
                  <a:pt x="7" y="16"/>
                  <a:pt x="10" y="13"/>
                  <a:pt x="12" y="11"/>
                </a:cubicBezTo>
                <a:cubicBezTo>
                  <a:pt x="14" y="10"/>
                  <a:pt x="16" y="9"/>
                  <a:pt x="19" y="8"/>
                </a:cubicBezTo>
                <a:cubicBezTo>
                  <a:pt x="22" y="6"/>
                  <a:pt x="26" y="5"/>
                  <a:pt x="30" y="4"/>
                </a:cubicBezTo>
                <a:cubicBezTo>
                  <a:pt x="34" y="3"/>
                  <a:pt x="38" y="2"/>
                  <a:pt x="44" y="1"/>
                </a:cubicBezTo>
                <a:cubicBezTo>
                  <a:pt x="49" y="0"/>
                  <a:pt x="56" y="0"/>
                  <a:pt x="63" y="0"/>
                </a:cubicBezTo>
                <a:cubicBezTo>
                  <a:pt x="80" y="0"/>
                  <a:pt x="95" y="3"/>
                  <a:pt x="105" y="11"/>
                </a:cubicBezTo>
                <a:cubicBezTo>
                  <a:pt x="116" y="18"/>
                  <a:pt x="122" y="30"/>
                  <a:pt x="122" y="46"/>
                </a:cubicBezTo>
                <a:cubicBezTo>
                  <a:pt x="122" y="54"/>
                  <a:pt x="120" y="61"/>
                  <a:pt x="117" y="67"/>
                </a:cubicBezTo>
                <a:cubicBezTo>
                  <a:pt x="114" y="73"/>
                  <a:pt x="109" y="79"/>
                  <a:pt x="104" y="84"/>
                </a:cubicBezTo>
                <a:cubicBezTo>
                  <a:pt x="99" y="88"/>
                  <a:pt x="94" y="93"/>
                  <a:pt x="88" y="97"/>
                </a:cubicBezTo>
                <a:cubicBezTo>
                  <a:pt x="82" y="100"/>
                  <a:pt x="76" y="104"/>
                  <a:pt x="70" y="107"/>
                </a:cubicBezTo>
                <a:cubicBezTo>
                  <a:pt x="64" y="110"/>
                  <a:pt x="59" y="115"/>
                  <a:pt x="54" y="120"/>
                </a:cubicBezTo>
                <a:cubicBezTo>
                  <a:pt x="50" y="124"/>
                  <a:pt x="48" y="128"/>
                  <a:pt x="47" y="1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11" y="133"/>
                  <a:pt x="114" y="134"/>
                  <a:pt x="116" y="135"/>
                </a:cubicBezTo>
                <a:cubicBezTo>
                  <a:pt x="118" y="136"/>
                  <a:pt x="122" y="139"/>
                  <a:pt x="122" y="146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65"/>
                  <a:pt x="120" y="168"/>
                  <a:pt x="117" y="170"/>
                </a:cubicBezTo>
                <a:cubicBezTo>
                  <a:pt x="115" y="171"/>
                  <a:pt x="112" y="172"/>
                  <a:pt x="109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9" name="Freeform 52"/>
          <p:cNvSpPr>
            <a:spLocks/>
          </p:cNvSpPr>
          <p:nvPr/>
        </p:nvSpPr>
        <p:spPr bwMode="auto">
          <a:xfrm>
            <a:off x="8999512" y="3775998"/>
            <a:ext cx="866167" cy="339095"/>
          </a:xfrm>
          <a:custGeom>
            <a:avLst/>
            <a:gdLst>
              <a:gd name="T0" fmla="*/ 48 w 199"/>
              <a:gd name="T1" fmla="*/ 78 h 78"/>
              <a:gd name="T2" fmla="*/ 19 w 199"/>
              <a:gd name="T3" fmla="*/ 77 h 78"/>
              <a:gd name="T4" fmla="*/ 3 w 199"/>
              <a:gd name="T5" fmla="*/ 73 h 78"/>
              <a:gd name="T6" fmla="*/ 2 w 199"/>
              <a:gd name="T7" fmla="*/ 73 h 78"/>
              <a:gd name="T8" fmla="*/ 6 w 199"/>
              <a:gd name="T9" fmla="*/ 68 h 78"/>
              <a:gd name="T10" fmla="*/ 14 w 199"/>
              <a:gd name="T11" fmla="*/ 64 h 78"/>
              <a:gd name="T12" fmla="*/ 23 w 199"/>
              <a:gd name="T13" fmla="*/ 60 h 78"/>
              <a:gd name="T14" fmla="*/ 36 w 199"/>
              <a:gd name="T15" fmla="*/ 57 h 78"/>
              <a:gd name="T16" fmla="*/ 38 w 199"/>
              <a:gd name="T17" fmla="*/ 57 h 78"/>
              <a:gd name="T18" fmla="*/ 39 w 199"/>
              <a:gd name="T19" fmla="*/ 57 h 78"/>
              <a:gd name="T20" fmla="*/ 51 w 199"/>
              <a:gd name="T21" fmla="*/ 60 h 78"/>
              <a:gd name="T22" fmla="*/ 68 w 199"/>
              <a:gd name="T23" fmla="*/ 61 h 78"/>
              <a:gd name="T24" fmla="*/ 87 w 199"/>
              <a:gd name="T25" fmla="*/ 59 h 78"/>
              <a:gd name="T26" fmla="*/ 99 w 199"/>
              <a:gd name="T27" fmla="*/ 54 h 78"/>
              <a:gd name="T28" fmla="*/ 102 w 199"/>
              <a:gd name="T29" fmla="*/ 51 h 78"/>
              <a:gd name="T30" fmla="*/ 100 w 199"/>
              <a:gd name="T31" fmla="*/ 49 h 78"/>
              <a:gd name="T32" fmla="*/ 94 w 199"/>
              <a:gd name="T33" fmla="*/ 47 h 78"/>
              <a:gd name="T34" fmla="*/ 84 w 199"/>
              <a:gd name="T35" fmla="*/ 46 h 78"/>
              <a:gd name="T36" fmla="*/ 76 w 199"/>
              <a:gd name="T37" fmla="*/ 46 h 78"/>
              <a:gd name="T38" fmla="*/ 77 w 199"/>
              <a:gd name="T39" fmla="*/ 41 h 78"/>
              <a:gd name="T40" fmla="*/ 83 w 199"/>
              <a:gd name="T41" fmla="*/ 37 h 78"/>
              <a:gd name="T42" fmla="*/ 97 w 199"/>
              <a:gd name="T43" fmla="*/ 31 h 78"/>
              <a:gd name="T44" fmla="*/ 107 w 199"/>
              <a:gd name="T45" fmla="*/ 31 h 78"/>
              <a:gd name="T46" fmla="*/ 130 w 199"/>
              <a:gd name="T47" fmla="*/ 28 h 78"/>
              <a:gd name="T48" fmla="*/ 144 w 199"/>
              <a:gd name="T49" fmla="*/ 22 h 78"/>
              <a:gd name="T50" fmla="*/ 145 w 199"/>
              <a:gd name="T51" fmla="*/ 18 h 78"/>
              <a:gd name="T52" fmla="*/ 129 w 199"/>
              <a:gd name="T53" fmla="*/ 16 h 78"/>
              <a:gd name="T54" fmla="*/ 113 w 199"/>
              <a:gd name="T55" fmla="*/ 17 h 78"/>
              <a:gd name="T56" fmla="*/ 98 w 199"/>
              <a:gd name="T57" fmla="*/ 20 h 78"/>
              <a:gd name="T58" fmla="*/ 87 w 199"/>
              <a:gd name="T59" fmla="*/ 18 h 78"/>
              <a:gd name="T60" fmla="*/ 88 w 199"/>
              <a:gd name="T61" fmla="*/ 14 h 78"/>
              <a:gd name="T62" fmla="*/ 91 w 199"/>
              <a:gd name="T63" fmla="*/ 10 h 78"/>
              <a:gd name="T64" fmla="*/ 101 w 199"/>
              <a:gd name="T65" fmla="*/ 5 h 78"/>
              <a:gd name="T66" fmla="*/ 111 w 199"/>
              <a:gd name="T67" fmla="*/ 3 h 78"/>
              <a:gd name="T68" fmla="*/ 123 w 199"/>
              <a:gd name="T69" fmla="*/ 1 h 78"/>
              <a:gd name="T70" fmla="*/ 138 w 199"/>
              <a:gd name="T71" fmla="*/ 0 h 78"/>
              <a:gd name="T72" fmla="*/ 156 w 199"/>
              <a:gd name="T73" fmla="*/ 0 h 78"/>
              <a:gd name="T74" fmla="*/ 193 w 199"/>
              <a:gd name="T75" fmla="*/ 5 h 78"/>
              <a:gd name="T76" fmla="*/ 187 w 199"/>
              <a:gd name="T77" fmla="*/ 21 h 78"/>
              <a:gd name="T78" fmla="*/ 162 w 199"/>
              <a:gd name="T79" fmla="*/ 33 h 78"/>
              <a:gd name="T80" fmla="*/ 144 w 199"/>
              <a:gd name="T81" fmla="*/ 39 h 78"/>
              <a:gd name="T82" fmla="*/ 149 w 199"/>
              <a:gd name="T83" fmla="*/ 44 h 78"/>
              <a:gd name="T84" fmla="*/ 140 w 199"/>
              <a:gd name="T85" fmla="*/ 56 h 78"/>
              <a:gd name="T86" fmla="*/ 121 w 199"/>
              <a:gd name="T87" fmla="*/ 66 h 78"/>
              <a:gd name="T88" fmla="*/ 97 w 199"/>
              <a:gd name="T89" fmla="*/ 73 h 78"/>
              <a:gd name="T90" fmla="*/ 73 w 199"/>
              <a:gd name="T91" fmla="*/ 77 h 78"/>
              <a:gd name="T92" fmla="*/ 48 w 199"/>
              <a:gd name="T93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9" h="78">
                <a:moveTo>
                  <a:pt x="48" y="78"/>
                </a:moveTo>
                <a:cubicBezTo>
                  <a:pt x="37" y="78"/>
                  <a:pt x="27" y="78"/>
                  <a:pt x="19" y="77"/>
                </a:cubicBezTo>
                <a:cubicBezTo>
                  <a:pt x="11" y="75"/>
                  <a:pt x="6" y="74"/>
                  <a:pt x="3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2"/>
                  <a:pt x="4" y="69"/>
                  <a:pt x="6" y="68"/>
                </a:cubicBezTo>
                <a:cubicBezTo>
                  <a:pt x="8" y="67"/>
                  <a:pt x="11" y="65"/>
                  <a:pt x="14" y="64"/>
                </a:cubicBezTo>
                <a:cubicBezTo>
                  <a:pt x="17" y="63"/>
                  <a:pt x="20" y="61"/>
                  <a:pt x="23" y="60"/>
                </a:cubicBezTo>
                <a:cubicBezTo>
                  <a:pt x="25" y="59"/>
                  <a:pt x="31" y="57"/>
                  <a:pt x="36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2" y="58"/>
                  <a:pt x="46" y="59"/>
                  <a:pt x="51" y="60"/>
                </a:cubicBezTo>
                <a:cubicBezTo>
                  <a:pt x="56" y="61"/>
                  <a:pt x="61" y="61"/>
                  <a:pt x="68" y="61"/>
                </a:cubicBezTo>
                <a:cubicBezTo>
                  <a:pt x="75" y="61"/>
                  <a:pt x="82" y="61"/>
                  <a:pt x="87" y="59"/>
                </a:cubicBezTo>
                <a:cubicBezTo>
                  <a:pt x="92" y="58"/>
                  <a:pt x="96" y="57"/>
                  <a:pt x="99" y="54"/>
                </a:cubicBezTo>
                <a:cubicBezTo>
                  <a:pt x="101" y="53"/>
                  <a:pt x="102" y="52"/>
                  <a:pt x="102" y="51"/>
                </a:cubicBezTo>
                <a:cubicBezTo>
                  <a:pt x="102" y="51"/>
                  <a:pt x="101" y="50"/>
                  <a:pt x="100" y="49"/>
                </a:cubicBezTo>
                <a:cubicBezTo>
                  <a:pt x="98" y="48"/>
                  <a:pt x="96" y="48"/>
                  <a:pt x="94" y="47"/>
                </a:cubicBezTo>
                <a:cubicBezTo>
                  <a:pt x="91" y="47"/>
                  <a:pt x="88" y="47"/>
                  <a:pt x="84" y="46"/>
                </a:cubicBezTo>
                <a:cubicBezTo>
                  <a:pt x="80" y="46"/>
                  <a:pt x="77" y="46"/>
                  <a:pt x="76" y="46"/>
                </a:cubicBezTo>
                <a:cubicBezTo>
                  <a:pt x="72" y="45"/>
                  <a:pt x="73" y="44"/>
                  <a:pt x="77" y="41"/>
                </a:cubicBezTo>
                <a:cubicBezTo>
                  <a:pt x="83" y="37"/>
                  <a:pt x="83" y="37"/>
                  <a:pt x="83" y="37"/>
                </a:cubicBezTo>
                <a:cubicBezTo>
                  <a:pt x="88" y="33"/>
                  <a:pt x="94" y="32"/>
                  <a:pt x="97" y="31"/>
                </a:cubicBezTo>
                <a:cubicBezTo>
                  <a:pt x="100" y="31"/>
                  <a:pt x="103" y="31"/>
                  <a:pt x="107" y="31"/>
                </a:cubicBezTo>
                <a:cubicBezTo>
                  <a:pt x="115" y="31"/>
                  <a:pt x="123" y="30"/>
                  <a:pt x="130" y="28"/>
                </a:cubicBezTo>
                <a:cubicBezTo>
                  <a:pt x="136" y="27"/>
                  <a:pt x="140" y="25"/>
                  <a:pt x="144" y="22"/>
                </a:cubicBezTo>
                <a:cubicBezTo>
                  <a:pt x="146" y="21"/>
                  <a:pt x="146" y="19"/>
                  <a:pt x="145" y="18"/>
                </a:cubicBezTo>
                <a:cubicBezTo>
                  <a:pt x="142" y="17"/>
                  <a:pt x="137" y="16"/>
                  <a:pt x="129" y="16"/>
                </a:cubicBezTo>
                <a:cubicBezTo>
                  <a:pt x="124" y="16"/>
                  <a:pt x="118" y="17"/>
                  <a:pt x="113" y="17"/>
                </a:cubicBezTo>
                <a:cubicBezTo>
                  <a:pt x="107" y="18"/>
                  <a:pt x="102" y="19"/>
                  <a:pt x="98" y="20"/>
                </a:cubicBezTo>
                <a:cubicBezTo>
                  <a:pt x="91" y="21"/>
                  <a:pt x="87" y="20"/>
                  <a:pt x="87" y="18"/>
                </a:cubicBezTo>
                <a:cubicBezTo>
                  <a:pt x="87" y="17"/>
                  <a:pt x="87" y="16"/>
                  <a:pt x="88" y="14"/>
                </a:cubicBezTo>
                <a:cubicBezTo>
                  <a:pt x="88" y="13"/>
                  <a:pt x="90" y="11"/>
                  <a:pt x="91" y="10"/>
                </a:cubicBezTo>
                <a:cubicBezTo>
                  <a:pt x="92" y="9"/>
                  <a:pt x="95" y="7"/>
                  <a:pt x="101" y="5"/>
                </a:cubicBezTo>
                <a:cubicBezTo>
                  <a:pt x="104" y="4"/>
                  <a:pt x="108" y="4"/>
                  <a:pt x="111" y="3"/>
                </a:cubicBezTo>
                <a:cubicBezTo>
                  <a:pt x="115" y="2"/>
                  <a:pt x="119" y="2"/>
                  <a:pt x="123" y="1"/>
                </a:cubicBezTo>
                <a:cubicBezTo>
                  <a:pt x="128" y="1"/>
                  <a:pt x="132" y="0"/>
                  <a:pt x="138" y="0"/>
                </a:cubicBezTo>
                <a:cubicBezTo>
                  <a:pt x="143" y="0"/>
                  <a:pt x="150" y="0"/>
                  <a:pt x="156" y="0"/>
                </a:cubicBezTo>
                <a:cubicBezTo>
                  <a:pt x="175" y="0"/>
                  <a:pt x="188" y="2"/>
                  <a:pt x="193" y="5"/>
                </a:cubicBezTo>
                <a:cubicBezTo>
                  <a:pt x="199" y="9"/>
                  <a:pt x="197" y="14"/>
                  <a:pt x="187" y="21"/>
                </a:cubicBezTo>
                <a:cubicBezTo>
                  <a:pt x="181" y="26"/>
                  <a:pt x="172" y="30"/>
                  <a:pt x="162" y="33"/>
                </a:cubicBezTo>
                <a:cubicBezTo>
                  <a:pt x="156" y="35"/>
                  <a:pt x="150" y="37"/>
                  <a:pt x="144" y="39"/>
                </a:cubicBezTo>
                <a:cubicBezTo>
                  <a:pt x="147" y="40"/>
                  <a:pt x="148" y="42"/>
                  <a:pt x="149" y="44"/>
                </a:cubicBezTo>
                <a:cubicBezTo>
                  <a:pt x="149" y="47"/>
                  <a:pt x="146" y="51"/>
                  <a:pt x="140" y="56"/>
                </a:cubicBezTo>
                <a:cubicBezTo>
                  <a:pt x="135" y="60"/>
                  <a:pt x="128" y="63"/>
                  <a:pt x="121" y="66"/>
                </a:cubicBezTo>
                <a:cubicBezTo>
                  <a:pt x="114" y="69"/>
                  <a:pt x="106" y="71"/>
                  <a:pt x="97" y="73"/>
                </a:cubicBezTo>
                <a:cubicBezTo>
                  <a:pt x="89" y="75"/>
                  <a:pt x="81" y="76"/>
                  <a:pt x="73" y="77"/>
                </a:cubicBezTo>
                <a:cubicBezTo>
                  <a:pt x="64" y="78"/>
                  <a:pt x="56" y="78"/>
                  <a:pt x="48" y="78"/>
                </a:cubicBezTo>
                <a:close/>
              </a:path>
            </a:pathLst>
          </a:custGeom>
          <a:solidFill>
            <a:srgbClr val="792B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90" name="Freeform 53"/>
          <p:cNvSpPr>
            <a:spLocks/>
          </p:cNvSpPr>
          <p:nvPr/>
        </p:nvSpPr>
        <p:spPr bwMode="auto">
          <a:xfrm>
            <a:off x="8964497" y="3365029"/>
            <a:ext cx="488371" cy="750064"/>
          </a:xfrm>
          <a:custGeom>
            <a:avLst/>
            <a:gdLst>
              <a:gd name="T0" fmla="*/ 55 w 112"/>
              <a:gd name="T1" fmla="*/ 172 h 172"/>
              <a:gd name="T2" fmla="*/ 25 w 112"/>
              <a:gd name="T3" fmla="*/ 169 h 172"/>
              <a:gd name="T4" fmla="*/ 5 w 112"/>
              <a:gd name="T5" fmla="*/ 161 h 172"/>
              <a:gd name="T6" fmla="*/ 4 w 112"/>
              <a:gd name="T7" fmla="*/ 161 h 172"/>
              <a:gd name="T8" fmla="*/ 1 w 112"/>
              <a:gd name="T9" fmla="*/ 150 h 172"/>
              <a:gd name="T10" fmla="*/ 3 w 112"/>
              <a:gd name="T11" fmla="*/ 141 h 172"/>
              <a:gd name="T12" fmla="*/ 7 w 112"/>
              <a:gd name="T13" fmla="*/ 133 h 172"/>
              <a:gd name="T14" fmla="*/ 16 w 112"/>
              <a:gd name="T15" fmla="*/ 126 h 172"/>
              <a:gd name="T16" fmla="*/ 17 w 112"/>
              <a:gd name="T17" fmla="*/ 126 h 172"/>
              <a:gd name="T18" fmla="*/ 18 w 112"/>
              <a:gd name="T19" fmla="*/ 127 h 172"/>
              <a:gd name="T20" fmla="*/ 33 w 112"/>
              <a:gd name="T21" fmla="*/ 132 h 172"/>
              <a:gd name="T22" fmla="*/ 51 w 112"/>
              <a:gd name="T23" fmla="*/ 135 h 172"/>
              <a:gd name="T24" fmla="*/ 67 w 112"/>
              <a:gd name="T25" fmla="*/ 130 h 172"/>
              <a:gd name="T26" fmla="*/ 72 w 112"/>
              <a:gd name="T27" fmla="*/ 120 h 172"/>
              <a:gd name="T28" fmla="*/ 70 w 112"/>
              <a:gd name="T29" fmla="*/ 113 h 172"/>
              <a:gd name="T30" fmla="*/ 65 w 112"/>
              <a:gd name="T31" fmla="*/ 108 h 172"/>
              <a:gd name="T32" fmla="*/ 57 w 112"/>
              <a:gd name="T33" fmla="*/ 104 h 172"/>
              <a:gd name="T34" fmla="*/ 47 w 112"/>
              <a:gd name="T35" fmla="*/ 102 h 172"/>
              <a:gd name="T36" fmla="*/ 38 w 112"/>
              <a:gd name="T37" fmla="*/ 101 h 172"/>
              <a:gd name="T38" fmla="*/ 32 w 112"/>
              <a:gd name="T39" fmla="*/ 90 h 172"/>
              <a:gd name="T40" fmla="*/ 32 w 112"/>
              <a:gd name="T41" fmla="*/ 81 h 172"/>
              <a:gd name="T42" fmla="*/ 39 w 112"/>
              <a:gd name="T43" fmla="*/ 69 h 172"/>
              <a:gd name="T44" fmla="*/ 47 w 112"/>
              <a:gd name="T45" fmla="*/ 68 h 172"/>
              <a:gd name="T46" fmla="*/ 66 w 112"/>
              <a:gd name="T47" fmla="*/ 62 h 172"/>
              <a:gd name="T48" fmla="*/ 72 w 112"/>
              <a:gd name="T49" fmla="*/ 49 h 172"/>
              <a:gd name="T50" fmla="*/ 67 w 112"/>
              <a:gd name="T51" fmla="*/ 40 h 172"/>
              <a:gd name="T52" fmla="*/ 49 w 112"/>
              <a:gd name="T53" fmla="*/ 36 h 172"/>
              <a:gd name="T54" fmla="*/ 35 w 112"/>
              <a:gd name="T55" fmla="*/ 38 h 172"/>
              <a:gd name="T56" fmla="*/ 24 w 112"/>
              <a:gd name="T57" fmla="*/ 44 h 172"/>
              <a:gd name="T58" fmla="*/ 12 w 112"/>
              <a:gd name="T59" fmla="*/ 41 h 172"/>
              <a:gd name="T60" fmla="*/ 7 w 112"/>
              <a:gd name="T61" fmla="*/ 32 h 172"/>
              <a:gd name="T62" fmla="*/ 5 w 112"/>
              <a:gd name="T63" fmla="*/ 23 h 172"/>
              <a:gd name="T64" fmla="*/ 8 w 112"/>
              <a:gd name="T65" fmla="*/ 12 h 172"/>
              <a:gd name="T66" fmla="*/ 15 w 112"/>
              <a:gd name="T67" fmla="*/ 7 h 172"/>
              <a:gd name="T68" fmla="*/ 24 w 112"/>
              <a:gd name="T69" fmla="*/ 3 h 172"/>
              <a:gd name="T70" fmla="*/ 36 w 112"/>
              <a:gd name="T71" fmla="*/ 1 h 172"/>
              <a:gd name="T72" fmla="*/ 53 w 112"/>
              <a:gd name="T73" fmla="*/ 0 h 172"/>
              <a:gd name="T74" fmla="*/ 95 w 112"/>
              <a:gd name="T75" fmla="*/ 12 h 172"/>
              <a:gd name="T76" fmla="*/ 111 w 112"/>
              <a:gd name="T77" fmla="*/ 46 h 172"/>
              <a:gd name="T78" fmla="*/ 104 w 112"/>
              <a:gd name="T79" fmla="*/ 73 h 172"/>
              <a:gd name="T80" fmla="*/ 94 w 112"/>
              <a:gd name="T81" fmla="*/ 85 h 172"/>
              <a:gd name="T82" fmla="*/ 104 w 112"/>
              <a:gd name="T83" fmla="*/ 96 h 172"/>
              <a:gd name="T84" fmla="*/ 112 w 112"/>
              <a:gd name="T85" fmla="*/ 122 h 172"/>
              <a:gd name="T86" fmla="*/ 108 w 112"/>
              <a:gd name="T87" fmla="*/ 144 h 172"/>
              <a:gd name="T88" fmla="*/ 95 w 112"/>
              <a:gd name="T89" fmla="*/ 160 h 172"/>
              <a:gd name="T90" fmla="*/ 77 w 112"/>
              <a:gd name="T91" fmla="*/ 169 h 172"/>
              <a:gd name="T92" fmla="*/ 55 w 112"/>
              <a:gd name="T9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2" h="172">
                <a:moveTo>
                  <a:pt x="55" y="172"/>
                </a:moveTo>
                <a:cubicBezTo>
                  <a:pt x="44" y="172"/>
                  <a:pt x="34" y="171"/>
                  <a:pt x="25" y="169"/>
                </a:cubicBezTo>
                <a:cubicBezTo>
                  <a:pt x="16" y="166"/>
                  <a:pt x="9" y="164"/>
                  <a:pt x="5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0" y="158"/>
                  <a:pt x="1" y="152"/>
                  <a:pt x="1" y="150"/>
                </a:cubicBezTo>
                <a:cubicBezTo>
                  <a:pt x="2" y="147"/>
                  <a:pt x="2" y="144"/>
                  <a:pt x="3" y="141"/>
                </a:cubicBezTo>
                <a:cubicBezTo>
                  <a:pt x="4" y="138"/>
                  <a:pt x="6" y="135"/>
                  <a:pt x="7" y="133"/>
                </a:cubicBezTo>
                <a:cubicBezTo>
                  <a:pt x="8" y="131"/>
                  <a:pt x="11" y="126"/>
                  <a:pt x="16" y="126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22" y="129"/>
                  <a:pt x="27" y="130"/>
                  <a:pt x="33" y="132"/>
                </a:cubicBezTo>
                <a:cubicBezTo>
                  <a:pt x="39" y="134"/>
                  <a:pt x="45" y="135"/>
                  <a:pt x="51" y="135"/>
                </a:cubicBezTo>
                <a:cubicBezTo>
                  <a:pt x="58" y="135"/>
                  <a:pt x="63" y="133"/>
                  <a:pt x="67" y="130"/>
                </a:cubicBezTo>
                <a:cubicBezTo>
                  <a:pt x="70" y="128"/>
                  <a:pt x="72" y="125"/>
                  <a:pt x="72" y="120"/>
                </a:cubicBezTo>
                <a:cubicBezTo>
                  <a:pt x="72" y="117"/>
                  <a:pt x="71" y="115"/>
                  <a:pt x="70" y="113"/>
                </a:cubicBezTo>
                <a:cubicBezTo>
                  <a:pt x="69" y="111"/>
                  <a:pt x="67" y="109"/>
                  <a:pt x="65" y="108"/>
                </a:cubicBezTo>
                <a:cubicBezTo>
                  <a:pt x="63" y="106"/>
                  <a:pt x="60" y="105"/>
                  <a:pt x="57" y="104"/>
                </a:cubicBezTo>
                <a:cubicBezTo>
                  <a:pt x="54" y="103"/>
                  <a:pt x="50" y="102"/>
                  <a:pt x="47" y="102"/>
                </a:cubicBezTo>
                <a:cubicBezTo>
                  <a:pt x="43" y="102"/>
                  <a:pt x="40" y="102"/>
                  <a:pt x="38" y="101"/>
                </a:cubicBezTo>
                <a:cubicBezTo>
                  <a:pt x="34" y="100"/>
                  <a:pt x="32" y="96"/>
                  <a:pt x="32" y="90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73"/>
                  <a:pt x="36" y="70"/>
                  <a:pt x="39" y="69"/>
                </a:cubicBezTo>
                <a:cubicBezTo>
                  <a:pt x="41" y="69"/>
                  <a:pt x="44" y="68"/>
                  <a:pt x="47" y="68"/>
                </a:cubicBezTo>
                <a:cubicBezTo>
                  <a:pt x="55" y="67"/>
                  <a:pt x="61" y="66"/>
                  <a:pt x="66" y="62"/>
                </a:cubicBezTo>
                <a:cubicBezTo>
                  <a:pt x="70" y="59"/>
                  <a:pt x="72" y="55"/>
                  <a:pt x="72" y="49"/>
                </a:cubicBezTo>
                <a:cubicBezTo>
                  <a:pt x="72" y="46"/>
                  <a:pt x="70" y="43"/>
                  <a:pt x="67" y="40"/>
                </a:cubicBezTo>
                <a:cubicBezTo>
                  <a:pt x="63" y="37"/>
                  <a:pt x="57" y="36"/>
                  <a:pt x="49" y="36"/>
                </a:cubicBezTo>
                <a:cubicBezTo>
                  <a:pt x="44" y="36"/>
                  <a:pt x="39" y="37"/>
                  <a:pt x="35" y="38"/>
                </a:cubicBezTo>
                <a:cubicBezTo>
                  <a:pt x="31" y="39"/>
                  <a:pt x="27" y="41"/>
                  <a:pt x="24" y="44"/>
                </a:cubicBezTo>
                <a:cubicBezTo>
                  <a:pt x="19" y="47"/>
                  <a:pt x="15" y="45"/>
                  <a:pt x="12" y="41"/>
                </a:cubicBezTo>
                <a:cubicBezTo>
                  <a:pt x="10" y="38"/>
                  <a:pt x="9" y="35"/>
                  <a:pt x="7" y="32"/>
                </a:cubicBezTo>
                <a:cubicBezTo>
                  <a:pt x="6" y="29"/>
                  <a:pt x="5" y="26"/>
                  <a:pt x="5" y="23"/>
                </a:cubicBezTo>
                <a:cubicBezTo>
                  <a:pt x="5" y="21"/>
                  <a:pt x="4" y="15"/>
                  <a:pt x="8" y="12"/>
                </a:cubicBezTo>
                <a:cubicBezTo>
                  <a:pt x="10" y="10"/>
                  <a:pt x="12" y="9"/>
                  <a:pt x="15" y="7"/>
                </a:cubicBezTo>
                <a:cubicBezTo>
                  <a:pt x="17" y="6"/>
                  <a:pt x="20" y="5"/>
                  <a:pt x="24" y="3"/>
                </a:cubicBezTo>
                <a:cubicBezTo>
                  <a:pt x="27" y="2"/>
                  <a:pt x="31" y="1"/>
                  <a:pt x="36" y="1"/>
                </a:cubicBezTo>
                <a:cubicBezTo>
                  <a:pt x="41" y="0"/>
                  <a:pt x="47" y="0"/>
                  <a:pt x="53" y="0"/>
                </a:cubicBezTo>
                <a:cubicBezTo>
                  <a:pt x="71" y="0"/>
                  <a:pt x="85" y="4"/>
                  <a:pt x="95" y="12"/>
                </a:cubicBezTo>
                <a:cubicBezTo>
                  <a:pt x="106" y="20"/>
                  <a:pt x="111" y="31"/>
                  <a:pt x="111" y="46"/>
                </a:cubicBezTo>
                <a:cubicBezTo>
                  <a:pt x="111" y="56"/>
                  <a:pt x="109" y="65"/>
                  <a:pt x="104" y="73"/>
                </a:cubicBezTo>
                <a:cubicBezTo>
                  <a:pt x="101" y="78"/>
                  <a:pt x="97" y="82"/>
                  <a:pt x="94" y="85"/>
                </a:cubicBezTo>
                <a:cubicBezTo>
                  <a:pt x="98" y="88"/>
                  <a:pt x="101" y="92"/>
                  <a:pt x="104" y="96"/>
                </a:cubicBezTo>
                <a:cubicBezTo>
                  <a:pt x="110" y="103"/>
                  <a:pt x="112" y="112"/>
                  <a:pt x="112" y="122"/>
                </a:cubicBezTo>
                <a:cubicBezTo>
                  <a:pt x="112" y="130"/>
                  <a:pt x="111" y="138"/>
                  <a:pt x="108" y="144"/>
                </a:cubicBezTo>
                <a:cubicBezTo>
                  <a:pt x="104" y="151"/>
                  <a:pt x="100" y="156"/>
                  <a:pt x="95" y="160"/>
                </a:cubicBezTo>
                <a:cubicBezTo>
                  <a:pt x="89" y="164"/>
                  <a:pt x="83" y="167"/>
                  <a:pt x="77" y="169"/>
                </a:cubicBezTo>
                <a:cubicBezTo>
                  <a:pt x="70" y="171"/>
                  <a:pt x="63" y="172"/>
                  <a:pt x="55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91" name="Freeform 54"/>
          <p:cNvSpPr>
            <a:spLocks/>
          </p:cNvSpPr>
          <p:nvPr/>
        </p:nvSpPr>
        <p:spPr bwMode="auto">
          <a:xfrm>
            <a:off x="8654888" y="1398646"/>
            <a:ext cx="383325" cy="178763"/>
          </a:xfrm>
          <a:custGeom>
            <a:avLst/>
            <a:gdLst>
              <a:gd name="T0" fmla="*/ 5 w 88"/>
              <a:gd name="T1" fmla="*/ 32 h 41"/>
              <a:gd name="T2" fmla="*/ 0 w 88"/>
              <a:gd name="T3" fmla="*/ 38 h 41"/>
              <a:gd name="T4" fmla="*/ 8 w 88"/>
              <a:gd name="T5" fmla="*/ 41 h 41"/>
              <a:gd name="T6" fmla="*/ 23 w 88"/>
              <a:gd name="T7" fmla="*/ 41 h 41"/>
              <a:gd name="T8" fmla="*/ 37 w 88"/>
              <a:gd name="T9" fmla="*/ 38 h 41"/>
              <a:gd name="T10" fmla="*/ 46 w 88"/>
              <a:gd name="T11" fmla="*/ 33 h 41"/>
              <a:gd name="T12" fmla="*/ 88 w 88"/>
              <a:gd name="T13" fmla="*/ 0 h 41"/>
              <a:gd name="T14" fmla="*/ 46 w 88"/>
              <a:gd name="T15" fmla="*/ 0 h 41"/>
              <a:gd name="T16" fmla="*/ 5 w 88"/>
              <a:gd name="T17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41">
                <a:moveTo>
                  <a:pt x="5" y="32"/>
                </a:moveTo>
                <a:cubicBezTo>
                  <a:pt x="2" y="35"/>
                  <a:pt x="0" y="37"/>
                  <a:pt x="0" y="38"/>
                </a:cubicBezTo>
                <a:cubicBezTo>
                  <a:pt x="1" y="39"/>
                  <a:pt x="2" y="41"/>
                  <a:pt x="8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5" y="41"/>
                  <a:pt x="31" y="41"/>
                  <a:pt x="37" y="38"/>
                </a:cubicBezTo>
                <a:cubicBezTo>
                  <a:pt x="40" y="37"/>
                  <a:pt x="43" y="35"/>
                  <a:pt x="46" y="33"/>
                </a:cubicBezTo>
                <a:cubicBezTo>
                  <a:pt x="88" y="0"/>
                  <a:pt x="88" y="0"/>
                  <a:pt x="8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" y="32"/>
                  <a:pt x="5" y="32"/>
                  <a:pt x="5" y="32"/>
                </a:cubicBezTo>
              </a:path>
            </a:pathLst>
          </a:custGeom>
          <a:solidFill>
            <a:srgbClr val="F693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92" name="Freeform 55"/>
          <p:cNvSpPr>
            <a:spLocks/>
          </p:cNvSpPr>
          <p:nvPr/>
        </p:nvSpPr>
        <p:spPr bwMode="auto">
          <a:xfrm>
            <a:off x="8763620" y="1120367"/>
            <a:ext cx="291180" cy="278280"/>
          </a:xfrm>
          <a:custGeom>
            <a:avLst/>
            <a:gdLst>
              <a:gd name="T0" fmla="*/ 55 w 67"/>
              <a:gd name="T1" fmla="*/ 0 h 64"/>
              <a:gd name="T2" fmla="*/ 42 w 67"/>
              <a:gd name="T3" fmla="*/ 0 h 64"/>
              <a:gd name="T4" fmla="*/ 36 w 67"/>
              <a:gd name="T5" fmla="*/ 0 h 64"/>
              <a:gd name="T6" fmla="*/ 32 w 67"/>
              <a:gd name="T7" fmla="*/ 1 h 64"/>
              <a:gd name="T8" fmla="*/ 15 w 67"/>
              <a:gd name="T9" fmla="*/ 5 h 64"/>
              <a:gd name="T10" fmla="*/ 4 w 67"/>
              <a:gd name="T11" fmla="*/ 9 h 64"/>
              <a:gd name="T12" fmla="*/ 1 w 67"/>
              <a:gd name="T13" fmla="*/ 16 h 64"/>
              <a:gd name="T14" fmla="*/ 0 w 67"/>
              <a:gd name="T15" fmla="*/ 22 h 64"/>
              <a:gd name="T16" fmla="*/ 0 w 67"/>
              <a:gd name="T17" fmla="*/ 23 h 64"/>
              <a:gd name="T18" fmla="*/ 2 w 67"/>
              <a:gd name="T19" fmla="*/ 27 h 64"/>
              <a:gd name="T20" fmla="*/ 6 w 67"/>
              <a:gd name="T21" fmla="*/ 29 h 64"/>
              <a:gd name="T22" fmla="*/ 13 w 67"/>
              <a:gd name="T23" fmla="*/ 30 h 64"/>
              <a:gd name="T24" fmla="*/ 24 w 67"/>
              <a:gd name="T25" fmla="*/ 30 h 64"/>
              <a:gd name="T26" fmla="*/ 21 w 67"/>
              <a:gd name="T27" fmla="*/ 64 h 64"/>
              <a:gd name="T28" fmla="*/ 63 w 67"/>
              <a:gd name="T29" fmla="*/ 64 h 64"/>
              <a:gd name="T30" fmla="*/ 67 w 67"/>
              <a:gd name="T31" fmla="*/ 11 h 64"/>
              <a:gd name="T32" fmla="*/ 67 w 67"/>
              <a:gd name="T33" fmla="*/ 4 h 64"/>
              <a:gd name="T34" fmla="*/ 55 w 67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" h="64">
                <a:moveTo>
                  <a:pt x="55" y="0"/>
                </a:move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6" y="0"/>
                </a:cubicBezTo>
                <a:cubicBezTo>
                  <a:pt x="35" y="1"/>
                  <a:pt x="34" y="1"/>
                  <a:pt x="32" y="1"/>
                </a:cubicBezTo>
                <a:cubicBezTo>
                  <a:pt x="15" y="5"/>
                  <a:pt x="15" y="5"/>
                  <a:pt x="15" y="5"/>
                </a:cubicBezTo>
                <a:cubicBezTo>
                  <a:pt x="10" y="6"/>
                  <a:pt x="7" y="7"/>
                  <a:pt x="4" y="9"/>
                </a:cubicBezTo>
                <a:cubicBezTo>
                  <a:pt x="2" y="10"/>
                  <a:pt x="1" y="13"/>
                  <a:pt x="1" y="1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4"/>
                  <a:pt x="1" y="26"/>
                  <a:pt x="2" y="27"/>
                </a:cubicBezTo>
                <a:cubicBezTo>
                  <a:pt x="3" y="28"/>
                  <a:pt x="5" y="29"/>
                  <a:pt x="6" y="29"/>
                </a:cubicBezTo>
                <a:cubicBezTo>
                  <a:pt x="8" y="30"/>
                  <a:pt x="10" y="30"/>
                  <a:pt x="13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1" y="64"/>
                  <a:pt x="21" y="64"/>
                  <a:pt x="21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8"/>
                  <a:pt x="67" y="6"/>
                  <a:pt x="67" y="4"/>
                </a:cubicBezTo>
                <a:cubicBezTo>
                  <a:pt x="65" y="1"/>
                  <a:pt x="61" y="0"/>
                  <a:pt x="55" y="0"/>
                </a:cubicBezTo>
              </a:path>
            </a:pathLst>
          </a:custGeom>
          <a:solidFill>
            <a:srgbClr val="AF0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93" name="Freeform 56"/>
          <p:cNvSpPr>
            <a:spLocks/>
          </p:cNvSpPr>
          <p:nvPr/>
        </p:nvSpPr>
        <p:spPr bwMode="auto">
          <a:xfrm>
            <a:off x="8524041" y="836559"/>
            <a:ext cx="287494" cy="740849"/>
          </a:xfrm>
          <a:custGeom>
            <a:avLst/>
            <a:gdLst>
              <a:gd name="T0" fmla="*/ 53 w 66"/>
              <a:gd name="T1" fmla="*/ 170 h 170"/>
              <a:gd name="T2" fmla="*/ 38 w 66"/>
              <a:gd name="T3" fmla="*/ 170 h 170"/>
              <a:gd name="T4" fmla="*/ 27 w 66"/>
              <a:gd name="T5" fmla="*/ 165 h 170"/>
              <a:gd name="T6" fmla="*/ 25 w 66"/>
              <a:gd name="T7" fmla="*/ 154 h 170"/>
              <a:gd name="T8" fmla="*/ 25 w 66"/>
              <a:gd name="T9" fmla="*/ 44 h 170"/>
              <a:gd name="T10" fmla="*/ 13 w 66"/>
              <a:gd name="T11" fmla="*/ 44 h 170"/>
              <a:gd name="T12" fmla="*/ 7 w 66"/>
              <a:gd name="T13" fmla="*/ 43 h 170"/>
              <a:gd name="T14" fmla="*/ 3 w 66"/>
              <a:gd name="T15" fmla="*/ 39 h 170"/>
              <a:gd name="T16" fmla="*/ 0 w 66"/>
              <a:gd name="T17" fmla="*/ 33 h 170"/>
              <a:gd name="T18" fmla="*/ 0 w 66"/>
              <a:gd name="T19" fmla="*/ 32 h 170"/>
              <a:gd name="T20" fmla="*/ 0 w 66"/>
              <a:gd name="T21" fmla="*/ 23 h 170"/>
              <a:gd name="T22" fmla="*/ 3 w 66"/>
              <a:gd name="T23" fmla="*/ 13 h 170"/>
              <a:gd name="T24" fmla="*/ 14 w 66"/>
              <a:gd name="T25" fmla="*/ 8 h 170"/>
              <a:gd name="T26" fmla="*/ 30 w 66"/>
              <a:gd name="T27" fmla="*/ 2 h 170"/>
              <a:gd name="T28" fmla="*/ 34 w 66"/>
              <a:gd name="T29" fmla="*/ 1 h 170"/>
              <a:gd name="T30" fmla="*/ 40 w 66"/>
              <a:gd name="T31" fmla="*/ 0 h 170"/>
              <a:gd name="T32" fmla="*/ 53 w 66"/>
              <a:gd name="T33" fmla="*/ 0 h 170"/>
              <a:gd name="T34" fmla="*/ 65 w 66"/>
              <a:gd name="T35" fmla="*/ 6 h 170"/>
              <a:gd name="T36" fmla="*/ 66 w 66"/>
              <a:gd name="T37" fmla="*/ 16 h 170"/>
              <a:gd name="T38" fmla="*/ 66 w 66"/>
              <a:gd name="T39" fmla="*/ 155 h 170"/>
              <a:gd name="T40" fmla="*/ 64 w 66"/>
              <a:gd name="T41" fmla="*/ 165 h 170"/>
              <a:gd name="T42" fmla="*/ 53 w 66"/>
              <a:gd name="T43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" h="170">
                <a:moveTo>
                  <a:pt x="53" y="170"/>
                </a:moveTo>
                <a:cubicBezTo>
                  <a:pt x="38" y="170"/>
                  <a:pt x="38" y="170"/>
                  <a:pt x="38" y="170"/>
                </a:cubicBezTo>
                <a:cubicBezTo>
                  <a:pt x="32" y="170"/>
                  <a:pt x="29" y="167"/>
                  <a:pt x="27" y="165"/>
                </a:cubicBezTo>
                <a:cubicBezTo>
                  <a:pt x="25" y="162"/>
                  <a:pt x="25" y="158"/>
                  <a:pt x="25" y="154"/>
                </a:cubicBezTo>
                <a:cubicBezTo>
                  <a:pt x="25" y="44"/>
                  <a:pt x="25" y="44"/>
                  <a:pt x="25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1" y="44"/>
                  <a:pt x="8" y="44"/>
                  <a:pt x="7" y="43"/>
                </a:cubicBezTo>
                <a:cubicBezTo>
                  <a:pt x="5" y="42"/>
                  <a:pt x="4" y="41"/>
                  <a:pt x="3" y="39"/>
                </a:cubicBezTo>
                <a:cubicBezTo>
                  <a:pt x="1" y="38"/>
                  <a:pt x="0" y="36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9"/>
                  <a:pt x="1" y="15"/>
                  <a:pt x="3" y="13"/>
                </a:cubicBezTo>
                <a:cubicBezTo>
                  <a:pt x="5" y="11"/>
                  <a:pt x="8" y="9"/>
                  <a:pt x="14" y="8"/>
                </a:cubicBezTo>
                <a:cubicBezTo>
                  <a:pt x="30" y="2"/>
                  <a:pt x="30" y="2"/>
                  <a:pt x="30" y="2"/>
                </a:cubicBezTo>
                <a:cubicBezTo>
                  <a:pt x="32" y="2"/>
                  <a:pt x="33" y="1"/>
                  <a:pt x="34" y="1"/>
                </a:cubicBezTo>
                <a:cubicBezTo>
                  <a:pt x="36" y="0"/>
                  <a:pt x="38" y="0"/>
                  <a:pt x="4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9" y="0"/>
                  <a:pt x="63" y="2"/>
                  <a:pt x="65" y="6"/>
                </a:cubicBezTo>
                <a:cubicBezTo>
                  <a:pt x="66" y="9"/>
                  <a:pt x="66" y="12"/>
                  <a:pt x="66" y="16"/>
                </a:cubicBezTo>
                <a:cubicBezTo>
                  <a:pt x="66" y="155"/>
                  <a:pt x="66" y="155"/>
                  <a:pt x="66" y="155"/>
                </a:cubicBezTo>
                <a:cubicBezTo>
                  <a:pt x="66" y="159"/>
                  <a:pt x="66" y="162"/>
                  <a:pt x="64" y="165"/>
                </a:cubicBezTo>
                <a:cubicBezTo>
                  <a:pt x="61" y="170"/>
                  <a:pt x="55" y="170"/>
                  <a:pt x="53" y="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243" name="组合 2242"/>
          <p:cNvGrpSpPr/>
          <p:nvPr/>
        </p:nvGrpSpPr>
        <p:grpSpPr>
          <a:xfrm>
            <a:off x="7799779" y="1721155"/>
            <a:ext cx="313296" cy="340939"/>
            <a:chOff x="4873626" y="1965325"/>
            <a:chExt cx="269876" cy="293688"/>
          </a:xfrm>
        </p:grpSpPr>
        <p:sp>
          <p:nvSpPr>
            <p:cNvPr id="105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69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solidFill>
              <a:srgbClr val="F69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solidFill>
              <a:srgbClr val="F69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solidFill>
              <a:srgbClr val="F69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9" name="Oval 506"/>
          <p:cNvSpPr>
            <a:spLocks noChangeArrowheads="1"/>
          </p:cNvSpPr>
          <p:nvPr/>
        </p:nvSpPr>
        <p:spPr bwMode="auto">
          <a:xfrm>
            <a:off x="8601445" y="3118080"/>
            <a:ext cx="121632" cy="121632"/>
          </a:xfrm>
          <a:prstGeom prst="ellipse">
            <a:avLst/>
          </a:prstGeom>
          <a:solidFill>
            <a:srgbClr val="00B4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0" name="Freeform 507"/>
          <p:cNvSpPr>
            <a:spLocks/>
          </p:cNvSpPr>
          <p:nvPr/>
        </p:nvSpPr>
        <p:spPr bwMode="auto">
          <a:xfrm>
            <a:off x="8527728" y="3239711"/>
            <a:ext cx="270908" cy="160334"/>
          </a:xfrm>
          <a:custGeom>
            <a:avLst/>
            <a:gdLst>
              <a:gd name="T0" fmla="*/ 62 w 62"/>
              <a:gd name="T1" fmla="*/ 16 h 37"/>
              <a:gd name="T2" fmla="*/ 62 w 62"/>
              <a:gd name="T3" fmla="*/ 16 h 37"/>
              <a:gd name="T4" fmla="*/ 38 w 62"/>
              <a:gd name="T5" fmla="*/ 2 h 37"/>
              <a:gd name="T6" fmla="*/ 37 w 62"/>
              <a:gd name="T7" fmla="*/ 2 h 37"/>
              <a:gd name="T8" fmla="*/ 27 w 62"/>
              <a:gd name="T9" fmla="*/ 2 h 37"/>
              <a:gd name="T10" fmla="*/ 0 w 62"/>
              <a:gd name="T11" fmla="*/ 18 h 37"/>
              <a:gd name="T12" fmla="*/ 0 w 62"/>
              <a:gd name="T13" fmla="*/ 37 h 37"/>
              <a:gd name="T14" fmla="*/ 12 w 62"/>
              <a:gd name="T15" fmla="*/ 37 h 37"/>
              <a:gd name="T16" fmla="*/ 12 w 62"/>
              <a:gd name="T17" fmla="*/ 27 h 37"/>
              <a:gd name="T18" fmla="*/ 15 w 62"/>
              <a:gd name="T19" fmla="*/ 27 h 37"/>
              <a:gd name="T20" fmla="*/ 15 w 62"/>
              <a:gd name="T21" fmla="*/ 37 h 37"/>
              <a:gd name="T22" fmla="*/ 47 w 62"/>
              <a:gd name="T23" fmla="*/ 37 h 37"/>
              <a:gd name="T24" fmla="*/ 47 w 62"/>
              <a:gd name="T25" fmla="*/ 27 h 37"/>
              <a:gd name="T26" fmla="*/ 49 w 62"/>
              <a:gd name="T27" fmla="*/ 27 h 37"/>
              <a:gd name="T28" fmla="*/ 49 w 62"/>
              <a:gd name="T29" fmla="*/ 37 h 37"/>
              <a:gd name="T30" fmla="*/ 62 w 62"/>
              <a:gd name="T31" fmla="*/ 37 h 37"/>
              <a:gd name="T32" fmla="*/ 62 w 62"/>
              <a:gd name="T33" fmla="*/ 17 h 37"/>
              <a:gd name="T34" fmla="*/ 62 w 62"/>
              <a:gd name="T35" fmla="*/ 17 h 37"/>
              <a:gd name="T36" fmla="*/ 62 w 62"/>
              <a:gd name="T37" fmla="*/ 1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" h="37"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0" y="5"/>
                  <a:pt x="45" y="2"/>
                  <a:pt x="38" y="2"/>
                </a:cubicBezTo>
                <a:cubicBezTo>
                  <a:pt x="38" y="2"/>
                  <a:pt x="37" y="2"/>
                  <a:pt x="3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0" y="0"/>
                  <a:pt x="0" y="18"/>
                </a:cubicBezTo>
                <a:cubicBezTo>
                  <a:pt x="0" y="37"/>
                  <a:pt x="0" y="37"/>
                  <a:pt x="0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27"/>
                  <a:pt x="12" y="27"/>
                  <a:pt x="12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37"/>
                  <a:pt x="15" y="37"/>
                  <a:pt x="15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27"/>
                  <a:pt x="47" y="27"/>
                  <a:pt x="47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37"/>
                  <a:pt x="49" y="37"/>
                  <a:pt x="49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lnTo>
                  <a:pt x="62" y="16"/>
                </a:lnTo>
                <a:close/>
              </a:path>
            </a:pathLst>
          </a:custGeom>
          <a:solidFill>
            <a:srgbClr val="00B4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242" name="组合 2241"/>
          <p:cNvGrpSpPr/>
          <p:nvPr/>
        </p:nvGrpSpPr>
        <p:grpSpPr>
          <a:xfrm>
            <a:off x="9871208" y="3753884"/>
            <a:ext cx="187977" cy="309609"/>
            <a:chOff x="6657976" y="3716338"/>
            <a:chExt cx="161925" cy="266700"/>
          </a:xfrm>
        </p:grpSpPr>
        <p:sp>
          <p:nvSpPr>
            <p:cNvPr id="111" name="Freeform 508"/>
            <p:cNvSpPr>
              <a:spLocks noEditPoints="1"/>
            </p:cNvSpPr>
            <p:nvPr/>
          </p:nvSpPr>
          <p:spPr bwMode="auto">
            <a:xfrm>
              <a:off x="6657976" y="3716338"/>
              <a:ext cx="161925" cy="244475"/>
            </a:xfrm>
            <a:custGeom>
              <a:avLst/>
              <a:gdLst>
                <a:gd name="T0" fmla="*/ 37 w 43"/>
                <a:gd name="T1" fmla="*/ 36 h 65"/>
                <a:gd name="T2" fmla="*/ 43 w 43"/>
                <a:gd name="T3" fmla="*/ 22 h 65"/>
                <a:gd name="T4" fmla="*/ 21 w 43"/>
                <a:gd name="T5" fmla="*/ 0 h 65"/>
                <a:gd name="T6" fmla="*/ 0 w 43"/>
                <a:gd name="T7" fmla="*/ 22 h 65"/>
                <a:gd name="T8" fmla="*/ 5 w 43"/>
                <a:gd name="T9" fmla="*/ 36 h 65"/>
                <a:gd name="T10" fmla="*/ 5 w 43"/>
                <a:gd name="T11" fmla="*/ 36 h 65"/>
                <a:gd name="T12" fmla="*/ 12 w 43"/>
                <a:gd name="T13" fmla="*/ 51 h 65"/>
                <a:gd name="T14" fmla="*/ 11 w 43"/>
                <a:gd name="T15" fmla="*/ 53 h 65"/>
                <a:gd name="T16" fmla="*/ 12 w 43"/>
                <a:gd name="T17" fmla="*/ 55 h 65"/>
                <a:gd name="T18" fmla="*/ 11 w 43"/>
                <a:gd name="T19" fmla="*/ 58 h 65"/>
                <a:gd name="T20" fmla="*/ 12 w 43"/>
                <a:gd name="T21" fmla="*/ 60 h 65"/>
                <a:gd name="T22" fmla="*/ 11 w 43"/>
                <a:gd name="T23" fmla="*/ 62 h 65"/>
                <a:gd name="T24" fmla="*/ 14 w 43"/>
                <a:gd name="T25" fmla="*/ 65 h 65"/>
                <a:gd name="T26" fmla="*/ 28 w 43"/>
                <a:gd name="T27" fmla="*/ 65 h 65"/>
                <a:gd name="T28" fmla="*/ 32 w 43"/>
                <a:gd name="T29" fmla="*/ 62 h 65"/>
                <a:gd name="T30" fmla="*/ 30 w 43"/>
                <a:gd name="T31" fmla="*/ 60 h 65"/>
                <a:gd name="T32" fmla="*/ 32 w 43"/>
                <a:gd name="T33" fmla="*/ 58 h 65"/>
                <a:gd name="T34" fmla="*/ 30 w 43"/>
                <a:gd name="T35" fmla="*/ 55 h 65"/>
                <a:gd name="T36" fmla="*/ 32 w 43"/>
                <a:gd name="T37" fmla="*/ 53 h 65"/>
                <a:gd name="T38" fmla="*/ 31 w 43"/>
                <a:gd name="T39" fmla="*/ 51 h 65"/>
                <a:gd name="T40" fmla="*/ 37 w 43"/>
                <a:gd name="T41" fmla="*/ 36 h 65"/>
                <a:gd name="T42" fmla="*/ 22 w 43"/>
                <a:gd name="T43" fmla="*/ 50 h 65"/>
                <a:gd name="T44" fmla="*/ 20 w 43"/>
                <a:gd name="T45" fmla="*/ 50 h 65"/>
                <a:gd name="T46" fmla="*/ 20 w 43"/>
                <a:gd name="T47" fmla="*/ 40 h 65"/>
                <a:gd name="T48" fmla="*/ 21 w 43"/>
                <a:gd name="T49" fmla="*/ 39 h 65"/>
                <a:gd name="T50" fmla="*/ 22 w 43"/>
                <a:gd name="T51" fmla="*/ 39 h 65"/>
                <a:gd name="T52" fmla="*/ 22 w 43"/>
                <a:gd name="T53" fmla="*/ 40 h 65"/>
                <a:gd name="T54" fmla="*/ 22 w 43"/>
                <a:gd name="T55" fmla="*/ 50 h 65"/>
                <a:gd name="T56" fmla="*/ 35 w 43"/>
                <a:gd name="T57" fmla="*/ 34 h 65"/>
                <a:gd name="T58" fmla="*/ 34 w 43"/>
                <a:gd name="T59" fmla="*/ 34 h 65"/>
                <a:gd name="T60" fmla="*/ 28 w 43"/>
                <a:gd name="T61" fmla="*/ 50 h 65"/>
                <a:gd name="T62" fmla="*/ 25 w 43"/>
                <a:gd name="T63" fmla="*/ 50 h 65"/>
                <a:gd name="T64" fmla="*/ 25 w 43"/>
                <a:gd name="T65" fmla="*/ 40 h 65"/>
                <a:gd name="T66" fmla="*/ 25 w 43"/>
                <a:gd name="T67" fmla="*/ 39 h 65"/>
                <a:gd name="T68" fmla="*/ 30 w 43"/>
                <a:gd name="T69" fmla="*/ 23 h 65"/>
                <a:gd name="T70" fmla="*/ 30 w 43"/>
                <a:gd name="T71" fmla="*/ 22 h 65"/>
                <a:gd name="T72" fmla="*/ 29 w 43"/>
                <a:gd name="T73" fmla="*/ 23 h 65"/>
                <a:gd name="T74" fmla="*/ 25 w 43"/>
                <a:gd name="T75" fmla="*/ 34 h 65"/>
                <a:gd name="T76" fmla="*/ 25 w 43"/>
                <a:gd name="T77" fmla="*/ 28 h 65"/>
                <a:gd name="T78" fmla="*/ 24 w 43"/>
                <a:gd name="T79" fmla="*/ 27 h 65"/>
                <a:gd name="T80" fmla="*/ 24 w 43"/>
                <a:gd name="T81" fmla="*/ 28 h 65"/>
                <a:gd name="T82" fmla="*/ 24 w 43"/>
                <a:gd name="T83" fmla="*/ 37 h 65"/>
                <a:gd name="T84" fmla="*/ 21 w 43"/>
                <a:gd name="T85" fmla="*/ 36 h 65"/>
                <a:gd name="T86" fmla="*/ 19 w 43"/>
                <a:gd name="T87" fmla="*/ 37 h 65"/>
                <a:gd name="T88" fmla="*/ 19 w 43"/>
                <a:gd name="T89" fmla="*/ 28 h 65"/>
                <a:gd name="T90" fmla="*/ 18 w 43"/>
                <a:gd name="T91" fmla="*/ 27 h 65"/>
                <a:gd name="T92" fmla="*/ 17 w 43"/>
                <a:gd name="T93" fmla="*/ 28 h 65"/>
                <a:gd name="T94" fmla="*/ 17 w 43"/>
                <a:gd name="T95" fmla="*/ 34 h 65"/>
                <a:gd name="T96" fmla="*/ 14 w 43"/>
                <a:gd name="T97" fmla="*/ 23 h 65"/>
                <a:gd name="T98" fmla="*/ 13 w 43"/>
                <a:gd name="T99" fmla="*/ 22 h 65"/>
                <a:gd name="T100" fmla="*/ 12 w 43"/>
                <a:gd name="T101" fmla="*/ 23 h 65"/>
                <a:gd name="T102" fmla="*/ 17 w 43"/>
                <a:gd name="T103" fmla="*/ 39 h 65"/>
                <a:gd name="T104" fmla="*/ 17 w 43"/>
                <a:gd name="T105" fmla="*/ 40 h 65"/>
                <a:gd name="T106" fmla="*/ 17 w 43"/>
                <a:gd name="T107" fmla="*/ 50 h 65"/>
                <a:gd name="T108" fmla="*/ 15 w 43"/>
                <a:gd name="T109" fmla="*/ 50 h 65"/>
                <a:gd name="T110" fmla="*/ 8 w 43"/>
                <a:gd name="T111" fmla="*/ 34 h 65"/>
                <a:gd name="T112" fmla="*/ 8 w 43"/>
                <a:gd name="T113" fmla="*/ 34 h 65"/>
                <a:gd name="T114" fmla="*/ 8 w 43"/>
                <a:gd name="T115" fmla="*/ 34 h 65"/>
                <a:gd name="T116" fmla="*/ 3 w 43"/>
                <a:gd name="T117" fmla="*/ 22 h 65"/>
                <a:gd name="T118" fmla="*/ 21 w 43"/>
                <a:gd name="T119" fmla="*/ 3 h 65"/>
                <a:gd name="T120" fmla="*/ 39 w 43"/>
                <a:gd name="T121" fmla="*/ 22 h 65"/>
                <a:gd name="T122" fmla="*/ 35 w 43"/>
                <a:gd name="T123" fmla="*/ 3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5">
                  <a:moveTo>
                    <a:pt x="37" y="36"/>
                  </a:moveTo>
                  <a:cubicBezTo>
                    <a:pt x="40" y="32"/>
                    <a:pt x="43" y="27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"/>
                    <a:pt x="2" y="32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11" y="44"/>
                    <a:pt x="12" y="51"/>
                  </a:cubicBezTo>
                  <a:cubicBezTo>
                    <a:pt x="11" y="51"/>
                    <a:pt x="11" y="52"/>
                    <a:pt x="11" y="53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1" y="56"/>
                    <a:pt x="11" y="57"/>
                    <a:pt x="11" y="58"/>
                  </a:cubicBezTo>
                  <a:cubicBezTo>
                    <a:pt x="11" y="59"/>
                    <a:pt x="11" y="59"/>
                    <a:pt x="12" y="60"/>
                  </a:cubicBezTo>
                  <a:cubicBezTo>
                    <a:pt x="11" y="61"/>
                    <a:pt x="11" y="61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0" y="65"/>
                    <a:pt x="32" y="64"/>
                    <a:pt x="32" y="62"/>
                  </a:cubicBezTo>
                  <a:cubicBezTo>
                    <a:pt x="32" y="61"/>
                    <a:pt x="31" y="61"/>
                    <a:pt x="30" y="60"/>
                  </a:cubicBezTo>
                  <a:cubicBezTo>
                    <a:pt x="31" y="59"/>
                    <a:pt x="32" y="59"/>
                    <a:pt x="32" y="58"/>
                  </a:cubicBezTo>
                  <a:cubicBezTo>
                    <a:pt x="32" y="57"/>
                    <a:pt x="31" y="56"/>
                    <a:pt x="30" y="55"/>
                  </a:cubicBezTo>
                  <a:cubicBezTo>
                    <a:pt x="31" y="55"/>
                    <a:pt x="32" y="54"/>
                    <a:pt x="32" y="53"/>
                  </a:cubicBezTo>
                  <a:cubicBezTo>
                    <a:pt x="32" y="52"/>
                    <a:pt x="31" y="51"/>
                    <a:pt x="31" y="51"/>
                  </a:cubicBezTo>
                  <a:cubicBezTo>
                    <a:pt x="31" y="44"/>
                    <a:pt x="37" y="36"/>
                    <a:pt x="37" y="36"/>
                  </a:cubicBezTo>
                  <a:close/>
                  <a:moveTo>
                    <a:pt x="22" y="50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lnTo>
                    <a:pt x="22" y="50"/>
                  </a:lnTo>
                  <a:close/>
                  <a:moveTo>
                    <a:pt x="35" y="34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28" y="42"/>
                    <a:pt x="28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2"/>
                    <a:pt x="30" y="22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7"/>
                    <a:pt x="24" y="27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2" y="36"/>
                    <a:pt x="21" y="36"/>
                  </a:cubicBezTo>
                  <a:cubicBezTo>
                    <a:pt x="20" y="36"/>
                    <a:pt x="19" y="36"/>
                    <a:pt x="19" y="3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8" y="27"/>
                    <a:pt x="17" y="28"/>
                    <a:pt x="17" y="2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2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5" y="30"/>
                    <a:pt x="3" y="26"/>
                    <a:pt x="3" y="22"/>
                  </a:cubicBezTo>
                  <a:cubicBezTo>
                    <a:pt x="3" y="12"/>
                    <a:pt x="11" y="3"/>
                    <a:pt x="21" y="3"/>
                  </a:cubicBezTo>
                  <a:cubicBezTo>
                    <a:pt x="31" y="3"/>
                    <a:pt x="39" y="12"/>
                    <a:pt x="39" y="22"/>
                  </a:cubicBezTo>
                  <a:cubicBezTo>
                    <a:pt x="39" y="26"/>
                    <a:pt x="38" y="30"/>
                    <a:pt x="35" y="34"/>
                  </a:cubicBezTo>
                  <a:close/>
                </a:path>
              </a:pathLst>
            </a:custGeom>
            <a:solidFill>
              <a:srgbClr val="C7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509"/>
            <p:cNvSpPr>
              <a:spLocks/>
            </p:cNvSpPr>
            <p:nvPr/>
          </p:nvSpPr>
          <p:spPr bwMode="auto">
            <a:xfrm>
              <a:off x="6713539" y="3963988"/>
              <a:ext cx="46038" cy="19050"/>
            </a:xfrm>
            <a:custGeom>
              <a:avLst/>
              <a:gdLst>
                <a:gd name="T0" fmla="*/ 5 w 12"/>
                <a:gd name="T1" fmla="*/ 5 h 5"/>
                <a:gd name="T2" fmla="*/ 7 w 12"/>
                <a:gd name="T3" fmla="*/ 5 h 5"/>
                <a:gd name="T4" fmla="*/ 12 w 12"/>
                <a:gd name="T5" fmla="*/ 0 h 5"/>
                <a:gd name="T6" fmla="*/ 0 w 12"/>
                <a:gd name="T7" fmla="*/ 0 h 5"/>
                <a:gd name="T8" fmla="*/ 5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5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10" y="5"/>
                    <a:pt x="12" y="3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5"/>
                    <a:pt x="5" y="5"/>
                  </a:cubicBezTo>
                  <a:close/>
                </a:path>
              </a:pathLst>
            </a:custGeom>
            <a:solidFill>
              <a:srgbClr val="C7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510"/>
            <p:cNvSpPr>
              <a:spLocks/>
            </p:cNvSpPr>
            <p:nvPr/>
          </p:nvSpPr>
          <p:spPr bwMode="auto">
            <a:xfrm>
              <a:off x="6729414" y="3817938"/>
              <a:ext cx="14288" cy="7938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1 w 4"/>
                <a:gd name="T7" fmla="*/ 2 h 2"/>
                <a:gd name="T8" fmla="*/ 3 w 4"/>
                <a:gd name="T9" fmla="*/ 2 h 2"/>
                <a:gd name="T10" fmla="*/ 4 w 4"/>
                <a:gd name="T11" fmla="*/ 1 h 2"/>
                <a:gd name="T12" fmla="*/ 3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C7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511"/>
            <p:cNvSpPr>
              <a:spLocks/>
            </p:cNvSpPr>
            <p:nvPr/>
          </p:nvSpPr>
          <p:spPr bwMode="auto">
            <a:xfrm>
              <a:off x="6710364" y="3798888"/>
              <a:ext cx="52388" cy="7938"/>
            </a:xfrm>
            <a:custGeom>
              <a:avLst/>
              <a:gdLst>
                <a:gd name="T0" fmla="*/ 33 w 33"/>
                <a:gd name="T1" fmla="*/ 0 h 5"/>
                <a:gd name="T2" fmla="*/ 2 w 33"/>
                <a:gd name="T3" fmla="*/ 0 h 5"/>
                <a:gd name="T4" fmla="*/ 0 w 33"/>
                <a:gd name="T5" fmla="*/ 2 h 5"/>
                <a:gd name="T6" fmla="*/ 2 w 33"/>
                <a:gd name="T7" fmla="*/ 5 h 5"/>
                <a:gd name="T8" fmla="*/ 33 w 33"/>
                <a:gd name="T9" fmla="*/ 5 h 5"/>
                <a:gd name="T10" fmla="*/ 33 w 33"/>
                <a:gd name="T11" fmla="*/ 2 h 5"/>
                <a:gd name="T12" fmla="*/ 33 w 3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33" y="5"/>
                  </a:lnTo>
                  <a:lnTo>
                    <a:pt x="33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7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Freeform 512"/>
          <p:cNvSpPr>
            <a:spLocks noEditPoints="1"/>
          </p:cNvSpPr>
          <p:nvPr/>
        </p:nvSpPr>
        <p:spPr bwMode="auto">
          <a:xfrm>
            <a:off x="9858308" y="1752485"/>
            <a:ext cx="379639" cy="318824"/>
          </a:xfrm>
          <a:custGeom>
            <a:avLst/>
            <a:gdLst>
              <a:gd name="T0" fmla="*/ 83 w 87"/>
              <a:gd name="T1" fmla="*/ 21 h 73"/>
              <a:gd name="T2" fmla="*/ 79 w 87"/>
              <a:gd name="T3" fmla="*/ 13 h 73"/>
              <a:gd name="T4" fmla="*/ 59 w 87"/>
              <a:gd name="T5" fmla="*/ 2 h 73"/>
              <a:gd name="T6" fmla="*/ 51 w 87"/>
              <a:gd name="T7" fmla="*/ 2 h 73"/>
              <a:gd name="T8" fmla="*/ 39 w 87"/>
              <a:gd name="T9" fmla="*/ 1 h 73"/>
              <a:gd name="T10" fmla="*/ 22 w 87"/>
              <a:gd name="T11" fmla="*/ 3 h 73"/>
              <a:gd name="T12" fmla="*/ 4 w 87"/>
              <a:gd name="T13" fmla="*/ 20 h 73"/>
              <a:gd name="T14" fmla="*/ 4 w 87"/>
              <a:gd name="T15" fmla="*/ 34 h 73"/>
              <a:gd name="T16" fmla="*/ 12 w 87"/>
              <a:gd name="T17" fmla="*/ 47 h 73"/>
              <a:gd name="T18" fmla="*/ 30 w 87"/>
              <a:gd name="T19" fmla="*/ 60 h 73"/>
              <a:gd name="T20" fmla="*/ 38 w 87"/>
              <a:gd name="T21" fmla="*/ 61 h 73"/>
              <a:gd name="T22" fmla="*/ 49 w 87"/>
              <a:gd name="T23" fmla="*/ 73 h 73"/>
              <a:gd name="T24" fmla="*/ 62 w 87"/>
              <a:gd name="T25" fmla="*/ 68 h 73"/>
              <a:gd name="T26" fmla="*/ 83 w 87"/>
              <a:gd name="T27" fmla="*/ 49 h 73"/>
              <a:gd name="T28" fmla="*/ 39 w 87"/>
              <a:gd name="T29" fmla="*/ 53 h 73"/>
              <a:gd name="T30" fmla="*/ 51 w 87"/>
              <a:gd name="T31" fmla="*/ 48 h 73"/>
              <a:gd name="T32" fmla="*/ 38 w 87"/>
              <a:gd name="T33" fmla="*/ 54 h 73"/>
              <a:gd name="T34" fmla="*/ 75 w 87"/>
              <a:gd name="T35" fmla="*/ 47 h 73"/>
              <a:gd name="T36" fmla="*/ 54 w 87"/>
              <a:gd name="T37" fmla="*/ 52 h 73"/>
              <a:gd name="T38" fmla="*/ 64 w 87"/>
              <a:gd name="T39" fmla="*/ 45 h 73"/>
              <a:gd name="T40" fmla="*/ 58 w 87"/>
              <a:gd name="T41" fmla="*/ 39 h 73"/>
              <a:gd name="T42" fmla="*/ 53 w 87"/>
              <a:gd name="T43" fmla="*/ 27 h 73"/>
              <a:gd name="T44" fmla="*/ 56 w 87"/>
              <a:gd name="T45" fmla="*/ 43 h 73"/>
              <a:gd name="T46" fmla="*/ 35 w 87"/>
              <a:gd name="T47" fmla="*/ 51 h 73"/>
              <a:gd name="T48" fmla="*/ 30 w 87"/>
              <a:gd name="T49" fmla="*/ 54 h 73"/>
              <a:gd name="T50" fmla="*/ 24 w 87"/>
              <a:gd name="T51" fmla="*/ 48 h 73"/>
              <a:gd name="T52" fmla="*/ 27 w 87"/>
              <a:gd name="T53" fmla="*/ 44 h 73"/>
              <a:gd name="T54" fmla="*/ 23 w 87"/>
              <a:gd name="T55" fmla="*/ 42 h 73"/>
              <a:gd name="T56" fmla="*/ 21 w 87"/>
              <a:gd name="T57" fmla="*/ 31 h 73"/>
              <a:gd name="T58" fmla="*/ 18 w 87"/>
              <a:gd name="T59" fmla="*/ 43 h 73"/>
              <a:gd name="T60" fmla="*/ 10 w 87"/>
              <a:gd name="T61" fmla="*/ 35 h 73"/>
              <a:gd name="T62" fmla="*/ 10 w 87"/>
              <a:gd name="T63" fmla="*/ 23 h 73"/>
              <a:gd name="T64" fmla="*/ 22 w 87"/>
              <a:gd name="T65" fmla="*/ 15 h 73"/>
              <a:gd name="T66" fmla="*/ 12 w 87"/>
              <a:gd name="T67" fmla="*/ 18 h 73"/>
              <a:gd name="T68" fmla="*/ 22 w 87"/>
              <a:gd name="T69" fmla="*/ 10 h 73"/>
              <a:gd name="T70" fmla="*/ 36 w 87"/>
              <a:gd name="T71" fmla="*/ 7 h 73"/>
              <a:gd name="T72" fmla="*/ 41 w 87"/>
              <a:gd name="T73" fmla="*/ 13 h 73"/>
              <a:gd name="T74" fmla="*/ 37 w 87"/>
              <a:gd name="T75" fmla="*/ 17 h 73"/>
              <a:gd name="T76" fmla="*/ 28 w 87"/>
              <a:gd name="T77" fmla="*/ 27 h 73"/>
              <a:gd name="T78" fmla="*/ 36 w 87"/>
              <a:gd name="T79" fmla="*/ 26 h 73"/>
              <a:gd name="T80" fmla="*/ 38 w 87"/>
              <a:gd name="T81" fmla="*/ 30 h 73"/>
              <a:gd name="T82" fmla="*/ 40 w 87"/>
              <a:gd name="T83" fmla="*/ 21 h 73"/>
              <a:gd name="T84" fmla="*/ 41 w 87"/>
              <a:gd name="T85" fmla="*/ 20 h 73"/>
              <a:gd name="T86" fmla="*/ 43 w 87"/>
              <a:gd name="T87" fmla="*/ 7 h 73"/>
              <a:gd name="T88" fmla="*/ 48 w 87"/>
              <a:gd name="T89" fmla="*/ 7 h 73"/>
              <a:gd name="T90" fmla="*/ 56 w 87"/>
              <a:gd name="T91" fmla="*/ 8 h 73"/>
              <a:gd name="T92" fmla="*/ 69 w 87"/>
              <a:gd name="T93" fmla="*/ 13 h 73"/>
              <a:gd name="T94" fmla="*/ 76 w 87"/>
              <a:gd name="T95" fmla="*/ 20 h 73"/>
              <a:gd name="T96" fmla="*/ 75 w 87"/>
              <a:gd name="T97" fmla="*/ 20 h 73"/>
              <a:gd name="T98" fmla="*/ 78 w 87"/>
              <a:gd name="T99" fmla="*/ 27 h 73"/>
              <a:gd name="T100" fmla="*/ 76 w 87"/>
              <a:gd name="T101" fmla="*/ 34 h 73"/>
              <a:gd name="T102" fmla="*/ 66 w 87"/>
              <a:gd name="T103" fmla="*/ 21 h 73"/>
              <a:gd name="T104" fmla="*/ 67 w 87"/>
              <a:gd name="T105" fmla="*/ 34 h 73"/>
              <a:gd name="T106" fmla="*/ 77 w 87"/>
              <a:gd name="T107" fmla="*/ 41 h 73"/>
              <a:gd name="T108" fmla="*/ 78 w 87"/>
              <a:gd name="T109" fmla="*/ 4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7" h="73">
                <a:moveTo>
                  <a:pt x="86" y="37"/>
                </a:moveTo>
                <a:cubicBezTo>
                  <a:pt x="86" y="35"/>
                  <a:pt x="86" y="35"/>
                  <a:pt x="86" y="33"/>
                </a:cubicBezTo>
                <a:cubicBezTo>
                  <a:pt x="86" y="29"/>
                  <a:pt x="86" y="24"/>
                  <a:pt x="83" y="21"/>
                </a:cubicBezTo>
                <a:cubicBezTo>
                  <a:pt x="83" y="21"/>
                  <a:pt x="83" y="21"/>
                  <a:pt x="83" y="20"/>
                </a:cubicBezTo>
                <a:cubicBezTo>
                  <a:pt x="83" y="19"/>
                  <a:pt x="82" y="17"/>
                  <a:pt x="81" y="15"/>
                </a:cubicBezTo>
                <a:cubicBezTo>
                  <a:pt x="80" y="14"/>
                  <a:pt x="79" y="14"/>
                  <a:pt x="79" y="13"/>
                </a:cubicBezTo>
                <a:cubicBezTo>
                  <a:pt x="77" y="11"/>
                  <a:pt x="76" y="10"/>
                  <a:pt x="74" y="8"/>
                </a:cubicBezTo>
                <a:cubicBezTo>
                  <a:pt x="71" y="4"/>
                  <a:pt x="66" y="4"/>
                  <a:pt x="64" y="4"/>
                </a:cubicBezTo>
                <a:cubicBezTo>
                  <a:pt x="64" y="4"/>
                  <a:pt x="61" y="3"/>
                  <a:pt x="59" y="2"/>
                </a:cubicBezTo>
                <a:cubicBezTo>
                  <a:pt x="57" y="1"/>
                  <a:pt x="56" y="1"/>
                  <a:pt x="54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1" y="2"/>
                  <a:pt x="51" y="2"/>
                  <a:pt x="51" y="2"/>
                </a:cubicBezTo>
                <a:cubicBezTo>
                  <a:pt x="49" y="0"/>
                  <a:pt x="46" y="0"/>
                  <a:pt x="44" y="0"/>
                </a:cubicBezTo>
                <a:cubicBezTo>
                  <a:pt x="42" y="0"/>
                  <a:pt x="41" y="1"/>
                  <a:pt x="40" y="1"/>
                </a:cubicBezTo>
                <a:cubicBezTo>
                  <a:pt x="40" y="1"/>
                  <a:pt x="39" y="1"/>
                  <a:pt x="39" y="1"/>
                </a:cubicBezTo>
                <a:cubicBezTo>
                  <a:pt x="37" y="0"/>
                  <a:pt x="36" y="0"/>
                  <a:pt x="34" y="0"/>
                </a:cubicBezTo>
                <a:cubicBezTo>
                  <a:pt x="30" y="0"/>
                  <a:pt x="26" y="2"/>
                  <a:pt x="23" y="3"/>
                </a:cubicBezTo>
                <a:cubicBezTo>
                  <a:pt x="23" y="3"/>
                  <a:pt x="22" y="3"/>
                  <a:pt x="22" y="3"/>
                </a:cubicBezTo>
                <a:cubicBezTo>
                  <a:pt x="17" y="3"/>
                  <a:pt x="12" y="8"/>
                  <a:pt x="8" y="12"/>
                </a:cubicBezTo>
                <a:cubicBezTo>
                  <a:pt x="8" y="12"/>
                  <a:pt x="7" y="12"/>
                  <a:pt x="7" y="13"/>
                </a:cubicBezTo>
                <a:cubicBezTo>
                  <a:pt x="5" y="14"/>
                  <a:pt x="3" y="17"/>
                  <a:pt x="4" y="20"/>
                </a:cubicBezTo>
                <a:cubicBezTo>
                  <a:pt x="3" y="21"/>
                  <a:pt x="2" y="22"/>
                  <a:pt x="2" y="24"/>
                </a:cubicBezTo>
                <a:cubicBezTo>
                  <a:pt x="0" y="27"/>
                  <a:pt x="2" y="31"/>
                  <a:pt x="3" y="33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5"/>
                  <a:pt x="4" y="36"/>
                  <a:pt x="4" y="38"/>
                </a:cubicBezTo>
                <a:cubicBezTo>
                  <a:pt x="5" y="40"/>
                  <a:pt x="6" y="42"/>
                  <a:pt x="8" y="44"/>
                </a:cubicBezTo>
                <a:cubicBezTo>
                  <a:pt x="8" y="44"/>
                  <a:pt x="10" y="45"/>
                  <a:pt x="12" y="47"/>
                </a:cubicBezTo>
                <a:cubicBezTo>
                  <a:pt x="14" y="48"/>
                  <a:pt x="17" y="50"/>
                  <a:pt x="18" y="51"/>
                </a:cubicBezTo>
                <a:cubicBezTo>
                  <a:pt x="19" y="53"/>
                  <a:pt x="21" y="57"/>
                  <a:pt x="25" y="59"/>
                </a:cubicBezTo>
                <a:cubicBezTo>
                  <a:pt x="27" y="60"/>
                  <a:pt x="29" y="60"/>
                  <a:pt x="30" y="60"/>
                </a:cubicBezTo>
                <a:cubicBezTo>
                  <a:pt x="31" y="60"/>
                  <a:pt x="32" y="60"/>
                  <a:pt x="32" y="60"/>
                </a:cubicBezTo>
                <a:cubicBezTo>
                  <a:pt x="32" y="60"/>
                  <a:pt x="33" y="60"/>
                  <a:pt x="33" y="60"/>
                </a:cubicBezTo>
                <a:cubicBezTo>
                  <a:pt x="34" y="60"/>
                  <a:pt x="36" y="61"/>
                  <a:pt x="38" y="61"/>
                </a:cubicBezTo>
                <a:cubicBezTo>
                  <a:pt x="41" y="70"/>
                  <a:pt x="41" y="70"/>
                  <a:pt x="41" y="70"/>
                </a:cubicBezTo>
                <a:cubicBezTo>
                  <a:pt x="42" y="70"/>
                  <a:pt x="42" y="71"/>
                  <a:pt x="43" y="71"/>
                </a:cubicBezTo>
                <a:cubicBezTo>
                  <a:pt x="44" y="72"/>
                  <a:pt x="47" y="73"/>
                  <a:pt x="49" y="73"/>
                </a:cubicBezTo>
                <a:cubicBezTo>
                  <a:pt x="51" y="73"/>
                  <a:pt x="58" y="73"/>
                  <a:pt x="59" y="69"/>
                </a:cubicBezTo>
                <a:cubicBezTo>
                  <a:pt x="59" y="68"/>
                  <a:pt x="59" y="68"/>
                  <a:pt x="59" y="68"/>
                </a:cubicBezTo>
                <a:cubicBezTo>
                  <a:pt x="60" y="68"/>
                  <a:pt x="61" y="68"/>
                  <a:pt x="62" y="68"/>
                </a:cubicBezTo>
                <a:cubicBezTo>
                  <a:pt x="65" y="68"/>
                  <a:pt x="67" y="67"/>
                  <a:pt x="69" y="67"/>
                </a:cubicBezTo>
                <a:cubicBezTo>
                  <a:pt x="74" y="65"/>
                  <a:pt x="76" y="58"/>
                  <a:pt x="76" y="54"/>
                </a:cubicBezTo>
                <a:cubicBezTo>
                  <a:pt x="78" y="53"/>
                  <a:pt x="81" y="52"/>
                  <a:pt x="83" y="49"/>
                </a:cubicBezTo>
                <a:cubicBezTo>
                  <a:pt x="86" y="47"/>
                  <a:pt x="86" y="44"/>
                  <a:pt x="86" y="42"/>
                </a:cubicBezTo>
                <a:cubicBezTo>
                  <a:pt x="86" y="41"/>
                  <a:pt x="87" y="39"/>
                  <a:pt x="86" y="37"/>
                </a:cubicBezTo>
                <a:close/>
                <a:moveTo>
                  <a:pt x="39" y="53"/>
                </a:moveTo>
                <a:cubicBezTo>
                  <a:pt x="40" y="51"/>
                  <a:pt x="44" y="49"/>
                  <a:pt x="46" y="48"/>
                </a:cubicBezTo>
                <a:cubicBezTo>
                  <a:pt x="47" y="48"/>
                  <a:pt x="49" y="48"/>
                  <a:pt x="50" y="48"/>
                </a:cubicBezTo>
                <a:cubicBezTo>
                  <a:pt x="51" y="48"/>
                  <a:pt x="51" y="48"/>
                  <a:pt x="51" y="48"/>
                </a:cubicBezTo>
                <a:cubicBezTo>
                  <a:pt x="50" y="50"/>
                  <a:pt x="49" y="52"/>
                  <a:pt x="50" y="54"/>
                </a:cubicBezTo>
                <a:cubicBezTo>
                  <a:pt x="47" y="55"/>
                  <a:pt x="43" y="56"/>
                  <a:pt x="41" y="55"/>
                </a:cubicBezTo>
                <a:cubicBezTo>
                  <a:pt x="40" y="55"/>
                  <a:pt x="39" y="55"/>
                  <a:pt x="38" y="54"/>
                </a:cubicBezTo>
                <a:cubicBezTo>
                  <a:pt x="38" y="54"/>
                  <a:pt x="38" y="53"/>
                  <a:pt x="39" y="53"/>
                </a:cubicBezTo>
                <a:close/>
                <a:moveTo>
                  <a:pt x="78" y="45"/>
                </a:moveTo>
                <a:cubicBezTo>
                  <a:pt x="77" y="46"/>
                  <a:pt x="76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0" y="47"/>
                  <a:pt x="64" y="49"/>
                  <a:pt x="59" y="50"/>
                </a:cubicBezTo>
                <a:cubicBezTo>
                  <a:pt x="57" y="51"/>
                  <a:pt x="56" y="52"/>
                  <a:pt x="54" y="52"/>
                </a:cubicBezTo>
                <a:cubicBezTo>
                  <a:pt x="54" y="51"/>
                  <a:pt x="55" y="50"/>
                  <a:pt x="56" y="49"/>
                </a:cubicBezTo>
                <a:cubicBezTo>
                  <a:pt x="57" y="48"/>
                  <a:pt x="58" y="48"/>
                  <a:pt x="59" y="48"/>
                </a:cubicBezTo>
                <a:cubicBezTo>
                  <a:pt x="61" y="47"/>
                  <a:pt x="63" y="47"/>
                  <a:pt x="64" y="45"/>
                </a:cubicBezTo>
                <a:cubicBezTo>
                  <a:pt x="66" y="44"/>
                  <a:pt x="66" y="43"/>
                  <a:pt x="66" y="42"/>
                </a:cubicBezTo>
                <a:cubicBezTo>
                  <a:pt x="65" y="40"/>
                  <a:pt x="62" y="40"/>
                  <a:pt x="60" y="39"/>
                </a:cubicBezTo>
                <a:cubicBezTo>
                  <a:pt x="59" y="39"/>
                  <a:pt x="58" y="39"/>
                  <a:pt x="58" y="39"/>
                </a:cubicBezTo>
                <a:cubicBezTo>
                  <a:pt x="55" y="38"/>
                  <a:pt x="55" y="36"/>
                  <a:pt x="55" y="32"/>
                </a:cubicBezTo>
                <a:cubicBezTo>
                  <a:pt x="55" y="31"/>
                  <a:pt x="55" y="31"/>
                  <a:pt x="55" y="30"/>
                </a:cubicBezTo>
                <a:cubicBezTo>
                  <a:pt x="55" y="29"/>
                  <a:pt x="54" y="28"/>
                  <a:pt x="53" y="27"/>
                </a:cubicBezTo>
                <a:cubicBezTo>
                  <a:pt x="52" y="27"/>
                  <a:pt x="51" y="28"/>
                  <a:pt x="51" y="30"/>
                </a:cubicBezTo>
                <a:cubicBezTo>
                  <a:pt x="51" y="30"/>
                  <a:pt x="51" y="31"/>
                  <a:pt x="51" y="32"/>
                </a:cubicBezTo>
                <a:cubicBezTo>
                  <a:pt x="50" y="35"/>
                  <a:pt x="50" y="40"/>
                  <a:pt x="56" y="43"/>
                </a:cubicBezTo>
                <a:cubicBezTo>
                  <a:pt x="54" y="44"/>
                  <a:pt x="51" y="44"/>
                  <a:pt x="50" y="44"/>
                </a:cubicBezTo>
                <a:cubicBezTo>
                  <a:pt x="48" y="44"/>
                  <a:pt x="47" y="44"/>
                  <a:pt x="46" y="44"/>
                </a:cubicBezTo>
                <a:cubicBezTo>
                  <a:pt x="45" y="44"/>
                  <a:pt x="37" y="46"/>
                  <a:pt x="35" y="51"/>
                </a:cubicBezTo>
                <a:cubicBezTo>
                  <a:pt x="34" y="51"/>
                  <a:pt x="34" y="52"/>
                  <a:pt x="34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2" y="53"/>
                  <a:pt x="31" y="53"/>
                  <a:pt x="30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4"/>
                  <a:pt x="30" y="54"/>
                  <a:pt x="28" y="53"/>
                </a:cubicBezTo>
                <a:cubicBezTo>
                  <a:pt x="26" y="52"/>
                  <a:pt x="25" y="50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7"/>
                  <a:pt x="26" y="45"/>
                  <a:pt x="27" y="44"/>
                </a:cubicBezTo>
                <a:cubicBezTo>
                  <a:pt x="28" y="44"/>
                  <a:pt x="29" y="43"/>
                  <a:pt x="28" y="42"/>
                </a:cubicBezTo>
                <a:cubicBezTo>
                  <a:pt x="28" y="40"/>
                  <a:pt x="26" y="40"/>
                  <a:pt x="25" y="40"/>
                </a:cubicBezTo>
                <a:cubicBezTo>
                  <a:pt x="25" y="41"/>
                  <a:pt x="24" y="41"/>
                  <a:pt x="23" y="42"/>
                </a:cubicBezTo>
                <a:cubicBezTo>
                  <a:pt x="23" y="41"/>
                  <a:pt x="23" y="40"/>
                  <a:pt x="23" y="40"/>
                </a:cubicBezTo>
                <a:cubicBezTo>
                  <a:pt x="23" y="38"/>
                  <a:pt x="23" y="35"/>
                  <a:pt x="23" y="33"/>
                </a:cubicBezTo>
                <a:cubicBezTo>
                  <a:pt x="23" y="32"/>
                  <a:pt x="22" y="31"/>
                  <a:pt x="21" y="31"/>
                </a:cubicBezTo>
                <a:cubicBezTo>
                  <a:pt x="19" y="31"/>
                  <a:pt x="18" y="33"/>
                  <a:pt x="19" y="34"/>
                </a:cubicBezTo>
                <a:cubicBezTo>
                  <a:pt x="19" y="36"/>
                  <a:pt x="19" y="37"/>
                  <a:pt x="18" y="39"/>
                </a:cubicBezTo>
                <a:cubicBezTo>
                  <a:pt x="18" y="40"/>
                  <a:pt x="18" y="42"/>
                  <a:pt x="18" y="43"/>
                </a:cubicBezTo>
                <a:cubicBezTo>
                  <a:pt x="18" y="42"/>
                  <a:pt x="17" y="42"/>
                  <a:pt x="16" y="41"/>
                </a:cubicBezTo>
                <a:cubicBezTo>
                  <a:pt x="14" y="40"/>
                  <a:pt x="12" y="39"/>
                  <a:pt x="12" y="38"/>
                </a:cubicBezTo>
                <a:cubicBezTo>
                  <a:pt x="11" y="38"/>
                  <a:pt x="10" y="36"/>
                  <a:pt x="10" y="35"/>
                </a:cubicBezTo>
                <a:cubicBezTo>
                  <a:pt x="11" y="33"/>
                  <a:pt x="10" y="32"/>
                  <a:pt x="9" y="31"/>
                </a:cubicBezTo>
                <a:cubicBezTo>
                  <a:pt x="9" y="29"/>
                  <a:pt x="8" y="27"/>
                  <a:pt x="8" y="26"/>
                </a:cubicBezTo>
                <a:cubicBezTo>
                  <a:pt x="9" y="25"/>
                  <a:pt x="9" y="23"/>
                  <a:pt x="10" y="23"/>
                </a:cubicBezTo>
                <a:cubicBezTo>
                  <a:pt x="10" y="23"/>
                  <a:pt x="11" y="23"/>
                  <a:pt x="11" y="23"/>
                </a:cubicBezTo>
                <a:cubicBezTo>
                  <a:pt x="15" y="22"/>
                  <a:pt x="19" y="22"/>
                  <a:pt x="22" y="18"/>
                </a:cubicBezTo>
                <a:cubicBezTo>
                  <a:pt x="23" y="17"/>
                  <a:pt x="23" y="16"/>
                  <a:pt x="22" y="15"/>
                </a:cubicBezTo>
                <a:cubicBezTo>
                  <a:pt x="21" y="14"/>
                  <a:pt x="20" y="14"/>
                  <a:pt x="19" y="15"/>
                </a:cubicBezTo>
                <a:cubicBezTo>
                  <a:pt x="17" y="17"/>
                  <a:pt x="14" y="18"/>
                  <a:pt x="11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7"/>
                  <a:pt x="12" y="17"/>
                  <a:pt x="13" y="16"/>
                </a:cubicBezTo>
                <a:cubicBezTo>
                  <a:pt x="15" y="14"/>
                  <a:pt x="20" y="9"/>
                  <a:pt x="22" y="9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5" y="10"/>
                  <a:pt x="26" y="9"/>
                </a:cubicBezTo>
                <a:cubicBezTo>
                  <a:pt x="27" y="9"/>
                  <a:pt x="31" y="6"/>
                  <a:pt x="34" y="6"/>
                </a:cubicBezTo>
                <a:cubicBezTo>
                  <a:pt x="35" y="6"/>
                  <a:pt x="35" y="7"/>
                  <a:pt x="36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7"/>
                  <a:pt x="37" y="8"/>
                  <a:pt x="37" y="8"/>
                </a:cubicBezTo>
                <a:cubicBezTo>
                  <a:pt x="39" y="8"/>
                  <a:pt x="40" y="10"/>
                  <a:pt x="41" y="13"/>
                </a:cubicBezTo>
                <a:cubicBezTo>
                  <a:pt x="41" y="13"/>
                  <a:pt x="42" y="15"/>
                  <a:pt x="42" y="15"/>
                </a:cubicBezTo>
                <a:cubicBezTo>
                  <a:pt x="42" y="15"/>
                  <a:pt x="41" y="15"/>
                  <a:pt x="40" y="16"/>
                </a:cubicBezTo>
                <a:cubicBezTo>
                  <a:pt x="39" y="16"/>
                  <a:pt x="38" y="16"/>
                  <a:pt x="37" y="17"/>
                </a:cubicBezTo>
                <a:cubicBezTo>
                  <a:pt x="34" y="19"/>
                  <a:pt x="30" y="21"/>
                  <a:pt x="27" y="23"/>
                </a:cubicBezTo>
                <a:cubicBezTo>
                  <a:pt x="26" y="24"/>
                  <a:pt x="25" y="25"/>
                  <a:pt x="26" y="26"/>
                </a:cubicBezTo>
                <a:cubicBezTo>
                  <a:pt x="26" y="27"/>
                  <a:pt x="27" y="27"/>
                  <a:pt x="28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31" y="26"/>
                  <a:pt x="33" y="25"/>
                  <a:pt x="35" y="24"/>
                </a:cubicBezTo>
                <a:cubicBezTo>
                  <a:pt x="35" y="24"/>
                  <a:pt x="35" y="25"/>
                  <a:pt x="36" y="26"/>
                </a:cubicBezTo>
                <a:cubicBezTo>
                  <a:pt x="36" y="27"/>
                  <a:pt x="36" y="27"/>
                  <a:pt x="36" y="28"/>
                </a:cubicBezTo>
                <a:cubicBezTo>
                  <a:pt x="36" y="29"/>
                  <a:pt x="37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0" y="30"/>
                  <a:pt x="41" y="29"/>
                  <a:pt x="40" y="27"/>
                </a:cubicBezTo>
                <a:cubicBezTo>
                  <a:pt x="40" y="27"/>
                  <a:pt x="40" y="26"/>
                  <a:pt x="40" y="25"/>
                </a:cubicBezTo>
                <a:cubicBezTo>
                  <a:pt x="40" y="24"/>
                  <a:pt x="39" y="22"/>
                  <a:pt x="40" y="21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0"/>
                  <a:pt x="44" y="19"/>
                  <a:pt x="45" y="17"/>
                </a:cubicBezTo>
                <a:cubicBezTo>
                  <a:pt x="47" y="15"/>
                  <a:pt x="46" y="12"/>
                  <a:pt x="45" y="11"/>
                </a:cubicBezTo>
                <a:cubicBezTo>
                  <a:pt x="45" y="10"/>
                  <a:pt x="44" y="9"/>
                  <a:pt x="43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5" y="7"/>
                  <a:pt x="47" y="7"/>
                  <a:pt x="48" y="7"/>
                </a:cubicBezTo>
                <a:cubicBezTo>
                  <a:pt x="48" y="8"/>
                  <a:pt x="49" y="8"/>
                  <a:pt x="51" y="8"/>
                </a:cubicBezTo>
                <a:cubicBezTo>
                  <a:pt x="51" y="8"/>
                  <a:pt x="52" y="8"/>
                  <a:pt x="53" y="8"/>
                </a:cubicBezTo>
                <a:cubicBezTo>
                  <a:pt x="54" y="8"/>
                  <a:pt x="55" y="8"/>
                  <a:pt x="56" y="8"/>
                </a:cubicBezTo>
                <a:cubicBezTo>
                  <a:pt x="60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0"/>
                  <a:pt x="68" y="10"/>
                  <a:pt x="69" y="13"/>
                </a:cubicBezTo>
                <a:cubicBezTo>
                  <a:pt x="71" y="15"/>
                  <a:pt x="72" y="16"/>
                  <a:pt x="74" y="17"/>
                </a:cubicBezTo>
                <a:cubicBezTo>
                  <a:pt x="74" y="18"/>
                  <a:pt x="75" y="19"/>
                  <a:pt x="76" y="20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21"/>
                  <a:pt x="76" y="21"/>
                  <a:pt x="76" y="22"/>
                </a:cubicBezTo>
                <a:cubicBezTo>
                  <a:pt x="75" y="21"/>
                  <a:pt x="75" y="21"/>
                  <a:pt x="75" y="20"/>
                </a:cubicBezTo>
                <a:cubicBezTo>
                  <a:pt x="74" y="19"/>
                  <a:pt x="73" y="18"/>
                  <a:pt x="72" y="18"/>
                </a:cubicBezTo>
                <a:cubicBezTo>
                  <a:pt x="71" y="19"/>
                  <a:pt x="70" y="20"/>
                  <a:pt x="70" y="21"/>
                </a:cubicBezTo>
                <a:cubicBezTo>
                  <a:pt x="71" y="25"/>
                  <a:pt x="75" y="27"/>
                  <a:pt x="78" y="27"/>
                </a:cubicBezTo>
                <a:cubicBezTo>
                  <a:pt x="79" y="29"/>
                  <a:pt x="79" y="31"/>
                  <a:pt x="79" y="33"/>
                </a:cubicBezTo>
                <a:cubicBezTo>
                  <a:pt x="79" y="35"/>
                  <a:pt x="79" y="36"/>
                  <a:pt x="79" y="38"/>
                </a:cubicBezTo>
                <a:cubicBezTo>
                  <a:pt x="78" y="36"/>
                  <a:pt x="77" y="35"/>
                  <a:pt x="76" y="34"/>
                </a:cubicBezTo>
                <a:cubicBezTo>
                  <a:pt x="75" y="34"/>
                  <a:pt x="74" y="33"/>
                  <a:pt x="73" y="33"/>
                </a:cubicBezTo>
                <a:cubicBezTo>
                  <a:pt x="72" y="32"/>
                  <a:pt x="71" y="32"/>
                  <a:pt x="70" y="31"/>
                </a:cubicBezTo>
                <a:cubicBezTo>
                  <a:pt x="67" y="29"/>
                  <a:pt x="65" y="24"/>
                  <a:pt x="66" y="21"/>
                </a:cubicBezTo>
                <a:cubicBezTo>
                  <a:pt x="66" y="19"/>
                  <a:pt x="66" y="18"/>
                  <a:pt x="65" y="18"/>
                </a:cubicBezTo>
                <a:cubicBezTo>
                  <a:pt x="64" y="17"/>
                  <a:pt x="62" y="18"/>
                  <a:pt x="62" y="19"/>
                </a:cubicBezTo>
                <a:cubicBezTo>
                  <a:pt x="60" y="24"/>
                  <a:pt x="63" y="31"/>
                  <a:pt x="67" y="34"/>
                </a:cubicBezTo>
                <a:cubicBezTo>
                  <a:pt x="68" y="35"/>
                  <a:pt x="70" y="36"/>
                  <a:pt x="71" y="37"/>
                </a:cubicBezTo>
                <a:cubicBezTo>
                  <a:pt x="72" y="37"/>
                  <a:pt x="73" y="37"/>
                  <a:pt x="73" y="38"/>
                </a:cubicBezTo>
                <a:cubicBezTo>
                  <a:pt x="75" y="39"/>
                  <a:pt x="76" y="40"/>
                  <a:pt x="77" y="41"/>
                </a:cubicBezTo>
                <a:cubicBezTo>
                  <a:pt x="77" y="42"/>
                  <a:pt x="78" y="43"/>
                  <a:pt x="79" y="44"/>
                </a:cubicBezTo>
                <a:cubicBezTo>
                  <a:pt x="79" y="44"/>
                  <a:pt x="79" y="44"/>
                  <a:pt x="79" y="44"/>
                </a:cubicBezTo>
                <a:lnTo>
                  <a:pt x="78" y="45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244" name="组合 2243"/>
          <p:cNvGrpSpPr/>
          <p:nvPr/>
        </p:nvGrpSpPr>
        <p:grpSpPr>
          <a:xfrm>
            <a:off x="7973012" y="4561078"/>
            <a:ext cx="302237" cy="440455"/>
            <a:chOff x="5022851" y="4411663"/>
            <a:chExt cx="260350" cy="379412"/>
          </a:xfrm>
        </p:grpSpPr>
        <p:sp>
          <p:nvSpPr>
            <p:cNvPr id="116" name="Freeform 513"/>
            <p:cNvSpPr>
              <a:spLocks/>
            </p:cNvSpPr>
            <p:nvPr/>
          </p:nvSpPr>
          <p:spPr bwMode="auto">
            <a:xfrm>
              <a:off x="5173664" y="4411663"/>
              <a:ext cx="60325" cy="60325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514"/>
            <p:cNvSpPr>
              <a:spLocks noEditPoints="1"/>
            </p:cNvSpPr>
            <p:nvPr/>
          </p:nvSpPr>
          <p:spPr bwMode="auto">
            <a:xfrm>
              <a:off x="5022851" y="4464050"/>
              <a:ext cx="260350" cy="327025"/>
            </a:xfrm>
            <a:custGeom>
              <a:avLst/>
              <a:gdLst>
                <a:gd name="T0" fmla="*/ 2 w 69"/>
                <a:gd name="T1" fmla="*/ 45 h 87"/>
                <a:gd name="T2" fmla="*/ 4 w 69"/>
                <a:gd name="T3" fmla="*/ 46 h 87"/>
                <a:gd name="T4" fmla="*/ 20 w 69"/>
                <a:gd name="T5" fmla="*/ 54 h 87"/>
                <a:gd name="T6" fmla="*/ 22 w 69"/>
                <a:gd name="T7" fmla="*/ 56 h 87"/>
                <a:gd name="T8" fmla="*/ 24 w 69"/>
                <a:gd name="T9" fmla="*/ 56 h 87"/>
                <a:gd name="T10" fmla="*/ 34 w 69"/>
                <a:gd name="T11" fmla="*/ 41 h 87"/>
                <a:gd name="T12" fmla="*/ 27 w 69"/>
                <a:gd name="T13" fmla="*/ 36 h 87"/>
                <a:gd name="T14" fmla="*/ 28 w 69"/>
                <a:gd name="T15" fmla="*/ 34 h 87"/>
                <a:gd name="T16" fmla="*/ 27 w 69"/>
                <a:gd name="T17" fmla="*/ 30 h 87"/>
                <a:gd name="T18" fmla="*/ 37 w 69"/>
                <a:gd name="T19" fmla="*/ 37 h 87"/>
                <a:gd name="T20" fmla="*/ 34 w 69"/>
                <a:gd name="T21" fmla="*/ 83 h 87"/>
                <a:gd name="T22" fmla="*/ 42 w 69"/>
                <a:gd name="T23" fmla="*/ 83 h 87"/>
                <a:gd name="T24" fmla="*/ 49 w 69"/>
                <a:gd name="T25" fmla="*/ 41 h 87"/>
                <a:gd name="T26" fmla="*/ 57 w 69"/>
                <a:gd name="T27" fmla="*/ 46 h 87"/>
                <a:gd name="T28" fmla="*/ 61 w 69"/>
                <a:gd name="T29" fmla="*/ 63 h 87"/>
                <a:gd name="T30" fmla="*/ 66 w 69"/>
                <a:gd name="T31" fmla="*/ 44 h 87"/>
                <a:gd name="T32" fmla="*/ 55 w 69"/>
                <a:gd name="T33" fmla="*/ 34 h 87"/>
                <a:gd name="T34" fmla="*/ 61 w 69"/>
                <a:gd name="T35" fmla="*/ 24 h 87"/>
                <a:gd name="T36" fmla="*/ 68 w 69"/>
                <a:gd name="T37" fmla="*/ 21 h 87"/>
                <a:gd name="T38" fmla="*/ 69 w 69"/>
                <a:gd name="T39" fmla="*/ 4 h 87"/>
                <a:gd name="T40" fmla="*/ 61 w 69"/>
                <a:gd name="T41" fmla="*/ 3 h 87"/>
                <a:gd name="T42" fmla="*/ 54 w 69"/>
                <a:gd name="T43" fmla="*/ 5 h 87"/>
                <a:gd name="T44" fmla="*/ 51 w 69"/>
                <a:gd name="T45" fmla="*/ 3 h 87"/>
                <a:gd name="T46" fmla="*/ 44 w 69"/>
                <a:gd name="T47" fmla="*/ 3 h 87"/>
                <a:gd name="T48" fmla="*/ 21 w 69"/>
                <a:gd name="T49" fmla="*/ 26 h 87"/>
                <a:gd name="T50" fmla="*/ 17 w 69"/>
                <a:gd name="T51" fmla="*/ 28 h 87"/>
                <a:gd name="T52" fmla="*/ 15 w 69"/>
                <a:gd name="T53" fmla="*/ 30 h 87"/>
                <a:gd name="T54" fmla="*/ 8 w 69"/>
                <a:gd name="T55" fmla="*/ 27 h 87"/>
                <a:gd name="T56" fmla="*/ 0 w 69"/>
                <a:gd name="T57" fmla="*/ 44 h 87"/>
                <a:gd name="T58" fmla="*/ 19 w 69"/>
                <a:gd name="T59" fmla="*/ 29 h 87"/>
                <a:gd name="T60" fmla="*/ 20 w 69"/>
                <a:gd name="T61" fmla="*/ 29 h 87"/>
                <a:gd name="T62" fmla="*/ 25 w 69"/>
                <a:gd name="T63" fmla="*/ 32 h 87"/>
                <a:gd name="T64" fmla="*/ 26 w 69"/>
                <a:gd name="T65" fmla="*/ 32 h 87"/>
                <a:gd name="T66" fmla="*/ 24 w 69"/>
                <a:gd name="T67" fmla="*/ 34 h 87"/>
                <a:gd name="T68" fmla="*/ 18 w 69"/>
                <a:gd name="T69" fmla="*/ 3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87">
                  <a:moveTo>
                    <a:pt x="0" y="44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5" y="57"/>
                    <a:pt x="26" y="56"/>
                    <a:pt x="26" y="5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39"/>
                    <a:pt x="33" y="39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6"/>
                    <a:pt x="27" y="35"/>
                    <a:pt x="27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2"/>
                    <a:pt x="28" y="31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5"/>
                    <a:pt x="35" y="87"/>
                    <a:pt x="38" y="87"/>
                  </a:cubicBezTo>
                  <a:cubicBezTo>
                    <a:pt x="40" y="87"/>
                    <a:pt x="42" y="85"/>
                    <a:pt x="42" y="83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1" y="4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61"/>
                    <a:pt x="58" y="63"/>
                    <a:pt x="61" y="63"/>
                  </a:cubicBezTo>
                  <a:cubicBezTo>
                    <a:pt x="63" y="63"/>
                    <a:pt x="65" y="61"/>
                    <a:pt x="65" y="5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2"/>
                    <a:pt x="65" y="40"/>
                    <a:pt x="63" y="40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3" y="25"/>
                    <a:pt x="65" y="25"/>
                    <a:pt x="67" y="24"/>
                  </a:cubicBezTo>
                  <a:cubicBezTo>
                    <a:pt x="67" y="23"/>
                    <a:pt x="68" y="22"/>
                    <a:pt x="68" y="21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4"/>
                    <a:pt x="53" y="4"/>
                    <a:pt x="52" y="4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2" y="4"/>
                    <a:pt x="41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8" y="27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5" y="29"/>
                    <a:pt x="15" y="30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8" y="27"/>
                    <a:pt x="8" y="2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4"/>
                    <a:pt x="0" y="44"/>
                  </a:cubicBezTo>
                  <a:close/>
                  <a:moveTo>
                    <a:pt x="18" y="30"/>
                  </a:move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1"/>
                    <a:pt x="21" y="31"/>
                  </a:cubicBezTo>
                  <a:cubicBezTo>
                    <a:pt x="22" y="32"/>
                    <a:pt x="24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4" y="34"/>
                    <a:pt x="24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8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47" name="文本框 2246"/>
          <p:cNvSpPr txBox="1"/>
          <p:nvPr/>
        </p:nvSpPr>
        <p:spPr>
          <a:xfrm>
            <a:off x="8401202" y="1781907"/>
            <a:ext cx="116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D4110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LEARN</a:t>
            </a:r>
            <a:endParaRPr lang="zh-CN" altLang="en-US" dirty="0">
              <a:solidFill>
                <a:srgbClr val="CD4110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618" name="文本框 617"/>
          <p:cNvSpPr txBox="1"/>
          <p:nvPr/>
        </p:nvSpPr>
        <p:spPr>
          <a:xfrm>
            <a:off x="7445940" y="3150184"/>
            <a:ext cx="116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CREATIVE</a:t>
            </a:r>
            <a:endParaRPr lang="zh-CN" altLang="en-US" dirty="0">
              <a:solidFill>
                <a:prstClr val="whit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619" name="文本框 618"/>
          <p:cNvSpPr txBox="1"/>
          <p:nvPr/>
        </p:nvSpPr>
        <p:spPr>
          <a:xfrm>
            <a:off x="9215132" y="4122631"/>
            <a:ext cx="6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IDEA</a:t>
            </a:r>
            <a:endParaRPr lang="zh-CN" altLang="en-US" dirty="0">
              <a:solidFill>
                <a:prstClr val="whit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grpSp>
        <p:nvGrpSpPr>
          <p:cNvPr id="625" name="组合 624"/>
          <p:cNvGrpSpPr/>
          <p:nvPr/>
        </p:nvGrpSpPr>
        <p:grpSpPr>
          <a:xfrm>
            <a:off x="1882684" y="1683225"/>
            <a:ext cx="4459511" cy="1461509"/>
            <a:chOff x="6860707" y="2537593"/>
            <a:chExt cx="4459511" cy="1461509"/>
          </a:xfrm>
        </p:grpSpPr>
        <p:sp>
          <p:nvSpPr>
            <p:cNvPr id="626" name="文本框 625"/>
            <p:cNvSpPr txBox="1"/>
            <p:nvPr/>
          </p:nvSpPr>
          <p:spPr>
            <a:xfrm>
              <a:off x="6870214" y="2537593"/>
              <a:ext cx="44500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在此添加标题</a:t>
              </a:r>
            </a:p>
          </p:txBody>
        </p:sp>
        <p:cxnSp>
          <p:nvCxnSpPr>
            <p:cNvPr id="627" name="直接连接符 626"/>
            <p:cNvCxnSpPr/>
            <p:nvPr/>
          </p:nvCxnSpPr>
          <p:spPr>
            <a:xfrm>
              <a:off x="6958314" y="3067677"/>
              <a:ext cx="242952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文本框 627"/>
            <p:cNvSpPr txBox="1"/>
            <p:nvPr/>
          </p:nvSpPr>
          <p:spPr>
            <a:xfrm>
              <a:off x="6860707" y="3168105"/>
              <a:ext cx="319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创意多边形拼接图表</a:t>
            </a:r>
          </a:p>
        </p:txBody>
      </p:sp>
    </p:spTree>
    <p:extLst>
      <p:ext uri="{BB962C8B-B14F-4D97-AF65-F5344CB8AC3E}">
        <p14:creationId xmlns:p14="http://schemas.microsoft.com/office/powerpoint/2010/main" val="244522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 rot="20152320">
            <a:off x="5416139" y="5289625"/>
            <a:ext cx="1325880" cy="156954"/>
          </a:xfrm>
          <a:prstGeom prst="rect">
            <a:avLst/>
          </a:prstGeom>
          <a:solidFill>
            <a:srgbClr val="663A77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 rot="1447680" flipV="1">
            <a:off x="5416138" y="4322766"/>
            <a:ext cx="1325880" cy="156954"/>
          </a:xfrm>
          <a:prstGeom prst="rect">
            <a:avLst/>
          </a:prstGeom>
          <a:solidFill>
            <a:srgbClr val="C65885"/>
          </a:solidFill>
          <a:ln>
            <a:noFill/>
          </a:ln>
          <a:effectLst>
            <a:innerShdw blurRad="50800" dist="381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 rot="20152320">
            <a:off x="5416138" y="3355583"/>
            <a:ext cx="1325880" cy="156954"/>
          </a:xfrm>
          <a:prstGeom prst="rect">
            <a:avLst/>
          </a:prstGeom>
          <a:solidFill>
            <a:srgbClr val="E87071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 rot="1447680" flipV="1">
            <a:off x="5473592" y="2408521"/>
            <a:ext cx="1325880" cy="156954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50800" dist="381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 rot="20152320">
            <a:off x="5473592" y="1393728"/>
            <a:ext cx="1325880" cy="156954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471379" y="685447"/>
            <a:ext cx="1230443" cy="1382997"/>
            <a:chOff x="6474776" y="1019119"/>
            <a:chExt cx="1230443" cy="1382997"/>
          </a:xfrm>
        </p:grpSpPr>
        <p:sp>
          <p:nvSpPr>
            <p:cNvPr id="2" name="任意多边形 1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71379" y="2607920"/>
            <a:ext cx="1230443" cy="1382997"/>
            <a:chOff x="6474776" y="1019119"/>
            <a:chExt cx="1230443" cy="1382997"/>
          </a:xfrm>
        </p:grpSpPr>
        <p:sp>
          <p:nvSpPr>
            <p:cNvPr id="35" name="任意多边形 34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71379" y="4552597"/>
            <a:ext cx="1230443" cy="1382997"/>
            <a:chOff x="6474776" y="1019119"/>
            <a:chExt cx="1230443" cy="1382997"/>
          </a:xfrm>
        </p:grpSpPr>
        <p:sp>
          <p:nvSpPr>
            <p:cNvPr id="40" name="任意多边形 39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59672" y="1647972"/>
            <a:ext cx="1230443" cy="1382997"/>
            <a:chOff x="6474776" y="1019119"/>
            <a:chExt cx="1230443" cy="1382997"/>
          </a:xfrm>
        </p:grpSpPr>
        <p:sp>
          <p:nvSpPr>
            <p:cNvPr id="45" name="任意多边形 44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059672" y="3583132"/>
            <a:ext cx="1230443" cy="1382997"/>
            <a:chOff x="6474776" y="1019119"/>
            <a:chExt cx="1230443" cy="1382997"/>
          </a:xfrm>
        </p:grpSpPr>
        <p:sp>
          <p:nvSpPr>
            <p:cNvPr id="50" name="任意多边形 49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59672" y="5510368"/>
            <a:ext cx="1230443" cy="1382997"/>
            <a:chOff x="6474776" y="1019119"/>
            <a:chExt cx="1230443" cy="1382997"/>
          </a:xfrm>
        </p:grpSpPr>
        <p:sp>
          <p:nvSpPr>
            <p:cNvPr id="55" name="任意多边形 54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463800" y="2482850"/>
            <a:ext cx="3660695" cy="538691"/>
            <a:chOff x="2463800" y="2482850"/>
            <a:chExt cx="3660695" cy="538691"/>
          </a:xfrm>
        </p:grpSpPr>
        <p:sp>
          <p:nvSpPr>
            <p:cNvPr id="103" name="任意多边形 102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920555" y="2486796"/>
            <a:ext cx="2053342" cy="834728"/>
            <a:chOff x="3451161" y="3865165"/>
            <a:chExt cx="2053342" cy="834728"/>
          </a:xfrm>
        </p:grpSpPr>
        <p:sp>
          <p:nvSpPr>
            <p:cNvPr id="106" name="文本框 105"/>
            <p:cNvSpPr txBox="1"/>
            <p:nvPr/>
          </p:nvSpPr>
          <p:spPr>
            <a:xfrm>
              <a:off x="3451161" y="3865165"/>
              <a:ext cx="141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457191" y="4122812"/>
              <a:ext cx="204731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Group 4"/>
          <p:cNvGrpSpPr>
            <a:grpSpLocks noChangeAspect="1"/>
          </p:cNvGrpSpPr>
          <p:nvPr/>
        </p:nvGrpSpPr>
        <p:grpSpPr bwMode="auto">
          <a:xfrm>
            <a:off x="2519101" y="2602175"/>
            <a:ext cx="420586" cy="492879"/>
            <a:chOff x="1776" y="1776"/>
            <a:chExt cx="64" cy="75"/>
          </a:xfrm>
          <a:solidFill>
            <a:srgbClr val="01ACBE"/>
          </a:solidFill>
        </p:grpSpPr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2463800" y="4418827"/>
            <a:ext cx="3660695" cy="538691"/>
            <a:chOff x="2463800" y="2482850"/>
            <a:chExt cx="3660695" cy="538691"/>
          </a:xfrm>
        </p:grpSpPr>
        <p:sp>
          <p:nvSpPr>
            <p:cNvPr id="121" name="任意多边形 120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5" name="Group 18"/>
          <p:cNvGrpSpPr>
            <a:grpSpLocks noChangeAspect="1"/>
          </p:cNvGrpSpPr>
          <p:nvPr/>
        </p:nvGrpSpPr>
        <p:grpSpPr bwMode="auto">
          <a:xfrm>
            <a:off x="2510639" y="4600719"/>
            <a:ext cx="427141" cy="398016"/>
            <a:chOff x="3802" y="2858"/>
            <a:chExt cx="616" cy="574"/>
          </a:xfrm>
          <a:solidFill>
            <a:srgbClr val="C65885"/>
          </a:solidFill>
        </p:grpSpPr>
        <p:sp>
          <p:nvSpPr>
            <p:cNvPr id="286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2920555" y="4428919"/>
            <a:ext cx="2053342" cy="834728"/>
            <a:chOff x="3451161" y="3865165"/>
            <a:chExt cx="2053342" cy="834728"/>
          </a:xfrm>
        </p:grpSpPr>
        <p:sp>
          <p:nvSpPr>
            <p:cNvPr id="292" name="文本框 291"/>
            <p:cNvSpPr txBox="1"/>
            <p:nvPr/>
          </p:nvSpPr>
          <p:spPr>
            <a:xfrm>
              <a:off x="3451161" y="3865165"/>
              <a:ext cx="141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3457191" y="4122812"/>
              <a:ext cx="204731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 flipH="1">
            <a:off x="6048669" y="1529833"/>
            <a:ext cx="3660695" cy="538691"/>
            <a:chOff x="2463800" y="2482850"/>
            <a:chExt cx="3660695" cy="538691"/>
          </a:xfrm>
        </p:grpSpPr>
        <p:sp>
          <p:nvSpPr>
            <p:cNvPr id="295" name="任意多边形 294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椭圆 295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7138979" y="1543414"/>
            <a:ext cx="2050988" cy="834728"/>
            <a:chOff x="3457191" y="3865165"/>
            <a:chExt cx="2050988" cy="834728"/>
          </a:xfrm>
        </p:grpSpPr>
        <p:sp>
          <p:nvSpPr>
            <p:cNvPr id="301" name="文本框 300"/>
            <p:cNvSpPr txBox="1"/>
            <p:nvPr/>
          </p:nvSpPr>
          <p:spPr>
            <a:xfrm>
              <a:off x="4094112" y="3865165"/>
              <a:ext cx="141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3457191" y="4122812"/>
              <a:ext cx="204731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3" name="Group 13"/>
          <p:cNvGrpSpPr>
            <a:grpSpLocks noChangeAspect="1"/>
          </p:cNvGrpSpPr>
          <p:nvPr/>
        </p:nvGrpSpPr>
        <p:grpSpPr bwMode="auto">
          <a:xfrm>
            <a:off x="9173917" y="1628612"/>
            <a:ext cx="512892" cy="518946"/>
            <a:chOff x="2426" y="2781"/>
            <a:chExt cx="593" cy="600"/>
          </a:xfrm>
          <a:solidFill>
            <a:srgbClr val="FFB850"/>
          </a:solidFill>
        </p:grpSpPr>
        <p:sp>
          <p:nvSpPr>
            <p:cNvPr id="304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6" name="组合 305"/>
          <p:cNvGrpSpPr/>
          <p:nvPr/>
        </p:nvGrpSpPr>
        <p:grpSpPr>
          <a:xfrm flipH="1">
            <a:off x="6048669" y="3441827"/>
            <a:ext cx="3660695" cy="538691"/>
            <a:chOff x="2463800" y="2482850"/>
            <a:chExt cx="3660695" cy="538691"/>
          </a:xfrm>
        </p:grpSpPr>
        <p:sp>
          <p:nvSpPr>
            <p:cNvPr id="307" name="任意多边形 306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椭圆 307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 flipH="1">
            <a:off x="6048669" y="5366340"/>
            <a:ext cx="3660695" cy="538691"/>
            <a:chOff x="2463800" y="2482850"/>
            <a:chExt cx="3660695" cy="538691"/>
          </a:xfrm>
        </p:grpSpPr>
        <p:sp>
          <p:nvSpPr>
            <p:cNvPr id="310" name="任意多边形 309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椭圆 310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7138979" y="3437196"/>
            <a:ext cx="2050988" cy="834728"/>
            <a:chOff x="3457191" y="3865165"/>
            <a:chExt cx="2050988" cy="834728"/>
          </a:xfrm>
        </p:grpSpPr>
        <p:sp>
          <p:nvSpPr>
            <p:cNvPr id="313" name="文本框 312"/>
            <p:cNvSpPr txBox="1"/>
            <p:nvPr/>
          </p:nvSpPr>
          <p:spPr>
            <a:xfrm>
              <a:off x="4094112" y="3865165"/>
              <a:ext cx="141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3457191" y="4122812"/>
              <a:ext cx="204731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7138979" y="5359704"/>
            <a:ext cx="2050988" cy="834728"/>
            <a:chOff x="3457191" y="3865165"/>
            <a:chExt cx="2050988" cy="834728"/>
          </a:xfrm>
        </p:grpSpPr>
        <p:sp>
          <p:nvSpPr>
            <p:cNvPr id="316" name="文本框 315"/>
            <p:cNvSpPr txBox="1"/>
            <p:nvPr/>
          </p:nvSpPr>
          <p:spPr>
            <a:xfrm>
              <a:off x="4094112" y="3865165"/>
              <a:ext cx="141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3457191" y="4122812"/>
              <a:ext cx="204731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8" name="Freeform 108"/>
          <p:cNvSpPr>
            <a:spLocks noEditPoints="1"/>
          </p:cNvSpPr>
          <p:nvPr/>
        </p:nvSpPr>
        <p:spPr bwMode="auto">
          <a:xfrm>
            <a:off x="9212638" y="5468698"/>
            <a:ext cx="489776" cy="491538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9208358" y="3554750"/>
            <a:ext cx="440752" cy="479640"/>
            <a:chOff x="4873626" y="1965325"/>
            <a:chExt cx="269876" cy="293688"/>
          </a:xfrm>
          <a:solidFill>
            <a:srgbClr val="E87071"/>
          </a:solidFill>
        </p:grpSpPr>
        <p:sp>
          <p:nvSpPr>
            <p:cNvPr id="320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76932" y="1750368"/>
            <a:ext cx="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BBB5E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rgbClr val="FBBB5E"/>
              </a:solidFill>
              <a:latin typeface="Impact" panose="020B080603090205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86632" y="4645968"/>
            <a:ext cx="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65885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rgbClr val="C65885"/>
              </a:solidFill>
              <a:latin typeface="Impact" panose="020B080603090205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076932" y="3687118"/>
            <a:ext cx="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Impact" panose="020B080603090205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486632" y="2715568"/>
            <a:ext cx="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Impact" panose="020B080603090205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76932" y="5623868"/>
            <a:ext cx="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663A77"/>
                </a:solidFill>
                <a:latin typeface="Impact" panose="020B0806030902050204" pitchFamily="34" charset="0"/>
              </a:rPr>
              <a:t>05</a:t>
            </a:r>
            <a:endParaRPr lang="zh-CN" altLang="en-US" sz="2400" dirty="0">
              <a:solidFill>
                <a:srgbClr val="663A77"/>
              </a:solidFill>
              <a:latin typeface="Impact" panose="020B0806030902050204" pitchFamily="34" charset="0"/>
            </a:endParaRPr>
          </a:p>
        </p:txBody>
      </p:sp>
      <p:sp>
        <p:nvSpPr>
          <p:cNvPr id="92" name="Freeform 48"/>
          <p:cNvSpPr>
            <a:spLocks noEditPoints="1"/>
          </p:cNvSpPr>
          <p:nvPr/>
        </p:nvSpPr>
        <p:spPr bwMode="auto">
          <a:xfrm>
            <a:off x="6643599" y="804211"/>
            <a:ext cx="373667" cy="406402"/>
          </a:xfrm>
          <a:custGeom>
            <a:avLst/>
            <a:gdLst>
              <a:gd name="T0" fmla="*/ 189 w 311"/>
              <a:gd name="T1" fmla="*/ 220 h 339"/>
              <a:gd name="T2" fmla="*/ 209 w 311"/>
              <a:gd name="T3" fmla="*/ 163 h 339"/>
              <a:gd name="T4" fmla="*/ 221 w 311"/>
              <a:gd name="T5" fmla="*/ 120 h 339"/>
              <a:gd name="T6" fmla="*/ 221 w 311"/>
              <a:gd name="T7" fmla="*/ 120 h 339"/>
              <a:gd name="T8" fmla="*/ 222 w 311"/>
              <a:gd name="T9" fmla="*/ 116 h 339"/>
              <a:gd name="T10" fmla="*/ 222 w 311"/>
              <a:gd name="T11" fmla="*/ 112 h 339"/>
              <a:gd name="T12" fmla="*/ 223 w 311"/>
              <a:gd name="T13" fmla="*/ 109 h 339"/>
              <a:gd name="T14" fmla="*/ 223 w 311"/>
              <a:gd name="T15" fmla="*/ 105 h 339"/>
              <a:gd name="T16" fmla="*/ 223 w 311"/>
              <a:gd name="T17" fmla="*/ 102 h 339"/>
              <a:gd name="T18" fmla="*/ 224 w 311"/>
              <a:gd name="T19" fmla="*/ 98 h 339"/>
              <a:gd name="T20" fmla="*/ 224 w 311"/>
              <a:gd name="T21" fmla="*/ 95 h 339"/>
              <a:gd name="T22" fmla="*/ 224 w 311"/>
              <a:gd name="T23" fmla="*/ 92 h 339"/>
              <a:gd name="T24" fmla="*/ 223 w 311"/>
              <a:gd name="T25" fmla="*/ 89 h 339"/>
              <a:gd name="T26" fmla="*/ 223 w 311"/>
              <a:gd name="T27" fmla="*/ 87 h 339"/>
              <a:gd name="T28" fmla="*/ 223 w 311"/>
              <a:gd name="T29" fmla="*/ 85 h 339"/>
              <a:gd name="T30" fmla="*/ 223 w 311"/>
              <a:gd name="T31" fmla="*/ 83 h 339"/>
              <a:gd name="T32" fmla="*/ 223 w 311"/>
              <a:gd name="T33" fmla="*/ 82 h 339"/>
              <a:gd name="T34" fmla="*/ 223 w 311"/>
              <a:gd name="T35" fmla="*/ 81 h 339"/>
              <a:gd name="T36" fmla="*/ 223 w 311"/>
              <a:gd name="T37" fmla="*/ 81 h 339"/>
              <a:gd name="T38" fmla="*/ 108 w 311"/>
              <a:gd name="T39" fmla="*/ 36 h 339"/>
              <a:gd name="T40" fmla="*/ 78 w 311"/>
              <a:gd name="T41" fmla="*/ 55 h 339"/>
              <a:gd name="T42" fmla="*/ 77 w 311"/>
              <a:gd name="T43" fmla="*/ 59 h 339"/>
              <a:gd name="T44" fmla="*/ 76 w 311"/>
              <a:gd name="T45" fmla="*/ 64 h 339"/>
              <a:gd name="T46" fmla="*/ 76 w 311"/>
              <a:gd name="T47" fmla="*/ 69 h 339"/>
              <a:gd name="T48" fmla="*/ 75 w 311"/>
              <a:gd name="T49" fmla="*/ 74 h 339"/>
              <a:gd name="T50" fmla="*/ 75 w 311"/>
              <a:gd name="T51" fmla="*/ 78 h 339"/>
              <a:gd name="T52" fmla="*/ 76 w 311"/>
              <a:gd name="T53" fmla="*/ 83 h 339"/>
              <a:gd name="T54" fmla="*/ 76 w 311"/>
              <a:gd name="T55" fmla="*/ 87 h 339"/>
              <a:gd name="T56" fmla="*/ 77 w 311"/>
              <a:gd name="T57" fmla="*/ 92 h 339"/>
              <a:gd name="T58" fmla="*/ 77 w 311"/>
              <a:gd name="T59" fmla="*/ 96 h 339"/>
              <a:gd name="T60" fmla="*/ 78 w 311"/>
              <a:gd name="T61" fmla="*/ 100 h 339"/>
              <a:gd name="T62" fmla="*/ 79 w 311"/>
              <a:gd name="T63" fmla="*/ 104 h 339"/>
              <a:gd name="T64" fmla="*/ 80 w 311"/>
              <a:gd name="T65" fmla="*/ 106 h 339"/>
              <a:gd name="T66" fmla="*/ 84 w 311"/>
              <a:gd name="T67" fmla="*/ 119 h 339"/>
              <a:gd name="T68" fmla="*/ 92 w 311"/>
              <a:gd name="T69" fmla="*/ 161 h 339"/>
              <a:gd name="T70" fmla="*/ 104 w 311"/>
              <a:gd name="T71" fmla="*/ 238 h 339"/>
              <a:gd name="T72" fmla="*/ 0 w 311"/>
              <a:gd name="T73" fmla="*/ 339 h 339"/>
              <a:gd name="T74" fmla="*/ 148 w 311"/>
              <a:gd name="T75" fmla="*/ 271 h 339"/>
              <a:gd name="T76" fmla="*/ 146 w 311"/>
              <a:gd name="T77" fmla="*/ 249 h 339"/>
              <a:gd name="T78" fmla="*/ 175 w 311"/>
              <a:gd name="T79" fmla="*/ 258 h 339"/>
              <a:gd name="T80" fmla="*/ 174 w 311"/>
              <a:gd name="T81" fmla="*/ 339 h 339"/>
              <a:gd name="T82" fmla="*/ 216 w 311"/>
              <a:gd name="T83" fmla="*/ 244 h 339"/>
              <a:gd name="T84" fmla="*/ 81 w 311"/>
              <a:gd name="T85" fmla="*/ 139 h 339"/>
              <a:gd name="T86" fmla="*/ 93 w 311"/>
              <a:gd name="T87" fmla="*/ 136 h 339"/>
              <a:gd name="T88" fmla="*/ 105 w 311"/>
              <a:gd name="T89" fmla="*/ 72 h 339"/>
              <a:gd name="T90" fmla="*/ 211 w 311"/>
              <a:gd name="T91" fmla="*/ 131 h 339"/>
              <a:gd name="T92" fmla="*/ 222 w 311"/>
              <a:gd name="T93" fmla="*/ 130 h 339"/>
              <a:gd name="T94" fmla="*/ 183 w 311"/>
              <a:gd name="T95" fmla="*/ 201 h 339"/>
              <a:gd name="T96" fmla="*/ 96 w 311"/>
              <a:gd name="T97" fmla="*/ 158 h 339"/>
              <a:gd name="T98" fmla="*/ 166 w 311"/>
              <a:gd name="T99" fmla="*/ 245 h 339"/>
              <a:gd name="T100" fmla="*/ 117 w 311"/>
              <a:gd name="T101" fmla="*/ 225 h 339"/>
              <a:gd name="T102" fmla="*/ 152 w 311"/>
              <a:gd name="T103" fmla="*/ 220 h 339"/>
              <a:gd name="T104" fmla="*/ 185 w 311"/>
              <a:gd name="T105" fmla="*/ 22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1" h="339">
                <a:moveTo>
                  <a:pt x="216" y="244"/>
                </a:moveTo>
                <a:cubicBezTo>
                  <a:pt x="194" y="236"/>
                  <a:pt x="189" y="220"/>
                  <a:pt x="189" y="220"/>
                </a:cubicBezTo>
                <a:cubicBezTo>
                  <a:pt x="189" y="202"/>
                  <a:pt x="189" y="202"/>
                  <a:pt x="189" y="202"/>
                </a:cubicBezTo>
                <a:cubicBezTo>
                  <a:pt x="205" y="182"/>
                  <a:pt x="209" y="163"/>
                  <a:pt x="209" y="163"/>
                </a:cubicBezTo>
                <a:cubicBezTo>
                  <a:pt x="212" y="160"/>
                  <a:pt x="218" y="154"/>
                  <a:pt x="218" y="154"/>
                </a:cubicBezTo>
                <a:cubicBezTo>
                  <a:pt x="229" y="137"/>
                  <a:pt x="225" y="116"/>
                  <a:pt x="221" y="120"/>
                </a:cubicBezTo>
                <a:cubicBezTo>
                  <a:pt x="221" y="120"/>
                  <a:pt x="221" y="121"/>
                  <a:pt x="220" y="122"/>
                </a:cubicBezTo>
                <a:cubicBezTo>
                  <a:pt x="220" y="121"/>
                  <a:pt x="221" y="121"/>
                  <a:pt x="221" y="120"/>
                </a:cubicBezTo>
                <a:cubicBezTo>
                  <a:pt x="221" y="120"/>
                  <a:pt x="221" y="119"/>
                  <a:pt x="221" y="119"/>
                </a:cubicBezTo>
                <a:cubicBezTo>
                  <a:pt x="221" y="118"/>
                  <a:pt x="221" y="117"/>
                  <a:pt x="222" y="116"/>
                </a:cubicBezTo>
                <a:cubicBezTo>
                  <a:pt x="222" y="116"/>
                  <a:pt x="222" y="116"/>
                  <a:pt x="222" y="115"/>
                </a:cubicBezTo>
                <a:cubicBezTo>
                  <a:pt x="222" y="114"/>
                  <a:pt x="222" y="113"/>
                  <a:pt x="222" y="112"/>
                </a:cubicBezTo>
                <a:cubicBezTo>
                  <a:pt x="222" y="112"/>
                  <a:pt x="222" y="112"/>
                  <a:pt x="222" y="111"/>
                </a:cubicBezTo>
                <a:cubicBezTo>
                  <a:pt x="223" y="110"/>
                  <a:pt x="223" y="110"/>
                  <a:pt x="223" y="109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3" y="107"/>
                  <a:pt x="223" y="106"/>
                  <a:pt x="223" y="105"/>
                </a:cubicBezTo>
                <a:cubicBezTo>
                  <a:pt x="223" y="105"/>
                  <a:pt x="223" y="105"/>
                  <a:pt x="223" y="104"/>
                </a:cubicBezTo>
                <a:cubicBezTo>
                  <a:pt x="223" y="103"/>
                  <a:pt x="223" y="103"/>
                  <a:pt x="223" y="102"/>
                </a:cubicBezTo>
                <a:cubicBezTo>
                  <a:pt x="223" y="101"/>
                  <a:pt x="223" y="101"/>
                  <a:pt x="224" y="101"/>
                </a:cubicBezTo>
                <a:cubicBezTo>
                  <a:pt x="224" y="100"/>
                  <a:pt x="224" y="99"/>
                  <a:pt x="224" y="98"/>
                </a:cubicBezTo>
                <a:cubicBezTo>
                  <a:pt x="224" y="98"/>
                  <a:pt x="224" y="98"/>
                  <a:pt x="224" y="98"/>
                </a:cubicBezTo>
                <a:cubicBezTo>
                  <a:pt x="224" y="97"/>
                  <a:pt x="224" y="96"/>
                  <a:pt x="224" y="95"/>
                </a:cubicBezTo>
                <a:cubicBezTo>
                  <a:pt x="224" y="95"/>
                  <a:pt x="224" y="95"/>
                  <a:pt x="224" y="94"/>
                </a:cubicBezTo>
                <a:cubicBezTo>
                  <a:pt x="224" y="94"/>
                  <a:pt x="224" y="93"/>
                  <a:pt x="224" y="92"/>
                </a:cubicBezTo>
                <a:cubicBezTo>
                  <a:pt x="224" y="92"/>
                  <a:pt x="224" y="92"/>
                  <a:pt x="224" y="91"/>
                </a:cubicBezTo>
                <a:cubicBezTo>
                  <a:pt x="224" y="91"/>
                  <a:pt x="224" y="90"/>
                  <a:pt x="223" y="89"/>
                </a:cubicBezTo>
                <a:cubicBezTo>
                  <a:pt x="223" y="89"/>
                  <a:pt x="223" y="89"/>
                  <a:pt x="223" y="89"/>
                </a:cubicBezTo>
                <a:cubicBezTo>
                  <a:pt x="223" y="88"/>
                  <a:pt x="223" y="88"/>
                  <a:pt x="223" y="87"/>
                </a:cubicBezTo>
                <a:cubicBezTo>
                  <a:pt x="223" y="87"/>
                  <a:pt x="223" y="87"/>
                  <a:pt x="223" y="87"/>
                </a:cubicBezTo>
                <a:cubicBezTo>
                  <a:pt x="223" y="86"/>
                  <a:pt x="223" y="86"/>
                  <a:pt x="223" y="85"/>
                </a:cubicBezTo>
                <a:cubicBezTo>
                  <a:pt x="223" y="85"/>
                  <a:pt x="223" y="85"/>
                  <a:pt x="223" y="85"/>
                </a:cubicBezTo>
                <a:cubicBezTo>
                  <a:pt x="223" y="84"/>
                  <a:pt x="223" y="84"/>
                  <a:pt x="223" y="83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3" y="83"/>
                  <a:pt x="223" y="82"/>
                  <a:pt x="223" y="82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2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1" y="33"/>
                  <a:pt x="182" y="21"/>
                  <a:pt x="182" y="21"/>
                </a:cubicBezTo>
                <a:cubicBezTo>
                  <a:pt x="134" y="0"/>
                  <a:pt x="108" y="36"/>
                  <a:pt x="108" y="36"/>
                </a:cubicBezTo>
                <a:cubicBezTo>
                  <a:pt x="89" y="27"/>
                  <a:pt x="79" y="51"/>
                  <a:pt x="79" y="51"/>
                </a:cubicBezTo>
                <a:cubicBezTo>
                  <a:pt x="79" y="52"/>
                  <a:pt x="78" y="54"/>
                  <a:pt x="78" y="55"/>
                </a:cubicBezTo>
                <a:cubicBezTo>
                  <a:pt x="78" y="55"/>
                  <a:pt x="78" y="56"/>
                  <a:pt x="78" y="56"/>
                </a:cubicBezTo>
                <a:cubicBezTo>
                  <a:pt x="78" y="57"/>
                  <a:pt x="77" y="58"/>
                  <a:pt x="77" y="59"/>
                </a:cubicBezTo>
                <a:cubicBezTo>
                  <a:pt x="77" y="60"/>
                  <a:pt x="77" y="60"/>
                  <a:pt x="77" y="61"/>
                </a:cubicBezTo>
                <a:cubicBezTo>
                  <a:pt x="77" y="62"/>
                  <a:pt x="76" y="63"/>
                  <a:pt x="76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6" y="68"/>
                  <a:pt x="76" y="69"/>
                </a:cubicBezTo>
                <a:cubicBezTo>
                  <a:pt x="76" y="70"/>
                  <a:pt x="76" y="70"/>
                  <a:pt x="76" y="71"/>
                </a:cubicBezTo>
                <a:cubicBezTo>
                  <a:pt x="76" y="72"/>
                  <a:pt x="75" y="73"/>
                  <a:pt x="75" y="74"/>
                </a:cubicBezTo>
                <a:cubicBezTo>
                  <a:pt x="75" y="74"/>
                  <a:pt x="75" y="75"/>
                  <a:pt x="75" y="75"/>
                </a:cubicBezTo>
                <a:cubicBezTo>
                  <a:pt x="75" y="76"/>
                  <a:pt x="75" y="77"/>
                  <a:pt x="75" y="78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81"/>
                  <a:pt x="76" y="82"/>
                  <a:pt x="76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5"/>
                  <a:pt x="76" y="86"/>
                  <a:pt x="76" y="87"/>
                </a:cubicBezTo>
                <a:cubicBezTo>
                  <a:pt x="76" y="88"/>
                  <a:pt x="76" y="88"/>
                  <a:pt x="76" y="89"/>
                </a:cubicBezTo>
                <a:cubicBezTo>
                  <a:pt x="76" y="90"/>
                  <a:pt x="76" y="91"/>
                  <a:pt x="77" y="92"/>
                </a:cubicBezTo>
                <a:cubicBezTo>
                  <a:pt x="77" y="92"/>
                  <a:pt x="77" y="92"/>
                  <a:pt x="77" y="93"/>
                </a:cubicBezTo>
                <a:cubicBezTo>
                  <a:pt x="77" y="94"/>
                  <a:pt x="77" y="95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8"/>
                  <a:pt x="78" y="99"/>
                  <a:pt x="78" y="10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9" y="102"/>
                  <a:pt x="79" y="103"/>
                  <a:pt x="79" y="104"/>
                </a:cubicBezTo>
                <a:cubicBezTo>
                  <a:pt x="79" y="104"/>
                  <a:pt x="79" y="105"/>
                  <a:pt x="79" y="105"/>
                </a:cubicBezTo>
                <a:cubicBezTo>
                  <a:pt x="79" y="105"/>
                  <a:pt x="80" y="105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11"/>
                  <a:pt x="83" y="115"/>
                  <a:pt x="84" y="119"/>
                </a:cubicBezTo>
                <a:cubicBezTo>
                  <a:pt x="77" y="115"/>
                  <a:pt x="76" y="123"/>
                  <a:pt x="76" y="123"/>
                </a:cubicBezTo>
                <a:cubicBezTo>
                  <a:pt x="76" y="152"/>
                  <a:pt x="92" y="161"/>
                  <a:pt x="92" y="161"/>
                </a:cubicBezTo>
                <a:cubicBezTo>
                  <a:pt x="95" y="180"/>
                  <a:pt x="114" y="200"/>
                  <a:pt x="114" y="200"/>
                </a:cubicBezTo>
                <a:cubicBezTo>
                  <a:pt x="121" y="227"/>
                  <a:pt x="104" y="238"/>
                  <a:pt x="104" y="238"/>
                </a:cubicBezTo>
                <a:cubicBezTo>
                  <a:pt x="75" y="249"/>
                  <a:pt x="75" y="249"/>
                  <a:pt x="75" y="249"/>
                </a:cubicBezTo>
                <a:cubicBezTo>
                  <a:pt x="0" y="273"/>
                  <a:pt x="0" y="339"/>
                  <a:pt x="0" y="339"/>
                </a:cubicBezTo>
                <a:cubicBezTo>
                  <a:pt x="137" y="339"/>
                  <a:pt x="137" y="339"/>
                  <a:pt x="137" y="339"/>
                </a:cubicBezTo>
                <a:cubicBezTo>
                  <a:pt x="148" y="271"/>
                  <a:pt x="148" y="271"/>
                  <a:pt x="148" y="271"/>
                </a:cubicBezTo>
                <a:cubicBezTo>
                  <a:pt x="136" y="258"/>
                  <a:pt x="136" y="258"/>
                  <a:pt x="136" y="258"/>
                </a:cubicBezTo>
                <a:cubicBezTo>
                  <a:pt x="146" y="249"/>
                  <a:pt x="146" y="249"/>
                  <a:pt x="146" y="249"/>
                </a:cubicBezTo>
                <a:cubicBezTo>
                  <a:pt x="166" y="249"/>
                  <a:pt x="166" y="249"/>
                  <a:pt x="166" y="249"/>
                </a:cubicBezTo>
                <a:cubicBezTo>
                  <a:pt x="175" y="258"/>
                  <a:pt x="175" y="258"/>
                  <a:pt x="175" y="258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74" y="339"/>
                  <a:pt x="174" y="339"/>
                  <a:pt x="174" y="339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307" y="274"/>
                  <a:pt x="238" y="252"/>
                  <a:pt x="216" y="244"/>
                </a:cubicBezTo>
                <a:close/>
                <a:moveTo>
                  <a:pt x="96" y="158"/>
                </a:moveTo>
                <a:cubicBezTo>
                  <a:pt x="94" y="157"/>
                  <a:pt x="86" y="153"/>
                  <a:pt x="81" y="139"/>
                </a:cubicBezTo>
                <a:cubicBezTo>
                  <a:pt x="81" y="139"/>
                  <a:pt x="77" y="124"/>
                  <a:pt x="81" y="123"/>
                </a:cubicBezTo>
                <a:cubicBezTo>
                  <a:pt x="81" y="123"/>
                  <a:pt x="86" y="119"/>
                  <a:pt x="93" y="136"/>
                </a:cubicBezTo>
                <a:cubicBezTo>
                  <a:pt x="94" y="139"/>
                  <a:pt x="96" y="142"/>
                  <a:pt x="97" y="143"/>
                </a:cubicBezTo>
                <a:cubicBezTo>
                  <a:pt x="97" y="143"/>
                  <a:pt x="82" y="98"/>
                  <a:pt x="105" y="72"/>
                </a:cubicBezTo>
                <a:cubicBezTo>
                  <a:pt x="105" y="72"/>
                  <a:pt x="155" y="137"/>
                  <a:pt x="211" y="10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38"/>
                  <a:pt x="211" y="143"/>
                  <a:pt x="215" y="136"/>
                </a:cubicBezTo>
                <a:cubicBezTo>
                  <a:pt x="222" y="120"/>
                  <a:pt x="222" y="130"/>
                  <a:pt x="222" y="130"/>
                </a:cubicBezTo>
                <a:cubicBezTo>
                  <a:pt x="220" y="148"/>
                  <a:pt x="212" y="156"/>
                  <a:pt x="206" y="161"/>
                </a:cubicBezTo>
                <a:cubicBezTo>
                  <a:pt x="201" y="176"/>
                  <a:pt x="193" y="190"/>
                  <a:pt x="183" y="201"/>
                </a:cubicBezTo>
                <a:cubicBezTo>
                  <a:pt x="152" y="236"/>
                  <a:pt x="121" y="201"/>
                  <a:pt x="121" y="201"/>
                </a:cubicBezTo>
                <a:cubicBezTo>
                  <a:pt x="109" y="191"/>
                  <a:pt x="101" y="175"/>
                  <a:pt x="96" y="158"/>
                </a:cubicBezTo>
                <a:close/>
                <a:moveTo>
                  <a:pt x="185" y="222"/>
                </a:moveTo>
                <a:cubicBezTo>
                  <a:pt x="166" y="245"/>
                  <a:pt x="166" y="245"/>
                  <a:pt x="166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117" y="225"/>
                  <a:pt x="119" y="216"/>
                  <a:pt x="119" y="204"/>
                </a:cubicBezTo>
                <a:cubicBezTo>
                  <a:pt x="119" y="204"/>
                  <a:pt x="132" y="221"/>
                  <a:pt x="152" y="220"/>
                </a:cubicBezTo>
                <a:cubicBezTo>
                  <a:pt x="152" y="220"/>
                  <a:pt x="171" y="222"/>
                  <a:pt x="185" y="204"/>
                </a:cubicBezTo>
                <a:lnTo>
                  <a:pt x="185" y="22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阶梯式递进关系图表</a:t>
            </a:r>
          </a:p>
        </p:txBody>
      </p:sp>
    </p:spTree>
    <p:extLst>
      <p:ext uri="{BB962C8B-B14F-4D97-AF65-F5344CB8AC3E}">
        <p14:creationId xmlns:p14="http://schemas.microsoft.com/office/powerpoint/2010/main" val="4099982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2" name="组合 3261"/>
          <p:cNvGrpSpPr/>
          <p:nvPr/>
        </p:nvGrpSpPr>
        <p:grpSpPr>
          <a:xfrm>
            <a:off x="7438528" y="605163"/>
            <a:ext cx="3117178" cy="5330094"/>
            <a:chOff x="5822951" y="912813"/>
            <a:chExt cx="2851151" cy="4875213"/>
          </a:xfrm>
        </p:grpSpPr>
        <p:sp>
          <p:nvSpPr>
            <p:cNvPr id="246" name="Freeform 6"/>
            <p:cNvSpPr>
              <a:spLocks/>
            </p:cNvSpPr>
            <p:nvPr/>
          </p:nvSpPr>
          <p:spPr bwMode="auto">
            <a:xfrm>
              <a:off x="6991351" y="5721351"/>
              <a:ext cx="481013" cy="66675"/>
            </a:xfrm>
            <a:custGeom>
              <a:avLst/>
              <a:gdLst>
                <a:gd name="T0" fmla="*/ 11 w 128"/>
                <a:gd name="T1" fmla="*/ 13 h 18"/>
                <a:gd name="T2" fmla="*/ 27 w 128"/>
                <a:gd name="T3" fmla="*/ 18 h 18"/>
                <a:gd name="T4" fmla="*/ 101 w 128"/>
                <a:gd name="T5" fmla="*/ 18 h 18"/>
                <a:gd name="T6" fmla="*/ 117 w 128"/>
                <a:gd name="T7" fmla="*/ 12 h 18"/>
                <a:gd name="T8" fmla="*/ 128 w 128"/>
                <a:gd name="T9" fmla="*/ 0 h 18"/>
                <a:gd name="T10" fmla="*/ 0 w 128"/>
                <a:gd name="T11" fmla="*/ 0 h 18"/>
                <a:gd name="T12" fmla="*/ 11 w 128"/>
                <a:gd name="T1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">
                  <a:moveTo>
                    <a:pt x="11" y="13"/>
                  </a:moveTo>
                  <a:cubicBezTo>
                    <a:pt x="15" y="18"/>
                    <a:pt x="27" y="18"/>
                    <a:pt x="27" y="18"/>
                  </a:cubicBezTo>
                  <a:cubicBezTo>
                    <a:pt x="27" y="18"/>
                    <a:pt x="97" y="18"/>
                    <a:pt x="101" y="18"/>
                  </a:cubicBezTo>
                  <a:cubicBezTo>
                    <a:pt x="106" y="18"/>
                    <a:pt x="112" y="16"/>
                    <a:pt x="117" y="12"/>
                  </a:cubicBezTo>
                  <a:cubicBezTo>
                    <a:pt x="121" y="9"/>
                    <a:pt x="128" y="0"/>
                    <a:pt x="1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" y="8"/>
                    <a:pt x="11" y="1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"/>
            <p:cNvSpPr>
              <a:spLocks/>
            </p:cNvSpPr>
            <p:nvPr/>
          </p:nvSpPr>
          <p:spPr bwMode="auto">
            <a:xfrm>
              <a:off x="6683376" y="4668838"/>
              <a:ext cx="511175" cy="282575"/>
            </a:xfrm>
            <a:custGeom>
              <a:avLst/>
              <a:gdLst>
                <a:gd name="T0" fmla="*/ 322 w 322"/>
                <a:gd name="T1" fmla="*/ 0 h 178"/>
                <a:gd name="T2" fmla="*/ 2 w 322"/>
                <a:gd name="T3" fmla="*/ 0 h 178"/>
                <a:gd name="T4" fmla="*/ 0 w 322"/>
                <a:gd name="T5" fmla="*/ 5 h 178"/>
                <a:gd name="T6" fmla="*/ 0 w 322"/>
                <a:gd name="T7" fmla="*/ 5 h 178"/>
                <a:gd name="T8" fmla="*/ 147 w 322"/>
                <a:gd name="T9" fmla="*/ 178 h 178"/>
                <a:gd name="T10" fmla="*/ 322 w 322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178">
                  <a:moveTo>
                    <a:pt x="322" y="0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47" y="17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8"/>
            <p:cNvSpPr>
              <a:spLocks/>
            </p:cNvSpPr>
            <p:nvPr/>
          </p:nvSpPr>
          <p:spPr bwMode="auto">
            <a:xfrm>
              <a:off x="6683376" y="4676776"/>
              <a:ext cx="233363" cy="714375"/>
            </a:xfrm>
            <a:custGeom>
              <a:avLst/>
              <a:gdLst>
                <a:gd name="T0" fmla="*/ 0 w 62"/>
                <a:gd name="T1" fmla="*/ 0 h 190"/>
                <a:gd name="T2" fmla="*/ 0 w 62"/>
                <a:gd name="T3" fmla="*/ 13 h 190"/>
                <a:gd name="T4" fmla="*/ 0 w 62"/>
                <a:gd name="T5" fmla="*/ 20 h 190"/>
                <a:gd name="T6" fmla="*/ 0 w 62"/>
                <a:gd name="T7" fmla="*/ 59 h 190"/>
                <a:gd name="T8" fmla="*/ 9 w 62"/>
                <a:gd name="T9" fmla="*/ 72 h 190"/>
                <a:gd name="T10" fmla="*/ 10 w 62"/>
                <a:gd name="T11" fmla="*/ 81 h 190"/>
                <a:gd name="T12" fmla="*/ 5 w 62"/>
                <a:gd name="T13" fmla="*/ 88 h 190"/>
                <a:gd name="T14" fmla="*/ 0 w 62"/>
                <a:gd name="T15" fmla="*/ 101 h 190"/>
                <a:gd name="T16" fmla="*/ 8 w 62"/>
                <a:gd name="T17" fmla="*/ 114 h 190"/>
                <a:gd name="T18" fmla="*/ 8 w 62"/>
                <a:gd name="T19" fmla="*/ 123 h 190"/>
                <a:gd name="T20" fmla="*/ 2 w 62"/>
                <a:gd name="T21" fmla="*/ 130 h 190"/>
                <a:gd name="T22" fmla="*/ 3 w 62"/>
                <a:gd name="T23" fmla="*/ 146 h 190"/>
                <a:gd name="T24" fmla="*/ 9 w 62"/>
                <a:gd name="T25" fmla="*/ 161 h 190"/>
                <a:gd name="T26" fmla="*/ 5 w 62"/>
                <a:gd name="T27" fmla="*/ 170 h 190"/>
                <a:gd name="T28" fmla="*/ 0 w 62"/>
                <a:gd name="T29" fmla="*/ 182 h 190"/>
                <a:gd name="T30" fmla="*/ 7 w 62"/>
                <a:gd name="T31" fmla="*/ 190 h 190"/>
                <a:gd name="T32" fmla="*/ 62 w 62"/>
                <a:gd name="T33" fmla="*/ 73 h 190"/>
                <a:gd name="T34" fmla="*/ 0 w 62"/>
                <a:gd name="T3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190">
                  <a:moveTo>
                    <a:pt x="0" y="0"/>
                  </a:moveTo>
                  <a:cubicBezTo>
                    <a:pt x="0" y="2"/>
                    <a:pt x="0" y="9"/>
                    <a:pt x="0" y="13"/>
                  </a:cubicBezTo>
                  <a:cubicBezTo>
                    <a:pt x="0" y="17"/>
                    <a:pt x="0" y="20"/>
                    <a:pt x="0" y="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64"/>
                    <a:pt x="7" y="69"/>
                    <a:pt x="9" y="72"/>
                  </a:cubicBezTo>
                  <a:cubicBezTo>
                    <a:pt x="11" y="76"/>
                    <a:pt x="10" y="81"/>
                    <a:pt x="10" y="81"/>
                  </a:cubicBezTo>
                  <a:cubicBezTo>
                    <a:pt x="10" y="81"/>
                    <a:pt x="7" y="86"/>
                    <a:pt x="5" y="88"/>
                  </a:cubicBezTo>
                  <a:cubicBezTo>
                    <a:pt x="2" y="89"/>
                    <a:pt x="0" y="94"/>
                    <a:pt x="0" y="101"/>
                  </a:cubicBezTo>
                  <a:cubicBezTo>
                    <a:pt x="0" y="109"/>
                    <a:pt x="8" y="114"/>
                    <a:pt x="8" y="114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8" y="123"/>
                    <a:pt x="5" y="126"/>
                    <a:pt x="2" y="130"/>
                  </a:cubicBezTo>
                  <a:cubicBezTo>
                    <a:pt x="0" y="134"/>
                    <a:pt x="0" y="140"/>
                    <a:pt x="3" y="146"/>
                  </a:cubicBezTo>
                  <a:cubicBezTo>
                    <a:pt x="6" y="151"/>
                    <a:pt x="8" y="157"/>
                    <a:pt x="9" y="161"/>
                  </a:cubicBezTo>
                  <a:cubicBezTo>
                    <a:pt x="10" y="165"/>
                    <a:pt x="7" y="169"/>
                    <a:pt x="5" y="170"/>
                  </a:cubicBezTo>
                  <a:cubicBezTo>
                    <a:pt x="2" y="171"/>
                    <a:pt x="0" y="176"/>
                    <a:pt x="0" y="182"/>
                  </a:cubicBezTo>
                  <a:cubicBezTo>
                    <a:pt x="0" y="187"/>
                    <a:pt x="4" y="189"/>
                    <a:pt x="7" y="190"/>
                  </a:cubicBezTo>
                  <a:cubicBezTo>
                    <a:pt x="62" y="73"/>
                    <a:pt x="62" y="73"/>
                    <a:pt x="62" y="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9"/>
            <p:cNvSpPr>
              <a:spLocks/>
            </p:cNvSpPr>
            <p:nvPr/>
          </p:nvSpPr>
          <p:spPr bwMode="auto">
            <a:xfrm>
              <a:off x="6710364" y="4668838"/>
              <a:ext cx="627063" cy="808038"/>
            </a:xfrm>
            <a:custGeom>
              <a:avLst/>
              <a:gdLst>
                <a:gd name="T0" fmla="*/ 162 w 167"/>
                <a:gd name="T1" fmla="*/ 0 h 215"/>
                <a:gd name="T2" fmla="*/ 129 w 167"/>
                <a:gd name="T3" fmla="*/ 0 h 215"/>
                <a:gd name="T4" fmla="*/ 55 w 167"/>
                <a:gd name="T5" fmla="*/ 75 h 215"/>
                <a:gd name="T6" fmla="*/ 0 w 167"/>
                <a:gd name="T7" fmla="*/ 192 h 215"/>
                <a:gd name="T8" fmla="*/ 3 w 167"/>
                <a:gd name="T9" fmla="*/ 194 h 215"/>
                <a:gd name="T10" fmla="*/ 6 w 167"/>
                <a:gd name="T11" fmla="*/ 208 h 215"/>
                <a:gd name="T12" fmla="*/ 7 w 167"/>
                <a:gd name="T13" fmla="*/ 215 h 215"/>
                <a:gd name="T14" fmla="*/ 167 w 167"/>
                <a:gd name="T15" fmla="*/ 164 h 215"/>
                <a:gd name="T16" fmla="*/ 162 w 167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215">
                  <a:moveTo>
                    <a:pt x="162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2" y="194"/>
                    <a:pt x="3" y="194"/>
                  </a:cubicBezTo>
                  <a:cubicBezTo>
                    <a:pt x="6" y="197"/>
                    <a:pt x="5" y="204"/>
                    <a:pt x="6" y="208"/>
                  </a:cubicBezTo>
                  <a:cubicBezTo>
                    <a:pt x="7" y="210"/>
                    <a:pt x="7" y="213"/>
                    <a:pt x="7" y="215"/>
                  </a:cubicBezTo>
                  <a:cubicBezTo>
                    <a:pt x="167" y="164"/>
                    <a:pt x="167" y="164"/>
                    <a:pt x="167" y="164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10"/>
            <p:cNvSpPr>
              <a:spLocks/>
            </p:cNvSpPr>
            <p:nvPr/>
          </p:nvSpPr>
          <p:spPr bwMode="auto">
            <a:xfrm>
              <a:off x="7318376" y="4668838"/>
              <a:ext cx="296863" cy="615950"/>
            </a:xfrm>
            <a:custGeom>
              <a:avLst/>
              <a:gdLst>
                <a:gd name="T0" fmla="*/ 0 w 187"/>
                <a:gd name="T1" fmla="*/ 0 h 388"/>
                <a:gd name="T2" fmla="*/ 12 w 187"/>
                <a:gd name="T3" fmla="*/ 388 h 388"/>
                <a:gd name="T4" fmla="*/ 187 w 187"/>
                <a:gd name="T5" fmla="*/ 175 h 388"/>
                <a:gd name="T6" fmla="*/ 0 w 187"/>
                <a:gd name="T7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388">
                  <a:moveTo>
                    <a:pt x="0" y="0"/>
                  </a:moveTo>
                  <a:lnTo>
                    <a:pt x="12" y="388"/>
                  </a:lnTo>
                  <a:lnTo>
                    <a:pt x="187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11"/>
            <p:cNvSpPr>
              <a:spLocks/>
            </p:cNvSpPr>
            <p:nvPr/>
          </p:nvSpPr>
          <p:spPr bwMode="auto">
            <a:xfrm>
              <a:off x="7337426" y="4940301"/>
              <a:ext cx="458788" cy="479425"/>
            </a:xfrm>
            <a:custGeom>
              <a:avLst/>
              <a:gdLst>
                <a:gd name="T0" fmla="*/ 118 w 122"/>
                <a:gd name="T1" fmla="*/ 18 h 128"/>
                <a:gd name="T2" fmla="*/ 121 w 122"/>
                <a:gd name="T3" fmla="*/ 4 h 128"/>
                <a:gd name="T4" fmla="*/ 118 w 122"/>
                <a:gd name="T5" fmla="*/ 0 h 128"/>
                <a:gd name="T6" fmla="*/ 74 w 122"/>
                <a:gd name="T7" fmla="*/ 2 h 128"/>
                <a:gd name="T8" fmla="*/ 0 w 122"/>
                <a:gd name="T9" fmla="*/ 92 h 128"/>
                <a:gd name="T10" fmla="*/ 115 w 122"/>
                <a:gd name="T11" fmla="*/ 128 h 128"/>
                <a:gd name="T12" fmla="*/ 116 w 122"/>
                <a:gd name="T13" fmla="*/ 126 h 128"/>
                <a:gd name="T14" fmla="*/ 109 w 122"/>
                <a:gd name="T15" fmla="*/ 117 h 128"/>
                <a:gd name="T16" fmla="*/ 109 w 122"/>
                <a:gd name="T17" fmla="*/ 107 h 128"/>
                <a:gd name="T18" fmla="*/ 117 w 122"/>
                <a:gd name="T19" fmla="*/ 99 h 128"/>
                <a:gd name="T20" fmla="*/ 120 w 122"/>
                <a:gd name="T21" fmla="*/ 87 h 128"/>
                <a:gd name="T22" fmla="*/ 111 w 122"/>
                <a:gd name="T23" fmla="*/ 76 h 128"/>
                <a:gd name="T24" fmla="*/ 109 w 122"/>
                <a:gd name="T25" fmla="*/ 68 h 128"/>
                <a:gd name="T26" fmla="*/ 116 w 122"/>
                <a:gd name="T27" fmla="*/ 61 h 128"/>
                <a:gd name="T28" fmla="*/ 121 w 122"/>
                <a:gd name="T29" fmla="*/ 50 h 128"/>
                <a:gd name="T30" fmla="*/ 111 w 122"/>
                <a:gd name="T31" fmla="*/ 37 h 128"/>
                <a:gd name="T32" fmla="*/ 111 w 122"/>
                <a:gd name="T33" fmla="*/ 25 h 128"/>
                <a:gd name="T34" fmla="*/ 118 w 122"/>
                <a:gd name="T35" fmla="*/ 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28">
                  <a:moveTo>
                    <a:pt x="118" y="18"/>
                  </a:moveTo>
                  <a:cubicBezTo>
                    <a:pt x="122" y="15"/>
                    <a:pt x="122" y="10"/>
                    <a:pt x="121" y="4"/>
                  </a:cubicBezTo>
                  <a:cubicBezTo>
                    <a:pt x="120" y="2"/>
                    <a:pt x="119" y="1"/>
                    <a:pt x="118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6" y="127"/>
                    <a:pt x="116" y="126"/>
                    <a:pt x="116" y="126"/>
                  </a:cubicBezTo>
                  <a:cubicBezTo>
                    <a:pt x="115" y="121"/>
                    <a:pt x="109" y="117"/>
                    <a:pt x="109" y="11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15" y="102"/>
                    <a:pt x="117" y="99"/>
                  </a:cubicBezTo>
                  <a:cubicBezTo>
                    <a:pt x="120" y="97"/>
                    <a:pt x="122" y="93"/>
                    <a:pt x="120" y="87"/>
                  </a:cubicBezTo>
                  <a:cubicBezTo>
                    <a:pt x="118" y="81"/>
                    <a:pt x="111" y="76"/>
                    <a:pt x="111" y="76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21" y="56"/>
                    <a:pt x="121" y="50"/>
                  </a:cubicBezTo>
                  <a:cubicBezTo>
                    <a:pt x="121" y="44"/>
                    <a:pt x="111" y="37"/>
                    <a:pt x="111" y="37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25"/>
                    <a:pt x="115" y="20"/>
                    <a:pt x="118" y="18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12"/>
            <p:cNvSpPr>
              <a:spLocks/>
            </p:cNvSpPr>
            <p:nvPr/>
          </p:nvSpPr>
          <p:spPr bwMode="auto">
            <a:xfrm>
              <a:off x="7318376" y="4668838"/>
              <a:ext cx="484188" cy="277813"/>
            </a:xfrm>
            <a:custGeom>
              <a:avLst/>
              <a:gdLst>
                <a:gd name="T0" fmla="*/ 115 w 129"/>
                <a:gd name="T1" fmla="*/ 66 h 74"/>
                <a:gd name="T2" fmla="*/ 116 w 129"/>
                <a:gd name="T3" fmla="*/ 57 h 74"/>
                <a:gd name="T4" fmla="*/ 125 w 129"/>
                <a:gd name="T5" fmla="*/ 48 h 74"/>
                <a:gd name="T6" fmla="*/ 126 w 129"/>
                <a:gd name="T7" fmla="*/ 33 h 74"/>
                <a:gd name="T8" fmla="*/ 117 w 129"/>
                <a:gd name="T9" fmla="*/ 22 h 74"/>
                <a:gd name="T10" fmla="*/ 119 w 129"/>
                <a:gd name="T11" fmla="*/ 19 h 74"/>
                <a:gd name="T12" fmla="*/ 120 w 129"/>
                <a:gd name="T13" fmla="*/ 5 h 74"/>
                <a:gd name="T14" fmla="*/ 118 w 129"/>
                <a:gd name="T15" fmla="*/ 0 h 74"/>
                <a:gd name="T16" fmla="*/ 0 w 129"/>
                <a:gd name="T17" fmla="*/ 0 h 74"/>
                <a:gd name="T18" fmla="*/ 79 w 129"/>
                <a:gd name="T19" fmla="*/ 74 h 74"/>
                <a:gd name="T20" fmla="*/ 123 w 129"/>
                <a:gd name="T21" fmla="*/ 72 h 74"/>
                <a:gd name="T22" fmla="*/ 115 w 129"/>
                <a:gd name="T23" fmla="*/ 6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4">
                  <a:moveTo>
                    <a:pt x="115" y="66"/>
                  </a:moveTo>
                  <a:cubicBezTo>
                    <a:pt x="115" y="66"/>
                    <a:pt x="116" y="61"/>
                    <a:pt x="116" y="57"/>
                  </a:cubicBezTo>
                  <a:cubicBezTo>
                    <a:pt x="116" y="54"/>
                    <a:pt x="121" y="51"/>
                    <a:pt x="125" y="48"/>
                  </a:cubicBezTo>
                  <a:cubicBezTo>
                    <a:pt x="129" y="45"/>
                    <a:pt x="129" y="38"/>
                    <a:pt x="126" y="33"/>
                  </a:cubicBezTo>
                  <a:cubicBezTo>
                    <a:pt x="124" y="28"/>
                    <a:pt x="117" y="22"/>
                    <a:pt x="117" y="22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0" y="68"/>
                    <a:pt x="115" y="66"/>
                    <a:pt x="115" y="66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13"/>
            <p:cNvSpPr>
              <a:spLocks/>
            </p:cNvSpPr>
            <p:nvPr/>
          </p:nvSpPr>
          <p:spPr bwMode="auto">
            <a:xfrm>
              <a:off x="6735764" y="5284788"/>
              <a:ext cx="601663" cy="420688"/>
            </a:xfrm>
            <a:custGeom>
              <a:avLst/>
              <a:gdLst>
                <a:gd name="T0" fmla="*/ 0 w 160"/>
                <a:gd name="T1" fmla="*/ 51 h 112"/>
                <a:gd name="T2" fmla="*/ 1 w 160"/>
                <a:gd name="T3" fmla="*/ 56 h 112"/>
                <a:gd name="T4" fmla="*/ 66 w 160"/>
                <a:gd name="T5" fmla="*/ 112 h 112"/>
                <a:gd name="T6" fmla="*/ 138 w 160"/>
                <a:gd name="T7" fmla="*/ 112 h 112"/>
                <a:gd name="T8" fmla="*/ 160 w 160"/>
                <a:gd name="T9" fmla="*/ 0 h 112"/>
                <a:gd name="T10" fmla="*/ 0 w 160"/>
                <a:gd name="T11" fmla="*/ 5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12">
                  <a:moveTo>
                    <a:pt x="0" y="51"/>
                  </a:moveTo>
                  <a:cubicBezTo>
                    <a:pt x="1" y="54"/>
                    <a:pt x="1" y="56"/>
                    <a:pt x="1" y="56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14"/>
            <p:cNvSpPr>
              <a:spLocks/>
            </p:cNvSpPr>
            <p:nvPr/>
          </p:nvSpPr>
          <p:spPr bwMode="auto">
            <a:xfrm>
              <a:off x="7254876" y="5284788"/>
              <a:ext cx="514350" cy="420688"/>
            </a:xfrm>
            <a:custGeom>
              <a:avLst/>
              <a:gdLst>
                <a:gd name="T0" fmla="*/ 22 w 137"/>
                <a:gd name="T1" fmla="*/ 0 h 112"/>
                <a:gd name="T2" fmla="*/ 0 w 137"/>
                <a:gd name="T3" fmla="*/ 112 h 112"/>
                <a:gd name="T4" fmla="*/ 63 w 137"/>
                <a:gd name="T5" fmla="*/ 112 h 112"/>
                <a:gd name="T6" fmla="*/ 127 w 137"/>
                <a:gd name="T7" fmla="*/ 56 h 112"/>
                <a:gd name="T8" fmla="*/ 137 w 137"/>
                <a:gd name="T9" fmla="*/ 36 h 112"/>
                <a:gd name="T10" fmla="*/ 22 w 137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12">
                  <a:moveTo>
                    <a:pt x="22" y="0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2"/>
                    <a:pt x="122" y="59"/>
                    <a:pt x="127" y="56"/>
                  </a:cubicBezTo>
                  <a:cubicBezTo>
                    <a:pt x="130" y="53"/>
                    <a:pt x="136" y="42"/>
                    <a:pt x="137" y="3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15"/>
            <p:cNvSpPr>
              <a:spLocks/>
            </p:cNvSpPr>
            <p:nvPr/>
          </p:nvSpPr>
          <p:spPr bwMode="auto">
            <a:xfrm>
              <a:off x="6424614" y="3932238"/>
              <a:ext cx="1597025" cy="461963"/>
            </a:xfrm>
            <a:custGeom>
              <a:avLst/>
              <a:gdLst>
                <a:gd name="T0" fmla="*/ 1006 w 1006"/>
                <a:gd name="T1" fmla="*/ 138 h 291"/>
                <a:gd name="T2" fmla="*/ 0 w 1006"/>
                <a:gd name="T3" fmla="*/ 0 h 291"/>
                <a:gd name="T4" fmla="*/ 483 w 1006"/>
                <a:gd name="T5" fmla="*/ 291 h 291"/>
                <a:gd name="T6" fmla="*/ 1006 w 1006"/>
                <a:gd name="T7" fmla="*/ 13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" h="291">
                  <a:moveTo>
                    <a:pt x="1006" y="138"/>
                  </a:moveTo>
                  <a:lnTo>
                    <a:pt x="0" y="0"/>
                  </a:lnTo>
                  <a:lnTo>
                    <a:pt x="483" y="291"/>
                  </a:lnTo>
                  <a:lnTo>
                    <a:pt x="1006" y="138"/>
                  </a:lnTo>
                  <a:close/>
                </a:path>
              </a:pathLst>
            </a:custGeom>
            <a:solidFill>
              <a:srgbClr val="92C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2" name="Freeform 16"/>
            <p:cNvSpPr>
              <a:spLocks/>
            </p:cNvSpPr>
            <p:nvPr/>
          </p:nvSpPr>
          <p:spPr bwMode="auto">
            <a:xfrm>
              <a:off x="6424614" y="3932238"/>
              <a:ext cx="766763" cy="503238"/>
            </a:xfrm>
            <a:custGeom>
              <a:avLst/>
              <a:gdLst>
                <a:gd name="T0" fmla="*/ 0 w 483"/>
                <a:gd name="T1" fmla="*/ 0 h 317"/>
                <a:gd name="T2" fmla="*/ 23 w 483"/>
                <a:gd name="T3" fmla="*/ 317 h 317"/>
                <a:gd name="T4" fmla="*/ 483 w 483"/>
                <a:gd name="T5" fmla="*/ 291 h 317"/>
                <a:gd name="T6" fmla="*/ 0 w 483"/>
                <a:gd name="T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3" h="317">
                  <a:moveTo>
                    <a:pt x="0" y="0"/>
                  </a:moveTo>
                  <a:lnTo>
                    <a:pt x="23" y="317"/>
                  </a:lnTo>
                  <a:lnTo>
                    <a:pt x="483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3" name="Freeform 17"/>
            <p:cNvSpPr>
              <a:spLocks/>
            </p:cNvSpPr>
            <p:nvPr/>
          </p:nvSpPr>
          <p:spPr bwMode="auto">
            <a:xfrm>
              <a:off x="7191376" y="4151313"/>
              <a:ext cx="830263" cy="341313"/>
            </a:xfrm>
            <a:custGeom>
              <a:avLst/>
              <a:gdLst>
                <a:gd name="T0" fmla="*/ 523 w 523"/>
                <a:gd name="T1" fmla="*/ 0 h 215"/>
                <a:gd name="T2" fmla="*/ 0 w 523"/>
                <a:gd name="T3" fmla="*/ 153 h 215"/>
                <a:gd name="T4" fmla="*/ 470 w 523"/>
                <a:gd name="T5" fmla="*/ 215 h 215"/>
                <a:gd name="T6" fmla="*/ 523 w 523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215">
                  <a:moveTo>
                    <a:pt x="523" y="0"/>
                  </a:moveTo>
                  <a:lnTo>
                    <a:pt x="0" y="153"/>
                  </a:lnTo>
                  <a:lnTo>
                    <a:pt x="470" y="21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64B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4" name="Freeform 18"/>
            <p:cNvSpPr>
              <a:spLocks/>
            </p:cNvSpPr>
            <p:nvPr/>
          </p:nvSpPr>
          <p:spPr bwMode="auto">
            <a:xfrm>
              <a:off x="6461126" y="4394201"/>
              <a:ext cx="1476375" cy="274638"/>
            </a:xfrm>
            <a:custGeom>
              <a:avLst/>
              <a:gdLst>
                <a:gd name="T0" fmla="*/ 819 w 930"/>
                <a:gd name="T1" fmla="*/ 173 h 173"/>
                <a:gd name="T2" fmla="*/ 930 w 930"/>
                <a:gd name="T3" fmla="*/ 62 h 173"/>
                <a:gd name="T4" fmla="*/ 460 w 930"/>
                <a:gd name="T5" fmla="*/ 0 h 173"/>
                <a:gd name="T6" fmla="*/ 0 w 930"/>
                <a:gd name="T7" fmla="*/ 26 h 173"/>
                <a:gd name="T8" fmla="*/ 142 w 930"/>
                <a:gd name="T9" fmla="*/ 173 h 173"/>
                <a:gd name="T10" fmla="*/ 819 w 93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173">
                  <a:moveTo>
                    <a:pt x="819" y="173"/>
                  </a:moveTo>
                  <a:lnTo>
                    <a:pt x="930" y="62"/>
                  </a:lnTo>
                  <a:lnTo>
                    <a:pt x="460" y="0"/>
                  </a:lnTo>
                  <a:lnTo>
                    <a:pt x="0" y="26"/>
                  </a:lnTo>
                  <a:lnTo>
                    <a:pt x="142" y="173"/>
                  </a:lnTo>
                  <a:lnTo>
                    <a:pt x="819" y="173"/>
                  </a:lnTo>
                  <a:close/>
                </a:path>
              </a:pathLst>
            </a:custGeom>
            <a:solidFill>
              <a:srgbClr val="006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5" name="Freeform 19"/>
            <p:cNvSpPr>
              <a:spLocks/>
            </p:cNvSpPr>
            <p:nvPr/>
          </p:nvSpPr>
          <p:spPr bwMode="auto">
            <a:xfrm>
              <a:off x="7329489" y="3824288"/>
              <a:ext cx="792163" cy="327025"/>
            </a:xfrm>
            <a:custGeom>
              <a:avLst/>
              <a:gdLst>
                <a:gd name="T0" fmla="*/ 436 w 499"/>
                <a:gd name="T1" fmla="*/ 206 h 206"/>
                <a:gd name="T2" fmla="*/ 499 w 499"/>
                <a:gd name="T3" fmla="*/ 0 h 206"/>
                <a:gd name="T4" fmla="*/ 0 w 499"/>
                <a:gd name="T5" fmla="*/ 144 h 206"/>
                <a:gd name="T6" fmla="*/ 436 w 499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06">
                  <a:moveTo>
                    <a:pt x="436" y="206"/>
                  </a:moveTo>
                  <a:lnTo>
                    <a:pt x="499" y="0"/>
                  </a:lnTo>
                  <a:lnTo>
                    <a:pt x="0" y="144"/>
                  </a:lnTo>
                  <a:lnTo>
                    <a:pt x="436" y="206"/>
                  </a:lnTo>
                  <a:close/>
                </a:path>
              </a:pathLst>
            </a:custGeom>
            <a:solidFill>
              <a:srgbClr val="5314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6" name="Freeform 20"/>
            <p:cNvSpPr>
              <a:spLocks/>
            </p:cNvSpPr>
            <p:nvPr/>
          </p:nvSpPr>
          <p:spPr bwMode="auto">
            <a:xfrm>
              <a:off x="6213476" y="3598863"/>
              <a:ext cx="1116013" cy="454025"/>
            </a:xfrm>
            <a:custGeom>
              <a:avLst/>
              <a:gdLst>
                <a:gd name="T0" fmla="*/ 0 w 703"/>
                <a:gd name="T1" fmla="*/ 0 h 286"/>
                <a:gd name="T2" fmla="*/ 133 w 703"/>
                <a:gd name="T3" fmla="*/ 210 h 286"/>
                <a:gd name="T4" fmla="*/ 703 w 703"/>
                <a:gd name="T5" fmla="*/ 286 h 286"/>
                <a:gd name="T6" fmla="*/ 634 w 703"/>
                <a:gd name="T7" fmla="*/ 90 h 286"/>
                <a:gd name="T8" fmla="*/ 0 w 703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286">
                  <a:moveTo>
                    <a:pt x="0" y="0"/>
                  </a:moveTo>
                  <a:lnTo>
                    <a:pt x="133" y="210"/>
                  </a:lnTo>
                  <a:lnTo>
                    <a:pt x="703" y="286"/>
                  </a:lnTo>
                  <a:lnTo>
                    <a:pt x="634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14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8" name="Freeform 21"/>
            <p:cNvSpPr>
              <a:spLocks/>
            </p:cNvSpPr>
            <p:nvPr/>
          </p:nvSpPr>
          <p:spPr bwMode="auto">
            <a:xfrm>
              <a:off x="7219951" y="3557588"/>
              <a:ext cx="1063625" cy="495300"/>
            </a:xfrm>
            <a:custGeom>
              <a:avLst/>
              <a:gdLst>
                <a:gd name="T0" fmla="*/ 0 w 670"/>
                <a:gd name="T1" fmla="*/ 116 h 312"/>
                <a:gd name="T2" fmla="*/ 69 w 670"/>
                <a:gd name="T3" fmla="*/ 312 h 312"/>
                <a:gd name="T4" fmla="*/ 568 w 670"/>
                <a:gd name="T5" fmla="*/ 168 h 312"/>
                <a:gd name="T6" fmla="*/ 670 w 670"/>
                <a:gd name="T7" fmla="*/ 0 h 312"/>
                <a:gd name="T8" fmla="*/ 0 w 670"/>
                <a:gd name="T9" fmla="*/ 11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12">
                  <a:moveTo>
                    <a:pt x="0" y="116"/>
                  </a:moveTo>
                  <a:lnTo>
                    <a:pt x="69" y="312"/>
                  </a:lnTo>
                  <a:lnTo>
                    <a:pt x="568" y="168"/>
                  </a:lnTo>
                  <a:lnTo>
                    <a:pt x="670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792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9" name="Freeform 22"/>
            <p:cNvSpPr>
              <a:spLocks/>
            </p:cNvSpPr>
            <p:nvPr/>
          </p:nvSpPr>
          <p:spPr bwMode="auto">
            <a:xfrm>
              <a:off x="6213476" y="3357563"/>
              <a:ext cx="2070100" cy="384175"/>
            </a:xfrm>
            <a:custGeom>
              <a:avLst/>
              <a:gdLst>
                <a:gd name="T0" fmla="*/ 1304 w 1304"/>
                <a:gd name="T1" fmla="*/ 126 h 242"/>
                <a:gd name="T2" fmla="*/ 634 w 1304"/>
                <a:gd name="T3" fmla="*/ 242 h 242"/>
                <a:gd name="T4" fmla="*/ 0 w 1304"/>
                <a:gd name="T5" fmla="*/ 152 h 242"/>
                <a:gd name="T6" fmla="*/ 663 w 1304"/>
                <a:gd name="T7" fmla="*/ 0 h 242"/>
                <a:gd name="T8" fmla="*/ 1304 w 1304"/>
                <a:gd name="T9" fmla="*/ 12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242">
                  <a:moveTo>
                    <a:pt x="1304" y="126"/>
                  </a:moveTo>
                  <a:lnTo>
                    <a:pt x="634" y="242"/>
                  </a:lnTo>
                  <a:lnTo>
                    <a:pt x="0" y="152"/>
                  </a:lnTo>
                  <a:lnTo>
                    <a:pt x="663" y="0"/>
                  </a:lnTo>
                  <a:lnTo>
                    <a:pt x="1304" y="126"/>
                  </a:lnTo>
                  <a:close/>
                </a:path>
              </a:pathLst>
            </a:custGeom>
            <a:solidFill>
              <a:srgbClr val="A5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0" name="Freeform 23"/>
            <p:cNvSpPr>
              <a:spLocks/>
            </p:cNvSpPr>
            <p:nvPr/>
          </p:nvSpPr>
          <p:spPr bwMode="auto">
            <a:xfrm>
              <a:off x="6213476" y="3357563"/>
              <a:ext cx="2070100" cy="384175"/>
            </a:xfrm>
            <a:custGeom>
              <a:avLst/>
              <a:gdLst>
                <a:gd name="T0" fmla="*/ 1304 w 1304"/>
                <a:gd name="T1" fmla="*/ 126 h 242"/>
                <a:gd name="T2" fmla="*/ 634 w 1304"/>
                <a:gd name="T3" fmla="*/ 242 h 242"/>
                <a:gd name="T4" fmla="*/ 0 w 1304"/>
                <a:gd name="T5" fmla="*/ 152 h 242"/>
                <a:gd name="T6" fmla="*/ 663 w 1304"/>
                <a:gd name="T7" fmla="*/ 0 h 242"/>
                <a:gd name="T8" fmla="*/ 1304 w 1304"/>
                <a:gd name="T9" fmla="*/ 12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242">
                  <a:moveTo>
                    <a:pt x="1304" y="126"/>
                  </a:moveTo>
                  <a:lnTo>
                    <a:pt x="634" y="242"/>
                  </a:lnTo>
                  <a:lnTo>
                    <a:pt x="0" y="152"/>
                  </a:lnTo>
                  <a:lnTo>
                    <a:pt x="663" y="0"/>
                  </a:lnTo>
                  <a:lnTo>
                    <a:pt x="1304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1" name="Freeform 24"/>
            <p:cNvSpPr>
              <a:spLocks/>
            </p:cNvSpPr>
            <p:nvPr/>
          </p:nvSpPr>
          <p:spPr bwMode="auto">
            <a:xfrm>
              <a:off x="7265989" y="2752726"/>
              <a:ext cx="555625" cy="604838"/>
            </a:xfrm>
            <a:custGeom>
              <a:avLst/>
              <a:gdLst>
                <a:gd name="T0" fmla="*/ 0 w 148"/>
                <a:gd name="T1" fmla="*/ 0 h 161"/>
                <a:gd name="T2" fmla="*/ 0 w 148"/>
                <a:gd name="T3" fmla="*/ 161 h 161"/>
                <a:gd name="T4" fmla="*/ 148 w 148"/>
                <a:gd name="T5" fmla="*/ 60 h 161"/>
                <a:gd name="T6" fmla="*/ 0 w 148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61">
                  <a:moveTo>
                    <a:pt x="0" y="0"/>
                  </a:moveTo>
                  <a:cubicBezTo>
                    <a:pt x="0" y="0"/>
                    <a:pt x="0" y="141"/>
                    <a:pt x="0" y="161"/>
                  </a:cubicBezTo>
                  <a:cubicBezTo>
                    <a:pt x="148" y="60"/>
                    <a:pt x="148" y="60"/>
                    <a:pt x="148" y="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2" name="Freeform 25"/>
            <p:cNvSpPr>
              <a:spLocks/>
            </p:cNvSpPr>
            <p:nvPr/>
          </p:nvSpPr>
          <p:spPr bwMode="auto">
            <a:xfrm>
              <a:off x="7265989" y="2978151"/>
              <a:ext cx="1017588" cy="579438"/>
            </a:xfrm>
            <a:custGeom>
              <a:avLst/>
              <a:gdLst>
                <a:gd name="T0" fmla="*/ 0 w 641"/>
                <a:gd name="T1" fmla="*/ 239 h 365"/>
                <a:gd name="T2" fmla="*/ 641 w 641"/>
                <a:gd name="T3" fmla="*/ 365 h 365"/>
                <a:gd name="T4" fmla="*/ 350 w 641"/>
                <a:gd name="T5" fmla="*/ 0 h 365"/>
                <a:gd name="T6" fmla="*/ 0 w 641"/>
                <a:gd name="T7" fmla="*/ 23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365">
                  <a:moveTo>
                    <a:pt x="0" y="239"/>
                  </a:moveTo>
                  <a:lnTo>
                    <a:pt x="641" y="365"/>
                  </a:lnTo>
                  <a:lnTo>
                    <a:pt x="350" y="0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00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3" name="Freeform 26"/>
            <p:cNvSpPr>
              <a:spLocks/>
            </p:cNvSpPr>
            <p:nvPr/>
          </p:nvSpPr>
          <p:spPr bwMode="auto">
            <a:xfrm>
              <a:off x="7821614" y="2884488"/>
              <a:ext cx="796925" cy="673100"/>
            </a:xfrm>
            <a:custGeom>
              <a:avLst/>
              <a:gdLst>
                <a:gd name="T0" fmla="*/ 0 w 502"/>
                <a:gd name="T1" fmla="*/ 59 h 424"/>
                <a:gd name="T2" fmla="*/ 291 w 502"/>
                <a:gd name="T3" fmla="*/ 424 h 424"/>
                <a:gd name="T4" fmla="*/ 502 w 502"/>
                <a:gd name="T5" fmla="*/ 0 h 424"/>
                <a:gd name="T6" fmla="*/ 0 w 502"/>
                <a:gd name="T7" fmla="*/ 5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424">
                  <a:moveTo>
                    <a:pt x="0" y="59"/>
                  </a:moveTo>
                  <a:lnTo>
                    <a:pt x="291" y="424"/>
                  </a:lnTo>
                  <a:lnTo>
                    <a:pt x="50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B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4" name="Freeform 27"/>
            <p:cNvSpPr>
              <a:spLocks/>
            </p:cNvSpPr>
            <p:nvPr/>
          </p:nvSpPr>
          <p:spPr bwMode="auto">
            <a:xfrm>
              <a:off x="7265989" y="2614613"/>
              <a:ext cx="1352550" cy="363538"/>
            </a:xfrm>
            <a:custGeom>
              <a:avLst/>
              <a:gdLst>
                <a:gd name="T0" fmla="*/ 852 w 852"/>
                <a:gd name="T1" fmla="*/ 170 h 229"/>
                <a:gd name="T2" fmla="*/ 350 w 852"/>
                <a:gd name="T3" fmla="*/ 229 h 229"/>
                <a:gd name="T4" fmla="*/ 0 w 852"/>
                <a:gd name="T5" fmla="*/ 87 h 229"/>
                <a:gd name="T6" fmla="*/ 476 w 852"/>
                <a:gd name="T7" fmla="*/ 0 h 229"/>
                <a:gd name="T8" fmla="*/ 852 w 852"/>
                <a:gd name="T9" fmla="*/ 17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229">
                  <a:moveTo>
                    <a:pt x="852" y="170"/>
                  </a:moveTo>
                  <a:lnTo>
                    <a:pt x="350" y="229"/>
                  </a:lnTo>
                  <a:lnTo>
                    <a:pt x="0" y="87"/>
                  </a:lnTo>
                  <a:lnTo>
                    <a:pt x="476" y="0"/>
                  </a:lnTo>
                  <a:lnTo>
                    <a:pt x="852" y="170"/>
                  </a:lnTo>
                  <a:close/>
                </a:path>
              </a:pathLst>
            </a:custGeom>
            <a:solidFill>
              <a:srgbClr val="8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5" name="Freeform 28"/>
            <p:cNvSpPr>
              <a:spLocks/>
            </p:cNvSpPr>
            <p:nvPr/>
          </p:nvSpPr>
          <p:spPr bwMode="auto">
            <a:xfrm>
              <a:off x="6213476" y="2501901"/>
              <a:ext cx="1052513" cy="1096963"/>
            </a:xfrm>
            <a:custGeom>
              <a:avLst/>
              <a:gdLst>
                <a:gd name="T0" fmla="*/ 216 w 663"/>
                <a:gd name="T1" fmla="*/ 0 h 691"/>
                <a:gd name="T2" fmla="*/ 0 w 663"/>
                <a:gd name="T3" fmla="*/ 691 h 691"/>
                <a:gd name="T4" fmla="*/ 663 w 663"/>
                <a:gd name="T5" fmla="*/ 539 h 691"/>
                <a:gd name="T6" fmla="*/ 663 w 663"/>
                <a:gd name="T7" fmla="*/ 158 h 691"/>
                <a:gd name="T8" fmla="*/ 216 w 663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691">
                  <a:moveTo>
                    <a:pt x="216" y="0"/>
                  </a:moveTo>
                  <a:lnTo>
                    <a:pt x="0" y="691"/>
                  </a:lnTo>
                  <a:lnTo>
                    <a:pt x="663" y="539"/>
                  </a:lnTo>
                  <a:lnTo>
                    <a:pt x="663" y="15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9B1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6" name="Freeform 29"/>
            <p:cNvSpPr>
              <a:spLocks/>
            </p:cNvSpPr>
            <p:nvPr/>
          </p:nvSpPr>
          <p:spPr bwMode="auto">
            <a:xfrm>
              <a:off x="5842001" y="2501901"/>
              <a:ext cx="714375" cy="668338"/>
            </a:xfrm>
            <a:custGeom>
              <a:avLst/>
              <a:gdLst>
                <a:gd name="T0" fmla="*/ 0 w 450"/>
                <a:gd name="T1" fmla="*/ 130 h 421"/>
                <a:gd name="T2" fmla="*/ 40 w 450"/>
                <a:gd name="T3" fmla="*/ 421 h 421"/>
                <a:gd name="T4" fmla="*/ 450 w 450"/>
                <a:gd name="T5" fmla="*/ 0 h 421"/>
                <a:gd name="T6" fmla="*/ 0 w 450"/>
                <a:gd name="T7" fmla="*/ 13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421">
                  <a:moveTo>
                    <a:pt x="0" y="130"/>
                  </a:moveTo>
                  <a:lnTo>
                    <a:pt x="40" y="421"/>
                  </a:lnTo>
                  <a:lnTo>
                    <a:pt x="450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E26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7" name="Freeform 30"/>
            <p:cNvSpPr>
              <a:spLocks/>
            </p:cNvSpPr>
            <p:nvPr/>
          </p:nvSpPr>
          <p:spPr bwMode="auto">
            <a:xfrm>
              <a:off x="5905501" y="2501901"/>
              <a:ext cx="650875" cy="1096963"/>
            </a:xfrm>
            <a:custGeom>
              <a:avLst/>
              <a:gdLst>
                <a:gd name="T0" fmla="*/ 0 w 410"/>
                <a:gd name="T1" fmla="*/ 421 h 691"/>
                <a:gd name="T2" fmla="*/ 194 w 410"/>
                <a:gd name="T3" fmla="*/ 691 h 691"/>
                <a:gd name="T4" fmla="*/ 410 w 410"/>
                <a:gd name="T5" fmla="*/ 0 h 691"/>
                <a:gd name="T6" fmla="*/ 0 w 410"/>
                <a:gd name="T7" fmla="*/ 42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0" h="691">
                  <a:moveTo>
                    <a:pt x="0" y="421"/>
                  </a:moveTo>
                  <a:lnTo>
                    <a:pt x="194" y="691"/>
                  </a:lnTo>
                  <a:lnTo>
                    <a:pt x="410" y="0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BE2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8" name="Freeform 31"/>
            <p:cNvSpPr>
              <a:spLocks/>
            </p:cNvSpPr>
            <p:nvPr/>
          </p:nvSpPr>
          <p:spPr bwMode="auto">
            <a:xfrm>
              <a:off x="6556376" y="1844676"/>
              <a:ext cx="1465263" cy="908050"/>
            </a:xfrm>
            <a:custGeom>
              <a:avLst/>
              <a:gdLst>
                <a:gd name="T0" fmla="*/ 814 w 923"/>
                <a:gd name="T1" fmla="*/ 0 h 572"/>
                <a:gd name="T2" fmla="*/ 158 w 923"/>
                <a:gd name="T3" fmla="*/ 4 h 572"/>
                <a:gd name="T4" fmla="*/ 0 w 923"/>
                <a:gd name="T5" fmla="*/ 414 h 572"/>
                <a:gd name="T6" fmla="*/ 447 w 923"/>
                <a:gd name="T7" fmla="*/ 572 h 572"/>
                <a:gd name="T8" fmla="*/ 923 w 923"/>
                <a:gd name="T9" fmla="*/ 485 h 572"/>
                <a:gd name="T10" fmla="*/ 814 w 923"/>
                <a:gd name="T1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3" h="572">
                  <a:moveTo>
                    <a:pt x="814" y="0"/>
                  </a:moveTo>
                  <a:lnTo>
                    <a:pt x="158" y="4"/>
                  </a:lnTo>
                  <a:lnTo>
                    <a:pt x="0" y="414"/>
                  </a:lnTo>
                  <a:lnTo>
                    <a:pt x="447" y="572"/>
                  </a:lnTo>
                  <a:lnTo>
                    <a:pt x="923" y="48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D33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9" name="Freeform 32"/>
            <p:cNvSpPr>
              <a:spLocks/>
            </p:cNvSpPr>
            <p:nvPr/>
          </p:nvSpPr>
          <p:spPr bwMode="auto">
            <a:xfrm>
              <a:off x="8021639" y="2128838"/>
              <a:ext cx="652463" cy="755650"/>
            </a:xfrm>
            <a:custGeom>
              <a:avLst/>
              <a:gdLst>
                <a:gd name="T0" fmla="*/ 149 w 411"/>
                <a:gd name="T1" fmla="*/ 45 h 476"/>
                <a:gd name="T2" fmla="*/ 0 w 411"/>
                <a:gd name="T3" fmla="*/ 306 h 476"/>
                <a:gd name="T4" fmla="*/ 376 w 411"/>
                <a:gd name="T5" fmla="*/ 476 h 476"/>
                <a:gd name="T6" fmla="*/ 411 w 411"/>
                <a:gd name="T7" fmla="*/ 0 h 476"/>
                <a:gd name="T8" fmla="*/ 149 w 411"/>
                <a:gd name="T9" fmla="*/ 4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76">
                  <a:moveTo>
                    <a:pt x="149" y="45"/>
                  </a:moveTo>
                  <a:lnTo>
                    <a:pt x="0" y="306"/>
                  </a:lnTo>
                  <a:lnTo>
                    <a:pt x="376" y="476"/>
                  </a:lnTo>
                  <a:lnTo>
                    <a:pt x="411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CD4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0" name="Freeform 33"/>
            <p:cNvSpPr>
              <a:spLocks/>
            </p:cNvSpPr>
            <p:nvPr/>
          </p:nvSpPr>
          <p:spPr bwMode="auto">
            <a:xfrm>
              <a:off x="7848601" y="1844676"/>
              <a:ext cx="409575" cy="769938"/>
            </a:xfrm>
            <a:custGeom>
              <a:avLst/>
              <a:gdLst>
                <a:gd name="T0" fmla="*/ 0 w 258"/>
                <a:gd name="T1" fmla="*/ 0 h 485"/>
                <a:gd name="T2" fmla="*/ 109 w 258"/>
                <a:gd name="T3" fmla="*/ 485 h 485"/>
                <a:gd name="T4" fmla="*/ 258 w 258"/>
                <a:gd name="T5" fmla="*/ 224 h 485"/>
                <a:gd name="T6" fmla="*/ 0 w 25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85">
                  <a:moveTo>
                    <a:pt x="0" y="0"/>
                  </a:moveTo>
                  <a:lnTo>
                    <a:pt x="109" y="485"/>
                  </a:lnTo>
                  <a:lnTo>
                    <a:pt x="258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1" name="Freeform 34"/>
            <p:cNvSpPr>
              <a:spLocks/>
            </p:cNvSpPr>
            <p:nvPr/>
          </p:nvSpPr>
          <p:spPr bwMode="auto">
            <a:xfrm>
              <a:off x="5822951" y="1333501"/>
              <a:ext cx="984250" cy="1374775"/>
            </a:xfrm>
            <a:custGeom>
              <a:avLst/>
              <a:gdLst>
                <a:gd name="T0" fmla="*/ 462 w 620"/>
                <a:gd name="T1" fmla="*/ 736 h 866"/>
                <a:gd name="T2" fmla="*/ 620 w 620"/>
                <a:gd name="T3" fmla="*/ 326 h 866"/>
                <a:gd name="T4" fmla="*/ 443 w 620"/>
                <a:gd name="T5" fmla="*/ 0 h 866"/>
                <a:gd name="T6" fmla="*/ 102 w 620"/>
                <a:gd name="T7" fmla="*/ 281 h 866"/>
                <a:gd name="T8" fmla="*/ 0 w 620"/>
                <a:gd name="T9" fmla="*/ 617 h 866"/>
                <a:gd name="T10" fmla="*/ 12 w 620"/>
                <a:gd name="T11" fmla="*/ 866 h 866"/>
                <a:gd name="T12" fmla="*/ 462 w 620"/>
                <a:gd name="T13" fmla="*/ 73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0" h="866">
                  <a:moveTo>
                    <a:pt x="462" y="736"/>
                  </a:moveTo>
                  <a:lnTo>
                    <a:pt x="620" y="326"/>
                  </a:lnTo>
                  <a:lnTo>
                    <a:pt x="443" y="0"/>
                  </a:lnTo>
                  <a:lnTo>
                    <a:pt x="102" y="281"/>
                  </a:lnTo>
                  <a:lnTo>
                    <a:pt x="0" y="617"/>
                  </a:lnTo>
                  <a:lnTo>
                    <a:pt x="12" y="866"/>
                  </a:lnTo>
                  <a:lnTo>
                    <a:pt x="462" y="736"/>
                  </a:lnTo>
                  <a:close/>
                </a:path>
              </a:pathLst>
            </a:custGeom>
            <a:solidFill>
              <a:srgbClr val="D65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2" name="Freeform 35"/>
            <p:cNvSpPr>
              <a:spLocks/>
            </p:cNvSpPr>
            <p:nvPr/>
          </p:nvSpPr>
          <p:spPr bwMode="auto">
            <a:xfrm>
              <a:off x="7848601" y="1712913"/>
              <a:ext cx="825500" cy="487363"/>
            </a:xfrm>
            <a:custGeom>
              <a:avLst/>
              <a:gdLst>
                <a:gd name="T0" fmla="*/ 395 w 520"/>
                <a:gd name="T1" fmla="*/ 0 h 307"/>
                <a:gd name="T2" fmla="*/ 0 w 520"/>
                <a:gd name="T3" fmla="*/ 83 h 307"/>
                <a:gd name="T4" fmla="*/ 258 w 520"/>
                <a:gd name="T5" fmla="*/ 307 h 307"/>
                <a:gd name="T6" fmla="*/ 520 w 520"/>
                <a:gd name="T7" fmla="*/ 262 h 307"/>
                <a:gd name="T8" fmla="*/ 395 w 520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307">
                  <a:moveTo>
                    <a:pt x="395" y="0"/>
                  </a:moveTo>
                  <a:lnTo>
                    <a:pt x="0" y="83"/>
                  </a:lnTo>
                  <a:lnTo>
                    <a:pt x="258" y="307"/>
                  </a:lnTo>
                  <a:lnTo>
                    <a:pt x="520" y="262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FCB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3" name="Freeform 36"/>
            <p:cNvSpPr>
              <a:spLocks/>
            </p:cNvSpPr>
            <p:nvPr/>
          </p:nvSpPr>
          <p:spPr bwMode="auto">
            <a:xfrm>
              <a:off x="7848601" y="1427163"/>
              <a:ext cx="627063" cy="417513"/>
            </a:xfrm>
            <a:custGeom>
              <a:avLst/>
              <a:gdLst>
                <a:gd name="T0" fmla="*/ 172 w 395"/>
                <a:gd name="T1" fmla="*/ 0 h 263"/>
                <a:gd name="T2" fmla="*/ 0 w 395"/>
                <a:gd name="T3" fmla="*/ 263 h 263"/>
                <a:gd name="T4" fmla="*/ 395 w 395"/>
                <a:gd name="T5" fmla="*/ 180 h 263"/>
                <a:gd name="T6" fmla="*/ 172 w 39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" h="263">
                  <a:moveTo>
                    <a:pt x="172" y="0"/>
                  </a:moveTo>
                  <a:lnTo>
                    <a:pt x="0" y="263"/>
                  </a:lnTo>
                  <a:lnTo>
                    <a:pt x="395" y="18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4" name="Freeform 37"/>
            <p:cNvSpPr>
              <a:spLocks/>
            </p:cNvSpPr>
            <p:nvPr/>
          </p:nvSpPr>
          <p:spPr bwMode="auto">
            <a:xfrm>
              <a:off x="6526214" y="1231901"/>
              <a:ext cx="1595438" cy="619125"/>
            </a:xfrm>
            <a:custGeom>
              <a:avLst/>
              <a:gdLst>
                <a:gd name="T0" fmla="*/ 676 w 1005"/>
                <a:gd name="T1" fmla="*/ 5 h 390"/>
                <a:gd name="T2" fmla="*/ 258 w 1005"/>
                <a:gd name="T3" fmla="*/ 0 h 390"/>
                <a:gd name="T4" fmla="*/ 0 w 1005"/>
                <a:gd name="T5" fmla="*/ 64 h 390"/>
                <a:gd name="T6" fmla="*/ 177 w 1005"/>
                <a:gd name="T7" fmla="*/ 390 h 390"/>
                <a:gd name="T8" fmla="*/ 833 w 1005"/>
                <a:gd name="T9" fmla="*/ 386 h 390"/>
                <a:gd name="T10" fmla="*/ 1005 w 1005"/>
                <a:gd name="T11" fmla="*/ 123 h 390"/>
                <a:gd name="T12" fmla="*/ 676 w 1005"/>
                <a:gd name="T13" fmla="*/ 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5" h="390">
                  <a:moveTo>
                    <a:pt x="676" y="5"/>
                  </a:moveTo>
                  <a:lnTo>
                    <a:pt x="258" y="0"/>
                  </a:lnTo>
                  <a:lnTo>
                    <a:pt x="0" y="64"/>
                  </a:lnTo>
                  <a:lnTo>
                    <a:pt x="177" y="390"/>
                  </a:lnTo>
                  <a:lnTo>
                    <a:pt x="833" y="386"/>
                  </a:lnTo>
                  <a:lnTo>
                    <a:pt x="1005" y="123"/>
                  </a:lnTo>
                  <a:lnTo>
                    <a:pt x="676" y="5"/>
                  </a:lnTo>
                  <a:close/>
                </a:path>
              </a:pathLst>
            </a:custGeom>
            <a:solidFill>
              <a:srgbClr val="F16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5" name="Freeform 38"/>
            <p:cNvSpPr>
              <a:spLocks/>
            </p:cNvSpPr>
            <p:nvPr/>
          </p:nvSpPr>
          <p:spPr bwMode="auto">
            <a:xfrm>
              <a:off x="6611939" y="3406776"/>
              <a:ext cx="811213" cy="239713"/>
            </a:xfrm>
            <a:custGeom>
              <a:avLst/>
              <a:gdLst>
                <a:gd name="T0" fmla="*/ 169 w 216"/>
                <a:gd name="T1" fmla="*/ 0 h 64"/>
                <a:gd name="T2" fmla="*/ 150 w 216"/>
                <a:gd name="T3" fmla="*/ 1 h 64"/>
                <a:gd name="T4" fmla="*/ 134 w 216"/>
                <a:gd name="T5" fmla="*/ 2 h 64"/>
                <a:gd name="T6" fmla="*/ 121 w 216"/>
                <a:gd name="T7" fmla="*/ 3 h 64"/>
                <a:gd name="T8" fmla="*/ 110 w 216"/>
                <a:gd name="T9" fmla="*/ 5 h 64"/>
                <a:gd name="T10" fmla="*/ 100 w 216"/>
                <a:gd name="T11" fmla="*/ 9 h 64"/>
                <a:gd name="T12" fmla="*/ 96 w 216"/>
                <a:gd name="T13" fmla="*/ 12 h 64"/>
                <a:gd name="T14" fmla="*/ 95 w 216"/>
                <a:gd name="T15" fmla="*/ 16 h 64"/>
                <a:gd name="T16" fmla="*/ 100 w 216"/>
                <a:gd name="T17" fmla="*/ 17 h 64"/>
                <a:gd name="T18" fmla="*/ 106 w 216"/>
                <a:gd name="T19" fmla="*/ 17 h 64"/>
                <a:gd name="T20" fmla="*/ 123 w 216"/>
                <a:gd name="T21" fmla="*/ 15 h 64"/>
                <a:gd name="T22" fmla="*/ 140 w 216"/>
                <a:gd name="T23" fmla="*/ 14 h 64"/>
                <a:gd name="T24" fmla="*/ 140 w 216"/>
                <a:gd name="T25" fmla="*/ 14 h 64"/>
                <a:gd name="T26" fmla="*/ 157 w 216"/>
                <a:gd name="T27" fmla="*/ 16 h 64"/>
                <a:gd name="T28" fmla="*/ 157 w 216"/>
                <a:gd name="T29" fmla="*/ 19 h 64"/>
                <a:gd name="T30" fmla="*/ 141 w 216"/>
                <a:gd name="T31" fmla="*/ 24 h 64"/>
                <a:gd name="T32" fmla="*/ 116 w 216"/>
                <a:gd name="T33" fmla="*/ 26 h 64"/>
                <a:gd name="T34" fmla="*/ 106 w 216"/>
                <a:gd name="T35" fmla="*/ 26 h 64"/>
                <a:gd name="T36" fmla="*/ 90 w 216"/>
                <a:gd name="T37" fmla="*/ 31 h 64"/>
                <a:gd name="T38" fmla="*/ 84 w 216"/>
                <a:gd name="T39" fmla="*/ 34 h 64"/>
                <a:gd name="T40" fmla="*/ 83 w 216"/>
                <a:gd name="T41" fmla="*/ 38 h 64"/>
                <a:gd name="T42" fmla="*/ 92 w 216"/>
                <a:gd name="T43" fmla="*/ 39 h 64"/>
                <a:gd name="T44" fmla="*/ 102 w 216"/>
                <a:gd name="T45" fmla="*/ 39 h 64"/>
                <a:gd name="T46" fmla="*/ 109 w 216"/>
                <a:gd name="T47" fmla="*/ 41 h 64"/>
                <a:gd name="T48" fmla="*/ 111 w 216"/>
                <a:gd name="T49" fmla="*/ 43 h 64"/>
                <a:gd name="T50" fmla="*/ 108 w 216"/>
                <a:gd name="T51" fmla="*/ 45 h 64"/>
                <a:gd name="T52" fmla="*/ 95 w 216"/>
                <a:gd name="T53" fmla="*/ 49 h 64"/>
                <a:gd name="T54" fmla="*/ 75 w 216"/>
                <a:gd name="T55" fmla="*/ 50 h 64"/>
                <a:gd name="T56" fmla="*/ 74 w 216"/>
                <a:gd name="T57" fmla="*/ 50 h 64"/>
                <a:gd name="T58" fmla="*/ 56 w 216"/>
                <a:gd name="T59" fmla="*/ 50 h 64"/>
                <a:gd name="T60" fmla="*/ 42 w 216"/>
                <a:gd name="T61" fmla="*/ 47 h 64"/>
                <a:gd name="T62" fmla="*/ 41 w 216"/>
                <a:gd name="T63" fmla="*/ 47 h 64"/>
                <a:gd name="T64" fmla="*/ 40 w 216"/>
                <a:gd name="T65" fmla="*/ 47 h 64"/>
                <a:gd name="T66" fmla="*/ 40 w 216"/>
                <a:gd name="T67" fmla="*/ 47 h 64"/>
                <a:gd name="T68" fmla="*/ 26 w 216"/>
                <a:gd name="T69" fmla="*/ 50 h 64"/>
                <a:gd name="T70" fmla="*/ 15 w 216"/>
                <a:gd name="T71" fmla="*/ 53 h 64"/>
                <a:gd name="T72" fmla="*/ 7 w 216"/>
                <a:gd name="T73" fmla="*/ 56 h 64"/>
                <a:gd name="T74" fmla="*/ 3 w 216"/>
                <a:gd name="T75" fmla="*/ 60 h 64"/>
                <a:gd name="T76" fmla="*/ 3 w 216"/>
                <a:gd name="T77" fmla="*/ 60 h 64"/>
                <a:gd name="T78" fmla="*/ 21 w 216"/>
                <a:gd name="T79" fmla="*/ 63 h 64"/>
                <a:gd name="T80" fmla="*/ 53 w 216"/>
                <a:gd name="T81" fmla="*/ 64 h 64"/>
                <a:gd name="T82" fmla="*/ 54 w 216"/>
                <a:gd name="T83" fmla="*/ 64 h 64"/>
                <a:gd name="T84" fmla="*/ 79 w 216"/>
                <a:gd name="T85" fmla="*/ 63 h 64"/>
                <a:gd name="T86" fmla="*/ 106 w 216"/>
                <a:gd name="T87" fmla="*/ 60 h 64"/>
                <a:gd name="T88" fmla="*/ 132 w 216"/>
                <a:gd name="T89" fmla="*/ 54 h 64"/>
                <a:gd name="T90" fmla="*/ 152 w 216"/>
                <a:gd name="T91" fmla="*/ 46 h 64"/>
                <a:gd name="T92" fmla="*/ 162 w 216"/>
                <a:gd name="T93" fmla="*/ 36 h 64"/>
                <a:gd name="T94" fmla="*/ 157 w 216"/>
                <a:gd name="T95" fmla="*/ 32 h 64"/>
                <a:gd name="T96" fmla="*/ 177 w 216"/>
                <a:gd name="T97" fmla="*/ 28 h 64"/>
                <a:gd name="T98" fmla="*/ 204 w 216"/>
                <a:gd name="T99" fmla="*/ 18 h 64"/>
                <a:gd name="T100" fmla="*/ 210 w 216"/>
                <a:gd name="T101" fmla="*/ 5 h 64"/>
                <a:gd name="T102" fmla="*/ 170 w 216"/>
                <a:gd name="T103" fmla="*/ 0 h 64"/>
                <a:gd name="T104" fmla="*/ 169 w 216"/>
                <a:gd name="T10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64">
                  <a:moveTo>
                    <a:pt x="169" y="0"/>
                  </a:moveTo>
                  <a:cubicBezTo>
                    <a:pt x="162" y="0"/>
                    <a:pt x="156" y="1"/>
                    <a:pt x="150" y="1"/>
                  </a:cubicBezTo>
                  <a:cubicBezTo>
                    <a:pt x="144" y="1"/>
                    <a:pt x="139" y="1"/>
                    <a:pt x="134" y="2"/>
                  </a:cubicBezTo>
                  <a:cubicBezTo>
                    <a:pt x="129" y="2"/>
                    <a:pt x="125" y="3"/>
                    <a:pt x="121" y="3"/>
                  </a:cubicBezTo>
                  <a:cubicBezTo>
                    <a:pt x="117" y="4"/>
                    <a:pt x="114" y="4"/>
                    <a:pt x="110" y="5"/>
                  </a:cubicBezTo>
                  <a:cubicBezTo>
                    <a:pt x="104" y="6"/>
                    <a:pt x="100" y="8"/>
                    <a:pt x="100" y="9"/>
                  </a:cubicBezTo>
                  <a:cubicBezTo>
                    <a:pt x="98" y="10"/>
                    <a:pt x="96" y="11"/>
                    <a:pt x="96" y="12"/>
                  </a:cubicBezTo>
                  <a:cubicBezTo>
                    <a:pt x="95" y="14"/>
                    <a:pt x="94" y="15"/>
                    <a:pt x="95" y="16"/>
                  </a:cubicBezTo>
                  <a:cubicBezTo>
                    <a:pt x="95" y="17"/>
                    <a:pt x="97" y="17"/>
                    <a:pt x="100" y="17"/>
                  </a:cubicBezTo>
                  <a:cubicBezTo>
                    <a:pt x="102" y="17"/>
                    <a:pt x="104" y="17"/>
                    <a:pt x="106" y="17"/>
                  </a:cubicBezTo>
                  <a:cubicBezTo>
                    <a:pt x="111" y="16"/>
                    <a:pt x="117" y="15"/>
                    <a:pt x="123" y="15"/>
                  </a:cubicBezTo>
                  <a:cubicBezTo>
                    <a:pt x="129" y="14"/>
                    <a:pt x="135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9" y="14"/>
                    <a:pt x="155" y="14"/>
                    <a:pt x="157" y="16"/>
                  </a:cubicBezTo>
                  <a:cubicBezTo>
                    <a:pt x="160" y="16"/>
                    <a:pt x="159" y="18"/>
                    <a:pt x="157" y="19"/>
                  </a:cubicBezTo>
                  <a:cubicBezTo>
                    <a:pt x="153" y="21"/>
                    <a:pt x="148" y="23"/>
                    <a:pt x="141" y="24"/>
                  </a:cubicBezTo>
                  <a:cubicBezTo>
                    <a:pt x="134" y="25"/>
                    <a:pt x="126" y="26"/>
                    <a:pt x="116" y="26"/>
                  </a:cubicBezTo>
                  <a:cubicBezTo>
                    <a:pt x="112" y="26"/>
                    <a:pt x="109" y="26"/>
                    <a:pt x="106" y="26"/>
                  </a:cubicBezTo>
                  <a:cubicBezTo>
                    <a:pt x="102" y="27"/>
                    <a:pt x="95" y="28"/>
                    <a:pt x="90" y="31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79" y="36"/>
                    <a:pt x="79" y="38"/>
                    <a:pt x="83" y="38"/>
                  </a:cubicBezTo>
                  <a:cubicBezTo>
                    <a:pt x="84" y="38"/>
                    <a:pt x="87" y="39"/>
                    <a:pt x="92" y="39"/>
                  </a:cubicBezTo>
                  <a:cubicBezTo>
                    <a:pt x="96" y="39"/>
                    <a:pt x="99" y="39"/>
                    <a:pt x="102" y="39"/>
                  </a:cubicBezTo>
                  <a:cubicBezTo>
                    <a:pt x="105" y="39"/>
                    <a:pt x="107" y="40"/>
                    <a:pt x="109" y="41"/>
                  </a:cubicBezTo>
                  <a:cubicBezTo>
                    <a:pt x="110" y="41"/>
                    <a:pt x="111" y="42"/>
                    <a:pt x="111" y="43"/>
                  </a:cubicBezTo>
                  <a:cubicBezTo>
                    <a:pt x="111" y="43"/>
                    <a:pt x="110" y="44"/>
                    <a:pt x="108" y="45"/>
                  </a:cubicBezTo>
                  <a:cubicBezTo>
                    <a:pt x="105" y="47"/>
                    <a:pt x="101" y="48"/>
                    <a:pt x="95" y="49"/>
                  </a:cubicBezTo>
                  <a:cubicBezTo>
                    <a:pt x="89" y="50"/>
                    <a:pt x="82" y="50"/>
                    <a:pt x="75" y="50"/>
                  </a:cubicBezTo>
                  <a:cubicBezTo>
                    <a:pt x="75" y="50"/>
                    <a:pt x="74" y="50"/>
                    <a:pt x="74" y="50"/>
                  </a:cubicBezTo>
                  <a:cubicBezTo>
                    <a:pt x="67" y="50"/>
                    <a:pt x="61" y="50"/>
                    <a:pt x="56" y="50"/>
                  </a:cubicBezTo>
                  <a:cubicBezTo>
                    <a:pt x="50" y="49"/>
                    <a:pt x="46" y="48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4" y="47"/>
                    <a:pt x="28" y="49"/>
                    <a:pt x="26" y="50"/>
                  </a:cubicBezTo>
                  <a:cubicBezTo>
                    <a:pt x="22" y="51"/>
                    <a:pt x="19" y="52"/>
                    <a:pt x="15" y="53"/>
                  </a:cubicBezTo>
                  <a:cubicBezTo>
                    <a:pt x="12" y="54"/>
                    <a:pt x="9" y="55"/>
                    <a:pt x="7" y="56"/>
                  </a:cubicBezTo>
                  <a:cubicBezTo>
                    <a:pt x="5" y="57"/>
                    <a:pt x="0" y="59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7" y="61"/>
                    <a:pt x="12" y="62"/>
                    <a:pt x="21" y="63"/>
                  </a:cubicBezTo>
                  <a:cubicBezTo>
                    <a:pt x="29" y="64"/>
                    <a:pt x="40" y="64"/>
                    <a:pt x="53" y="64"/>
                  </a:cubicBezTo>
                  <a:cubicBezTo>
                    <a:pt x="53" y="64"/>
                    <a:pt x="53" y="64"/>
                    <a:pt x="54" y="64"/>
                  </a:cubicBezTo>
                  <a:cubicBezTo>
                    <a:pt x="62" y="64"/>
                    <a:pt x="70" y="64"/>
                    <a:pt x="79" y="63"/>
                  </a:cubicBezTo>
                  <a:cubicBezTo>
                    <a:pt x="88" y="63"/>
                    <a:pt x="97" y="62"/>
                    <a:pt x="106" y="60"/>
                  </a:cubicBezTo>
                  <a:cubicBezTo>
                    <a:pt x="115" y="58"/>
                    <a:pt x="124" y="57"/>
                    <a:pt x="132" y="54"/>
                  </a:cubicBezTo>
                  <a:cubicBezTo>
                    <a:pt x="140" y="52"/>
                    <a:pt x="147" y="49"/>
                    <a:pt x="152" y="46"/>
                  </a:cubicBezTo>
                  <a:cubicBezTo>
                    <a:pt x="159" y="42"/>
                    <a:pt x="163" y="39"/>
                    <a:pt x="162" y="36"/>
                  </a:cubicBezTo>
                  <a:cubicBezTo>
                    <a:pt x="161" y="35"/>
                    <a:pt x="160" y="33"/>
                    <a:pt x="157" y="32"/>
                  </a:cubicBezTo>
                  <a:cubicBezTo>
                    <a:pt x="164" y="31"/>
                    <a:pt x="170" y="30"/>
                    <a:pt x="177" y="28"/>
                  </a:cubicBezTo>
                  <a:cubicBezTo>
                    <a:pt x="188" y="25"/>
                    <a:pt x="197" y="22"/>
                    <a:pt x="204" y="18"/>
                  </a:cubicBezTo>
                  <a:cubicBezTo>
                    <a:pt x="214" y="12"/>
                    <a:pt x="216" y="8"/>
                    <a:pt x="210" y="5"/>
                  </a:cubicBezTo>
                  <a:cubicBezTo>
                    <a:pt x="204" y="2"/>
                    <a:pt x="191" y="1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</a:path>
              </a:pathLst>
            </a:custGeom>
            <a:solidFill>
              <a:srgbClr val="4E0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6" name="Freeform 39"/>
            <p:cNvSpPr>
              <a:spLocks/>
            </p:cNvSpPr>
            <p:nvPr/>
          </p:nvSpPr>
          <p:spPr bwMode="auto">
            <a:xfrm>
              <a:off x="6581776" y="2944813"/>
              <a:ext cx="458788" cy="701675"/>
            </a:xfrm>
            <a:custGeom>
              <a:avLst/>
              <a:gdLst>
                <a:gd name="T0" fmla="*/ 60 w 122"/>
                <a:gd name="T1" fmla="*/ 187 h 187"/>
                <a:gd name="T2" fmla="*/ 27 w 122"/>
                <a:gd name="T3" fmla="*/ 183 h 187"/>
                <a:gd name="T4" fmla="*/ 5 w 122"/>
                <a:gd name="T5" fmla="*/ 175 h 187"/>
                <a:gd name="T6" fmla="*/ 4 w 122"/>
                <a:gd name="T7" fmla="*/ 175 h 187"/>
                <a:gd name="T8" fmla="*/ 1 w 122"/>
                <a:gd name="T9" fmla="*/ 164 h 187"/>
                <a:gd name="T10" fmla="*/ 3 w 122"/>
                <a:gd name="T11" fmla="*/ 154 h 187"/>
                <a:gd name="T12" fmla="*/ 7 w 122"/>
                <a:gd name="T13" fmla="*/ 144 h 187"/>
                <a:gd name="T14" fmla="*/ 17 w 122"/>
                <a:gd name="T15" fmla="*/ 137 h 187"/>
                <a:gd name="T16" fmla="*/ 18 w 122"/>
                <a:gd name="T17" fmla="*/ 137 h 187"/>
                <a:gd name="T18" fmla="*/ 19 w 122"/>
                <a:gd name="T19" fmla="*/ 138 h 187"/>
                <a:gd name="T20" fmla="*/ 36 w 122"/>
                <a:gd name="T21" fmla="*/ 144 h 187"/>
                <a:gd name="T22" fmla="*/ 55 w 122"/>
                <a:gd name="T23" fmla="*/ 146 h 187"/>
                <a:gd name="T24" fmla="*/ 72 w 122"/>
                <a:gd name="T25" fmla="*/ 142 h 187"/>
                <a:gd name="T26" fmla="*/ 78 w 122"/>
                <a:gd name="T27" fmla="*/ 130 h 187"/>
                <a:gd name="T28" fmla="*/ 76 w 122"/>
                <a:gd name="T29" fmla="*/ 123 h 187"/>
                <a:gd name="T30" fmla="*/ 70 w 122"/>
                <a:gd name="T31" fmla="*/ 117 h 187"/>
                <a:gd name="T32" fmla="*/ 61 w 122"/>
                <a:gd name="T33" fmla="*/ 113 h 187"/>
                <a:gd name="T34" fmla="*/ 50 w 122"/>
                <a:gd name="T35" fmla="*/ 111 h 187"/>
                <a:gd name="T36" fmla="*/ 41 w 122"/>
                <a:gd name="T37" fmla="*/ 110 h 187"/>
                <a:gd name="T38" fmla="*/ 34 w 122"/>
                <a:gd name="T39" fmla="*/ 98 h 187"/>
                <a:gd name="T40" fmla="*/ 34 w 122"/>
                <a:gd name="T41" fmla="*/ 88 h 187"/>
                <a:gd name="T42" fmla="*/ 42 w 122"/>
                <a:gd name="T43" fmla="*/ 75 h 187"/>
                <a:gd name="T44" fmla="*/ 51 w 122"/>
                <a:gd name="T45" fmla="*/ 74 h 187"/>
                <a:gd name="T46" fmla="*/ 71 w 122"/>
                <a:gd name="T47" fmla="*/ 68 h 187"/>
                <a:gd name="T48" fmla="*/ 77 w 122"/>
                <a:gd name="T49" fmla="*/ 54 h 187"/>
                <a:gd name="T50" fmla="*/ 72 w 122"/>
                <a:gd name="T51" fmla="*/ 44 h 187"/>
                <a:gd name="T52" fmla="*/ 53 w 122"/>
                <a:gd name="T53" fmla="*/ 39 h 187"/>
                <a:gd name="T54" fmla="*/ 38 w 122"/>
                <a:gd name="T55" fmla="*/ 41 h 187"/>
                <a:gd name="T56" fmla="*/ 25 w 122"/>
                <a:gd name="T57" fmla="*/ 47 h 187"/>
                <a:gd name="T58" fmla="*/ 12 w 122"/>
                <a:gd name="T59" fmla="*/ 44 h 187"/>
                <a:gd name="T60" fmla="*/ 8 w 122"/>
                <a:gd name="T61" fmla="*/ 35 h 187"/>
                <a:gd name="T62" fmla="*/ 5 w 122"/>
                <a:gd name="T63" fmla="*/ 25 h 187"/>
                <a:gd name="T64" fmla="*/ 8 w 122"/>
                <a:gd name="T65" fmla="*/ 13 h 187"/>
                <a:gd name="T66" fmla="*/ 15 w 122"/>
                <a:gd name="T67" fmla="*/ 8 h 187"/>
                <a:gd name="T68" fmla="*/ 25 w 122"/>
                <a:gd name="T69" fmla="*/ 4 h 187"/>
                <a:gd name="T70" fmla="*/ 39 w 122"/>
                <a:gd name="T71" fmla="*/ 1 h 187"/>
                <a:gd name="T72" fmla="*/ 57 w 122"/>
                <a:gd name="T73" fmla="*/ 0 h 187"/>
                <a:gd name="T74" fmla="*/ 103 w 122"/>
                <a:gd name="T75" fmla="*/ 13 h 187"/>
                <a:gd name="T76" fmla="*/ 120 w 122"/>
                <a:gd name="T77" fmla="*/ 50 h 187"/>
                <a:gd name="T78" fmla="*/ 112 w 122"/>
                <a:gd name="T79" fmla="*/ 80 h 187"/>
                <a:gd name="T80" fmla="*/ 101 w 122"/>
                <a:gd name="T81" fmla="*/ 92 h 187"/>
                <a:gd name="T82" fmla="*/ 113 w 122"/>
                <a:gd name="T83" fmla="*/ 104 h 187"/>
                <a:gd name="T84" fmla="*/ 122 w 122"/>
                <a:gd name="T85" fmla="*/ 133 h 187"/>
                <a:gd name="T86" fmla="*/ 117 w 122"/>
                <a:gd name="T87" fmla="*/ 157 h 187"/>
                <a:gd name="T88" fmla="*/ 103 w 122"/>
                <a:gd name="T89" fmla="*/ 174 h 187"/>
                <a:gd name="T90" fmla="*/ 83 w 122"/>
                <a:gd name="T91" fmla="*/ 184 h 187"/>
                <a:gd name="T92" fmla="*/ 60 w 122"/>
                <a:gd name="T9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" h="187">
                  <a:moveTo>
                    <a:pt x="60" y="187"/>
                  </a:moveTo>
                  <a:cubicBezTo>
                    <a:pt x="48" y="187"/>
                    <a:pt x="36" y="186"/>
                    <a:pt x="27" y="183"/>
                  </a:cubicBezTo>
                  <a:cubicBezTo>
                    <a:pt x="17" y="181"/>
                    <a:pt x="10" y="178"/>
                    <a:pt x="5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0" y="172"/>
                    <a:pt x="0" y="166"/>
                    <a:pt x="1" y="164"/>
                  </a:cubicBezTo>
                  <a:cubicBezTo>
                    <a:pt x="1" y="160"/>
                    <a:pt x="2" y="157"/>
                    <a:pt x="3" y="154"/>
                  </a:cubicBezTo>
                  <a:cubicBezTo>
                    <a:pt x="4" y="150"/>
                    <a:pt x="6" y="147"/>
                    <a:pt x="7" y="144"/>
                  </a:cubicBezTo>
                  <a:cubicBezTo>
                    <a:pt x="8" y="142"/>
                    <a:pt x="11" y="137"/>
                    <a:pt x="17" y="13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24" y="140"/>
                    <a:pt x="29" y="142"/>
                    <a:pt x="36" y="144"/>
                  </a:cubicBezTo>
                  <a:cubicBezTo>
                    <a:pt x="42" y="145"/>
                    <a:pt x="48" y="146"/>
                    <a:pt x="55" y="146"/>
                  </a:cubicBezTo>
                  <a:cubicBezTo>
                    <a:pt x="62" y="146"/>
                    <a:pt x="68" y="145"/>
                    <a:pt x="72" y="142"/>
                  </a:cubicBezTo>
                  <a:cubicBezTo>
                    <a:pt x="76" y="139"/>
                    <a:pt x="78" y="135"/>
                    <a:pt x="78" y="130"/>
                  </a:cubicBezTo>
                  <a:cubicBezTo>
                    <a:pt x="78" y="128"/>
                    <a:pt x="77" y="125"/>
                    <a:pt x="76" y="123"/>
                  </a:cubicBezTo>
                  <a:cubicBezTo>
                    <a:pt x="75" y="121"/>
                    <a:pt x="73" y="119"/>
                    <a:pt x="70" y="117"/>
                  </a:cubicBezTo>
                  <a:cubicBezTo>
                    <a:pt x="68" y="115"/>
                    <a:pt x="65" y="114"/>
                    <a:pt x="61" y="113"/>
                  </a:cubicBezTo>
                  <a:cubicBezTo>
                    <a:pt x="58" y="112"/>
                    <a:pt x="54" y="111"/>
                    <a:pt x="50" y="111"/>
                  </a:cubicBezTo>
                  <a:cubicBezTo>
                    <a:pt x="46" y="111"/>
                    <a:pt x="43" y="111"/>
                    <a:pt x="41" y="110"/>
                  </a:cubicBezTo>
                  <a:cubicBezTo>
                    <a:pt x="37" y="109"/>
                    <a:pt x="34" y="105"/>
                    <a:pt x="34" y="9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79"/>
                    <a:pt x="39" y="76"/>
                    <a:pt x="42" y="75"/>
                  </a:cubicBezTo>
                  <a:cubicBezTo>
                    <a:pt x="44" y="75"/>
                    <a:pt x="47" y="74"/>
                    <a:pt x="51" y="74"/>
                  </a:cubicBezTo>
                  <a:cubicBezTo>
                    <a:pt x="60" y="73"/>
                    <a:pt x="66" y="71"/>
                    <a:pt x="71" y="68"/>
                  </a:cubicBezTo>
                  <a:cubicBezTo>
                    <a:pt x="75" y="65"/>
                    <a:pt x="77" y="60"/>
                    <a:pt x="77" y="54"/>
                  </a:cubicBezTo>
                  <a:cubicBezTo>
                    <a:pt x="77" y="50"/>
                    <a:pt x="76" y="46"/>
                    <a:pt x="72" y="44"/>
                  </a:cubicBezTo>
                  <a:cubicBezTo>
                    <a:pt x="68" y="41"/>
                    <a:pt x="61" y="39"/>
                    <a:pt x="53" y="39"/>
                  </a:cubicBezTo>
                  <a:cubicBezTo>
                    <a:pt x="47" y="39"/>
                    <a:pt x="42" y="40"/>
                    <a:pt x="38" y="41"/>
                  </a:cubicBezTo>
                  <a:cubicBezTo>
                    <a:pt x="33" y="43"/>
                    <a:pt x="29" y="45"/>
                    <a:pt x="25" y="47"/>
                  </a:cubicBezTo>
                  <a:cubicBezTo>
                    <a:pt x="20" y="51"/>
                    <a:pt x="16" y="49"/>
                    <a:pt x="12" y="44"/>
                  </a:cubicBezTo>
                  <a:cubicBezTo>
                    <a:pt x="10" y="42"/>
                    <a:pt x="9" y="39"/>
                    <a:pt x="8" y="35"/>
                  </a:cubicBezTo>
                  <a:cubicBezTo>
                    <a:pt x="6" y="32"/>
                    <a:pt x="5" y="28"/>
                    <a:pt x="5" y="25"/>
                  </a:cubicBezTo>
                  <a:cubicBezTo>
                    <a:pt x="5" y="23"/>
                    <a:pt x="4" y="16"/>
                    <a:pt x="8" y="13"/>
                  </a:cubicBezTo>
                  <a:cubicBezTo>
                    <a:pt x="10" y="11"/>
                    <a:pt x="13" y="10"/>
                    <a:pt x="15" y="8"/>
                  </a:cubicBezTo>
                  <a:cubicBezTo>
                    <a:pt x="18" y="6"/>
                    <a:pt x="21" y="5"/>
                    <a:pt x="25" y="4"/>
                  </a:cubicBezTo>
                  <a:cubicBezTo>
                    <a:pt x="29" y="3"/>
                    <a:pt x="34" y="2"/>
                    <a:pt x="39" y="1"/>
                  </a:cubicBezTo>
                  <a:cubicBezTo>
                    <a:pt x="44" y="0"/>
                    <a:pt x="50" y="0"/>
                    <a:pt x="57" y="0"/>
                  </a:cubicBezTo>
                  <a:cubicBezTo>
                    <a:pt x="77" y="0"/>
                    <a:pt x="92" y="4"/>
                    <a:pt x="103" y="13"/>
                  </a:cubicBezTo>
                  <a:cubicBezTo>
                    <a:pt x="115" y="21"/>
                    <a:pt x="120" y="34"/>
                    <a:pt x="120" y="50"/>
                  </a:cubicBezTo>
                  <a:cubicBezTo>
                    <a:pt x="120" y="61"/>
                    <a:pt x="118" y="71"/>
                    <a:pt x="112" y="80"/>
                  </a:cubicBezTo>
                  <a:cubicBezTo>
                    <a:pt x="109" y="85"/>
                    <a:pt x="105" y="89"/>
                    <a:pt x="101" y="92"/>
                  </a:cubicBezTo>
                  <a:cubicBezTo>
                    <a:pt x="106" y="96"/>
                    <a:pt x="110" y="100"/>
                    <a:pt x="113" y="104"/>
                  </a:cubicBezTo>
                  <a:cubicBezTo>
                    <a:pt x="119" y="112"/>
                    <a:pt x="122" y="122"/>
                    <a:pt x="122" y="133"/>
                  </a:cubicBezTo>
                  <a:cubicBezTo>
                    <a:pt x="122" y="142"/>
                    <a:pt x="120" y="150"/>
                    <a:pt x="117" y="157"/>
                  </a:cubicBezTo>
                  <a:cubicBezTo>
                    <a:pt x="113" y="164"/>
                    <a:pt x="109" y="170"/>
                    <a:pt x="103" y="174"/>
                  </a:cubicBezTo>
                  <a:cubicBezTo>
                    <a:pt x="97" y="179"/>
                    <a:pt x="90" y="182"/>
                    <a:pt x="83" y="184"/>
                  </a:cubicBezTo>
                  <a:cubicBezTo>
                    <a:pt x="76" y="186"/>
                    <a:pt x="68" y="187"/>
                    <a:pt x="60" y="1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7" name="Freeform 40"/>
            <p:cNvSpPr>
              <a:spLocks/>
            </p:cNvSpPr>
            <p:nvPr/>
          </p:nvSpPr>
          <p:spPr bwMode="auto">
            <a:xfrm>
              <a:off x="7250114" y="1366838"/>
              <a:ext cx="609600" cy="428625"/>
            </a:xfrm>
            <a:custGeom>
              <a:avLst/>
              <a:gdLst>
                <a:gd name="T0" fmla="*/ 35 w 162"/>
                <a:gd name="T1" fmla="*/ 113 h 114"/>
                <a:gd name="T2" fmla="*/ 14 w 162"/>
                <a:gd name="T3" fmla="*/ 112 h 114"/>
                <a:gd name="T4" fmla="*/ 1 w 162"/>
                <a:gd name="T5" fmla="*/ 107 h 114"/>
                <a:gd name="T6" fmla="*/ 5 w 162"/>
                <a:gd name="T7" fmla="*/ 100 h 114"/>
                <a:gd name="T8" fmla="*/ 78 w 162"/>
                <a:gd name="T9" fmla="*/ 28 h 114"/>
                <a:gd name="T10" fmla="*/ 62 w 162"/>
                <a:gd name="T11" fmla="*/ 27 h 114"/>
                <a:gd name="T12" fmla="*/ 53 w 162"/>
                <a:gd name="T13" fmla="*/ 25 h 114"/>
                <a:gd name="T14" fmla="*/ 50 w 162"/>
                <a:gd name="T15" fmla="*/ 22 h 114"/>
                <a:gd name="T16" fmla="*/ 50 w 162"/>
                <a:gd name="T17" fmla="*/ 18 h 114"/>
                <a:gd name="T18" fmla="*/ 50 w 162"/>
                <a:gd name="T19" fmla="*/ 18 h 114"/>
                <a:gd name="T20" fmla="*/ 57 w 162"/>
                <a:gd name="T21" fmla="*/ 11 h 114"/>
                <a:gd name="T22" fmla="*/ 68 w 162"/>
                <a:gd name="T23" fmla="*/ 5 h 114"/>
                <a:gd name="T24" fmla="*/ 87 w 162"/>
                <a:gd name="T25" fmla="*/ 3 h 114"/>
                <a:gd name="T26" fmla="*/ 114 w 162"/>
                <a:gd name="T27" fmla="*/ 1 h 114"/>
                <a:gd name="T28" fmla="*/ 121 w 162"/>
                <a:gd name="T29" fmla="*/ 1 h 114"/>
                <a:gd name="T30" fmla="*/ 130 w 162"/>
                <a:gd name="T31" fmla="*/ 1 h 114"/>
                <a:gd name="T32" fmla="*/ 149 w 162"/>
                <a:gd name="T33" fmla="*/ 2 h 114"/>
                <a:gd name="T34" fmla="*/ 162 w 162"/>
                <a:gd name="T35" fmla="*/ 8 h 114"/>
                <a:gd name="T36" fmla="*/ 157 w 162"/>
                <a:gd name="T37" fmla="*/ 14 h 114"/>
                <a:gd name="T38" fmla="*/ 64 w 162"/>
                <a:gd name="T39" fmla="*/ 105 h 114"/>
                <a:gd name="T40" fmla="*/ 54 w 162"/>
                <a:gd name="T41" fmla="*/ 111 h 114"/>
                <a:gd name="T42" fmla="*/ 35 w 162"/>
                <a:gd name="T4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2" h="114">
                  <a:moveTo>
                    <a:pt x="35" y="113"/>
                  </a:moveTo>
                  <a:cubicBezTo>
                    <a:pt x="14" y="112"/>
                    <a:pt x="14" y="112"/>
                    <a:pt x="14" y="112"/>
                  </a:cubicBezTo>
                  <a:cubicBezTo>
                    <a:pt x="5" y="111"/>
                    <a:pt x="2" y="109"/>
                    <a:pt x="1" y="107"/>
                  </a:cubicBezTo>
                  <a:cubicBezTo>
                    <a:pt x="0" y="105"/>
                    <a:pt x="1" y="103"/>
                    <a:pt x="5" y="10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8" y="27"/>
                    <a:pt x="55" y="26"/>
                    <a:pt x="53" y="25"/>
                  </a:cubicBezTo>
                  <a:cubicBezTo>
                    <a:pt x="52" y="24"/>
                    <a:pt x="50" y="23"/>
                    <a:pt x="50" y="22"/>
                  </a:cubicBezTo>
                  <a:cubicBezTo>
                    <a:pt x="49" y="21"/>
                    <a:pt x="49" y="20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60" y="9"/>
                    <a:pt x="63" y="7"/>
                    <a:pt x="68" y="5"/>
                  </a:cubicBezTo>
                  <a:cubicBezTo>
                    <a:pt x="73" y="4"/>
                    <a:pt x="78" y="3"/>
                    <a:pt x="87" y="3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7" y="1"/>
                    <a:pt x="119" y="1"/>
                    <a:pt x="121" y="1"/>
                  </a:cubicBezTo>
                  <a:cubicBezTo>
                    <a:pt x="124" y="0"/>
                    <a:pt x="127" y="1"/>
                    <a:pt x="130" y="1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58" y="3"/>
                    <a:pt x="162" y="5"/>
                    <a:pt x="162" y="8"/>
                  </a:cubicBezTo>
                  <a:cubicBezTo>
                    <a:pt x="162" y="9"/>
                    <a:pt x="160" y="11"/>
                    <a:pt x="157" y="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1" y="108"/>
                    <a:pt x="58" y="110"/>
                    <a:pt x="54" y="111"/>
                  </a:cubicBezTo>
                  <a:cubicBezTo>
                    <a:pt x="47" y="114"/>
                    <a:pt x="38" y="114"/>
                    <a:pt x="35" y="113"/>
                  </a:cubicBezTo>
                  <a:close/>
                </a:path>
              </a:pathLst>
            </a:custGeom>
            <a:solidFill>
              <a:srgbClr val="8B10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8" name="Freeform 41"/>
            <p:cNvSpPr>
              <a:spLocks/>
            </p:cNvSpPr>
            <p:nvPr/>
          </p:nvSpPr>
          <p:spPr bwMode="auto">
            <a:xfrm>
              <a:off x="7112001" y="912813"/>
              <a:ext cx="346075" cy="882650"/>
            </a:xfrm>
            <a:custGeom>
              <a:avLst/>
              <a:gdLst>
                <a:gd name="T0" fmla="*/ 73 w 92"/>
                <a:gd name="T1" fmla="*/ 235 h 235"/>
                <a:gd name="T2" fmla="*/ 53 w 92"/>
                <a:gd name="T3" fmla="*/ 235 h 235"/>
                <a:gd name="T4" fmla="*/ 38 w 92"/>
                <a:gd name="T5" fmla="*/ 228 h 235"/>
                <a:gd name="T6" fmla="*/ 34 w 92"/>
                <a:gd name="T7" fmla="*/ 213 h 235"/>
                <a:gd name="T8" fmla="*/ 34 w 92"/>
                <a:gd name="T9" fmla="*/ 61 h 235"/>
                <a:gd name="T10" fmla="*/ 18 w 92"/>
                <a:gd name="T11" fmla="*/ 61 h 235"/>
                <a:gd name="T12" fmla="*/ 9 w 92"/>
                <a:gd name="T13" fmla="*/ 59 h 235"/>
                <a:gd name="T14" fmla="*/ 4 w 92"/>
                <a:gd name="T15" fmla="*/ 54 h 235"/>
                <a:gd name="T16" fmla="*/ 0 w 92"/>
                <a:gd name="T17" fmla="*/ 45 h 235"/>
                <a:gd name="T18" fmla="*/ 0 w 92"/>
                <a:gd name="T19" fmla="*/ 44 h 235"/>
                <a:gd name="T20" fmla="*/ 0 w 92"/>
                <a:gd name="T21" fmla="*/ 31 h 235"/>
                <a:gd name="T22" fmla="*/ 4 w 92"/>
                <a:gd name="T23" fmla="*/ 18 h 235"/>
                <a:gd name="T24" fmla="*/ 19 w 92"/>
                <a:gd name="T25" fmla="*/ 10 h 235"/>
                <a:gd name="T26" fmla="*/ 42 w 92"/>
                <a:gd name="T27" fmla="*/ 3 h 235"/>
                <a:gd name="T28" fmla="*/ 47 w 92"/>
                <a:gd name="T29" fmla="*/ 1 h 235"/>
                <a:gd name="T30" fmla="*/ 55 w 92"/>
                <a:gd name="T31" fmla="*/ 0 h 235"/>
                <a:gd name="T32" fmla="*/ 73 w 92"/>
                <a:gd name="T33" fmla="*/ 0 h 235"/>
                <a:gd name="T34" fmla="*/ 90 w 92"/>
                <a:gd name="T35" fmla="*/ 8 h 235"/>
                <a:gd name="T36" fmla="*/ 92 w 92"/>
                <a:gd name="T37" fmla="*/ 22 h 235"/>
                <a:gd name="T38" fmla="*/ 92 w 92"/>
                <a:gd name="T39" fmla="*/ 214 h 235"/>
                <a:gd name="T40" fmla="*/ 89 w 92"/>
                <a:gd name="T41" fmla="*/ 228 h 235"/>
                <a:gd name="T42" fmla="*/ 73 w 92"/>
                <a:gd name="T43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" h="235">
                  <a:moveTo>
                    <a:pt x="73" y="235"/>
                  </a:moveTo>
                  <a:cubicBezTo>
                    <a:pt x="53" y="235"/>
                    <a:pt x="53" y="235"/>
                    <a:pt x="53" y="235"/>
                  </a:cubicBezTo>
                  <a:cubicBezTo>
                    <a:pt x="44" y="235"/>
                    <a:pt x="40" y="231"/>
                    <a:pt x="38" y="228"/>
                  </a:cubicBezTo>
                  <a:cubicBezTo>
                    <a:pt x="35" y="224"/>
                    <a:pt x="34" y="219"/>
                    <a:pt x="34" y="213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5" y="61"/>
                    <a:pt x="12" y="60"/>
                    <a:pt x="9" y="59"/>
                  </a:cubicBezTo>
                  <a:cubicBezTo>
                    <a:pt x="7" y="57"/>
                    <a:pt x="5" y="56"/>
                    <a:pt x="4" y="54"/>
                  </a:cubicBezTo>
                  <a:cubicBezTo>
                    <a:pt x="2" y="52"/>
                    <a:pt x="0" y="49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6"/>
                    <a:pt x="1" y="21"/>
                    <a:pt x="4" y="18"/>
                  </a:cubicBezTo>
                  <a:cubicBezTo>
                    <a:pt x="7" y="14"/>
                    <a:pt x="12" y="12"/>
                    <a:pt x="19" y="1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5" y="2"/>
                    <a:pt x="47" y="1"/>
                  </a:cubicBezTo>
                  <a:cubicBezTo>
                    <a:pt x="49" y="0"/>
                    <a:pt x="52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2" y="0"/>
                    <a:pt x="88" y="3"/>
                    <a:pt x="90" y="8"/>
                  </a:cubicBezTo>
                  <a:cubicBezTo>
                    <a:pt x="91" y="12"/>
                    <a:pt x="92" y="16"/>
                    <a:pt x="92" y="22"/>
                  </a:cubicBezTo>
                  <a:cubicBezTo>
                    <a:pt x="92" y="214"/>
                    <a:pt x="92" y="214"/>
                    <a:pt x="92" y="214"/>
                  </a:cubicBezTo>
                  <a:cubicBezTo>
                    <a:pt x="92" y="220"/>
                    <a:pt x="91" y="225"/>
                    <a:pt x="89" y="228"/>
                  </a:cubicBezTo>
                  <a:cubicBezTo>
                    <a:pt x="85" y="235"/>
                    <a:pt x="76" y="235"/>
                    <a:pt x="73" y="235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9" name="Freeform 42"/>
            <p:cNvSpPr>
              <a:spLocks/>
            </p:cNvSpPr>
            <p:nvPr/>
          </p:nvSpPr>
          <p:spPr bwMode="auto">
            <a:xfrm>
              <a:off x="8021639" y="26098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0" name="Freeform 43"/>
            <p:cNvSpPr>
              <a:spLocks/>
            </p:cNvSpPr>
            <p:nvPr/>
          </p:nvSpPr>
          <p:spPr bwMode="auto">
            <a:xfrm>
              <a:off x="7593014" y="2651126"/>
              <a:ext cx="604838" cy="203200"/>
            </a:xfrm>
            <a:custGeom>
              <a:avLst/>
              <a:gdLst>
                <a:gd name="T0" fmla="*/ 122 w 161"/>
                <a:gd name="T1" fmla="*/ 3 h 54"/>
                <a:gd name="T2" fmla="*/ 105 w 161"/>
                <a:gd name="T3" fmla="*/ 6 h 54"/>
                <a:gd name="T4" fmla="*/ 81 w 161"/>
                <a:gd name="T5" fmla="*/ 12 h 54"/>
                <a:gd name="T6" fmla="*/ 55 w 161"/>
                <a:gd name="T7" fmla="*/ 19 h 54"/>
                <a:gd name="T8" fmla="*/ 30 w 161"/>
                <a:gd name="T9" fmla="*/ 29 h 54"/>
                <a:gd name="T10" fmla="*/ 10 w 161"/>
                <a:gd name="T11" fmla="*/ 42 h 54"/>
                <a:gd name="T12" fmla="*/ 4 w 161"/>
                <a:gd name="T13" fmla="*/ 47 h 54"/>
                <a:gd name="T14" fmla="*/ 3 w 161"/>
                <a:gd name="T15" fmla="*/ 52 h 54"/>
                <a:gd name="T16" fmla="*/ 10 w 161"/>
                <a:gd name="T17" fmla="*/ 54 h 54"/>
                <a:gd name="T18" fmla="*/ 114 w 161"/>
                <a:gd name="T19" fmla="*/ 54 h 54"/>
                <a:gd name="T20" fmla="*/ 125 w 161"/>
                <a:gd name="T21" fmla="*/ 52 h 54"/>
                <a:gd name="T22" fmla="*/ 135 w 161"/>
                <a:gd name="T23" fmla="*/ 47 h 54"/>
                <a:gd name="T24" fmla="*/ 143 w 161"/>
                <a:gd name="T25" fmla="*/ 41 h 54"/>
                <a:gd name="T26" fmla="*/ 144 w 161"/>
                <a:gd name="T27" fmla="*/ 35 h 54"/>
                <a:gd name="T28" fmla="*/ 134 w 161"/>
                <a:gd name="T29" fmla="*/ 35 h 54"/>
                <a:gd name="T30" fmla="*/ 70 w 161"/>
                <a:gd name="T31" fmla="*/ 35 h 54"/>
                <a:gd name="T32" fmla="*/ 85 w 161"/>
                <a:gd name="T33" fmla="*/ 28 h 54"/>
                <a:gd name="T34" fmla="*/ 111 w 161"/>
                <a:gd name="T35" fmla="*/ 22 h 54"/>
                <a:gd name="T36" fmla="*/ 136 w 161"/>
                <a:gd name="T37" fmla="*/ 16 h 54"/>
                <a:gd name="T38" fmla="*/ 161 w 161"/>
                <a:gd name="T39" fmla="*/ 11 h 54"/>
                <a:gd name="T40" fmla="*/ 161 w 161"/>
                <a:gd name="T41" fmla="*/ 11 h 54"/>
                <a:gd name="T42" fmla="*/ 135 w 161"/>
                <a:gd name="T43" fmla="*/ 0 h 54"/>
                <a:gd name="T44" fmla="*/ 122 w 161"/>
                <a:gd name="T4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1" h="54">
                  <a:moveTo>
                    <a:pt x="122" y="3"/>
                  </a:moveTo>
                  <a:cubicBezTo>
                    <a:pt x="116" y="4"/>
                    <a:pt x="110" y="5"/>
                    <a:pt x="105" y="6"/>
                  </a:cubicBezTo>
                  <a:cubicBezTo>
                    <a:pt x="98" y="8"/>
                    <a:pt x="90" y="9"/>
                    <a:pt x="81" y="12"/>
                  </a:cubicBezTo>
                  <a:cubicBezTo>
                    <a:pt x="72" y="14"/>
                    <a:pt x="63" y="16"/>
                    <a:pt x="55" y="19"/>
                  </a:cubicBezTo>
                  <a:cubicBezTo>
                    <a:pt x="46" y="22"/>
                    <a:pt x="38" y="26"/>
                    <a:pt x="30" y="29"/>
                  </a:cubicBezTo>
                  <a:cubicBezTo>
                    <a:pt x="22" y="33"/>
                    <a:pt x="15" y="37"/>
                    <a:pt x="10" y="4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50"/>
                    <a:pt x="1" y="52"/>
                    <a:pt x="3" y="52"/>
                  </a:cubicBezTo>
                  <a:cubicBezTo>
                    <a:pt x="5" y="53"/>
                    <a:pt x="7" y="54"/>
                    <a:pt x="10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8" y="54"/>
                    <a:pt x="121" y="53"/>
                    <a:pt x="125" y="52"/>
                  </a:cubicBezTo>
                  <a:cubicBezTo>
                    <a:pt x="128" y="52"/>
                    <a:pt x="132" y="50"/>
                    <a:pt x="135" y="47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8" y="37"/>
                    <a:pt x="145" y="36"/>
                    <a:pt x="144" y="35"/>
                  </a:cubicBezTo>
                  <a:cubicBezTo>
                    <a:pt x="142" y="35"/>
                    <a:pt x="139" y="35"/>
                    <a:pt x="134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4" y="32"/>
                    <a:pt x="79" y="30"/>
                    <a:pt x="85" y="28"/>
                  </a:cubicBezTo>
                  <a:cubicBezTo>
                    <a:pt x="93" y="25"/>
                    <a:pt x="102" y="23"/>
                    <a:pt x="111" y="22"/>
                  </a:cubicBezTo>
                  <a:cubicBezTo>
                    <a:pt x="119" y="20"/>
                    <a:pt x="127" y="18"/>
                    <a:pt x="136" y="16"/>
                  </a:cubicBezTo>
                  <a:cubicBezTo>
                    <a:pt x="145" y="15"/>
                    <a:pt x="152" y="13"/>
                    <a:pt x="161" y="1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1" y="1"/>
                    <a:pt x="127" y="2"/>
                    <a:pt x="122" y="3"/>
                  </a:cubicBezTo>
                  <a:close/>
                </a:path>
              </a:pathLst>
            </a:custGeom>
            <a:solidFill>
              <a:srgbClr val="00B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1" name="Freeform 44"/>
            <p:cNvSpPr>
              <a:spLocks/>
            </p:cNvSpPr>
            <p:nvPr/>
          </p:nvSpPr>
          <p:spPr bwMode="auto">
            <a:xfrm>
              <a:off x="7931151" y="2549526"/>
              <a:ext cx="90488" cy="71438"/>
            </a:xfrm>
            <a:custGeom>
              <a:avLst/>
              <a:gdLst>
                <a:gd name="T0" fmla="*/ 14 w 24"/>
                <a:gd name="T1" fmla="*/ 2 h 19"/>
                <a:gd name="T2" fmla="*/ 3 w 24"/>
                <a:gd name="T3" fmla="*/ 7 h 19"/>
                <a:gd name="T4" fmla="*/ 1 w 24"/>
                <a:gd name="T5" fmla="*/ 12 h 19"/>
                <a:gd name="T6" fmla="*/ 0 w 24"/>
                <a:gd name="T7" fmla="*/ 16 h 19"/>
                <a:gd name="T8" fmla="*/ 6 w 24"/>
                <a:gd name="T9" fmla="*/ 19 h 19"/>
                <a:gd name="T10" fmla="*/ 7 w 24"/>
                <a:gd name="T11" fmla="*/ 19 h 19"/>
                <a:gd name="T12" fmla="*/ 9 w 24"/>
                <a:gd name="T13" fmla="*/ 19 h 19"/>
                <a:gd name="T14" fmla="*/ 24 w 24"/>
                <a:gd name="T15" fmla="*/ 16 h 19"/>
                <a:gd name="T16" fmla="*/ 20 w 24"/>
                <a:gd name="T17" fmla="*/ 0 h 19"/>
                <a:gd name="T18" fmla="*/ 14 w 24"/>
                <a:gd name="T1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9">
                  <a:moveTo>
                    <a:pt x="14" y="2"/>
                  </a:moveTo>
                  <a:cubicBezTo>
                    <a:pt x="11" y="2"/>
                    <a:pt x="6" y="4"/>
                    <a:pt x="3" y="7"/>
                  </a:cubicBezTo>
                  <a:cubicBezTo>
                    <a:pt x="2" y="9"/>
                    <a:pt x="1" y="10"/>
                    <a:pt x="1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0" y="17"/>
                    <a:pt x="0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8"/>
                    <a:pt x="19" y="17"/>
                    <a:pt x="24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"/>
                    <a:pt x="16" y="1"/>
                    <a:pt x="14" y="2"/>
                  </a:cubicBezTo>
                  <a:close/>
                </a:path>
              </a:pathLst>
            </a:custGeom>
            <a:solidFill>
              <a:srgbClr val="9B1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2" name="Freeform 45"/>
            <p:cNvSpPr>
              <a:spLocks/>
            </p:cNvSpPr>
            <p:nvPr/>
          </p:nvSpPr>
          <p:spPr bwMode="auto">
            <a:xfrm>
              <a:off x="8032751" y="2520951"/>
              <a:ext cx="261938" cy="171450"/>
            </a:xfrm>
            <a:custGeom>
              <a:avLst/>
              <a:gdLst>
                <a:gd name="T0" fmla="*/ 18 w 70"/>
                <a:gd name="T1" fmla="*/ 35 h 46"/>
                <a:gd name="T2" fmla="*/ 44 w 70"/>
                <a:gd name="T3" fmla="*/ 46 h 46"/>
                <a:gd name="T4" fmla="*/ 59 w 70"/>
                <a:gd name="T5" fmla="*/ 36 h 46"/>
                <a:gd name="T6" fmla="*/ 67 w 70"/>
                <a:gd name="T7" fmla="*/ 24 h 46"/>
                <a:gd name="T8" fmla="*/ 56 w 70"/>
                <a:gd name="T9" fmla="*/ 5 h 46"/>
                <a:gd name="T10" fmla="*/ 16 w 70"/>
                <a:gd name="T11" fmla="*/ 0 h 46"/>
                <a:gd name="T12" fmla="*/ 11 w 70"/>
                <a:gd name="T13" fmla="*/ 0 h 46"/>
                <a:gd name="T14" fmla="*/ 0 w 70"/>
                <a:gd name="T15" fmla="*/ 21 h 46"/>
                <a:gd name="T16" fmla="*/ 7 w 70"/>
                <a:gd name="T17" fmla="*/ 20 h 46"/>
                <a:gd name="T18" fmla="*/ 25 w 70"/>
                <a:gd name="T19" fmla="*/ 27 h 46"/>
                <a:gd name="T20" fmla="*/ 18 w 70"/>
                <a:gd name="T21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6">
                  <a:moveTo>
                    <a:pt x="18" y="3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49" y="43"/>
                    <a:pt x="56" y="39"/>
                    <a:pt x="59" y="36"/>
                  </a:cubicBezTo>
                  <a:cubicBezTo>
                    <a:pt x="64" y="33"/>
                    <a:pt x="66" y="29"/>
                    <a:pt x="67" y="24"/>
                  </a:cubicBezTo>
                  <a:cubicBezTo>
                    <a:pt x="70" y="16"/>
                    <a:pt x="66" y="9"/>
                    <a:pt x="56" y="5"/>
                  </a:cubicBezTo>
                  <a:cubicBezTo>
                    <a:pt x="47" y="1"/>
                    <a:pt x="33" y="0"/>
                    <a:pt x="16" y="0"/>
                  </a:cubicBezTo>
                  <a:cubicBezTo>
                    <a:pt x="15" y="0"/>
                    <a:pt x="13" y="0"/>
                    <a:pt x="1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1"/>
                    <a:pt x="4" y="21"/>
                    <a:pt x="7" y="20"/>
                  </a:cubicBezTo>
                  <a:cubicBezTo>
                    <a:pt x="26" y="20"/>
                    <a:pt x="24" y="25"/>
                    <a:pt x="25" y="27"/>
                  </a:cubicBezTo>
                  <a:cubicBezTo>
                    <a:pt x="25" y="27"/>
                    <a:pt x="24" y="32"/>
                    <a:pt x="18" y="35"/>
                  </a:cubicBezTo>
                  <a:close/>
                </a:path>
              </a:pathLst>
            </a:custGeom>
            <a:solidFill>
              <a:srgbClr val="993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3" name="Freeform 46"/>
            <p:cNvSpPr>
              <a:spLocks/>
            </p:cNvSpPr>
            <p:nvPr/>
          </p:nvSpPr>
          <p:spPr bwMode="auto">
            <a:xfrm>
              <a:off x="8005764" y="2543176"/>
              <a:ext cx="57150" cy="66675"/>
            </a:xfrm>
            <a:custGeom>
              <a:avLst/>
              <a:gdLst>
                <a:gd name="T0" fmla="*/ 0 w 15"/>
                <a:gd name="T1" fmla="*/ 2 h 18"/>
                <a:gd name="T2" fmla="*/ 4 w 15"/>
                <a:gd name="T3" fmla="*/ 18 h 18"/>
                <a:gd name="T4" fmla="*/ 5 w 15"/>
                <a:gd name="T5" fmla="*/ 18 h 18"/>
                <a:gd name="T6" fmla="*/ 15 w 15"/>
                <a:gd name="T7" fmla="*/ 0 h 18"/>
                <a:gd name="T8" fmla="*/ 4 w 15"/>
                <a:gd name="T9" fmla="*/ 2 h 18"/>
                <a:gd name="T10" fmla="*/ 0 w 15"/>
                <a:gd name="T1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0" y="2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7" y="1"/>
                    <a:pt x="4" y="2"/>
                  </a:cubicBezTo>
                  <a:cubicBezTo>
                    <a:pt x="2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BC7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4" name="Freeform 47"/>
            <p:cNvSpPr>
              <a:spLocks/>
            </p:cNvSpPr>
            <p:nvPr/>
          </p:nvSpPr>
          <p:spPr bwMode="auto">
            <a:xfrm>
              <a:off x="7543801" y="2147888"/>
              <a:ext cx="495300" cy="703263"/>
            </a:xfrm>
            <a:custGeom>
              <a:avLst/>
              <a:gdLst>
                <a:gd name="T0" fmla="*/ 118 w 132"/>
                <a:gd name="T1" fmla="*/ 187 h 187"/>
                <a:gd name="T2" fmla="*/ 15 w 132"/>
                <a:gd name="T3" fmla="*/ 187 h 187"/>
                <a:gd name="T4" fmla="*/ 6 w 132"/>
                <a:gd name="T5" fmla="*/ 185 h 187"/>
                <a:gd name="T6" fmla="*/ 0 w 132"/>
                <a:gd name="T7" fmla="*/ 172 h 187"/>
                <a:gd name="T8" fmla="*/ 0 w 132"/>
                <a:gd name="T9" fmla="*/ 162 h 187"/>
                <a:gd name="T10" fmla="*/ 5 w 132"/>
                <a:gd name="T11" fmla="*/ 134 h 187"/>
                <a:gd name="T12" fmla="*/ 18 w 132"/>
                <a:gd name="T13" fmla="*/ 112 h 187"/>
                <a:gd name="T14" fmla="*/ 35 w 132"/>
                <a:gd name="T15" fmla="*/ 95 h 187"/>
                <a:gd name="T16" fmla="*/ 52 w 132"/>
                <a:gd name="T17" fmla="*/ 83 h 187"/>
                <a:gd name="T18" fmla="*/ 65 w 132"/>
                <a:gd name="T19" fmla="*/ 75 h 187"/>
                <a:gd name="T20" fmla="*/ 76 w 132"/>
                <a:gd name="T21" fmla="*/ 67 h 187"/>
                <a:gd name="T22" fmla="*/ 83 w 132"/>
                <a:gd name="T23" fmla="*/ 59 h 187"/>
                <a:gd name="T24" fmla="*/ 85 w 132"/>
                <a:gd name="T25" fmla="*/ 54 h 187"/>
                <a:gd name="T26" fmla="*/ 63 w 132"/>
                <a:gd name="T27" fmla="*/ 41 h 187"/>
                <a:gd name="T28" fmla="*/ 44 w 132"/>
                <a:gd name="T29" fmla="*/ 44 h 187"/>
                <a:gd name="T30" fmla="*/ 30 w 132"/>
                <a:gd name="T31" fmla="*/ 51 h 187"/>
                <a:gd name="T32" fmla="*/ 28 w 132"/>
                <a:gd name="T33" fmla="*/ 52 h 187"/>
                <a:gd name="T34" fmla="*/ 26 w 132"/>
                <a:gd name="T35" fmla="*/ 52 h 187"/>
                <a:gd name="T36" fmla="*/ 17 w 132"/>
                <a:gd name="T37" fmla="*/ 45 h 187"/>
                <a:gd name="T38" fmla="*/ 12 w 132"/>
                <a:gd name="T39" fmla="*/ 35 h 187"/>
                <a:gd name="T40" fmla="*/ 9 w 132"/>
                <a:gd name="T41" fmla="*/ 25 h 187"/>
                <a:gd name="T42" fmla="*/ 13 w 132"/>
                <a:gd name="T43" fmla="*/ 13 h 187"/>
                <a:gd name="T44" fmla="*/ 21 w 132"/>
                <a:gd name="T45" fmla="*/ 9 h 187"/>
                <a:gd name="T46" fmla="*/ 32 w 132"/>
                <a:gd name="T47" fmla="*/ 5 h 187"/>
                <a:gd name="T48" fmla="*/ 47 w 132"/>
                <a:gd name="T49" fmla="*/ 1 h 187"/>
                <a:gd name="T50" fmla="*/ 68 w 132"/>
                <a:gd name="T51" fmla="*/ 0 h 187"/>
                <a:gd name="T52" fmla="*/ 114 w 132"/>
                <a:gd name="T53" fmla="*/ 12 h 187"/>
                <a:gd name="T54" fmla="*/ 132 w 132"/>
                <a:gd name="T55" fmla="*/ 51 h 187"/>
                <a:gd name="T56" fmla="*/ 127 w 132"/>
                <a:gd name="T57" fmla="*/ 74 h 187"/>
                <a:gd name="T58" fmla="*/ 113 w 132"/>
                <a:gd name="T59" fmla="*/ 91 h 187"/>
                <a:gd name="T60" fmla="*/ 95 w 132"/>
                <a:gd name="T61" fmla="*/ 105 h 187"/>
                <a:gd name="T62" fmla="*/ 76 w 132"/>
                <a:gd name="T63" fmla="*/ 116 h 187"/>
                <a:gd name="T64" fmla="*/ 58 w 132"/>
                <a:gd name="T65" fmla="*/ 131 h 187"/>
                <a:gd name="T66" fmla="*/ 51 w 132"/>
                <a:gd name="T67" fmla="*/ 145 h 187"/>
                <a:gd name="T68" fmla="*/ 115 w 132"/>
                <a:gd name="T69" fmla="*/ 145 h 187"/>
                <a:gd name="T70" fmla="*/ 126 w 132"/>
                <a:gd name="T71" fmla="*/ 147 h 187"/>
                <a:gd name="T72" fmla="*/ 132 w 132"/>
                <a:gd name="T73" fmla="*/ 159 h 187"/>
                <a:gd name="T74" fmla="*/ 132 w 132"/>
                <a:gd name="T75" fmla="*/ 174 h 187"/>
                <a:gd name="T76" fmla="*/ 127 w 132"/>
                <a:gd name="T77" fmla="*/ 185 h 187"/>
                <a:gd name="T78" fmla="*/ 118 w 132"/>
                <a:gd name="T7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187">
                  <a:moveTo>
                    <a:pt x="118" y="187"/>
                  </a:moveTo>
                  <a:cubicBezTo>
                    <a:pt x="15" y="187"/>
                    <a:pt x="15" y="187"/>
                    <a:pt x="15" y="187"/>
                  </a:cubicBezTo>
                  <a:cubicBezTo>
                    <a:pt x="12" y="187"/>
                    <a:pt x="9" y="186"/>
                    <a:pt x="6" y="185"/>
                  </a:cubicBezTo>
                  <a:cubicBezTo>
                    <a:pt x="3" y="183"/>
                    <a:pt x="0" y="179"/>
                    <a:pt x="0" y="17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2"/>
                    <a:pt x="2" y="142"/>
                    <a:pt x="5" y="134"/>
                  </a:cubicBezTo>
                  <a:cubicBezTo>
                    <a:pt x="9" y="126"/>
                    <a:pt x="13" y="118"/>
                    <a:pt x="18" y="112"/>
                  </a:cubicBezTo>
                  <a:cubicBezTo>
                    <a:pt x="23" y="105"/>
                    <a:pt x="29" y="100"/>
                    <a:pt x="35" y="95"/>
                  </a:cubicBezTo>
                  <a:cubicBezTo>
                    <a:pt x="41" y="90"/>
                    <a:pt x="46" y="86"/>
                    <a:pt x="52" y="83"/>
                  </a:cubicBezTo>
                  <a:cubicBezTo>
                    <a:pt x="56" y="80"/>
                    <a:pt x="60" y="77"/>
                    <a:pt x="65" y="75"/>
                  </a:cubicBezTo>
                  <a:cubicBezTo>
                    <a:pt x="69" y="72"/>
                    <a:pt x="72" y="70"/>
                    <a:pt x="76" y="67"/>
                  </a:cubicBezTo>
                  <a:cubicBezTo>
                    <a:pt x="79" y="64"/>
                    <a:pt x="81" y="62"/>
                    <a:pt x="83" y="59"/>
                  </a:cubicBezTo>
                  <a:cubicBezTo>
                    <a:pt x="85" y="57"/>
                    <a:pt x="85" y="56"/>
                    <a:pt x="85" y="54"/>
                  </a:cubicBezTo>
                  <a:cubicBezTo>
                    <a:pt x="85" y="50"/>
                    <a:pt x="85" y="41"/>
                    <a:pt x="63" y="41"/>
                  </a:cubicBezTo>
                  <a:cubicBezTo>
                    <a:pt x="55" y="41"/>
                    <a:pt x="49" y="42"/>
                    <a:pt x="44" y="44"/>
                  </a:cubicBezTo>
                  <a:cubicBezTo>
                    <a:pt x="39" y="46"/>
                    <a:pt x="34" y="49"/>
                    <a:pt x="30" y="51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1" y="52"/>
                    <a:pt x="18" y="47"/>
                    <a:pt x="17" y="45"/>
                  </a:cubicBezTo>
                  <a:cubicBezTo>
                    <a:pt x="15" y="42"/>
                    <a:pt x="13" y="39"/>
                    <a:pt x="12" y="35"/>
                  </a:cubicBezTo>
                  <a:cubicBezTo>
                    <a:pt x="11" y="31"/>
                    <a:pt x="10" y="28"/>
                    <a:pt x="9" y="25"/>
                  </a:cubicBezTo>
                  <a:cubicBezTo>
                    <a:pt x="8" y="18"/>
                    <a:pt x="10" y="14"/>
                    <a:pt x="13" y="13"/>
                  </a:cubicBezTo>
                  <a:cubicBezTo>
                    <a:pt x="15" y="12"/>
                    <a:pt x="18" y="10"/>
                    <a:pt x="21" y="9"/>
                  </a:cubicBezTo>
                  <a:cubicBezTo>
                    <a:pt x="24" y="7"/>
                    <a:pt x="28" y="6"/>
                    <a:pt x="32" y="5"/>
                  </a:cubicBezTo>
                  <a:cubicBezTo>
                    <a:pt x="36" y="3"/>
                    <a:pt x="41" y="2"/>
                    <a:pt x="47" y="1"/>
                  </a:cubicBezTo>
                  <a:cubicBezTo>
                    <a:pt x="53" y="1"/>
                    <a:pt x="60" y="0"/>
                    <a:pt x="68" y="0"/>
                  </a:cubicBezTo>
                  <a:cubicBezTo>
                    <a:pt x="87" y="0"/>
                    <a:pt x="102" y="4"/>
                    <a:pt x="114" y="12"/>
                  </a:cubicBezTo>
                  <a:cubicBezTo>
                    <a:pt x="126" y="20"/>
                    <a:pt x="132" y="33"/>
                    <a:pt x="132" y="51"/>
                  </a:cubicBezTo>
                  <a:cubicBezTo>
                    <a:pt x="132" y="59"/>
                    <a:pt x="130" y="67"/>
                    <a:pt x="127" y="74"/>
                  </a:cubicBezTo>
                  <a:cubicBezTo>
                    <a:pt x="123" y="80"/>
                    <a:pt x="119" y="86"/>
                    <a:pt x="113" y="91"/>
                  </a:cubicBezTo>
                  <a:cubicBezTo>
                    <a:pt x="108" y="97"/>
                    <a:pt x="102" y="101"/>
                    <a:pt x="95" y="105"/>
                  </a:cubicBezTo>
                  <a:cubicBezTo>
                    <a:pt x="89" y="109"/>
                    <a:pt x="82" y="113"/>
                    <a:pt x="76" y="116"/>
                  </a:cubicBezTo>
                  <a:cubicBezTo>
                    <a:pt x="70" y="120"/>
                    <a:pt x="63" y="125"/>
                    <a:pt x="58" y="131"/>
                  </a:cubicBezTo>
                  <a:cubicBezTo>
                    <a:pt x="54" y="135"/>
                    <a:pt x="52" y="140"/>
                    <a:pt x="51" y="145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20" y="145"/>
                    <a:pt x="123" y="146"/>
                    <a:pt x="126" y="147"/>
                  </a:cubicBezTo>
                  <a:cubicBezTo>
                    <a:pt x="128" y="149"/>
                    <a:pt x="132" y="152"/>
                    <a:pt x="132" y="159"/>
                  </a:cubicBezTo>
                  <a:cubicBezTo>
                    <a:pt x="132" y="174"/>
                    <a:pt x="132" y="174"/>
                    <a:pt x="132" y="174"/>
                  </a:cubicBezTo>
                  <a:cubicBezTo>
                    <a:pt x="132" y="180"/>
                    <a:pt x="130" y="183"/>
                    <a:pt x="127" y="185"/>
                  </a:cubicBezTo>
                  <a:cubicBezTo>
                    <a:pt x="125" y="187"/>
                    <a:pt x="122" y="187"/>
                    <a:pt x="118" y="1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5" name="Freeform 48"/>
            <p:cNvSpPr>
              <a:spLocks noEditPoints="1"/>
            </p:cNvSpPr>
            <p:nvPr/>
          </p:nvSpPr>
          <p:spPr bwMode="auto">
            <a:xfrm>
              <a:off x="8193089" y="1790701"/>
              <a:ext cx="279400" cy="315913"/>
            </a:xfrm>
            <a:custGeom>
              <a:avLst/>
              <a:gdLst>
                <a:gd name="T0" fmla="*/ 64 w 74"/>
                <a:gd name="T1" fmla="*/ 46 h 84"/>
                <a:gd name="T2" fmla="*/ 63 w 74"/>
                <a:gd name="T3" fmla="*/ 28 h 84"/>
                <a:gd name="T4" fmla="*/ 22 w 74"/>
                <a:gd name="T5" fmla="*/ 0 h 84"/>
                <a:gd name="T6" fmla="*/ 8 w 74"/>
                <a:gd name="T7" fmla="*/ 28 h 84"/>
                <a:gd name="T8" fmla="*/ 23 w 74"/>
                <a:gd name="T9" fmla="*/ 46 h 84"/>
                <a:gd name="T10" fmla="*/ 23 w 74"/>
                <a:gd name="T11" fmla="*/ 46 h 84"/>
                <a:gd name="T12" fmla="*/ 41 w 74"/>
                <a:gd name="T13" fmla="*/ 66 h 84"/>
                <a:gd name="T14" fmla="*/ 41 w 74"/>
                <a:gd name="T15" fmla="*/ 69 h 84"/>
                <a:gd name="T16" fmla="*/ 44 w 74"/>
                <a:gd name="T17" fmla="*/ 72 h 84"/>
                <a:gd name="T18" fmla="*/ 43 w 74"/>
                <a:gd name="T19" fmla="*/ 75 h 84"/>
                <a:gd name="T20" fmla="*/ 47 w 74"/>
                <a:gd name="T21" fmla="*/ 78 h 84"/>
                <a:gd name="T22" fmla="*/ 46 w 74"/>
                <a:gd name="T23" fmla="*/ 81 h 84"/>
                <a:gd name="T24" fmla="*/ 52 w 74"/>
                <a:gd name="T25" fmla="*/ 84 h 84"/>
                <a:gd name="T26" fmla="*/ 71 w 74"/>
                <a:gd name="T27" fmla="*/ 84 h 84"/>
                <a:gd name="T28" fmla="*/ 73 w 74"/>
                <a:gd name="T29" fmla="*/ 81 h 84"/>
                <a:gd name="T30" fmla="*/ 70 w 74"/>
                <a:gd name="T31" fmla="*/ 78 h 84"/>
                <a:gd name="T32" fmla="*/ 71 w 74"/>
                <a:gd name="T33" fmla="*/ 75 h 84"/>
                <a:gd name="T34" fmla="*/ 67 w 74"/>
                <a:gd name="T35" fmla="*/ 72 h 84"/>
                <a:gd name="T36" fmla="*/ 68 w 74"/>
                <a:gd name="T37" fmla="*/ 69 h 84"/>
                <a:gd name="T38" fmla="*/ 65 w 74"/>
                <a:gd name="T39" fmla="*/ 66 h 84"/>
                <a:gd name="T40" fmla="*/ 64 w 74"/>
                <a:gd name="T41" fmla="*/ 46 h 84"/>
                <a:gd name="T42" fmla="*/ 53 w 74"/>
                <a:gd name="T43" fmla="*/ 65 h 84"/>
                <a:gd name="T44" fmla="*/ 51 w 74"/>
                <a:gd name="T45" fmla="*/ 65 h 84"/>
                <a:gd name="T46" fmla="*/ 45 w 74"/>
                <a:gd name="T47" fmla="*/ 51 h 84"/>
                <a:gd name="T48" fmla="*/ 46 w 74"/>
                <a:gd name="T49" fmla="*/ 51 h 84"/>
                <a:gd name="T50" fmla="*/ 46 w 74"/>
                <a:gd name="T51" fmla="*/ 51 h 84"/>
                <a:gd name="T52" fmla="*/ 47 w 74"/>
                <a:gd name="T53" fmla="*/ 51 h 84"/>
                <a:gd name="T54" fmla="*/ 53 w 74"/>
                <a:gd name="T55" fmla="*/ 65 h 84"/>
                <a:gd name="T56" fmla="*/ 60 w 74"/>
                <a:gd name="T57" fmla="*/ 44 h 84"/>
                <a:gd name="T58" fmla="*/ 60 w 74"/>
                <a:gd name="T59" fmla="*/ 44 h 84"/>
                <a:gd name="T60" fmla="*/ 61 w 74"/>
                <a:gd name="T61" fmla="*/ 65 h 84"/>
                <a:gd name="T62" fmla="*/ 58 w 74"/>
                <a:gd name="T63" fmla="*/ 65 h 84"/>
                <a:gd name="T64" fmla="*/ 51 w 74"/>
                <a:gd name="T65" fmla="*/ 51 h 84"/>
                <a:gd name="T66" fmla="*/ 51 w 74"/>
                <a:gd name="T67" fmla="*/ 51 h 84"/>
                <a:gd name="T68" fmla="*/ 48 w 74"/>
                <a:gd name="T69" fmla="*/ 30 h 84"/>
                <a:gd name="T70" fmla="*/ 47 w 74"/>
                <a:gd name="T71" fmla="*/ 29 h 84"/>
                <a:gd name="T72" fmla="*/ 46 w 74"/>
                <a:gd name="T73" fmla="*/ 30 h 84"/>
                <a:gd name="T74" fmla="*/ 48 w 74"/>
                <a:gd name="T75" fmla="*/ 45 h 84"/>
                <a:gd name="T76" fmla="*/ 44 w 74"/>
                <a:gd name="T77" fmla="*/ 36 h 84"/>
                <a:gd name="T78" fmla="*/ 43 w 74"/>
                <a:gd name="T79" fmla="*/ 35 h 84"/>
                <a:gd name="T80" fmla="*/ 42 w 74"/>
                <a:gd name="T81" fmla="*/ 36 h 84"/>
                <a:gd name="T82" fmla="*/ 47 w 74"/>
                <a:gd name="T83" fmla="*/ 47 h 84"/>
                <a:gd name="T84" fmla="*/ 44 w 74"/>
                <a:gd name="T85" fmla="*/ 46 h 84"/>
                <a:gd name="T86" fmla="*/ 41 w 74"/>
                <a:gd name="T87" fmla="*/ 47 h 84"/>
                <a:gd name="T88" fmla="*/ 36 w 74"/>
                <a:gd name="T89" fmla="*/ 36 h 84"/>
                <a:gd name="T90" fmla="*/ 35 w 74"/>
                <a:gd name="T91" fmla="*/ 35 h 84"/>
                <a:gd name="T92" fmla="*/ 34 w 74"/>
                <a:gd name="T93" fmla="*/ 36 h 84"/>
                <a:gd name="T94" fmla="*/ 38 w 74"/>
                <a:gd name="T95" fmla="*/ 45 h 84"/>
                <a:gd name="T96" fmla="*/ 26 w 74"/>
                <a:gd name="T97" fmla="*/ 30 h 84"/>
                <a:gd name="T98" fmla="*/ 25 w 74"/>
                <a:gd name="T99" fmla="*/ 29 h 84"/>
                <a:gd name="T100" fmla="*/ 24 w 74"/>
                <a:gd name="T101" fmla="*/ 30 h 84"/>
                <a:gd name="T102" fmla="*/ 41 w 74"/>
                <a:gd name="T103" fmla="*/ 51 h 84"/>
                <a:gd name="T104" fmla="*/ 41 w 74"/>
                <a:gd name="T105" fmla="*/ 51 h 84"/>
                <a:gd name="T106" fmla="*/ 47 w 74"/>
                <a:gd name="T107" fmla="*/ 65 h 84"/>
                <a:gd name="T108" fmla="*/ 44 w 74"/>
                <a:gd name="T109" fmla="*/ 65 h 84"/>
                <a:gd name="T110" fmla="*/ 25 w 74"/>
                <a:gd name="T111" fmla="*/ 44 h 84"/>
                <a:gd name="T112" fmla="*/ 25 w 74"/>
                <a:gd name="T113" fmla="*/ 44 h 84"/>
                <a:gd name="T114" fmla="*/ 25 w 74"/>
                <a:gd name="T115" fmla="*/ 44 h 84"/>
                <a:gd name="T116" fmla="*/ 12 w 74"/>
                <a:gd name="T117" fmla="*/ 28 h 84"/>
                <a:gd name="T118" fmla="*/ 24 w 74"/>
                <a:gd name="T119" fmla="*/ 5 h 84"/>
                <a:gd name="T120" fmla="*/ 58 w 74"/>
                <a:gd name="T121" fmla="*/ 28 h 84"/>
                <a:gd name="T122" fmla="*/ 60 w 74"/>
                <a:gd name="T12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" h="84">
                  <a:moveTo>
                    <a:pt x="64" y="46"/>
                  </a:moveTo>
                  <a:cubicBezTo>
                    <a:pt x="66" y="42"/>
                    <a:pt x="66" y="35"/>
                    <a:pt x="63" y="28"/>
                  </a:cubicBezTo>
                  <a:cubicBezTo>
                    <a:pt x="55" y="13"/>
                    <a:pt x="37" y="0"/>
                    <a:pt x="22" y="0"/>
                  </a:cubicBezTo>
                  <a:cubicBezTo>
                    <a:pt x="7" y="0"/>
                    <a:pt x="0" y="13"/>
                    <a:pt x="8" y="28"/>
                  </a:cubicBezTo>
                  <a:cubicBezTo>
                    <a:pt x="11" y="35"/>
                    <a:pt x="17" y="42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36" y="56"/>
                    <a:pt x="41" y="66"/>
                  </a:cubicBezTo>
                  <a:cubicBezTo>
                    <a:pt x="40" y="67"/>
                    <a:pt x="40" y="67"/>
                    <a:pt x="41" y="69"/>
                  </a:cubicBezTo>
                  <a:cubicBezTo>
                    <a:pt x="41" y="70"/>
                    <a:pt x="42" y="71"/>
                    <a:pt x="44" y="72"/>
                  </a:cubicBezTo>
                  <a:cubicBezTo>
                    <a:pt x="43" y="72"/>
                    <a:pt x="43" y="73"/>
                    <a:pt x="43" y="75"/>
                  </a:cubicBezTo>
                  <a:cubicBezTo>
                    <a:pt x="44" y="76"/>
                    <a:pt x="45" y="77"/>
                    <a:pt x="47" y="78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7" y="83"/>
                    <a:pt x="50" y="84"/>
                    <a:pt x="52" y="84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3" y="84"/>
                    <a:pt x="74" y="83"/>
                    <a:pt x="73" y="81"/>
                  </a:cubicBezTo>
                  <a:cubicBezTo>
                    <a:pt x="73" y="79"/>
                    <a:pt x="72" y="78"/>
                    <a:pt x="70" y="78"/>
                  </a:cubicBezTo>
                  <a:cubicBezTo>
                    <a:pt x="71" y="77"/>
                    <a:pt x="71" y="76"/>
                    <a:pt x="71" y="75"/>
                  </a:cubicBezTo>
                  <a:cubicBezTo>
                    <a:pt x="70" y="73"/>
                    <a:pt x="69" y="72"/>
                    <a:pt x="67" y="72"/>
                  </a:cubicBezTo>
                  <a:cubicBezTo>
                    <a:pt x="68" y="71"/>
                    <a:pt x="68" y="70"/>
                    <a:pt x="68" y="69"/>
                  </a:cubicBezTo>
                  <a:cubicBezTo>
                    <a:pt x="67" y="67"/>
                    <a:pt x="66" y="67"/>
                    <a:pt x="65" y="66"/>
                  </a:cubicBezTo>
                  <a:cubicBezTo>
                    <a:pt x="61" y="56"/>
                    <a:pt x="64" y="46"/>
                    <a:pt x="64" y="46"/>
                  </a:cubicBezTo>
                  <a:close/>
                  <a:moveTo>
                    <a:pt x="53" y="65"/>
                  </a:moveTo>
                  <a:cubicBezTo>
                    <a:pt x="51" y="65"/>
                    <a:pt x="51" y="65"/>
                    <a:pt x="51" y="65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lnTo>
                    <a:pt x="53" y="65"/>
                  </a:ln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57" y="54"/>
                    <a:pt x="61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7" y="29"/>
                    <a:pt x="47" y="29"/>
                  </a:cubicBezTo>
                  <a:cubicBezTo>
                    <a:pt x="46" y="29"/>
                    <a:pt x="46" y="29"/>
                    <a:pt x="46" y="3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5"/>
                    <a:pt x="43" y="35"/>
                  </a:cubicBezTo>
                  <a:cubicBezTo>
                    <a:pt x="42" y="35"/>
                    <a:pt x="42" y="36"/>
                    <a:pt x="42" y="3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6" y="47"/>
                    <a:pt x="45" y="46"/>
                    <a:pt x="44" y="46"/>
                  </a:cubicBezTo>
                  <a:cubicBezTo>
                    <a:pt x="43" y="46"/>
                    <a:pt x="42" y="47"/>
                    <a:pt x="41" y="4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5"/>
                    <a:pt x="35" y="35"/>
                  </a:cubicBezTo>
                  <a:cubicBezTo>
                    <a:pt x="34" y="35"/>
                    <a:pt x="34" y="36"/>
                    <a:pt x="34" y="3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9"/>
                    <a:pt x="25" y="29"/>
                    <a:pt x="25" y="29"/>
                  </a:cubicBezTo>
                  <a:cubicBezTo>
                    <a:pt x="24" y="29"/>
                    <a:pt x="24" y="30"/>
                    <a:pt x="24" y="3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38" y="54"/>
                    <a:pt x="26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19" y="39"/>
                    <a:pt x="14" y="34"/>
                    <a:pt x="12" y="28"/>
                  </a:cubicBezTo>
                  <a:cubicBezTo>
                    <a:pt x="6" y="15"/>
                    <a:pt x="11" y="5"/>
                    <a:pt x="24" y="5"/>
                  </a:cubicBezTo>
                  <a:cubicBezTo>
                    <a:pt x="37" y="5"/>
                    <a:pt x="52" y="15"/>
                    <a:pt x="58" y="28"/>
                  </a:cubicBezTo>
                  <a:cubicBezTo>
                    <a:pt x="61" y="34"/>
                    <a:pt x="62" y="39"/>
                    <a:pt x="60" y="44"/>
                  </a:cubicBezTo>
                  <a:close/>
                </a:path>
              </a:pathLst>
            </a:custGeom>
            <a:solidFill>
              <a:srgbClr val="CD4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6" name="Freeform 49"/>
            <p:cNvSpPr>
              <a:spLocks/>
            </p:cNvSpPr>
            <p:nvPr/>
          </p:nvSpPr>
          <p:spPr bwMode="auto">
            <a:xfrm>
              <a:off x="8396289" y="2111376"/>
              <a:ext cx="68263" cy="25400"/>
            </a:xfrm>
            <a:custGeom>
              <a:avLst/>
              <a:gdLst>
                <a:gd name="T0" fmla="*/ 10 w 18"/>
                <a:gd name="T1" fmla="*/ 7 h 7"/>
                <a:gd name="T2" fmla="*/ 12 w 18"/>
                <a:gd name="T3" fmla="*/ 7 h 7"/>
                <a:gd name="T4" fmla="*/ 16 w 18"/>
                <a:gd name="T5" fmla="*/ 0 h 7"/>
                <a:gd name="T6" fmla="*/ 0 w 18"/>
                <a:gd name="T7" fmla="*/ 0 h 7"/>
                <a:gd name="T8" fmla="*/ 10 w 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0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8" y="4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7"/>
                    <a:pt x="10" y="7"/>
                  </a:cubicBezTo>
                  <a:close/>
                </a:path>
              </a:pathLst>
            </a:custGeom>
            <a:solidFill>
              <a:srgbClr val="CD4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7" name="Freeform 50"/>
            <p:cNvSpPr>
              <a:spLocks/>
            </p:cNvSpPr>
            <p:nvPr/>
          </p:nvSpPr>
          <p:spPr bwMode="auto">
            <a:xfrm>
              <a:off x="8329614" y="1919288"/>
              <a:ext cx="22225" cy="14288"/>
            </a:xfrm>
            <a:custGeom>
              <a:avLst/>
              <a:gdLst>
                <a:gd name="T0" fmla="*/ 4 w 6"/>
                <a:gd name="T1" fmla="*/ 0 h 4"/>
                <a:gd name="T2" fmla="*/ 1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5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5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D4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8" name="Freeform 51"/>
            <p:cNvSpPr>
              <a:spLocks/>
            </p:cNvSpPr>
            <p:nvPr/>
          </p:nvSpPr>
          <p:spPr bwMode="auto">
            <a:xfrm>
              <a:off x="8294689" y="1900238"/>
              <a:ext cx="68263" cy="3175"/>
            </a:xfrm>
            <a:custGeom>
              <a:avLst/>
              <a:gdLst>
                <a:gd name="T0" fmla="*/ 17 w 18"/>
                <a:gd name="T1" fmla="*/ 0 h 1"/>
                <a:gd name="T2" fmla="*/ 0 w 18"/>
                <a:gd name="T3" fmla="*/ 0 h 1"/>
                <a:gd name="T4" fmla="*/ 0 w 18"/>
                <a:gd name="T5" fmla="*/ 1 h 1"/>
                <a:gd name="T6" fmla="*/ 1 w 18"/>
                <a:gd name="T7" fmla="*/ 1 h 1"/>
                <a:gd name="T8" fmla="*/ 18 w 18"/>
                <a:gd name="T9" fmla="*/ 1 h 1"/>
                <a:gd name="T10" fmla="*/ 18 w 18"/>
                <a:gd name="T11" fmla="*/ 1 h 1"/>
                <a:gd name="T12" fmla="*/ 17 w 18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D4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9" name="Freeform 52"/>
            <p:cNvSpPr>
              <a:spLocks noEditPoints="1"/>
            </p:cNvSpPr>
            <p:nvPr/>
          </p:nvSpPr>
          <p:spPr bwMode="auto">
            <a:xfrm>
              <a:off x="7007226" y="2216151"/>
              <a:ext cx="401638" cy="338138"/>
            </a:xfrm>
            <a:custGeom>
              <a:avLst/>
              <a:gdLst>
                <a:gd name="T0" fmla="*/ 102 w 107"/>
                <a:gd name="T1" fmla="*/ 26 h 90"/>
                <a:gd name="T2" fmla="*/ 96 w 107"/>
                <a:gd name="T3" fmla="*/ 16 h 90"/>
                <a:gd name="T4" fmla="*/ 72 w 107"/>
                <a:gd name="T5" fmla="*/ 3 h 90"/>
                <a:gd name="T6" fmla="*/ 62 w 107"/>
                <a:gd name="T7" fmla="*/ 2 h 90"/>
                <a:gd name="T8" fmla="*/ 47 w 107"/>
                <a:gd name="T9" fmla="*/ 1 h 90"/>
                <a:gd name="T10" fmla="*/ 27 w 107"/>
                <a:gd name="T11" fmla="*/ 4 h 90"/>
                <a:gd name="T12" fmla="*/ 4 w 107"/>
                <a:gd name="T13" fmla="*/ 25 h 90"/>
                <a:gd name="T14" fmla="*/ 4 w 107"/>
                <a:gd name="T15" fmla="*/ 42 h 90"/>
                <a:gd name="T16" fmla="*/ 15 w 107"/>
                <a:gd name="T17" fmla="*/ 58 h 90"/>
                <a:gd name="T18" fmla="*/ 37 w 107"/>
                <a:gd name="T19" fmla="*/ 74 h 90"/>
                <a:gd name="T20" fmla="*/ 46 w 107"/>
                <a:gd name="T21" fmla="*/ 75 h 90"/>
                <a:gd name="T22" fmla="*/ 59 w 107"/>
                <a:gd name="T23" fmla="*/ 90 h 90"/>
                <a:gd name="T24" fmla="*/ 76 w 107"/>
                <a:gd name="T25" fmla="*/ 83 h 90"/>
                <a:gd name="T26" fmla="*/ 102 w 107"/>
                <a:gd name="T27" fmla="*/ 61 h 90"/>
                <a:gd name="T28" fmla="*/ 47 w 107"/>
                <a:gd name="T29" fmla="*/ 65 h 90"/>
                <a:gd name="T30" fmla="*/ 62 w 107"/>
                <a:gd name="T31" fmla="*/ 59 h 90"/>
                <a:gd name="T32" fmla="*/ 47 w 107"/>
                <a:gd name="T33" fmla="*/ 67 h 90"/>
                <a:gd name="T34" fmla="*/ 92 w 107"/>
                <a:gd name="T35" fmla="*/ 58 h 90"/>
                <a:gd name="T36" fmla="*/ 66 w 107"/>
                <a:gd name="T37" fmla="*/ 65 h 90"/>
                <a:gd name="T38" fmla="*/ 79 w 107"/>
                <a:gd name="T39" fmla="*/ 56 h 90"/>
                <a:gd name="T40" fmla="*/ 71 w 107"/>
                <a:gd name="T41" fmla="*/ 48 h 90"/>
                <a:gd name="T42" fmla="*/ 65 w 107"/>
                <a:gd name="T43" fmla="*/ 34 h 90"/>
                <a:gd name="T44" fmla="*/ 68 w 107"/>
                <a:gd name="T45" fmla="*/ 53 h 90"/>
                <a:gd name="T46" fmla="*/ 42 w 107"/>
                <a:gd name="T47" fmla="*/ 62 h 90"/>
                <a:gd name="T48" fmla="*/ 37 w 107"/>
                <a:gd name="T49" fmla="*/ 66 h 90"/>
                <a:gd name="T50" fmla="*/ 30 w 107"/>
                <a:gd name="T51" fmla="*/ 59 h 90"/>
                <a:gd name="T52" fmla="*/ 33 w 107"/>
                <a:gd name="T53" fmla="*/ 55 h 90"/>
                <a:gd name="T54" fmla="*/ 28 w 107"/>
                <a:gd name="T55" fmla="*/ 52 h 90"/>
                <a:gd name="T56" fmla="*/ 25 w 107"/>
                <a:gd name="T57" fmla="*/ 39 h 90"/>
                <a:gd name="T58" fmla="*/ 22 w 107"/>
                <a:gd name="T59" fmla="*/ 53 h 90"/>
                <a:gd name="T60" fmla="*/ 12 w 107"/>
                <a:gd name="T61" fmla="*/ 43 h 90"/>
                <a:gd name="T62" fmla="*/ 11 w 107"/>
                <a:gd name="T63" fmla="*/ 28 h 90"/>
                <a:gd name="T64" fmla="*/ 27 w 107"/>
                <a:gd name="T65" fmla="*/ 19 h 90"/>
                <a:gd name="T66" fmla="*/ 14 w 107"/>
                <a:gd name="T67" fmla="*/ 22 h 90"/>
                <a:gd name="T68" fmla="*/ 27 w 107"/>
                <a:gd name="T69" fmla="*/ 12 h 90"/>
                <a:gd name="T70" fmla="*/ 43 w 107"/>
                <a:gd name="T71" fmla="*/ 8 h 90"/>
                <a:gd name="T72" fmla="*/ 50 w 107"/>
                <a:gd name="T73" fmla="*/ 16 h 90"/>
                <a:gd name="T74" fmla="*/ 45 w 107"/>
                <a:gd name="T75" fmla="*/ 21 h 90"/>
                <a:gd name="T76" fmla="*/ 34 w 107"/>
                <a:gd name="T77" fmla="*/ 34 h 90"/>
                <a:gd name="T78" fmla="*/ 44 w 107"/>
                <a:gd name="T79" fmla="*/ 32 h 90"/>
                <a:gd name="T80" fmla="*/ 47 w 107"/>
                <a:gd name="T81" fmla="*/ 37 h 90"/>
                <a:gd name="T82" fmla="*/ 49 w 107"/>
                <a:gd name="T83" fmla="*/ 26 h 90"/>
                <a:gd name="T84" fmla="*/ 50 w 107"/>
                <a:gd name="T85" fmla="*/ 25 h 90"/>
                <a:gd name="T86" fmla="*/ 53 w 107"/>
                <a:gd name="T87" fmla="*/ 9 h 90"/>
                <a:gd name="T88" fmla="*/ 58 w 107"/>
                <a:gd name="T89" fmla="*/ 9 h 90"/>
                <a:gd name="T90" fmla="*/ 68 w 107"/>
                <a:gd name="T91" fmla="*/ 10 h 90"/>
                <a:gd name="T92" fmla="*/ 85 w 107"/>
                <a:gd name="T93" fmla="*/ 16 h 90"/>
                <a:gd name="T94" fmla="*/ 93 w 107"/>
                <a:gd name="T95" fmla="*/ 25 h 90"/>
                <a:gd name="T96" fmla="*/ 91 w 107"/>
                <a:gd name="T97" fmla="*/ 25 h 90"/>
                <a:gd name="T98" fmla="*/ 96 w 107"/>
                <a:gd name="T99" fmla="*/ 34 h 90"/>
                <a:gd name="T100" fmla="*/ 93 w 107"/>
                <a:gd name="T101" fmla="*/ 42 h 90"/>
                <a:gd name="T102" fmla="*/ 81 w 107"/>
                <a:gd name="T103" fmla="*/ 26 h 90"/>
                <a:gd name="T104" fmla="*/ 82 w 107"/>
                <a:gd name="T105" fmla="*/ 42 h 90"/>
                <a:gd name="T106" fmla="*/ 94 w 107"/>
                <a:gd name="T107" fmla="*/ 51 h 90"/>
                <a:gd name="T108" fmla="*/ 96 w 107"/>
                <a:gd name="T109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" h="90">
                  <a:moveTo>
                    <a:pt x="106" y="45"/>
                  </a:moveTo>
                  <a:cubicBezTo>
                    <a:pt x="105" y="43"/>
                    <a:pt x="105" y="43"/>
                    <a:pt x="105" y="40"/>
                  </a:cubicBezTo>
                  <a:cubicBezTo>
                    <a:pt x="105" y="36"/>
                    <a:pt x="105" y="30"/>
                    <a:pt x="102" y="26"/>
                  </a:cubicBezTo>
                  <a:cubicBezTo>
                    <a:pt x="101" y="26"/>
                    <a:pt x="101" y="26"/>
                    <a:pt x="101" y="25"/>
                  </a:cubicBezTo>
                  <a:cubicBezTo>
                    <a:pt x="101" y="23"/>
                    <a:pt x="101" y="21"/>
                    <a:pt x="99" y="19"/>
                  </a:cubicBezTo>
                  <a:cubicBezTo>
                    <a:pt x="98" y="18"/>
                    <a:pt x="97" y="17"/>
                    <a:pt x="96" y="16"/>
                  </a:cubicBezTo>
                  <a:cubicBezTo>
                    <a:pt x="95" y="14"/>
                    <a:pt x="93" y="13"/>
                    <a:pt x="91" y="10"/>
                  </a:cubicBezTo>
                  <a:cubicBezTo>
                    <a:pt x="87" y="5"/>
                    <a:pt x="80" y="5"/>
                    <a:pt x="79" y="5"/>
                  </a:cubicBezTo>
                  <a:cubicBezTo>
                    <a:pt x="78" y="5"/>
                    <a:pt x="75" y="4"/>
                    <a:pt x="72" y="3"/>
                  </a:cubicBezTo>
                  <a:cubicBezTo>
                    <a:pt x="70" y="2"/>
                    <a:pt x="68" y="2"/>
                    <a:pt x="66" y="2"/>
                  </a:cubicBezTo>
                  <a:cubicBezTo>
                    <a:pt x="65" y="2"/>
                    <a:pt x="64" y="2"/>
                    <a:pt x="63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0" y="0"/>
                    <a:pt x="57" y="0"/>
                    <a:pt x="53" y="0"/>
                  </a:cubicBezTo>
                  <a:cubicBezTo>
                    <a:pt x="51" y="0"/>
                    <a:pt x="50" y="1"/>
                    <a:pt x="49" y="2"/>
                  </a:cubicBezTo>
                  <a:cubicBezTo>
                    <a:pt x="48" y="2"/>
                    <a:pt x="48" y="2"/>
                    <a:pt x="47" y="1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37" y="0"/>
                    <a:pt x="31" y="2"/>
                    <a:pt x="29" y="4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0" y="4"/>
                    <a:pt x="14" y="10"/>
                    <a:pt x="10" y="15"/>
                  </a:cubicBezTo>
                  <a:cubicBezTo>
                    <a:pt x="9" y="15"/>
                    <a:pt x="9" y="16"/>
                    <a:pt x="8" y="16"/>
                  </a:cubicBezTo>
                  <a:cubicBezTo>
                    <a:pt x="6" y="18"/>
                    <a:pt x="3" y="21"/>
                    <a:pt x="4" y="25"/>
                  </a:cubicBezTo>
                  <a:cubicBezTo>
                    <a:pt x="3" y="26"/>
                    <a:pt x="3" y="27"/>
                    <a:pt x="2" y="29"/>
                  </a:cubicBezTo>
                  <a:cubicBezTo>
                    <a:pt x="0" y="34"/>
                    <a:pt x="2" y="39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3"/>
                    <a:pt x="4" y="45"/>
                    <a:pt x="5" y="47"/>
                  </a:cubicBezTo>
                  <a:cubicBezTo>
                    <a:pt x="6" y="49"/>
                    <a:pt x="7" y="52"/>
                    <a:pt x="9" y="54"/>
                  </a:cubicBezTo>
                  <a:cubicBezTo>
                    <a:pt x="10" y="55"/>
                    <a:pt x="12" y="56"/>
                    <a:pt x="15" y="58"/>
                  </a:cubicBezTo>
                  <a:cubicBezTo>
                    <a:pt x="17" y="59"/>
                    <a:pt x="21" y="62"/>
                    <a:pt x="22" y="63"/>
                  </a:cubicBezTo>
                  <a:cubicBezTo>
                    <a:pt x="23" y="65"/>
                    <a:pt x="25" y="70"/>
                    <a:pt x="31" y="73"/>
                  </a:cubicBezTo>
                  <a:cubicBezTo>
                    <a:pt x="33" y="74"/>
                    <a:pt x="35" y="74"/>
                    <a:pt x="37" y="74"/>
                  </a:cubicBezTo>
                  <a:cubicBezTo>
                    <a:pt x="38" y="74"/>
                    <a:pt x="38" y="74"/>
                    <a:pt x="39" y="74"/>
                  </a:cubicBezTo>
                  <a:cubicBezTo>
                    <a:pt x="40" y="74"/>
                    <a:pt x="40" y="74"/>
                    <a:pt x="41" y="74"/>
                  </a:cubicBezTo>
                  <a:cubicBezTo>
                    <a:pt x="42" y="74"/>
                    <a:pt x="44" y="75"/>
                    <a:pt x="46" y="75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7"/>
                    <a:pt x="52" y="87"/>
                    <a:pt x="52" y="88"/>
                  </a:cubicBezTo>
                  <a:cubicBezTo>
                    <a:pt x="54" y="89"/>
                    <a:pt x="57" y="90"/>
                    <a:pt x="59" y="90"/>
                  </a:cubicBezTo>
                  <a:cubicBezTo>
                    <a:pt x="62" y="90"/>
                    <a:pt x="71" y="90"/>
                    <a:pt x="72" y="85"/>
                  </a:cubicBezTo>
                  <a:cubicBezTo>
                    <a:pt x="72" y="84"/>
                    <a:pt x="72" y="84"/>
                    <a:pt x="72" y="83"/>
                  </a:cubicBezTo>
                  <a:cubicBezTo>
                    <a:pt x="73" y="83"/>
                    <a:pt x="75" y="83"/>
                    <a:pt x="76" y="83"/>
                  </a:cubicBezTo>
                  <a:cubicBezTo>
                    <a:pt x="79" y="83"/>
                    <a:pt x="82" y="83"/>
                    <a:pt x="84" y="82"/>
                  </a:cubicBezTo>
                  <a:cubicBezTo>
                    <a:pt x="91" y="81"/>
                    <a:pt x="93" y="72"/>
                    <a:pt x="94" y="66"/>
                  </a:cubicBezTo>
                  <a:cubicBezTo>
                    <a:pt x="96" y="65"/>
                    <a:pt x="100" y="64"/>
                    <a:pt x="102" y="61"/>
                  </a:cubicBezTo>
                  <a:cubicBezTo>
                    <a:pt x="105" y="58"/>
                    <a:pt x="105" y="55"/>
                    <a:pt x="105" y="52"/>
                  </a:cubicBezTo>
                  <a:cubicBezTo>
                    <a:pt x="106" y="51"/>
                    <a:pt x="107" y="48"/>
                    <a:pt x="106" y="45"/>
                  </a:cubicBezTo>
                  <a:close/>
                  <a:moveTo>
                    <a:pt x="47" y="65"/>
                  </a:moveTo>
                  <a:cubicBezTo>
                    <a:pt x="49" y="62"/>
                    <a:pt x="53" y="60"/>
                    <a:pt x="57" y="59"/>
                  </a:cubicBezTo>
                  <a:cubicBezTo>
                    <a:pt x="58" y="59"/>
                    <a:pt x="59" y="59"/>
                    <a:pt x="61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1" y="61"/>
                    <a:pt x="60" y="64"/>
                    <a:pt x="61" y="66"/>
                  </a:cubicBezTo>
                  <a:cubicBezTo>
                    <a:pt x="57" y="67"/>
                    <a:pt x="53" y="69"/>
                    <a:pt x="50" y="68"/>
                  </a:cubicBezTo>
                  <a:cubicBezTo>
                    <a:pt x="49" y="68"/>
                    <a:pt x="48" y="67"/>
                    <a:pt x="47" y="67"/>
                  </a:cubicBezTo>
                  <a:cubicBezTo>
                    <a:pt x="47" y="66"/>
                    <a:pt x="47" y="66"/>
                    <a:pt x="47" y="65"/>
                  </a:cubicBezTo>
                  <a:close/>
                  <a:moveTo>
                    <a:pt x="96" y="56"/>
                  </a:moveTo>
                  <a:cubicBezTo>
                    <a:pt x="95" y="57"/>
                    <a:pt x="93" y="58"/>
                    <a:pt x="92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85" y="57"/>
                    <a:pt x="79" y="60"/>
                    <a:pt x="73" y="62"/>
                  </a:cubicBezTo>
                  <a:cubicBezTo>
                    <a:pt x="70" y="63"/>
                    <a:pt x="68" y="64"/>
                    <a:pt x="66" y="65"/>
                  </a:cubicBezTo>
                  <a:cubicBezTo>
                    <a:pt x="66" y="63"/>
                    <a:pt x="67" y="61"/>
                    <a:pt x="68" y="60"/>
                  </a:cubicBezTo>
                  <a:cubicBezTo>
                    <a:pt x="69" y="59"/>
                    <a:pt x="71" y="59"/>
                    <a:pt x="72" y="59"/>
                  </a:cubicBezTo>
                  <a:cubicBezTo>
                    <a:pt x="75" y="58"/>
                    <a:pt x="77" y="58"/>
                    <a:pt x="79" y="56"/>
                  </a:cubicBezTo>
                  <a:cubicBezTo>
                    <a:pt x="81" y="54"/>
                    <a:pt x="81" y="53"/>
                    <a:pt x="80" y="52"/>
                  </a:cubicBezTo>
                  <a:cubicBezTo>
                    <a:pt x="79" y="49"/>
                    <a:pt x="76" y="49"/>
                    <a:pt x="73" y="49"/>
                  </a:cubicBezTo>
                  <a:cubicBezTo>
                    <a:pt x="72" y="48"/>
                    <a:pt x="71" y="48"/>
                    <a:pt x="71" y="48"/>
                  </a:cubicBezTo>
                  <a:cubicBezTo>
                    <a:pt x="67" y="46"/>
                    <a:pt x="67" y="44"/>
                    <a:pt x="68" y="40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5"/>
                    <a:pt x="67" y="34"/>
                    <a:pt x="65" y="34"/>
                  </a:cubicBezTo>
                  <a:cubicBezTo>
                    <a:pt x="64" y="34"/>
                    <a:pt x="62" y="35"/>
                    <a:pt x="62" y="37"/>
                  </a:cubicBezTo>
                  <a:cubicBezTo>
                    <a:pt x="62" y="37"/>
                    <a:pt x="62" y="38"/>
                    <a:pt x="62" y="39"/>
                  </a:cubicBezTo>
                  <a:cubicBezTo>
                    <a:pt x="62" y="44"/>
                    <a:pt x="61" y="49"/>
                    <a:pt x="68" y="53"/>
                  </a:cubicBezTo>
                  <a:cubicBezTo>
                    <a:pt x="67" y="54"/>
                    <a:pt x="63" y="54"/>
                    <a:pt x="61" y="54"/>
                  </a:cubicBezTo>
                  <a:cubicBezTo>
                    <a:pt x="59" y="54"/>
                    <a:pt x="57" y="54"/>
                    <a:pt x="56" y="54"/>
                  </a:cubicBezTo>
                  <a:cubicBezTo>
                    <a:pt x="55" y="54"/>
                    <a:pt x="46" y="56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5"/>
                    <a:pt x="38" y="66"/>
                    <a:pt x="37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6" y="66"/>
                    <a:pt x="34" y="65"/>
                  </a:cubicBezTo>
                  <a:cubicBezTo>
                    <a:pt x="31" y="64"/>
                    <a:pt x="30" y="61"/>
                    <a:pt x="30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0" y="58"/>
                    <a:pt x="32" y="55"/>
                    <a:pt x="33" y="55"/>
                  </a:cubicBezTo>
                  <a:cubicBezTo>
                    <a:pt x="34" y="54"/>
                    <a:pt x="35" y="53"/>
                    <a:pt x="34" y="51"/>
                  </a:cubicBezTo>
                  <a:cubicBezTo>
                    <a:pt x="34" y="50"/>
                    <a:pt x="32" y="49"/>
                    <a:pt x="31" y="50"/>
                  </a:cubicBezTo>
                  <a:cubicBezTo>
                    <a:pt x="30" y="50"/>
                    <a:pt x="29" y="51"/>
                    <a:pt x="28" y="52"/>
                  </a:cubicBezTo>
                  <a:cubicBezTo>
                    <a:pt x="28" y="51"/>
                    <a:pt x="28" y="50"/>
                    <a:pt x="28" y="49"/>
                  </a:cubicBezTo>
                  <a:cubicBezTo>
                    <a:pt x="28" y="46"/>
                    <a:pt x="28" y="44"/>
                    <a:pt x="28" y="41"/>
                  </a:cubicBezTo>
                  <a:cubicBezTo>
                    <a:pt x="28" y="40"/>
                    <a:pt x="26" y="39"/>
                    <a:pt x="25" y="39"/>
                  </a:cubicBezTo>
                  <a:cubicBezTo>
                    <a:pt x="23" y="39"/>
                    <a:pt x="22" y="40"/>
                    <a:pt x="23" y="42"/>
                  </a:cubicBezTo>
                  <a:cubicBezTo>
                    <a:pt x="23" y="44"/>
                    <a:pt x="23" y="46"/>
                    <a:pt x="22" y="48"/>
                  </a:cubicBezTo>
                  <a:cubicBezTo>
                    <a:pt x="22" y="50"/>
                    <a:pt x="22" y="51"/>
                    <a:pt x="22" y="53"/>
                  </a:cubicBezTo>
                  <a:cubicBezTo>
                    <a:pt x="21" y="52"/>
                    <a:pt x="20" y="52"/>
                    <a:pt x="19" y="51"/>
                  </a:cubicBezTo>
                  <a:cubicBezTo>
                    <a:pt x="17" y="50"/>
                    <a:pt x="15" y="48"/>
                    <a:pt x="14" y="47"/>
                  </a:cubicBezTo>
                  <a:cubicBezTo>
                    <a:pt x="14" y="47"/>
                    <a:pt x="13" y="44"/>
                    <a:pt x="12" y="43"/>
                  </a:cubicBezTo>
                  <a:cubicBezTo>
                    <a:pt x="13" y="41"/>
                    <a:pt x="12" y="39"/>
                    <a:pt x="11" y="38"/>
                  </a:cubicBezTo>
                  <a:cubicBezTo>
                    <a:pt x="10" y="36"/>
                    <a:pt x="9" y="33"/>
                    <a:pt x="9" y="32"/>
                  </a:cubicBezTo>
                  <a:cubicBezTo>
                    <a:pt x="10" y="30"/>
                    <a:pt x="11" y="29"/>
                    <a:pt x="11" y="28"/>
                  </a:cubicBezTo>
                  <a:cubicBezTo>
                    <a:pt x="12" y="28"/>
                    <a:pt x="13" y="28"/>
                    <a:pt x="14" y="28"/>
                  </a:cubicBezTo>
                  <a:cubicBezTo>
                    <a:pt x="18" y="27"/>
                    <a:pt x="23" y="27"/>
                    <a:pt x="27" y="22"/>
                  </a:cubicBezTo>
                  <a:cubicBezTo>
                    <a:pt x="28" y="21"/>
                    <a:pt x="28" y="20"/>
                    <a:pt x="27" y="19"/>
                  </a:cubicBezTo>
                  <a:cubicBezTo>
                    <a:pt x="26" y="18"/>
                    <a:pt x="24" y="18"/>
                    <a:pt x="23" y="19"/>
                  </a:cubicBezTo>
                  <a:cubicBezTo>
                    <a:pt x="20" y="22"/>
                    <a:pt x="17" y="22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5" y="21"/>
                    <a:pt x="15" y="20"/>
                  </a:cubicBezTo>
                  <a:cubicBezTo>
                    <a:pt x="19" y="17"/>
                    <a:pt x="24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30" y="12"/>
                    <a:pt x="31" y="12"/>
                  </a:cubicBezTo>
                  <a:cubicBezTo>
                    <a:pt x="33" y="11"/>
                    <a:pt x="38" y="8"/>
                    <a:pt x="42" y="8"/>
                  </a:cubicBezTo>
                  <a:cubicBezTo>
                    <a:pt x="42" y="8"/>
                    <a:pt x="43" y="8"/>
                    <a:pt x="43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5" y="10"/>
                    <a:pt x="46" y="10"/>
                  </a:cubicBezTo>
                  <a:cubicBezTo>
                    <a:pt x="47" y="10"/>
                    <a:pt x="49" y="13"/>
                    <a:pt x="50" y="16"/>
                  </a:cubicBezTo>
                  <a:cubicBezTo>
                    <a:pt x="51" y="17"/>
                    <a:pt x="51" y="18"/>
                    <a:pt x="51" y="19"/>
                  </a:cubicBezTo>
                  <a:cubicBezTo>
                    <a:pt x="51" y="19"/>
                    <a:pt x="50" y="19"/>
                    <a:pt x="49" y="19"/>
                  </a:cubicBezTo>
                  <a:cubicBezTo>
                    <a:pt x="48" y="20"/>
                    <a:pt x="47" y="20"/>
                    <a:pt x="45" y="21"/>
                  </a:cubicBezTo>
                  <a:cubicBezTo>
                    <a:pt x="41" y="24"/>
                    <a:pt x="37" y="26"/>
                    <a:pt x="33" y="29"/>
                  </a:cubicBezTo>
                  <a:cubicBezTo>
                    <a:pt x="31" y="29"/>
                    <a:pt x="31" y="31"/>
                    <a:pt x="31" y="32"/>
                  </a:cubicBezTo>
                  <a:cubicBezTo>
                    <a:pt x="32" y="33"/>
                    <a:pt x="33" y="34"/>
                    <a:pt x="34" y="34"/>
                  </a:cubicBezTo>
                  <a:cubicBezTo>
                    <a:pt x="34" y="34"/>
                    <a:pt x="35" y="34"/>
                    <a:pt x="35" y="34"/>
                  </a:cubicBezTo>
                  <a:cubicBezTo>
                    <a:pt x="38" y="32"/>
                    <a:pt x="40" y="31"/>
                    <a:pt x="43" y="29"/>
                  </a:cubicBezTo>
                  <a:cubicBezTo>
                    <a:pt x="43" y="30"/>
                    <a:pt x="43" y="31"/>
                    <a:pt x="44" y="32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4" y="36"/>
                    <a:pt x="45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7"/>
                    <a:pt x="50" y="35"/>
                    <a:pt x="49" y="34"/>
                  </a:cubicBezTo>
                  <a:cubicBezTo>
                    <a:pt x="49" y="33"/>
                    <a:pt x="49" y="32"/>
                    <a:pt x="49" y="31"/>
                  </a:cubicBezTo>
                  <a:cubicBezTo>
                    <a:pt x="49" y="29"/>
                    <a:pt x="48" y="27"/>
                    <a:pt x="49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50" y="25"/>
                    <a:pt x="50" y="25"/>
                  </a:cubicBezTo>
                  <a:cubicBezTo>
                    <a:pt x="52" y="24"/>
                    <a:pt x="54" y="24"/>
                    <a:pt x="56" y="21"/>
                  </a:cubicBezTo>
                  <a:cubicBezTo>
                    <a:pt x="57" y="19"/>
                    <a:pt x="56" y="15"/>
                    <a:pt x="55" y="14"/>
                  </a:cubicBezTo>
                  <a:cubicBezTo>
                    <a:pt x="55" y="13"/>
                    <a:pt x="54" y="11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9"/>
                    <a:pt x="58" y="9"/>
                    <a:pt x="58" y="9"/>
                  </a:cubicBezTo>
                  <a:cubicBezTo>
                    <a:pt x="59" y="10"/>
                    <a:pt x="61" y="10"/>
                    <a:pt x="62" y="10"/>
                  </a:cubicBezTo>
                  <a:cubicBezTo>
                    <a:pt x="63" y="10"/>
                    <a:pt x="64" y="10"/>
                    <a:pt x="64" y="10"/>
                  </a:cubicBezTo>
                  <a:cubicBezTo>
                    <a:pt x="66" y="10"/>
                    <a:pt x="67" y="10"/>
                    <a:pt x="68" y="10"/>
                  </a:cubicBezTo>
                  <a:cubicBezTo>
                    <a:pt x="73" y="13"/>
                    <a:pt x="78" y="13"/>
                    <a:pt x="78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3"/>
                    <a:pt x="83" y="13"/>
                    <a:pt x="85" y="16"/>
                  </a:cubicBezTo>
                  <a:cubicBezTo>
                    <a:pt x="87" y="18"/>
                    <a:pt x="89" y="20"/>
                    <a:pt x="90" y="21"/>
                  </a:cubicBezTo>
                  <a:cubicBezTo>
                    <a:pt x="91" y="22"/>
                    <a:pt x="92" y="23"/>
                    <a:pt x="93" y="24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3" y="26"/>
                    <a:pt x="93" y="26"/>
                    <a:pt x="93" y="27"/>
                  </a:cubicBezTo>
                  <a:cubicBezTo>
                    <a:pt x="92" y="27"/>
                    <a:pt x="91" y="26"/>
                    <a:pt x="91" y="25"/>
                  </a:cubicBezTo>
                  <a:cubicBezTo>
                    <a:pt x="91" y="24"/>
                    <a:pt x="89" y="23"/>
                    <a:pt x="88" y="23"/>
                  </a:cubicBezTo>
                  <a:cubicBezTo>
                    <a:pt x="87" y="23"/>
                    <a:pt x="86" y="25"/>
                    <a:pt x="86" y="26"/>
                  </a:cubicBezTo>
                  <a:cubicBezTo>
                    <a:pt x="87" y="31"/>
                    <a:pt x="92" y="33"/>
                    <a:pt x="96" y="34"/>
                  </a:cubicBezTo>
                  <a:cubicBezTo>
                    <a:pt x="97" y="36"/>
                    <a:pt x="97" y="38"/>
                    <a:pt x="97" y="40"/>
                  </a:cubicBezTo>
                  <a:cubicBezTo>
                    <a:pt x="97" y="43"/>
                    <a:pt x="97" y="44"/>
                    <a:pt x="97" y="46"/>
                  </a:cubicBezTo>
                  <a:cubicBezTo>
                    <a:pt x="96" y="45"/>
                    <a:pt x="94" y="43"/>
                    <a:pt x="93" y="42"/>
                  </a:cubicBezTo>
                  <a:cubicBezTo>
                    <a:pt x="92" y="41"/>
                    <a:pt x="90" y="41"/>
                    <a:pt x="89" y="40"/>
                  </a:cubicBezTo>
                  <a:cubicBezTo>
                    <a:pt x="88" y="40"/>
                    <a:pt x="87" y="39"/>
                    <a:pt x="86" y="38"/>
                  </a:cubicBezTo>
                  <a:cubicBezTo>
                    <a:pt x="82" y="35"/>
                    <a:pt x="79" y="29"/>
                    <a:pt x="81" y="26"/>
                  </a:cubicBezTo>
                  <a:cubicBezTo>
                    <a:pt x="81" y="24"/>
                    <a:pt x="81" y="23"/>
                    <a:pt x="79" y="22"/>
                  </a:cubicBezTo>
                  <a:cubicBezTo>
                    <a:pt x="78" y="22"/>
                    <a:pt x="76" y="22"/>
                    <a:pt x="76" y="24"/>
                  </a:cubicBezTo>
                  <a:cubicBezTo>
                    <a:pt x="73" y="30"/>
                    <a:pt x="77" y="38"/>
                    <a:pt x="82" y="42"/>
                  </a:cubicBezTo>
                  <a:cubicBezTo>
                    <a:pt x="84" y="44"/>
                    <a:pt x="85" y="44"/>
                    <a:pt x="87" y="45"/>
                  </a:cubicBezTo>
                  <a:cubicBezTo>
                    <a:pt x="88" y="46"/>
                    <a:pt x="89" y="46"/>
                    <a:pt x="90" y="47"/>
                  </a:cubicBezTo>
                  <a:cubicBezTo>
                    <a:pt x="91" y="48"/>
                    <a:pt x="93" y="49"/>
                    <a:pt x="94" y="51"/>
                  </a:cubicBezTo>
                  <a:cubicBezTo>
                    <a:pt x="95" y="52"/>
                    <a:pt x="96" y="53"/>
                    <a:pt x="97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6" y="56"/>
                  </a:lnTo>
                  <a:close/>
                </a:path>
              </a:pathLst>
            </a:custGeom>
            <a:solidFill>
              <a:srgbClr val="BE2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10" name="Freeform 53"/>
            <p:cNvSpPr>
              <a:spLocks noEditPoints="1"/>
            </p:cNvSpPr>
            <p:nvPr/>
          </p:nvSpPr>
          <p:spPr bwMode="auto">
            <a:xfrm>
              <a:off x="6048376" y="1938338"/>
              <a:ext cx="466725" cy="385763"/>
            </a:xfrm>
            <a:custGeom>
              <a:avLst/>
              <a:gdLst>
                <a:gd name="T0" fmla="*/ 123 w 124"/>
                <a:gd name="T1" fmla="*/ 30 h 103"/>
                <a:gd name="T2" fmla="*/ 122 w 124"/>
                <a:gd name="T3" fmla="*/ 18 h 103"/>
                <a:gd name="T4" fmla="*/ 101 w 124"/>
                <a:gd name="T5" fmla="*/ 3 h 103"/>
                <a:gd name="T6" fmla="*/ 91 w 124"/>
                <a:gd name="T7" fmla="*/ 3 h 103"/>
                <a:gd name="T8" fmla="*/ 74 w 124"/>
                <a:gd name="T9" fmla="*/ 2 h 103"/>
                <a:gd name="T10" fmla="*/ 49 w 124"/>
                <a:gd name="T11" fmla="*/ 4 h 103"/>
                <a:gd name="T12" fmla="*/ 12 w 124"/>
                <a:gd name="T13" fmla="*/ 28 h 103"/>
                <a:gd name="T14" fmla="*/ 2 w 124"/>
                <a:gd name="T15" fmla="*/ 48 h 103"/>
                <a:gd name="T16" fmla="*/ 6 w 124"/>
                <a:gd name="T17" fmla="*/ 66 h 103"/>
                <a:gd name="T18" fmla="*/ 22 w 124"/>
                <a:gd name="T19" fmla="*/ 85 h 103"/>
                <a:gd name="T20" fmla="*/ 32 w 124"/>
                <a:gd name="T21" fmla="*/ 86 h 103"/>
                <a:gd name="T22" fmla="*/ 39 w 124"/>
                <a:gd name="T23" fmla="*/ 103 h 103"/>
                <a:gd name="T24" fmla="*/ 62 w 124"/>
                <a:gd name="T25" fmla="*/ 96 h 103"/>
                <a:gd name="T26" fmla="*/ 104 w 124"/>
                <a:gd name="T27" fmla="*/ 70 h 103"/>
                <a:gd name="T28" fmla="*/ 39 w 124"/>
                <a:gd name="T29" fmla="*/ 75 h 103"/>
                <a:gd name="T30" fmla="*/ 59 w 124"/>
                <a:gd name="T31" fmla="*/ 68 h 103"/>
                <a:gd name="T32" fmla="*/ 38 w 124"/>
                <a:gd name="T33" fmla="*/ 77 h 103"/>
                <a:gd name="T34" fmla="*/ 94 w 124"/>
                <a:gd name="T35" fmla="*/ 67 h 103"/>
                <a:gd name="T36" fmla="*/ 61 w 124"/>
                <a:gd name="T37" fmla="*/ 74 h 103"/>
                <a:gd name="T38" fmla="*/ 80 w 124"/>
                <a:gd name="T39" fmla="*/ 64 h 103"/>
                <a:gd name="T40" fmla="*/ 75 w 124"/>
                <a:gd name="T41" fmla="*/ 55 h 103"/>
                <a:gd name="T42" fmla="*/ 76 w 124"/>
                <a:gd name="T43" fmla="*/ 39 h 103"/>
                <a:gd name="T44" fmla="*/ 69 w 124"/>
                <a:gd name="T45" fmla="*/ 61 h 103"/>
                <a:gd name="T46" fmla="*/ 35 w 124"/>
                <a:gd name="T47" fmla="*/ 71 h 103"/>
                <a:gd name="T48" fmla="*/ 27 w 124"/>
                <a:gd name="T49" fmla="*/ 76 h 103"/>
                <a:gd name="T50" fmla="*/ 22 w 124"/>
                <a:gd name="T51" fmla="*/ 68 h 103"/>
                <a:gd name="T52" fmla="*/ 28 w 124"/>
                <a:gd name="T53" fmla="*/ 63 h 103"/>
                <a:gd name="T54" fmla="*/ 24 w 124"/>
                <a:gd name="T55" fmla="*/ 60 h 103"/>
                <a:gd name="T56" fmla="*/ 28 w 124"/>
                <a:gd name="T57" fmla="*/ 44 h 103"/>
                <a:gd name="T58" fmla="*/ 17 w 124"/>
                <a:gd name="T59" fmla="*/ 60 h 103"/>
                <a:gd name="T60" fmla="*/ 11 w 124"/>
                <a:gd name="T61" fmla="*/ 50 h 103"/>
                <a:gd name="T62" fmla="*/ 18 w 124"/>
                <a:gd name="T63" fmla="*/ 33 h 103"/>
                <a:gd name="T64" fmla="*/ 42 w 124"/>
                <a:gd name="T65" fmla="*/ 22 h 103"/>
                <a:gd name="T66" fmla="*/ 25 w 124"/>
                <a:gd name="T67" fmla="*/ 25 h 103"/>
                <a:gd name="T68" fmla="*/ 45 w 124"/>
                <a:gd name="T69" fmla="*/ 14 h 103"/>
                <a:gd name="T70" fmla="*/ 66 w 124"/>
                <a:gd name="T71" fmla="*/ 10 h 103"/>
                <a:gd name="T72" fmla="*/ 70 w 124"/>
                <a:gd name="T73" fmla="*/ 18 h 103"/>
                <a:gd name="T74" fmla="*/ 61 w 124"/>
                <a:gd name="T75" fmla="*/ 24 h 103"/>
                <a:gd name="T76" fmla="*/ 41 w 124"/>
                <a:gd name="T77" fmla="*/ 39 h 103"/>
                <a:gd name="T78" fmla="*/ 53 w 124"/>
                <a:gd name="T79" fmla="*/ 37 h 103"/>
                <a:gd name="T80" fmla="*/ 54 w 124"/>
                <a:gd name="T81" fmla="*/ 43 h 103"/>
                <a:gd name="T82" fmla="*/ 62 w 124"/>
                <a:gd name="T83" fmla="*/ 30 h 103"/>
                <a:gd name="T84" fmla="*/ 65 w 124"/>
                <a:gd name="T85" fmla="*/ 28 h 103"/>
                <a:gd name="T86" fmla="*/ 76 w 124"/>
                <a:gd name="T87" fmla="*/ 11 h 103"/>
                <a:gd name="T88" fmla="*/ 82 w 124"/>
                <a:gd name="T89" fmla="*/ 11 h 103"/>
                <a:gd name="T90" fmla="*/ 93 w 124"/>
                <a:gd name="T91" fmla="*/ 12 h 103"/>
                <a:gd name="T92" fmla="*/ 109 w 124"/>
                <a:gd name="T93" fmla="*/ 18 h 103"/>
                <a:gd name="T94" fmla="*/ 113 w 124"/>
                <a:gd name="T95" fmla="*/ 29 h 103"/>
                <a:gd name="T96" fmla="*/ 111 w 124"/>
                <a:gd name="T97" fmla="*/ 29 h 103"/>
                <a:gd name="T98" fmla="*/ 112 w 124"/>
                <a:gd name="T99" fmla="*/ 39 h 103"/>
                <a:gd name="T100" fmla="*/ 104 w 124"/>
                <a:gd name="T101" fmla="*/ 49 h 103"/>
                <a:gd name="T102" fmla="*/ 99 w 124"/>
                <a:gd name="T103" fmla="*/ 30 h 103"/>
                <a:gd name="T104" fmla="*/ 91 w 124"/>
                <a:gd name="T105" fmla="*/ 49 h 103"/>
                <a:gd name="T106" fmla="*/ 100 w 124"/>
                <a:gd name="T107" fmla="*/ 58 h 103"/>
                <a:gd name="T108" fmla="*/ 100 w 124"/>
                <a:gd name="T10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4" h="103">
                  <a:moveTo>
                    <a:pt x="116" y="52"/>
                  </a:moveTo>
                  <a:cubicBezTo>
                    <a:pt x="117" y="50"/>
                    <a:pt x="117" y="50"/>
                    <a:pt x="118" y="46"/>
                  </a:cubicBezTo>
                  <a:cubicBezTo>
                    <a:pt x="121" y="41"/>
                    <a:pt x="124" y="35"/>
                    <a:pt x="123" y="30"/>
                  </a:cubicBezTo>
                  <a:cubicBezTo>
                    <a:pt x="122" y="30"/>
                    <a:pt x="122" y="30"/>
                    <a:pt x="123" y="29"/>
                  </a:cubicBezTo>
                  <a:cubicBezTo>
                    <a:pt x="124" y="27"/>
                    <a:pt x="124" y="25"/>
                    <a:pt x="123" y="22"/>
                  </a:cubicBezTo>
                  <a:cubicBezTo>
                    <a:pt x="123" y="21"/>
                    <a:pt x="122" y="20"/>
                    <a:pt x="122" y="18"/>
                  </a:cubicBezTo>
                  <a:cubicBezTo>
                    <a:pt x="121" y="17"/>
                    <a:pt x="121" y="15"/>
                    <a:pt x="119" y="12"/>
                  </a:cubicBezTo>
                  <a:cubicBezTo>
                    <a:pt x="117" y="6"/>
                    <a:pt x="110" y="6"/>
                    <a:pt x="108" y="6"/>
                  </a:cubicBezTo>
                  <a:cubicBezTo>
                    <a:pt x="108" y="6"/>
                    <a:pt x="104" y="5"/>
                    <a:pt x="101" y="3"/>
                  </a:cubicBezTo>
                  <a:cubicBezTo>
                    <a:pt x="100" y="3"/>
                    <a:pt x="98" y="2"/>
                    <a:pt x="96" y="2"/>
                  </a:cubicBezTo>
                  <a:cubicBezTo>
                    <a:pt x="94" y="2"/>
                    <a:pt x="93" y="2"/>
                    <a:pt x="9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89" y="1"/>
                    <a:pt x="85" y="1"/>
                    <a:pt x="81" y="1"/>
                  </a:cubicBezTo>
                  <a:cubicBezTo>
                    <a:pt x="79" y="1"/>
                    <a:pt x="77" y="2"/>
                    <a:pt x="75" y="2"/>
                  </a:cubicBezTo>
                  <a:cubicBezTo>
                    <a:pt x="75" y="2"/>
                    <a:pt x="75" y="2"/>
                    <a:pt x="74" y="2"/>
                  </a:cubicBezTo>
                  <a:cubicBezTo>
                    <a:pt x="73" y="1"/>
                    <a:pt x="71" y="0"/>
                    <a:pt x="68" y="0"/>
                  </a:cubicBezTo>
                  <a:cubicBezTo>
                    <a:pt x="63" y="0"/>
                    <a:pt x="55" y="3"/>
                    <a:pt x="51" y="5"/>
                  </a:cubicBezTo>
                  <a:cubicBezTo>
                    <a:pt x="51" y="4"/>
                    <a:pt x="50" y="4"/>
                    <a:pt x="49" y="4"/>
                  </a:cubicBezTo>
                  <a:cubicBezTo>
                    <a:pt x="42" y="4"/>
                    <a:pt x="32" y="11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18" y="21"/>
                    <a:pt x="13" y="24"/>
                    <a:pt x="12" y="28"/>
                  </a:cubicBezTo>
                  <a:cubicBezTo>
                    <a:pt x="11" y="30"/>
                    <a:pt x="9" y="32"/>
                    <a:pt x="7" y="34"/>
                  </a:cubicBezTo>
                  <a:cubicBezTo>
                    <a:pt x="2" y="39"/>
                    <a:pt x="2" y="44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0"/>
                    <a:pt x="1" y="52"/>
                    <a:pt x="1" y="54"/>
                  </a:cubicBezTo>
                  <a:cubicBezTo>
                    <a:pt x="0" y="56"/>
                    <a:pt x="0" y="59"/>
                    <a:pt x="2" y="62"/>
                  </a:cubicBezTo>
                  <a:cubicBezTo>
                    <a:pt x="2" y="63"/>
                    <a:pt x="4" y="64"/>
                    <a:pt x="6" y="66"/>
                  </a:cubicBezTo>
                  <a:cubicBezTo>
                    <a:pt x="8" y="68"/>
                    <a:pt x="11" y="71"/>
                    <a:pt x="12" y="72"/>
                  </a:cubicBezTo>
                  <a:cubicBezTo>
                    <a:pt x="11" y="74"/>
                    <a:pt x="11" y="80"/>
                    <a:pt x="16" y="83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3" y="85"/>
                    <a:pt x="24" y="85"/>
                    <a:pt x="25" y="85"/>
                  </a:cubicBezTo>
                  <a:cubicBezTo>
                    <a:pt x="26" y="85"/>
                    <a:pt x="26" y="84"/>
                    <a:pt x="27" y="84"/>
                  </a:cubicBezTo>
                  <a:cubicBezTo>
                    <a:pt x="28" y="84"/>
                    <a:pt x="30" y="85"/>
                    <a:pt x="32" y="86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4" y="102"/>
                    <a:pt x="36" y="103"/>
                    <a:pt x="39" y="103"/>
                  </a:cubicBezTo>
                  <a:cubicBezTo>
                    <a:pt x="42" y="103"/>
                    <a:pt x="53" y="103"/>
                    <a:pt x="57" y="97"/>
                  </a:cubicBezTo>
                  <a:cubicBezTo>
                    <a:pt x="57" y="97"/>
                    <a:pt x="57" y="96"/>
                    <a:pt x="58" y="95"/>
                  </a:cubicBezTo>
                  <a:cubicBezTo>
                    <a:pt x="59" y="96"/>
                    <a:pt x="60" y="96"/>
                    <a:pt x="62" y="96"/>
                  </a:cubicBezTo>
                  <a:cubicBezTo>
                    <a:pt x="66" y="96"/>
                    <a:pt x="69" y="95"/>
                    <a:pt x="72" y="95"/>
                  </a:cubicBezTo>
                  <a:cubicBezTo>
                    <a:pt x="80" y="92"/>
                    <a:pt x="88" y="82"/>
                    <a:pt x="91" y="76"/>
                  </a:cubicBezTo>
                  <a:cubicBezTo>
                    <a:pt x="95" y="75"/>
                    <a:pt x="100" y="73"/>
                    <a:pt x="104" y="70"/>
                  </a:cubicBezTo>
                  <a:cubicBezTo>
                    <a:pt x="109" y="66"/>
                    <a:pt x="111" y="63"/>
                    <a:pt x="112" y="60"/>
                  </a:cubicBezTo>
                  <a:cubicBezTo>
                    <a:pt x="114" y="58"/>
                    <a:pt x="116" y="55"/>
                    <a:pt x="116" y="52"/>
                  </a:cubicBezTo>
                  <a:close/>
                  <a:moveTo>
                    <a:pt x="39" y="75"/>
                  </a:moveTo>
                  <a:cubicBezTo>
                    <a:pt x="42" y="72"/>
                    <a:pt x="49" y="69"/>
                    <a:pt x="53" y="68"/>
                  </a:cubicBezTo>
                  <a:cubicBezTo>
                    <a:pt x="54" y="68"/>
                    <a:pt x="56" y="68"/>
                    <a:pt x="58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7" y="70"/>
                    <a:pt x="55" y="73"/>
                    <a:pt x="54" y="76"/>
                  </a:cubicBezTo>
                  <a:cubicBezTo>
                    <a:pt x="49" y="77"/>
                    <a:pt x="44" y="79"/>
                    <a:pt x="40" y="78"/>
                  </a:cubicBezTo>
                  <a:cubicBezTo>
                    <a:pt x="40" y="78"/>
                    <a:pt x="39" y="77"/>
                    <a:pt x="38" y="77"/>
                  </a:cubicBezTo>
                  <a:cubicBezTo>
                    <a:pt x="38" y="76"/>
                    <a:pt x="38" y="75"/>
                    <a:pt x="39" y="75"/>
                  </a:cubicBezTo>
                  <a:close/>
                  <a:moveTo>
                    <a:pt x="100" y="64"/>
                  </a:moveTo>
                  <a:cubicBezTo>
                    <a:pt x="98" y="65"/>
                    <a:pt x="96" y="66"/>
                    <a:pt x="94" y="67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87" y="66"/>
                    <a:pt x="78" y="69"/>
                    <a:pt x="70" y="71"/>
                  </a:cubicBezTo>
                  <a:cubicBezTo>
                    <a:pt x="67" y="72"/>
                    <a:pt x="64" y="73"/>
                    <a:pt x="61" y="74"/>
                  </a:cubicBezTo>
                  <a:cubicBezTo>
                    <a:pt x="62" y="72"/>
                    <a:pt x="64" y="70"/>
                    <a:pt x="66" y="69"/>
                  </a:cubicBezTo>
                  <a:cubicBezTo>
                    <a:pt x="67" y="68"/>
                    <a:pt x="69" y="68"/>
                    <a:pt x="71" y="67"/>
                  </a:cubicBezTo>
                  <a:cubicBezTo>
                    <a:pt x="74" y="67"/>
                    <a:pt x="77" y="66"/>
                    <a:pt x="80" y="64"/>
                  </a:cubicBezTo>
                  <a:cubicBezTo>
                    <a:pt x="83" y="62"/>
                    <a:pt x="84" y="60"/>
                    <a:pt x="84" y="59"/>
                  </a:cubicBezTo>
                  <a:cubicBezTo>
                    <a:pt x="84" y="56"/>
                    <a:pt x="81" y="56"/>
                    <a:pt x="78" y="56"/>
                  </a:cubicBezTo>
                  <a:cubicBezTo>
                    <a:pt x="77" y="56"/>
                    <a:pt x="75" y="55"/>
                    <a:pt x="75" y="55"/>
                  </a:cubicBezTo>
                  <a:cubicBezTo>
                    <a:pt x="72" y="53"/>
                    <a:pt x="73" y="51"/>
                    <a:pt x="76" y="46"/>
                  </a:cubicBezTo>
                  <a:cubicBezTo>
                    <a:pt x="77" y="44"/>
                    <a:pt x="77" y="43"/>
                    <a:pt x="78" y="42"/>
                  </a:cubicBezTo>
                  <a:cubicBezTo>
                    <a:pt x="79" y="41"/>
                    <a:pt x="78" y="39"/>
                    <a:pt x="76" y="39"/>
                  </a:cubicBezTo>
                  <a:cubicBezTo>
                    <a:pt x="75" y="39"/>
                    <a:pt x="73" y="40"/>
                    <a:pt x="72" y="42"/>
                  </a:cubicBezTo>
                  <a:cubicBezTo>
                    <a:pt x="71" y="43"/>
                    <a:pt x="71" y="44"/>
                    <a:pt x="70" y="45"/>
                  </a:cubicBezTo>
                  <a:cubicBezTo>
                    <a:pt x="67" y="50"/>
                    <a:pt x="64" y="57"/>
                    <a:pt x="69" y="61"/>
                  </a:cubicBezTo>
                  <a:cubicBezTo>
                    <a:pt x="67" y="62"/>
                    <a:pt x="63" y="62"/>
                    <a:pt x="61" y="62"/>
                  </a:cubicBezTo>
                  <a:cubicBezTo>
                    <a:pt x="59" y="62"/>
                    <a:pt x="56" y="62"/>
                    <a:pt x="55" y="62"/>
                  </a:cubicBezTo>
                  <a:cubicBezTo>
                    <a:pt x="53" y="62"/>
                    <a:pt x="42" y="65"/>
                    <a:pt x="35" y="71"/>
                  </a:cubicBezTo>
                  <a:cubicBezTo>
                    <a:pt x="34" y="73"/>
                    <a:pt x="33" y="74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29" y="75"/>
                    <a:pt x="28" y="75"/>
                    <a:pt x="27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6" y="76"/>
                    <a:pt x="26" y="76"/>
                    <a:pt x="24" y="75"/>
                  </a:cubicBezTo>
                  <a:cubicBezTo>
                    <a:pt x="22" y="73"/>
                    <a:pt x="22" y="70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3" y="66"/>
                    <a:pt x="27" y="63"/>
                    <a:pt x="28" y="63"/>
                  </a:cubicBezTo>
                  <a:cubicBezTo>
                    <a:pt x="30" y="62"/>
                    <a:pt x="32" y="61"/>
                    <a:pt x="32" y="59"/>
                  </a:cubicBezTo>
                  <a:cubicBezTo>
                    <a:pt x="32" y="57"/>
                    <a:pt x="31" y="56"/>
                    <a:pt x="29" y="57"/>
                  </a:cubicBezTo>
                  <a:cubicBezTo>
                    <a:pt x="28" y="57"/>
                    <a:pt x="26" y="58"/>
                    <a:pt x="24" y="60"/>
                  </a:cubicBezTo>
                  <a:cubicBezTo>
                    <a:pt x="25" y="58"/>
                    <a:pt x="25" y="57"/>
                    <a:pt x="26" y="56"/>
                  </a:cubicBezTo>
                  <a:cubicBezTo>
                    <a:pt x="27" y="53"/>
                    <a:pt x="29" y="50"/>
                    <a:pt x="30" y="47"/>
                  </a:cubicBezTo>
                  <a:cubicBezTo>
                    <a:pt x="31" y="46"/>
                    <a:pt x="30" y="44"/>
                    <a:pt x="28" y="44"/>
                  </a:cubicBezTo>
                  <a:cubicBezTo>
                    <a:pt x="26" y="45"/>
                    <a:pt x="24" y="46"/>
                    <a:pt x="24" y="48"/>
                  </a:cubicBezTo>
                  <a:cubicBezTo>
                    <a:pt x="23" y="50"/>
                    <a:pt x="21" y="53"/>
                    <a:pt x="20" y="56"/>
                  </a:cubicBezTo>
                  <a:cubicBezTo>
                    <a:pt x="19" y="57"/>
                    <a:pt x="18" y="59"/>
                    <a:pt x="17" y="60"/>
                  </a:cubicBezTo>
                  <a:cubicBezTo>
                    <a:pt x="17" y="60"/>
                    <a:pt x="16" y="59"/>
                    <a:pt x="15" y="58"/>
                  </a:cubicBezTo>
                  <a:cubicBezTo>
                    <a:pt x="13" y="57"/>
                    <a:pt x="12" y="55"/>
                    <a:pt x="11" y="54"/>
                  </a:cubicBezTo>
                  <a:cubicBezTo>
                    <a:pt x="11" y="54"/>
                    <a:pt x="11" y="51"/>
                    <a:pt x="11" y="50"/>
                  </a:cubicBezTo>
                  <a:cubicBezTo>
                    <a:pt x="13" y="48"/>
                    <a:pt x="13" y="45"/>
                    <a:pt x="13" y="43"/>
                  </a:cubicBezTo>
                  <a:cubicBezTo>
                    <a:pt x="13" y="42"/>
                    <a:pt x="13" y="39"/>
                    <a:pt x="14" y="37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1" y="32"/>
                  </a:cubicBezTo>
                  <a:cubicBezTo>
                    <a:pt x="26" y="32"/>
                    <a:pt x="32" y="31"/>
                    <a:pt x="40" y="26"/>
                  </a:cubicBezTo>
                  <a:cubicBezTo>
                    <a:pt x="41" y="25"/>
                    <a:pt x="42" y="23"/>
                    <a:pt x="42" y="22"/>
                  </a:cubicBezTo>
                  <a:cubicBezTo>
                    <a:pt x="41" y="20"/>
                    <a:pt x="39" y="20"/>
                    <a:pt x="37" y="22"/>
                  </a:cubicBezTo>
                  <a:cubicBezTo>
                    <a:pt x="32" y="25"/>
                    <a:pt x="28" y="26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6" y="25"/>
                    <a:pt x="26" y="24"/>
                    <a:pt x="27" y="23"/>
                  </a:cubicBezTo>
                  <a:cubicBezTo>
                    <a:pt x="33" y="20"/>
                    <a:pt x="41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6" y="15"/>
                    <a:pt x="48" y="14"/>
                    <a:pt x="50" y="14"/>
                  </a:cubicBezTo>
                  <a:cubicBezTo>
                    <a:pt x="52" y="13"/>
                    <a:pt x="60" y="10"/>
                    <a:pt x="64" y="10"/>
                  </a:cubicBezTo>
                  <a:cubicBezTo>
                    <a:pt x="65" y="10"/>
                    <a:pt x="65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1"/>
                    <a:pt x="67" y="12"/>
                  </a:cubicBezTo>
                  <a:cubicBezTo>
                    <a:pt x="69" y="12"/>
                    <a:pt x="70" y="15"/>
                    <a:pt x="70" y="18"/>
                  </a:cubicBezTo>
                  <a:cubicBezTo>
                    <a:pt x="70" y="19"/>
                    <a:pt x="69" y="21"/>
                    <a:pt x="69" y="22"/>
                  </a:cubicBezTo>
                  <a:cubicBezTo>
                    <a:pt x="68" y="22"/>
                    <a:pt x="68" y="22"/>
                    <a:pt x="66" y="22"/>
                  </a:cubicBezTo>
                  <a:cubicBezTo>
                    <a:pt x="65" y="23"/>
                    <a:pt x="63" y="23"/>
                    <a:pt x="61" y="24"/>
                  </a:cubicBezTo>
                  <a:cubicBezTo>
                    <a:pt x="55" y="28"/>
                    <a:pt x="49" y="31"/>
                    <a:pt x="42" y="33"/>
                  </a:cubicBezTo>
                  <a:cubicBezTo>
                    <a:pt x="40" y="34"/>
                    <a:pt x="39" y="36"/>
                    <a:pt x="39" y="37"/>
                  </a:cubicBezTo>
                  <a:cubicBezTo>
                    <a:pt x="39" y="38"/>
                    <a:pt x="40" y="39"/>
                    <a:pt x="41" y="39"/>
                  </a:cubicBezTo>
                  <a:cubicBezTo>
                    <a:pt x="41" y="39"/>
                    <a:pt x="42" y="39"/>
                    <a:pt x="43" y="39"/>
                  </a:cubicBezTo>
                  <a:cubicBezTo>
                    <a:pt x="46" y="37"/>
                    <a:pt x="50" y="35"/>
                    <a:pt x="54" y="34"/>
                  </a:cubicBezTo>
                  <a:cubicBezTo>
                    <a:pt x="54" y="35"/>
                    <a:pt x="53" y="36"/>
                    <a:pt x="53" y="37"/>
                  </a:cubicBezTo>
                  <a:cubicBezTo>
                    <a:pt x="53" y="38"/>
                    <a:pt x="52" y="39"/>
                    <a:pt x="52" y="40"/>
                  </a:cubicBezTo>
                  <a:cubicBezTo>
                    <a:pt x="51" y="41"/>
                    <a:pt x="52" y="43"/>
                    <a:pt x="54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6" y="42"/>
                    <a:pt x="58" y="41"/>
                    <a:pt x="59" y="39"/>
                  </a:cubicBezTo>
                  <a:cubicBezTo>
                    <a:pt x="59" y="38"/>
                    <a:pt x="59" y="37"/>
                    <a:pt x="60" y="36"/>
                  </a:cubicBezTo>
                  <a:cubicBezTo>
                    <a:pt x="60" y="34"/>
                    <a:pt x="61" y="31"/>
                    <a:pt x="62" y="3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4" y="29"/>
                    <a:pt x="64" y="29"/>
                    <a:pt x="65" y="28"/>
                  </a:cubicBezTo>
                  <a:cubicBezTo>
                    <a:pt x="67" y="28"/>
                    <a:pt x="70" y="28"/>
                    <a:pt x="72" y="25"/>
                  </a:cubicBezTo>
                  <a:cubicBezTo>
                    <a:pt x="76" y="21"/>
                    <a:pt x="76" y="18"/>
                    <a:pt x="77" y="16"/>
                  </a:cubicBezTo>
                  <a:cubicBezTo>
                    <a:pt x="77" y="15"/>
                    <a:pt x="77" y="13"/>
                    <a:pt x="76" y="11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9" y="10"/>
                    <a:pt x="82" y="10"/>
                    <a:pt x="82" y="11"/>
                  </a:cubicBezTo>
                  <a:cubicBezTo>
                    <a:pt x="83" y="12"/>
                    <a:pt x="84" y="12"/>
                    <a:pt x="86" y="12"/>
                  </a:cubicBezTo>
                  <a:cubicBezTo>
                    <a:pt x="87" y="12"/>
                    <a:pt x="88" y="12"/>
                    <a:pt x="89" y="12"/>
                  </a:cubicBezTo>
                  <a:cubicBezTo>
                    <a:pt x="91" y="12"/>
                    <a:pt x="92" y="11"/>
                    <a:pt x="93" y="12"/>
                  </a:cubicBezTo>
                  <a:cubicBezTo>
                    <a:pt x="98" y="15"/>
                    <a:pt x="103" y="15"/>
                    <a:pt x="103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5"/>
                    <a:pt x="108" y="15"/>
                    <a:pt x="109" y="18"/>
                  </a:cubicBezTo>
                  <a:cubicBezTo>
                    <a:pt x="111" y="21"/>
                    <a:pt x="111" y="23"/>
                    <a:pt x="112" y="25"/>
                  </a:cubicBezTo>
                  <a:cubicBezTo>
                    <a:pt x="112" y="26"/>
                    <a:pt x="113" y="27"/>
                    <a:pt x="113" y="28"/>
                  </a:cubicBezTo>
                  <a:cubicBezTo>
                    <a:pt x="113" y="28"/>
                    <a:pt x="113" y="29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3" y="30"/>
                    <a:pt x="112" y="31"/>
                  </a:cubicBezTo>
                  <a:cubicBezTo>
                    <a:pt x="112" y="31"/>
                    <a:pt x="111" y="30"/>
                    <a:pt x="111" y="29"/>
                  </a:cubicBezTo>
                  <a:cubicBezTo>
                    <a:pt x="112" y="27"/>
                    <a:pt x="111" y="26"/>
                    <a:pt x="109" y="26"/>
                  </a:cubicBezTo>
                  <a:cubicBezTo>
                    <a:pt x="107" y="27"/>
                    <a:pt x="105" y="28"/>
                    <a:pt x="105" y="30"/>
                  </a:cubicBezTo>
                  <a:cubicBezTo>
                    <a:pt x="103" y="36"/>
                    <a:pt x="108" y="38"/>
                    <a:pt x="112" y="39"/>
                  </a:cubicBezTo>
                  <a:cubicBezTo>
                    <a:pt x="112" y="41"/>
                    <a:pt x="110" y="44"/>
                    <a:pt x="109" y="46"/>
                  </a:cubicBezTo>
                  <a:cubicBezTo>
                    <a:pt x="107" y="50"/>
                    <a:pt x="107" y="51"/>
                    <a:pt x="106" y="53"/>
                  </a:cubicBezTo>
                  <a:cubicBezTo>
                    <a:pt x="106" y="52"/>
                    <a:pt x="105" y="50"/>
                    <a:pt x="104" y="49"/>
                  </a:cubicBezTo>
                  <a:cubicBezTo>
                    <a:pt x="103" y="48"/>
                    <a:pt x="102" y="47"/>
                    <a:pt x="101" y="46"/>
                  </a:cubicBezTo>
                  <a:cubicBezTo>
                    <a:pt x="99" y="46"/>
                    <a:pt x="98" y="45"/>
                    <a:pt x="98" y="44"/>
                  </a:cubicBezTo>
                  <a:cubicBezTo>
                    <a:pt x="95" y="41"/>
                    <a:pt x="96" y="34"/>
                    <a:pt x="99" y="30"/>
                  </a:cubicBezTo>
                  <a:cubicBezTo>
                    <a:pt x="101" y="28"/>
                    <a:pt x="101" y="26"/>
                    <a:pt x="99" y="25"/>
                  </a:cubicBezTo>
                  <a:cubicBezTo>
                    <a:pt x="98" y="25"/>
                    <a:pt x="96" y="26"/>
                    <a:pt x="94" y="27"/>
                  </a:cubicBezTo>
                  <a:cubicBezTo>
                    <a:pt x="88" y="34"/>
                    <a:pt x="88" y="44"/>
                    <a:pt x="91" y="49"/>
                  </a:cubicBezTo>
                  <a:cubicBezTo>
                    <a:pt x="92" y="50"/>
                    <a:pt x="94" y="51"/>
                    <a:pt x="95" y="52"/>
                  </a:cubicBezTo>
                  <a:cubicBezTo>
                    <a:pt x="96" y="52"/>
                    <a:pt x="97" y="53"/>
                    <a:pt x="98" y="54"/>
                  </a:cubicBezTo>
                  <a:cubicBezTo>
                    <a:pt x="99" y="55"/>
                    <a:pt x="99" y="57"/>
                    <a:pt x="100" y="58"/>
                  </a:cubicBezTo>
                  <a:cubicBezTo>
                    <a:pt x="101" y="60"/>
                    <a:pt x="101" y="61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lnTo>
                    <a:pt x="100" y="64"/>
                  </a:lnTo>
                  <a:close/>
                </a:path>
              </a:pathLst>
            </a:custGeom>
            <a:solidFill>
              <a:srgbClr val="9B1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7" name="椭圆 446"/>
          <p:cNvSpPr/>
          <p:nvPr/>
        </p:nvSpPr>
        <p:spPr>
          <a:xfrm>
            <a:off x="6409774" y="6174772"/>
            <a:ext cx="5138238" cy="42146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00000"/>
                  <a:alpha val="60000"/>
                </a:schemeClr>
              </a:gs>
              <a:gs pos="35000">
                <a:schemeClr val="tx1">
                  <a:alpha val="28000"/>
                </a:schemeClr>
              </a:gs>
              <a:gs pos="100000">
                <a:srgbClr val="D7D7D7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8" name="文本框 447"/>
          <p:cNvSpPr txBox="1"/>
          <p:nvPr/>
        </p:nvSpPr>
        <p:spPr>
          <a:xfrm>
            <a:off x="8490305" y="1642553"/>
            <a:ext cx="116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LEARN</a:t>
            </a:r>
            <a:endParaRPr lang="zh-CN" altLang="en-US" dirty="0">
              <a:solidFill>
                <a:prstClr val="whit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449" name="文本框 448"/>
          <p:cNvSpPr txBox="1"/>
          <p:nvPr/>
        </p:nvSpPr>
        <p:spPr>
          <a:xfrm>
            <a:off x="7924621" y="3611390"/>
            <a:ext cx="1162876" cy="369332"/>
          </a:xfrm>
          <a:prstGeom prst="rect">
            <a:avLst/>
          </a:prstGeom>
          <a:noFill/>
          <a:scene3d>
            <a:camera prst="orthographicFront">
              <a:rot lat="393812" lon="842205" rev="2115245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CREATIVE</a:t>
            </a:r>
            <a:endParaRPr lang="zh-CN" altLang="en-US" dirty="0">
              <a:solidFill>
                <a:prstClr val="whit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450" name="文本框 449"/>
          <p:cNvSpPr txBox="1"/>
          <p:nvPr/>
        </p:nvSpPr>
        <p:spPr>
          <a:xfrm>
            <a:off x="9688294" y="2788931"/>
            <a:ext cx="6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IDEA</a:t>
            </a:r>
            <a:endParaRPr lang="zh-CN" altLang="en-US" dirty="0">
              <a:solidFill>
                <a:prstClr val="whit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grpSp>
        <p:nvGrpSpPr>
          <p:cNvPr id="451" name="组合 450"/>
          <p:cNvGrpSpPr/>
          <p:nvPr/>
        </p:nvGrpSpPr>
        <p:grpSpPr>
          <a:xfrm>
            <a:off x="1882684" y="1683225"/>
            <a:ext cx="4459511" cy="1461509"/>
            <a:chOff x="6860707" y="2537593"/>
            <a:chExt cx="4459511" cy="1461509"/>
          </a:xfrm>
        </p:grpSpPr>
        <p:sp>
          <p:nvSpPr>
            <p:cNvPr id="452" name="文本框 451"/>
            <p:cNvSpPr txBox="1"/>
            <p:nvPr/>
          </p:nvSpPr>
          <p:spPr>
            <a:xfrm>
              <a:off x="6870214" y="2537593"/>
              <a:ext cx="44500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在此添加标题</a:t>
              </a:r>
            </a:p>
          </p:txBody>
        </p:sp>
        <p:cxnSp>
          <p:nvCxnSpPr>
            <p:cNvPr id="453" name="直接连接符 452"/>
            <p:cNvCxnSpPr/>
            <p:nvPr/>
          </p:nvCxnSpPr>
          <p:spPr>
            <a:xfrm>
              <a:off x="6958314" y="3067677"/>
              <a:ext cx="242952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文本框 453"/>
            <p:cNvSpPr txBox="1"/>
            <p:nvPr/>
          </p:nvSpPr>
          <p:spPr>
            <a:xfrm>
              <a:off x="6860707" y="3168105"/>
              <a:ext cx="319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创意多边形拼接图表</a:t>
            </a:r>
          </a:p>
        </p:txBody>
      </p:sp>
    </p:spTree>
    <p:extLst>
      <p:ext uri="{BB962C8B-B14F-4D97-AF65-F5344CB8AC3E}">
        <p14:creationId xmlns:p14="http://schemas.microsoft.com/office/powerpoint/2010/main" val="207272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58178" y="1886602"/>
            <a:ext cx="1230443" cy="1382997"/>
            <a:chOff x="6471379" y="685447"/>
            <a:chExt cx="1230443" cy="1382997"/>
          </a:xfrm>
        </p:grpSpPr>
        <p:grpSp>
          <p:nvGrpSpPr>
            <p:cNvPr id="33" name="组合 32"/>
            <p:cNvGrpSpPr/>
            <p:nvPr/>
          </p:nvGrpSpPr>
          <p:grpSpPr>
            <a:xfrm>
              <a:off x="6471379" y="685447"/>
              <a:ext cx="1230443" cy="1382997"/>
              <a:chOff x="6474776" y="1019119"/>
              <a:chExt cx="1230443" cy="1382997"/>
            </a:xfrm>
          </p:grpSpPr>
          <p:sp>
            <p:nvSpPr>
              <p:cNvPr id="2" name="任意多边形 1"/>
              <p:cNvSpPr/>
              <p:nvPr/>
            </p:nvSpPr>
            <p:spPr>
              <a:xfrm rot="2760000">
                <a:off x="6525414" y="1212396"/>
                <a:ext cx="1298064" cy="1061546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6474776" y="1019119"/>
                <a:ext cx="668974" cy="668974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2760000">
                <a:off x="6517262" y="1296982"/>
                <a:ext cx="1298064" cy="912203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541255" y="1085598"/>
                <a:ext cx="536016" cy="536016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6488337" y="781928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47579" y="1886602"/>
            <a:ext cx="1230443" cy="1382997"/>
            <a:chOff x="5059672" y="1647972"/>
            <a:chExt cx="1230443" cy="1382997"/>
          </a:xfrm>
        </p:grpSpPr>
        <p:grpSp>
          <p:nvGrpSpPr>
            <p:cNvPr id="44" name="组合 43"/>
            <p:cNvGrpSpPr/>
            <p:nvPr/>
          </p:nvGrpSpPr>
          <p:grpSpPr>
            <a:xfrm>
              <a:off x="5059672" y="1647972"/>
              <a:ext cx="1230443" cy="1382997"/>
              <a:chOff x="6474776" y="1019119"/>
              <a:chExt cx="1230443" cy="1382997"/>
            </a:xfrm>
          </p:grpSpPr>
          <p:sp>
            <p:nvSpPr>
              <p:cNvPr id="45" name="任意多边形 44"/>
              <p:cNvSpPr/>
              <p:nvPr/>
            </p:nvSpPr>
            <p:spPr>
              <a:xfrm rot="2760000">
                <a:off x="6525414" y="1212396"/>
                <a:ext cx="1298064" cy="1061546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474776" y="1019119"/>
                <a:ext cx="668974" cy="668974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2760000">
                <a:off x="6517262" y="1296982"/>
                <a:ext cx="1298064" cy="912203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6541255" y="1085598"/>
                <a:ext cx="536016" cy="536016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064588" y="1749917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58178" y="3061352"/>
            <a:ext cx="1230443" cy="1382997"/>
            <a:chOff x="5059672" y="3583132"/>
            <a:chExt cx="1230443" cy="1382997"/>
          </a:xfrm>
        </p:grpSpPr>
        <p:grpSp>
          <p:nvGrpSpPr>
            <p:cNvPr id="49" name="组合 48"/>
            <p:cNvGrpSpPr/>
            <p:nvPr/>
          </p:nvGrpSpPr>
          <p:grpSpPr>
            <a:xfrm>
              <a:off x="5059672" y="3583132"/>
              <a:ext cx="1230443" cy="1382997"/>
              <a:chOff x="6474776" y="1019119"/>
              <a:chExt cx="1230443" cy="1382997"/>
            </a:xfrm>
          </p:grpSpPr>
          <p:sp>
            <p:nvSpPr>
              <p:cNvPr id="50" name="任意多边形 49"/>
              <p:cNvSpPr/>
              <p:nvPr/>
            </p:nvSpPr>
            <p:spPr>
              <a:xfrm rot="2760000">
                <a:off x="6525414" y="1212396"/>
                <a:ext cx="1298064" cy="1061546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474776" y="1019119"/>
                <a:ext cx="668974" cy="668974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rot="2760000">
                <a:off x="6517262" y="1296982"/>
                <a:ext cx="1298064" cy="912203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541255" y="1085598"/>
                <a:ext cx="536016" cy="536016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5064588" y="3686657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C6588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rgbClr val="C65885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47579" y="3061352"/>
            <a:ext cx="1230443" cy="1382997"/>
            <a:chOff x="5059672" y="5510368"/>
            <a:chExt cx="1230443" cy="1382997"/>
          </a:xfrm>
        </p:grpSpPr>
        <p:grpSp>
          <p:nvGrpSpPr>
            <p:cNvPr id="54" name="组合 53"/>
            <p:cNvGrpSpPr/>
            <p:nvPr/>
          </p:nvGrpSpPr>
          <p:grpSpPr>
            <a:xfrm>
              <a:off x="5059672" y="5510368"/>
              <a:ext cx="1230443" cy="1382997"/>
              <a:chOff x="6474776" y="1019119"/>
              <a:chExt cx="1230443" cy="1382997"/>
            </a:xfrm>
          </p:grpSpPr>
          <p:sp>
            <p:nvSpPr>
              <p:cNvPr id="55" name="任意多边形 54"/>
              <p:cNvSpPr/>
              <p:nvPr/>
            </p:nvSpPr>
            <p:spPr>
              <a:xfrm rot="2760000">
                <a:off x="6525414" y="1212396"/>
                <a:ext cx="1298064" cy="1061546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6474776" y="1019119"/>
                <a:ext cx="668974" cy="668974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2760000">
                <a:off x="6517262" y="1296982"/>
                <a:ext cx="1298064" cy="912203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541255" y="1085598"/>
                <a:ext cx="536016" cy="536016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5064588" y="5613616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AF92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srgbClr val="00AF9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58178" y="4236102"/>
            <a:ext cx="1230443" cy="1382997"/>
            <a:chOff x="6471379" y="2607920"/>
            <a:chExt cx="1230443" cy="1382997"/>
          </a:xfrm>
        </p:grpSpPr>
        <p:grpSp>
          <p:nvGrpSpPr>
            <p:cNvPr id="34" name="组合 33"/>
            <p:cNvGrpSpPr/>
            <p:nvPr/>
          </p:nvGrpSpPr>
          <p:grpSpPr>
            <a:xfrm>
              <a:off x="6471379" y="2607920"/>
              <a:ext cx="1230443" cy="1382997"/>
              <a:chOff x="6474776" y="1019119"/>
              <a:chExt cx="1230443" cy="1382997"/>
            </a:xfrm>
          </p:grpSpPr>
          <p:sp>
            <p:nvSpPr>
              <p:cNvPr id="35" name="任意多边形 34"/>
              <p:cNvSpPr/>
              <p:nvPr/>
            </p:nvSpPr>
            <p:spPr>
              <a:xfrm rot="2760000">
                <a:off x="6525414" y="1212396"/>
                <a:ext cx="1298064" cy="1061546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474776" y="1019119"/>
                <a:ext cx="668974" cy="668974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760000">
                <a:off x="6517262" y="1296982"/>
                <a:ext cx="1298064" cy="912203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6541255" y="1085598"/>
                <a:ext cx="536016" cy="536016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6501972" y="2713007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47579" y="4236102"/>
            <a:ext cx="1230443" cy="1382997"/>
            <a:chOff x="6471379" y="4552597"/>
            <a:chExt cx="1230443" cy="1382997"/>
          </a:xfrm>
        </p:grpSpPr>
        <p:grpSp>
          <p:nvGrpSpPr>
            <p:cNvPr id="39" name="组合 38"/>
            <p:cNvGrpSpPr/>
            <p:nvPr/>
          </p:nvGrpSpPr>
          <p:grpSpPr>
            <a:xfrm>
              <a:off x="6471379" y="4552597"/>
              <a:ext cx="1230443" cy="1382997"/>
              <a:chOff x="6474776" y="1019119"/>
              <a:chExt cx="1230443" cy="1382997"/>
            </a:xfrm>
          </p:grpSpPr>
          <p:sp>
            <p:nvSpPr>
              <p:cNvPr id="40" name="任意多边形 39"/>
              <p:cNvSpPr/>
              <p:nvPr/>
            </p:nvSpPr>
            <p:spPr>
              <a:xfrm rot="2760000">
                <a:off x="6525414" y="1212396"/>
                <a:ext cx="1298064" cy="1061546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6474776" y="1019119"/>
                <a:ext cx="668974" cy="668974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60000">
                <a:off x="6517262" y="1296982"/>
                <a:ext cx="1298064" cy="912203"/>
              </a:xfrm>
              <a:custGeom>
                <a:avLst/>
                <a:gdLst>
                  <a:gd name="connsiteX0" fmla="*/ 0 w 1042479"/>
                  <a:gd name="connsiteY0" fmla="*/ 6252 h 1700366"/>
                  <a:gd name="connsiteX1" fmla="*/ 15895 w 1042479"/>
                  <a:gd name="connsiteY1" fmla="*/ 4389 h 1700366"/>
                  <a:gd name="connsiteX2" fmla="*/ 129095 w 1042479"/>
                  <a:gd name="connsiteY2" fmla="*/ 0 h 1700366"/>
                  <a:gd name="connsiteX3" fmla="*/ 717656 w 1042479"/>
                  <a:gd name="connsiteY3" fmla="*/ 0 h 1700366"/>
                  <a:gd name="connsiteX4" fmla="*/ 940785 w 1042479"/>
                  <a:gd name="connsiteY4" fmla="*/ 17273 h 1700366"/>
                  <a:gd name="connsiteX5" fmla="*/ 1014005 w 1042479"/>
                  <a:gd name="connsiteY5" fmla="*/ 31730 h 1700366"/>
                  <a:gd name="connsiteX6" fmla="*/ 1042479 w 1042479"/>
                  <a:gd name="connsiteY6" fmla="*/ 1663014 h 1700366"/>
                  <a:gd name="connsiteX7" fmla="*/ 940785 w 1042479"/>
                  <a:gd name="connsiteY7" fmla="*/ 1683093 h 1700366"/>
                  <a:gd name="connsiteX8" fmla="*/ 717655 w 1042479"/>
                  <a:gd name="connsiteY8" fmla="*/ 1700366 h 1700366"/>
                  <a:gd name="connsiteX9" fmla="*/ 129095 w 1042479"/>
                  <a:gd name="connsiteY9" fmla="*/ 1700366 h 1700366"/>
                  <a:gd name="connsiteX10" fmla="*/ 38428 w 1042479"/>
                  <a:gd name="connsiteY10" fmla="*/ 1696850 h 170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2479" h="1700366">
                    <a:moveTo>
                      <a:pt x="0" y="6252"/>
                    </a:moveTo>
                    <a:lnTo>
                      <a:pt x="15895" y="4389"/>
                    </a:lnTo>
                    <a:cubicBezTo>
                      <a:pt x="53114" y="1487"/>
                      <a:pt x="90879" y="0"/>
                      <a:pt x="129095" y="0"/>
                    </a:cubicBezTo>
                    <a:lnTo>
                      <a:pt x="717656" y="0"/>
                    </a:lnTo>
                    <a:cubicBezTo>
                      <a:pt x="794088" y="0"/>
                      <a:pt x="868712" y="5948"/>
                      <a:pt x="940785" y="17273"/>
                    </a:cubicBezTo>
                    <a:lnTo>
                      <a:pt x="1014005" y="31730"/>
                    </a:lnTo>
                    <a:lnTo>
                      <a:pt x="1042479" y="1663014"/>
                    </a:lnTo>
                    <a:lnTo>
                      <a:pt x="940785" y="1683093"/>
                    </a:lnTo>
                    <a:cubicBezTo>
                      <a:pt x="868712" y="1694418"/>
                      <a:pt x="794088" y="1700366"/>
                      <a:pt x="717655" y="1700366"/>
                    </a:cubicBezTo>
                    <a:lnTo>
                      <a:pt x="129095" y="1700366"/>
                    </a:lnTo>
                    <a:lnTo>
                      <a:pt x="38428" y="169685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rgbClr val="EBEBE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6541255" y="1085598"/>
                <a:ext cx="536016" cy="536016"/>
              </a:xfrm>
              <a:prstGeom prst="roundRect">
                <a:avLst>
                  <a:gd name="adj" fmla="val 8667"/>
                </a:avLst>
              </a:prstGeom>
              <a:gradFill flip="none" rotWithShape="1">
                <a:gsLst>
                  <a:gs pos="1000">
                    <a:schemeClr val="bg1">
                      <a:lumMod val="80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6501972" y="4669887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663A77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400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84190" y="890072"/>
            <a:ext cx="413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u="sng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sz="3200" u="sng" dirty="0">
              <a:solidFill>
                <a:prstClr val="black">
                  <a:lumMod val="50000"/>
                  <a:lumOff val="50000"/>
                </a:prstClr>
              </a:solidFill>
              <a:effectLst>
                <a:innerShdw blurRad="38100" dist="50800" dir="13500000">
                  <a:prstClr val="black">
                    <a:alpha val="60000"/>
                  </a:prstClr>
                </a:innerShdw>
              </a:effectLst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710190" y="5445125"/>
            <a:ext cx="8771621" cy="916995"/>
            <a:chOff x="1710190" y="5445125"/>
            <a:chExt cx="8771621" cy="916995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1710190" y="5445125"/>
              <a:ext cx="877162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874403" y="5531123"/>
              <a:ext cx="84431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，此处添加详细文本描述，建议与标题相关并符合整体语言风格，语此处添加详细文本描述，建议与标题相关并符合整体语言风格，语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371186" y="3037594"/>
            <a:ext cx="2301029" cy="916678"/>
            <a:chOff x="3451161" y="3865165"/>
            <a:chExt cx="2301029" cy="916678"/>
          </a:xfrm>
        </p:grpSpPr>
        <p:sp>
          <p:nvSpPr>
            <p:cNvPr id="66" name="文本框 65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457191" y="4135512"/>
              <a:ext cx="2294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281786" y="4205994"/>
            <a:ext cx="2301029" cy="916678"/>
            <a:chOff x="3451161" y="3865165"/>
            <a:chExt cx="2301029" cy="916678"/>
          </a:xfrm>
        </p:grpSpPr>
        <p:sp>
          <p:nvSpPr>
            <p:cNvPr id="69" name="文本框 68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457191" y="4135512"/>
              <a:ext cx="2294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371186" y="4205994"/>
            <a:ext cx="2301029" cy="916678"/>
            <a:chOff x="3451161" y="3865165"/>
            <a:chExt cx="2301029" cy="916678"/>
          </a:xfrm>
        </p:grpSpPr>
        <p:sp>
          <p:nvSpPr>
            <p:cNvPr id="72" name="文本框 71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457191" y="4135512"/>
              <a:ext cx="2294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281786" y="1869194"/>
            <a:ext cx="2301029" cy="916678"/>
            <a:chOff x="3451161" y="3865165"/>
            <a:chExt cx="2301029" cy="916678"/>
          </a:xfrm>
        </p:grpSpPr>
        <p:sp>
          <p:nvSpPr>
            <p:cNvPr id="78" name="文本框 77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457191" y="4135512"/>
              <a:ext cx="2294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371186" y="1869194"/>
            <a:ext cx="2301029" cy="916678"/>
            <a:chOff x="3451161" y="3865165"/>
            <a:chExt cx="2301029" cy="916678"/>
          </a:xfrm>
        </p:grpSpPr>
        <p:sp>
          <p:nvSpPr>
            <p:cNvPr id="87" name="文本框 86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457191" y="4135512"/>
              <a:ext cx="2294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281786" y="3037594"/>
            <a:ext cx="2301029" cy="916678"/>
            <a:chOff x="3451161" y="3865165"/>
            <a:chExt cx="2301029" cy="916678"/>
          </a:xfrm>
        </p:grpSpPr>
        <p:sp>
          <p:nvSpPr>
            <p:cNvPr id="90" name="文本框 89"/>
            <p:cNvSpPr txBox="1"/>
            <p:nvPr/>
          </p:nvSpPr>
          <p:spPr>
            <a:xfrm>
              <a:off x="3451161" y="3865165"/>
              <a:ext cx="1725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457191" y="4135512"/>
              <a:ext cx="2294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232020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>
            <a:spLocks/>
          </p:cNvSpPr>
          <p:nvPr/>
        </p:nvSpPr>
        <p:spPr bwMode="auto">
          <a:xfrm>
            <a:off x="3947815" y="1093934"/>
            <a:ext cx="4958220" cy="1190334"/>
          </a:xfrm>
          <a:custGeom>
            <a:avLst/>
            <a:gdLst>
              <a:gd name="connsiteX0" fmla="*/ 352810 w 4452260"/>
              <a:gd name="connsiteY0" fmla="*/ 0 h 1068867"/>
              <a:gd name="connsiteX1" fmla="*/ 636768 w 4452260"/>
              <a:gd name="connsiteY1" fmla="*/ 0 h 1068867"/>
              <a:gd name="connsiteX2" fmla="*/ 647700 w 4452260"/>
              <a:gd name="connsiteY2" fmla="*/ 0 h 1068867"/>
              <a:gd name="connsiteX3" fmla="*/ 724065 w 4452260"/>
              <a:gd name="connsiteY3" fmla="*/ 0 h 1068867"/>
              <a:gd name="connsiteX4" fmla="*/ 782584 w 4452260"/>
              <a:gd name="connsiteY4" fmla="*/ 0 h 1068867"/>
              <a:gd name="connsiteX5" fmla="*/ 799455 w 4452260"/>
              <a:gd name="connsiteY5" fmla="*/ 0 h 1068867"/>
              <a:gd name="connsiteX6" fmla="*/ 809825 w 4452260"/>
              <a:gd name="connsiteY6" fmla="*/ 0 h 1068867"/>
              <a:gd name="connsiteX7" fmla="*/ 818078 w 4452260"/>
              <a:gd name="connsiteY7" fmla="*/ 0 h 1068867"/>
              <a:gd name="connsiteX8" fmla="*/ 843980 w 4452260"/>
              <a:gd name="connsiteY8" fmla="*/ 0 h 1068867"/>
              <a:gd name="connsiteX9" fmla="*/ 931658 w 4452260"/>
              <a:gd name="connsiteY9" fmla="*/ 0 h 1068867"/>
              <a:gd name="connsiteX10" fmla="*/ 961580 w 4452260"/>
              <a:gd name="connsiteY10" fmla="*/ 0 h 1068867"/>
              <a:gd name="connsiteX11" fmla="*/ 1000055 w 4452260"/>
              <a:gd name="connsiteY11" fmla="*/ 0 h 1068867"/>
              <a:gd name="connsiteX12" fmla="*/ 1040537 w 4452260"/>
              <a:gd name="connsiteY12" fmla="*/ 0 h 1068867"/>
              <a:gd name="connsiteX13" fmla="*/ 1051453 w 4452260"/>
              <a:gd name="connsiteY13" fmla="*/ 0 h 1068867"/>
              <a:gd name="connsiteX14" fmla="*/ 1083414 w 4452260"/>
              <a:gd name="connsiteY14" fmla="*/ 0 h 1068867"/>
              <a:gd name="connsiteX15" fmla="*/ 1112969 w 4452260"/>
              <a:gd name="connsiteY15" fmla="*/ 0 h 1068867"/>
              <a:gd name="connsiteX16" fmla="*/ 1138871 w 4452260"/>
              <a:gd name="connsiteY16" fmla="*/ 0 h 1068867"/>
              <a:gd name="connsiteX17" fmla="*/ 1170224 w 4452260"/>
              <a:gd name="connsiteY17" fmla="*/ 0 h 1068867"/>
              <a:gd name="connsiteX18" fmla="*/ 1170711 w 4452260"/>
              <a:gd name="connsiteY18" fmla="*/ 0 h 1068867"/>
              <a:gd name="connsiteX19" fmla="*/ 1202662 w 4452260"/>
              <a:gd name="connsiteY19" fmla="*/ 0 h 1068867"/>
              <a:gd name="connsiteX20" fmla="*/ 1240037 w 4452260"/>
              <a:gd name="connsiteY20" fmla="*/ 0 h 1068867"/>
              <a:gd name="connsiteX21" fmla="*/ 1290626 w 4452260"/>
              <a:gd name="connsiteY21" fmla="*/ 0 h 1068867"/>
              <a:gd name="connsiteX22" fmla="*/ 1324496 w 4452260"/>
              <a:gd name="connsiteY22" fmla="*/ 0 h 1068867"/>
              <a:gd name="connsiteX23" fmla="*/ 1332348 w 4452260"/>
              <a:gd name="connsiteY23" fmla="*/ 0 h 1068867"/>
              <a:gd name="connsiteX24" fmla="*/ 1335428 w 4452260"/>
              <a:gd name="connsiteY24" fmla="*/ 0 h 1068867"/>
              <a:gd name="connsiteX25" fmla="*/ 1411793 w 4452260"/>
              <a:gd name="connsiteY25" fmla="*/ 0 h 1068867"/>
              <a:gd name="connsiteX26" fmla="*/ 1454182 w 4452260"/>
              <a:gd name="connsiteY26" fmla="*/ 0 h 1068867"/>
              <a:gd name="connsiteX27" fmla="*/ 1470312 w 4452260"/>
              <a:gd name="connsiteY27" fmla="*/ 0 h 1068867"/>
              <a:gd name="connsiteX28" fmla="*/ 1487183 w 4452260"/>
              <a:gd name="connsiteY28" fmla="*/ 0 h 1068867"/>
              <a:gd name="connsiteX29" fmla="*/ 1497552 w 4452260"/>
              <a:gd name="connsiteY29" fmla="*/ 0 h 1068867"/>
              <a:gd name="connsiteX30" fmla="*/ 1505806 w 4452260"/>
              <a:gd name="connsiteY30" fmla="*/ 0 h 1068867"/>
              <a:gd name="connsiteX31" fmla="*/ 1528471 w 4452260"/>
              <a:gd name="connsiteY31" fmla="*/ 0 h 1068867"/>
              <a:gd name="connsiteX32" fmla="*/ 1531708 w 4452260"/>
              <a:gd name="connsiteY32" fmla="*/ 0 h 1068867"/>
              <a:gd name="connsiteX33" fmla="*/ 1540992 w 4452260"/>
              <a:gd name="connsiteY33" fmla="*/ 0 h 1068867"/>
              <a:gd name="connsiteX34" fmla="*/ 1541479 w 4452260"/>
              <a:gd name="connsiteY34" fmla="*/ 0 h 1068867"/>
              <a:gd name="connsiteX35" fmla="*/ 1599998 w 4452260"/>
              <a:gd name="connsiteY35" fmla="*/ 0 h 1068867"/>
              <a:gd name="connsiteX36" fmla="*/ 1619386 w 4452260"/>
              <a:gd name="connsiteY36" fmla="*/ 0 h 1068867"/>
              <a:gd name="connsiteX37" fmla="*/ 1635492 w 4452260"/>
              <a:gd name="connsiteY37" fmla="*/ 0 h 1068867"/>
              <a:gd name="connsiteX38" fmla="*/ 1649308 w 4452260"/>
              <a:gd name="connsiteY38" fmla="*/ 0 h 1068867"/>
              <a:gd name="connsiteX39" fmla="*/ 1653720 w 4452260"/>
              <a:gd name="connsiteY39" fmla="*/ 0 h 1068867"/>
              <a:gd name="connsiteX40" fmla="*/ 1661394 w 4452260"/>
              <a:gd name="connsiteY40" fmla="*/ 0 h 1068867"/>
              <a:gd name="connsiteX41" fmla="*/ 1687782 w 4452260"/>
              <a:gd name="connsiteY41" fmla="*/ 0 h 1068867"/>
              <a:gd name="connsiteX42" fmla="*/ 1703116 w 4452260"/>
              <a:gd name="connsiteY42" fmla="*/ 0 h 1068867"/>
              <a:gd name="connsiteX43" fmla="*/ 1739181 w 4452260"/>
              <a:gd name="connsiteY43" fmla="*/ 0 h 1068867"/>
              <a:gd name="connsiteX44" fmla="*/ 1771141 w 4452260"/>
              <a:gd name="connsiteY44" fmla="*/ 0 h 1068867"/>
              <a:gd name="connsiteX45" fmla="*/ 1800697 w 4452260"/>
              <a:gd name="connsiteY45" fmla="*/ 0 h 1068867"/>
              <a:gd name="connsiteX46" fmla="*/ 1811727 w 4452260"/>
              <a:gd name="connsiteY46" fmla="*/ 0 h 1068867"/>
              <a:gd name="connsiteX47" fmla="*/ 1823361 w 4452260"/>
              <a:gd name="connsiteY47" fmla="*/ 0 h 1068867"/>
              <a:gd name="connsiteX48" fmla="*/ 1826599 w 4452260"/>
              <a:gd name="connsiteY48" fmla="*/ 0 h 1068867"/>
              <a:gd name="connsiteX49" fmla="*/ 1857951 w 4452260"/>
              <a:gd name="connsiteY49" fmla="*/ 0 h 1068867"/>
              <a:gd name="connsiteX50" fmla="*/ 1858439 w 4452260"/>
              <a:gd name="connsiteY50" fmla="*/ 0 h 1068867"/>
              <a:gd name="connsiteX51" fmla="*/ 1859676 w 4452260"/>
              <a:gd name="connsiteY51" fmla="*/ 0 h 1068867"/>
              <a:gd name="connsiteX52" fmla="*/ 1893346 w 4452260"/>
              <a:gd name="connsiteY52" fmla="*/ 0 h 1068867"/>
              <a:gd name="connsiteX53" fmla="*/ 1927765 w 4452260"/>
              <a:gd name="connsiteY53" fmla="*/ 0 h 1068867"/>
              <a:gd name="connsiteX54" fmla="*/ 1963365 w 4452260"/>
              <a:gd name="connsiteY54" fmla="*/ 0 h 1068867"/>
              <a:gd name="connsiteX55" fmla="*/ 1978354 w 4452260"/>
              <a:gd name="connsiteY55" fmla="*/ 0 h 1068867"/>
              <a:gd name="connsiteX56" fmla="*/ 1991032 w 4452260"/>
              <a:gd name="connsiteY56" fmla="*/ 0 h 1068867"/>
              <a:gd name="connsiteX57" fmla="*/ 2020076 w 4452260"/>
              <a:gd name="connsiteY57" fmla="*/ 0 h 1068867"/>
              <a:gd name="connsiteX58" fmla="*/ 2021800 w 4452260"/>
              <a:gd name="connsiteY58" fmla="*/ 0 h 1068867"/>
              <a:gd name="connsiteX59" fmla="*/ 2027021 w 4452260"/>
              <a:gd name="connsiteY59" fmla="*/ 0 h 1068867"/>
              <a:gd name="connsiteX60" fmla="*/ 2032162 w 4452260"/>
              <a:gd name="connsiteY60" fmla="*/ 0 h 1068867"/>
              <a:gd name="connsiteX61" fmla="*/ 2141909 w 4452260"/>
              <a:gd name="connsiteY61" fmla="*/ 0 h 1068867"/>
              <a:gd name="connsiteX62" fmla="*/ 2143633 w 4452260"/>
              <a:gd name="connsiteY62" fmla="*/ 0 h 1068867"/>
              <a:gd name="connsiteX63" fmla="*/ 2178359 w 4452260"/>
              <a:gd name="connsiteY63" fmla="*/ 0 h 1068867"/>
              <a:gd name="connsiteX64" fmla="*/ 2228719 w 4452260"/>
              <a:gd name="connsiteY64" fmla="*/ 0 h 1068867"/>
              <a:gd name="connsiteX65" fmla="*/ 2229207 w 4452260"/>
              <a:gd name="connsiteY65" fmla="*/ 0 h 1068867"/>
              <a:gd name="connsiteX66" fmla="*/ 2230931 w 4452260"/>
              <a:gd name="connsiteY66" fmla="*/ 0 h 1068867"/>
              <a:gd name="connsiteX67" fmla="*/ 2287725 w 4452260"/>
              <a:gd name="connsiteY67" fmla="*/ 0 h 1068867"/>
              <a:gd name="connsiteX68" fmla="*/ 2289450 w 4452260"/>
              <a:gd name="connsiteY68" fmla="*/ 0 h 1068867"/>
              <a:gd name="connsiteX69" fmla="*/ 2323220 w 4452260"/>
              <a:gd name="connsiteY69" fmla="*/ 0 h 1068867"/>
              <a:gd name="connsiteX70" fmla="*/ 2324944 w 4452260"/>
              <a:gd name="connsiteY70" fmla="*/ 0 h 1068867"/>
              <a:gd name="connsiteX71" fmla="*/ 2340483 w 4452260"/>
              <a:gd name="connsiteY71" fmla="*/ 0 h 1068867"/>
              <a:gd name="connsiteX72" fmla="*/ 2341447 w 4452260"/>
              <a:gd name="connsiteY72" fmla="*/ 0 h 1068867"/>
              <a:gd name="connsiteX73" fmla="*/ 2343172 w 4452260"/>
              <a:gd name="connsiteY73" fmla="*/ 0 h 1068867"/>
              <a:gd name="connsiteX74" fmla="*/ 2349122 w 4452260"/>
              <a:gd name="connsiteY74" fmla="*/ 0 h 1068867"/>
              <a:gd name="connsiteX75" fmla="*/ 2350846 w 4452260"/>
              <a:gd name="connsiteY75" fmla="*/ 0 h 1068867"/>
              <a:gd name="connsiteX76" fmla="*/ 2390844 w 4452260"/>
              <a:gd name="connsiteY76" fmla="*/ 0 h 1068867"/>
              <a:gd name="connsiteX77" fmla="*/ 2462317 w 4452260"/>
              <a:gd name="connsiteY77" fmla="*/ 0 h 1068867"/>
              <a:gd name="connsiteX78" fmla="*/ 2499455 w 4452260"/>
              <a:gd name="connsiteY78" fmla="*/ 0 h 1068867"/>
              <a:gd name="connsiteX79" fmla="*/ 2530713 w 4452260"/>
              <a:gd name="connsiteY79" fmla="*/ 0 h 1068867"/>
              <a:gd name="connsiteX80" fmla="*/ 2547403 w 4452260"/>
              <a:gd name="connsiteY80" fmla="*/ 0 h 1068867"/>
              <a:gd name="connsiteX81" fmla="*/ 2549127 w 4452260"/>
              <a:gd name="connsiteY81" fmla="*/ 0 h 1068867"/>
              <a:gd name="connsiteX82" fmla="*/ 2581074 w 4452260"/>
              <a:gd name="connsiteY82" fmla="*/ 0 h 1068867"/>
              <a:gd name="connsiteX83" fmla="*/ 2582112 w 4452260"/>
              <a:gd name="connsiteY83" fmla="*/ 0 h 1068867"/>
              <a:gd name="connsiteX84" fmla="*/ 2669530 w 4452260"/>
              <a:gd name="connsiteY84" fmla="*/ 0 h 1068867"/>
              <a:gd name="connsiteX85" fmla="*/ 2678759 w 4452260"/>
              <a:gd name="connsiteY85" fmla="*/ 0 h 1068867"/>
              <a:gd name="connsiteX86" fmla="*/ 2709527 w 4452260"/>
              <a:gd name="connsiteY86" fmla="*/ 0 h 1068867"/>
              <a:gd name="connsiteX87" fmla="*/ 2711252 w 4452260"/>
              <a:gd name="connsiteY87" fmla="*/ 0 h 1068867"/>
              <a:gd name="connsiteX88" fmla="*/ 2714748 w 4452260"/>
              <a:gd name="connsiteY88" fmla="*/ 0 h 1068867"/>
              <a:gd name="connsiteX89" fmla="*/ 2719890 w 4452260"/>
              <a:gd name="connsiteY89" fmla="*/ 0 h 1068867"/>
              <a:gd name="connsiteX90" fmla="*/ 2831360 w 4452260"/>
              <a:gd name="connsiteY90" fmla="*/ 0 h 1068867"/>
              <a:gd name="connsiteX91" fmla="*/ 2833086 w 4452260"/>
              <a:gd name="connsiteY91" fmla="*/ 0 h 1068867"/>
              <a:gd name="connsiteX92" fmla="*/ 2866087 w 4452260"/>
              <a:gd name="connsiteY92" fmla="*/ 0 h 1068867"/>
              <a:gd name="connsiteX93" fmla="*/ 2918659 w 4452260"/>
              <a:gd name="connsiteY93" fmla="*/ 0 h 1068867"/>
              <a:gd name="connsiteX94" fmla="*/ 2919896 w 4452260"/>
              <a:gd name="connsiteY94" fmla="*/ 0 h 1068867"/>
              <a:gd name="connsiteX95" fmla="*/ 2920383 w 4452260"/>
              <a:gd name="connsiteY95" fmla="*/ 0 h 1068867"/>
              <a:gd name="connsiteX96" fmla="*/ 2977177 w 4452260"/>
              <a:gd name="connsiteY96" fmla="*/ 0 h 1068867"/>
              <a:gd name="connsiteX97" fmla="*/ 2978902 w 4452260"/>
              <a:gd name="connsiteY97" fmla="*/ 0 h 1068867"/>
              <a:gd name="connsiteX98" fmla="*/ 3012671 w 4452260"/>
              <a:gd name="connsiteY98" fmla="*/ 0 h 1068867"/>
              <a:gd name="connsiteX99" fmla="*/ 3014397 w 4452260"/>
              <a:gd name="connsiteY99" fmla="*/ 0 h 1068867"/>
              <a:gd name="connsiteX100" fmla="*/ 3028211 w 4452260"/>
              <a:gd name="connsiteY100" fmla="*/ 0 h 1068867"/>
              <a:gd name="connsiteX101" fmla="*/ 3030899 w 4452260"/>
              <a:gd name="connsiteY101" fmla="*/ 0 h 1068867"/>
              <a:gd name="connsiteX102" fmla="*/ 3032624 w 4452260"/>
              <a:gd name="connsiteY102" fmla="*/ 0 h 1068867"/>
              <a:gd name="connsiteX103" fmla="*/ 3038573 w 4452260"/>
              <a:gd name="connsiteY103" fmla="*/ 0 h 1068867"/>
              <a:gd name="connsiteX104" fmla="*/ 3040298 w 4452260"/>
              <a:gd name="connsiteY104" fmla="*/ 0 h 1068867"/>
              <a:gd name="connsiteX105" fmla="*/ 3082021 w 4452260"/>
              <a:gd name="connsiteY105" fmla="*/ 0 h 1068867"/>
              <a:gd name="connsiteX106" fmla="*/ 3150044 w 4452260"/>
              <a:gd name="connsiteY106" fmla="*/ 0 h 1068867"/>
              <a:gd name="connsiteX107" fmla="*/ 3218441 w 4452260"/>
              <a:gd name="connsiteY107" fmla="*/ 0 h 1068867"/>
              <a:gd name="connsiteX108" fmla="*/ 3236855 w 4452260"/>
              <a:gd name="connsiteY108" fmla="*/ 0 h 1068867"/>
              <a:gd name="connsiteX109" fmla="*/ 3269839 w 4452260"/>
              <a:gd name="connsiteY109" fmla="*/ 0 h 1068867"/>
              <a:gd name="connsiteX110" fmla="*/ 3272250 w 4452260"/>
              <a:gd name="connsiteY110" fmla="*/ 0 h 1068867"/>
              <a:gd name="connsiteX111" fmla="*/ 3320378 w 4452260"/>
              <a:gd name="connsiteY111" fmla="*/ 0 h 1068867"/>
              <a:gd name="connsiteX112" fmla="*/ 3346330 w 4452260"/>
              <a:gd name="connsiteY112" fmla="*/ 0 h 1068867"/>
              <a:gd name="connsiteX113" fmla="*/ 3357257 w 4452260"/>
              <a:gd name="connsiteY113" fmla="*/ 0 h 1068867"/>
              <a:gd name="connsiteX114" fmla="*/ 3369936 w 4452260"/>
              <a:gd name="connsiteY114" fmla="*/ 0 h 1068867"/>
              <a:gd name="connsiteX115" fmla="*/ 3398980 w 4452260"/>
              <a:gd name="connsiteY115" fmla="*/ 0 h 1068867"/>
              <a:gd name="connsiteX116" fmla="*/ 3405925 w 4452260"/>
              <a:gd name="connsiteY116" fmla="*/ 0 h 1068867"/>
              <a:gd name="connsiteX117" fmla="*/ 3411066 w 4452260"/>
              <a:gd name="connsiteY117" fmla="*/ 0 h 1068867"/>
              <a:gd name="connsiteX118" fmla="*/ 3520813 w 4452260"/>
              <a:gd name="connsiteY118" fmla="*/ 0 h 1068867"/>
              <a:gd name="connsiteX119" fmla="*/ 3607623 w 4452260"/>
              <a:gd name="connsiteY119" fmla="*/ 0 h 1068867"/>
              <a:gd name="connsiteX120" fmla="*/ 3608111 w 4452260"/>
              <a:gd name="connsiteY120" fmla="*/ 0 h 1068867"/>
              <a:gd name="connsiteX121" fmla="*/ 3666629 w 4452260"/>
              <a:gd name="connsiteY121" fmla="*/ 0 h 1068867"/>
              <a:gd name="connsiteX122" fmla="*/ 3702124 w 4452260"/>
              <a:gd name="connsiteY122" fmla="*/ 0 h 1068867"/>
              <a:gd name="connsiteX123" fmla="*/ 3720351 w 4452260"/>
              <a:gd name="connsiteY123" fmla="*/ 0 h 1068867"/>
              <a:gd name="connsiteX124" fmla="*/ 3728025 w 4452260"/>
              <a:gd name="connsiteY124" fmla="*/ 0 h 1068867"/>
              <a:gd name="connsiteX125" fmla="*/ 3769748 w 4452260"/>
              <a:gd name="connsiteY125" fmla="*/ 0 h 1068867"/>
              <a:gd name="connsiteX126" fmla="*/ 4098793 w 4452260"/>
              <a:gd name="connsiteY126" fmla="*/ 0 h 1068867"/>
              <a:gd name="connsiteX127" fmla="*/ 4193519 w 4452260"/>
              <a:gd name="connsiteY127" fmla="*/ 54408 h 1068867"/>
              <a:gd name="connsiteX128" fmla="*/ 4439104 w 4452260"/>
              <a:gd name="connsiteY128" fmla="*/ 480025 h 1068867"/>
              <a:gd name="connsiteX129" fmla="*/ 4439104 w 4452260"/>
              <a:gd name="connsiteY129" fmla="*/ 588843 h 1068867"/>
              <a:gd name="connsiteX130" fmla="*/ 4193519 w 4452260"/>
              <a:gd name="connsiteY130" fmla="*/ 1014459 h 1068867"/>
              <a:gd name="connsiteX131" fmla="*/ 4098793 w 4452260"/>
              <a:gd name="connsiteY131" fmla="*/ 1068867 h 1068867"/>
              <a:gd name="connsiteX132" fmla="*/ 3728025 w 4452260"/>
              <a:gd name="connsiteY132" fmla="*/ 1068867 h 1068867"/>
              <a:gd name="connsiteX133" fmla="*/ 3607623 w 4452260"/>
              <a:gd name="connsiteY133" fmla="*/ 1068867 h 1068867"/>
              <a:gd name="connsiteX134" fmla="*/ 3411066 w 4452260"/>
              <a:gd name="connsiteY134" fmla="*/ 1068867 h 1068867"/>
              <a:gd name="connsiteX135" fmla="*/ 3357257 w 4452260"/>
              <a:gd name="connsiteY135" fmla="*/ 1068867 h 1068867"/>
              <a:gd name="connsiteX136" fmla="*/ 3236855 w 4452260"/>
              <a:gd name="connsiteY136" fmla="*/ 1068867 h 1068867"/>
              <a:gd name="connsiteX137" fmla="*/ 3040298 w 4452260"/>
              <a:gd name="connsiteY137" fmla="*/ 1068867 h 1068867"/>
              <a:gd name="connsiteX138" fmla="*/ 3038573 w 4452260"/>
              <a:gd name="connsiteY138" fmla="*/ 1068867 h 1068867"/>
              <a:gd name="connsiteX139" fmla="*/ 2919896 w 4452260"/>
              <a:gd name="connsiteY139" fmla="*/ 1068867 h 1068867"/>
              <a:gd name="connsiteX140" fmla="*/ 2866087 w 4452260"/>
              <a:gd name="connsiteY140" fmla="*/ 1068867 h 1068867"/>
              <a:gd name="connsiteX141" fmla="*/ 2719890 w 4452260"/>
              <a:gd name="connsiteY141" fmla="*/ 1068867 h 1068867"/>
              <a:gd name="connsiteX142" fmla="*/ 2669530 w 4452260"/>
              <a:gd name="connsiteY142" fmla="*/ 1068867 h 1068867"/>
              <a:gd name="connsiteX143" fmla="*/ 2549127 w 4452260"/>
              <a:gd name="connsiteY143" fmla="*/ 1068867 h 1068867"/>
              <a:gd name="connsiteX144" fmla="*/ 2547403 w 4452260"/>
              <a:gd name="connsiteY144" fmla="*/ 1068867 h 1068867"/>
              <a:gd name="connsiteX145" fmla="*/ 2350846 w 4452260"/>
              <a:gd name="connsiteY145" fmla="*/ 1068867 h 1068867"/>
              <a:gd name="connsiteX146" fmla="*/ 2349122 w 4452260"/>
              <a:gd name="connsiteY146" fmla="*/ 1068867 h 1068867"/>
              <a:gd name="connsiteX147" fmla="*/ 2228719 w 4452260"/>
              <a:gd name="connsiteY147" fmla="*/ 1068867 h 1068867"/>
              <a:gd name="connsiteX148" fmla="*/ 2178359 w 4452260"/>
              <a:gd name="connsiteY148" fmla="*/ 1068867 h 1068867"/>
              <a:gd name="connsiteX149" fmla="*/ 2032162 w 4452260"/>
              <a:gd name="connsiteY149" fmla="*/ 1068867 h 1068867"/>
              <a:gd name="connsiteX150" fmla="*/ 1978354 w 4452260"/>
              <a:gd name="connsiteY150" fmla="*/ 1068867 h 1068867"/>
              <a:gd name="connsiteX151" fmla="*/ 1859676 w 4452260"/>
              <a:gd name="connsiteY151" fmla="*/ 1068867 h 1068867"/>
              <a:gd name="connsiteX152" fmla="*/ 1857951 w 4452260"/>
              <a:gd name="connsiteY152" fmla="*/ 1068867 h 1068867"/>
              <a:gd name="connsiteX153" fmla="*/ 1826599 w 4452260"/>
              <a:gd name="connsiteY153" fmla="*/ 1068867 h 1068867"/>
              <a:gd name="connsiteX154" fmla="*/ 1661394 w 4452260"/>
              <a:gd name="connsiteY154" fmla="*/ 1068867 h 1068867"/>
              <a:gd name="connsiteX155" fmla="*/ 1540992 w 4452260"/>
              <a:gd name="connsiteY155" fmla="*/ 1068867 h 1068867"/>
              <a:gd name="connsiteX156" fmla="*/ 1531708 w 4452260"/>
              <a:gd name="connsiteY156" fmla="*/ 1068867 h 1068867"/>
              <a:gd name="connsiteX157" fmla="*/ 1487183 w 4452260"/>
              <a:gd name="connsiteY157" fmla="*/ 1068867 h 1068867"/>
              <a:gd name="connsiteX158" fmla="*/ 1335428 w 4452260"/>
              <a:gd name="connsiteY158" fmla="*/ 1068867 h 1068867"/>
              <a:gd name="connsiteX159" fmla="*/ 1290626 w 4452260"/>
              <a:gd name="connsiteY159" fmla="*/ 1068867 h 1068867"/>
              <a:gd name="connsiteX160" fmla="*/ 1170224 w 4452260"/>
              <a:gd name="connsiteY160" fmla="*/ 1068867 h 1068867"/>
              <a:gd name="connsiteX161" fmla="*/ 1138871 w 4452260"/>
              <a:gd name="connsiteY161" fmla="*/ 1068867 h 1068867"/>
              <a:gd name="connsiteX162" fmla="*/ 1040537 w 4452260"/>
              <a:gd name="connsiteY162" fmla="*/ 1068867 h 1068867"/>
              <a:gd name="connsiteX163" fmla="*/ 843980 w 4452260"/>
              <a:gd name="connsiteY163" fmla="*/ 1068867 h 1068867"/>
              <a:gd name="connsiteX164" fmla="*/ 799455 w 4452260"/>
              <a:gd name="connsiteY164" fmla="*/ 1068867 h 1068867"/>
              <a:gd name="connsiteX165" fmla="*/ 647700 w 4452260"/>
              <a:gd name="connsiteY165" fmla="*/ 1068867 h 1068867"/>
              <a:gd name="connsiteX166" fmla="*/ 352810 w 4452260"/>
              <a:gd name="connsiteY166" fmla="*/ 1068867 h 1068867"/>
              <a:gd name="connsiteX167" fmla="*/ 258084 w 4452260"/>
              <a:gd name="connsiteY167" fmla="*/ 1014459 h 1068867"/>
              <a:gd name="connsiteX168" fmla="*/ 12498 w 4452260"/>
              <a:gd name="connsiteY168" fmla="*/ 588843 h 1068867"/>
              <a:gd name="connsiteX169" fmla="*/ 12498 w 4452260"/>
              <a:gd name="connsiteY169" fmla="*/ 480025 h 1068867"/>
              <a:gd name="connsiteX170" fmla="*/ 258084 w 4452260"/>
              <a:gd name="connsiteY170" fmla="*/ 54408 h 1068867"/>
              <a:gd name="connsiteX171" fmla="*/ 352810 w 4452260"/>
              <a:gd name="connsiteY171" fmla="*/ 0 h 106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452260" h="1068867">
                <a:moveTo>
                  <a:pt x="352810" y="0"/>
                </a:moveTo>
                <a:cubicBezTo>
                  <a:pt x="475602" y="0"/>
                  <a:pt x="567696" y="0"/>
                  <a:pt x="636768" y="0"/>
                </a:cubicBezTo>
                <a:lnTo>
                  <a:pt x="647700" y="0"/>
                </a:lnTo>
                <a:lnTo>
                  <a:pt x="724065" y="0"/>
                </a:lnTo>
                <a:cubicBezTo>
                  <a:pt x="748048" y="0"/>
                  <a:pt x="767235" y="0"/>
                  <a:pt x="782584" y="0"/>
                </a:cubicBezTo>
                <a:lnTo>
                  <a:pt x="799455" y="0"/>
                </a:lnTo>
                <a:lnTo>
                  <a:pt x="809825" y="0"/>
                </a:lnTo>
                <a:lnTo>
                  <a:pt x="818078" y="0"/>
                </a:lnTo>
                <a:cubicBezTo>
                  <a:pt x="843980" y="0"/>
                  <a:pt x="843980" y="0"/>
                  <a:pt x="843980" y="0"/>
                </a:cubicBezTo>
                <a:lnTo>
                  <a:pt x="931658" y="0"/>
                </a:lnTo>
                <a:lnTo>
                  <a:pt x="961580" y="0"/>
                </a:lnTo>
                <a:lnTo>
                  <a:pt x="1000055" y="0"/>
                </a:lnTo>
                <a:lnTo>
                  <a:pt x="1040537" y="0"/>
                </a:lnTo>
                <a:lnTo>
                  <a:pt x="1051453" y="0"/>
                </a:lnTo>
                <a:lnTo>
                  <a:pt x="1083414" y="0"/>
                </a:lnTo>
                <a:lnTo>
                  <a:pt x="1112969" y="0"/>
                </a:lnTo>
                <a:cubicBezTo>
                  <a:pt x="1138871" y="0"/>
                  <a:pt x="1138871" y="0"/>
                  <a:pt x="1138871" y="0"/>
                </a:cubicBezTo>
                <a:lnTo>
                  <a:pt x="1170224" y="0"/>
                </a:lnTo>
                <a:lnTo>
                  <a:pt x="1170711" y="0"/>
                </a:lnTo>
                <a:lnTo>
                  <a:pt x="1202662" y="0"/>
                </a:lnTo>
                <a:lnTo>
                  <a:pt x="1240037" y="0"/>
                </a:lnTo>
                <a:cubicBezTo>
                  <a:pt x="1290626" y="0"/>
                  <a:pt x="1290626" y="0"/>
                  <a:pt x="1290626" y="0"/>
                </a:cubicBezTo>
                <a:lnTo>
                  <a:pt x="1324496" y="0"/>
                </a:lnTo>
                <a:lnTo>
                  <a:pt x="1332348" y="0"/>
                </a:lnTo>
                <a:lnTo>
                  <a:pt x="1335428" y="0"/>
                </a:lnTo>
                <a:lnTo>
                  <a:pt x="1411793" y="0"/>
                </a:lnTo>
                <a:lnTo>
                  <a:pt x="1454182" y="0"/>
                </a:lnTo>
                <a:lnTo>
                  <a:pt x="1470312" y="0"/>
                </a:lnTo>
                <a:lnTo>
                  <a:pt x="1487183" y="0"/>
                </a:lnTo>
                <a:lnTo>
                  <a:pt x="1497552" y="0"/>
                </a:lnTo>
                <a:lnTo>
                  <a:pt x="1505806" y="0"/>
                </a:lnTo>
                <a:lnTo>
                  <a:pt x="1528471" y="0"/>
                </a:lnTo>
                <a:lnTo>
                  <a:pt x="1531708" y="0"/>
                </a:lnTo>
                <a:lnTo>
                  <a:pt x="1540992" y="0"/>
                </a:lnTo>
                <a:lnTo>
                  <a:pt x="1541479" y="0"/>
                </a:lnTo>
                <a:lnTo>
                  <a:pt x="1599998" y="0"/>
                </a:lnTo>
                <a:lnTo>
                  <a:pt x="1619386" y="0"/>
                </a:lnTo>
                <a:lnTo>
                  <a:pt x="1635492" y="0"/>
                </a:lnTo>
                <a:lnTo>
                  <a:pt x="1649308" y="0"/>
                </a:lnTo>
                <a:lnTo>
                  <a:pt x="1653720" y="0"/>
                </a:lnTo>
                <a:lnTo>
                  <a:pt x="1661394" y="0"/>
                </a:lnTo>
                <a:lnTo>
                  <a:pt x="1687782" y="0"/>
                </a:lnTo>
                <a:lnTo>
                  <a:pt x="1703116" y="0"/>
                </a:lnTo>
                <a:lnTo>
                  <a:pt x="1739181" y="0"/>
                </a:lnTo>
                <a:lnTo>
                  <a:pt x="1771141" y="0"/>
                </a:lnTo>
                <a:lnTo>
                  <a:pt x="1800697" y="0"/>
                </a:lnTo>
                <a:lnTo>
                  <a:pt x="1811727" y="0"/>
                </a:lnTo>
                <a:lnTo>
                  <a:pt x="1823361" y="0"/>
                </a:lnTo>
                <a:lnTo>
                  <a:pt x="1826599" y="0"/>
                </a:lnTo>
                <a:lnTo>
                  <a:pt x="1857951" y="0"/>
                </a:lnTo>
                <a:lnTo>
                  <a:pt x="1858439" y="0"/>
                </a:lnTo>
                <a:lnTo>
                  <a:pt x="1859676" y="0"/>
                </a:lnTo>
                <a:lnTo>
                  <a:pt x="1893346" y="0"/>
                </a:lnTo>
                <a:lnTo>
                  <a:pt x="1927765" y="0"/>
                </a:lnTo>
                <a:lnTo>
                  <a:pt x="1963365" y="0"/>
                </a:lnTo>
                <a:lnTo>
                  <a:pt x="1978354" y="0"/>
                </a:lnTo>
                <a:lnTo>
                  <a:pt x="1991032" y="0"/>
                </a:lnTo>
                <a:lnTo>
                  <a:pt x="2020076" y="0"/>
                </a:lnTo>
                <a:lnTo>
                  <a:pt x="2021800" y="0"/>
                </a:lnTo>
                <a:lnTo>
                  <a:pt x="2027021" y="0"/>
                </a:lnTo>
                <a:cubicBezTo>
                  <a:pt x="2032162" y="0"/>
                  <a:pt x="2032162" y="0"/>
                  <a:pt x="2032162" y="0"/>
                </a:cubicBezTo>
                <a:lnTo>
                  <a:pt x="2141909" y="0"/>
                </a:lnTo>
                <a:lnTo>
                  <a:pt x="2143633" y="0"/>
                </a:lnTo>
                <a:lnTo>
                  <a:pt x="2178359" y="0"/>
                </a:lnTo>
                <a:lnTo>
                  <a:pt x="2228719" y="0"/>
                </a:lnTo>
                <a:lnTo>
                  <a:pt x="2229207" y="0"/>
                </a:lnTo>
                <a:lnTo>
                  <a:pt x="2230931" y="0"/>
                </a:lnTo>
                <a:lnTo>
                  <a:pt x="2287725" y="0"/>
                </a:lnTo>
                <a:lnTo>
                  <a:pt x="2289450" y="0"/>
                </a:lnTo>
                <a:lnTo>
                  <a:pt x="2323220" y="0"/>
                </a:lnTo>
                <a:lnTo>
                  <a:pt x="2324944" y="0"/>
                </a:lnTo>
                <a:lnTo>
                  <a:pt x="2340483" y="0"/>
                </a:lnTo>
                <a:lnTo>
                  <a:pt x="2341447" y="0"/>
                </a:lnTo>
                <a:lnTo>
                  <a:pt x="2343172" y="0"/>
                </a:lnTo>
                <a:lnTo>
                  <a:pt x="2349122" y="0"/>
                </a:lnTo>
                <a:lnTo>
                  <a:pt x="2350846" y="0"/>
                </a:lnTo>
                <a:lnTo>
                  <a:pt x="2390844" y="0"/>
                </a:lnTo>
                <a:lnTo>
                  <a:pt x="2462317" y="0"/>
                </a:lnTo>
                <a:lnTo>
                  <a:pt x="2499455" y="0"/>
                </a:lnTo>
                <a:lnTo>
                  <a:pt x="2530713" y="0"/>
                </a:lnTo>
                <a:lnTo>
                  <a:pt x="2547403" y="0"/>
                </a:lnTo>
                <a:lnTo>
                  <a:pt x="2549127" y="0"/>
                </a:lnTo>
                <a:lnTo>
                  <a:pt x="2581074" y="0"/>
                </a:lnTo>
                <a:lnTo>
                  <a:pt x="2582112" y="0"/>
                </a:lnTo>
                <a:cubicBezTo>
                  <a:pt x="2669530" y="0"/>
                  <a:pt x="2669530" y="0"/>
                  <a:pt x="2669530" y="0"/>
                </a:cubicBezTo>
                <a:lnTo>
                  <a:pt x="2678759" y="0"/>
                </a:lnTo>
                <a:lnTo>
                  <a:pt x="2709527" y="0"/>
                </a:lnTo>
                <a:lnTo>
                  <a:pt x="2711252" y="0"/>
                </a:lnTo>
                <a:lnTo>
                  <a:pt x="2714748" y="0"/>
                </a:lnTo>
                <a:lnTo>
                  <a:pt x="2719890" y="0"/>
                </a:lnTo>
                <a:lnTo>
                  <a:pt x="2831360" y="0"/>
                </a:lnTo>
                <a:lnTo>
                  <a:pt x="2833086" y="0"/>
                </a:lnTo>
                <a:lnTo>
                  <a:pt x="2866087" y="0"/>
                </a:lnTo>
                <a:lnTo>
                  <a:pt x="2918659" y="0"/>
                </a:lnTo>
                <a:lnTo>
                  <a:pt x="2919896" y="0"/>
                </a:lnTo>
                <a:lnTo>
                  <a:pt x="2920383" y="0"/>
                </a:lnTo>
                <a:lnTo>
                  <a:pt x="2977177" y="0"/>
                </a:lnTo>
                <a:lnTo>
                  <a:pt x="2978902" y="0"/>
                </a:lnTo>
                <a:lnTo>
                  <a:pt x="3012671" y="0"/>
                </a:lnTo>
                <a:lnTo>
                  <a:pt x="3014397" y="0"/>
                </a:lnTo>
                <a:lnTo>
                  <a:pt x="3028211" y="0"/>
                </a:lnTo>
                <a:lnTo>
                  <a:pt x="3030899" y="0"/>
                </a:lnTo>
                <a:lnTo>
                  <a:pt x="3032624" y="0"/>
                </a:lnTo>
                <a:lnTo>
                  <a:pt x="3038573" y="0"/>
                </a:lnTo>
                <a:lnTo>
                  <a:pt x="3040298" y="0"/>
                </a:lnTo>
                <a:lnTo>
                  <a:pt x="3082021" y="0"/>
                </a:lnTo>
                <a:lnTo>
                  <a:pt x="3150044" y="0"/>
                </a:lnTo>
                <a:lnTo>
                  <a:pt x="3218441" y="0"/>
                </a:lnTo>
                <a:lnTo>
                  <a:pt x="3236855" y="0"/>
                </a:lnTo>
                <a:lnTo>
                  <a:pt x="3269839" y="0"/>
                </a:lnTo>
                <a:lnTo>
                  <a:pt x="3272250" y="0"/>
                </a:lnTo>
                <a:lnTo>
                  <a:pt x="3320378" y="0"/>
                </a:lnTo>
                <a:lnTo>
                  <a:pt x="3346330" y="0"/>
                </a:lnTo>
                <a:lnTo>
                  <a:pt x="3357257" y="0"/>
                </a:lnTo>
                <a:lnTo>
                  <a:pt x="3369936" y="0"/>
                </a:lnTo>
                <a:lnTo>
                  <a:pt x="3398980" y="0"/>
                </a:lnTo>
                <a:lnTo>
                  <a:pt x="3405925" y="0"/>
                </a:lnTo>
                <a:cubicBezTo>
                  <a:pt x="3411066" y="0"/>
                  <a:pt x="3411066" y="0"/>
                  <a:pt x="3411066" y="0"/>
                </a:cubicBezTo>
                <a:lnTo>
                  <a:pt x="3520813" y="0"/>
                </a:lnTo>
                <a:lnTo>
                  <a:pt x="3607623" y="0"/>
                </a:lnTo>
                <a:lnTo>
                  <a:pt x="3608111" y="0"/>
                </a:lnTo>
                <a:lnTo>
                  <a:pt x="3666629" y="0"/>
                </a:lnTo>
                <a:lnTo>
                  <a:pt x="3702124" y="0"/>
                </a:lnTo>
                <a:lnTo>
                  <a:pt x="3720351" y="0"/>
                </a:lnTo>
                <a:lnTo>
                  <a:pt x="3728025" y="0"/>
                </a:lnTo>
                <a:lnTo>
                  <a:pt x="3769748" y="0"/>
                </a:lnTo>
                <a:cubicBezTo>
                  <a:pt x="4098793" y="0"/>
                  <a:pt x="4098793" y="0"/>
                  <a:pt x="4098793" y="0"/>
                </a:cubicBezTo>
                <a:cubicBezTo>
                  <a:pt x="4133877" y="0"/>
                  <a:pt x="4175977" y="24572"/>
                  <a:pt x="4193519" y="54408"/>
                </a:cubicBezTo>
                <a:cubicBezTo>
                  <a:pt x="4439104" y="480025"/>
                  <a:pt x="4439104" y="480025"/>
                  <a:pt x="4439104" y="480025"/>
                </a:cubicBezTo>
                <a:cubicBezTo>
                  <a:pt x="4456646" y="509862"/>
                  <a:pt x="4456646" y="559005"/>
                  <a:pt x="4439104" y="588843"/>
                </a:cubicBezTo>
                <a:cubicBezTo>
                  <a:pt x="4193519" y="1014459"/>
                  <a:pt x="4193519" y="1014459"/>
                  <a:pt x="4193519" y="1014459"/>
                </a:cubicBezTo>
                <a:cubicBezTo>
                  <a:pt x="4175977" y="1044295"/>
                  <a:pt x="4133877" y="1068867"/>
                  <a:pt x="4098793" y="1068867"/>
                </a:cubicBezTo>
                <a:lnTo>
                  <a:pt x="3728025" y="1068867"/>
                </a:lnTo>
                <a:lnTo>
                  <a:pt x="3607623" y="1068867"/>
                </a:lnTo>
                <a:lnTo>
                  <a:pt x="3411066" y="1068867"/>
                </a:lnTo>
                <a:lnTo>
                  <a:pt x="3357257" y="1068867"/>
                </a:lnTo>
                <a:lnTo>
                  <a:pt x="3236855" y="1068867"/>
                </a:lnTo>
                <a:lnTo>
                  <a:pt x="3040298" y="1068867"/>
                </a:lnTo>
                <a:lnTo>
                  <a:pt x="3038573" y="1068867"/>
                </a:lnTo>
                <a:lnTo>
                  <a:pt x="2919896" y="1068867"/>
                </a:lnTo>
                <a:lnTo>
                  <a:pt x="2866087" y="1068867"/>
                </a:lnTo>
                <a:lnTo>
                  <a:pt x="2719890" y="1068867"/>
                </a:lnTo>
                <a:lnTo>
                  <a:pt x="2669530" y="1068867"/>
                </a:lnTo>
                <a:lnTo>
                  <a:pt x="2549127" y="1068867"/>
                </a:lnTo>
                <a:lnTo>
                  <a:pt x="2547403" y="1068867"/>
                </a:lnTo>
                <a:lnTo>
                  <a:pt x="2350846" y="1068867"/>
                </a:lnTo>
                <a:lnTo>
                  <a:pt x="2349122" y="1068867"/>
                </a:lnTo>
                <a:lnTo>
                  <a:pt x="2228719" y="1068867"/>
                </a:lnTo>
                <a:lnTo>
                  <a:pt x="2178359" y="1068867"/>
                </a:lnTo>
                <a:lnTo>
                  <a:pt x="2032162" y="1068867"/>
                </a:lnTo>
                <a:lnTo>
                  <a:pt x="1978354" y="1068867"/>
                </a:lnTo>
                <a:lnTo>
                  <a:pt x="1859676" y="1068867"/>
                </a:lnTo>
                <a:lnTo>
                  <a:pt x="1857951" y="1068867"/>
                </a:lnTo>
                <a:lnTo>
                  <a:pt x="1826599" y="1068867"/>
                </a:lnTo>
                <a:lnTo>
                  <a:pt x="1661394" y="1068867"/>
                </a:lnTo>
                <a:lnTo>
                  <a:pt x="1540992" y="1068867"/>
                </a:lnTo>
                <a:lnTo>
                  <a:pt x="1531708" y="1068867"/>
                </a:lnTo>
                <a:lnTo>
                  <a:pt x="1487183" y="1068867"/>
                </a:lnTo>
                <a:lnTo>
                  <a:pt x="1335428" y="1068867"/>
                </a:lnTo>
                <a:lnTo>
                  <a:pt x="1290626" y="1068867"/>
                </a:lnTo>
                <a:lnTo>
                  <a:pt x="1170224" y="1068867"/>
                </a:lnTo>
                <a:lnTo>
                  <a:pt x="1138871" y="1068867"/>
                </a:lnTo>
                <a:lnTo>
                  <a:pt x="1040537" y="1068867"/>
                </a:lnTo>
                <a:lnTo>
                  <a:pt x="843980" y="1068867"/>
                </a:lnTo>
                <a:lnTo>
                  <a:pt x="799455" y="1068867"/>
                </a:lnTo>
                <a:lnTo>
                  <a:pt x="647700" y="1068867"/>
                </a:lnTo>
                <a:lnTo>
                  <a:pt x="352810" y="1068867"/>
                </a:lnTo>
                <a:cubicBezTo>
                  <a:pt x="318603" y="1068867"/>
                  <a:pt x="275626" y="1044295"/>
                  <a:pt x="258084" y="1014459"/>
                </a:cubicBezTo>
                <a:cubicBezTo>
                  <a:pt x="12498" y="588843"/>
                  <a:pt x="12498" y="588843"/>
                  <a:pt x="12498" y="588843"/>
                </a:cubicBezTo>
                <a:cubicBezTo>
                  <a:pt x="-4166" y="559005"/>
                  <a:pt x="-4166" y="509862"/>
                  <a:pt x="12498" y="480025"/>
                </a:cubicBezTo>
                <a:cubicBezTo>
                  <a:pt x="258084" y="54408"/>
                  <a:pt x="258084" y="54408"/>
                  <a:pt x="258084" y="54408"/>
                </a:cubicBezTo>
                <a:cubicBezTo>
                  <a:pt x="275626" y="24572"/>
                  <a:pt x="318603" y="0"/>
                  <a:pt x="35281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D3D3D3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" name="任意多边形 48"/>
          <p:cNvSpPr>
            <a:spLocks/>
          </p:cNvSpPr>
          <p:nvPr/>
        </p:nvSpPr>
        <p:spPr bwMode="auto">
          <a:xfrm>
            <a:off x="4135915" y="1226899"/>
            <a:ext cx="4603109" cy="924402"/>
          </a:xfrm>
          <a:custGeom>
            <a:avLst/>
            <a:gdLst>
              <a:gd name="connsiteX0" fmla="*/ 305125 w 4603109"/>
              <a:gd name="connsiteY0" fmla="*/ 0 h 924402"/>
              <a:gd name="connsiteX1" fmla="*/ 432894 w 4603109"/>
              <a:gd name="connsiteY1" fmla="*/ 0 h 924402"/>
              <a:gd name="connsiteX2" fmla="*/ 445336 w 4603109"/>
              <a:gd name="connsiteY2" fmla="*/ 0 h 924402"/>
              <a:gd name="connsiteX3" fmla="*/ 550703 w 4603109"/>
              <a:gd name="connsiteY3" fmla="*/ 0 h 924402"/>
              <a:gd name="connsiteX4" fmla="*/ 560158 w 4603109"/>
              <a:gd name="connsiteY4" fmla="*/ 0 h 924402"/>
              <a:gd name="connsiteX5" fmla="*/ 573105 w 4603109"/>
              <a:gd name="connsiteY5" fmla="*/ 0 h 924402"/>
              <a:gd name="connsiteX6" fmla="*/ 626202 w 4603109"/>
              <a:gd name="connsiteY6" fmla="*/ 0 h 924402"/>
              <a:gd name="connsiteX7" fmla="*/ 676811 w 4603109"/>
              <a:gd name="connsiteY7" fmla="*/ 0 h 924402"/>
              <a:gd name="connsiteX8" fmla="*/ 678472 w 4603109"/>
              <a:gd name="connsiteY8" fmla="*/ 0 h 924402"/>
              <a:gd name="connsiteX9" fmla="*/ 687927 w 4603109"/>
              <a:gd name="connsiteY9" fmla="*/ 0 h 924402"/>
              <a:gd name="connsiteX10" fmla="*/ 691402 w 4603109"/>
              <a:gd name="connsiteY10" fmla="*/ 0 h 924402"/>
              <a:gd name="connsiteX11" fmla="*/ 700371 w 4603109"/>
              <a:gd name="connsiteY11" fmla="*/ 0 h 924402"/>
              <a:gd name="connsiteX12" fmla="*/ 707508 w 4603109"/>
              <a:gd name="connsiteY12" fmla="*/ 0 h 924402"/>
              <a:gd name="connsiteX13" fmla="*/ 729909 w 4603109"/>
              <a:gd name="connsiteY13" fmla="*/ 0 h 924402"/>
              <a:gd name="connsiteX14" fmla="*/ 753971 w 4603109"/>
              <a:gd name="connsiteY14" fmla="*/ 0 h 924402"/>
              <a:gd name="connsiteX15" fmla="*/ 804580 w 4603109"/>
              <a:gd name="connsiteY15" fmla="*/ 0 h 924402"/>
              <a:gd name="connsiteX16" fmla="*/ 805737 w 4603109"/>
              <a:gd name="connsiteY16" fmla="*/ 0 h 924402"/>
              <a:gd name="connsiteX17" fmla="*/ 819171 w 4603109"/>
              <a:gd name="connsiteY17" fmla="*/ 0 h 924402"/>
              <a:gd name="connsiteX18" fmla="*/ 828140 w 4603109"/>
              <a:gd name="connsiteY18" fmla="*/ 0 h 924402"/>
              <a:gd name="connsiteX19" fmla="*/ 831615 w 4603109"/>
              <a:gd name="connsiteY19" fmla="*/ 0 h 924402"/>
              <a:gd name="connsiteX20" fmla="*/ 835277 w 4603109"/>
              <a:gd name="connsiteY20" fmla="*/ 0 h 924402"/>
              <a:gd name="connsiteX21" fmla="*/ 857678 w 4603109"/>
              <a:gd name="connsiteY21" fmla="*/ 0 h 924402"/>
              <a:gd name="connsiteX22" fmla="*/ 864889 w 4603109"/>
              <a:gd name="connsiteY22" fmla="*/ 0 h 924402"/>
              <a:gd name="connsiteX23" fmla="*/ 899900 w 4603109"/>
              <a:gd name="connsiteY23" fmla="*/ 0 h 924402"/>
              <a:gd name="connsiteX24" fmla="*/ 909341 w 4603109"/>
              <a:gd name="connsiteY24" fmla="*/ 0 h 924402"/>
              <a:gd name="connsiteX25" fmla="*/ 929965 w 4603109"/>
              <a:gd name="connsiteY25" fmla="*/ 0 h 924402"/>
              <a:gd name="connsiteX26" fmla="*/ 933506 w 4603109"/>
              <a:gd name="connsiteY26" fmla="*/ 0 h 924402"/>
              <a:gd name="connsiteX27" fmla="*/ 936982 w 4603109"/>
              <a:gd name="connsiteY27" fmla="*/ 0 h 924402"/>
              <a:gd name="connsiteX28" fmla="*/ 959384 w 4603109"/>
              <a:gd name="connsiteY28" fmla="*/ 0 h 924402"/>
              <a:gd name="connsiteX29" fmla="*/ 962542 w 4603109"/>
              <a:gd name="connsiteY29" fmla="*/ 0 h 924402"/>
              <a:gd name="connsiteX30" fmla="*/ 984943 w 4603109"/>
              <a:gd name="connsiteY30" fmla="*/ 0 h 924402"/>
              <a:gd name="connsiteX31" fmla="*/ 992658 w 4603109"/>
              <a:gd name="connsiteY31" fmla="*/ 0 h 924402"/>
              <a:gd name="connsiteX32" fmla="*/ 1012059 w 4603109"/>
              <a:gd name="connsiteY32" fmla="*/ 0 h 924402"/>
              <a:gd name="connsiteX33" fmla="*/ 1012480 w 4603109"/>
              <a:gd name="connsiteY33" fmla="*/ 0 h 924402"/>
              <a:gd name="connsiteX34" fmla="*/ 1027669 w 4603109"/>
              <a:gd name="connsiteY34" fmla="*/ 0 h 924402"/>
              <a:gd name="connsiteX35" fmla="*/ 1037110 w 4603109"/>
              <a:gd name="connsiteY35" fmla="*/ 0 h 924402"/>
              <a:gd name="connsiteX36" fmla="*/ 1040112 w 4603109"/>
              <a:gd name="connsiteY36" fmla="*/ 0 h 924402"/>
              <a:gd name="connsiteX37" fmla="*/ 1057734 w 4603109"/>
              <a:gd name="connsiteY37" fmla="*/ 0 h 924402"/>
              <a:gd name="connsiteX38" fmla="*/ 1064751 w 4603109"/>
              <a:gd name="connsiteY38" fmla="*/ 0 h 924402"/>
              <a:gd name="connsiteX39" fmla="*/ 1070177 w 4603109"/>
              <a:gd name="connsiteY39" fmla="*/ 0 h 924402"/>
              <a:gd name="connsiteX40" fmla="*/ 1072436 w 4603109"/>
              <a:gd name="connsiteY40" fmla="*/ 0 h 924402"/>
              <a:gd name="connsiteX41" fmla="*/ 1090311 w 4603109"/>
              <a:gd name="connsiteY41" fmla="*/ 0 h 924402"/>
              <a:gd name="connsiteX42" fmla="*/ 1110718 w 4603109"/>
              <a:gd name="connsiteY42" fmla="*/ 0 h 924402"/>
              <a:gd name="connsiteX43" fmla="*/ 1112712 w 4603109"/>
              <a:gd name="connsiteY43" fmla="*/ 0 h 924402"/>
              <a:gd name="connsiteX44" fmla="*/ 1116187 w 4603109"/>
              <a:gd name="connsiteY44" fmla="*/ 0 h 924402"/>
              <a:gd name="connsiteX45" fmla="*/ 1139828 w 4603109"/>
              <a:gd name="connsiteY45" fmla="*/ 0 h 924402"/>
              <a:gd name="connsiteX46" fmla="*/ 1140249 w 4603109"/>
              <a:gd name="connsiteY46" fmla="*/ 0 h 924402"/>
              <a:gd name="connsiteX47" fmla="*/ 1145480 w 4603109"/>
              <a:gd name="connsiteY47" fmla="*/ 0 h 924402"/>
              <a:gd name="connsiteX48" fmla="*/ 1152270 w 4603109"/>
              <a:gd name="connsiteY48" fmla="*/ 0 h 924402"/>
              <a:gd name="connsiteX49" fmla="*/ 1154934 w 4603109"/>
              <a:gd name="connsiteY49" fmla="*/ 0 h 924402"/>
              <a:gd name="connsiteX50" fmla="*/ 1167881 w 4603109"/>
              <a:gd name="connsiteY50" fmla="*/ 0 h 924402"/>
              <a:gd name="connsiteX51" fmla="*/ 1175544 w 4603109"/>
              <a:gd name="connsiteY51" fmla="*/ 0 h 924402"/>
              <a:gd name="connsiteX52" fmla="*/ 1184998 w 4603109"/>
              <a:gd name="connsiteY52" fmla="*/ 0 h 924402"/>
              <a:gd name="connsiteX53" fmla="*/ 1197946 w 4603109"/>
              <a:gd name="connsiteY53" fmla="*/ 0 h 924402"/>
              <a:gd name="connsiteX54" fmla="*/ 1200205 w 4603109"/>
              <a:gd name="connsiteY54" fmla="*/ 0 h 924402"/>
              <a:gd name="connsiteX55" fmla="*/ 1220978 w 4603109"/>
              <a:gd name="connsiteY55" fmla="*/ 0 h 924402"/>
              <a:gd name="connsiteX56" fmla="*/ 1238487 w 4603109"/>
              <a:gd name="connsiteY56" fmla="*/ 0 h 924402"/>
              <a:gd name="connsiteX57" fmla="*/ 1243956 w 4603109"/>
              <a:gd name="connsiteY57" fmla="*/ 0 h 924402"/>
              <a:gd name="connsiteX58" fmla="*/ 1251042 w 4603109"/>
              <a:gd name="connsiteY58" fmla="*/ 0 h 924402"/>
              <a:gd name="connsiteX59" fmla="*/ 1257637 w 4603109"/>
              <a:gd name="connsiteY59" fmla="*/ 0 h 924402"/>
              <a:gd name="connsiteX60" fmla="*/ 1271587 w 4603109"/>
              <a:gd name="connsiteY60" fmla="*/ 0 h 924402"/>
              <a:gd name="connsiteX61" fmla="*/ 1273249 w 4603109"/>
              <a:gd name="connsiteY61" fmla="*/ 0 h 924402"/>
              <a:gd name="connsiteX62" fmla="*/ 1280039 w 4603109"/>
              <a:gd name="connsiteY62" fmla="*/ 0 h 924402"/>
              <a:gd name="connsiteX63" fmla="*/ 1282703 w 4603109"/>
              <a:gd name="connsiteY63" fmla="*/ 0 h 924402"/>
              <a:gd name="connsiteX64" fmla="*/ 1286178 w 4603109"/>
              <a:gd name="connsiteY64" fmla="*/ 0 h 924402"/>
              <a:gd name="connsiteX65" fmla="*/ 1295146 w 4603109"/>
              <a:gd name="connsiteY65" fmla="*/ 0 h 924402"/>
              <a:gd name="connsiteX66" fmla="*/ 1301651 w 4603109"/>
              <a:gd name="connsiteY66" fmla="*/ 0 h 924402"/>
              <a:gd name="connsiteX67" fmla="*/ 1302284 w 4603109"/>
              <a:gd name="connsiteY67" fmla="*/ 0 h 924402"/>
              <a:gd name="connsiteX68" fmla="*/ 1303313 w 4603109"/>
              <a:gd name="connsiteY68" fmla="*/ 0 h 924402"/>
              <a:gd name="connsiteX69" fmla="*/ 1312767 w 4603109"/>
              <a:gd name="connsiteY69" fmla="*/ 0 h 924402"/>
              <a:gd name="connsiteX70" fmla="*/ 1316242 w 4603109"/>
              <a:gd name="connsiteY70" fmla="*/ 0 h 924402"/>
              <a:gd name="connsiteX71" fmla="*/ 1321886 w 4603109"/>
              <a:gd name="connsiteY71" fmla="*/ 0 h 924402"/>
              <a:gd name="connsiteX72" fmla="*/ 1324685 w 4603109"/>
              <a:gd name="connsiteY72" fmla="*/ 0 h 924402"/>
              <a:gd name="connsiteX73" fmla="*/ 1325211 w 4603109"/>
              <a:gd name="connsiteY73" fmla="*/ 0 h 924402"/>
              <a:gd name="connsiteX74" fmla="*/ 1332348 w 4603109"/>
              <a:gd name="connsiteY74" fmla="*/ 0 h 924402"/>
              <a:gd name="connsiteX75" fmla="*/ 1332714 w 4603109"/>
              <a:gd name="connsiteY75" fmla="*/ 0 h 924402"/>
              <a:gd name="connsiteX76" fmla="*/ 1333135 w 4603109"/>
              <a:gd name="connsiteY76" fmla="*/ 0 h 924402"/>
              <a:gd name="connsiteX77" fmla="*/ 1348747 w 4603109"/>
              <a:gd name="connsiteY77" fmla="*/ 0 h 924402"/>
              <a:gd name="connsiteX78" fmla="*/ 1354749 w 4603109"/>
              <a:gd name="connsiteY78" fmla="*/ 0 h 924402"/>
              <a:gd name="connsiteX79" fmla="*/ 1378811 w 4603109"/>
              <a:gd name="connsiteY79" fmla="*/ 0 h 924402"/>
              <a:gd name="connsiteX80" fmla="*/ 1383745 w 4603109"/>
              <a:gd name="connsiteY80" fmla="*/ 0 h 924402"/>
              <a:gd name="connsiteX81" fmla="*/ 1385406 w 4603109"/>
              <a:gd name="connsiteY81" fmla="*/ 0 h 924402"/>
              <a:gd name="connsiteX82" fmla="*/ 1399356 w 4603109"/>
              <a:gd name="connsiteY82" fmla="*/ 0 h 924402"/>
              <a:gd name="connsiteX83" fmla="*/ 1400513 w 4603109"/>
              <a:gd name="connsiteY83" fmla="*/ 0 h 924402"/>
              <a:gd name="connsiteX84" fmla="*/ 1413947 w 4603109"/>
              <a:gd name="connsiteY84" fmla="*/ 0 h 924402"/>
              <a:gd name="connsiteX85" fmla="*/ 1414442 w 4603109"/>
              <a:gd name="connsiteY85" fmla="*/ 0 h 924402"/>
              <a:gd name="connsiteX86" fmla="*/ 1422915 w 4603109"/>
              <a:gd name="connsiteY86" fmla="*/ 0 h 924402"/>
              <a:gd name="connsiteX87" fmla="*/ 1426390 w 4603109"/>
              <a:gd name="connsiteY87" fmla="*/ 0 h 924402"/>
              <a:gd name="connsiteX88" fmla="*/ 1429420 w 4603109"/>
              <a:gd name="connsiteY88" fmla="*/ 0 h 924402"/>
              <a:gd name="connsiteX89" fmla="*/ 1430053 w 4603109"/>
              <a:gd name="connsiteY89" fmla="*/ 0 h 924402"/>
              <a:gd name="connsiteX90" fmla="*/ 1430206 w 4603109"/>
              <a:gd name="connsiteY90" fmla="*/ 0 h 924402"/>
              <a:gd name="connsiteX91" fmla="*/ 1430577 w 4603109"/>
              <a:gd name="connsiteY91" fmla="*/ 0 h 924402"/>
              <a:gd name="connsiteX92" fmla="*/ 1436843 w 4603109"/>
              <a:gd name="connsiteY92" fmla="*/ 0 h 924402"/>
              <a:gd name="connsiteX93" fmla="*/ 1444011 w 4603109"/>
              <a:gd name="connsiteY93" fmla="*/ 0 h 924402"/>
              <a:gd name="connsiteX94" fmla="*/ 1449655 w 4603109"/>
              <a:gd name="connsiteY94" fmla="*/ 0 h 924402"/>
              <a:gd name="connsiteX95" fmla="*/ 1452454 w 4603109"/>
              <a:gd name="connsiteY95" fmla="*/ 0 h 924402"/>
              <a:gd name="connsiteX96" fmla="*/ 1452980 w 4603109"/>
              <a:gd name="connsiteY96" fmla="*/ 0 h 924402"/>
              <a:gd name="connsiteX97" fmla="*/ 1456455 w 4603109"/>
              <a:gd name="connsiteY97" fmla="*/ 0 h 924402"/>
              <a:gd name="connsiteX98" fmla="*/ 1459664 w 4603109"/>
              <a:gd name="connsiteY98" fmla="*/ 0 h 924402"/>
              <a:gd name="connsiteX99" fmla="*/ 1460117 w 4603109"/>
              <a:gd name="connsiteY99" fmla="*/ 0 h 924402"/>
              <a:gd name="connsiteX100" fmla="*/ 1460483 w 4603109"/>
              <a:gd name="connsiteY100" fmla="*/ 0 h 924402"/>
              <a:gd name="connsiteX101" fmla="*/ 1460904 w 4603109"/>
              <a:gd name="connsiteY101" fmla="*/ 0 h 924402"/>
              <a:gd name="connsiteX102" fmla="*/ 1472926 w 4603109"/>
              <a:gd name="connsiteY102" fmla="*/ 0 h 924402"/>
              <a:gd name="connsiteX103" fmla="*/ 1482518 w 4603109"/>
              <a:gd name="connsiteY103" fmla="*/ 0 h 924402"/>
              <a:gd name="connsiteX104" fmla="*/ 1489729 w 4603109"/>
              <a:gd name="connsiteY104" fmla="*/ 0 h 924402"/>
              <a:gd name="connsiteX105" fmla="*/ 1504116 w 4603109"/>
              <a:gd name="connsiteY105" fmla="*/ 0 h 924402"/>
              <a:gd name="connsiteX106" fmla="*/ 1511514 w 4603109"/>
              <a:gd name="connsiteY106" fmla="*/ 0 h 924402"/>
              <a:gd name="connsiteX107" fmla="*/ 1524740 w 4603109"/>
              <a:gd name="connsiteY107" fmla="*/ 0 h 924402"/>
              <a:gd name="connsiteX108" fmla="*/ 1528282 w 4603109"/>
              <a:gd name="connsiteY108" fmla="*/ 0 h 924402"/>
              <a:gd name="connsiteX109" fmla="*/ 1531757 w 4603109"/>
              <a:gd name="connsiteY109" fmla="*/ 0 h 924402"/>
              <a:gd name="connsiteX110" fmla="*/ 1534181 w 4603109"/>
              <a:gd name="connsiteY110" fmla="*/ 0 h 924402"/>
              <a:gd name="connsiteX111" fmla="*/ 1542211 w 4603109"/>
              <a:gd name="connsiteY111" fmla="*/ 0 h 924402"/>
              <a:gd name="connsiteX112" fmla="*/ 1554159 w 4603109"/>
              <a:gd name="connsiteY112" fmla="*/ 0 h 924402"/>
              <a:gd name="connsiteX113" fmla="*/ 1557318 w 4603109"/>
              <a:gd name="connsiteY113" fmla="*/ 0 h 924402"/>
              <a:gd name="connsiteX114" fmla="*/ 1557975 w 4603109"/>
              <a:gd name="connsiteY114" fmla="*/ 0 h 924402"/>
              <a:gd name="connsiteX115" fmla="*/ 1558346 w 4603109"/>
              <a:gd name="connsiteY115" fmla="*/ 0 h 924402"/>
              <a:gd name="connsiteX116" fmla="*/ 1561822 w 4603109"/>
              <a:gd name="connsiteY116" fmla="*/ 0 h 924402"/>
              <a:gd name="connsiteX117" fmla="*/ 1564612 w 4603109"/>
              <a:gd name="connsiteY117" fmla="*/ 0 h 924402"/>
              <a:gd name="connsiteX118" fmla="*/ 1566857 w 4603109"/>
              <a:gd name="connsiteY118" fmla="*/ 0 h 924402"/>
              <a:gd name="connsiteX119" fmla="*/ 1576919 w 4603109"/>
              <a:gd name="connsiteY119" fmla="*/ 0 h 924402"/>
              <a:gd name="connsiteX120" fmla="*/ 1579719 w 4603109"/>
              <a:gd name="connsiteY120" fmla="*/ 0 h 924402"/>
              <a:gd name="connsiteX121" fmla="*/ 1584224 w 4603109"/>
              <a:gd name="connsiteY121" fmla="*/ 0 h 924402"/>
              <a:gd name="connsiteX122" fmla="*/ 1587382 w 4603109"/>
              <a:gd name="connsiteY122" fmla="*/ 0 h 924402"/>
              <a:gd name="connsiteX123" fmla="*/ 1587433 w 4603109"/>
              <a:gd name="connsiteY123" fmla="*/ 0 h 924402"/>
              <a:gd name="connsiteX124" fmla="*/ 1600695 w 4603109"/>
              <a:gd name="connsiteY124" fmla="*/ 0 h 924402"/>
              <a:gd name="connsiteX125" fmla="*/ 1606834 w 4603109"/>
              <a:gd name="connsiteY125" fmla="*/ 0 h 924402"/>
              <a:gd name="connsiteX126" fmla="*/ 1607256 w 4603109"/>
              <a:gd name="connsiteY126" fmla="*/ 0 h 924402"/>
              <a:gd name="connsiteX127" fmla="*/ 1608325 w 4603109"/>
              <a:gd name="connsiteY127" fmla="*/ 0 h 924402"/>
              <a:gd name="connsiteX128" fmla="*/ 1609783 w 4603109"/>
              <a:gd name="connsiteY128" fmla="*/ 0 h 924402"/>
              <a:gd name="connsiteX129" fmla="*/ 1617498 w 4603109"/>
              <a:gd name="connsiteY129" fmla="*/ 0 h 924402"/>
              <a:gd name="connsiteX130" fmla="*/ 1631885 w 4603109"/>
              <a:gd name="connsiteY130" fmla="*/ 0 h 924402"/>
              <a:gd name="connsiteX131" fmla="*/ 1636899 w 4603109"/>
              <a:gd name="connsiteY131" fmla="*/ 0 h 924402"/>
              <a:gd name="connsiteX132" fmla="*/ 1637320 w 4603109"/>
              <a:gd name="connsiteY132" fmla="*/ 0 h 924402"/>
              <a:gd name="connsiteX133" fmla="*/ 1637445 w 4603109"/>
              <a:gd name="connsiteY133" fmla="*/ 0 h 924402"/>
              <a:gd name="connsiteX134" fmla="*/ 1652509 w 4603109"/>
              <a:gd name="connsiteY134" fmla="*/ 0 h 924402"/>
              <a:gd name="connsiteX135" fmla="*/ 1659526 w 4603109"/>
              <a:gd name="connsiteY135" fmla="*/ 0 h 924402"/>
              <a:gd name="connsiteX136" fmla="*/ 1661950 w 4603109"/>
              <a:gd name="connsiteY136" fmla="*/ 0 h 924402"/>
              <a:gd name="connsiteX137" fmla="*/ 1664952 w 4603109"/>
              <a:gd name="connsiteY137" fmla="*/ 0 h 924402"/>
              <a:gd name="connsiteX138" fmla="*/ 1667212 w 4603109"/>
              <a:gd name="connsiteY138" fmla="*/ 0 h 924402"/>
              <a:gd name="connsiteX139" fmla="*/ 1685087 w 4603109"/>
              <a:gd name="connsiteY139" fmla="*/ 0 h 924402"/>
              <a:gd name="connsiteX140" fmla="*/ 1689591 w 4603109"/>
              <a:gd name="connsiteY140" fmla="*/ 0 h 924402"/>
              <a:gd name="connsiteX141" fmla="*/ 1694626 w 4603109"/>
              <a:gd name="connsiteY141" fmla="*/ 0 h 924402"/>
              <a:gd name="connsiteX142" fmla="*/ 1697276 w 4603109"/>
              <a:gd name="connsiteY142" fmla="*/ 0 h 924402"/>
              <a:gd name="connsiteX143" fmla="*/ 1698000 w 4603109"/>
              <a:gd name="connsiteY143" fmla="*/ 0 h 924402"/>
              <a:gd name="connsiteX144" fmla="*/ 1704688 w 4603109"/>
              <a:gd name="connsiteY144" fmla="*/ 0 h 924402"/>
              <a:gd name="connsiteX145" fmla="*/ 1707488 w 4603109"/>
              <a:gd name="connsiteY145" fmla="*/ 0 h 924402"/>
              <a:gd name="connsiteX146" fmla="*/ 1710963 w 4603109"/>
              <a:gd name="connsiteY146" fmla="*/ 0 h 924402"/>
              <a:gd name="connsiteX147" fmla="*/ 1715151 w 4603109"/>
              <a:gd name="connsiteY147" fmla="*/ 0 h 924402"/>
              <a:gd name="connsiteX148" fmla="*/ 1721928 w 4603109"/>
              <a:gd name="connsiteY148" fmla="*/ 0 h 924402"/>
              <a:gd name="connsiteX149" fmla="*/ 1734603 w 4603109"/>
              <a:gd name="connsiteY149" fmla="*/ 0 h 924402"/>
              <a:gd name="connsiteX150" fmla="*/ 1735025 w 4603109"/>
              <a:gd name="connsiteY150" fmla="*/ 0 h 924402"/>
              <a:gd name="connsiteX151" fmla="*/ 1735558 w 4603109"/>
              <a:gd name="connsiteY151" fmla="*/ 0 h 924402"/>
              <a:gd name="connsiteX152" fmla="*/ 1736094 w 4603109"/>
              <a:gd name="connsiteY152" fmla="*/ 0 h 924402"/>
              <a:gd name="connsiteX153" fmla="*/ 1737552 w 4603109"/>
              <a:gd name="connsiteY153" fmla="*/ 0 h 924402"/>
              <a:gd name="connsiteX154" fmla="*/ 1741027 w 4603109"/>
              <a:gd name="connsiteY154" fmla="*/ 0 h 924402"/>
              <a:gd name="connsiteX155" fmla="*/ 1747046 w 4603109"/>
              <a:gd name="connsiteY155" fmla="*/ 0 h 924402"/>
              <a:gd name="connsiteX156" fmla="*/ 1748537 w 4603109"/>
              <a:gd name="connsiteY156" fmla="*/ 0 h 924402"/>
              <a:gd name="connsiteX157" fmla="*/ 1753052 w 4603109"/>
              <a:gd name="connsiteY157" fmla="*/ 0 h 924402"/>
              <a:gd name="connsiteX158" fmla="*/ 1757499 w 4603109"/>
              <a:gd name="connsiteY158" fmla="*/ 0 h 924402"/>
              <a:gd name="connsiteX159" fmla="*/ 1764668 w 4603109"/>
              <a:gd name="connsiteY159" fmla="*/ 0 h 924402"/>
              <a:gd name="connsiteX160" fmla="*/ 1765089 w 4603109"/>
              <a:gd name="connsiteY160" fmla="*/ 0 h 924402"/>
              <a:gd name="connsiteX161" fmla="*/ 1765214 w 4603109"/>
              <a:gd name="connsiteY161" fmla="*/ 0 h 924402"/>
              <a:gd name="connsiteX162" fmla="*/ 1770320 w 4603109"/>
              <a:gd name="connsiteY162" fmla="*/ 0 h 924402"/>
              <a:gd name="connsiteX163" fmla="*/ 1777110 w 4603109"/>
              <a:gd name="connsiteY163" fmla="*/ 0 h 924402"/>
              <a:gd name="connsiteX164" fmla="*/ 1779774 w 4603109"/>
              <a:gd name="connsiteY164" fmla="*/ 0 h 924402"/>
              <a:gd name="connsiteX165" fmla="*/ 1792721 w 4603109"/>
              <a:gd name="connsiteY165" fmla="*/ 0 h 924402"/>
              <a:gd name="connsiteX166" fmla="*/ 1794981 w 4603109"/>
              <a:gd name="connsiteY166" fmla="*/ 0 h 924402"/>
              <a:gd name="connsiteX167" fmla="*/ 1825045 w 4603109"/>
              <a:gd name="connsiteY167" fmla="*/ 0 h 924402"/>
              <a:gd name="connsiteX168" fmla="*/ 1825769 w 4603109"/>
              <a:gd name="connsiteY168" fmla="*/ 0 h 924402"/>
              <a:gd name="connsiteX169" fmla="*/ 1838732 w 4603109"/>
              <a:gd name="connsiteY169" fmla="*/ 0 h 924402"/>
              <a:gd name="connsiteX170" fmla="*/ 1845818 w 4603109"/>
              <a:gd name="connsiteY170" fmla="*/ 0 h 924402"/>
              <a:gd name="connsiteX171" fmla="*/ 1849697 w 4603109"/>
              <a:gd name="connsiteY171" fmla="*/ 0 h 924402"/>
              <a:gd name="connsiteX172" fmla="*/ 1852412 w 4603109"/>
              <a:gd name="connsiteY172" fmla="*/ 0 h 924402"/>
              <a:gd name="connsiteX173" fmla="*/ 1853903 w 4603109"/>
              <a:gd name="connsiteY173" fmla="*/ 0 h 924402"/>
              <a:gd name="connsiteX174" fmla="*/ 1863327 w 4603109"/>
              <a:gd name="connsiteY174" fmla="*/ 0 h 924402"/>
              <a:gd name="connsiteX175" fmla="*/ 1868796 w 4603109"/>
              <a:gd name="connsiteY175" fmla="*/ 0 h 924402"/>
              <a:gd name="connsiteX176" fmla="*/ 1874815 w 4603109"/>
              <a:gd name="connsiteY176" fmla="*/ 0 h 924402"/>
              <a:gd name="connsiteX177" fmla="*/ 1876306 w 4603109"/>
              <a:gd name="connsiteY177" fmla="*/ 0 h 924402"/>
              <a:gd name="connsiteX178" fmla="*/ 1880821 w 4603109"/>
              <a:gd name="connsiteY178" fmla="*/ 0 h 924402"/>
              <a:gd name="connsiteX179" fmla="*/ 1882477 w 4603109"/>
              <a:gd name="connsiteY179" fmla="*/ 0 h 924402"/>
              <a:gd name="connsiteX180" fmla="*/ 1883936 w 4603109"/>
              <a:gd name="connsiteY180" fmla="*/ 0 h 924402"/>
              <a:gd name="connsiteX181" fmla="*/ 1885268 w 4603109"/>
              <a:gd name="connsiteY181" fmla="*/ 0 h 924402"/>
              <a:gd name="connsiteX182" fmla="*/ 1896427 w 4603109"/>
              <a:gd name="connsiteY182" fmla="*/ 0 h 924402"/>
              <a:gd name="connsiteX183" fmla="*/ 1898089 w 4603109"/>
              <a:gd name="connsiteY183" fmla="*/ 0 h 924402"/>
              <a:gd name="connsiteX184" fmla="*/ 1904879 w 4603109"/>
              <a:gd name="connsiteY184" fmla="*/ 0 h 924402"/>
              <a:gd name="connsiteX185" fmla="*/ 1907543 w 4603109"/>
              <a:gd name="connsiteY185" fmla="*/ 0 h 924402"/>
              <a:gd name="connsiteX186" fmla="*/ 1911018 w 4603109"/>
              <a:gd name="connsiteY186" fmla="*/ 0 h 924402"/>
              <a:gd name="connsiteX187" fmla="*/ 1919986 w 4603109"/>
              <a:gd name="connsiteY187" fmla="*/ 0 h 924402"/>
              <a:gd name="connsiteX188" fmla="*/ 1927124 w 4603109"/>
              <a:gd name="connsiteY188" fmla="*/ 0 h 924402"/>
              <a:gd name="connsiteX189" fmla="*/ 1927489 w 4603109"/>
              <a:gd name="connsiteY189" fmla="*/ 0 h 924402"/>
              <a:gd name="connsiteX190" fmla="*/ 1927911 w 4603109"/>
              <a:gd name="connsiteY190" fmla="*/ 0 h 924402"/>
              <a:gd name="connsiteX191" fmla="*/ 1929402 w 4603109"/>
              <a:gd name="connsiteY191" fmla="*/ 0 h 924402"/>
              <a:gd name="connsiteX192" fmla="*/ 1946726 w 4603109"/>
              <a:gd name="connsiteY192" fmla="*/ 0 h 924402"/>
              <a:gd name="connsiteX193" fmla="*/ 1949525 w 4603109"/>
              <a:gd name="connsiteY193" fmla="*/ 0 h 924402"/>
              <a:gd name="connsiteX194" fmla="*/ 1957554 w 4603109"/>
              <a:gd name="connsiteY194" fmla="*/ 0 h 924402"/>
              <a:gd name="connsiteX195" fmla="*/ 1957975 w 4603109"/>
              <a:gd name="connsiteY195" fmla="*/ 0 h 924402"/>
              <a:gd name="connsiteX196" fmla="*/ 1973587 w 4603109"/>
              <a:gd name="connsiteY196" fmla="*/ 0 h 924402"/>
              <a:gd name="connsiteX197" fmla="*/ 1978520 w 4603109"/>
              <a:gd name="connsiteY197" fmla="*/ 0 h 924402"/>
              <a:gd name="connsiteX198" fmla="*/ 1980012 w 4603109"/>
              <a:gd name="connsiteY198" fmla="*/ 0 h 924402"/>
              <a:gd name="connsiteX199" fmla="*/ 1980181 w 4603109"/>
              <a:gd name="connsiteY199" fmla="*/ 0 h 924402"/>
              <a:gd name="connsiteX200" fmla="*/ 1981672 w 4603109"/>
              <a:gd name="connsiteY200" fmla="*/ 0 h 924402"/>
              <a:gd name="connsiteX201" fmla="*/ 2008585 w 4603109"/>
              <a:gd name="connsiteY201" fmla="*/ 0 h 924402"/>
              <a:gd name="connsiteX202" fmla="*/ 2009218 w 4603109"/>
              <a:gd name="connsiteY202" fmla="*/ 0 h 924402"/>
              <a:gd name="connsiteX203" fmla="*/ 2010246 w 4603109"/>
              <a:gd name="connsiteY203" fmla="*/ 0 h 924402"/>
              <a:gd name="connsiteX204" fmla="*/ 2010709 w 4603109"/>
              <a:gd name="connsiteY204" fmla="*/ 0 h 924402"/>
              <a:gd name="connsiteX205" fmla="*/ 2011705 w 4603109"/>
              <a:gd name="connsiteY205" fmla="*/ 0 h 924402"/>
              <a:gd name="connsiteX206" fmla="*/ 2024147 w 4603109"/>
              <a:gd name="connsiteY206" fmla="*/ 0 h 924402"/>
              <a:gd name="connsiteX207" fmla="*/ 2024196 w 4603109"/>
              <a:gd name="connsiteY207" fmla="*/ 0 h 924402"/>
              <a:gd name="connsiteX208" fmla="*/ 2024981 w 4603109"/>
              <a:gd name="connsiteY208" fmla="*/ 0 h 924402"/>
              <a:gd name="connsiteX209" fmla="*/ 2025353 w 4603109"/>
              <a:gd name="connsiteY209" fmla="*/ 0 h 924402"/>
              <a:gd name="connsiteX210" fmla="*/ 2026473 w 4603109"/>
              <a:gd name="connsiteY210" fmla="*/ 0 h 924402"/>
              <a:gd name="connsiteX211" fmla="*/ 2031619 w 4603109"/>
              <a:gd name="connsiteY211" fmla="*/ 0 h 924402"/>
              <a:gd name="connsiteX212" fmla="*/ 2033110 w 4603109"/>
              <a:gd name="connsiteY212" fmla="*/ 0 h 924402"/>
              <a:gd name="connsiteX213" fmla="*/ 2038787 w 4603109"/>
              <a:gd name="connsiteY213" fmla="*/ 0 h 924402"/>
              <a:gd name="connsiteX214" fmla="*/ 2039282 w 4603109"/>
              <a:gd name="connsiteY214" fmla="*/ 0 h 924402"/>
              <a:gd name="connsiteX215" fmla="*/ 2047755 w 4603109"/>
              <a:gd name="connsiteY215" fmla="*/ 0 h 924402"/>
              <a:gd name="connsiteX216" fmla="*/ 2051230 w 4603109"/>
              <a:gd name="connsiteY216" fmla="*/ 0 h 924402"/>
              <a:gd name="connsiteX217" fmla="*/ 2054893 w 4603109"/>
              <a:gd name="connsiteY217" fmla="*/ 0 h 924402"/>
              <a:gd name="connsiteX218" fmla="*/ 2055046 w 4603109"/>
              <a:gd name="connsiteY218" fmla="*/ 0 h 924402"/>
              <a:gd name="connsiteX219" fmla="*/ 2055258 w 4603109"/>
              <a:gd name="connsiteY219" fmla="*/ 0 h 924402"/>
              <a:gd name="connsiteX220" fmla="*/ 2055680 w 4603109"/>
              <a:gd name="connsiteY220" fmla="*/ 0 h 924402"/>
              <a:gd name="connsiteX221" fmla="*/ 2057171 w 4603109"/>
              <a:gd name="connsiteY221" fmla="*/ 0 h 924402"/>
              <a:gd name="connsiteX222" fmla="*/ 2061683 w 4603109"/>
              <a:gd name="connsiteY222" fmla="*/ 0 h 924402"/>
              <a:gd name="connsiteX223" fmla="*/ 2067702 w 4603109"/>
              <a:gd name="connsiteY223" fmla="*/ 0 h 924402"/>
              <a:gd name="connsiteX224" fmla="*/ 2074495 w 4603109"/>
              <a:gd name="connsiteY224" fmla="*/ 0 h 924402"/>
              <a:gd name="connsiteX225" fmla="*/ 2077294 w 4603109"/>
              <a:gd name="connsiteY225" fmla="*/ 0 h 924402"/>
              <a:gd name="connsiteX226" fmla="*/ 2084504 w 4603109"/>
              <a:gd name="connsiteY226" fmla="*/ 0 h 924402"/>
              <a:gd name="connsiteX227" fmla="*/ 2085323 w 4603109"/>
              <a:gd name="connsiteY227" fmla="*/ 0 h 924402"/>
              <a:gd name="connsiteX228" fmla="*/ 2085744 w 4603109"/>
              <a:gd name="connsiteY228" fmla="*/ 0 h 924402"/>
              <a:gd name="connsiteX229" fmla="*/ 2097766 w 4603109"/>
              <a:gd name="connsiteY229" fmla="*/ 0 h 924402"/>
              <a:gd name="connsiteX230" fmla="*/ 2106289 w 4603109"/>
              <a:gd name="connsiteY230" fmla="*/ 0 h 924402"/>
              <a:gd name="connsiteX231" fmla="*/ 2107781 w 4603109"/>
              <a:gd name="connsiteY231" fmla="*/ 0 h 924402"/>
              <a:gd name="connsiteX232" fmla="*/ 2128956 w 4603109"/>
              <a:gd name="connsiteY232" fmla="*/ 0 h 924402"/>
              <a:gd name="connsiteX233" fmla="*/ 2129514 w 4603109"/>
              <a:gd name="connsiteY233" fmla="*/ 0 h 924402"/>
              <a:gd name="connsiteX234" fmla="*/ 2136354 w 4603109"/>
              <a:gd name="connsiteY234" fmla="*/ 0 h 924402"/>
              <a:gd name="connsiteX235" fmla="*/ 2136987 w 4603109"/>
              <a:gd name="connsiteY235" fmla="*/ 0 h 924402"/>
              <a:gd name="connsiteX236" fmla="*/ 2138478 w 4603109"/>
              <a:gd name="connsiteY236" fmla="*/ 0 h 924402"/>
              <a:gd name="connsiteX237" fmla="*/ 2151916 w 4603109"/>
              <a:gd name="connsiteY237" fmla="*/ 0 h 924402"/>
              <a:gd name="connsiteX238" fmla="*/ 2152750 w 4603109"/>
              <a:gd name="connsiteY238" fmla="*/ 0 h 924402"/>
              <a:gd name="connsiteX239" fmla="*/ 2153122 w 4603109"/>
              <a:gd name="connsiteY239" fmla="*/ 0 h 924402"/>
              <a:gd name="connsiteX240" fmla="*/ 2154242 w 4603109"/>
              <a:gd name="connsiteY240" fmla="*/ 0 h 924402"/>
              <a:gd name="connsiteX241" fmla="*/ 2156597 w 4603109"/>
              <a:gd name="connsiteY241" fmla="*/ 0 h 924402"/>
              <a:gd name="connsiteX242" fmla="*/ 2159388 w 4603109"/>
              <a:gd name="connsiteY242" fmla="*/ 0 h 924402"/>
              <a:gd name="connsiteX243" fmla="*/ 2160879 w 4603109"/>
              <a:gd name="connsiteY243" fmla="*/ 0 h 924402"/>
              <a:gd name="connsiteX244" fmla="*/ 2161633 w 4603109"/>
              <a:gd name="connsiteY244" fmla="*/ 0 h 924402"/>
              <a:gd name="connsiteX245" fmla="*/ 2167051 w 4603109"/>
              <a:gd name="connsiteY245" fmla="*/ 0 h 924402"/>
              <a:gd name="connsiteX246" fmla="*/ 2178999 w 4603109"/>
              <a:gd name="connsiteY246" fmla="*/ 0 h 924402"/>
              <a:gd name="connsiteX247" fmla="*/ 2182158 w 4603109"/>
              <a:gd name="connsiteY247" fmla="*/ 0 h 924402"/>
              <a:gd name="connsiteX248" fmla="*/ 2182815 w 4603109"/>
              <a:gd name="connsiteY248" fmla="*/ 0 h 924402"/>
              <a:gd name="connsiteX249" fmla="*/ 2188666 w 4603109"/>
              <a:gd name="connsiteY249" fmla="*/ 0 h 924402"/>
              <a:gd name="connsiteX250" fmla="*/ 2189452 w 4603109"/>
              <a:gd name="connsiteY250" fmla="*/ 0 h 924402"/>
              <a:gd name="connsiteX251" fmla="*/ 2191697 w 4603109"/>
              <a:gd name="connsiteY251" fmla="*/ 0 h 924402"/>
              <a:gd name="connsiteX252" fmla="*/ 2195471 w 4603109"/>
              <a:gd name="connsiteY252" fmla="*/ 0 h 924402"/>
              <a:gd name="connsiteX253" fmla="*/ 2201759 w 4603109"/>
              <a:gd name="connsiteY253" fmla="*/ 0 h 924402"/>
              <a:gd name="connsiteX254" fmla="*/ 2203100 w 4603109"/>
              <a:gd name="connsiteY254" fmla="*/ 0 h 924402"/>
              <a:gd name="connsiteX255" fmla="*/ 2204559 w 4603109"/>
              <a:gd name="connsiteY255" fmla="*/ 0 h 924402"/>
              <a:gd name="connsiteX256" fmla="*/ 2204591 w 4603109"/>
              <a:gd name="connsiteY256" fmla="*/ 0 h 924402"/>
              <a:gd name="connsiteX257" fmla="*/ 2212273 w 4603109"/>
              <a:gd name="connsiteY257" fmla="*/ 0 h 924402"/>
              <a:gd name="connsiteX258" fmla="*/ 2225535 w 4603109"/>
              <a:gd name="connsiteY258" fmla="*/ 0 h 924402"/>
              <a:gd name="connsiteX259" fmla="*/ 2231674 w 4603109"/>
              <a:gd name="connsiteY259" fmla="*/ 0 h 924402"/>
              <a:gd name="connsiteX260" fmla="*/ 2232096 w 4603109"/>
              <a:gd name="connsiteY260" fmla="*/ 0 h 924402"/>
              <a:gd name="connsiteX261" fmla="*/ 2232220 w 4603109"/>
              <a:gd name="connsiteY261" fmla="*/ 0 h 924402"/>
              <a:gd name="connsiteX262" fmla="*/ 2233118 w 4603109"/>
              <a:gd name="connsiteY262" fmla="*/ 0 h 924402"/>
              <a:gd name="connsiteX263" fmla="*/ 2233165 w 4603109"/>
              <a:gd name="connsiteY263" fmla="*/ 0 h 924402"/>
              <a:gd name="connsiteX264" fmla="*/ 2256725 w 4603109"/>
              <a:gd name="connsiteY264" fmla="*/ 0 h 924402"/>
              <a:gd name="connsiteX265" fmla="*/ 2257283 w 4603109"/>
              <a:gd name="connsiteY265" fmla="*/ 0 h 924402"/>
              <a:gd name="connsiteX266" fmla="*/ 2262285 w 4603109"/>
              <a:gd name="connsiteY266" fmla="*/ 0 h 924402"/>
              <a:gd name="connsiteX267" fmla="*/ 2284366 w 4603109"/>
              <a:gd name="connsiteY267" fmla="*/ 0 h 924402"/>
              <a:gd name="connsiteX268" fmla="*/ 2289402 w 4603109"/>
              <a:gd name="connsiteY268" fmla="*/ 0 h 924402"/>
              <a:gd name="connsiteX269" fmla="*/ 2292052 w 4603109"/>
              <a:gd name="connsiteY269" fmla="*/ 0 h 924402"/>
              <a:gd name="connsiteX270" fmla="*/ 2299271 w 4603109"/>
              <a:gd name="connsiteY270" fmla="*/ 0 h 924402"/>
              <a:gd name="connsiteX271" fmla="*/ 2308721 w 4603109"/>
              <a:gd name="connsiteY271" fmla="*/ 0 h 924402"/>
              <a:gd name="connsiteX272" fmla="*/ 2309927 w 4603109"/>
              <a:gd name="connsiteY272" fmla="*/ 0 h 924402"/>
              <a:gd name="connsiteX273" fmla="*/ 2316435 w 4603109"/>
              <a:gd name="connsiteY273" fmla="*/ 0 h 924402"/>
              <a:gd name="connsiteX274" fmla="*/ 2316703 w 4603109"/>
              <a:gd name="connsiteY274" fmla="*/ 0 h 924402"/>
              <a:gd name="connsiteX275" fmla="*/ 2319466 w 4603109"/>
              <a:gd name="connsiteY275" fmla="*/ 0 h 924402"/>
              <a:gd name="connsiteX276" fmla="*/ 2322840 w 4603109"/>
              <a:gd name="connsiteY276" fmla="*/ 0 h 924402"/>
              <a:gd name="connsiteX277" fmla="*/ 2329528 w 4603109"/>
              <a:gd name="connsiteY277" fmla="*/ 0 h 924402"/>
              <a:gd name="connsiteX278" fmla="*/ 2330869 w 4603109"/>
              <a:gd name="connsiteY278" fmla="*/ 0 h 924402"/>
              <a:gd name="connsiteX279" fmla="*/ 2332328 w 4603109"/>
              <a:gd name="connsiteY279" fmla="*/ 0 h 924402"/>
              <a:gd name="connsiteX280" fmla="*/ 2332360 w 4603109"/>
              <a:gd name="connsiteY280" fmla="*/ 0 h 924402"/>
              <a:gd name="connsiteX281" fmla="*/ 2335803 w 4603109"/>
              <a:gd name="connsiteY281" fmla="*/ 0 h 924402"/>
              <a:gd name="connsiteX282" fmla="*/ 2343312 w 4603109"/>
              <a:gd name="connsiteY282" fmla="*/ 0 h 924402"/>
              <a:gd name="connsiteX283" fmla="*/ 2344804 w 4603109"/>
              <a:gd name="connsiteY283" fmla="*/ 0 h 924402"/>
              <a:gd name="connsiteX284" fmla="*/ 2346768 w 4603109"/>
              <a:gd name="connsiteY284" fmla="*/ 0 h 924402"/>
              <a:gd name="connsiteX285" fmla="*/ 2347827 w 4603109"/>
              <a:gd name="connsiteY285" fmla="*/ 0 h 924402"/>
              <a:gd name="connsiteX286" fmla="*/ 2352274 w 4603109"/>
              <a:gd name="connsiteY286" fmla="*/ 0 h 924402"/>
              <a:gd name="connsiteX287" fmla="*/ 2359443 w 4603109"/>
              <a:gd name="connsiteY287" fmla="*/ 0 h 924402"/>
              <a:gd name="connsiteX288" fmla="*/ 2359865 w 4603109"/>
              <a:gd name="connsiteY288" fmla="*/ 0 h 924402"/>
              <a:gd name="connsiteX289" fmla="*/ 2359989 w 4603109"/>
              <a:gd name="connsiteY289" fmla="*/ 0 h 924402"/>
              <a:gd name="connsiteX290" fmla="*/ 2360887 w 4603109"/>
              <a:gd name="connsiteY290" fmla="*/ 0 h 924402"/>
              <a:gd name="connsiteX291" fmla="*/ 2360934 w 4603109"/>
              <a:gd name="connsiteY291" fmla="*/ 0 h 924402"/>
              <a:gd name="connsiteX292" fmla="*/ 2371886 w 4603109"/>
              <a:gd name="connsiteY292" fmla="*/ 0 h 924402"/>
              <a:gd name="connsiteX293" fmla="*/ 2373377 w 4603109"/>
              <a:gd name="connsiteY293" fmla="*/ 0 h 924402"/>
              <a:gd name="connsiteX294" fmla="*/ 2377892 w 4603109"/>
              <a:gd name="connsiteY294" fmla="*/ 0 h 924402"/>
              <a:gd name="connsiteX295" fmla="*/ 2382339 w 4603109"/>
              <a:gd name="connsiteY295" fmla="*/ 0 h 924402"/>
              <a:gd name="connsiteX296" fmla="*/ 2390054 w 4603109"/>
              <a:gd name="connsiteY296" fmla="*/ 0 h 924402"/>
              <a:gd name="connsiteX297" fmla="*/ 2419821 w 4603109"/>
              <a:gd name="connsiteY297" fmla="*/ 0 h 924402"/>
              <a:gd name="connsiteX298" fmla="*/ 2427040 w 4603109"/>
              <a:gd name="connsiteY298" fmla="*/ 0 h 924402"/>
              <a:gd name="connsiteX299" fmla="*/ 2436490 w 4603109"/>
              <a:gd name="connsiteY299" fmla="*/ 0 h 924402"/>
              <a:gd name="connsiteX300" fmla="*/ 2444472 w 4603109"/>
              <a:gd name="connsiteY300" fmla="*/ 0 h 924402"/>
              <a:gd name="connsiteX301" fmla="*/ 2448678 w 4603109"/>
              <a:gd name="connsiteY301" fmla="*/ 0 h 924402"/>
              <a:gd name="connsiteX302" fmla="*/ 2450171 w 4603109"/>
              <a:gd name="connsiteY302" fmla="*/ 0 h 924402"/>
              <a:gd name="connsiteX303" fmla="*/ 2450609 w 4603109"/>
              <a:gd name="connsiteY303" fmla="*/ 0 h 924402"/>
              <a:gd name="connsiteX304" fmla="*/ 2463572 w 4603109"/>
              <a:gd name="connsiteY304" fmla="*/ 0 h 924402"/>
              <a:gd name="connsiteX305" fmla="*/ 2471081 w 4603109"/>
              <a:gd name="connsiteY305" fmla="*/ 0 h 924402"/>
              <a:gd name="connsiteX306" fmla="*/ 2472573 w 4603109"/>
              <a:gd name="connsiteY306" fmla="*/ 0 h 924402"/>
              <a:gd name="connsiteX307" fmla="*/ 2474537 w 4603109"/>
              <a:gd name="connsiteY307" fmla="*/ 0 h 924402"/>
              <a:gd name="connsiteX308" fmla="*/ 2475596 w 4603109"/>
              <a:gd name="connsiteY308" fmla="*/ 0 h 924402"/>
              <a:gd name="connsiteX309" fmla="*/ 2477252 w 4603109"/>
              <a:gd name="connsiteY309" fmla="*/ 0 h 924402"/>
              <a:gd name="connsiteX310" fmla="*/ 2478712 w 4603109"/>
              <a:gd name="connsiteY310" fmla="*/ 0 h 924402"/>
              <a:gd name="connsiteX311" fmla="*/ 2478743 w 4603109"/>
              <a:gd name="connsiteY311" fmla="*/ 0 h 924402"/>
              <a:gd name="connsiteX312" fmla="*/ 2480043 w 4603109"/>
              <a:gd name="connsiteY312" fmla="*/ 0 h 924402"/>
              <a:gd name="connsiteX313" fmla="*/ 2499655 w 4603109"/>
              <a:gd name="connsiteY313" fmla="*/ 0 h 924402"/>
              <a:gd name="connsiteX314" fmla="*/ 2501146 w 4603109"/>
              <a:gd name="connsiteY314" fmla="*/ 0 h 924402"/>
              <a:gd name="connsiteX315" fmla="*/ 2505661 w 4603109"/>
              <a:gd name="connsiteY315" fmla="*/ 0 h 924402"/>
              <a:gd name="connsiteX316" fmla="*/ 2508776 w 4603109"/>
              <a:gd name="connsiteY316" fmla="*/ 0 h 924402"/>
              <a:gd name="connsiteX317" fmla="*/ 2510108 w 4603109"/>
              <a:gd name="connsiteY317" fmla="*/ 0 h 924402"/>
              <a:gd name="connsiteX318" fmla="*/ 2524178 w 4603109"/>
              <a:gd name="connsiteY318" fmla="*/ 0 h 924402"/>
              <a:gd name="connsiteX319" fmla="*/ 2525248 w 4603109"/>
              <a:gd name="connsiteY319" fmla="*/ 0 h 924402"/>
              <a:gd name="connsiteX320" fmla="*/ 2525669 w 4603109"/>
              <a:gd name="connsiteY320" fmla="*/ 0 h 924402"/>
              <a:gd name="connsiteX321" fmla="*/ 2552329 w 4603109"/>
              <a:gd name="connsiteY321" fmla="*/ 0 h 924402"/>
              <a:gd name="connsiteX322" fmla="*/ 2552751 w 4603109"/>
              <a:gd name="connsiteY322" fmla="*/ 0 h 924402"/>
              <a:gd name="connsiteX323" fmla="*/ 2554242 w 4603109"/>
              <a:gd name="connsiteY323" fmla="*/ 0 h 924402"/>
              <a:gd name="connsiteX324" fmla="*/ 2574787 w 4603109"/>
              <a:gd name="connsiteY324" fmla="*/ 0 h 924402"/>
              <a:gd name="connsiteX325" fmla="*/ 2576279 w 4603109"/>
              <a:gd name="connsiteY325" fmla="*/ 0 h 924402"/>
              <a:gd name="connsiteX326" fmla="*/ 2576447 w 4603109"/>
              <a:gd name="connsiteY326" fmla="*/ 0 h 924402"/>
              <a:gd name="connsiteX327" fmla="*/ 2577940 w 4603109"/>
              <a:gd name="connsiteY327" fmla="*/ 0 h 924402"/>
              <a:gd name="connsiteX328" fmla="*/ 2603360 w 4603109"/>
              <a:gd name="connsiteY328" fmla="*/ 0 h 924402"/>
              <a:gd name="connsiteX329" fmla="*/ 2604852 w 4603109"/>
              <a:gd name="connsiteY329" fmla="*/ 0 h 924402"/>
              <a:gd name="connsiteX330" fmla="*/ 2605021 w 4603109"/>
              <a:gd name="connsiteY330" fmla="*/ 0 h 924402"/>
              <a:gd name="connsiteX331" fmla="*/ 2605484 w 4603109"/>
              <a:gd name="connsiteY331" fmla="*/ 0 h 924402"/>
              <a:gd name="connsiteX332" fmla="*/ 2606481 w 4603109"/>
              <a:gd name="connsiteY332" fmla="*/ 0 h 924402"/>
              <a:gd name="connsiteX333" fmla="*/ 2606512 w 4603109"/>
              <a:gd name="connsiteY333" fmla="*/ 0 h 924402"/>
              <a:gd name="connsiteX334" fmla="*/ 2606976 w 4603109"/>
              <a:gd name="connsiteY334" fmla="*/ 0 h 924402"/>
              <a:gd name="connsiteX335" fmla="*/ 2618923 w 4603109"/>
              <a:gd name="connsiteY335" fmla="*/ 0 h 924402"/>
              <a:gd name="connsiteX336" fmla="*/ 2621248 w 4603109"/>
              <a:gd name="connsiteY336" fmla="*/ 0 h 924402"/>
              <a:gd name="connsiteX337" fmla="*/ 2622740 w 4603109"/>
              <a:gd name="connsiteY337" fmla="*/ 0 h 924402"/>
              <a:gd name="connsiteX338" fmla="*/ 2627885 w 4603109"/>
              <a:gd name="connsiteY338" fmla="*/ 0 h 924402"/>
              <a:gd name="connsiteX339" fmla="*/ 2629377 w 4603109"/>
              <a:gd name="connsiteY339" fmla="*/ 0 h 924402"/>
              <a:gd name="connsiteX340" fmla="*/ 2634058 w 4603109"/>
              <a:gd name="connsiteY340" fmla="*/ 0 h 924402"/>
              <a:gd name="connsiteX341" fmla="*/ 2635549 w 4603109"/>
              <a:gd name="connsiteY341" fmla="*/ 0 h 924402"/>
              <a:gd name="connsiteX342" fmla="*/ 2636545 w 4603109"/>
              <a:gd name="connsiteY342" fmla="*/ 0 h 924402"/>
              <a:gd name="connsiteX343" fmla="*/ 2648987 w 4603109"/>
              <a:gd name="connsiteY343" fmla="*/ 0 h 924402"/>
              <a:gd name="connsiteX344" fmla="*/ 2649821 w 4603109"/>
              <a:gd name="connsiteY344" fmla="*/ 0 h 924402"/>
              <a:gd name="connsiteX345" fmla="*/ 2651313 w 4603109"/>
              <a:gd name="connsiteY345" fmla="*/ 0 h 924402"/>
              <a:gd name="connsiteX346" fmla="*/ 2651947 w 4603109"/>
              <a:gd name="connsiteY346" fmla="*/ 0 h 924402"/>
              <a:gd name="connsiteX347" fmla="*/ 2653017 w 4603109"/>
              <a:gd name="connsiteY347" fmla="*/ 0 h 924402"/>
              <a:gd name="connsiteX348" fmla="*/ 2653438 w 4603109"/>
              <a:gd name="connsiteY348" fmla="*/ 0 h 924402"/>
              <a:gd name="connsiteX349" fmla="*/ 2656459 w 4603109"/>
              <a:gd name="connsiteY349" fmla="*/ 0 h 924402"/>
              <a:gd name="connsiteX350" fmla="*/ 2657950 w 4603109"/>
              <a:gd name="connsiteY350" fmla="*/ 0 h 924402"/>
              <a:gd name="connsiteX351" fmla="*/ 2665460 w 4603109"/>
              <a:gd name="connsiteY351" fmla="*/ 0 h 924402"/>
              <a:gd name="connsiteX352" fmla="*/ 2680098 w 4603109"/>
              <a:gd name="connsiteY352" fmla="*/ 0 h 924402"/>
              <a:gd name="connsiteX353" fmla="*/ 2680520 w 4603109"/>
              <a:gd name="connsiteY353" fmla="*/ 0 h 924402"/>
              <a:gd name="connsiteX354" fmla="*/ 2682011 w 4603109"/>
              <a:gd name="connsiteY354" fmla="*/ 0 h 924402"/>
              <a:gd name="connsiteX355" fmla="*/ 2692542 w 4603109"/>
              <a:gd name="connsiteY355" fmla="*/ 0 h 924402"/>
              <a:gd name="connsiteX356" fmla="*/ 2702556 w 4603109"/>
              <a:gd name="connsiteY356" fmla="*/ 0 h 924402"/>
              <a:gd name="connsiteX357" fmla="*/ 2704048 w 4603109"/>
              <a:gd name="connsiteY357" fmla="*/ 0 h 924402"/>
              <a:gd name="connsiteX358" fmla="*/ 2724289 w 4603109"/>
              <a:gd name="connsiteY358" fmla="*/ 0 h 924402"/>
              <a:gd name="connsiteX359" fmla="*/ 2731129 w 4603109"/>
              <a:gd name="connsiteY359" fmla="*/ 0 h 924402"/>
              <a:gd name="connsiteX360" fmla="*/ 2732621 w 4603109"/>
              <a:gd name="connsiteY360" fmla="*/ 0 h 924402"/>
              <a:gd name="connsiteX361" fmla="*/ 2733253 w 4603109"/>
              <a:gd name="connsiteY361" fmla="*/ 0 h 924402"/>
              <a:gd name="connsiteX362" fmla="*/ 2734745 w 4603109"/>
              <a:gd name="connsiteY362" fmla="*/ 0 h 924402"/>
              <a:gd name="connsiteX363" fmla="*/ 2746692 w 4603109"/>
              <a:gd name="connsiteY363" fmla="*/ 0 h 924402"/>
              <a:gd name="connsiteX364" fmla="*/ 2749017 w 4603109"/>
              <a:gd name="connsiteY364" fmla="*/ 0 h 924402"/>
              <a:gd name="connsiteX365" fmla="*/ 2750509 w 4603109"/>
              <a:gd name="connsiteY365" fmla="*/ 0 h 924402"/>
              <a:gd name="connsiteX366" fmla="*/ 2754354 w 4603109"/>
              <a:gd name="connsiteY366" fmla="*/ 0 h 924402"/>
              <a:gd name="connsiteX367" fmla="*/ 2755654 w 4603109"/>
              <a:gd name="connsiteY367" fmla="*/ 0 h 924402"/>
              <a:gd name="connsiteX368" fmla="*/ 2757146 w 4603109"/>
              <a:gd name="connsiteY368" fmla="*/ 0 h 924402"/>
              <a:gd name="connsiteX369" fmla="*/ 2761827 w 4603109"/>
              <a:gd name="connsiteY369" fmla="*/ 0 h 924402"/>
              <a:gd name="connsiteX370" fmla="*/ 2763318 w 4603109"/>
              <a:gd name="connsiteY370" fmla="*/ 0 h 924402"/>
              <a:gd name="connsiteX371" fmla="*/ 2776756 w 4603109"/>
              <a:gd name="connsiteY371" fmla="*/ 0 h 924402"/>
              <a:gd name="connsiteX372" fmla="*/ 2777590 w 4603109"/>
              <a:gd name="connsiteY372" fmla="*/ 0 h 924402"/>
              <a:gd name="connsiteX373" fmla="*/ 2779082 w 4603109"/>
              <a:gd name="connsiteY373" fmla="*/ 0 h 924402"/>
              <a:gd name="connsiteX374" fmla="*/ 2783442 w 4603109"/>
              <a:gd name="connsiteY374" fmla="*/ 0 h 924402"/>
              <a:gd name="connsiteX375" fmla="*/ 2784228 w 4603109"/>
              <a:gd name="connsiteY375" fmla="*/ 0 h 924402"/>
              <a:gd name="connsiteX376" fmla="*/ 2785719 w 4603109"/>
              <a:gd name="connsiteY376" fmla="*/ 0 h 924402"/>
              <a:gd name="connsiteX377" fmla="*/ 2786473 w 4603109"/>
              <a:gd name="connsiteY377" fmla="*/ 0 h 924402"/>
              <a:gd name="connsiteX378" fmla="*/ 2793229 w 4603109"/>
              <a:gd name="connsiteY378" fmla="*/ 0 h 924402"/>
              <a:gd name="connsiteX379" fmla="*/ 2799367 w 4603109"/>
              <a:gd name="connsiteY379" fmla="*/ 0 h 924402"/>
              <a:gd name="connsiteX380" fmla="*/ 2813506 w 4603109"/>
              <a:gd name="connsiteY380" fmla="*/ 0 h 924402"/>
              <a:gd name="connsiteX381" fmla="*/ 2820311 w 4603109"/>
              <a:gd name="connsiteY381" fmla="*/ 0 h 924402"/>
              <a:gd name="connsiteX382" fmla="*/ 2827893 w 4603109"/>
              <a:gd name="connsiteY382" fmla="*/ 0 h 924402"/>
              <a:gd name="connsiteX383" fmla="*/ 2827940 w 4603109"/>
              <a:gd name="connsiteY383" fmla="*/ 0 h 924402"/>
              <a:gd name="connsiteX384" fmla="*/ 2829431 w 4603109"/>
              <a:gd name="connsiteY384" fmla="*/ 0 h 924402"/>
              <a:gd name="connsiteX385" fmla="*/ 2829978 w 4603109"/>
              <a:gd name="connsiteY385" fmla="*/ 0 h 924402"/>
              <a:gd name="connsiteX386" fmla="*/ 2852058 w 4603109"/>
              <a:gd name="connsiteY386" fmla="*/ 0 h 924402"/>
              <a:gd name="connsiteX387" fmla="*/ 2857060 w 4603109"/>
              <a:gd name="connsiteY387" fmla="*/ 0 h 924402"/>
              <a:gd name="connsiteX388" fmla="*/ 2857958 w 4603109"/>
              <a:gd name="connsiteY388" fmla="*/ 0 h 924402"/>
              <a:gd name="connsiteX389" fmla="*/ 2871601 w 4603109"/>
              <a:gd name="connsiteY389" fmla="*/ 0 h 924402"/>
              <a:gd name="connsiteX390" fmla="*/ 2882123 w 4603109"/>
              <a:gd name="connsiteY390" fmla="*/ 0 h 924402"/>
              <a:gd name="connsiteX391" fmla="*/ 2894046 w 4603109"/>
              <a:gd name="connsiteY391" fmla="*/ 0 h 924402"/>
              <a:gd name="connsiteX392" fmla="*/ 2903496 w 4603109"/>
              <a:gd name="connsiteY392" fmla="*/ 0 h 924402"/>
              <a:gd name="connsiteX393" fmla="*/ 2911211 w 4603109"/>
              <a:gd name="connsiteY393" fmla="*/ 0 h 924402"/>
              <a:gd name="connsiteX394" fmla="*/ 2914242 w 4603109"/>
              <a:gd name="connsiteY394" fmla="*/ 0 h 924402"/>
              <a:gd name="connsiteX395" fmla="*/ 2914461 w 4603109"/>
              <a:gd name="connsiteY395" fmla="*/ 0 h 924402"/>
              <a:gd name="connsiteX396" fmla="*/ 2924111 w 4603109"/>
              <a:gd name="connsiteY396" fmla="*/ 0 h 924402"/>
              <a:gd name="connsiteX397" fmla="*/ 2927136 w 4603109"/>
              <a:gd name="connsiteY397" fmla="*/ 0 h 924402"/>
              <a:gd name="connsiteX398" fmla="*/ 2933561 w 4603109"/>
              <a:gd name="connsiteY398" fmla="*/ 0 h 924402"/>
              <a:gd name="connsiteX399" fmla="*/ 2939580 w 4603109"/>
              <a:gd name="connsiteY399" fmla="*/ 0 h 924402"/>
              <a:gd name="connsiteX400" fmla="*/ 2941275 w 4603109"/>
              <a:gd name="connsiteY400" fmla="*/ 0 h 924402"/>
              <a:gd name="connsiteX401" fmla="*/ 2941543 w 4603109"/>
              <a:gd name="connsiteY401" fmla="*/ 0 h 924402"/>
              <a:gd name="connsiteX402" fmla="*/ 2945586 w 4603109"/>
              <a:gd name="connsiteY402" fmla="*/ 0 h 924402"/>
              <a:gd name="connsiteX403" fmla="*/ 2950032 w 4603109"/>
              <a:gd name="connsiteY403" fmla="*/ 0 h 924402"/>
              <a:gd name="connsiteX404" fmla="*/ 2955662 w 4603109"/>
              <a:gd name="connsiteY404" fmla="*/ 0 h 924402"/>
              <a:gd name="connsiteX405" fmla="*/ 2955709 w 4603109"/>
              <a:gd name="connsiteY405" fmla="*/ 0 h 924402"/>
              <a:gd name="connsiteX406" fmla="*/ 2957200 w 4603109"/>
              <a:gd name="connsiteY406" fmla="*/ 0 h 924402"/>
              <a:gd name="connsiteX407" fmla="*/ 2957747 w 4603109"/>
              <a:gd name="connsiteY407" fmla="*/ 0 h 924402"/>
              <a:gd name="connsiteX408" fmla="*/ 2968152 w 4603109"/>
              <a:gd name="connsiteY408" fmla="*/ 0 h 924402"/>
              <a:gd name="connsiteX409" fmla="*/ 2969644 w 4603109"/>
              <a:gd name="connsiteY409" fmla="*/ 0 h 924402"/>
              <a:gd name="connsiteX410" fmla="*/ 2972667 w 4603109"/>
              <a:gd name="connsiteY410" fmla="*/ 0 h 924402"/>
              <a:gd name="connsiteX411" fmla="*/ 2977114 w 4603109"/>
              <a:gd name="connsiteY411" fmla="*/ 0 h 924402"/>
              <a:gd name="connsiteX412" fmla="*/ 2984829 w 4603109"/>
              <a:gd name="connsiteY412" fmla="*/ 0 h 924402"/>
              <a:gd name="connsiteX413" fmla="*/ 2985727 w 4603109"/>
              <a:gd name="connsiteY413" fmla="*/ 0 h 924402"/>
              <a:gd name="connsiteX414" fmla="*/ 2999370 w 4603109"/>
              <a:gd name="connsiteY414" fmla="*/ 0 h 924402"/>
              <a:gd name="connsiteX415" fmla="*/ 3021815 w 4603109"/>
              <a:gd name="connsiteY415" fmla="*/ 0 h 924402"/>
              <a:gd name="connsiteX416" fmla="*/ 3031265 w 4603109"/>
              <a:gd name="connsiteY416" fmla="*/ 0 h 924402"/>
              <a:gd name="connsiteX417" fmla="*/ 3042230 w 4603109"/>
              <a:gd name="connsiteY417" fmla="*/ 0 h 924402"/>
              <a:gd name="connsiteX418" fmla="*/ 3044946 w 4603109"/>
              <a:gd name="connsiteY418" fmla="*/ 0 h 924402"/>
              <a:gd name="connsiteX419" fmla="*/ 3051880 w 4603109"/>
              <a:gd name="connsiteY419" fmla="*/ 0 h 924402"/>
              <a:gd name="connsiteX420" fmla="*/ 3061330 w 4603109"/>
              <a:gd name="connsiteY420" fmla="*/ 0 h 924402"/>
              <a:gd name="connsiteX421" fmla="*/ 3067349 w 4603109"/>
              <a:gd name="connsiteY421" fmla="*/ 0 h 924402"/>
              <a:gd name="connsiteX422" fmla="*/ 3069312 w 4603109"/>
              <a:gd name="connsiteY422" fmla="*/ 0 h 924402"/>
              <a:gd name="connsiteX423" fmla="*/ 3073355 w 4603109"/>
              <a:gd name="connsiteY423" fmla="*/ 0 h 924402"/>
              <a:gd name="connsiteX424" fmla="*/ 3073518 w 4603109"/>
              <a:gd name="connsiteY424" fmla="*/ 0 h 924402"/>
              <a:gd name="connsiteX425" fmla="*/ 3075011 w 4603109"/>
              <a:gd name="connsiteY425" fmla="*/ 0 h 924402"/>
              <a:gd name="connsiteX426" fmla="*/ 3077801 w 4603109"/>
              <a:gd name="connsiteY426" fmla="*/ 0 h 924402"/>
              <a:gd name="connsiteX427" fmla="*/ 3095921 w 4603109"/>
              <a:gd name="connsiteY427" fmla="*/ 0 h 924402"/>
              <a:gd name="connsiteX428" fmla="*/ 3097413 w 4603109"/>
              <a:gd name="connsiteY428" fmla="*/ 0 h 924402"/>
              <a:gd name="connsiteX429" fmla="*/ 3100436 w 4603109"/>
              <a:gd name="connsiteY429" fmla="*/ 0 h 924402"/>
              <a:gd name="connsiteX430" fmla="*/ 3103552 w 4603109"/>
              <a:gd name="connsiteY430" fmla="*/ 0 h 924402"/>
              <a:gd name="connsiteX431" fmla="*/ 3104883 w 4603109"/>
              <a:gd name="connsiteY431" fmla="*/ 0 h 924402"/>
              <a:gd name="connsiteX432" fmla="*/ 3120023 w 4603109"/>
              <a:gd name="connsiteY432" fmla="*/ 0 h 924402"/>
              <a:gd name="connsiteX433" fmla="*/ 3120445 w 4603109"/>
              <a:gd name="connsiteY433" fmla="*/ 0 h 924402"/>
              <a:gd name="connsiteX434" fmla="*/ 3149018 w 4603109"/>
              <a:gd name="connsiteY434" fmla="*/ 0 h 924402"/>
              <a:gd name="connsiteX435" fmla="*/ 3150088 w 4603109"/>
              <a:gd name="connsiteY435" fmla="*/ 0 h 924402"/>
              <a:gd name="connsiteX436" fmla="*/ 3150509 w 4603109"/>
              <a:gd name="connsiteY436" fmla="*/ 0 h 924402"/>
              <a:gd name="connsiteX437" fmla="*/ 3171054 w 4603109"/>
              <a:gd name="connsiteY437" fmla="*/ 0 h 924402"/>
              <a:gd name="connsiteX438" fmla="*/ 3172715 w 4603109"/>
              <a:gd name="connsiteY438" fmla="*/ 0 h 924402"/>
              <a:gd name="connsiteX439" fmla="*/ 3199627 w 4603109"/>
              <a:gd name="connsiteY439" fmla="*/ 0 h 924402"/>
              <a:gd name="connsiteX440" fmla="*/ 3201119 w 4603109"/>
              <a:gd name="connsiteY440" fmla="*/ 0 h 924402"/>
              <a:gd name="connsiteX441" fmla="*/ 3201287 w 4603109"/>
              <a:gd name="connsiteY441" fmla="*/ 0 h 924402"/>
              <a:gd name="connsiteX442" fmla="*/ 3201751 w 4603109"/>
              <a:gd name="connsiteY442" fmla="*/ 0 h 924402"/>
              <a:gd name="connsiteX443" fmla="*/ 3202780 w 4603109"/>
              <a:gd name="connsiteY443" fmla="*/ 0 h 924402"/>
              <a:gd name="connsiteX444" fmla="*/ 3217515 w 4603109"/>
              <a:gd name="connsiteY444" fmla="*/ 0 h 924402"/>
              <a:gd name="connsiteX445" fmla="*/ 3224152 w 4603109"/>
              <a:gd name="connsiteY445" fmla="*/ 0 h 924402"/>
              <a:gd name="connsiteX446" fmla="*/ 3230324 w 4603109"/>
              <a:gd name="connsiteY446" fmla="*/ 0 h 924402"/>
              <a:gd name="connsiteX447" fmla="*/ 3231321 w 4603109"/>
              <a:gd name="connsiteY447" fmla="*/ 0 h 924402"/>
              <a:gd name="connsiteX448" fmla="*/ 3231816 w 4603109"/>
              <a:gd name="connsiteY448" fmla="*/ 0 h 924402"/>
              <a:gd name="connsiteX449" fmla="*/ 3243763 w 4603109"/>
              <a:gd name="connsiteY449" fmla="*/ 0 h 924402"/>
              <a:gd name="connsiteX450" fmla="*/ 3246088 w 4603109"/>
              <a:gd name="connsiteY450" fmla="*/ 0 h 924402"/>
              <a:gd name="connsiteX451" fmla="*/ 3247580 w 4603109"/>
              <a:gd name="connsiteY451" fmla="*/ 0 h 924402"/>
              <a:gd name="connsiteX452" fmla="*/ 3247792 w 4603109"/>
              <a:gd name="connsiteY452" fmla="*/ 0 h 924402"/>
              <a:gd name="connsiteX453" fmla="*/ 3248214 w 4603109"/>
              <a:gd name="connsiteY453" fmla="*/ 0 h 924402"/>
              <a:gd name="connsiteX454" fmla="*/ 3252725 w 4603109"/>
              <a:gd name="connsiteY454" fmla="*/ 0 h 924402"/>
              <a:gd name="connsiteX455" fmla="*/ 3254217 w 4603109"/>
              <a:gd name="connsiteY455" fmla="*/ 0 h 924402"/>
              <a:gd name="connsiteX456" fmla="*/ 3260235 w 4603109"/>
              <a:gd name="connsiteY456" fmla="*/ 0 h 924402"/>
              <a:gd name="connsiteX457" fmla="*/ 3276787 w 4603109"/>
              <a:gd name="connsiteY457" fmla="*/ 0 h 924402"/>
              <a:gd name="connsiteX458" fmla="*/ 3277857 w 4603109"/>
              <a:gd name="connsiteY458" fmla="*/ 0 h 924402"/>
              <a:gd name="connsiteX459" fmla="*/ 3278278 w 4603109"/>
              <a:gd name="connsiteY459" fmla="*/ 0 h 924402"/>
              <a:gd name="connsiteX460" fmla="*/ 3290300 w 4603109"/>
              <a:gd name="connsiteY460" fmla="*/ 0 h 924402"/>
              <a:gd name="connsiteX461" fmla="*/ 3298823 w 4603109"/>
              <a:gd name="connsiteY461" fmla="*/ 0 h 924402"/>
              <a:gd name="connsiteX462" fmla="*/ 3327396 w 4603109"/>
              <a:gd name="connsiteY462" fmla="*/ 0 h 924402"/>
              <a:gd name="connsiteX463" fmla="*/ 3328888 w 4603109"/>
              <a:gd name="connsiteY463" fmla="*/ 0 h 924402"/>
              <a:gd name="connsiteX464" fmla="*/ 3329520 w 4603109"/>
              <a:gd name="connsiteY464" fmla="*/ 0 h 924402"/>
              <a:gd name="connsiteX465" fmla="*/ 3345284 w 4603109"/>
              <a:gd name="connsiteY465" fmla="*/ 0 h 924402"/>
              <a:gd name="connsiteX466" fmla="*/ 3349129 w 4603109"/>
              <a:gd name="connsiteY466" fmla="*/ 0 h 924402"/>
              <a:gd name="connsiteX467" fmla="*/ 3351921 w 4603109"/>
              <a:gd name="connsiteY467" fmla="*/ 0 h 924402"/>
              <a:gd name="connsiteX468" fmla="*/ 3358093 w 4603109"/>
              <a:gd name="connsiteY468" fmla="*/ 0 h 924402"/>
              <a:gd name="connsiteX469" fmla="*/ 3359585 w 4603109"/>
              <a:gd name="connsiteY469" fmla="*/ 0 h 924402"/>
              <a:gd name="connsiteX470" fmla="*/ 3371532 w 4603109"/>
              <a:gd name="connsiteY470" fmla="*/ 0 h 924402"/>
              <a:gd name="connsiteX471" fmla="*/ 3373857 w 4603109"/>
              <a:gd name="connsiteY471" fmla="*/ 0 h 924402"/>
              <a:gd name="connsiteX472" fmla="*/ 3375349 w 4603109"/>
              <a:gd name="connsiteY472" fmla="*/ 0 h 924402"/>
              <a:gd name="connsiteX473" fmla="*/ 3380494 w 4603109"/>
              <a:gd name="connsiteY473" fmla="*/ 0 h 924402"/>
              <a:gd name="connsiteX474" fmla="*/ 3381986 w 4603109"/>
              <a:gd name="connsiteY474" fmla="*/ 0 h 924402"/>
              <a:gd name="connsiteX475" fmla="*/ 3388004 w 4603109"/>
              <a:gd name="connsiteY475" fmla="*/ 0 h 924402"/>
              <a:gd name="connsiteX476" fmla="*/ 3408282 w 4603109"/>
              <a:gd name="connsiteY476" fmla="*/ 0 h 924402"/>
              <a:gd name="connsiteX477" fmla="*/ 3418069 w 4603109"/>
              <a:gd name="connsiteY477" fmla="*/ 0 h 924402"/>
              <a:gd name="connsiteX478" fmla="*/ 3424207 w 4603109"/>
              <a:gd name="connsiteY478" fmla="*/ 0 h 924402"/>
              <a:gd name="connsiteX479" fmla="*/ 3424753 w 4603109"/>
              <a:gd name="connsiteY479" fmla="*/ 0 h 924402"/>
              <a:gd name="connsiteX480" fmla="*/ 3452733 w 4603109"/>
              <a:gd name="connsiteY480" fmla="*/ 0 h 924402"/>
              <a:gd name="connsiteX481" fmla="*/ 3454818 w 4603109"/>
              <a:gd name="connsiteY481" fmla="*/ 0 h 924402"/>
              <a:gd name="connsiteX482" fmla="*/ 3476898 w 4603109"/>
              <a:gd name="connsiteY482" fmla="*/ 0 h 924402"/>
              <a:gd name="connsiteX483" fmla="*/ 3496441 w 4603109"/>
              <a:gd name="connsiteY483" fmla="*/ 0 h 924402"/>
              <a:gd name="connsiteX484" fmla="*/ 3509236 w 4603109"/>
              <a:gd name="connsiteY484" fmla="*/ 0 h 924402"/>
              <a:gd name="connsiteX485" fmla="*/ 3518886 w 4603109"/>
              <a:gd name="connsiteY485" fmla="*/ 0 h 924402"/>
              <a:gd name="connsiteX486" fmla="*/ 3528336 w 4603109"/>
              <a:gd name="connsiteY486" fmla="*/ 0 h 924402"/>
              <a:gd name="connsiteX487" fmla="*/ 3536051 w 4603109"/>
              <a:gd name="connsiteY487" fmla="*/ 0 h 924402"/>
              <a:gd name="connsiteX488" fmla="*/ 3539301 w 4603109"/>
              <a:gd name="connsiteY488" fmla="*/ 0 h 924402"/>
              <a:gd name="connsiteX489" fmla="*/ 3540361 w 4603109"/>
              <a:gd name="connsiteY489" fmla="*/ 0 h 924402"/>
              <a:gd name="connsiteX490" fmla="*/ 3544807 w 4603109"/>
              <a:gd name="connsiteY490" fmla="*/ 0 h 924402"/>
              <a:gd name="connsiteX491" fmla="*/ 3551976 w 4603109"/>
              <a:gd name="connsiteY491" fmla="*/ 0 h 924402"/>
              <a:gd name="connsiteX492" fmla="*/ 3552522 w 4603109"/>
              <a:gd name="connsiteY492" fmla="*/ 0 h 924402"/>
              <a:gd name="connsiteX493" fmla="*/ 3564420 w 4603109"/>
              <a:gd name="connsiteY493" fmla="*/ 0 h 924402"/>
              <a:gd name="connsiteX494" fmla="*/ 3570426 w 4603109"/>
              <a:gd name="connsiteY494" fmla="*/ 0 h 924402"/>
              <a:gd name="connsiteX495" fmla="*/ 3574872 w 4603109"/>
              <a:gd name="connsiteY495" fmla="*/ 0 h 924402"/>
              <a:gd name="connsiteX496" fmla="*/ 3580502 w 4603109"/>
              <a:gd name="connsiteY496" fmla="*/ 0 h 924402"/>
              <a:gd name="connsiteX497" fmla="*/ 3582587 w 4603109"/>
              <a:gd name="connsiteY497" fmla="*/ 0 h 924402"/>
              <a:gd name="connsiteX498" fmla="*/ 3624210 w 4603109"/>
              <a:gd name="connsiteY498" fmla="*/ 0 h 924402"/>
              <a:gd name="connsiteX499" fmla="*/ 3637005 w 4603109"/>
              <a:gd name="connsiteY499" fmla="*/ 0 h 924402"/>
              <a:gd name="connsiteX500" fmla="*/ 3646655 w 4603109"/>
              <a:gd name="connsiteY500" fmla="*/ 0 h 924402"/>
              <a:gd name="connsiteX501" fmla="*/ 3656105 w 4603109"/>
              <a:gd name="connsiteY501" fmla="*/ 0 h 924402"/>
              <a:gd name="connsiteX502" fmla="*/ 3667070 w 4603109"/>
              <a:gd name="connsiteY502" fmla="*/ 0 h 924402"/>
              <a:gd name="connsiteX503" fmla="*/ 3668130 w 4603109"/>
              <a:gd name="connsiteY503" fmla="*/ 0 h 924402"/>
              <a:gd name="connsiteX504" fmla="*/ 3669786 w 4603109"/>
              <a:gd name="connsiteY504" fmla="*/ 0 h 924402"/>
              <a:gd name="connsiteX505" fmla="*/ 3672576 w 4603109"/>
              <a:gd name="connsiteY505" fmla="*/ 0 h 924402"/>
              <a:gd name="connsiteX506" fmla="*/ 3692189 w 4603109"/>
              <a:gd name="connsiteY506" fmla="*/ 0 h 924402"/>
              <a:gd name="connsiteX507" fmla="*/ 3698195 w 4603109"/>
              <a:gd name="connsiteY507" fmla="*/ 0 h 924402"/>
              <a:gd name="connsiteX508" fmla="*/ 3702641 w 4603109"/>
              <a:gd name="connsiteY508" fmla="*/ 0 h 924402"/>
              <a:gd name="connsiteX509" fmla="*/ 3744863 w 4603109"/>
              <a:gd name="connsiteY509" fmla="*/ 0 h 924402"/>
              <a:gd name="connsiteX510" fmla="*/ 3745285 w 4603109"/>
              <a:gd name="connsiteY510" fmla="*/ 0 h 924402"/>
              <a:gd name="connsiteX511" fmla="*/ 3795894 w 4603109"/>
              <a:gd name="connsiteY511" fmla="*/ 0 h 924402"/>
              <a:gd name="connsiteX512" fmla="*/ 3797555 w 4603109"/>
              <a:gd name="connsiteY512" fmla="*/ 0 h 924402"/>
              <a:gd name="connsiteX513" fmla="*/ 3826591 w 4603109"/>
              <a:gd name="connsiteY513" fmla="*/ 0 h 924402"/>
              <a:gd name="connsiteX514" fmla="*/ 3842355 w 4603109"/>
              <a:gd name="connsiteY514" fmla="*/ 0 h 924402"/>
              <a:gd name="connsiteX515" fmla="*/ 3848992 w 4603109"/>
              <a:gd name="connsiteY515" fmla="*/ 0 h 924402"/>
              <a:gd name="connsiteX516" fmla="*/ 3872632 w 4603109"/>
              <a:gd name="connsiteY516" fmla="*/ 0 h 924402"/>
              <a:gd name="connsiteX517" fmla="*/ 3873054 w 4603109"/>
              <a:gd name="connsiteY517" fmla="*/ 0 h 924402"/>
              <a:gd name="connsiteX518" fmla="*/ 3885075 w 4603109"/>
              <a:gd name="connsiteY518" fmla="*/ 0 h 924402"/>
              <a:gd name="connsiteX519" fmla="*/ 3923663 w 4603109"/>
              <a:gd name="connsiteY519" fmla="*/ 0 h 924402"/>
              <a:gd name="connsiteX520" fmla="*/ 3954360 w 4603109"/>
              <a:gd name="connsiteY520" fmla="*/ 0 h 924402"/>
              <a:gd name="connsiteX521" fmla="*/ 3970124 w 4603109"/>
              <a:gd name="connsiteY521" fmla="*/ 0 h 924402"/>
              <a:gd name="connsiteX522" fmla="*/ 3976761 w 4603109"/>
              <a:gd name="connsiteY522" fmla="*/ 0 h 924402"/>
              <a:gd name="connsiteX523" fmla="*/ 4012844 w 4603109"/>
              <a:gd name="connsiteY523" fmla="*/ 0 h 924402"/>
              <a:gd name="connsiteX524" fmla="*/ 4049593 w 4603109"/>
              <a:gd name="connsiteY524" fmla="*/ 0 h 924402"/>
              <a:gd name="connsiteX525" fmla="*/ 4169647 w 4603109"/>
              <a:gd name="connsiteY525" fmla="*/ 0 h 924402"/>
              <a:gd name="connsiteX526" fmla="*/ 4177362 w 4603109"/>
              <a:gd name="connsiteY526" fmla="*/ 0 h 924402"/>
              <a:gd name="connsiteX527" fmla="*/ 4297416 w 4603109"/>
              <a:gd name="connsiteY527" fmla="*/ 0 h 924402"/>
              <a:gd name="connsiteX528" fmla="*/ 4379339 w 4603109"/>
              <a:gd name="connsiteY528" fmla="*/ 47054 h 924402"/>
              <a:gd name="connsiteX529" fmla="*/ 4591731 w 4603109"/>
              <a:gd name="connsiteY529" fmla="*/ 415146 h 924402"/>
              <a:gd name="connsiteX530" fmla="*/ 4591731 w 4603109"/>
              <a:gd name="connsiteY530" fmla="*/ 509257 h 924402"/>
              <a:gd name="connsiteX531" fmla="*/ 4379339 w 4603109"/>
              <a:gd name="connsiteY531" fmla="*/ 877348 h 924402"/>
              <a:gd name="connsiteX532" fmla="*/ 4297416 w 4603109"/>
              <a:gd name="connsiteY532" fmla="*/ 924402 h 924402"/>
              <a:gd name="connsiteX533" fmla="*/ 4169647 w 4603109"/>
              <a:gd name="connsiteY533" fmla="*/ 924402 h 924402"/>
              <a:gd name="connsiteX534" fmla="*/ 3976761 w 4603109"/>
              <a:gd name="connsiteY534" fmla="*/ 924402 h 924402"/>
              <a:gd name="connsiteX535" fmla="*/ 3872632 w 4603109"/>
              <a:gd name="connsiteY535" fmla="*/ 924402 h 924402"/>
              <a:gd name="connsiteX536" fmla="*/ 3848992 w 4603109"/>
              <a:gd name="connsiteY536" fmla="*/ 924402 h 924402"/>
              <a:gd name="connsiteX537" fmla="*/ 3744863 w 4603109"/>
              <a:gd name="connsiteY537" fmla="*/ 924402 h 924402"/>
              <a:gd name="connsiteX538" fmla="*/ 3702641 w 4603109"/>
              <a:gd name="connsiteY538" fmla="*/ 924402 h 924402"/>
              <a:gd name="connsiteX539" fmla="*/ 3672576 w 4603109"/>
              <a:gd name="connsiteY539" fmla="*/ 924402 h 924402"/>
              <a:gd name="connsiteX540" fmla="*/ 3656105 w 4603109"/>
              <a:gd name="connsiteY540" fmla="*/ 924402 h 924402"/>
              <a:gd name="connsiteX541" fmla="*/ 3574872 w 4603109"/>
              <a:gd name="connsiteY541" fmla="*/ 924402 h 924402"/>
              <a:gd name="connsiteX542" fmla="*/ 3551976 w 4603109"/>
              <a:gd name="connsiteY542" fmla="*/ 924402 h 924402"/>
              <a:gd name="connsiteX543" fmla="*/ 3544807 w 4603109"/>
              <a:gd name="connsiteY543" fmla="*/ 924402 h 924402"/>
              <a:gd name="connsiteX544" fmla="*/ 3528336 w 4603109"/>
              <a:gd name="connsiteY544" fmla="*/ 924402 h 924402"/>
              <a:gd name="connsiteX545" fmla="*/ 3424207 w 4603109"/>
              <a:gd name="connsiteY545" fmla="*/ 924402 h 924402"/>
              <a:gd name="connsiteX546" fmla="*/ 3381986 w 4603109"/>
              <a:gd name="connsiteY546" fmla="*/ 924402 h 924402"/>
              <a:gd name="connsiteX547" fmla="*/ 3380494 w 4603109"/>
              <a:gd name="connsiteY547" fmla="*/ 924402 h 924402"/>
              <a:gd name="connsiteX548" fmla="*/ 3351921 w 4603109"/>
              <a:gd name="connsiteY548" fmla="*/ 924402 h 924402"/>
              <a:gd name="connsiteX549" fmla="*/ 3277857 w 4603109"/>
              <a:gd name="connsiteY549" fmla="*/ 924402 h 924402"/>
              <a:gd name="connsiteX550" fmla="*/ 3254217 w 4603109"/>
              <a:gd name="connsiteY550" fmla="*/ 924402 h 924402"/>
              <a:gd name="connsiteX551" fmla="*/ 3252725 w 4603109"/>
              <a:gd name="connsiteY551" fmla="*/ 924402 h 924402"/>
              <a:gd name="connsiteX552" fmla="*/ 3247792 w 4603109"/>
              <a:gd name="connsiteY552" fmla="*/ 924402 h 924402"/>
              <a:gd name="connsiteX553" fmla="*/ 3231321 w 4603109"/>
              <a:gd name="connsiteY553" fmla="*/ 924402 h 924402"/>
              <a:gd name="connsiteX554" fmla="*/ 3224152 w 4603109"/>
              <a:gd name="connsiteY554" fmla="*/ 924402 h 924402"/>
              <a:gd name="connsiteX555" fmla="*/ 3150088 w 4603109"/>
              <a:gd name="connsiteY555" fmla="*/ 924402 h 924402"/>
              <a:gd name="connsiteX556" fmla="*/ 3120023 w 4603109"/>
              <a:gd name="connsiteY556" fmla="*/ 924402 h 924402"/>
              <a:gd name="connsiteX557" fmla="*/ 3104883 w 4603109"/>
              <a:gd name="connsiteY557" fmla="*/ 924402 h 924402"/>
              <a:gd name="connsiteX558" fmla="*/ 3103552 w 4603109"/>
              <a:gd name="connsiteY558" fmla="*/ 924402 h 924402"/>
              <a:gd name="connsiteX559" fmla="*/ 3077801 w 4603109"/>
              <a:gd name="connsiteY559" fmla="*/ 924402 h 924402"/>
              <a:gd name="connsiteX560" fmla="*/ 3061330 w 4603109"/>
              <a:gd name="connsiteY560" fmla="*/ 924402 h 924402"/>
              <a:gd name="connsiteX561" fmla="*/ 3031265 w 4603109"/>
              <a:gd name="connsiteY561" fmla="*/ 924402 h 924402"/>
              <a:gd name="connsiteX562" fmla="*/ 2977114 w 4603109"/>
              <a:gd name="connsiteY562" fmla="*/ 924402 h 924402"/>
              <a:gd name="connsiteX563" fmla="*/ 2957200 w 4603109"/>
              <a:gd name="connsiteY563" fmla="*/ 924402 h 924402"/>
              <a:gd name="connsiteX564" fmla="*/ 2955709 w 4603109"/>
              <a:gd name="connsiteY564" fmla="*/ 924402 h 924402"/>
              <a:gd name="connsiteX565" fmla="*/ 2950032 w 4603109"/>
              <a:gd name="connsiteY565" fmla="*/ 924402 h 924402"/>
              <a:gd name="connsiteX566" fmla="*/ 2933561 w 4603109"/>
              <a:gd name="connsiteY566" fmla="*/ 924402 h 924402"/>
              <a:gd name="connsiteX567" fmla="*/ 2927136 w 4603109"/>
              <a:gd name="connsiteY567" fmla="*/ 924402 h 924402"/>
              <a:gd name="connsiteX568" fmla="*/ 2903496 w 4603109"/>
              <a:gd name="connsiteY568" fmla="*/ 924402 h 924402"/>
              <a:gd name="connsiteX569" fmla="*/ 2829431 w 4603109"/>
              <a:gd name="connsiteY569" fmla="*/ 924402 h 924402"/>
              <a:gd name="connsiteX570" fmla="*/ 2827940 w 4603109"/>
              <a:gd name="connsiteY570" fmla="*/ 924402 h 924402"/>
              <a:gd name="connsiteX571" fmla="*/ 2799367 w 4603109"/>
              <a:gd name="connsiteY571" fmla="*/ 924402 h 924402"/>
              <a:gd name="connsiteX572" fmla="*/ 2785719 w 4603109"/>
              <a:gd name="connsiteY572" fmla="*/ 924402 h 924402"/>
              <a:gd name="connsiteX573" fmla="*/ 2784228 w 4603109"/>
              <a:gd name="connsiteY573" fmla="*/ 924402 h 924402"/>
              <a:gd name="connsiteX574" fmla="*/ 2757146 w 4603109"/>
              <a:gd name="connsiteY574" fmla="*/ 924402 h 924402"/>
              <a:gd name="connsiteX575" fmla="*/ 2755654 w 4603109"/>
              <a:gd name="connsiteY575" fmla="*/ 924402 h 924402"/>
              <a:gd name="connsiteX576" fmla="*/ 2680098 w 4603109"/>
              <a:gd name="connsiteY576" fmla="*/ 924402 h 924402"/>
              <a:gd name="connsiteX577" fmla="*/ 2657950 w 4603109"/>
              <a:gd name="connsiteY577" fmla="*/ 924402 h 924402"/>
              <a:gd name="connsiteX578" fmla="*/ 2656459 w 4603109"/>
              <a:gd name="connsiteY578" fmla="*/ 924402 h 924402"/>
              <a:gd name="connsiteX579" fmla="*/ 2653017 w 4603109"/>
              <a:gd name="connsiteY579" fmla="*/ 924402 h 924402"/>
              <a:gd name="connsiteX580" fmla="*/ 2636545 w 4603109"/>
              <a:gd name="connsiteY580" fmla="*/ 924402 h 924402"/>
              <a:gd name="connsiteX581" fmla="*/ 2629377 w 4603109"/>
              <a:gd name="connsiteY581" fmla="*/ 924402 h 924402"/>
              <a:gd name="connsiteX582" fmla="*/ 2627885 w 4603109"/>
              <a:gd name="connsiteY582" fmla="*/ 924402 h 924402"/>
              <a:gd name="connsiteX583" fmla="*/ 2606481 w 4603109"/>
              <a:gd name="connsiteY583" fmla="*/ 924402 h 924402"/>
              <a:gd name="connsiteX584" fmla="*/ 2552329 w 4603109"/>
              <a:gd name="connsiteY584" fmla="*/ 924402 h 924402"/>
              <a:gd name="connsiteX585" fmla="*/ 2525248 w 4603109"/>
              <a:gd name="connsiteY585" fmla="*/ 924402 h 924402"/>
              <a:gd name="connsiteX586" fmla="*/ 2510108 w 4603109"/>
              <a:gd name="connsiteY586" fmla="*/ 924402 h 924402"/>
              <a:gd name="connsiteX587" fmla="*/ 2508776 w 4603109"/>
              <a:gd name="connsiteY587" fmla="*/ 924402 h 924402"/>
              <a:gd name="connsiteX588" fmla="*/ 2480043 w 4603109"/>
              <a:gd name="connsiteY588" fmla="*/ 924402 h 924402"/>
              <a:gd name="connsiteX589" fmla="*/ 2478712 w 4603109"/>
              <a:gd name="connsiteY589" fmla="*/ 924402 h 924402"/>
              <a:gd name="connsiteX590" fmla="*/ 2463572 w 4603109"/>
              <a:gd name="connsiteY590" fmla="*/ 924402 h 924402"/>
              <a:gd name="connsiteX591" fmla="*/ 2436490 w 4603109"/>
              <a:gd name="connsiteY591" fmla="*/ 924402 h 924402"/>
              <a:gd name="connsiteX592" fmla="*/ 2382339 w 4603109"/>
              <a:gd name="connsiteY592" fmla="*/ 924402 h 924402"/>
              <a:gd name="connsiteX593" fmla="*/ 2360934 w 4603109"/>
              <a:gd name="connsiteY593" fmla="*/ 924402 h 924402"/>
              <a:gd name="connsiteX594" fmla="*/ 2359443 w 4603109"/>
              <a:gd name="connsiteY594" fmla="*/ 924402 h 924402"/>
              <a:gd name="connsiteX595" fmla="*/ 2352274 w 4603109"/>
              <a:gd name="connsiteY595" fmla="*/ 924402 h 924402"/>
              <a:gd name="connsiteX596" fmla="*/ 2335803 w 4603109"/>
              <a:gd name="connsiteY596" fmla="*/ 924402 h 924402"/>
              <a:gd name="connsiteX597" fmla="*/ 2332360 w 4603109"/>
              <a:gd name="connsiteY597" fmla="*/ 924402 h 924402"/>
              <a:gd name="connsiteX598" fmla="*/ 2332328 w 4603109"/>
              <a:gd name="connsiteY598" fmla="*/ 924402 h 924402"/>
              <a:gd name="connsiteX599" fmla="*/ 2330869 w 4603109"/>
              <a:gd name="connsiteY599" fmla="*/ 924402 h 924402"/>
              <a:gd name="connsiteX600" fmla="*/ 2308721 w 4603109"/>
              <a:gd name="connsiteY600" fmla="*/ 924402 h 924402"/>
              <a:gd name="connsiteX601" fmla="*/ 2233165 w 4603109"/>
              <a:gd name="connsiteY601" fmla="*/ 924402 h 924402"/>
              <a:gd name="connsiteX602" fmla="*/ 2231674 w 4603109"/>
              <a:gd name="connsiteY602" fmla="*/ 924402 h 924402"/>
              <a:gd name="connsiteX603" fmla="*/ 2204591 w 4603109"/>
              <a:gd name="connsiteY603" fmla="*/ 924402 h 924402"/>
              <a:gd name="connsiteX604" fmla="*/ 2204559 w 4603109"/>
              <a:gd name="connsiteY604" fmla="*/ 924402 h 924402"/>
              <a:gd name="connsiteX605" fmla="*/ 2203100 w 4603109"/>
              <a:gd name="connsiteY605" fmla="*/ 924402 h 924402"/>
              <a:gd name="connsiteX606" fmla="*/ 2189452 w 4603109"/>
              <a:gd name="connsiteY606" fmla="*/ 924402 h 924402"/>
              <a:gd name="connsiteX607" fmla="*/ 2160879 w 4603109"/>
              <a:gd name="connsiteY607" fmla="*/ 924402 h 924402"/>
              <a:gd name="connsiteX608" fmla="*/ 2159388 w 4603109"/>
              <a:gd name="connsiteY608" fmla="*/ 924402 h 924402"/>
              <a:gd name="connsiteX609" fmla="*/ 2085323 w 4603109"/>
              <a:gd name="connsiteY609" fmla="*/ 924402 h 924402"/>
              <a:gd name="connsiteX610" fmla="*/ 2077294 w 4603109"/>
              <a:gd name="connsiteY610" fmla="*/ 924402 h 924402"/>
              <a:gd name="connsiteX611" fmla="*/ 2061683 w 4603109"/>
              <a:gd name="connsiteY611" fmla="*/ 924402 h 924402"/>
              <a:gd name="connsiteX612" fmla="*/ 2055258 w 4603109"/>
              <a:gd name="connsiteY612" fmla="*/ 924402 h 924402"/>
              <a:gd name="connsiteX613" fmla="*/ 2038787 w 4603109"/>
              <a:gd name="connsiteY613" fmla="*/ 924402 h 924402"/>
              <a:gd name="connsiteX614" fmla="*/ 2033110 w 4603109"/>
              <a:gd name="connsiteY614" fmla="*/ 924402 h 924402"/>
              <a:gd name="connsiteX615" fmla="*/ 2031619 w 4603109"/>
              <a:gd name="connsiteY615" fmla="*/ 924402 h 924402"/>
              <a:gd name="connsiteX616" fmla="*/ 2011705 w 4603109"/>
              <a:gd name="connsiteY616" fmla="*/ 924402 h 924402"/>
              <a:gd name="connsiteX617" fmla="*/ 1957554 w 4603109"/>
              <a:gd name="connsiteY617" fmla="*/ 924402 h 924402"/>
              <a:gd name="connsiteX618" fmla="*/ 1949525 w 4603109"/>
              <a:gd name="connsiteY618" fmla="*/ 924402 h 924402"/>
              <a:gd name="connsiteX619" fmla="*/ 1927489 w 4603109"/>
              <a:gd name="connsiteY619" fmla="*/ 924402 h 924402"/>
              <a:gd name="connsiteX620" fmla="*/ 1911018 w 4603109"/>
              <a:gd name="connsiteY620" fmla="*/ 924402 h 924402"/>
              <a:gd name="connsiteX621" fmla="*/ 1907543 w 4603109"/>
              <a:gd name="connsiteY621" fmla="*/ 924402 h 924402"/>
              <a:gd name="connsiteX622" fmla="*/ 1885268 w 4603109"/>
              <a:gd name="connsiteY622" fmla="*/ 924402 h 924402"/>
              <a:gd name="connsiteX623" fmla="*/ 1883936 w 4603109"/>
              <a:gd name="connsiteY623" fmla="*/ 924402 h 924402"/>
              <a:gd name="connsiteX624" fmla="*/ 1868796 w 4603109"/>
              <a:gd name="connsiteY624" fmla="*/ 924402 h 924402"/>
              <a:gd name="connsiteX625" fmla="*/ 1838732 w 4603109"/>
              <a:gd name="connsiteY625" fmla="*/ 924402 h 924402"/>
              <a:gd name="connsiteX626" fmla="*/ 1779774 w 4603109"/>
              <a:gd name="connsiteY626" fmla="*/ 924402 h 924402"/>
              <a:gd name="connsiteX627" fmla="*/ 1764668 w 4603109"/>
              <a:gd name="connsiteY627" fmla="*/ 924402 h 924402"/>
              <a:gd name="connsiteX628" fmla="*/ 1757499 w 4603109"/>
              <a:gd name="connsiteY628" fmla="*/ 924402 h 924402"/>
              <a:gd name="connsiteX629" fmla="*/ 1741027 w 4603109"/>
              <a:gd name="connsiteY629" fmla="*/ 924402 h 924402"/>
              <a:gd name="connsiteX630" fmla="*/ 1737552 w 4603109"/>
              <a:gd name="connsiteY630" fmla="*/ 924402 h 924402"/>
              <a:gd name="connsiteX631" fmla="*/ 1736094 w 4603109"/>
              <a:gd name="connsiteY631" fmla="*/ 924402 h 924402"/>
              <a:gd name="connsiteX632" fmla="*/ 1734603 w 4603109"/>
              <a:gd name="connsiteY632" fmla="*/ 924402 h 924402"/>
              <a:gd name="connsiteX633" fmla="*/ 1710963 w 4603109"/>
              <a:gd name="connsiteY633" fmla="*/ 924402 h 924402"/>
              <a:gd name="connsiteX634" fmla="*/ 1707488 w 4603109"/>
              <a:gd name="connsiteY634" fmla="*/ 924402 h 924402"/>
              <a:gd name="connsiteX635" fmla="*/ 1652509 w 4603109"/>
              <a:gd name="connsiteY635" fmla="*/ 924402 h 924402"/>
              <a:gd name="connsiteX636" fmla="*/ 1636899 w 4603109"/>
              <a:gd name="connsiteY636" fmla="*/ 924402 h 924402"/>
              <a:gd name="connsiteX637" fmla="*/ 1609783 w 4603109"/>
              <a:gd name="connsiteY637" fmla="*/ 924402 h 924402"/>
              <a:gd name="connsiteX638" fmla="*/ 1608325 w 4603109"/>
              <a:gd name="connsiteY638" fmla="*/ 924402 h 924402"/>
              <a:gd name="connsiteX639" fmla="*/ 1606834 w 4603109"/>
              <a:gd name="connsiteY639" fmla="*/ 924402 h 924402"/>
              <a:gd name="connsiteX640" fmla="*/ 1579719 w 4603109"/>
              <a:gd name="connsiteY640" fmla="*/ 924402 h 924402"/>
              <a:gd name="connsiteX641" fmla="*/ 1564612 w 4603109"/>
              <a:gd name="connsiteY641" fmla="*/ 924402 h 924402"/>
              <a:gd name="connsiteX642" fmla="*/ 1524740 w 4603109"/>
              <a:gd name="connsiteY642" fmla="*/ 924402 h 924402"/>
              <a:gd name="connsiteX643" fmla="*/ 1482518 w 4603109"/>
              <a:gd name="connsiteY643" fmla="*/ 924402 h 924402"/>
              <a:gd name="connsiteX644" fmla="*/ 1460483 w 4603109"/>
              <a:gd name="connsiteY644" fmla="*/ 924402 h 924402"/>
              <a:gd name="connsiteX645" fmla="*/ 1452454 w 4603109"/>
              <a:gd name="connsiteY645" fmla="*/ 924402 h 924402"/>
              <a:gd name="connsiteX646" fmla="*/ 1444011 w 4603109"/>
              <a:gd name="connsiteY646" fmla="*/ 924402 h 924402"/>
              <a:gd name="connsiteX647" fmla="*/ 1436843 w 4603109"/>
              <a:gd name="connsiteY647" fmla="*/ 924402 h 924402"/>
              <a:gd name="connsiteX648" fmla="*/ 1413947 w 4603109"/>
              <a:gd name="connsiteY648" fmla="*/ 924402 h 924402"/>
              <a:gd name="connsiteX649" fmla="*/ 1354749 w 4603109"/>
              <a:gd name="connsiteY649" fmla="*/ 924402 h 924402"/>
              <a:gd name="connsiteX650" fmla="*/ 1332714 w 4603109"/>
              <a:gd name="connsiteY650" fmla="*/ 924402 h 924402"/>
              <a:gd name="connsiteX651" fmla="*/ 1324685 w 4603109"/>
              <a:gd name="connsiteY651" fmla="*/ 924402 h 924402"/>
              <a:gd name="connsiteX652" fmla="*/ 1316242 w 4603109"/>
              <a:gd name="connsiteY652" fmla="*/ 924402 h 924402"/>
              <a:gd name="connsiteX653" fmla="*/ 1312767 w 4603109"/>
              <a:gd name="connsiteY653" fmla="*/ 924402 h 924402"/>
              <a:gd name="connsiteX654" fmla="*/ 1286178 w 4603109"/>
              <a:gd name="connsiteY654" fmla="*/ 924402 h 924402"/>
              <a:gd name="connsiteX655" fmla="*/ 1282703 w 4603109"/>
              <a:gd name="connsiteY655" fmla="*/ 924402 h 924402"/>
              <a:gd name="connsiteX656" fmla="*/ 1243956 w 4603109"/>
              <a:gd name="connsiteY656" fmla="*/ 924402 h 924402"/>
              <a:gd name="connsiteX657" fmla="*/ 1184998 w 4603109"/>
              <a:gd name="connsiteY657" fmla="*/ 924402 h 924402"/>
              <a:gd name="connsiteX658" fmla="*/ 1154934 w 4603109"/>
              <a:gd name="connsiteY658" fmla="*/ 924402 h 924402"/>
              <a:gd name="connsiteX659" fmla="*/ 1139828 w 4603109"/>
              <a:gd name="connsiteY659" fmla="*/ 924402 h 924402"/>
              <a:gd name="connsiteX660" fmla="*/ 1116187 w 4603109"/>
              <a:gd name="connsiteY660" fmla="*/ 924402 h 924402"/>
              <a:gd name="connsiteX661" fmla="*/ 1112712 w 4603109"/>
              <a:gd name="connsiteY661" fmla="*/ 924402 h 924402"/>
              <a:gd name="connsiteX662" fmla="*/ 1057734 w 4603109"/>
              <a:gd name="connsiteY662" fmla="*/ 924402 h 924402"/>
              <a:gd name="connsiteX663" fmla="*/ 1027669 w 4603109"/>
              <a:gd name="connsiteY663" fmla="*/ 924402 h 924402"/>
              <a:gd name="connsiteX664" fmla="*/ 1012059 w 4603109"/>
              <a:gd name="connsiteY664" fmla="*/ 924402 h 924402"/>
              <a:gd name="connsiteX665" fmla="*/ 984943 w 4603109"/>
              <a:gd name="connsiteY665" fmla="*/ 924402 h 924402"/>
              <a:gd name="connsiteX666" fmla="*/ 929965 w 4603109"/>
              <a:gd name="connsiteY666" fmla="*/ 924402 h 924402"/>
              <a:gd name="connsiteX667" fmla="*/ 899900 w 4603109"/>
              <a:gd name="connsiteY667" fmla="*/ 924402 h 924402"/>
              <a:gd name="connsiteX668" fmla="*/ 857678 w 4603109"/>
              <a:gd name="connsiteY668" fmla="*/ 924402 h 924402"/>
              <a:gd name="connsiteX669" fmla="*/ 819171 w 4603109"/>
              <a:gd name="connsiteY669" fmla="*/ 924402 h 924402"/>
              <a:gd name="connsiteX670" fmla="*/ 729909 w 4603109"/>
              <a:gd name="connsiteY670" fmla="*/ 924402 h 924402"/>
              <a:gd name="connsiteX671" fmla="*/ 691402 w 4603109"/>
              <a:gd name="connsiteY671" fmla="*/ 924402 h 924402"/>
              <a:gd name="connsiteX672" fmla="*/ 687927 w 4603109"/>
              <a:gd name="connsiteY672" fmla="*/ 924402 h 924402"/>
              <a:gd name="connsiteX673" fmla="*/ 560158 w 4603109"/>
              <a:gd name="connsiteY673" fmla="*/ 924402 h 924402"/>
              <a:gd name="connsiteX674" fmla="*/ 432894 w 4603109"/>
              <a:gd name="connsiteY674" fmla="*/ 924402 h 924402"/>
              <a:gd name="connsiteX675" fmla="*/ 305125 w 4603109"/>
              <a:gd name="connsiteY675" fmla="*/ 924402 h 924402"/>
              <a:gd name="connsiteX676" fmla="*/ 223202 w 4603109"/>
              <a:gd name="connsiteY676" fmla="*/ 877348 h 924402"/>
              <a:gd name="connsiteX677" fmla="*/ 10809 w 4603109"/>
              <a:gd name="connsiteY677" fmla="*/ 509257 h 924402"/>
              <a:gd name="connsiteX678" fmla="*/ 10809 w 4603109"/>
              <a:gd name="connsiteY678" fmla="*/ 415146 h 924402"/>
              <a:gd name="connsiteX679" fmla="*/ 223202 w 4603109"/>
              <a:gd name="connsiteY679" fmla="*/ 47054 h 924402"/>
              <a:gd name="connsiteX680" fmla="*/ 305125 w 4603109"/>
              <a:gd name="connsiteY680" fmla="*/ 0 h 92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</a:cxnLst>
            <a:rect l="l" t="t" r="r" b="b"/>
            <a:pathLst>
              <a:path w="4603109" h="924402">
                <a:moveTo>
                  <a:pt x="305125" y="0"/>
                </a:moveTo>
                <a:lnTo>
                  <a:pt x="432894" y="0"/>
                </a:lnTo>
                <a:lnTo>
                  <a:pt x="445336" y="0"/>
                </a:lnTo>
                <a:cubicBezTo>
                  <a:pt x="485989" y="0"/>
                  <a:pt x="520835" y="0"/>
                  <a:pt x="550703" y="0"/>
                </a:cubicBezTo>
                <a:lnTo>
                  <a:pt x="560158" y="0"/>
                </a:lnTo>
                <a:lnTo>
                  <a:pt x="573105" y="0"/>
                </a:lnTo>
                <a:lnTo>
                  <a:pt x="626202" y="0"/>
                </a:lnTo>
                <a:cubicBezTo>
                  <a:pt x="646943" y="0"/>
                  <a:pt x="663537" y="0"/>
                  <a:pt x="676811" y="0"/>
                </a:cubicBezTo>
                <a:lnTo>
                  <a:pt x="678472" y="0"/>
                </a:lnTo>
                <a:lnTo>
                  <a:pt x="687927" y="0"/>
                </a:lnTo>
                <a:lnTo>
                  <a:pt x="691402" y="0"/>
                </a:lnTo>
                <a:lnTo>
                  <a:pt x="700371" y="0"/>
                </a:lnTo>
                <a:lnTo>
                  <a:pt x="707508" y="0"/>
                </a:lnTo>
                <a:cubicBezTo>
                  <a:pt x="729909" y="0"/>
                  <a:pt x="729909" y="0"/>
                  <a:pt x="729909" y="0"/>
                </a:cubicBezTo>
                <a:lnTo>
                  <a:pt x="753971" y="0"/>
                </a:lnTo>
                <a:lnTo>
                  <a:pt x="804580" y="0"/>
                </a:lnTo>
                <a:lnTo>
                  <a:pt x="805737" y="0"/>
                </a:lnTo>
                <a:lnTo>
                  <a:pt x="819171" y="0"/>
                </a:lnTo>
                <a:lnTo>
                  <a:pt x="828140" y="0"/>
                </a:lnTo>
                <a:lnTo>
                  <a:pt x="831615" y="0"/>
                </a:lnTo>
                <a:lnTo>
                  <a:pt x="835277" y="0"/>
                </a:lnTo>
                <a:lnTo>
                  <a:pt x="857678" y="0"/>
                </a:lnTo>
                <a:lnTo>
                  <a:pt x="864889" y="0"/>
                </a:lnTo>
                <a:lnTo>
                  <a:pt x="899900" y="0"/>
                </a:lnTo>
                <a:lnTo>
                  <a:pt x="909341" y="0"/>
                </a:lnTo>
                <a:lnTo>
                  <a:pt x="929965" y="0"/>
                </a:lnTo>
                <a:lnTo>
                  <a:pt x="933506" y="0"/>
                </a:lnTo>
                <a:lnTo>
                  <a:pt x="936982" y="0"/>
                </a:lnTo>
                <a:lnTo>
                  <a:pt x="959384" y="0"/>
                </a:lnTo>
                <a:lnTo>
                  <a:pt x="962542" y="0"/>
                </a:lnTo>
                <a:lnTo>
                  <a:pt x="984943" y="0"/>
                </a:lnTo>
                <a:lnTo>
                  <a:pt x="992658" y="0"/>
                </a:lnTo>
                <a:lnTo>
                  <a:pt x="1012059" y="0"/>
                </a:lnTo>
                <a:lnTo>
                  <a:pt x="1012480" y="0"/>
                </a:lnTo>
                <a:lnTo>
                  <a:pt x="1027669" y="0"/>
                </a:lnTo>
                <a:lnTo>
                  <a:pt x="1037110" y="0"/>
                </a:lnTo>
                <a:lnTo>
                  <a:pt x="1040112" y="0"/>
                </a:lnTo>
                <a:lnTo>
                  <a:pt x="1057734" y="0"/>
                </a:lnTo>
                <a:lnTo>
                  <a:pt x="1064751" y="0"/>
                </a:lnTo>
                <a:lnTo>
                  <a:pt x="1070177" y="0"/>
                </a:lnTo>
                <a:lnTo>
                  <a:pt x="1072436" y="0"/>
                </a:lnTo>
                <a:lnTo>
                  <a:pt x="1090311" y="0"/>
                </a:lnTo>
                <a:lnTo>
                  <a:pt x="1110718" y="0"/>
                </a:lnTo>
                <a:lnTo>
                  <a:pt x="1112712" y="0"/>
                </a:lnTo>
                <a:lnTo>
                  <a:pt x="1116187" y="0"/>
                </a:lnTo>
                <a:lnTo>
                  <a:pt x="1139828" y="0"/>
                </a:lnTo>
                <a:lnTo>
                  <a:pt x="1140249" y="0"/>
                </a:lnTo>
                <a:lnTo>
                  <a:pt x="1145480" y="0"/>
                </a:lnTo>
                <a:lnTo>
                  <a:pt x="1152270" y="0"/>
                </a:lnTo>
                <a:lnTo>
                  <a:pt x="1154934" y="0"/>
                </a:lnTo>
                <a:lnTo>
                  <a:pt x="1167881" y="0"/>
                </a:lnTo>
                <a:lnTo>
                  <a:pt x="1175544" y="0"/>
                </a:lnTo>
                <a:lnTo>
                  <a:pt x="1184998" y="0"/>
                </a:lnTo>
                <a:lnTo>
                  <a:pt x="1197946" y="0"/>
                </a:lnTo>
                <a:lnTo>
                  <a:pt x="1200205" y="0"/>
                </a:lnTo>
                <a:lnTo>
                  <a:pt x="1220978" y="0"/>
                </a:lnTo>
                <a:lnTo>
                  <a:pt x="1238487" y="0"/>
                </a:lnTo>
                <a:lnTo>
                  <a:pt x="1243956" y="0"/>
                </a:lnTo>
                <a:lnTo>
                  <a:pt x="1251042" y="0"/>
                </a:lnTo>
                <a:lnTo>
                  <a:pt x="1257637" y="0"/>
                </a:lnTo>
                <a:lnTo>
                  <a:pt x="1271587" y="0"/>
                </a:lnTo>
                <a:lnTo>
                  <a:pt x="1273249" y="0"/>
                </a:lnTo>
                <a:lnTo>
                  <a:pt x="1280039" y="0"/>
                </a:lnTo>
                <a:lnTo>
                  <a:pt x="1282703" y="0"/>
                </a:lnTo>
                <a:lnTo>
                  <a:pt x="1286178" y="0"/>
                </a:lnTo>
                <a:lnTo>
                  <a:pt x="1295146" y="0"/>
                </a:lnTo>
                <a:lnTo>
                  <a:pt x="1301651" y="0"/>
                </a:lnTo>
                <a:lnTo>
                  <a:pt x="1302284" y="0"/>
                </a:lnTo>
                <a:lnTo>
                  <a:pt x="1303313" y="0"/>
                </a:lnTo>
                <a:lnTo>
                  <a:pt x="1312767" y="0"/>
                </a:lnTo>
                <a:lnTo>
                  <a:pt x="1316242" y="0"/>
                </a:lnTo>
                <a:lnTo>
                  <a:pt x="1321886" y="0"/>
                </a:lnTo>
                <a:lnTo>
                  <a:pt x="1324685" y="0"/>
                </a:lnTo>
                <a:lnTo>
                  <a:pt x="1325211" y="0"/>
                </a:lnTo>
                <a:lnTo>
                  <a:pt x="1332348" y="0"/>
                </a:lnTo>
                <a:lnTo>
                  <a:pt x="1332714" y="0"/>
                </a:lnTo>
                <a:lnTo>
                  <a:pt x="1333135" y="0"/>
                </a:lnTo>
                <a:lnTo>
                  <a:pt x="1348747" y="0"/>
                </a:lnTo>
                <a:lnTo>
                  <a:pt x="1354749" y="0"/>
                </a:lnTo>
                <a:lnTo>
                  <a:pt x="1378811" y="0"/>
                </a:lnTo>
                <a:lnTo>
                  <a:pt x="1383745" y="0"/>
                </a:lnTo>
                <a:lnTo>
                  <a:pt x="1385406" y="0"/>
                </a:lnTo>
                <a:lnTo>
                  <a:pt x="1399356" y="0"/>
                </a:lnTo>
                <a:lnTo>
                  <a:pt x="1400513" y="0"/>
                </a:lnTo>
                <a:lnTo>
                  <a:pt x="1413947" y="0"/>
                </a:lnTo>
                <a:lnTo>
                  <a:pt x="1414442" y="0"/>
                </a:lnTo>
                <a:lnTo>
                  <a:pt x="1422915" y="0"/>
                </a:lnTo>
                <a:lnTo>
                  <a:pt x="1426390" y="0"/>
                </a:lnTo>
                <a:lnTo>
                  <a:pt x="1429420" y="0"/>
                </a:lnTo>
                <a:lnTo>
                  <a:pt x="1430053" y="0"/>
                </a:lnTo>
                <a:lnTo>
                  <a:pt x="1430206" y="0"/>
                </a:lnTo>
                <a:lnTo>
                  <a:pt x="1430577" y="0"/>
                </a:lnTo>
                <a:lnTo>
                  <a:pt x="1436843" y="0"/>
                </a:lnTo>
                <a:lnTo>
                  <a:pt x="1444011" y="0"/>
                </a:lnTo>
                <a:lnTo>
                  <a:pt x="1449655" y="0"/>
                </a:lnTo>
                <a:lnTo>
                  <a:pt x="1452454" y="0"/>
                </a:lnTo>
                <a:lnTo>
                  <a:pt x="1452980" y="0"/>
                </a:lnTo>
                <a:lnTo>
                  <a:pt x="1456455" y="0"/>
                </a:lnTo>
                <a:lnTo>
                  <a:pt x="1459664" y="0"/>
                </a:lnTo>
                <a:lnTo>
                  <a:pt x="1460117" y="0"/>
                </a:lnTo>
                <a:lnTo>
                  <a:pt x="1460483" y="0"/>
                </a:lnTo>
                <a:lnTo>
                  <a:pt x="1460904" y="0"/>
                </a:lnTo>
                <a:lnTo>
                  <a:pt x="1472926" y="0"/>
                </a:lnTo>
                <a:lnTo>
                  <a:pt x="1482518" y="0"/>
                </a:lnTo>
                <a:lnTo>
                  <a:pt x="1489729" y="0"/>
                </a:lnTo>
                <a:lnTo>
                  <a:pt x="1504116" y="0"/>
                </a:lnTo>
                <a:lnTo>
                  <a:pt x="1511514" y="0"/>
                </a:lnTo>
                <a:lnTo>
                  <a:pt x="1524740" y="0"/>
                </a:lnTo>
                <a:lnTo>
                  <a:pt x="1528282" y="0"/>
                </a:lnTo>
                <a:lnTo>
                  <a:pt x="1531757" y="0"/>
                </a:lnTo>
                <a:lnTo>
                  <a:pt x="1534181" y="0"/>
                </a:lnTo>
                <a:lnTo>
                  <a:pt x="1542211" y="0"/>
                </a:lnTo>
                <a:lnTo>
                  <a:pt x="1554159" y="0"/>
                </a:lnTo>
                <a:lnTo>
                  <a:pt x="1557318" y="0"/>
                </a:lnTo>
                <a:lnTo>
                  <a:pt x="1557975" y="0"/>
                </a:lnTo>
                <a:lnTo>
                  <a:pt x="1558346" y="0"/>
                </a:lnTo>
                <a:lnTo>
                  <a:pt x="1561822" y="0"/>
                </a:lnTo>
                <a:lnTo>
                  <a:pt x="1564612" y="0"/>
                </a:lnTo>
                <a:lnTo>
                  <a:pt x="1566857" y="0"/>
                </a:lnTo>
                <a:lnTo>
                  <a:pt x="1576919" y="0"/>
                </a:lnTo>
                <a:lnTo>
                  <a:pt x="1579719" y="0"/>
                </a:lnTo>
                <a:lnTo>
                  <a:pt x="1584224" y="0"/>
                </a:lnTo>
                <a:lnTo>
                  <a:pt x="1587382" y="0"/>
                </a:lnTo>
                <a:lnTo>
                  <a:pt x="1587433" y="0"/>
                </a:lnTo>
                <a:lnTo>
                  <a:pt x="1600695" y="0"/>
                </a:lnTo>
                <a:lnTo>
                  <a:pt x="1606834" y="0"/>
                </a:lnTo>
                <a:lnTo>
                  <a:pt x="1607256" y="0"/>
                </a:lnTo>
                <a:lnTo>
                  <a:pt x="1608325" y="0"/>
                </a:lnTo>
                <a:lnTo>
                  <a:pt x="1609783" y="0"/>
                </a:lnTo>
                <a:lnTo>
                  <a:pt x="1617498" y="0"/>
                </a:lnTo>
                <a:lnTo>
                  <a:pt x="1631885" y="0"/>
                </a:lnTo>
                <a:lnTo>
                  <a:pt x="1636899" y="0"/>
                </a:lnTo>
                <a:lnTo>
                  <a:pt x="1637320" y="0"/>
                </a:lnTo>
                <a:lnTo>
                  <a:pt x="1637445" y="0"/>
                </a:lnTo>
                <a:lnTo>
                  <a:pt x="1652509" y="0"/>
                </a:lnTo>
                <a:lnTo>
                  <a:pt x="1659526" y="0"/>
                </a:lnTo>
                <a:lnTo>
                  <a:pt x="1661950" y="0"/>
                </a:lnTo>
                <a:lnTo>
                  <a:pt x="1664952" y="0"/>
                </a:lnTo>
                <a:lnTo>
                  <a:pt x="1667212" y="0"/>
                </a:lnTo>
                <a:lnTo>
                  <a:pt x="1685087" y="0"/>
                </a:lnTo>
                <a:lnTo>
                  <a:pt x="1689591" y="0"/>
                </a:lnTo>
                <a:lnTo>
                  <a:pt x="1694626" y="0"/>
                </a:lnTo>
                <a:lnTo>
                  <a:pt x="1697276" y="0"/>
                </a:lnTo>
                <a:lnTo>
                  <a:pt x="1698000" y="0"/>
                </a:lnTo>
                <a:lnTo>
                  <a:pt x="1704688" y="0"/>
                </a:lnTo>
                <a:lnTo>
                  <a:pt x="1707488" y="0"/>
                </a:lnTo>
                <a:lnTo>
                  <a:pt x="1710963" y="0"/>
                </a:lnTo>
                <a:lnTo>
                  <a:pt x="1715151" y="0"/>
                </a:lnTo>
                <a:lnTo>
                  <a:pt x="1721928" y="0"/>
                </a:lnTo>
                <a:lnTo>
                  <a:pt x="1734603" y="0"/>
                </a:lnTo>
                <a:lnTo>
                  <a:pt x="1735025" y="0"/>
                </a:lnTo>
                <a:lnTo>
                  <a:pt x="1735558" y="0"/>
                </a:lnTo>
                <a:lnTo>
                  <a:pt x="1736094" y="0"/>
                </a:lnTo>
                <a:lnTo>
                  <a:pt x="1737552" y="0"/>
                </a:lnTo>
                <a:lnTo>
                  <a:pt x="1741027" y="0"/>
                </a:lnTo>
                <a:lnTo>
                  <a:pt x="1747046" y="0"/>
                </a:lnTo>
                <a:lnTo>
                  <a:pt x="1748537" y="0"/>
                </a:lnTo>
                <a:lnTo>
                  <a:pt x="1753052" y="0"/>
                </a:lnTo>
                <a:lnTo>
                  <a:pt x="1757499" y="0"/>
                </a:lnTo>
                <a:lnTo>
                  <a:pt x="1764668" y="0"/>
                </a:lnTo>
                <a:lnTo>
                  <a:pt x="1765089" y="0"/>
                </a:lnTo>
                <a:lnTo>
                  <a:pt x="1765214" y="0"/>
                </a:lnTo>
                <a:lnTo>
                  <a:pt x="1770320" y="0"/>
                </a:lnTo>
                <a:lnTo>
                  <a:pt x="1777110" y="0"/>
                </a:lnTo>
                <a:lnTo>
                  <a:pt x="1779774" y="0"/>
                </a:lnTo>
                <a:lnTo>
                  <a:pt x="1792721" y="0"/>
                </a:lnTo>
                <a:lnTo>
                  <a:pt x="1794981" y="0"/>
                </a:lnTo>
                <a:lnTo>
                  <a:pt x="1825045" y="0"/>
                </a:lnTo>
                <a:lnTo>
                  <a:pt x="1825769" y="0"/>
                </a:lnTo>
                <a:lnTo>
                  <a:pt x="1838732" y="0"/>
                </a:lnTo>
                <a:lnTo>
                  <a:pt x="1845818" y="0"/>
                </a:lnTo>
                <a:lnTo>
                  <a:pt x="1849697" y="0"/>
                </a:lnTo>
                <a:lnTo>
                  <a:pt x="1852412" y="0"/>
                </a:lnTo>
                <a:lnTo>
                  <a:pt x="1853903" y="0"/>
                </a:lnTo>
                <a:lnTo>
                  <a:pt x="1863327" y="0"/>
                </a:lnTo>
                <a:lnTo>
                  <a:pt x="1868796" y="0"/>
                </a:lnTo>
                <a:lnTo>
                  <a:pt x="1874815" y="0"/>
                </a:lnTo>
                <a:lnTo>
                  <a:pt x="1876306" y="0"/>
                </a:lnTo>
                <a:lnTo>
                  <a:pt x="1880821" y="0"/>
                </a:lnTo>
                <a:lnTo>
                  <a:pt x="1882477" y="0"/>
                </a:lnTo>
                <a:lnTo>
                  <a:pt x="1883936" y="0"/>
                </a:lnTo>
                <a:lnTo>
                  <a:pt x="1885268" y="0"/>
                </a:lnTo>
                <a:lnTo>
                  <a:pt x="1896427" y="0"/>
                </a:lnTo>
                <a:lnTo>
                  <a:pt x="1898089" y="0"/>
                </a:lnTo>
                <a:lnTo>
                  <a:pt x="1904879" y="0"/>
                </a:lnTo>
                <a:lnTo>
                  <a:pt x="1907543" y="0"/>
                </a:lnTo>
                <a:lnTo>
                  <a:pt x="1911018" y="0"/>
                </a:lnTo>
                <a:lnTo>
                  <a:pt x="1919986" y="0"/>
                </a:lnTo>
                <a:lnTo>
                  <a:pt x="1927124" y="0"/>
                </a:lnTo>
                <a:lnTo>
                  <a:pt x="1927489" y="0"/>
                </a:lnTo>
                <a:lnTo>
                  <a:pt x="1927911" y="0"/>
                </a:lnTo>
                <a:lnTo>
                  <a:pt x="1929402" y="0"/>
                </a:lnTo>
                <a:lnTo>
                  <a:pt x="1946726" y="0"/>
                </a:lnTo>
                <a:lnTo>
                  <a:pt x="1949525" y="0"/>
                </a:lnTo>
                <a:lnTo>
                  <a:pt x="1957554" y="0"/>
                </a:lnTo>
                <a:lnTo>
                  <a:pt x="1957975" y="0"/>
                </a:lnTo>
                <a:lnTo>
                  <a:pt x="1973587" y="0"/>
                </a:lnTo>
                <a:lnTo>
                  <a:pt x="1978520" y="0"/>
                </a:lnTo>
                <a:lnTo>
                  <a:pt x="1980012" y="0"/>
                </a:lnTo>
                <a:lnTo>
                  <a:pt x="1980181" y="0"/>
                </a:lnTo>
                <a:lnTo>
                  <a:pt x="1981672" y="0"/>
                </a:lnTo>
                <a:lnTo>
                  <a:pt x="2008585" y="0"/>
                </a:lnTo>
                <a:lnTo>
                  <a:pt x="2009218" y="0"/>
                </a:lnTo>
                <a:lnTo>
                  <a:pt x="2010246" y="0"/>
                </a:lnTo>
                <a:lnTo>
                  <a:pt x="2010709" y="0"/>
                </a:lnTo>
                <a:lnTo>
                  <a:pt x="2011705" y="0"/>
                </a:lnTo>
                <a:lnTo>
                  <a:pt x="2024147" y="0"/>
                </a:lnTo>
                <a:lnTo>
                  <a:pt x="2024196" y="0"/>
                </a:lnTo>
                <a:lnTo>
                  <a:pt x="2024981" y="0"/>
                </a:lnTo>
                <a:lnTo>
                  <a:pt x="2025353" y="0"/>
                </a:lnTo>
                <a:lnTo>
                  <a:pt x="2026473" y="0"/>
                </a:lnTo>
                <a:lnTo>
                  <a:pt x="2031619" y="0"/>
                </a:lnTo>
                <a:lnTo>
                  <a:pt x="2033110" y="0"/>
                </a:lnTo>
                <a:lnTo>
                  <a:pt x="2038787" y="0"/>
                </a:lnTo>
                <a:lnTo>
                  <a:pt x="2039282" y="0"/>
                </a:lnTo>
                <a:lnTo>
                  <a:pt x="2047755" y="0"/>
                </a:lnTo>
                <a:lnTo>
                  <a:pt x="2051230" y="0"/>
                </a:lnTo>
                <a:lnTo>
                  <a:pt x="2054893" y="0"/>
                </a:lnTo>
                <a:lnTo>
                  <a:pt x="2055046" y="0"/>
                </a:lnTo>
                <a:lnTo>
                  <a:pt x="2055258" y="0"/>
                </a:lnTo>
                <a:lnTo>
                  <a:pt x="2055680" y="0"/>
                </a:lnTo>
                <a:lnTo>
                  <a:pt x="2057171" y="0"/>
                </a:lnTo>
                <a:lnTo>
                  <a:pt x="2061683" y="0"/>
                </a:lnTo>
                <a:lnTo>
                  <a:pt x="2067702" y="0"/>
                </a:lnTo>
                <a:lnTo>
                  <a:pt x="2074495" y="0"/>
                </a:lnTo>
                <a:lnTo>
                  <a:pt x="2077294" y="0"/>
                </a:lnTo>
                <a:lnTo>
                  <a:pt x="2084504" y="0"/>
                </a:lnTo>
                <a:lnTo>
                  <a:pt x="2085323" y="0"/>
                </a:lnTo>
                <a:lnTo>
                  <a:pt x="2085744" y="0"/>
                </a:lnTo>
                <a:lnTo>
                  <a:pt x="2097766" y="0"/>
                </a:lnTo>
                <a:lnTo>
                  <a:pt x="2106289" y="0"/>
                </a:lnTo>
                <a:lnTo>
                  <a:pt x="2107781" y="0"/>
                </a:lnTo>
                <a:lnTo>
                  <a:pt x="2128956" y="0"/>
                </a:lnTo>
                <a:lnTo>
                  <a:pt x="2129514" y="0"/>
                </a:lnTo>
                <a:lnTo>
                  <a:pt x="2136354" y="0"/>
                </a:lnTo>
                <a:lnTo>
                  <a:pt x="2136987" y="0"/>
                </a:lnTo>
                <a:lnTo>
                  <a:pt x="2138478" y="0"/>
                </a:lnTo>
                <a:lnTo>
                  <a:pt x="2151916" y="0"/>
                </a:lnTo>
                <a:lnTo>
                  <a:pt x="2152750" y="0"/>
                </a:lnTo>
                <a:lnTo>
                  <a:pt x="2153122" y="0"/>
                </a:lnTo>
                <a:lnTo>
                  <a:pt x="2154242" y="0"/>
                </a:lnTo>
                <a:lnTo>
                  <a:pt x="2156597" y="0"/>
                </a:lnTo>
                <a:lnTo>
                  <a:pt x="2159388" y="0"/>
                </a:lnTo>
                <a:lnTo>
                  <a:pt x="2160879" y="0"/>
                </a:lnTo>
                <a:lnTo>
                  <a:pt x="2161633" y="0"/>
                </a:lnTo>
                <a:lnTo>
                  <a:pt x="2167051" y="0"/>
                </a:lnTo>
                <a:lnTo>
                  <a:pt x="2178999" y="0"/>
                </a:lnTo>
                <a:lnTo>
                  <a:pt x="2182158" y="0"/>
                </a:lnTo>
                <a:lnTo>
                  <a:pt x="2182815" y="0"/>
                </a:lnTo>
                <a:lnTo>
                  <a:pt x="2188666" y="0"/>
                </a:lnTo>
                <a:lnTo>
                  <a:pt x="2189452" y="0"/>
                </a:lnTo>
                <a:lnTo>
                  <a:pt x="2191697" y="0"/>
                </a:lnTo>
                <a:lnTo>
                  <a:pt x="2195471" y="0"/>
                </a:lnTo>
                <a:lnTo>
                  <a:pt x="2201759" y="0"/>
                </a:lnTo>
                <a:lnTo>
                  <a:pt x="2203100" y="0"/>
                </a:lnTo>
                <a:lnTo>
                  <a:pt x="2204559" y="0"/>
                </a:lnTo>
                <a:lnTo>
                  <a:pt x="2204591" y="0"/>
                </a:lnTo>
                <a:lnTo>
                  <a:pt x="2212273" y="0"/>
                </a:lnTo>
                <a:lnTo>
                  <a:pt x="2225535" y="0"/>
                </a:lnTo>
                <a:lnTo>
                  <a:pt x="2231674" y="0"/>
                </a:lnTo>
                <a:lnTo>
                  <a:pt x="2232096" y="0"/>
                </a:lnTo>
                <a:lnTo>
                  <a:pt x="2232220" y="0"/>
                </a:lnTo>
                <a:lnTo>
                  <a:pt x="2233118" y="0"/>
                </a:lnTo>
                <a:lnTo>
                  <a:pt x="2233165" y="0"/>
                </a:lnTo>
                <a:lnTo>
                  <a:pt x="2256725" y="0"/>
                </a:lnTo>
                <a:lnTo>
                  <a:pt x="2257283" y="0"/>
                </a:lnTo>
                <a:lnTo>
                  <a:pt x="2262285" y="0"/>
                </a:lnTo>
                <a:lnTo>
                  <a:pt x="2284366" y="0"/>
                </a:lnTo>
                <a:lnTo>
                  <a:pt x="2289402" y="0"/>
                </a:lnTo>
                <a:lnTo>
                  <a:pt x="2292052" y="0"/>
                </a:lnTo>
                <a:lnTo>
                  <a:pt x="2299271" y="0"/>
                </a:lnTo>
                <a:lnTo>
                  <a:pt x="2308721" y="0"/>
                </a:lnTo>
                <a:lnTo>
                  <a:pt x="2309927" y="0"/>
                </a:lnTo>
                <a:lnTo>
                  <a:pt x="2316435" y="0"/>
                </a:lnTo>
                <a:lnTo>
                  <a:pt x="2316703" y="0"/>
                </a:lnTo>
                <a:lnTo>
                  <a:pt x="2319466" y="0"/>
                </a:lnTo>
                <a:lnTo>
                  <a:pt x="2322840" y="0"/>
                </a:lnTo>
                <a:lnTo>
                  <a:pt x="2329528" y="0"/>
                </a:lnTo>
                <a:lnTo>
                  <a:pt x="2330869" y="0"/>
                </a:lnTo>
                <a:lnTo>
                  <a:pt x="2332328" y="0"/>
                </a:lnTo>
                <a:lnTo>
                  <a:pt x="2332360" y="0"/>
                </a:lnTo>
                <a:lnTo>
                  <a:pt x="2335803" y="0"/>
                </a:lnTo>
                <a:lnTo>
                  <a:pt x="2343312" y="0"/>
                </a:lnTo>
                <a:lnTo>
                  <a:pt x="2344804" y="0"/>
                </a:lnTo>
                <a:lnTo>
                  <a:pt x="2346768" y="0"/>
                </a:lnTo>
                <a:lnTo>
                  <a:pt x="2347827" y="0"/>
                </a:lnTo>
                <a:lnTo>
                  <a:pt x="2352274" y="0"/>
                </a:lnTo>
                <a:lnTo>
                  <a:pt x="2359443" y="0"/>
                </a:lnTo>
                <a:lnTo>
                  <a:pt x="2359865" y="0"/>
                </a:lnTo>
                <a:lnTo>
                  <a:pt x="2359989" y="0"/>
                </a:lnTo>
                <a:lnTo>
                  <a:pt x="2360887" y="0"/>
                </a:lnTo>
                <a:lnTo>
                  <a:pt x="2360934" y="0"/>
                </a:lnTo>
                <a:lnTo>
                  <a:pt x="2371886" y="0"/>
                </a:lnTo>
                <a:lnTo>
                  <a:pt x="2373377" y="0"/>
                </a:lnTo>
                <a:lnTo>
                  <a:pt x="2377892" y="0"/>
                </a:lnTo>
                <a:cubicBezTo>
                  <a:pt x="2382339" y="0"/>
                  <a:pt x="2382339" y="0"/>
                  <a:pt x="2382339" y="0"/>
                </a:cubicBezTo>
                <a:lnTo>
                  <a:pt x="2390054" y="0"/>
                </a:lnTo>
                <a:lnTo>
                  <a:pt x="2419821" y="0"/>
                </a:lnTo>
                <a:lnTo>
                  <a:pt x="2427040" y="0"/>
                </a:lnTo>
                <a:lnTo>
                  <a:pt x="2436490" y="0"/>
                </a:lnTo>
                <a:lnTo>
                  <a:pt x="2444472" y="0"/>
                </a:lnTo>
                <a:lnTo>
                  <a:pt x="2448678" y="0"/>
                </a:lnTo>
                <a:lnTo>
                  <a:pt x="2450171" y="0"/>
                </a:lnTo>
                <a:lnTo>
                  <a:pt x="2450609" y="0"/>
                </a:lnTo>
                <a:lnTo>
                  <a:pt x="2463572" y="0"/>
                </a:lnTo>
                <a:lnTo>
                  <a:pt x="2471081" y="0"/>
                </a:lnTo>
                <a:lnTo>
                  <a:pt x="2472573" y="0"/>
                </a:lnTo>
                <a:lnTo>
                  <a:pt x="2474537" y="0"/>
                </a:lnTo>
                <a:lnTo>
                  <a:pt x="2475596" y="0"/>
                </a:lnTo>
                <a:lnTo>
                  <a:pt x="2477252" y="0"/>
                </a:lnTo>
                <a:lnTo>
                  <a:pt x="2478712" y="0"/>
                </a:lnTo>
                <a:lnTo>
                  <a:pt x="2478743" y="0"/>
                </a:lnTo>
                <a:lnTo>
                  <a:pt x="2480043" y="0"/>
                </a:lnTo>
                <a:lnTo>
                  <a:pt x="2499655" y="0"/>
                </a:lnTo>
                <a:lnTo>
                  <a:pt x="2501146" y="0"/>
                </a:lnTo>
                <a:lnTo>
                  <a:pt x="2505661" y="0"/>
                </a:lnTo>
                <a:lnTo>
                  <a:pt x="2508776" y="0"/>
                </a:lnTo>
                <a:lnTo>
                  <a:pt x="2510108" y="0"/>
                </a:lnTo>
                <a:lnTo>
                  <a:pt x="2524178" y="0"/>
                </a:lnTo>
                <a:lnTo>
                  <a:pt x="2525248" y="0"/>
                </a:lnTo>
                <a:lnTo>
                  <a:pt x="2525669" y="0"/>
                </a:lnTo>
                <a:lnTo>
                  <a:pt x="2552329" y="0"/>
                </a:lnTo>
                <a:lnTo>
                  <a:pt x="2552751" y="0"/>
                </a:lnTo>
                <a:lnTo>
                  <a:pt x="2554242" y="0"/>
                </a:lnTo>
                <a:lnTo>
                  <a:pt x="2574787" y="0"/>
                </a:lnTo>
                <a:lnTo>
                  <a:pt x="2576279" y="0"/>
                </a:lnTo>
                <a:lnTo>
                  <a:pt x="2576447" y="0"/>
                </a:lnTo>
                <a:lnTo>
                  <a:pt x="2577940" y="0"/>
                </a:lnTo>
                <a:lnTo>
                  <a:pt x="2603360" y="0"/>
                </a:lnTo>
                <a:lnTo>
                  <a:pt x="2604852" y="0"/>
                </a:lnTo>
                <a:lnTo>
                  <a:pt x="2605021" y="0"/>
                </a:lnTo>
                <a:lnTo>
                  <a:pt x="2605484" y="0"/>
                </a:lnTo>
                <a:lnTo>
                  <a:pt x="2606481" y="0"/>
                </a:lnTo>
                <a:lnTo>
                  <a:pt x="2606512" y="0"/>
                </a:lnTo>
                <a:lnTo>
                  <a:pt x="2606976" y="0"/>
                </a:lnTo>
                <a:lnTo>
                  <a:pt x="2618923" y="0"/>
                </a:lnTo>
                <a:lnTo>
                  <a:pt x="2621248" y="0"/>
                </a:lnTo>
                <a:lnTo>
                  <a:pt x="2622740" y="0"/>
                </a:lnTo>
                <a:lnTo>
                  <a:pt x="2627885" y="0"/>
                </a:lnTo>
                <a:lnTo>
                  <a:pt x="2629377" y="0"/>
                </a:lnTo>
                <a:lnTo>
                  <a:pt x="2634058" y="0"/>
                </a:lnTo>
                <a:lnTo>
                  <a:pt x="2635549" y="0"/>
                </a:lnTo>
                <a:lnTo>
                  <a:pt x="2636545" y="0"/>
                </a:lnTo>
                <a:lnTo>
                  <a:pt x="2648987" y="0"/>
                </a:lnTo>
                <a:lnTo>
                  <a:pt x="2649821" y="0"/>
                </a:lnTo>
                <a:lnTo>
                  <a:pt x="2651313" y="0"/>
                </a:lnTo>
                <a:lnTo>
                  <a:pt x="2651947" y="0"/>
                </a:lnTo>
                <a:lnTo>
                  <a:pt x="2653017" y="0"/>
                </a:lnTo>
                <a:lnTo>
                  <a:pt x="2653438" y="0"/>
                </a:lnTo>
                <a:lnTo>
                  <a:pt x="2656459" y="0"/>
                </a:lnTo>
                <a:lnTo>
                  <a:pt x="2657950" y="0"/>
                </a:lnTo>
                <a:lnTo>
                  <a:pt x="2665460" y="0"/>
                </a:lnTo>
                <a:lnTo>
                  <a:pt x="2680098" y="0"/>
                </a:lnTo>
                <a:lnTo>
                  <a:pt x="2680520" y="0"/>
                </a:lnTo>
                <a:lnTo>
                  <a:pt x="2682011" y="0"/>
                </a:lnTo>
                <a:lnTo>
                  <a:pt x="2692542" y="0"/>
                </a:lnTo>
                <a:lnTo>
                  <a:pt x="2702556" y="0"/>
                </a:lnTo>
                <a:lnTo>
                  <a:pt x="2704048" y="0"/>
                </a:lnTo>
                <a:lnTo>
                  <a:pt x="2724289" y="0"/>
                </a:lnTo>
                <a:lnTo>
                  <a:pt x="2731129" y="0"/>
                </a:lnTo>
                <a:lnTo>
                  <a:pt x="2732621" y="0"/>
                </a:lnTo>
                <a:lnTo>
                  <a:pt x="2733253" y="0"/>
                </a:lnTo>
                <a:lnTo>
                  <a:pt x="2734745" y="0"/>
                </a:lnTo>
                <a:lnTo>
                  <a:pt x="2746692" y="0"/>
                </a:lnTo>
                <a:lnTo>
                  <a:pt x="2749017" y="0"/>
                </a:lnTo>
                <a:lnTo>
                  <a:pt x="2750509" y="0"/>
                </a:lnTo>
                <a:lnTo>
                  <a:pt x="2754354" y="0"/>
                </a:lnTo>
                <a:lnTo>
                  <a:pt x="2755654" y="0"/>
                </a:lnTo>
                <a:lnTo>
                  <a:pt x="2757146" y="0"/>
                </a:lnTo>
                <a:lnTo>
                  <a:pt x="2761827" y="0"/>
                </a:lnTo>
                <a:lnTo>
                  <a:pt x="2763318" y="0"/>
                </a:lnTo>
                <a:lnTo>
                  <a:pt x="2776756" y="0"/>
                </a:lnTo>
                <a:lnTo>
                  <a:pt x="2777590" y="0"/>
                </a:lnTo>
                <a:lnTo>
                  <a:pt x="2779082" y="0"/>
                </a:lnTo>
                <a:lnTo>
                  <a:pt x="2783442" y="0"/>
                </a:lnTo>
                <a:lnTo>
                  <a:pt x="2784228" y="0"/>
                </a:lnTo>
                <a:lnTo>
                  <a:pt x="2785719" y="0"/>
                </a:lnTo>
                <a:lnTo>
                  <a:pt x="2786473" y="0"/>
                </a:lnTo>
                <a:lnTo>
                  <a:pt x="2793229" y="0"/>
                </a:lnTo>
                <a:lnTo>
                  <a:pt x="2799367" y="0"/>
                </a:lnTo>
                <a:lnTo>
                  <a:pt x="2813506" y="0"/>
                </a:lnTo>
                <a:lnTo>
                  <a:pt x="2820311" y="0"/>
                </a:lnTo>
                <a:lnTo>
                  <a:pt x="2827893" y="0"/>
                </a:lnTo>
                <a:lnTo>
                  <a:pt x="2827940" y="0"/>
                </a:lnTo>
                <a:lnTo>
                  <a:pt x="2829431" y="0"/>
                </a:lnTo>
                <a:lnTo>
                  <a:pt x="2829978" y="0"/>
                </a:lnTo>
                <a:lnTo>
                  <a:pt x="2852058" y="0"/>
                </a:lnTo>
                <a:lnTo>
                  <a:pt x="2857060" y="0"/>
                </a:lnTo>
                <a:lnTo>
                  <a:pt x="2857958" y="0"/>
                </a:lnTo>
                <a:lnTo>
                  <a:pt x="2871601" y="0"/>
                </a:lnTo>
                <a:lnTo>
                  <a:pt x="2882123" y="0"/>
                </a:lnTo>
                <a:lnTo>
                  <a:pt x="2894046" y="0"/>
                </a:lnTo>
                <a:lnTo>
                  <a:pt x="2903496" y="0"/>
                </a:lnTo>
                <a:lnTo>
                  <a:pt x="2911211" y="0"/>
                </a:lnTo>
                <a:lnTo>
                  <a:pt x="2914242" y="0"/>
                </a:lnTo>
                <a:lnTo>
                  <a:pt x="2914461" y="0"/>
                </a:lnTo>
                <a:lnTo>
                  <a:pt x="2924111" y="0"/>
                </a:lnTo>
                <a:lnTo>
                  <a:pt x="2927136" y="0"/>
                </a:lnTo>
                <a:lnTo>
                  <a:pt x="2933561" y="0"/>
                </a:lnTo>
                <a:lnTo>
                  <a:pt x="2939580" y="0"/>
                </a:lnTo>
                <a:lnTo>
                  <a:pt x="2941275" y="0"/>
                </a:lnTo>
                <a:lnTo>
                  <a:pt x="2941543" y="0"/>
                </a:lnTo>
                <a:lnTo>
                  <a:pt x="2945586" y="0"/>
                </a:lnTo>
                <a:lnTo>
                  <a:pt x="2950032" y="0"/>
                </a:lnTo>
                <a:lnTo>
                  <a:pt x="2955662" y="0"/>
                </a:lnTo>
                <a:lnTo>
                  <a:pt x="2955709" y="0"/>
                </a:lnTo>
                <a:lnTo>
                  <a:pt x="2957200" y="0"/>
                </a:lnTo>
                <a:lnTo>
                  <a:pt x="2957747" y="0"/>
                </a:lnTo>
                <a:lnTo>
                  <a:pt x="2968152" y="0"/>
                </a:lnTo>
                <a:lnTo>
                  <a:pt x="2969644" y="0"/>
                </a:lnTo>
                <a:lnTo>
                  <a:pt x="2972667" y="0"/>
                </a:lnTo>
                <a:lnTo>
                  <a:pt x="2977114" y="0"/>
                </a:lnTo>
                <a:lnTo>
                  <a:pt x="2984829" y="0"/>
                </a:lnTo>
                <a:lnTo>
                  <a:pt x="2985727" y="0"/>
                </a:lnTo>
                <a:lnTo>
                  <a:pt x="2999370" y="0"/>
                </a:lnTo>
                <a:lnTo>
                  <a:pt x="3021815" y="0"/>
                </a:lnTo>
                <a:lnTo>
                  <a:pt x="3031265" y="0"/>
                </a:lnTo>
                <a:lnTo>
                  <a:pt x="3042230" y="0"/>
                </a:lnTo>
                <a:lnTo>
                  <a:pt x="3044946" y="0"/>
                </a:lnTo>
                <a:lnTo>
                  <a:pt x="3051880" y="0"/>
                </a:lnTo>
                <a:lnTo>
                  <a:pt x="3061330" y="0"/>
                </a:lnTo>
                <a:lnTo>
                  <a:pt x="3067349" y="0"/>
                </a:lnTo>
                <a:lnTo>
                  <a:pt x="3069312" y="0"/>
                </a:lnTo>
                <a:lnTo>
                  <a:pt x="3073355" y="0"/>
                </a:lnTo>
                <a:lnTo>
                  <a:pt x="3073518" y="0"/>
                </a:lnTo>
                <a:lnTo>
                  <a:pt x="3075011" y="0"/>
                </a:lnTo>
                <a:lnTo>
                  <a:pt x="3077801" y="0"/>
                </a:lnTo>
                <a:lnTo>
                  <a:pt x="3095921" y="0"/>
                </a:lnTo>
                <a:lnTo>
                  <a:pt x="3097413" y="0"/>
                </a:lnTo>
                <a:lnTo>
                  <a:pt x="3100436" y="0"/>
                </a:lnTo>
                <a:lnTo>
                  <a:pt x="3103552" y="0"/>
                </a:lnTo>
                <a:lnTo>
                  <a:pt x="3104883" y="0"/>
                </a:lnTo>
                <a:lnTo>
                  <a:pt x="3120023" y="0"/>
                </a:lnTo>
                <a:lnTo>
                  <a:pt x="3120445" y="0"/>
                </a:lnTo>
                <a:lnTo>
                  <a:pt x="3149018" y="0"/>
                </a:lnTo>
                <a:lnTo>
                  <a:pt x="3150088" y="0"/>
                </a:lnTo>
                <a:lnTo>
                  <a:pt x="3150509" y="0"/>
                </a:lnTo>
                <a:lnTo>
                  <a:pt x="3171054" y="0"/>
                </a:lnTo>
                <a:lnTo>
                  <a:pt x="3172715" y="0"/>
                </a:lnTo>
                <a:lnTo>
                  <a:pt x="3199627" y="0"/>
                </a:lnTo>
                <a:lnTo>
                  <a:pt x="3201119" y="0"/>
                </a:lnTo>
                <a:lnTo>
                  <a:pt x="3201287" y="0"/>
                </a:lnTo>
                <a:lnTo>
                  <a:pt x="3201751" y="0"/>
                </a:lnTo>
                <a:lnTo>
                  <a:pt x="3202780" y="0"/>
                </a:lnTo>
                <a:lnTo>
                  <a:pt x="3217515" y="0"/>
                </a:lnTo>
                <a:lnTo>
                  <a:pt x="3224152" y="0"/>
                </a:lnTo>
                <a:lnTo>
                  <a:pt x="3230324" y="0"/>
                </a:lnTo>
                <a:lnTo>
                  <a:pt x="3231321" y="0"/>
                </a:lnTo>
                <a:lnTo>
                  <a:pt x="3231816" y="0"/>
                </a:lnTo>
                <a:lnTo>
                  <a:pt x="3243763" y="0"/>
                </a:lnTo>
                <a:lnTo>
                  <a:pt x="3246088" y="0"/>
                </a:lnTo>
                <a:lnTo>
                  <a:pt x="3247580" y="0"/>
                </a:lnTo>
                <a:lnTo>
                  <a:pt x="3247792" y="0"/>
                </a:lnTo>
                <a:lnTo>
                  <a:pt x="3248214" y="0"/>
                </a:lnTo>
                <a:lnTo>
                  <a:pt x="3252725" y="0"/>
                </a:lnTo>
                <a:lnTo>
                  <a:pt x="3254217" y="0"/>
                </a:lnTo>
                <a:lnTo>
                  <a:pt x="3260235" y="0"/>
                </a:lnTo>
                <a:lnTo>
                  <a:pt x="3276787" y="0"/>
                </a:lnTo>
                <a:lnTo>
                  <a:pt x="3277857" y="0"/>
                </a:lnTo>
                <a:lnTo>
                  <a:pt x="3278278" y="0"/>
                </a:lnTo>
                <a:lnTo>
                  <a:pt x="3290300" y="0"/>
                </a:lnTo>
                <a:lnTo>
                  <a:pt x="3298823" y="0"/>
                </a:lnTo>
                <a:lnTo>
                  <a:pt x="3327396" y="0"/>
                </a:lnTo>
                <a:lnTo>
                  <a:pt x="3328888" y="0"/>
                </a:lnTo>
                <a:lnTo>
                  <a:pt x="3329520" y="0"/>
                </a:lnTo>
                <a:lnTo>
                  <a:pt x="3345284" y="0"/>
                </a:lnTo>
                <a:lnTo>
                  <a:pt x="3349129" y="0"/>
                </a:lnTo>
                <a:lnTo>
                  <a:pt x="3351921" y="0"/>
                </a:lnTo>
                <a:lnTo>
                  <a:pt x="3358093" y="0"/>
                </a:lnTo>
                <a:lnTo>
                  <a:pt x="3359585" y="0"/>
                </a:lnTo>
                <a:lnTo>
                  <a:pt x="3371532" y="0"/>
                </a:lnTo>
                <a:lnTo>
                  <a:pt x="3373857" y="0"/>
                </a:lnTo>
                <a:lnTo>
                  <a:pt x="3375349" y="0"/>
                </a:lnTo>
                <a:lnTo>
                  <a:pt x="3380494" y="0"/>
                </a:lnTo>
                <a:lnTo>
                  <a:pt x="3381986" y="0"/>
                </a:lnTo>
                <a:lnTo>
                  <a:pt x="3388004" y="0"/>
                </a:lnTo>
                <a:lnTo>
                  <a:pt x="3408282" y="0"/>
                </a:lnTo>
                <a:lnTo>
                  <a:pt x="3418069" y="0"/>
                </a:lnTo>
                <a:lnTo>
                  <a:pt x="3424207" y="0"/>
                </a:lnTo>
                <a:lnTo>
                  <a:pt x="3424753" y="0"/>
                </a:lnTo>
                <a:lnTo>
                  <a:pt x="3452733" y="0"/>
                </a:lnTo>
                <a:lnTo>
                  <a:pt x="3454818" y="0"/>
                </a:lnTo>
                <a:lnTo>
                  <a:pt x="3476898" y="0"/>
                </a:lnTo>
                <a:lnTo>
                  <a:pt x="3496441" y="0"/>
                </a:lnTo>
                <a:lnTo>
                  <a:pt x="3509236" y="0"/>
                </a:lnTo>
                <a:lnTo>
                  <a:pt x="3518886" y="0"/>
                </a:lnTo>
                <a:lnTo>
                  <a:pt x="3528336" y="0"/>
                </a:lnTo>
                <a:lnTo>
                  <a:pt x="3536051" y="0"/>
                </a:lnTo>
                <a:lnTo>
                  <a:pt x="3539301" y="0"/>
                </a:lnTo>
                <a:lnTo>
                  <a:pt x="3540361" y="0"/>
                </a:lnTo>
                <a:lnTo>
                  <a:pt x="3544807" y="0"/>
                </a:lnTo>
                <a:lnTo>
                  <a:pt x="3551976" y="0"/>
                </a:lnTo>
                <a:lnTo>
                  <a:pt x="3552522" y="0"/>
                </a:lnTo>
                <a:lnTo>
                  <a:pt x="3564420" y="0"/>
                </a:lnTo>
                <a:lnTo>
                  <a:pt x="3570426" y="0"/>
                </a:lnTo>
                <a:cubicBezTo>
                  <a:pt x="3574872" y="0"/>
                  <a:pt x="3574872" y="0"/>
                  <a:pt x="3574872" y="0"/>
                </a:cubicBezTo>
                <a:lnTo>
                  <a:pt x="3580502" y="0"/>
                </a:lnTo>
                <a:lnTo>
                  <a:pt x="3582587" y="0"/>
                </a:lnTo>
                <a:lnTo>
                  <a:pt x="3624210" y="0"/>
                </a:lnTo>
                <a:lnTo>
                  <a:pt x="3637005" y="0"/>
                </a:lnTo>
                <a:lnTo>
                  <a:pt x="3646655" y="0"/>
                </a:lnTo>
                <a:lnTo>
                  <a:pt x="3656105" y="0"/>
                </a:lnTo>
                <a:lnTo>
                  <a:pt x="3667070" y="0"/>
                </a:lnTo>
                <a:lnTo>
                  <a:pt x="3668130" y="0"/>
                </a:lnTo>
                <a:lnTo>
                  <a:pt x="3669786" y="0"/>
                </a:lnTo>
                <a:lnTo>
                  <a:pt x="3672576" y="0"/>
                </a:lnTo>
                <a:lnTo>
                  <a:pt x="3692189" y="0"/>
                </a:lnTo>
                <a:lnTo>
                  <a:pt x="3698195" y="0"/>
                </a:lnTo>
                <a:lnTo>
                  <a:pt x="3702641" y="0"/>
                </a:lnTo>
                <a:lnTo>
                  <a:pt x="3744863" y="0"/>
                </a:lnTo>
                <a:lnTo>
                  <a:pt x="3745285" y="0"/>
                </a:lnTo>
                <a:lnTo>
                  <a:pt x="3795894" y="0"/>
                </a:lnTo>
                <a:lnTo>
                  <a:pt x="3797555" y="0"/>
                </a:lnTo>
                <a:lnTo>
                  <a:pt x="3826591" y="0"/>
                </a:lnTo>
                <a:lnTo>
                  <a:pt x="3842355" y="0"/>
                </a:lnTo>
                <a:lnTo>
                  <a:pt x="3848992" y="0"/>
                </a:lnTo>
                <a:lnTo>
                  <a:pt x="3872632" y="0"/>
                </a:lnTo>
                <a:lnTo>
                  <a:pt x="3873054" y="0"/>
                </a:lnTo>
                <a:lnTo>
                  <a:pt x="3885075" y="0"/>
                </a:lnTo>
                <a:lnTo>
                  <a:pt x="3923663" y="0"/>
                </a:lnTo>
                <a:lnTo>
                  <a:pt x="3954360" y="0"/>
                </a:lnTo>
                <a:lnTo>
                  <a:pt x="3970124" y="0"/>
                </a:lnTo>
                <a:lnTo>
                  <a:pt x="3976761" y="0"/>
                </a:lnTo>
                <a:lnTo>
                  <a:pt x="4012844" y="0"/>
                </a:lnTo>
                <a:lnTo>
                  <a:pt x="4049593" y="0"/>
                </a:lnTo>
                <a:cubicBezTo>
                  <a:pt x="4169647" y="0"/>
                  <a:pt x="4169647" y="0"/>
                  <a:pt x="4169647" y="0"/>
                </a:cubicBezTo>
                <a:lnTo>
                  <a:pt x="4177362" y="0"/>
                </a:lnTo>
                <a:cubicBezTo>
                  <a:pt x="4297416" y="0"/>
                  <a:pt x="4297416" y="0"/>
                  <a:pt x="4297416" y="0"/>
                </a:cubicBezTo>
                <a:cubicBezTo>
                  <a:pt x="4327758" y="0"/>
                  <a:pt x="4364168" y="21251"/>
                  <a:pt x="4379339" y="47054"/>
                </a:cubicBezTo>
                <a:cubicBezTo>
                  <a:pt x="4591731" y="415146"/>
                  <a:pt x="4591731" y="415146"/>
                  <a:pt x="4591731" y="415146"/>
                </a:cubicBezTo>
                <a:cubicBezTo>
                  <a:pt x="4606902" y="440951"/>
                  <a:pt x="4606902" y="483452"/>
                  <a:pt x="4591731" y="509257"/>
                </a:cubicBezTo>
                <a:cubicBezTo>
                  <a:pt x="4379339" y="877348"/>
                  <a:pt x="4379339" y="877348"/>
                  <a:pt x="4379339" y="877348"/>
                </a:cubicBezTo>
                <a:cubicBezTo>
                  <a:pt x="4364168" y="903151"/>
                  <a:pt x="4327758" y="924402"/>
                  <a:pt x="4297416" y="924402"/>
                </a:cubicBezTo>
                <a:lnTo>
                  <a:pt x="4169647" y="924402"/>
                </a:lnTo>
                <a:lnTo>
                  <a:pt x="3976761" y="924402"/>
                </a:lnTo>
                <a:lnTo>
                  <a:pt x="3872632" y="924402"/>
                </a:lnTo>
                <a:lnTo>
                  <a:pt x="3848992" y="924402"/>
                </a:lnTo>
                <a:lnTo>
                  <a:pt x="3744863" y="924402"/>
                </a:lnTo>
                <a:lnTo>
                  <a:pt x="3702641" y="924402"/>
                </a:lnTo>
                <a:lnTo>
                  <a:pt x="3672576" y="924402"/>
                </a:lnTo>
                <a:lnTo>
                  <a:pt x="3656105" y="924402"/>
                </a:lnTo>
                <a:lnTo>
                  <a:pt x="3574872" y="924402"/>
                </a:lnTo>
                <a:lnTo>
                  <a:pt x="3551976" y="924402"/>
                </a:lnTo>
                <a:lnTo>
                  <a:pt x="3544807" y="924402"/>
                </a:lnTo>
                <a:lnTo>
                  <a:pt x="3528336" y="924402"/>
                </a:lnTo>
                <a:lnTo>
                  <a:pt x="3424207" y="924402"/>
                </a:lnTo>
                <a:lnTo>
                  <a:pt x="3381986" y="924402"/>
                </a:lnTo>
                <a:lnTo>
                  <a:pt x="3380494" y="924402"/>
                </a:lnTo>
                <a:lnTo>
                  <a:pt x="3351921" y="924402"/>
                </a:lnTo>
                <a:lnTo>
                  <a:pt x="3277857" y="924402"/>
                </a:lnTo>
                <a:lnTo>
                  <a:pt x="3254217" y="924402"/>
                </a:lnTo>
                <a:lnTo>
                  <a:pt x="3252725" y="924402"/>
                </a:lnTo>
                <a:lnTo>
                  <a:pt x="3247792" y="924402"/>
                </a:lnTo>
                <a:lnTo>
                  <a:pt x="3231321" y="924402"/>
                </a:lnTo>
                <a:lnTo>
                  <a:pt x="3224152" y="924402"/>
                </a:lnTo>
                <a:lnTo>
                  <a:pt x="3150088" y="924402"/>
                </a:lnTo>
                <a:lnTo>
                  <a:pt x="3120023" y="924402"/>
                </a:lnTo>
                <a:lnTo>
                  <a:pt x="3104883" y="924402"/>
                </a:lnTo>
                <a:lnTo>
                  <a:pt x="3103552" y="924402"/>
                </a:lnTo>
                <a:lnTo>
                  <a:pt x="3077801" y="924402"/>
                </a:lnTo>
                <a:lnTo>
                  <a:pt x="3061330" y="924402"/>
                </a:lnTo>
                <a:lnTo>
                  <a:pt x="3031265" y="924402"/>
                </a:lnTo>
                <a:lnTo>
                  <a:pt x="2977114" y="924402"/>
                </a:lnTo>
                <a:lnTo>
                  <a:pt x="2957200" y="924402"/>
                </a:lnTo>
                <a:lnTo>
                  <a:pt x="2955709" y="924402"/>
                </a:lnTo>
                <a:lnTo>
                  <a:pt x="2950032" y="924402"/>
                </a:lnTo>
                <a:lnTo>
                  <a:pt x="2933561" y="924402"/>
                </a:lnTo>
                <a:lnTo>
                  <a:pt x="2927136" y="924402"/>
                </a:lnTo>
                <a:lnTo>
                  <a:pt x="2903496" y="924402"/>
                </a:lnTo>
                <a:lnTo>
                  <a:pt x="2829431" y="924402"/>
                </a:lnTo>
                <a:lnTo>
                  <a:pt x="2827940" y="924402"/>
                </a:lnTo>
                <a:lnTo>
                  <a:pt x="2799367" y="924402"/>
                </a:lnTo>
                <a:lnTo>
                  <a:pt x="2785719" y="924402"/>
                </a:lnTo>
                <a:lnTo>
                  <a:pt x="2784228" y="924402"/>
                </a:lnTo>
                <a:lnTo>
                  <a:pt x="2757146" y="924402"/>
                </a:lnTo>
                <a:lnTo>
                  <a:pt x="2755654" y="924402"/>
                </a:lnTo>
                <a:lnTo>
                  <a:pt x="2680098" y="924402"/>
                </a:lnTo>
                <a:lnTo>
                  <a:pt x="2657950" y="924402"/>
                </a:lnTo>
                <a:lnTo>
                  <a:pt x="2656459" y="924402"/>
                </a:lnTo>
                <a:lnTo>
                  <a:pt x="2653017" y="924402"/>
                </a:lnTo>
                <a:lnTo>
                  <a:pt x="2636545" y="924402"/>
                </a:lnTo>
                <a:lnTo>
                  <a:pt x="2629377" y="924402"/>
                </a:lnTo>
                <a:lnTo>
                  <a:pt x="2627885" y="924402"/>
                </a:lnTo>
                <a:lnTo>
                  <a:pt x="2606481" y="924402"/>
                </a:lnTo>
                <a:lnTo>
                  <a:pt x="2552329" y="924402"/>
                </a:lnTo>
                <a:lnTo>
                  <a:pt x="2525248" y="924402"/>
                </a:lnTo>
                <a:lnTo>
                  <a:pt x="2510108" y="924402"/>
                </a:lnTo>
                <a:lnTo>
                  <a:pt x="2508776" y="924402"/>
                </a:lnTo>
                <a:lnTo>
                  <a:pt x="2480043" y="924402"/>
                </a:lnTo>
                <a:lnTo>
                  <a:pt x="2478712" y="924402"/>
                </a:lnTo>
                <a:lnTo>
                  <a:pt x="2463572" y="924402"/>
                </a:lnTo>
                <a:lnTo>
                  <a:pt x="2436490" y="924402"/>
                </a:lnTo>
                <a:lnTo>
                  <a:pt x="2382339" y="924402"/>
                </a:lnTo>
                <a:lnTo>
                  <a:pt x="2360934" y="924402"/>
                </a:lnTo>
                <a:lnTo>
                  <a:pt x="2359443" y="924402"/>
                </a:lnTo>
                <a:lnTo>
                  <a:pt x="2352274" y="924402"/>
                </a:lnTo>
                <a:lnTo>
                  <a:pt x="2335803" y="924402"/>
                </a:lnTo>
                <a:lnTo>
                  <a:pt x="2332360" y="924402"/>
                </a:lnTo>
                <a:lnTo>
                  <a:pt x="2332328" y="924402"/>
                </a:lnTo>
                <a:lnTo>
                  <a:pt x="2330869" y="924402"/>
                </a:lnTo>
                <a:lnTo>
                  <a:pt x="2308721" y="924402"/>
                </a:lnTo>
                <a:lnTo>
                  <a:pt x="2233165" y="924402"/>
                </a:lnTo>
                <a:lnTo>
                  <a:pt x="2231674" y="924402"/>
                </a:lnTo>
                <a:lnTo>
                  <a:pt x="2204591" y="924402"/>
                </a:lnTo>
                <a:lnTo>
                  <a:pt x="2204559" y="924402"/>
                </a:lnTo>
                <a:lnTo>
                  <a:pt x="2203100" y="924402"/>
                </a:lnTo>
                <a:lnTo>
                  <a:pt x="2189452" y="924402"/>
                </a:lnTo>
                <a:lnTo>
                  <a:pt x="2160879" y="924402"/>
                </a:lnTo>
                <a:lnTo>
                  <a:pt x="2159388" y="924402"/>
                </a:lnTo>
                <a:lnTo>
                  <a:pt x="2085323" y="924402"/>
                </a:lnTo>
                <a:lnTo>
                  <a:pt x="2077294" y="924402"/>
                </a:lnTo>
                <a:lnTo>
                  <a:pt x="2061683" y="924402"/>
                </a:lnTo>
                <a:lnTo>
                  <a:pt x="2055258" y="924402"/>
                </a:lnTo>
                <a:lnTo>
                  <a:pt x="2038787" y="924402"/>
                </a:lnTo>
                <a:lnTo>
                  <a:pt x="2033110" y="924402"/>
                </a:lnTo>
                <a:lnTo>
                  <a:pt x="2031619" y="924402"/>
                </a:lnTo>
                <a:lnTo>
                  <a:pt x="2011705" y="924402"/>
                </a:lnTo>
                <a:lnTo>
                  <a:pt x="1957554" y="924402"/>
                </a:lnTo>
                <a:lnTo>
                  <a:pt x="1949525" y="924402"/>
                </a:lnTo>
                <a:lnTo>
                  <a:pt x="1927489" y="924402"/>
                </a:lnTo>
                <a:lnTo>
                  <a:pt x="1911018" y="924402"/>
                </a:lnTo>
                <a:lnTo>
                  <a:pt x="1907543" y="924402"/>
                </a:lnTo>
                <a:lnTo>
                  <a:pt x="1885268" y="924402"/>
                </a:lnTo>
                <a:lnTo>
                  <a:pt x="1883936" y="924402"/>
                </a:lnTo>
                <a:lnTo>
                  <a:pt x="1868796" y="924402"/>
                </a:lnTo>
                <a:lnTo>
                  <a:pt x="1838732" y="924402"/>
                </a:lnTo>
                <a:lnTo>
                  <a:pt x="1779774" y="924402"/>
                </a:lnTo>
                <a:lnTo>
                  <a:pt x="1764668" y="924402"/>
                </a:lnTo>
                <a:lnTo>
                  <a:pt x="1757499" y="924402"/>
                </a:lnTo>
                <a:lnTo>
                  <a:pt x="1741027" y="924402"/>
                </a:lnTo>
                <a:lnTo>
                  <a:pt x="1737552" y="924402"/>
                </a:lnTo>
                <a:lnTo>
                  <a:pt x="1736094" y="924402"/>
                </a:lnTo>
                <a:lnTo>
                  <a:pt x="1734603" y="924402"/>
                </a:lnTo>
                <a:lnTo>
                  <a:pt x="1710963" y="924402"/>
                </a:lnTo>
                <a:lnTo>
                  <a:pt x="1707488" y="924402"/>
                </a:lnTo>
                <a:lnTo>
                  <a:pt x="1652509" y="924402"/>
                </a:lnTo>
                <a:lnTo>
                  <a:pt x="1636899" y="924402"/>
                </a:lnTo>
                <a:lnTo>
                  <a:pt x="1609783" y="924402"/>
                </a:lnTo>
                <a:lnTo>
                  <a:pt x="1608325" y="924402"/>
                </a:lnTo>
                <a:lnTo>
                  <a:pt x="1606834" y="924402"/>
                </a:lnTo>
                <a:lnTo>
                  <a:pt x="1579719" y="924402"/>
                </a:lnTo>
                <a:lnTo>
                  <a:pt x="1564612" y="924402"/>
                </a:lnTo>
                <a:lnTo>
                  <a:pt x="1524740" y="924402"/>
                </a:lnTo>
                <a:lnTo>
                  <a:pt x="1482518" y="924402"/>
                </a:lnTo>
                <a:lnTo>
                  <a:pt x="1460483" y="924402"/>
                </a:lnTo>
                <a:lnTo>
                  <a:pt x="1452454" y="924402"/>
                </a:lnTo>
                <a:lnTo>
                  <a:pt x="1444011" y="924402"/>
                </a:lnTo>
                <a:lnTo>
                  <a:pt x="1436843" y="924402"/>
                </a:lnTo>
                <a:lnTo>
                  <a:pt x="1413947" y="924402"/>
                </a:lnTo>
                <a:lnTo>
                  <a:pt x="1354749" y="924402"/>
                </a:lnTo>
                <a:lnTo>
                  <a:pt x="1332714" y="924402"/>
                </a:lnTo>
                <a:lnTo>
                  <a:pt x="1324685" y="924402"/>
                </a:lnTo>
                <a:lnTo>
                  <a:pt x="1316242" y="924402"/>
                </a:lnTo>
                <a:lnTo>
                  <a:pt x="1312767" y="924402"/>
                </a:lnTo>
                <a:lnTo>
                  <a:pt x="1286178" y="924402"/>
                </a:lnTo>
                <a:lnTo>
                  <a:pt x="1282703" y="924402"/>
                </a:lnTo>
                <a:lnTo>
                  <a:pt x="1243956" y="924402"/>
                </a:lnTo>
                <a:lnTo>
                  <a:pt x="1184998" y="924402"/>
                </a:lnTo>
                <a:lnTo>
                  <a:pt x="1154934" y="924402"/>
                </a:lnTo>
                <a:lnTo>
                  <a:pt x="1139828" y="924402"/>
                </a:lnTo>
                <a:lnTo>
                  <a:pt x="1116187" y="924402"/>
                </a:lnTo>
                <a:lnTo>
                  <a:pt x="1112712" y="924402"/>
                </a:lnTo>
                <a:lnTo>
                  <a:pt x="1057734" y="924402"/>
                </a:lnTo>
                <a:lnTo>
                  <a:pt x="1027669" y="924402"/>
                </a:lnTo>
                <a:lnTo>
                  <a:pt x="1012059" y="924402"/>
                </a:lnTo>
                <a:lnTo>
                  <a:pt x="984943" y="924402"/>
                </a:lnTo>
                <a:lnTo>
                  <a:pt x="929965" y="924402"/>
                </a:lnTo>
                <a:lnTo>
                  <a:pt x="899900" y="924402"/>
                </a:lnTo>
                <a:lnTo>
                  <a:pt x="857678" y="924402"/>
                </a:lnTo>
                <a:lnTo>
                  <a:pt x="819171" y="924402"/>
                </a:lnTo>
                <a:lnTo>
                  <a:pt x="729909" y="924402"/>
                </a:lnTo>
                <a:lnTo>
                  <a:pt x="691402" y="924402"/>
                </a:lnTo>
                <a:lnTo>
                  <a:pt x="687927" y="924402"/>
                </a:lnTo>
                <a:lnTo>
                  <a:pt x="560158" y="924402"/>
                </a:lnTo>
                <a:lnTo>
                  <a:pt x="432894" y="924402"/>
                </a:lnTo>
                <a:lnTo>
                  <a:pt x="305125" y="924402"/>
                </a:lnTo>
                <a:cubicBezTo>
                  <a:pt x="275541" y="924402"/>
                  <a:pt x="238373" y="903151"/>
                  <a:pt x="223202" y="877348"/>
                </a:cubicBezTo>
                <a:cubicBezTo>
                  <a:pt x="10809" y="509257"/>
                  <a:pt x="10809" y="509257"/>
                  <a:pt x="10809" y="509257"/>
                </a:cubicBezTo>
                <a:cubicBezTo>
                  <a:pt x="-3603" y="483452"/>
                  <a:pt x="-3603" y="440951"/>
                  <a:pt x="10809" y="415146"/>
                </a:cubicBezTo>
                <a:cubicBezTo>
                  <a:pt x="223202" y="47054"/>
                  <a:pt x="223202" y="47054"/>
                  <a:pt x="223202" y="47054"/>
                </a:cubicBezTo>
                <a:cubicBezTo>
                  <a:pt x="238373" y="21251"/>
                  <a:pt x="275541" y="0"/>
                  <a:pt x="305125" y="0"/>
                </a:cubicBezTo>
                <a:close/>
              </a:path>
            </a:pathLst>
          </a:custGeom>
          <a:solidFill>
            <a:srgbClr val="01ACBE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 rot="16200000">
            <a:off x="3371916" y="933200"/>
            <a:ext cx="1339898" cy="1511800"/>
            <a:chOff x="8439634" y="3544648"/>
            <a:chExt cx="1611146" cy="181784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椭圆 70"/>
          <p:cNvSpPr/>
          <p:nvPr/>
        </p:nvSpPr>
        <p:spPr>
          <a:xfrm>
            <a:off x="3819220" y="1425465"/>
            <a:ext cx="445289" cy="536732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332969" y="1332358"/>
            <a:ext cx="2961945" cy="744262"/>
            <a:chOff x="4504155" y="3055947"/>
            <a:chExt cx="2961945" cy="744262"/>
          </a:xfrm>
        </p:grpSpPr>
        <p:sp>
          <p:nvSpPr>
            <p:cNvPr id="61" name="文本框 60"/>
            <p:cNvSpPr txBox="1"/>
            <p:nvPr/>
          </p:nvSpPr>
          <p:spPr>
            <a:xfrm>
              <a:off x="4511693" y="3055947"/>
              <a:ext cx="49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01</a:t>
              </a:r>
              <a:endParaRPr lang="zh-CN" altLang="en-US" dirty="0">
                <a:solidFill>
                  <a:prstClr val="white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804635" y="3061932"/>
              <a:ext cx="123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图表研究院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504155" y="3338544"/>
              <a:ext cx="2961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任意多边形 66"/>
          <p:cNvSpPr>
            <a:spLocks/>
          </p:cNvSpPr>
          <p:nvPr/>
        </p:nvSpPr>
        <p:spPr bwMode="auto">
          <a:xfrm>
            <a:off x="3947815" y="2852884"/>
            <a:ext cx="4958220" cy="1190334"/>
          </a:xfrm>
          <a:custGeom>
            <a:avLst/>
            <a:gdLst>
              <a:gd name="connsiteX0" fmla="*/ 352810 w 4452260"/>
              <a:gd name="connsiteY0" fmla="*/ 0 h 1068867"/>
              <a:gd name="connsiteX1" fmla="*/ 636768 w 4452260"/>
              <a:gd name="connsiteY1" fmla="*/ 0 h 1068867"/>
              <a:gd name="connsiteX2" fmla="*/ 647700 w 4452260"/>
              <a:gd name="connsiteY2" fmla="*/ 0 h 1068867"/>
              <a:gd name="connsiteX3" fmla="*/ 724065 w 4452260"/>
              <a:gd name="connsiteY3" fmla="*/ 0 h 1068867"/>
              <a:gd name="connsiteX4" fmla="*/ 782584 w 4452260"/>
              <a:gd name="connsiteY4" fmla="*/ 0 h 1068867"/>
              <a:gd name="connsiteX5" fmla="*/ 799455 w 4452260"/>
              <a:gd name="connsiteY5" fmla="*/ 0 h 1068867"/>
              <a:gd name="connsiteX6" fmla="*/ 809825 w 4452260"/>
              <a:gd name="connsiteY6" fmla="*/ 0 h 1068867"/>
              <a:gd name="connsiteX7" fmla="*/ 818078 w 4452260"/>
              <a:gd name="connsiteY7" fmla="*/ 0 h 1068867"/>
              <a:gd name="connsiteX8" fmla="*/ 843980 w 4452260"/>
              <a:gd name="connsiteY8" fmla="*/ 0 h 1068867"/>
              <a:gd name="connsiteX9" fmla="*/ 931658 w 4452260"/>
              <a:gd name="connsiteY9" fmla="*/ 0 h 1068867"/>
              <a:gd name="connsiteX10" fmla="*/ 961580 w 4452260"/>
              <a:gd name="connsiteY10" fmla="*/ 0 h 1068867"/>
              <a:gd name="connsiteX11" fmla="*/ 1000055 w 4452260"/>
              <a:gd name="connsiteY11" fmla="*/ 0 h 1068867"/>
              <a:gd name="connsiteX12" fmla="*/ 1040537 w 4452260"/>
              <a:gd name="connsiteY12" fmla="*/ 0 h 1068867"/>
              <a:gd name="connsiteX13" fmla="*/ 1051453 w 4452260"/>
              <a:gd name="connsiteY13" fmla="*/ 0 h 1068867"/>
              <a:gd name="connsiteX14" fmla="*/ 1083414 w 4452260"/>
              <a:gd name="connsiteY14" fmla="*/ 0 h 1068867"/>
              <a:gd name="connsiteX15" fmla="*/ 1112969 w 4452260"/>
              <a:gd name="connsiteY15" fmla="*/ 0 h 1068867"/>
              <a:gd name="connsiteX16" fmla="*/ 1138871 w 4452260"/>
              <a:gd name="connsiteY16" fmla="*/ 0 h 1068867"/>
              <a:gd name="connsiteX17" fmla="*/ 1170224 w 4452260"/>
              <a:gd name="connsiteY17" fmla="*/ 0 h 1068867"/>
              <a:gd name="connsiteX18" fmla="*/ 1170711 w 4452260"/>
              <a:gd name="connsiteY18" fmla="*/ 0 h 1068867"/>
              <a:gd name="connsiteX19" fmla="*/ 1202662 w 4452260"/>
              <a:gd name="connsiteY19" fmla="*/ 0 h 1068867"/>
              <a:gd name="connsiteX20" fmla="*/ 1240037 w 4452260"/>
              <a:gd name="connsiteY20" fmla="*/ 0 h 1068867"/>
              <a:gd name="connsiteX21" fmla="*/ 1290626 w 4452260"/>
              <a:gd name="connsiteY21" fmla="*/ 0 h 1068867"/>
              <a:gd name="connsiteX22" fmla="*/ 1324496 w 4452260"/>
              <a:gd name="connsiteY22" fmla="*/ 0 h 1068867"/>
              <a:gd name="connsiteX23" fmla="*/ 1332348 w 4452260"/>
              <a:gd name="connsiteY23" fmla="*/ 0 h 1068867"/>
              <a:gd name="connsiteX24" fmla="*/ 1335428 w 4452260"/>
              <a:gd name="connsiteY24" fmla="*/ 0 h 1068867"/>
              <a:gd name="connsiteX25" fmla="*/ 1411793 w 4452260"/>
              <a:gd name="connsiteY25" fmla="*/ 0 h 1068867"/>
              <a:gd name="connsiteX26" fmla="*/ 1454182 w 4452260"/>
              <a:gd name="connsiteY26" fmla="*/ 0 h 1068867"/>
              <a:gd name="connsiteX27" fmla="*/ 1470312 w 4452260"/>
              <a:gd name="connsiteY27" fmla="*/ 0 h 1068867"/>
              <a:gd name="connsiteX28" fmla="*/ 1487183 w 4452260"/>
              <a:gd name="connsiteY28" fmla="*/ 0 h 1068867"/>
              <a:gd name="connsiteX29" fmla="*/ 1497552 w 4452260"/>
              <a:gd name="connsiteY29" fmla="*/ 0 h 1068867"/>
              <a:gd name="connsiteX30" fmla="*/ 1505806 w 4452260"/>
              <a:gd name="connsiteY30" fmla="*/ 0 h 1068867"/>
              <a:gd name="connsiteX31" fmla="*/ 1528471 w 4452260"/>
              <a:gd name="connsiteY31" fmla="*/ 0 h 1068867"/>
              <a:gd name="connsiteX32" fmla="*/ 1531708 w 4452260"/>
              <a:gd name="connsiteY32" fmla="*/ 0 h 1068867"/>
              <a:gd name="connsiteX33" fmla="*/ 1540992 w 4452260"/>
              <a:gd name="connsiteY33" fmla="*/ 0 h 1068867"/>
              <a:gd name="connsiteX34" fmla="*/ 1541479 w 4452260"/>
              <a:gd name="connsiteY34" fmla="*/ 0 h 1068867"/>
              <a:gd name="connsiteX35" fmla="*/ 1599998 w 4452260"/>
              <a:gd name="connsiteY35" fmla="*/ 0 h 1068867"/>
              <a:gd name="connsiteX36" fmla="*/ 1619386 w 4452260"/>
              <a:gd name="connsiteY36" fmla="*/ 0 h 1068867"/>
              <a:gd name="connsiteX37" fmla="*/ 1635492 w 4452260"/>
              <a:gd name="connsiteY37" fmla="*/ 0 h 1068867"/>
              <a:gd name="connsiteX38" fmla="*/ 1649308 w 4452260"/>
              <a:gd name="connsiteY38" fmla="*/ 0 h 1068867"/>
              <a:gd name="connsiteX39" fmla="*/ 1653720 w 4452260"/>
              <a:gd name="connsiteY39" fmla="*/ 0 h 1068867"/>
              <a:gd name="connsiteX40" fmla="*/ 1661394 w 4452260"/>
              <a:gd name="connsiteY40" fmla="*/ 0 h 1068867"/>
              <a:gd name="connsiteX41" fmla="*/ 1687782 w 4452260"/>
              <a:gd name="connsiteY41" fmla="*/ 0 h 1068867"/>
              <a:gd name="connsiteX42" fmla="*/ 1703116 w 4452260"/>
              <a:gd name="connsiteY42" fmla="*/ 0 h 1068867"/>
              <a:gd name="connsiteX43" fmla="*/ 1739181 w 4452260"/>
              <a:gd name="connsiteY43" fmla="*/ 0 h 1068867"/>
              <a:gd name="connsiteX44" fmla="*/ 1771141 w 4452260"/>
              <a:gd name="connsiteY44" fmla="*/ 0 h 1068867"/>
              <a:gd name="connsiteX45" fmla="*/ 1800697 w 4452260"/>
              <a:gd name="connsiteY45" fmla="*/ 0 h 1068867"/>
              <a:gd name="connsiteX46" fmla="*/ 1811727 w 4452260"/>
              <a:gd name="connsiteY46" fmla="*/ 0 h 1068867"/>
              <a:gd name="connsiteX47" fmla="*/ 1823361 w 4452260"/>
              <a:gd name="connsiteY47" fmla="*/ 0 h 1068867"/>
              <a:gd name="connsiteX48" fmla="*/ 1826599 w 4452260"/>
              <a:gd name="connsiteY48" fmla="*/ 0 h 1068867"/>
              <a:gd name="connsiteX49" fmla="*/ 1857951 w 4452260"/>
              <a:gd name="connsiteY49" fmla="*/ 0 h 1068867"/>
              <a:gd name="connsiteX50" fmla="*/ 1858439 w 4452260"/>
              <a:gd name="connsiteY50" fmla="*/ 0 h 1068867"/>
              <a:gd name="connsiteX51" fmla="*/ 1859676 w 4452260"/>
              <a:gd name="connsiteY51" fmla="*/ 0 h 1068867"/>
              <a:gd name="connsiteX52" fmla="*/ 1893346 w 4452260"/>
              <a:gd name="connsiteY52" fmla="*/ 0 h 1068867"/>
              <a:gd name="connsiteX53" fmla="*/ 1927765 w 4452260"/>
              <a:gd name="connsiteY53" fmla="*/ 0 h 1068867"/>
              <a:gd name="connsiteX54" fmla="*/ 1963365 w 4452260"/>
              <a:gd name="connsiteY54" fmla="*/ 0 h 1068867"/>
              <a:gd name="connsiteX55" fmla="*/ 1978354 w 4452260"/>
              <a:gd name="connsiteY55" fmla="*/ 0 h 1068867"/>
              <a:gd name="connsiteX56" fmla="*/ 1991032 w 4452260"/>
              <a:gd name="connsiteY56" fmla="*/ 0 h 1068867"/>
              <a:gd name="connsiteX57" fmla="*/ 2020076 w 4452260"/>
              <a:gd name="connsiteY57" fmla="*/ 0 h 1068867"/>
              <a:gd name="connsiteX58" fmla="*/ 2021800 w 4452260"/>
              <a:gd name="connsiteY58" fmla="*/ 0 h 1068867"/>
              <a:gd name="connsiteX59" fmla="*/ 2027021 w 4452260"/>
              <a:gd name="connsiteY59" fmla="*/ 0 h 1068867"/>
              <a:gd name="connsiteX60" fmla="*/ 2032162 w 4452260"/>
              <a:gd name="connsiteY60" fmla="*/ 0 h 1068867"/>
              <a:gd name="connsiteX61" fmla="*/ 2141909 w 4452260"/>
              <a:gd name="connsiteY61" fmla="*/ 0 h 1068867"/>
              <a:gd name="connsiteX62" fmla="*/ 2143633 w 4452260"/>
              <a:gd name="connsiteY62" fmla="*/ 0 h 1068867"/>
              <a:gd name="connsiteX63" fmla="*/ 2178359 w 4452260"/>
              <a:gd name="connsiteY63" fmla="*/ 0 h 1068867"/>
              <a:gd name="connsiteX64" fmla="*/ 2228719 w 4452260"/>
              <a:gd name="connsiteY64" fmla="*/ 0 h 1068867"/>
              <a:gd name="connsiteX65" fmla="*/ 2229207 w 4452260"/>
              <a:gd name="connsiteY65" fmla="*/ 0 h 1068867"/>
              <a:gd name="connsiteX66" fmla="*/ 2230931 w 4452260"/>
              <a:gd name="connsiteY66" fmla="*/ 0 h 1068867"/>
              <a:gd name="connsiteX67" fmla="*/ 2287725 w 4452260"/>
              <a:gd name="connsiteY67" fmla="*/ 0 h 1068867"/>
              <a:gd name="connsiteX68" fmla="*/ 2289450 w 4452260"/>
              <a:gd name="connsiteY68" fmla="*/ 0 h 1068867"/>
              <a:gd name="connsiteX69" fmla="*/ 2323220 w 4452260"/>
              <a:gd name="connsiteY69" fmla="*/ 0 h 1068867"/>
              <a:gd name="connsiteX70" fmla="*/ 2324944 w 4452260"/>
              <a:gd name="connsiteY70" fmla="*/ 0 h 1068867"/>
              <a:gd name="connsiteX71" fmla="*/ 2340483 w 4452260"/>
              <a:gd name="connsiteY71" fmla="*/ 0 h 1068867"/>
              <a:gd name="connsiteX72" fmla="*/ 2341447 w 4452260"/>
              <a:gd name="connsiteY72" fmla="*/ 0 h 1068867"/>
              <a:gd name="connsiteX73" fmla="*/ 2343172 w 4452260"/>
              <a:gd name="connsiteY73" fmla="*/ 0 h 1068867"/>
              <a:gd name="connsiteX74" fmla="*/ 2349122 w 4452260"/>
              <a:gd name="connsiteY74" fmla="*/ 0 h 1068867"/>
              <a:gd name="connsiteX75" fmla="*/ 2350846 w 4452260"/>
              <a:gd name="connsiteY75" fmla="*/ 0 h 1068867"/>
              <a:gd name="connsiteX76" fmla="*/ 2390844 w 4452260"/>
              <a:gd name="connsiteY76" fmla="*/ 0 h 1068867"/>
              <a:gd name="connsiteX77" fmla="*/ 2462317 w 4452260"/>
              <a:gd name="connsiteY77" fmla="*/ 0 h 1068867"/>
              <a:gd name="connsiteX78" fmla="*/ 2499455 w 4452260"/>
              <a:gd name="connsiteY78" fmla="*/ 0 h 1068867"/>
              <a:gd name="connsiteX79" fmla="*/ 2530713 w 4452260"/>
              <a:gd name="connsiteY79" fmla="*/ 0 h 1068867"/>
              <a:gd name="connsiteX80" fmla="*/ 2547403 w 4452260"/>
              <a:gd name="connsiteY80" fmla="*/ 0 h 1068867"/>
              <a:gd name="connsiteX81" fmla="*/ 2549127 w 4452260"/>
              <a:gd name="connsiteY81" fmla="*/ 0 h 1068867"/>
              <a:gd name="connsiteX82" fmla="*/ 2581074 w 4452260"/>
              <a:gd name="connsiteY82" fmla="*/ 0 h 1068867"/>
              <a:gd name="connsiteX83" fmla="*/ 2582112 w 4452260"/>
              <a:gd name="connsiteY83" fmla="*/ 0 h 1068867"/>
              <a:gd name="connsiteX84" fmla="*/ 2669530 w 4452260"/>
              <a:gd name="connsiteY84" fmla="*/ 0 h 1068867"/>
              <a:gd name="connsiteX85" fmla="*/ 2678759 w 4452260"/>
              <a:gd name="connsiteY85" fmla="*/ 0 h 1068867"/>
              <a:gd name="connsiteX86" fmla="*/ 2709527 w 4452260"/>
              <a:gd name="connsiteY86" fmla="*/ 0 h 1068867"/>
              <a:gd name="connsiteX87" fmla="*/ 2711252 w 4452260"/>
              <a:gd name="connsiteY87" fmla="*/ 0 h 1068867"/>
              <a:gd name="connsiteX88" fmla="*/ 2714748 w 4452260"/>
              <a:gd name="connsiteY88" fmla="*/ 0 h 1068867"/>
              <a:gd name="connsiteX89" fmla="*/ 2719890 w 4452260"/>
              <a:gd name="connsiteY89" fmla="*/ 0 h 1068867"/>
              <a:gd name="connsiteX90" fmla="*/ 2831360 w 4452260"/>
              <a:gd name="connsiteY90" fmla="*/ 0 h 1068867"/>
              <a:gd name="connsiteX91" fmla="*/ 2833086 w 4452260"/>
              <a:gd name="connsiteY91" fmla="*/ 0 h 1068867"/>
              <a:gd name="connsiteX92" fmla="*/ 2866087 w 4452260"/>
              <a:gd name="connsiteY92" fmla="*/ 0 h 1068867"/>
              <a:gd name="connsiteX93" fmla="*/ 2918659 w 4452260"/>
              <a:gd name="connsiteY93" fmla="*/ 0 h 1068867"/>
              <a:gd name="connsiteX94" fmla="*/ 2919896 w 4452260"/>
              <a:gd name="connsiteY94" fmla="*/ 0 h 1068867"/>
              <a:gd name="connsiteX95" fmla="*/ 2920383 w 4452260"/>
              <a:gd name="connsiteY95" fmla="*/ 0 h 1068867"/>
              <a:gd name="connsiteX96" fmla="*/ 2977177 w 4452260"/>
              <a:gd name="connsiteY96" fmla="*/ 0 h 1068867"/>
              <a:gd name="connsiteX97" fmla="*/ 2978902 w 4452260"/>
              <a:gd name="connsiteY97" fmla="*/ 0 h 1068867"/>
              <a:gd name="connsiteX98" fmla="*/ 3012671 w 4452260"/>
              <a:gd name="connsiteY98" fmla="*/ 0 h 1068867"/>
              <a:gd name="connsiteX99" fmla="*/ 3014397 w 4452260"/>
              <a:gd name="connsiteY99" fmla="*/ 0 h 1068867"/>
              <a:gd name="connsiteX100" fmla="*/ 3028211 w 4452260"/>
              <a:gd name="connsiteY100" fmla="*/ 0 h 1068867"/>
              <a:gd name="connsiteX101" fmla="*/ 3030899 w 4452260"/>
              <a:gd name="connsiteY101" fmla="*/ 0 h 1068867"/>
              <a:gd name="connsiteX102" fmla="*/ 3032624 w 4452260"/>
              <a:gd name="connsiteY102" fmla="*/ 0 h 1068867"/>
              <a:gd name="connsiteX103" fmla="*/ 3038573 w 4452260"/>
              <a:gd name="connsiteY103" fmla="*/ 0 h 1068867"/>
              <a:gd name="connsiteX104" fmla="*/ 3040298 w 4452260"/>
              <a:gd name="connsiteY104" fmla="*/ 0 h 1068867"/>
              <a:gd name="connsiteX105" fmla="*/ 3082021 w 4452260"/>
              <a:gd name="connsiteY105" fmla="*/ 0 h 1068867"/>
              <a:gd name="connsiteX106" fmla="*/ 3150044 w 4452260"/>
              <a:gd name="connsiteY106" fmla="*/ 0 h 1068867"/>
              <a:gd name="connsiteX107" fmla="*/ 3218441 w 4452260"/>
              <a:gd name="connsiteY107" fmla="*/ 0 h 1068867"/>
              <a:gd name="connsiteX108" fmla="*/ 3236855 w 4452260"/>
              <a:gd name="connsiteY108" fmla="*/ 0 h 1068867"/>
              <a:gd name="connsiteX109" fmla="*/ 3269839 w 4452260"/>
              <a:gd name="connsiteY109" fmla="*/ 0 h 1068867"/>
              <a:gd name="connsiteX110" fmla="*/ 3272250 w 4452260"/>
              <a:gd name="connsiteY110" fmla="*/ 0 h 1068867"/>
              <a:gd name="connsiteX111" fmla="*/ 3320378 w 4452260"/>
              <a:gd name="connsiteY111" fmla="*/ 0 h 1068867"/>
              <a:gd name="connsiteX112" fmla="*/ 3346330 w 4452260"/>
              <a:gd name="connsiteY112" fmla="*/ 0 h 1068867"/>
              <a:gd name="connsiteX113" fmla="*/ 3357257 w 4452260"/>
              <a:gd name="connsiteY113" fmla="*/ 0 h 1068867"/>
              <a:gd name="connsiteX114" fmla="*/ 3369936 w 4452260"/>
              <a:gd name="connsiteY114" fmla="*/ 0 h 1068867"/>
              <a:gd name="connsiteX115" fmla="*/ 3398980 w 4452260"/>
              <a:gd name="connsiteY115" fmla="*/ 0 h 1068867"/>
              <a:gd name="connsiteX116" fmla="*/ 3405925 w 4452260"/>
              <a:gd name="connsiteY116" fmla="*/ 0 h 1068867"/>
              <a:gd name="connsiteX117" fmla="*/ 3411066 w 4452260"/>
              <a:gd name="connsiteY117" fmla="*/ 0 h 1068867"/>
              <a:gd name="connsiteX118" fmla="*/ 3520813 w 4452260"/>
              <a:gd name="connsiteY118" fmla="*/ 0 h 1068867"/>
              <a:gd name="connsiteX119" fmla="*/ 3607623 w 4452260"/>
              <a:gd name="connsiteY119" fmla="*/ 0 h 1068867"/>
              <a:gd name="connsiteX120" fmla="*/ 3608111 w 4452260"/>
              <a:gd name="connsiteY120" fmla="*/ 0 h 1068867"/>
              <a:gd name="connsiteX121" fmla="*/ 3666629 w 4452260"/>
              <a:gd name="connsiteY121" fmla="*/ 0 h 1068867"/>
              <a:gd name="connsiteX122" fmla="*/ 3702124 w 4452260"/>
              <a:gd name="connsiteY122" fmla="*/ 0 h 1068867"/>
              <a:gd name="connsiteX123" fmla="*/ 3720351 w 4452260"/>
              <a:gd name="connsiteY123" fmla="*/ 0 h 1068867"/>
              <a:gd name="connsiteX124" fmla="*/ 3728025 w 4452260"/>
              <a:gd name="connsiteY124" fmla="*/ 0 h 1068867"/>
              <a:gd name="connsiteX125" fmla="*/ 3769748 w 4452260"/>
              <a:gd name="connsiteY125" fmla="*/ 0 h 1068867"/>
              <a:gd name="connsiteX126" fmla="*/ 4098793 w 4452260"/>
              <a:gd name="connsiteY126" fmla="*/ 0 h 1068867"/>
              <a:gd name="connsiteX127" fmla="*/ 4193519 w 4452260"/>
              <a:gd name="connsiteY127" fmla="*/ 54408 h 1068867"/>
              <a:gd name="connsiteX128" fmla="*/ 4439104 w 4452260"/>
              <a:gd name="connsiteY128" fmla="*/ 480025 h 1068867"/>
              <a:gd name="connsiteX129" fmla="*/ 4439104 w 4452260"/>
              <a:gd name="connsiteY129" fmla="*/ 588843 h 1068867"/>
              <a:gd name="connsiteX130" fmla="*/ 4193519 w 4452260"/>
              <a:gd name="connsiteY130" fmla="*/ 1014459 h 1068867"/>
              <a:gd name="connsiteX131" fmla="*/ 4098793 w 4452260"/>
              <a:gd name="connsiteY131" fmla="*/ 1068867 h 1068867"/>
              <a:gd name="connsiteX132" fmla="*/ 3728025 w 4452260"/>
              <a:gd name="connsiteY132" fmla="*/ 1068867 h 1068867"/>
              <a:gd name="connsiteX133" fmla="*/ 3607623 w 4452260"/>
              <a:gd name="connsiteY133" fmla="*/ 1068867 h 1068867"/>
              <a:gd name="connsiteX134" fmla="*/ 3411066 w 4452260"/>
              <a:gd name="connsiteY134" fmla="*/ 1068867 h 1068867"/>
              <a:gd name="connsiteX135" fmla="*/ 3357257 w 4452260"/>
              <a:gd name="connsiteY135" fmla="*/ 1068867 h 1068867"/>
              <a:gd name="connsiteX136" fmla="*/ 3236855 w 4452260"/>
              <a:gd name="connsiteY136" fmla="*/ 1068867 h 1068867"/>
              <a:gd name="connsiteX137" fmla="*/ 3040298 w 4452260"/>
              <a:gd name="connsiteY137" fmla="*/ 1068867 h 1068867"/>
              <a:gd name="connsiteX138" fmla="*/ 3038573 w 4452260"/>
              <a:gd name="connsiteY138" fmla="*/ 1068867 h 1068867"/>
              <a:gd name="connsiteX139" fmla="*/ 2919896 w 4452260"/>
              <a:gd name="connsiteY139" fmla="*/ 1068867 h 1068867"/>
              <a:gd name="connsiteX140" fmla="*/ 2866087 w 4452260"/>
              <a:gd name="connsiteY140" fmla="*/ 1068867 h 1068867"/>
              <a:gd name="connsiteX141" fmla="*/ 2719890 w 4452260"/>
              <a:gd name="connsiteY141" fmla="*/ 1068867 h 1068867"/>
              <a:gd name="connsiteX142" fmla="*/ 2669530 w 4452260"/>
              <a:gd name="connsiteY142" fmla="*/ 1068867 h 1068867"/>
              <a:gd name="connsiteX143" fmla="*/ 2549127 w 4452260"/>
              <a:gd name="connsiteY143" fmla="*/ 1068867 h 1068867"/>
              <a:gd name="connsiteX144" fmla="*/ 2547403 w 4452260"/>
              <a:gd name="connsiteY144" fmla="*/ 1068867 h 1068867"/>
              <a:gd name="connsiteX145" fmla="*/ 2350846 w 4452260"/>
              <a:gd name="connsiteY145" fmla="*/ 1068867 h 1068867"/>
              <a:gd name="connsiteX146" fmla="*/ 2349122 w 4452260"/>
              <a:gd name="connsiteY146" fmla="*/ 1068867 h 1068867"/>
              <a:gd name="connsiteX147" fmla="*/ 2228719 w 4452260"/>
              <a:gd name="connsiteY147" fmla="*/ 1068867 h 1068867"/>
              <a:gd name="connsiteX148" fmla="*/ 2178359 w 4452260"/>
              <a:gd name="connsiteY148" fmla="*/ 1068867 h 1068867"/>
              <a:gd name="connsiteX149" fmla="*/ 2032162 w 4452260"/>
              <a:gd name="connsiteY149" fmla="*/ 1068867 h 1068867"/>
              <a:gd name="connsiteX150" fmla="*/ 1978354 w 4452260"/>
              <a:gd name="connsiteY150" fmla="*/ 1068867 h 1068867"/>
              <a:gd name="connsiteX151" fmla="*/ 1859676 w 4452260"/>
              <a:gd name="connsiteY151" fmla="*/ 1068867 h 1068867"/>
              <a:gd name="connsiteX152" fmla="*/ 1857951 w 4452260"/>
              <a:gd name="connsiteY152" fmla="*/ 1068867 h 1068867"/>
              <a:gd name="connsiteX153" fmla="*/ 1826599 w 4452260"/>
              <a:gd name="connsiteY153" fmla="*/ 1068867 h 1068867"/>
              <a:gd name="connsiteX154" fmla="*/ 1661394 w 4452260"/>
              <a:gd name="connsiteY154" fmla="*/ 1068867 h 1068867"/>
              <a:gd name="connsiteX155" fmla="*/ 1540992 w 4452260"/>
              <a:gd name="connsiteY155" fmla="*/ 1068867 h 1068867"/>
              <a:gd name="connsiteX156" fmla="*/ 1531708 w 4452260"/>
              <a:gd name="connsiteY156" fmla="*/ 1068867 h 1068867"/>
              <a:gd name="connsiteX157" fmla="*/ 1487183 w 4452260"/>
              <a:gd name="connsiteY157" fmla="*/ 1068867 h 1068867"/>
              <a:gd name="connsiteX158" fmla="*/ 1335428 w 4452260"/>
              <a:gd name="connsiteY158" fmla="*/ 1068867 h 1068867"/>
              <a:gd name="connsiteX159" fmla="*/ 1290626 w 4452260"/>
              <a:gd name="connsiteY159" fmla="*/ 1068867 h 1068867"/>
              <a:gd name="connsiteX160" fmla="*/ 1170224 w 4452260"/>
              <a:gd name="connsiteY160" fmla="*/ 1068867 h 1068867"/>
              <a:gd name="connsiteX161" fmla="*/ 1138871 w 4452260"/>
              <a:gd name="connsiteY161" fmla="*/ 1068867 h 1068867"/>
              <a:gd name="connsiteX162" fmla="*/ 1040537 w 4452260"/>
              <a:gd name="connsiteY162" fmla="*/ 1068867 h 1068867"/>
              <a:gd name="connsiteX163" fmla="*/ 843980 w 4452260"/>
              <a:gd name="connsiteY163" fmla="*/ 1068867 h 1068867"/>
              <a:gd name="connsiteX164" fmla="*/ 799455 w 4452260"/>
              <a:gd name="connsiteY164" fmla="*/ 1068867 h 1068867"/>
              <a:gd name="connsiteX165" fmla="*/ 647700 w 4452260"/>
              <a:gd name="connsiteY165" fmla="*/ 1068867 h 1068867"/>
              <a:gd name="connsiteX166" fmla="*/ 352810 w 4452260"/>
              <a:gd name="connsiteY166" fmla="*/ 1068867 h 1068867"/>
              <a:gd name="connsiteX167" fmla="*/ 258084 w 4452260"/>
              <a:gd name="connsiteY167" fmla="*/ 1014459 h 1068867"/>
              <a:gd name="connsiteX168" fmla="*/ 12498 w 4452260"/>
              <a:gd name="connsiteY168" fmla="*/ 588843 h 1068867"/>
              <a:gd name="connsiteX169" fmla="*/ 12498 w 4452260"/>
              <a:gd name="connsiteY169" fmla="*/ 480025 h 1068867"/>
              <a:gd name="connsiteX170" fmla="*/ 258084 w 4452260"/>
              <a:gd name="connsiteY170" fmla="*/ 54408 h 1068867"/>
              <a:gd name="connsiteX171" fmla="*/ 352810 w 4452260"/>
              <a:gd name="connsiteY171" fmla="*/ 0 h 106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452260" h="1068867">
                <a:moveTo>
                  <a:pt x="352810" y="0"/>
                </a:moveTo>
                <a:cubicBezTo>
                  <a:pt x="475602" y="0"/>
                  <a:pt x="567696" y="0"/>
                  <a:pt x="636768" y="0"/>
                </a:cubicBezTo>
                <a:lnTo>
                  <a:pt x="647700" y="0"/>
                </a:lnTo>
                <a:lnTo>
                  <a:pt x="724065" y="0"/>
                </a:lnTo>
                <a:cubicBezTo>
                  <a:pt x="748048" y="0"/>
                  <a:pt x="767235" y="0"/>
                  <a:pt x="782584" y="0"/>
                </a:cubicBezTo>
                <a:lnTo>
                  <a:pt x="799455" y="0"/>
                </a:lnTo>
                <a:lnTo>
                  <a:pt x="809825" y="0"/>
                </a:lnTo>
                <a:lnTo>
                  <a:pt x="818078" y="0"/>
                </a:lnTo>
                <a:cubicBezTo>
                  <a:pt x="843980" y="0"/>
                  <a:pt x="843980" y="0"/>
                  <a:pt x="843980" y="0"/>
                </a:cubicBezTo>
                <a:lnTo>
                  <a:pt x="931658" y="0"/>
                </a:lnTo>
                <a:lnTo>
                  <a:pt x="961580" y="0"/>
                </a:lnTo>
                <a:lnTo>
                  <a:pt x="1000055" y="0"/>
                </a:lnTo>
                <a:lnTo>
                  <a:pt x="1040537" y="0"/>
                </a:lnTo>
                <a:lnTo>
                  <a:pt x="1051453" y="0"/>
                </a:lnTo>
                <a:lnTo>
                  <a:pt x="1083414" y="0"/>
                </a:lnTo>
                <a:lnTo>
                  <a:pt x="1112969" y="0"/>
                </a:lnTo>
                <a:cubicBezTo>
                  <a:pt x="1138871" y="0"/>
                  <a:pt x="1138871" y="0"/>
                  <a:pt x="1138871" y="0"/>
                </a:cubicBezTo>
                <a:lnTo>
                  <a:pt x="1170224" y="0"/>
                </a:lnTo>
                <a:lnTo>
                  <a:pt x="1170711" y="0"/>
                </a:lnTo>
                <a:lnTo>
                  <a:pt x="1202662" y="0"/>
                </a:lnTo>
                <a:lnTo>
                  <a:pt x="1240037" y="0"/>
                </a:lnTo>
                <a:cubicBezTo>
                  <a:pt x="1290626" y="0"/>
                  <a:pt x="1290626" y="0"/>
                  <a:pt x="1290626" y="0"/>
                </a:cubicBezTo>
                <a:lnTo>
                  <a:pt x="1324496" y="0"/>
                </a:lnTo>
                <a:lnTo>
                  <a:pt x="1332348" y="0"/>
                </a:lnTo>
                <a:lnTo>
                  <a:pt x="1335428" y="0"/>
                </a:lnTo>
                <a:lnTo>
                  <a:pt x="1411793" y="0"/>
                </a:lnTo>
                <a:lnTo>
                  <a:pt x="1454182" y="0"/>
                </a:lnTo>
                <a:lnTo>
                  <a:pt x="1470312" y="0"/>
                </a:lnTo>
                <a:lnTo>
                  <a:pt x="1487183" y="0"/>
                </a:lnTo>
                <a:lnTo>
                  <a:pt x="1497552" y="0"/>
                </a:lnTo>
                <a:lnTo>
                  <a:pt x="1505806" y="0"/>
                </a:lnTo>
                <a:lnTo>
                  <a:pt x="1528471" y="0"/>
                </a:lnTo>
                <a:lnTo>
                  <a:pt x="1531708" y="0"/>
                </a:lnTo>
                <a:lnTo>
                  <a:pt x="1540992" y="0"/>
                </a:lnTo>
                <a:lnTo>
                  <a:pt x="1541479" y="0"/>
                </a:lnTo>
                <a:lnTo>
                  <a:pt x="1599998" y="0"/>
                </a:lnTo>
                <a:lnTo>
                  <a:pt x="1619386" y="0"/>
                </a:lnTo>
                <a:lnTo>
                  <a:pt x="1635492" y="0"/>
                </a:lnTo>
                <a:lnTo>
                  <a:pt x="1649308" y="0"/>
                </a:lnTo>
                <a:lnTo>
                  <a:pt x="1653720" y="0"/>
                </a:lnTo>
                <a:lnTo>
                  <a:pt x="1661394" y="0"/>
                </a:lnTo>
                <a:lnTo>
                  <a:pt x="1687782" y="0"/>
                </a:lnTo>
                <a:lnTo>
                  <a:pt x="1703116" y="0"/>
                </a:lnTo>
                <a:lnTo>
                  <a:pt x="1739181" y="0"/>
                </a:lnTo>
                <a:lnTo>
                  <a:pt x="1771141" y="0"/>
                </a:lnTo>
                <a:lnTo>
                  <a:pt x="1800697" y="0"/>
                </a:lnTo>
                <a:lnTo>
                  <a:pt x="1811727" y="0"/>
                </a:lnTo>
                <a:lnTo>
                  <a:pt x="1823361" y="0"/>
                </a:lnTo>
                <a:lnTo>
                  <a:pt x="1826599" y="0"/>
                </a:lnTo>
                <a:lnTo>
                  <a:pt x="1857951" y="0"/>
                </a:lnTo>
                <a:lnTo>
                  <a:pt x="1858439" y="0"/>
                </a:lnTo>
                <a:lnTo>
                  <a:pt x="1859676" y="0"/>
                </a:lnTo>
                <a:lnTo>
                  <a:pt x="1893346" y="0"/>
                </a:lnTo>
                <a:lnTo>
                  <a:pt x="1927765" y="0"/>
                </a:lnTo>
                <a:lnTo>
                  <a:pt x="1963365" y="0"/>
                </a:lnTo>
                <a:lnTo>
                  <a:pt x="1978354" y="0"/>
                </a:lnTo>
                <a:lnTo>
                  <a:pt x="1991032" y="0"/>
                </a:lnTo>
                <a:lnTo>
                  <a:pt x="2020076" y="0"/>
                </a:lnTo>
                <a:lnTo>
                  <a:pt x="2021800" y="0"/>
                </a:lnTo>
                <a:lnTo>
                  <a:pt x="2027021" y="0"/>
                </a:lnTo>
                <a:cubicBezTo>
                  <a:pt x="2032162" y="0"/>
                  <a:pt x="2032162" y="0"/>
                  <a:pt x="2032162" y="0"/>
                </a:cubicBezTo>
                <a:lnTo>
                  <a:pt x="2141909" y="0"/>
                </a:lnTo>
                <a:lnTo>
                  <a:pt x="2143633" y="0"/>
                </a:lnTo>
                <a:lnTo>
                  <a:pt x="2178359" y="0"/>
                </a:lnTo>
                <a:lnTo>
                  <a:pt x="2228719" y="0"/>
                </a:lnTo>
                <a:lnTo>
                  <a:pt x="2229207" y="0"/>
                </a:lnTo>
                <a:lnTo>
                  <a:pt x="2230931" y="0"/>
                </a:lnTo>
                <a:lnTo>
                  <a:pt x="2287725" y="0"/>
                </a:lnTo>
                <a:lnTo>
                  <a:pt x="2289450" y="0"/>
                </a:lnTo>
                <a:lnTo>
                  <a:pt x="2323220" y="0"/>
                </a:lnTo>
                <a:lnTo>
                  <a:pt x="2324944" y="0"/>
                </a:lnTo>
                <a:lnTo>
                  <a:pt x="2340483" y="0"/>
                </a:lnTo>
                <a:lnTo>
                  <a:pt x="2341447" y="0"/>
                </a:lnTo>
                <a:lnTo>
                  <a:pt x="2343172" y="0"/>
                </a:lnTo>
                <a:lnTo>
                  <a:pt x="2349122" y="0"/>
                </a:lnTo>
                <a:lnTo>
                  <a:pt x="2350846" y="0"/>
                </a:lnTo>
                <a:lnTo>
                  <a:pt x="2390844" y="0"/>
                </a:lnTo>
                <a:lnTo>
                  <a:pt x="2462317" y="0"/>
                </a:lnTo>
                <a:lnTo>
                  <a:pt x="2499455" y="0"/>
                </a:lnTo>
                <a:lnTo>
                  <a:pt x="2530713" y="0"/>
                </a:lnTo>
                <a:lnTo>
                  <a:pt x="2547403" y="0"/>
                </a:lnTo>
                <a:lnTo>
                  <a:pt x="2549127" y="0"/>
                </a:lnTo>
                <a:lnTo>
                  <a:pt x="2581074" y="0"/>
                </a:lnTo>
                <a:lnTo>
                  <a:pt x="2582112" y="0"/>
                </a:lnTo>
                <a:cubicBezTo>
                  <a:pt x="2669530" y="0"/>
                  <a:pt x="2669530" y="0"/>
                  <a:pt x="2669530" y="0"/>
                </a:cubicBezTo>
                <a:lnTo>
                  <a:pt x="2678759" y="0"/>
                </a:lnTo>
                <a:lnTo>
                  <a:pt x="2709527" y="0"/>
                </a:lnTo>
                <a:lnTo>
                  <a:pt x="2711252" y="0"/>
                </a:lnTo>
                <a:lnTo>
                  <a:pt x="2714748" y="0"/>
                </a:lnTo>
                <a:lnTo>
                  <a:pt x="2719890" y="0"/>
                </a:lnTo>
                <a:lnTo>
                  <a:pt x="2831360" y="0"/>
                </a:lnTo>
                <a:lnTo>
                  <a:pt x="2833086" y="0"/>
                </a:lnTo>
                <a:lnTo>
                  <a:pt x="2866087" y="0"/>
                </a:lnTo>
                <a:lnTo>
                  <a:pt x="2918659" y="0"/>
                </a:lnTo>
                <a:lnTo>
                  <a:pt x="2919896" y="0"/>
                </a:lnTo>
                <a:lnTo>
                  <a:pt x="2920383" y="0"/>
                </a:lnTo>
                <a:lnTo>
                  <a:pt x="2977177" y="0"/>
                </a:lnTo>
                <a:lnTo>
                  <a:pt x="2978902" y="0"/>
                </a:lnTo>
                <a:lnTo>
                  <a:pt x="3012671" y="0"/>
                </a:lnTo>
                <a:lnTo>
                  <a:pt x="3014397" y="0"/>
                </a:lnTo>
                <a:lnTo>
                  <a:pt x="3028211" y="0"/>
                </a:lnTo>
                <a:lnTo>
                  <a:pt x="3030899" y="0"/>
                </a:lnTo>
                <a:lnTo>
                  <a:pt x="3032624" y="0"/>
                </a:lnTo>
                <a:lnTo>
                  <a:pt x="3038573" y="0"/>
                </a:lnTo>
                <a:lnTo>
                  <a:pt x="3040298" y="0"/>
                </a:lnTo>
                <a:lnTo>
                  <a:pt x="3082021" y="0"/>
                </a:lnTo>
                <a:lnTo>
                  <a:pt x="3150044" y="0"/>
                </a:lnTo>
                <a:lnTo>
                  <a:pt x="3218441" y="0"/>
                </a:lnTo>
                <a:lnTo>
                  <a:pt x="3236855" y="0"/>
                </a:lnTo>
                <a:lnTo>
                  <a:pt x="3269839" y="0"/>
                </a:lnTo>
                <a:lnTo>
                  <a:pt x="3272250" y="0"/>
                </a:lnTo>
                <a:lnTo>
                  <a:pt x="3320378" y="0"/>
                </a:lnTo>
                <a:lnTo>
                  <a:pt x="3346330" y="0"/>
                </a:lnTo>
                <a:lnTo>
                  <a:pt x="3357257" y="0"/>
                </a:lnTo>
                <a:lnTo>
                  <a:pt x="3369936" y="0"/>
                </a:lnTo>
                <a:lnTo>
                  <a:pt x="3398980" y="0"/>
                </a:lnTo>
                <a:lnTo>
                  <a:pt x="3405925" y="0"/>
                </a:lnTo>
                <a:cubicBezTo>
                  <a:pt x="3411066" y="0"/>
                  <a:pt x="3411066" y="0"/>
                  <a:pt x="3411066" y="0"/>
                </a:cubicBezTo>
                <a:lnTo>
                  <a:pt x="3520813" y="0"/>
                </a:lnTo>
                <a:lnTo>
                  <a:pt x="3607623" y="0"/>
                </a:lnTo>
                <a:lnTo>
                  <a:pt x="3608111" y="0"/>
                </a:lnTo>
                <a:lnTo>
                  <a:pt x="3666629" y="0"/>
                </a:lnTo>
                <a:lnTo>
                  <a:pt x="3702124" y="0"/>
                </a:lnTo>
                <a:lnTo>
                  <a:pt x="3720351" y="0"/>
                </a:lnTo>
                <a:lnTo>
                  <a:pt x="3728025" y="0"/>
                </a:lnTo>
                <a:lnTo>
                  <a:pt x="3769748" y="0"/>
                </a:lnTo>
                <a:cubicBezTo>
                  <a:pt x="4098793" y="0"/>
                  <a:pt x="4098793" y="0"/>
                  <a:pt x="4098793" y="0"/>
                </a:cubicBezTo>
                <a:cubicBezTo>
                  <a:pt x="4133877" y="0"/>
                  <a:pt x="4175977" y="24572"/>
                  <a:pt x="4193519" y="54408"/>
                </a:cubicBezTo>
                <a:cubicBezTo>
                  <a:pt x="4439104" y="480025"/>
                  <a:pt x="4439104" y="480025"/>
                  <a:pt x="4439104" y="480025"/>
                </a:cubicBezTo>
                <a:cubicBezTo>
                  <a:pt x="4456646" y="509862"/>
                  <a:pt x="4456646" y="559005"/>
                  <a:pt x="4439104" y="588843"/>
                </a:cubicBezTo>
                <a:cubicBezTo>
                  <a:pt x="4193519" y="1014459"/>
                  <a:pt x="4193519" y="1014459"/>
                  <a:pt x="4193519" y="1014459"/>
                </a:cubicBezTo>
                <a:cubicBezTo>
                  <a:pt x="4175977" y="1044295"/>
                  <a:pt x="4133877" y="1068867"/>
                  <a:pt x="4098793" y="1068867"/>
                </a:cubicBezTo>
                <a:lnTo>
                  <a:pt x="3728025" y="1068867"/>
                </a:lnTo>
                <a:lnTo>
                  <a:pt x="3607623" y="1068867"/>
                </a:lnTo>
                <a:lnTo>
                  <a:pt x="3411066" y="1068867"/>
                </a:lnTo>
                <a:lnTo>
                  <a:pt x="3357257" y="1068867"/>
                </a:lnTo>
                <a:lnTo>
                  <a:pt x="3236855" y="1068867"/>
                </a:lnTo>
                <a:lnTo>
                  <a:pt x="3040298" y="1068867"/>
                </a:lnTo>
                <a:lnTo>
                  <a:pt x="3038573" y="1068867"/>
                </a:lnTo>
                <a:lnTo>
                  <a:pt x="2919896" y="1068867"/>
                </a:lnTo>
                <a:lnTo>
                  <a:pt x="2866087" y="1068867"/>
                </a:lnTo>
                <a:lnTo>
                  <a:pt x="2719890" y="1068867"/>
                </a:lnTo>
                <a:lnTo>
                  <a:pt x="2669530" y="1068867"/>
                </a:lnTo>
                <a:lnTo>
                  <a:pt x="2549127" y="1068867"/>
                </a:lnTo>
                <a:lnTo>
                  <a:pt x="2547403" y="1068867"/>
                </a:lnTo>
                <a:lnTo>
                  <a:pt x="2350846" y="1068867"/>
                </a:lnTo>
                <a:lnTo>
                  <a:pt x="2349122" y="1068867"/>
                </a:lnTo>
                <a:lnTo>
                  <a:pt x="2228719" y="1068867"/>
                </a:lnTo>
                <a:lnTo>
                  <a:pt x="2178359" y="1068867"/>
                </a:lnTo>
                <a:lnTo>
                  <a:pt x="2032162" y="1068867"/>
                </a:lnTo>
                <a:lnTo>
                  <a:pt x="1978354" y="1068867"/>
                </a:lnTo>
                <a:lnTo>
                  <a:pt x="1859676" y="1068867"/>
                </a:lnTo>
                <a:lnTo>
                  <a:pt x="1857951" y="1068867"/>
                </a:lnTo>
                <a:lnTo>
                  <a:pt x="1826599" y="1068867"/>
                </a:lnTo>
                <a:lnTo>
                  <a:pt x="1661394" y="1068867"/>
                </a:lnTo>
                <a:lnTo>
                  <a:pt x="1540992" y="1068867"/>
                </a:lnTo>
                <a:lnTo>
                  <a:pt x="1531708" y="1068867"/>
                </a:lnTo>
                <a:lnTo>
                  <a:pt x="1487183" y="1068867"/>
                </a:lnTo>
                <a:lnTo>
                  <a:pt x="1335428" y="1068867"/>
                </a:lnTo>
                <a:lnTo>
                  <a:pt x="1290626" y="1068867"/>
                </a:lnTo>
                <a:lnTo>
                  <a:pt x="1170224" y="1068867"/>
                </a:lnTo>
                <a:lnTo>
                  <a:pt x="1138871" y="1068867"/>
                </a:lnTo>
                <a:lnTo>
                  <a:pt x="1040537" y="1068867"/>
                </a:lnTo>
                <a:lnTo>
                  <a:pt x="843980" y="1068867"/>
                </a:lnTo>
                <a:lnTo>
                  <a:pt x="799455" y="1068867"/>
                </a:lnTo>
                <a:lnTo>
                  <a:pt x="647700" y="1068867"/>
                </a:lnTo>
                <a:lnTo>
                  <a:pt x="352810" y="1068867"/>
                </a:lnTo>
                <a:cubicBezTo>
                  <a:pt x="318603" y="1068867"/>
                  <a:pt x="275626" y="1044295"/>
                  <a:pt x="258084" y="1014459"/>
                </a:cubicBezTo>
                <a:cubicBezTo>
                  <a:pt x="12498" y="588843"/>
                  <a:pt x="12498" y="588843"/>
                  <a:pt x="12498" y="588843"/>
                </a:cubicBezTo>
                <a:cubicBezTo>
                  <a:pt x="-4166" y="559005"/>
                  <a:pt x="-4166" y="509862"/>
                  <a:pt x="12498" y="480025"/>
                </a:cubicBezTo>
                <a:cubicBezTo>
                  <a:pt x="258084" y="54408"/>
                  <a:pt x="258084" y="54408"/>
                  <a:pt x="258084" y="54408"/>
                </a:cubicBezTo>
                <a:cubicBezTo>
                  <a:pt x="275626" y="24572"/>
                  <a:pt x="318603" y="0"/>
                  <a:pt x="35281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D3D3D3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8" name="任意多边形 67"/>
          <p:cNvSpPr>
            <a:spLocks/>
          </p:cNvSpPr>
          <p:nvPr/>
        </p:nvSpPr>
        <p:spPr bwMode="auto">
          <a:xfrm>
            <a:off x="4135915" y="2985849"/>
            <a:ext cx="4603109" cy="924402"/>
          </a:xfrm>
          <a:custGeom>
            <a:avLst/>
            <a:gdLst>
              <a:gd name="connsiteX0" fmla="*/ 305125 w 4603109"/>
              <a:gd name="connsiteY0" fmla="*/ 0 h 924402"/>
              <a:gd name="connsiteX1" fmla="*/ 432894 w 4603109"/>
              <a:gd name="connsiteY1" fmla="*/ 0 h 924402"/>
              <a:gd name="connsiteX2" fmla="*/ 445336 w 4603109"/>
              <a:gd name="connsiteY2" fmla="*/ 0 h 924402"/>
              <a:gd name="connsiteX3" fmla="*/ 550703 w 4603109"/>
              <a:gd name="connsiteY3" fmla="*/ 0 h 924402"/>
              <a:gd name="connsiteX4" fmla="*/ 560158 w 4603109"/>
              <a:gd name="connsiteY4" fmla="*/ 0 h 924402"/>
              <a:gd name="connsiteX5" fmla="*/ 573105 w 4603109"/>
              <a:gd name="connsiteY5" fmla="*/ 0 h 924402"/>
              <a:gd name="connsiteX6" fmla="*/ 626202 w 4603109"/>
              <a:gd name="connsiteY6" fmla="*/ 0 h 924402"/>
              <a:gd name="connsiteX7" fmla="*/ 676811 w 4603109"/>
              <a:gd name="connsiteY7" fmla="*/ 0 h 924402"/>
              <a:gd name="connsiteX8" fmla="*/ 678472 w 4603109"/>
              <a:gd name="connsiteY8" fmla="*/ 0 h 924402"/>
              <a:gd name="connsiteX9" fmla="*/ 687927 w 4603109"/>
              <a:gd name="connsiteY9" fmla="*/ 0 h 924402"/>
              <a:gd name="connsiteX10" fmla="*/ 691402 w 4603109"/>
              <a:gd name="connsiteY10" fmla="*/ 0 h 924402"/>
              <a:gd name="connsiteX11" fmla="*/ 700371 w 4603109"/>
              <a:gd name="connsiteY11" fmla="*/ 0 h 924402"/>
              <a:gd name="connsiteX12" fmla="*/ 707508 w 4603109"/>
              <a:gd name="connsiteY12" fmla="*/ 0 h 924402"/>
              <a:gd name="connsiteX13" fmla="*/ 729909 w 4603109"/>
              <a:gd name="connsiteY13" fmla="*/ 0 h 924402"/>
              <a:gd name="connsiteX14" fmla="*/ 753971 w 4603109"/>
              <a:gd name="connsiteY14" fmla="*/ 0 h 924402"/>
              <a:gd name="connsiteX15" fmla="*/ 804580 w 4603109"/>
              <a:gd name="connsiteY15" fmla="*/ 0 h 924402"/>
              <a:gd name="connsiteX16" fmla="*/ 805737 w 4603109"/>
              <a:gd name="connsiteY16" fmla="*/ 0 h 924402"/>
              <a:gd name="connsiteX17" fmla="*/ 819171 w 4603109"/>
              <a:gd name="connsiteY17" fmla="*/ 0 h 924402"/>
              <a:gd name="connsiteX18" fmla="*/ 828140 w 4603109"/>
              <a:gd name="connsiteY18" fmla="*/ 0 h 924402"/>
              <a:gd name="connsiteX19" fmla="*/ 831615 w 4603109"/>
              <a:gd name="connsiteY19" fmla="*/ 0 h 924402"/>
              <a:gd name="connsiteX20" fmla="*/ 835277 w 4603109"/>
              <a:gd name="connsiteY20" fmla="*/ 0 h 924402"/>
              <a:gd name="connsiteX21" fmla="*/ 857678 w 4603109"/>
              <a:gd name="connsiteY21" fmla="*/ 0 h 924402"/>
              <a:gd name="connsiteX22" fmla="*/ 864889 w 4603109"/>
              <a:gd name="connsiteY22" fmla="*/ 0 h 924402"/>
              <a:gd name="connsiteX23" fmla="*/ 899900 w 4603109"/>
              <a:gd name="connsiteY23" fmla="*/ 0 h 924402"/>
              <a:gd name="connsiteX24" fmla="*/ 909341 w 4603109"/>
              <a:gd name="connsiteY24" fmla="*/ 0 h 924402"/>
              <a:gd name="connsiteX25" fmla="*/ 929965 w 4603109"/>
              <a:gd name="connsiteY25" fmla="*/ 0 h 924402"/>
              <a:gd name="connsiteX26" fmla="*/ 933506 w 4603109"/>
              <a:gd name="connsiteY26" fmla="*/ 0 h 924402"/>
              <a:gd name="connsiteX27" fmla="*/ 936982 w 4603109"/>
              <a:gd name="connsiteY27" fmla="*/ 0 h 924402"/>
              <a:gd name="connsiteX28" fmla="*/ 959384 w 4603109"/>
              <a:gd name="connsiteY28" fmla="*/ 0 h 924402"/>
              <a:gd name="connsiteX29" fmla="*/ 962542 w 4603109"/>
              <a:gd name="connsiteY29" fmla="*/ 0 h 924402"/>
              <a:gd name="connsiteX30" fmla="*/ 984943 w 4603109"/>
              <a:gd name="connsiteY30" fmla="*/ 0 h 924402"/>
              <a:gd name="connsiteX31" fmla="*/ 992658 w 4603109"/>
              <a:gd name="connsiteY31" fmla="*/ 0 h 924402"/>
              <a:gd name="connsiteX32" fmla="*/ 1012059 w 4603109"/>
              <a:gd name="connsiteY32" fmla="*/ 0 h 924402"/>
              <a:gd name="connsiteX33" fmla="*/ 1012480 w 4603109"/>
              <a:gd name="connsiteY33" fmla="*/ 0 h 924402"/>
              <a:gd name="connsiteX34" fmla="*/ 1027669 w 4603109"/>
              <a:gd name="connsiteY34" fmla="*/ 0 h 924402"/>
              <a:gd name="connsiteX35" fmla="*/ 1037110 w 4603109"/>
              <a:gd name="connsiteY35" fmla="*/ 0 h 924402"/>
              <a:gd name="connsiteX36" fmla="*/ 1040112 w 4603109"/>
              <a:gd name="connsiteY36" fmla="*/ 0 h 924402"/>
              <a:gd name="connsiteX37" fmla="*/ 1057734 w 4603109"/>
              <a:gd name="connsiteY37" fmla="*/ 0 h 924402"/>
              <a:gd name="connsiteX38" fmla="*/ 1064751 w 4603109"/>
              <a:gd name="connsiteY38" fmla="*/ 0 h 924402"/>
              <a:gd name="connsiteX39" fmla="*/ 1070177 w 4603109"/>
              <a:gd name="connsiteY39" fmla="*/ 0 h 924402"/>
              <a:gd name="connsiteX40" fmla="*/ 1072436 w 4603109"/>
              <a:gd name="connsiteY40" fmla="*/ 0 h 924402"/>
              <a:gd name="connsiteX41" fmla="*/ 1090311 w 4603109"/>
              <a:gd name="connsiteY41" fmla="*/ 0 h 924402"/>
              <a:gd name="connsiteX42" fmla="*/ 1110718 w 4603109"/>
              <a:gd name="connsiteY42" fmla="*/ 0 h 924402"/>
              <a:gd name="connsiteX43" fmla="*/ 1112712 w 4603109"/>
              <a:gd name="connsiteY43" fmla="*/ 0 h 924402"/>
              <a:gd name="connsiteX44" fmla="*/ 1116187 w 4603109"/>
              <a:gd name="connsiteY44" fmla="*/ 0 h 924402"/>
              <a:gd name="connsiteX45" fmla="*/ 1139828 w 4603109"/>
              <a:gd name="connsiteY45" fmla="*/ 0 h 924402"/>
              <a:gd name="connsiteX46" fmla="*/ 1140249 w 4603109"/>
              <a:gd name="connsiteY46" fmla="*/ 0 h 924402"/>
              <a:gd name="connsiteX47" fmla="*/ 1145480 w 4603109"/>
              <a:gd name="connsiteY47" fmla="*/ 0 h 924402"/>
              <a:gd name="connsiteX48" fmla="*/ 1152270 w 4603109"/>
              <a:gd name="connsiteY48" fmla="*/ 0 h 924402"/>
              <a:gd name="connsiteX49" fmla="*/ 1154934 w 4603109"/>
              <a:gd name="connsiteY49" fmla="*/ 0 h 924402"/>
              <a:gd name="connsiteX50" fmla="*/ 1167881 w 4603109"/>
              <a:gd name="connsiteY50" fmla="*/ 0 h 924402"/>
              <a:gd name="connsiteX51" fmla="*/ 1175544 w 4603109"/>
              <a:gd name="connsiteY51" fmla="*/ 0 h 924402"/>
              <a:gd name="connsiteX52" fmla="*/ 1184998 w 4603109"/>
              <a:gd name="connsiteY52" fmla="*/ 0 h 924402"/>
              <a:gd name="connsiteX53" fmla="*/ 1197946 w 4603109"/>
              <a:gd name="connsiteY53" fmla="*/ 0 h 924402"/>
              <a:gd name="connsiteX54" fmla="*/ 1200205 w 4603109"/>
              <a:gd name="connsiteY54" fmla="*/ 0 h 924402"/>
              <a:gd name="connsiteX55" fmla="*/ 1220978 w 4603109"/>
              <a:gd name="connsiteY55" fmla="*/ 0 h 924402"/>
              <a:gd name="connsiteX56" fmla="*/ 1238487 w 4603109"/>
              <a:gd name="connsiteY56" fmla="*/ 0 h 924402"/>
              <a:gd name="connsiteX57" fmla="*/ 1243956 w 4603109"/>
              <a:gd name="connsiteY57" fmla="*/ 0 h 924402"/>
              <a:gd name="connsiteX58" fmla="*/ 1251042 w 4603109"/>
              <a:gd name="connsiteY58" fmla="*/ 0 h 924402"/>
              <a:gd name="connsiteX59" fmla="*/ 1257637 w 4603109"/>
              <a:gd name="connsiteY59" fmla="*/ 0 h 924402"/>
              <a:gd name="connsiteX60" fmla="*/ 1271587 w 4603109"/>
              <a:gd name="connsiteY60" fmla="*/ 0 h 924402"/>
              <a:gd name="connsiteX61" fmla="*/ 1273249 w 4603109"/>
              <a:gd name="connsiteY61" fmla="*/ 0 h 924402"/>
              <a:gd name="connsiteX62" fmla="*/ 1280039 w 4603109"/>
              <a:gd name="connsiteY62" fmla="*/ 0 h 924402"/>
              <a:gd name="connsiteX63" fmla="*/ 1282703 w 4603109"/>
              <a:gd name="connsiteY63" fmla="*/ 0 h 924402"/>
              <a:gd name="connsiteX64" fmla="*/ 1286178 w 4603109"/>
              <a:gd name="connsiteY64" fmla="*/ 0 h 924402"/>
              <a:gd name="connsiteX65" fmla="*/ 1295146 w 4603109"/>
              <a:gd name="connsiteY65" fmla="*/ 0 h 924402"/>
              <a:gd name="connsiteX66" fmla="*/ 1301651 w 4603109"/>
              <a:gd name="connsiteY66" fmla="*/ 0 h 924402"/>
              <a:gd name="connsiteX67" fmla="*/ 1302284 w 4603109"/>
              <a:gd name="connsiteY67" fmla="*/ 0 h 924402"/>
              <a:gd name="connsiteX68" fmla="*/ 1303313 w 4603109"/>
              <a:gd name="connsiteY68" fmla="*/ 0 h 924402"/>
              <a:gd name="connsiteX69" fmla="*/ 1312767 w 4603109"/>
              <a:gd name="connsiteY69" fmla="*/ 0 h 924402"/>
              <a:gd name="connsiteX70" fmla="*/ 1316242 w 4603109"/>
              <a:gd name="connsiteY70" fmla="*/ 0 h 924402"/>
              <a:gd name="connsiteX71" fmla="*/ 1321886 w 4603109"/>
              <a:gd name="connsiteY71" fmla="*/ 0 h 924402"/>
              <a:gd name="connsiteX72" fmla="*/ 1324685 w 4603109"/>
              <a:gd name="connsiteY72" fmla="*/ 0 h 924402"/>
              <a:gd name="connsiteX73" fmla="*/ 1325211 w 4603109"/>
              <a:gd name="connsiteY73" fmla="*/ 0 h 924402"/>
              <a:gd name="connsiteX74" fmla="*/ 1332348 w 4603109"/>
              <a:gd name="connsiteY74" fmla="*/ 0 h 924402"/>
              <a:gd name="connsiteX75" fmla="*/ 1332714 w 4603109"/>
              <a:gd name="connsiteY75" fmla="*/ 0 h 924402"/>
              <a:gd name="connsiteX76" fmla="*/ 1333135 w 4603109"/>
              <a:gd name="connsiteY76" fmla="*/ 0 h 924402"/>
              <a:gd name="connsiteX77" fmla="*/ 1348747 w 4603109"/>
              <a:gd name="connsiteY77" fmla="*/ 0 h 924402"/>
              <a:gd name="connsiteX78" fmla="*/ 1354749 w 4603109"/>
              <a:gd name="connsiteY78" fmla="*/ 0 h 924402"/>
              <a:gd name="connsiteX79" fmla="*/ 1378811 w 4603109"/>
              <a:gd name="connsiteY79" fmla="*/ 0 h 924402"/>
              <a:gd name="connsiteX80" fmla="*/ 1383745 w 4603109"/>
              <a:gd name="connsiteY80" fmla="*/ 0 h 924402"/>
              <a:gd name="connsiteX81" fmla="*/ 1385406 w 4603109"/>
              <a:gd name="connsiteY81" fmla="*/ 0 h 924402"/>
              <a:gd name="connsiteX82" fmla="*/ 1399356 w 4603109"/>
              <a:gd name="connsiteY82" fmla="*/ 0 h 924402"/>
              <a:gd name="connsiteX83" fmla="*/ 1400513 w 4603109"/>
              <a:gd name="connsiteY83" fmla="*/ 0 h 924402"/>
              <a:gd name="connsiteX84" fmla="*/ 1413947 w 4603109"/>
              <a:gd name="connsiteY84" fmla="*/ 0 h 924402"/>
              <a:gd name="connsiteX85" fmla="*/ 1414442 w 4603109"/>
              <a:gd name="connsiteY85" fmla="*/ 0 h 924402"/>
              <a:gd name="connsiteX86" fmla="*/ 1422915 w 4603109"/>
              <a:gd name="connsiteY86" fmla="*/ 0 h 924402"/>
              <a:gd name="connsiteX87" fmla="*/ 1426390 w 4603109"/>
              <a:gd name="connsiteY87" fmla="*/ 0 h 924402"/>
              <a:gd name="connsiteX88" fmla="*/ 1429420 w 4603109"/>
              <a:gd name="connsiteY88" fmla="*/ 0 h 924402"/>
              <a:gd name="connsiteX89" fmla="*/ 1430053 w 4603109"/>
              <a:gd name="connsiteY89" fmla="*/ 0 h 924402"/>
              <a:gd name="connsiteX90" fmla="*/ 1430206 w 4603109"/>
              <a:gd name="connsiteY90" fmla="*/ 0 h 924402"/>
              <a:gd name="connsiteX91" fmla="*/ 1430577 w 4603109"/>
              <a:gd name="connsiteY91" fmla="*/ 0 h 924402"/>
              <a:gd name="connsiteX92" fmla="*/ 1436843 w 4603109"/>
              <a:gd name="connsiteY92" fmla="*/ 0 h 924402"/>
              <a:gd name="connsiteX93" fmla="*/ 1444011 w 4603109"/>
              <a:gd name="connsiteY93" fmla="*/ 0 h 924402"/>
              <a:gd name="connsiteX94" fmla="*/ 1449655 w 4603109"/>
              <a:gd name="connsiteY94" fmla="*/ 0 h 924402"/>
              <a:gd name="connsiteX95" fmla="*/ 1452454 w 4603109"/>
              <a:gd name="connsiteY95" fmla="*/ 0 h 924402"/>
              <a:gd name="connsiteX96" fmla="*/ 1452980 w 4603109"/>
              <a:gd name="connsiteY96" fmla="*/ 0 h 924402"/>
              <a:gd name="connsiteX97" fmla="*/ 1456455 w 4603109"/>
              <a:gd name="connsiteY97" fmla="*/ 0 h 924402"/>
              <a:gd name="connsiteX98" fmla="*/ 1459664 w 4603109"/>
              <a:gd name="connsiteY98" fmla="*/ 0 h 924402"/>
              <a:gd name="connsiteX99" fmla="*/ 1460117 w 4603109"/>
              <a:gd name="connsiteY99" fmla="*/ 0 h 924402"/>
              <a:gd name="connsiteX100" fmla="*/ 1460483 w 4603109"/>
              <a:gd name="connsiteY100" fmla="*/ 0 h 924402"/>
              <a:gd name="connsiteX101" fmla="*/ 1460904 w 4603109"/>
              <a:gd name="connsiteY101" fmla="*/ 0 h 924402"/>
              <a:gd name="connsiteX102" fmla="*/ 1472926 w 4603109"/>
              <a:gd name="connsiteY102" fmla="*/ 0 h 924402"/>
              <a:gd name="connsiteX103" fmla="*/ 1482518 w 4603109"/>
              <a:gd name="connsiteY103" fmla="*/ 0 h 924402"/>
              <a:gd name="connsiteX104" fmla="*/ 1489729 w 4603109"/>
              <a:gd name="connsiteY104" fmla="*/ 0 h 924402"/>
              <a:gd name="connsiteX105" fmla="*/ 1504116 w 4603109"/>
              <a:gd name="connsiteY105" fmla="*/ 0 h 924402"/>
              <a:gd name="connsiteX106" fmla="*/ 1511514 w 4603109"/>
              <a:gd name="connsiteY106" fmla="*/ 0 h 924402"/>
              <a:gd name="connsiteX107" fmla="*/ 1524740 w 4603109"/>
              <a:gd name="connsiteY107" fmla="*/ 0 h 924402"/>
              <a:gd name="connsiteX108" fmla="*/ 1528282 w 4603109"/>
              <a:gd name="connsiteY108" fmla="*/ 0 h 924402"/>
              <a:gd name="connsiteX109" fmla="*/ 1531757 w 4603109"/>
              <a:gd name="connsiteY109" fmla="*/ 0 h 924402"/>
              <a:gd name="connsiteX110" fmla="*/ 1534181 w 4603109"/>
              <a:gd name="connsiteY110" fmla="*/ 0 h 924402"/>
              <a:gd name="connsiteX111" fmla="*/ 1542211 w 4603109"/>
              <a:gd name="connsiteY111" fmla="*/ 0 h 924402"/>
              <a:gd name="connsiteX112" fmla="*/ 1554159 w 4603109"/>
              <a:gd name="connsiteY112" fmla="*/ 0 h 924402"/>
              <a:gd name="connsiteX113" fmla="*/ 1557318 w 4603109"/>
              <a:gd name="connsiteY113" fmla="*/ 0 h 924402"/>
              <a:gd name="connsiteX114" fmla="*/ 1557975 w 4603109"/>
              <a:gd name="connsiteY114" fmla="*/ 0 h 924402"/>
              <a:gd name="connsiteX115" fmla="*/ 1558346 w 4603109"/>
              <a:gd name="connsiteY115" fmla="*/ 0 h 924402"/>
              <a:gd name="connsiteX116" fmla="*/ 1561822 w 4603109"/>
              <a:gd name="connsiteY116" fmla="*/ 0 h 924402"/>
              <a:gd name="connsiteX117" fmla="*/ 1564612 w 4603109"/>
              <a:gd name="connsiteY117" fmla="*/ 0 h 924402"/>
              <a:gd name="connsiteX118" fmla="*/ 1566857 w 4603109"/>
              <a:gd name="connsiteY118" fmla="*/ 0 h 924402"/>
              <a:gd name="connsiteX119" fmla="*/ 1576919 w 4603109"/>
              <a:gd name="connsiteY119" fmla="*/ 0 h 924402"/>
              <a:gd name="connsiteX120" fmla="*/ 1579719 w 4603109"/>
              <a:gd name="connsiteY120" fmla="*/ 0 h 924402"/>
              <a:gd name="connsiteX121" fmla="*/ 1584224 w 4603109"/>
              <a:gd name="connsiteY121" fmla="*/ 0 h 924402"/>
              <a:gd name="connsiteX122" fmla="*/ 1587382 w 4603109"/>
              <a:gd name="connsiteY122" fmla="*/ 0 h 924402"/>
              <a:gd name="connsiteX123" fmla="*/ 1587433 w 4603109"/>
              <a:gd name="connsiteY123" fmla="*/ 0 h 924402"/>
              <a:gd name="connsiteX124" fmla="*/ 1600695 w 4603109"/>
              <a:gd name="connsiteY124" fmla="*/ 0 h 924402"/>
              <a:gd name="connsiteX125" fmla="*/ 1606834 w 4603109"/>
              <a:gd name="connsiteY125" fmla="*/ 0 h 924402"/>
              <a:gd name="connsiteX126" fmla="*/ 1607256 w 4603109"/>
              <a:gd name="connsiteY126" fmla="*/ 0 h 924402"/>
              <a:gd name="connsiteX127" fmla="*/ 1608325 w 4603109"/>
              <a:gd name="connsiteY127" fmla="*/ 0 h 924402"/>
              <a:gd name="connsiteX128" fmla="*/ 1609783 w 4603109"/>
              <a:gd name="connsiteY128" fmla="*/ 0 h 924402"/>
              <a:gd name="connsiteX129" fmla="*/ 1617498 w 4603109"/>
              <a:gd name="connsiteY129" fmla="*/ 0 h 924402"/>
              <a:gd name="connsiteX130" fmla="*/ 1631885 w 4603109"/>
              <a:gd name="connsiteY130" fmla="*/ 0 h 924402"/>
              <a:gd name="connsiteX131" fmla="*/ 1636899 w 4603109"/>
              <a:gd name="connsiteY131" fmla="*/ 0 h 924402"/>
              <a:gd name="connsiteX132" fmla="*/ 1637320 w 4603109"/>
              <a:gd name="connsiteY132" fmla="*/ 0 h 924402"/>
              <a:gd name="connsiteX133" fmla="*/ 1637445 w 4603109"/>
              <a:gd name="connsiteY133" fmla="*/ 0 h 924402"/>
              <a:gd name="connsiteX134" fmla="*/ 1652509 w 4603109"/>
              <a:gd name="connsiteY134" fmla="*/ 0 h 924402"/>
              <a:gd name="connsiteX135" fmla="*/ 1659526 w 4603109"/>
              <a:gd name="connsiteY135" fmla="*/ 0 h 924402"/>
              <a:gd name="connsiteX136" fmla="*/ 1661950 w 4603109"/>
              <a:gd name="connsiteY136" fmla="*/ 0 h 924402"/>
              <a:gd name="connsiteX137" fmla="*/ 1664952 w 4603109"/>
              <a:gd name="connsiteY137" fmla="*/ 0 h 924402"/>
              <a:gd name="connsiteX138" fmla="*/ 1667212 w 4603109"/>
              <a:gd name="connsiteY138" fmla="*/ 0 h 924402"/>
              <a:gd name="connsiteX139" fmla="*/ 1685087 w 4603109"/>
              <a:gd name="connsiteY139" fmla="*/ 0 h 924402"/>
              <a:gd name="connsiteX140" fmla="*/ 1689591 w 4603109"/>
              <a:gd name="connsiteY140" fmla="*/ 0 h 924402"/>
              <a:gd name="connsiteX141" fmla="*/ 1694626 w 4603109"/>
              <a:gd name="connsiteY141" fmla="*/ 0 h 924402"/>
              <a:gd name="connsiteX142" fmla="*/ 1697276 w 4603109"/>
              <a:gd name="connsiteY142" fmla="*/ 0 h 924402"/>
              <a:gd name="connsiteX143" fmla="*/ 1698000 w 4603109"/>
              <a:gd name="connsiteY143" fmla="*/ 0 h 924402"/>
              <a:gd name="connsiteX144" fmla="*/ 1704688 w 4603109"/>
              <a:gd name="connsiteY144" fmla="*/ 0 h 924402"/>
              <a:gd name="connsiteX145" fmla="*/ 1707488 w 4603109"/>
              <a:gd name="connsiteY145" fmla="*/ 0 h 924402"/>
              <a:gd name="connsiteX146" fmla="*/ 1710963 w 4603109"/>
              <a:gd name="connsiteY146" fmla="*/ 0 h 924402"/>
              <a:gd name="connsiteX147" fmla="*/ 1715151 w 4603109"/>
              <a:gd name="connsiteY147" fmla="*/ 0 h 924402"/>
              <a:gd name="connsiteX148" fmla="*/ 1721928 w 4603109"/>
              <a:gd name="connsiteY148" fmla="*/ 0 h 924402"/>
              <a:gd name="connsiteX149" fmla="*/ 1734603 w 4603109"/>
              <a:gd name="connsiteY149" fmla="*/ 0 h 924402"/>
              <a:gd name="connsiteX150" fmla="*/ 1735025 w 4603109"/>
              <a:gd name="connsiteY150" fmla="*/ 0 h 924402"/>
              <a:gd name="connsiteX151" fmla="*/ 1735558 w 4603109"/>
              <a:gd name="connsiteY151" fmla="*/ 0 h 924402"/>
              <a:gd name="connsiteX152" fmla="*/ 1736094 w 4603109"/>
              <a:gd name="connsiteY152" fmla="*/ 0 h 924402"/>
              <a:gd name="connsiteX153" fmla="*/ 1737552 w 4603109"/>
              <a:gd name="connsiteY153" fmla="*/ 0 h 924402"/>
              <a:gd name="connsiteX154" fmla="*/ 1741027 w 4603109"/>
              <a:gd name="connsiteY154" fmla="*/ 0 h 924402"/>
              <a:gd name="connsiteX155" fmla="*/ 1747046 w 4603109"/>
              <a:gd name="connsiteY155" fmla="*/ 0 h 924402"/>
              <a:gd name="connsiteX156" fmla="*/ 1748537 w 4603109"/>
              <a:gd name="connsiteY156" fmla="*/ 0 h 924402"/>
              <a:gd name="connsiteX157" fmla="*/ 1753052 w 4603109"/>
              <a:gd name="connsiteY157" fmla="*/ 0 h 924402"/>
              <a:gd name="connsiteX158" fmla="*/ 1757499 w 4603109"/>
              <a:gd name="connsiteY158" fmla="*/ 0 h 924402"/>
              <a:gd name="connsiteX159" fmla="*/ 1764668 w 4603109"/>
              <a:gd name="connsiteY159" fmla="*/ 0 h 924402"/>
              <a:gd name="connsiteX160" fmla="*/ 1765089 w 4603109"/>
              <a:gd name="connsiteY160" fmla="*/ 0 h 924402"/>
              <a:gd name="connsiteX161" fmla="*/ 1765214 w 4603109"/>
              <a:gd name="connsiteY161" fmla="*/ 0 h 924402"/>
              <a:gd name="connsiteX162" fmla="*/ 1770320 w 4603109"/>
              <a:gd name="connsiteY162" fmla="*/ 0 h 924402"/>
              <a:gd name="connsiteX163" fmla="*/ 1777110 w 4603109"/>
              <a:gd name="connsiteY163" fmla="*/ 0 h 924402"/>
              <a:gd name="connsiteX164" fmla="*/ 1779774 w 4603109"/>
              <a:gd name="connsiteY164" fmla="*/ 0 h 924402"/>
              <a:gd name="connsiteX165" fmla="*/ 1792721 w 4603109"/>
              <a:gd name="connsiteY165" fmla="*/ 0 h 924402"/>
              <a:gd name="connsiteX166" fmla="*/ 1794981 w 4603109"/>
              <a:gd name="connsiteY166" fmla="*/ 0 h 924402"/>
              <a:gd name="connsiteX167" fmla="*/ 1825045 w 4603109"/>
              <a:gd name="connsiteY167" fmla="*/ 0 h 924402"/>
              <a:gd name="connsiteX168" fmla="*/ 1825769 w 4603109"/>
              <a:gd name="connsiteY168" fmla="*/ 0 h 924402"/>
              <a:gd name="connsiteX169" fmla="*/ 1838732 w 4603109"/>
              <a:gd name="connsiteY169" fmla="*/ 0 h 924402"/>
              <a:gd name="connsiteX170" fmla="*/ 1845818 w 4603109"/>
              <a:gd name="connsiteY170" fmla="*/ 0 h 924402"/>
              <a:gd name="connsiteX171" fmla="*/ 1849697 w 4603109"/>
              <a:gd name="connsiteY171" fmla="*/ 0 h 924402"/>
              <a:gd name="connsiteX172" fmla="*/ 1852412 w 4603109"/>
              <a:gd name="connsiteY172" fmla="*/ 0 h 924402"/>
              <a:gd name="connsiteX173" fmla="*/ 1853903 w 4603109"/>
              <a:gd name="connsiteY173" fmla="*/ 0 h 924402"/>
              <a:gd name="connsiteX174" fmla="*/ 1863327 w 4603109"/>
              <a:gd name="connsiteY174" fmla="*/ 0 h 924402"/>
              <a:gd name="connsiteX175" fmla="*/ 1868796 w 4603109"/>
              <a:gd name="connsiteY175" fmla="*/ 0 h 924402"/>
              <a:gd name="connsiteX176" fmla="*/ 1874815 w 4603109"/>
              <a:gd name="connsiteY176" fmla="*/ 0 h 924402"/>
              <a:gd name="connsiteX177" fmla="*/ 1876306 w 4603109"/>
              <a:gd name="connsiteY177" fmla="*/ 0 h 924402"/>
              <a:gd name="connsiteX178" fmla="*/ 1880821 w 4603109"/>
              <a:gd name="connsiteY178" fmla="*/ 0 h 924402"/>
              <a:gd name="connsiteX179" fmla="*/ 1882477 w 4603109"/>
              <a:gd name="connsiteY179" fmla="*/ 0 h 924402"/>
              <a:gd name="connsiteX180" fmla="*/ 1883936 w 4603109"/>
              <a:gd name="connsiteY180" fmla="*/ 0 h 924402"/>
              <a:gd name="connsiteX181" fmla="*/ 1885268 w 4603109"/>
              <a:gd name="connsiteY181" fmla="*/ 0 h 924402"/>
              <a:gd name="connsiteX182" fmla="*/ 1896427 w 4603109"/>
              <a:gd name="connsiteY182" fmla="*/ 0 h 924402"/>
              <a:gd name="connsiteX183" fmla="*/ 1898089 w 4603109"/>
              <a:gd name="connsiteY183" fmla="*/ 0 h 924402"/>
              <a:gd name="connsiteX184" fmla="*/ 1904879 w 4603109"/>
              <a:gd name="connsiteY184" fmla="*/ 0 h 924402"/>
              <a:gd name="connsiteX185" fmla="*/ 1907543 w 4603109"/>
              <a:gd name="connsiteY185" fmla="*/ 0 h 924402"/>
              <a:gd name="connsiteX186" fmla="*/ 1911018 w 4603109"/>
              <a:gd name="connsiteY186" fmla="*/ 0 h 924402"/>
              <a:gd name="connsiteX187" fmla="*/ 1919986 w 4603109"/>
              <a:gd name="connsiteY187" fmla="*/ 0 h 924402"/>
              <a:gd name="connsiteX188" fmla="*/ 1927124 w 4603109"/>
              <a:gd name="connsiteY188" fmla="*/ 0 h 924402"/>
              <a:gd name="connsiteX189" fmla="*/ 1927489 w 4603109"/>
              <a:gd name="connsiteY189" fmla="*/ 0 h 924402"/>
              <a:gd name="connsiteX190" fmla="*/ 1927911 w 4603109"/>
              <a:gd name="connsiteY190" fmla="*/ 0 h 924402"/>
              <a:gd name="connsiteX191" fmla="*/ 1929402 w 4603109"/>
              <a:gd name="connsiteY191" fmla="*/ 0 h 924402"/>
              <a:gd name="connsiteX192" fmla="*/ 1946726 w 4603109"/>
              <a:gd name="connsiteY192" fmla="*/ 0 h 924402"/>
              <a:gd name="connsiteX193" fmla="*/ 1949525 w 4603109"/>
              <a:gd name="connsiteY193" fmla="*/ 0 h 924402"/>
              <a:gd name="connsiteX194" fmla="*/ 1957554 w 4603109"/>
              <a:gd name="connsiteY194" fmla="*/ 0 h 924402"/>
              <a:gd name="connsiteX195" fmla="*/ 1957975 w 4603109"/>
              <a:gd name="connsiteY195" fmla="*/ 0 h 924402"/>
              <a:gd name="connsiteX196" fmla="*/ 1973587 w 4603109"/>
              <a:gd name="connsiteY196" fmla="*/ 0 h 924402"/>
              <a:gd name="connsiteX197" fmla="*/ 1978520 w 4603109"/>
              <a:gd name="connsiteY197" fmla="*/ 0 h 924402"/>
              <a:gd name="connsiteX198" fmla="*/ 1980012 w 4603109"/>
              <a:gd name="connsiteY198" fmla="*/ 0 h 924402"/>
              <a:gd name="connsiteX199" fmla="*/ 1980181 w 4603109"/>
              <a:gd name="connsiteY199" fmla="*/ 0 h 924402"/>
              <a:gd name="connsiteX200" fmla="*/ 1981672 w 4603109"/>
              <a:gd name="connsiteY200" fmla="*/ 0 h 924402"/>
              <a:gd name="connsiteX201" fmla="*/ 2008585 w 4603109"/>
              <a:gd name="connsiteY201" fmla="*/ 0 h 924402"/>
              <a:gd name="connsiteX202" fmla="*/ 2009218 w 4603109"/>
              <a:gd name="connsiteY202" fmla="*/ 0 h 924402"/>
              <a:gd name="connsiteX203" fmla="*/ 2010246 w 4603109"/>
              <a:gd name="connsiteY203" fmla="*/ 0 h 924402"/>
              <a:gd name="connsiteX204" fmla="*/ 2010709 w 4603109"/>
              <a:gd name="connsiteY204" fmla="*/ 0 h 924402"/>
              <a:gd name="connsiteX205" fmla="*/ 2011705 w 4603109"/>
              <a:gd name="connsiteY205" fmla="*/ 0 h 924402"/>
              <a:gd name="connsiteX206" fmla="*/ 2024147 w 4603109"/>
              <a:gd name="connsiteY206" fmla="*/ 0 h 924402"/>
              <a:gd name="connsiteX207" fmla="*/ 2024196 w 4603109"/>
              <a:gd name="connsiteY207" fmla="*/ 0 h 924402"/>
              <a:gd name="connsiteX208" fmla="*/ 2024981 w 4603109"/>
              <a:gd name="connsiteY208" fmla="*/ 0 h 924402"/>
              <a:gd name="connsiteX209" fmla="*/ 2025353 w 4603109"/>
              <a:gd name="connsiteY209" fmla="*/ 0 h 924402"/>
              <a:gd name="connsiteX210" fmla="*/ 2026473 w 4603109"/>
              <a:gd name="connsiteY210" fmla="*/ 0 h 924402"/>
              <a:gd name="connsiteX211" fmla="*/ 2031619 w 4603109"/>
              <a:gd name="connsiteY211" fmla="*/ 0 h 924402"/>
              <a:gd name="connsiteX212" fmla="*/ 2033110 w 4603109"/>
              <a:gd name="connsiteY212" fmla="*/ 0 h 924402"/>
              <a:gd name="connsiteX213" fmla="*/ 2038787 w 4603109"/>
              <a:gd name="connsiteY213" fmla="*/ 0 h 924402"/>
              <a:gd name="connsiteX214" fmla="*/ 2039282 w 4603109"/>
              <a:gd name="connsiteY214" fmla="*/ 0 h 924402"/>
              <a:gd name="connsiteX215" fmla="*/ 2047755 w 4603109"/>
              <a:gd name="connsiteY215" fmla="*/ 0 h 924402"/>
              <a:gd name="connsiteX216" fmla="*/ 2051230 w 4603109"/>
              <a:gd name="connsiteY216" fmla="*/ 0 h 924402"/>
              <a:gd name="connsiteX217" fmla="*/ 2054893 w 4603109"/>
              <a:gd name="connsiteY217" fmla="*/ 0 h 924402"/>
              <a:gd name="connsiteX218" fmla="*/ 2055046 w 4603109"/>
              <a:gd name="connsiteY218" fmla="*/ 0 h 924402"/>
              <a:gd name="connsiteX219" fmla="*/ 2055258 w 4603109"/>
              <a:gd name="connsiteY219" fmla="*/ 0 h 924402"/>
              <a:gd name="connsiteX220" fmla="*/ 2055680 w 4603109"/>
              <a:gd name="connsiteY220" fmla="*/ 0 h 924402"/>
              <a:gd name="connsiteX221" fmla="*/ 2057171 w 4603109"/>
              <a:gd name="connsiteY221" fmla="*/ 0 h 924402"/>
              <a:gd name="connsiteX222" fmla="*/ 2061683 w 4603109"/>
              <a:gd name="connsiteY222" fmla="*/ 0 h 924402"/>
              <a:gd name="connsiteX223" fmla="*/ 2067702 w 4603109"/>
              <a:gd name="connsiteY223" fmla="*/ 0 h 924402"/>
              <a:gd name="connsiteX224" fmla="*/ 2074495 w 4603109"/>
              <a:gd name="connsiteY224" fmla="*/ 0 h 924402"/>
              <a:gd name="connsiteX225" fmla="*/ 2077294 w 4603109"/>
              <a:gd name="connsiteY225" fmla="*/ 0 h 924402"/>
              <a:gd name="connsiteX226" fmla="*/ 2084504 w 4603109"/>
              <a:gd name="connsiteY226" fmla="*/ 0 h 924402"/>
              <a:gd name="connsiteX227" fmla="*/ 2085323 w 4603109"/>
              <a:gd name="connsiteY227" fmla="*/ 0 h 924402"/>
              <a:gd name="connsiteX228" fmla="*/ 2085744 w 4603109"/>
              <a:gd name="connsiteY228" fmla="*/ 0 h 924402"/>
              <a:gd name="connsiteX229" fmla="*/ 2097766 w 4603109"/>
              <a:gd name="connsiteY229" fmla="*/ 0 h 924402"/>
              <a:gd name="connsiteX230" fmla="*/ 2106289 w 4603109"/>
              <a:gd name="connsiteY230" fmla="*/ 0 h 924402"/>
              <a:gd name="connsiteX231" fmla="*/ 2107781 w 4603109"/>
              <a:gd name="connsiteY231" fmla="*/ 0 h 924402"/>
              <a:gd name="connsiteX232" fmla="*/ 2128956 w 4603109"/>
              <a:gd name="connsiteY232" fmla="*/ 0 h 924402"/>
              <a:gd name="connsiteX233" fmla="*/ 2129514 w 4603109"/>
              <a:gd name="connsiteY233" fmla="*/ 0 h 924402"/>
              <a:gd name="connsiteX234" fmla="*/ 2136354 w 4603109"/>
              <a:gd name="connsiteY234" fmla="*/ 0 h 924402"/>
              <a:gd name="connsiteX235" fmla="*/ 2136987 w 4603109"/>
              <a:gd name="connsiteY235" fmla="*/ 0 h 924402"/>
              <a:gd name="connsiteX236" fmla="*/ 2138478 w 4603109"/>
              <a:gd name="connsiteY236" fmla="*/ 0 h 924402"/>
              <a:gd name="connsiteX237" fmla="*/ 2151916 w 4603109"/>
              <a:gd name="connsiteY237" fmla="*/ 0 h 924402"/>
              <a:gd name="connsiteX238" fmla="*/ 2152750 w 4603109"/>
              <a:gd name="connsiteY238" fmla="*/ 0 h 924402"/>
              <a:gd name="connsiteX239" fmla="*/ 2153122 w 4603109"/>
              <a:gd name="connsiteY239" fmla="*/ 0 h 924402"/>
              <a:gd name="connsiteX240" fmla="*/ 2154242 w 4603109"/>
              <a:gd name="connsiteY240" fmla="*/ 0 h 924402"/>
              <a:gd name="connsiteX241" fmla="*/ 2156597 w 4603109"/>
              <a:gd name="connsiteY241" fmla="*/ 0 h 924402"/>
              <a:gd name="connsiteX242" fmla="*/ 2159388 w 4603109"/>
              <a:gd name="connsiteY242" fmla="*/ 0 h 924402"/>
              <a:gd name="connsiteX243" fmla="*/ 2160879 w 4603109"/>
              <a:gd name="connsiteY243" fmla="*/ 0 h 924402"/>
              <a:gd name="connsiteX244" fmla="*/ 2161633 w 4603109"/>
              <a:gd name="connsiteY244" fmla="*/ 0 h 924402"/>
              <a:gd name="connsiteX245" fmla="*/ 2167051 w 4603109"/>
              <a:gd name="connsiteY245" fmla="*/ 0 h 924402"/>
              <a:gd name="connsiteX246" fmla="*/ 2178999 w 4603109"/>
              <a:gd name="connsiteY246" fmla="*/ 0 h 924402"/>
              <a:gd name="connsiteX247" fmla="*/ 2182158 w 4603109"/>
              <a:gd name="connsiteY247" fmla="*/ 0 h 924402"/>
              <a:gd name="connsiteX248" fmla="*/ 2182815 w 4603109"/>
              <a:gd name="connsiteY248" fmla="*/ 0 h 924402"/>
              <a:gd name="connsiteX249" fmla="*/ 2188666 w 4603109"/>
              <a:gd name="connsiteY249" fmla="*/ 0 h 924402"/>
              <a:gd name="connsiteX250" fmla="*/ 2189452 w 4603109"/>
              <a:gd name="connsiteY250" fmla="*/ 0 h 924402"/>
              <a:gd name="connsiteX251" fmla="*/ 2191697 w 4603109"/>
              <a:gd name="connsiteY251" fmla="*/ 0 h 924402"/>
              <a:gd name="connsiteX252" fmla="*/ 2195471 w 4603109"/>
              <a:gd name="connsiteY252" fmla="*/ 0 h 924402"/>
              <a:gd name="connsiteX253" fmla="*/ 2201759 w 4603109"/>
              <a:gd name="connsiteY253" fmla="*/ 0 h 924402"/>
              <a:gd name="connsiteX254" fmla="*/ 2203100 w 4603109"/>
              <a:gd name="connsiteY254" fmla="*/ 0 h 924402"/>
              <a:gd name="connsiteX255" fmla="*/ 2204559 w 4603109"/>
              <a:gd name="connsiteY255" fmla="*/ 0 h 924402"/>
              <a:gd name="connsiteX256" fmla="*/ 2204591 w 4603109"/>
              <a:gd name="connsiteY256" fmla="*/ 0 h 924402"/>
              <a:gd name="connsiteX257" fmla="*/ 2212273 w 4603109"/>
              <a:gd name="connsiteY257" fmla="*/ 0 h 924402"/>
              <a:gd name="connsiteX258" fmla="*/ 2225535 w 4603109"/>
              <a:gd name="connsiteY258" fmla="*/ 0 h 924402"/>
              <a:gd name="connsiteX259" fmla="*/ 2231674 w 4603109"/>
              <a:gd name="connsiteY259" fmla="*/ 0 h 924402"/>
              <a:gd name="connsiteX260" fmla="*/ 2232096 w 4603109"/>
              <a:gd name="connsiteY260" fmla="*/ 0 h 924402"/>
              <a:gd name="connsiteX261" fmla="*/ 2232220 w 4603109"/>
              <a:gd name="connsiteY261" fmla="*/ 0 h 924402"/>
              <a:gd name="connsiteX262" fmla="*/ 2233118 w 4603109"/>
              <a:gd name="connsiteY262" fmla="*/ 0 h 924402"/>
              <a:gd name="connsiteX263" fmla="*/ 2233165 w 4603109"/>
              <a:gd name="connsiteY263" fmla="*/ 0 h 924402"/>
              <a:gd name="connsiteX264" fmla="*/ 2256725 w 4603109"/>
              <a:gd name="connsiteY264" fmla="*/ 0 h 924402"/>
              <a:gd name="connsiteX265" fmla="*/ 2257283 w 4603109"/>
              <a:gd name="connsiteY265" fmla="*/ 0 h 924402"/>
              <a:gd name="connsiteX266" fmla="*/ 2262285 w 4603109"/>
              <a:gd name="connsiteY266" fmla="*/ 0 h 924402"/>
              <a:gd name="connsiteX267" fmla="*/ 2284366 w 4603109"/>
              <a:gd name="connsiteY267" fmla="*/ 0 h 924402"/>
              <a:gd name="connsiteX268" fmla="*/ 2289402 w 4603109"/>
              <a:gd name="connsiteY268" fmla="*/ 0 h 924402"/>
              <a:gd name="connsiteX269" fmla="*/ 2292052 w 4603109"/>
              <a:gd name="connsiteY269" fmla="*/ 0 h 924402"/>
              <a:gd name="connsiteX270" fmla="*/ 2299271 w 4603109"/>
              <a:gd name="connsiteY270" fmla="*/ 0 h 924402"/>
              <a:gd name="connsiteX271" fmla="*/ 2308721 w 4603109"/>
              <a:gd name="connsiteY271" fmla="*/ 0 h 924402"/>
              <a:gd name="connsiteX272" fmla="*/ 2309927 w 4603109"/>
              <a:gd name="connsiteY272" fmla="*/ 0 h 924402"/>
              <a:gd name="connsiteX273" fmla="*/ 2316435 w 4603109"/>
              <a:gd name="connsiteY273" fmla="*/ 0 h 924402"/>
              <a:gd name="connsiteX274" fmla="*/ 2316703 w 4603109"/>
              <a:gd name="connsiteY274" fmla="*/ 0 h 924402"/>
              <a:gd name="connsiteX275" fmla="*/ 2319466 w 4603109"/>
              <a:gd name="connsiteY275" fmla="*/ 0 h 924402"/>
              <a:gd name="connsiteX276" fmla="*/ 2322840 w 4603109"/>
              <a:gd name="connsiteY276" fmla="*/ 0 h 924402"/>
              <a:gd name="connsiteX277" fmla="*/ 2329528 w 4603109"/>
              <a:gd name="connsiteY277" fmla="*/ 0 h 924402"/>
              <a:gd name="connsiteX278" fmla="*/ 2330869 w 4603109"/>
              <a:gd name="connsiteY278" fmla="*/ 0 h 924402"/>
              <a:gd name="connsiteX279" fmla="*/ 2332328 w 4603109"/>
              <a:gd name="connsiteY279" fmla="*/ 0 h 924402"/>
              <a:gd name="connsiteX280" fmla="*/ 2332360 w 4603109"/>
              <a:gd name="connsiteY280" fmla="*/ 0 h 924402"/>
              <a:gd name="connsiteX281" fmla="*/ 2335803 w 4603109"/>
              <a:gd name="connsiteY281" fmla="*/ 0 h 924402"/>
              <a:gd name="connsiteX282" fmla="*/ 2343312 w 4603109"/>
              <a:gd name="connsiteY282" fmla="*/ 0 h 924402"/>
              <a:gd name="connsiteX283" fmla="*/ 2344804 w 4603109"/>
              <a:gd name="connsiteY283" fmla="*/ 0 h 924402"/>
              <a:gd name="connsiteX284" fmla="*/ 2346768 w 4603109"/>
              <a:gd name="connsiteY284" fmla="*/ 0 h 924402"/>
              <a:gd name="connsiteX285" fmla="*/ 2347827 w 4603109"/>
              <a:gd name="connsiteY285" fmla="*/ 0 h 924402"/>
              <a:gd name="connsiteX286" fmla="*/ 2352274 w 4603109"/>
              <a:gd name="connsiteY286" fmla="*/ 0 h 924402"/>
              <a:gd name="connsiteX287" fmla="*/ 2359443 w 4603109"/>
              <a:gd name="connsiteY287" fmla="*/ 0 h 924402"/>
              <a:gd name="connsiteX288" fmla="*/ 2359865 w 4603109"/>
              <a:gd name="connsiteY288" fmla="*/ 0 h 924402"/>
              <a:gd name="connsiteX289" fmla="*/ 2359989 w 4603109"/>
              <a:gd name="connsiteY289" fmla="*/ 0 h 924402"/>
              <a:gd name="connsiteX290" fmla="*/ 2360887 w 4603109"/>
              <a:gd name="connsiteY290" fmla="*/ 0 h 924402"/>
              <a:gd name="connsiteX291" fmla="*/ 2360934 w 4603109"/>
              <a:gd name="connsiteY291" fmla="*/ 0 h 924402"/>
              <a:gd name="connsiteX292" fmla="*/ 2371886 w 4603109"/>
              <a:gd name="connsiteY292" fmla="*/ 0 h 924402"/>
              <a:gd name="connsiteX293" fmla="*/ 2373377 w 4603109"/>
              <a:gd name="connsiteY293" fmla="*/ 0 h 924402"/>
              <a:gd name="connsiteX294" fmla="*/ 2377892 w 4603109"/>
              <a:gd name="connsiteY294" fmla="*/ 0 h 924402"/>
              <a:gd name="connsiteX295" fmla="*/ 2382339 w 4603109"/>
              <a:gd name="connsiteY295" fmla="*/ 0 h 924402"/>
              <a:gd name="connsiteX296" fmla="*/ 2390054 w 4603109"/>
              <a:gd name="connsiteY296" fmla="*/ 0 h 924402"/>
              <a:gd name="connsiteX297" fmla="*/ 2419821 w 4603109"/>
              <a:gd name="connsiteY297" fmla="*/ 0 h 924402"/>
              <a:gd name="connsiteX298" fmla="*/ 2427040 w 4603109"/>
              <a:gd name="connsiteY298" fmla="*/ 0 h 924402"/>
              <a:gd name="connsiteX299" fmla="*/ 2436490 w 4603109"/>
              <a:gd name="connsiteY299" fmla="*/ 0 h 924402"/>
              <a:gd name="connsiteX300" fmla="*/ 2444472 w 4603109"/>
              <a:gd name="connsiteY300" fmla="*/ 0 h 924402"/>
              <a:gd name="connsiteX301" fmla="*/ 2448678 w 4603109"/>
              <a:gd name="connsiteY301" fmla="*/ 0 h 924402"/>
              <a:gd name="connsiteX302" fmla="*/ 2450171 w 4603109"/>
              <a:gd name="connsiteY302" fmla="*/ 0 h 924402"/>
              <a:gd name="connsiteX303" fmla="*/ 2450609 w 4603109"/>
              <a:gd name="connsiteY303" fmla="*/ 0 h 924402"/>
              <a:gd name="connsiteX304" fmla="*/ 2463572 w 4603109"/>
              <a:gd name="connsiteY304" fmla="*/ 0 h 924402"/>
              <a:gd name="connsiteX305" fmla="*/ 2471081 w 4603109"/>
              <a:gd name="connsiteY305" fmla="*/ 0 h 924402"/>
              <a:gd name="connsiteX306" fmla="*/ 2472573 w 4603109"/>
              <a:gd name="connsiteY306" fmla="*/ 0 h 924402"/>
              <a:gd name="connsiteX307" fmla="*/ 2474537 w 4603109"/>
              <a:gd name="connsiteY307" fmla="*/ 0 h 924402"/>
              <a:gd name="connsiteX308" fmla="*/ 2475596 w 4603109"/>
              <a:gd name="connsiteY308" fmla="*/ 0 h 924402"/>
              <a:gd name="connsiteX309" fmla="*/ 2477252 w 4603109"/>
              <a:gd name="connsiteY309" fmla="*/ 0 h 924402"/>
              <a:gd name="connsiteX310" fmla="*/ 2478712 w 4603109"/>
              <a:gd name="connsiteY310" fmla="*/ 0 h 924402"/>
              <a:gd name="connsiteX311" fmla="*/ 2478743 w 4603109"/>
              <a:gd name="connsiteY311" fmla="*/ 0 h 924402"/>
              <a:gd name="connsiteX312" fmla="*/ 2480043 w 4603109"/>
              <a:gd name="connsiteY312" fmla="*/ 0 h 924402"/>
              <a:gd name="connsiteX313" fmla="*/ 2499655 w 4603109"/>
              <a:gd name="connsiteY313" fmla="*/ 0 h 924402"/>
              <a:gd name="connsiteX314" fmla="*/ 2501146 w 4603109"/>
              <a:gd name="connsiteY314" fmla="*/ 0 h 924402"/>
              <a:gd name="connsiteX315" fmla="*/ 2505661 w 4603109"/>
              <a:gd name="connsiteY315" fmla="*/ 0 h 924402"/>
              <a:gd name="connsiteX316" fmla="*/ 2508776 w 4603109"/>
              <a:gd name="connsiteY316" fmla="*/ 0 h 924402"/>
              <a:gd name="connsiteX317" fmla="*/ 2510108 w 4603109"/>
              <a:gd name="connsiteY317" fmla="*/ 0 h 924402"/>
              <a:gd name="connsiteX318" fmla="*/ 2524178 w 4603109"/>
              <a:gd name="connsiteY318" fmla="*/ 0 h 924402"/>
              <a:gd name="connsiteX319" fmla="*/ 2525248 w 4603109"/>
              <a:gd name="connsiteY319" fmla="*/ 0 h 924402"/>
              <a:gd name="connsiteX320" fmla="*/ 2525669 w 4603109"/>
              <a:gd name="connsiteY320" fmla="*/ 0 h 924402"/>
              <a:gd name="connsiteX321" fmla="*/ 2552329 w 4603109"/>
              <a:gd name="connsiteY321" fmla="*/ 0 h 924402"/>
              <a:gd name="connsiteX322" fmla="*/ 2552751 w 4603109"/>
              <a:gd name="connsiteY322" fmla="*/ 0 h 924402"/>
              <a:gd name="connsiteX323" fmla="*/ 2554242 w 4603109"/>
              <a:gd name="connsiteY323" fmla="*/ 0 h 924402"/>
              <a:gd name="connsiteX324" fmla="*/ 2574787 w 4603109"/>
              <a:gd name="connsiteY324" fmla="*/ 0 h 924402"/>
              <a:gd name="connsiteX325" fmla="*/ 2576279 w 4603109"/>
              <a:gd name="connsiteY325" fmla="*/ 0 h 924402"/>
              <a:gd name="connsiteX326" fmla="*/ 2576447 w 4603109"/>
              <a:gd name="connsiteY326" fmla="*/ 0 h 924402"/>
              <a:gd name="connsiteX327" fmla="*/ 2577940 w 4603109"/>
              <a:gd name="connsiteY327" fmla="*/ 0 h 924402"/>
              <a:gd name="connsiteX328" fmla="*/ 2603360 w 4603109"/>
              <a:gd name="connsiteY328" fmla="*/ 0 h 924402"/>
              <a:gd name="connsiteX329" fmla="*/ 2604852 w 4603109"/>
              <a:gd name="connsiteY329" fmla="*/ 0 h 924402"/>
              <a:gd name="connsiteX330" fmla="*/ 2605021 w 4603109"/>
              <a:gd name="connsiteY330" fmla="*/ 0 h 924402"/>
              <a:gd name="connsiteX331" fmla="*/ 2605484 w 4603109"/>
              <a:gd name="connsiteY331" fmla="*/ 0 h 924402"/>
              <a:gd name="connsiteX332" fmla="*/ 2606481 w 4603109"/>
              <a:gd name="connsiteY332" fmla="*/ 0 h 924402"/>
              <a:gd name="connsiteX333" fmla="*/ 2606512 w 4603109"/>
              <a:gd name="connsiteY333" fmla="*/ 0 h 924402"/>
              <a:gd name="connsiteX334" fmla="*/ 2606976 w 4603109"/>
              <a:gd name="connsiteY334" fmla="*/ 0 h 924402"/>
              <a:gd name="connsiteX335" fmla="*/ 2618923 w 4603109"/>
              <a:gd name="connsiteY335" fmla="*/ 0 h 924402"/>
              <a:gd name="connsiteX336" fmla="*/ 2621248 w 4603109"/>
              <a:gd name="connsiteY336" fmla="*/ 0 h 924402"/>
              <a:gd name="connsiteX337" fmla="*/ 2622740 w 4603109"/>
              <a:gd name="connsiteY337" fmla="*/ 0 h 924402"/>
              <a:gd name="connsiteX338" fmla="*/ 2627885 w 4603109"/>
              <a:gd name="connsiteY338" fmla="*/ 0 h 924402"/>
              <a:gd name="connsiteX339" fmla="*/ 2629377 w 4603109"/>
              <a:gd name="connsiteY339" fmla="*/ 0 h 924402"/>
              <a:gd name="connsiteX340" fmla="*/ 2634058 w 4603109"/>
              <a:gd name="connsiteY340" fmla="*/ 0 h 924402"/>
              <a:gd name="connsiteX341" fmla="*/ 2635549 w 4603109"/>
              <a:gd name="connsiteY341" fmla="*/ 0 h 924402"/>
              <a:gd name="connsiteX342" fmla="*/ 2636545 w 4603109"/>
              <a:gd name="connsiteY342" fmla="*/ 0 h 924402"/>
              <a:gd name="connsiteX343" fmla="*/ 2648987 w 4603109"/>
              <a:gd name="connsiteY343" fmla="*/ 0 h 924402"/>
              <a:gd name="connsiteX344" fmla="*/ 2649821 w 4603109"/>
              <a:gd name="connsiteY344" fmla="*/ 0 h 924402"/>
              <a:gd name="connsiteX345" fmla="*/ 2651313 w 4603109"/>
              <a:gd name="connsiteY345" fmla="*/ 0 h 924402"/>
              <a:gd name="connsiteX346" fmla="*/ 2651947 w 4603109"/>
              <a:gd name="connsiteY346" fmla="*/ 0 h 924402"/>
              <a:gd name="connsiteX347" fmla="*/ 2653017 w 4603109"/>
              <a:gd name="connsiteY347" fmla="*/ 0 h 924402"/>
              <a:gd name="connsiteX348" fmla="*/ 2653438 w 4603109"/>
              <a:gd name="connsiteY348" fmla="*/ 0 h 924402"/>
              <a:gd name="connsiteX349" fmla="*/ 2656459 w 4603109"/>
              <a:gd name="connsiteY349" fmla="*/ 0 h 924402"/>
              <a:gd name="connsiteX350" fmla="*/ 2657950 w 4603109"/>
              <a:gd name="connsiteY350" fmla="*/ 0 h 924402"/>
              <a:gd name="connsiteX351" fmla="*/ 2665460 w 4603109"/>
              <a:gd name="connsiteY351" fmla="*/ 0 h 924402"/>
              <a:gd name="connsiteX352" fmla="*/ 2680098 w 4603109"/>
              <a:gd name="connsiteY352" fmla="*/ 0 h 924402"/>
              <a:gd name="connsiteX353" fmla="*/ 2680520 w 4603109"/>
              <a:gd name="connsiteY353" fmla="*/ 0 h 924402"/>
              <a:gd name="connsiteX354" fmla="*/ 2682011 w 4603109"/>
              <a:gd name="connsiteY354" fmla="*/ 0 h 924402"/>
              <a:gd name="connsiteX355" fmla="*/ 2692542 w 4603109"/>
              <a:gd name="connsiteY355" fmla="*/ 0 h 924402"/>
              <a:gd name="connsiteX356" fmla="*/ 2702556 w 4603109"/>
              <a:gd name="connsiteY356" fmla="*/ 0 h 924402"/>
              <a:gd name="connsiteX357" fmla="*/ 2704048 w 4603109"/>
              <a:gd name="connsiteY357" fmla="*/ 0 h 924402"/>
              <a:gd name="connsiteX358" fmla="*/ 2724289 w 4603109"/>
              <a:gd name="connsiteY358" fmla="*/ 0 h 924402"/>
              <a:gd name="connsiteX359" fmla="*/ 2731129 w 4603109"/>
              <a:gd name="connsiteY359" fmla="*/ 0 h 924402"/>
              <a:gd name="connsiteX360" fmla="*/ 2732621 w 4603109"/>
              <a:gd name="connsiteY360" fmla="*/ 0 h 924402"/>
              <a:gd name="connsiteX361" fmla="*/ 2733253 w 4603109"/>
              <a:gd name="connsiteY361" fmla="*/ 0 h 924402"/>
              <a:gd name="connsiteX362" fmla="*/ 2734745 w 4603109"/>
              <a:gd name="connsiteY362" fmla="*/ 0 h 924402"/>
              <a:gd name="connsiteX363" fmla="*/ 2746692 w 4603109"/>
              <a:gd name="connsiteY363" fmla="*/ 0 h 924402"/>
              <a:gd name="connsiteX364" fmla="*/ 2749017 w 4603109"/>
              <a:gd name="connsiteY364" fmla="*/ 0 h 924402"/>
              <a:gd name="connsiteX365" fmla="*/ 2750509 w 4603109"/>
              <a:gd name="connsiteY365" fmla="*/ 0 h 924402"/>
              <a:gd name="connsiteX366" fmla="*/ 2754354 w 4603109"/>
              <a:gd name="connsiteY366" fmla="*/ 0 h 924402"/>
              <a:gd name="connsiteX367" fmla="*/ 2755654 w 4603109"/>
              <a:gd name="connsiteY367" fmla="*/ 0 h 924402"/>
              <a:gd name="connsiteX368" fmla="*/ 2757146 w 4603109"/>
              <a:gd name="connsiteY368" fmla="*/ 0 h 924402"/>
              <a:gd name="connsiteX369" fmla="*/ 2761827 w 4603109"/>
              <a:gd name="connsiteY369" fmla="*/ 0 h 924402"/>
              <a:gd name="connsiteX370" fmla="*/ 2763318 w 4603109"/>
              <a:gd name="connsiteY370" fmla="*/ 0 h 924402"/>
              <a:gd name="connsiteX371" fmla="*/ 2776756 w 4603109"/>
              <a:gd name="connsiteY371" fmla="*/ 0 h 924402"/>
              <a:gd name="connsiteX372" fmla="*/ 2777590 w 4603109"/>
              <a:gd name="connsiteY372" fmla="*/ 0 h 924402"/>
              <a:gd name="connsiteX373" fmla="*/ 2779082 w 4603109"/>
              <a:gd name="connsiteY373" fmla="*/ 0 h 924402"/>
              <a:gd name="connsiteX374" fmla="*/ 2783442 w 4603109"/>
              <a:gd name="connsiteY374" fmla="*/ 0 h 924402"/>
              <a:gd name="connsiteX375" fmla="*/ 2784228 w 4603109"/>
              <a:gd name="connsiteY375" fmla="*/ 0 h 924402"/>
              <a:gd name="connsiteX376" fmla="*/ 2785719 w 4603109"/>
              <a:gd name="connsiteY376" fmla="*/ 0 h 924402"/>
              <a:gd name="connsiteX377" fmla="*/ 2786473 w 4603109"/>
              <a:gd name="connsiteY377" fmla="*/ 0 h 924402"/>
              <a:gd name="connsiteX378" fmla="*/ 2793229 w 4603109"/>
              <a:gd name="connsiteY378" fmla="*/ 0 h 924402"/>
              <a:gd name="connsiteX379" fmla="*/ 2799367 w 4603109"/>
              <a:gd name="connsiteY379" fmla="*/ 0 h 924402"/>
              <a:gd name="connsiteX380" fmla="*/ 2813506 w 4603109"/>
              <a:gd name="connsiteY380" fmla="*/ 0 h 924402"/>
              <a:gd name="connsiteX381" fmla="*/ 2820311 w 4603109"/>
              <a:gd name="connsiteY381" fmla="*/ 0 h 924402"/>
              <a:gd name="connsiteX382" fmla="*/ 2827893 w 4603109"/>
              <a:gd name="connsiteY382" fmla="*/ 0 h 924402"/>
              <a:gd name="connsiteX383" fmla="*/ 2827940 w 4603109"/>
              <a:gd name="connsiteY383" fmla="*/ 0 h 924402"/>
              <a:gd name="connsiteX384" fmla="*/ 2829431 w 4603109"/>
              <a:gd name="connsiteY384" fmla="*/ 0 h 924402"/>
              <a:gd name="connsiteX385" fmla="*/ 2829978 w 4603109"/>
              <a:gd name="connsiteY385" fmla="*/ 0 h 924402"/>
              <a:gd name="connsiteX386" fmla="*/ 2852058 w 4603109"/>
              <a:gd name="connsiteY386" fmla="*/ 0 h 924402"/>
              <a:gd name="connsiteX387" fmla="*/ 2857060 w 4603109"/>
              <a:gd name="connsiteY387" fmla="*/ 0 h 924402"/>
              <a:gd name="connsiteX388" fmla="*/ 2857958 w 4603109"/>
              <a:gd name="connsiteY388" fmla="*/ 0 h 924402"/>
              <a:gd name="connsiteX389" fmla="*/ 2871601 w 4603109"/>
              <a:gd name="connsiteY389" fmla="*/ 0 h 924402"/>
              <a:gd name="connsiteX390" fmla="*/ 2882123 w 4603109"/>
              <a:gd name="connsiteY390" fmla="*/ 0 h 924402"/>
              <a:gd name="connsiteX391" fmla="*/ 2894046 w 4603109"/>
              <a:gd name="connsiteY391" fmla="*/ 0 h 924402"/>
              <a:gd name="connsiteX392" fmla="*/ 2903496 w 4603109"/>
              <a:gd name="connsiteY392" fmla="*/ 0 h 924402"/>
              <a:gd name="connsiteX393" fmla="*/ 2911211 w 4603109"/>
              <a:gd name="connsiteY393" fmla="*/ 0 h 924402"/>
              <a:gd name="connsiteX394" fmla="*/ 2914242 w 4603109"/>
              <a:gd name="connsiteY394" fmla="*/ 0 h 924402"/>
              <a:gd name="connsiteX395" fmla="*/ 2914461 w 4603109"/>
              <a:gd name="connsiteY395" fmla="*/ 0 h 924402"/>
              <a:gd name="connsiteX396" fmla="*/ 2924111 w 4603109"/>
              <a:gd name="connsiteY396" fmla="*/ 0 h 924402"/>
              <a:gd name="connsiteX397" fmla="*/ 2927136 w 4603109"/>
              <a:gd name="connsiteY397" fmla="*/ 0 h 924402"/>
              <a:gd name="connsiteX398" fmla="*/ 2933561 w 4603109"/>
              <a:gd name="connsiteY398" fmla="*/ 0 h 924402"/>
              <a:gd name="connsiteX399" fmla="*/ 2939580 w 4603109"/>
              <a:gd name="connsiteY399" fmla="*/ 0 h 924402"/>
              <a:gd name="connsiteX400" fmla="*/ 2941275 w 4603109"/>
              <a:gd name="connsiteY400" fmla="*/ 0 h 924402"/>
              <a:gd name="connsiteX401" fmla="*/ 2941543 w 4603109"/>
              <a:gd name="connsiteY401" fmla="*/ 0 h 924402"/>
              <a:gd name="connsiteX402" fmla="*/ 2945586 w 4603109"/>
              <a:gd name="connsiteY402" fmla="*/ 0 h 924402"/>
              <a:gd name="connsiteX403" fmla="*/ 2950032 w 4603109"/>
              <a:gd name="connsiteY403" fmla="*/ 0 h 924402"/>
              <a:gd name="connsiteX404" fmla="*/ 2955662 w 4603109"/>
              <a:gd name="connsiteY404" fmla="*/ 0 h 924402"/>
              <a:gd name="connsiteX405" fmla="*/ 2955709 w 4603109"/>
              <a:gd name="connsiteY405" fmla="*/ 0 h 924402"/>
              <a:gd name="connsiteX406" fmla="*/ 2957200 w 4603109"/>
              <a:gd name="connsiteY406" fmla="*/ 0 h 924402"/>
              <a:gd name="connsiteX407" fmla="*/ 2957747 w 4603109"/>
              <a:gd name="connsiteY407" fmla="*/ 0 h 924402"/>
              <a:gd name="connsiteX408" fmla="*/ 2968152 w 4603109"/>
              <a:gd name="connsiteY408" fmla="*/ 0 h 924402"/>
              <a:gd name="connsiteX409" fmla="*/ 2969644 w 4603109"/>
              <a:gd name="connsiteY409" fmla="*/ 0 h 924402"/>
              <a:gd name="connsiteX410" fmla="*/ 2972667 w 4603109"/>
              <a:gd name="connsiteY410" fmla="*/ 0 h 924402"/>
              <a:gd name="connsiteX411" fmla="*/ 2977114 w 4603109"/>
              <a:gd name="connsiteY411" fmla="*/ 0 h 924402"/>
              <a:gd name="connsiteX412" fmla="*/ 2984829 w 4603109"/>
              <a:gd name="connsiteY412" fmla="*/ 0 h 924402"/>
              <a:gd name="connsiteX413" fmla="*/ 2985727 w 4603109"/>
              <a:gd name="connsiteY413" fmla="*/ 0 h 924402"/>
              <a:gd name="connsiteX414" fmla="*/ 2999370 w 4603109"/>
              <a:gd name="connsiteY414" fmla="*/ 0 h 924402"/>
              <a:gd name="connsiteX415" fmla="*/ 3021815 w 4603109"/>
              <a:gd name="connsiteY415" fmla="*/ 0 h 924402"/>
              <a:gd name="connsiteX416" fmla="*/ 3031265 w 4603109"/>
              <a:gd name="connsiteY416" fmla="*/ 0 h 924402"/>
              <a:gd name="connsiteX417" fmla="*/ 3042230 w 4603109"/>
              <a:gd name="connsiteY417" fmla="*/ 0 h 924402"/>
              <a:gd name="connsiteX418" fmla="*/ 3044946 w 4603109"/>
              <a:gd name="connsiteY418" fmla="*/ 0 h 924402"/>
              <a:gd name="connsiteX419" fmla="*/ 3051880 w 4603109"/>
              <a:gd name="connsiteY419" fmla="*/ 0 h 924402"/>
              <a:gd name="connsiteX420" fmla="*/ 3061330 w 4603109"/>
              <a:gd name="connsiteY420" fmla="*/ 0 h 924402"/>
              <a:gd name="connsiteX421" fmla="*/ 3067349 w 4603109"/>
              <a:gd name="connsiteY421" fmla="*/ 0 h 924402"/>
              <a:gd name="connsiteX422" fmla="*/ 3069312 w 4603109"/>
              <a:gd name="connsiteY422" fmla="*/ 0 h 924402"/>
              <a:gd name="connsiteX423" fmla="*/ 3073355 w 4603109"/>
              <a:gd name="connsiteY423" fmla="*/ 0 h 924402"/>
              <a:gd name="connsiteX424" fmla="*/ 3073518 w 4603109"/>
              <a:gd name="connsiteY424" fmla="*/ 0 h 924402"/>
              <a:gd name="connsiteX425" fmla="*/ 3075011 w 4603109"/>
              <a:gd name="connsiteY425" fmla="*/ 0 h 924402"/>
              <a:gd name="connsiteX426" fmla="*/ 3077801 w 4603109"/>
              <a:gd name="connsiteY426" fmla="*/ 0 h 924402"/>
              <a:gd name="connsiteX427" fmla="*/ 3095921 w 4603109"/>
              <a:gd name="connsiteY427" fmla="*/ 0 h 924402"/>
              <a:gd name="connsiteX428" fmla="*/ 3097413 w 4603109"/>
              <a:gd name="connsiteY428" fmla="*/ 0 h 924402"/>
              <a:gd name="connsiteX429" fmla="*/ 3100436 w 4603109"/>
              <a:gd name="connsiteY429" fmla="*/ 0 h 924402"/>
              <a:gd name="connsiteX430" fmla="*/ 3103552 w 4603109"/>
              <a:gd name="connsiteY430" fmla="*/ 0 h 924402"/>
              <a:gd name="connsiteX431" fmla="*/ 3104883 w 4603109"/>
              <a:gd name="connsiteY431" fmla="*/ 0 h 924402"/>
              <a:gd name="connsiteX432" fmla="*/ 3120023 w 4603109"/>
              <a:gd name="connsiteY432" fmla="*/ 0 h 924402"/>
              <a:gd name="connsiteX433" fmla="*/ 3120445 w 4603109"/>
              <a:gd name="connsiteY433" fmla="*/ 0 h 924402"/>
              <a:gd name="connsiteX434" fmla="*/ 3149018 w 4603109"/>
              <a:gd name="connsiteY434" fmla="*/ 0 h 924402"/>
              <a:gd name="connsiteX435" fmla="*/ 3150088 w 4603109"/>
              <a:gd name="connsiteY435" fmla="*/ 0 h 924402"/>
              <a:gd name="connsiteX436" fmla="*/ 3150509 w 4603109"/>
              <a:gd name="connsiteY436" fmla="*/ 0 h 924402"/>
              <a:gd name="connsiteX437" fmla="*/ 3171054 w 4603109"/>
              <a:gd name="connsiteY437" fmla="*/ 0 h 924402"/>
              <a:gd name="connsiteX438" fmla="*/ 3172715 w 4603109"/>
              <a:gd name="connsiteY438" fmla="*/ 0 h 924402"/>
              <a:gd name="connsiteX439" fmla="*/ 3199627 w 4603109"/>
              <a:gd name="connsiteY439" fmla="*/ 0 h 924402"/>
              <a:gd name="connsiteX440" fmla="*/ 3201119 w 4603109"/>
              <a:gd name="connsiteY440" fmla="*/ 0 h 924402"/>
              <a:gd name="connsiteX441" fmla="*/ 3201287 w 4603109"/>
              <a:gd name="connsiteY441" fmla="*/ 0 h 924402"/>
              <a:gd name="connsiteX442" fmla="*/ 3201751 w 4603109"/>
              <a:gd name="connsiteY442" fmla="*/ 0 h 924402"/>
              <a:gd name="connsiteX443" fmla="*/ 3202780 w 4603109"/>
              <a:gd name="connsiteY443" fmla="*/ 0 h 924402"/>
              <a:gd name="connsiteX444" fmla="*/ 3217515 w 4603109"/>
              <a:gd name="connsiteY444" fmla="*/ 0 h 924402"/>
              <a:gd name="connsiteX445" fmla="*/ 3224152 w 4603109"/>
              <a:gd name="connsiteY445" fmla="*/ 0 h 924402"/>
              <a:gd name="connsiteX446" fmla="*/ 3230324 w 4603109"/>
              <a:gd name="connsiteY446" fmla="*/ 0 h 924402"/>
              <a:gd name="connsiteX447" fmla="*/ 3231321 w 4603109"/>
              <a:gd name="connsiteY447" fmla="*/ 0 h 924402"/>
              <a:gd name="connsiteX448" fmla="*/ 3231816 w 4603109"/>
              <a:gd name="connsiteY448" fmla="*/ 0 h 924402"/>
              <a:gd name="connsiteX449" fmla="*/ 3243763 w 4603109"/>
              <a:gd name="connsiteY449" fmla="*/ 0 h 924402"/>
              <a:gd name="connsiteX450" fmla="*/ 3246088 w 4603109"/>
              <a:gd name="connsiteY450" fmla="*/ 0 h 924402"/>
              <a:gd name="connsiteX451" fmla="*/ 3247580 w 4603109"/>
              <a:gd name="connsiteY451" fmla="*/ 0 h 924402"/>
              <a:gd name="connsiteX452" fmla="*/ 3247792 w 4603109"/>
              <a:gd name="connsiteY452" fmla="*/ 0 h 924402"/>
              <a:gd name="connsiteX453" fmla="*/ 3248214 w 4603109"/>
              <a:gd name="connsiteY453" fmla="*/ 0 h 924402"/>
              <a:gd name="connsiteX454" fmla="*/ 3252725 w 4603109"/>
              <a:gd name="connsiteY454" fmla="*/ 0 h 924402"/>
              <a:gd name="connsiteX455" fmla="*/ 3254217 w 4603109"/>
              <a:gd name="connsiteY455" fmla="*/ 0 h 924402"/>
              <a:gd name="connsiteX456" fmla="*/ 3260235 w 4603109"/>
              <a:gd name="connsiteY456" fmla="*/ 0 h 924402"/>
              <a:gd name="connsiteX457" fmla="*/ 3276787 w 4603109"/>
              <a:gd name="connsiteY457" fmla="*/ 0 h 924402"/>
              <a:gd name="connsiteX458" fmla="*/ 3277857 w 4603109"/>
              <a:gd name="connsiteY458" fmla="*/ 0 h 924402"/>
              <a:gd name="connsiteX459" fmla="*/ 3278278 w 4603109"/>
              <a:gd name="connsiteY459" fmla="*/ 0 h 924402"/>
              <a:gd name="connsiteX460" fmla="*/ 3290300 w 4603109"/>
              <a:gd name="connsiteY460" fmla="*/ 0 h 924402"/>
              <a:gd name="connsiteX461" fmla="*/ 3298823 w 4603109"/>
              <a:gd name="connsiteY461" fmla="*/ 0 h 924402"/>
              <a:gd name="connsiteX462" fmla="*/ 3327396 w 4603109"/>
              <a:gd name="connsiteY462" fmla="*/ 0 h 924402"/>
              <a:gd name="connsiteX463" fmla="*/ 3328888 w 4603109"/>
              <a:gd name="connsiteY463" fmla="*/ 0 h 924402"/>
              <a:gd name="connsiteX464" fmla="*/ 3329520 w 4603109"/>
              <a:gd name="connsiteY464" fmla="*/ 0 h 924402"/>
              <a:gd name="connsiteX465" fmla="*/ 3345284 w 4603109"/>
              <a:gd name="connsiteY465" fmla="*/ 0 h 924402"/>
              <a:gd name="connsiteX466" fmla="*/ 3349129 w 4603109"/>
              <a:gd name="connsiteY466" fmla="*/ 0 h 924402"/>
              <a:gd name="connsiteX467" fmla="*/ 3351921 w 4603109"/>
              <a:gd name="connsiteY467" fmla="*/ 0 h 924402"/>
              <a:gd name="connsiteX468" fmla="*/ 3358093 w 4603109"/>
              <a:gd name="connsiteY468" fmla="*/ 0 h 924402"/>
              <a:gd name="connsiteX469" fmla="*/ 3359585 w 4603109"/>
              <a:gd name="connsiteY469" fmla="*/ 0 h 924402"/>
              <a:gd name="connsiteX470" fmla="*/ 3371532 w 4603109"/>
              <a:gd name="connsiteY470" fmla="*/ 0 h 924402"/>
              <a:gd name="connsiteX471" fmla="*/ 3373857 w 4603109"/>
              <a:gd name="connsiteY471" fmla="*/ 0 h 924402"/>
              <a:gd name="connsiteX472" fmla="*/ 3375349 w 4603109"/>
              <a:gd name="connsiteY472" fmla="*/ 0 h 924402"/>
              <a:gd name="connsiteX473" fmla="*/ 3380494 w 4603109"/>
              <a:gd name="connsiteY473" fmla="*/ 0 h 924402"/>
              <a:gd name="connsiteX474" fmla="*/ 3381986 w 4603109"/>
              <a:gd name="connsiteY474" fmla="*/ 0 h 924402"/>
              <a:gd name="connsiteX475" fmla="*/ 3388004 w 4603109"/>
              <a:gd name="connsiteY475" fmla="*/ 0 h 924402"/>
              <a:gd name="connsiteX476" fmla="*/ 3408282 w 4603109"/>
              <a:gd name="connsiteY476" fmla="*/ 0 h 924402"/>
              <a:gd name="connsiteX477" fmla="*/ 3418069 w 4603109"/>
              <a:gd name="connsiteY477" fmla="*/ 0 h 924402"/>
              <a:gd name="connsiteX478" fmla="*/ 3424207 w 4603109"/>
              <a:gd name="connsiteY478" fmla="*/ 0 h 924402"/>
              <a:gd name="connsiteX479" fmla="*/ 3424753 w 4603109"/>
              <a:gd name="connsiteY479" fmla="*/ 0 h 924402"/>
              <a:gd name="connsiteX480" fmla="*/ 3452733 w 4603109"/>
              <a:gd name="connsiteY480" fmla="*/ 0 h 924402"/>
              <a:gd name="connsiteX481" fmla="*/ 3454818 w 4603109"/>
              <a:gd name="connsiteY481" fmla="*/ 0 h 924402"/>
              <a:gd name="connsiteX482" fmla="*/ 3476898 w 4603109"/>
              <a:gd name="connsiteY482" fmla="*/ 0 h 924402"/>
              <a:gd name="connsiteX483" fmla="*/ 3496441 w 4603109"/>
              <a:gd name="connsiteY483" fmla="*/ 0 h 924402"/>
              <a:gd name="connsiteX484" fmla="*/ 3509236 w 4603109"/>
              <a:gd name="connsiteY484" fmla="*/ 0 h 924402"/>
              <a:gd name="connsiteX485" fmla="*/ 3518886 w 4603109"/>
              <a:gd name="connsiteY485" fmla="*/ 0 h 924402"/>
              <a:gd name="connsiteX486" fmla="*/ 3528336 w 4603109"/>
              <a:gd name="connsiteY486" fmla="*/ 0 h 924402"/>
              <a:gd name="connsiteX487" fmla="*/ 3536051 w 4603109"/>
              <a:gd name="connsiteY487" fmla="*/ 0 h 924402"/>
              <a:gd name="connsiteX488" fmla="*/ 3539301 w 4603109"/>
              <a:gd name="connsiteY488" fmla="*/ 0 h 924402"/>
              <a:gd name="connsiteX489" fmla="*/ 3540361 w 4603109"/>
              <a:gd name="connsiteY489" fmla="*/ 0 h 924402"/>
              <a:gd name="connsiteX490" fmla="*/ 3544807 w 4603109"/>
              <a:gd name="connsiteY490" fmla="*/ 0 h 924402"/>
              <a:gd name="connsiteX491" fmla="*/ 3551976 w 4603109"/>
              <a:gd name="connsiteY491" fmla="*/ 0 h 924402"/>
              <a:gd name="connsiteX492" fmla="*/ 3552522 w 4603109"/>
              <a:gd name="connsiteY492" fmla="*/ 0 h 924402"/>
              <a:gd name="connsiteX493" fmla="*/ 3564420 w 4603109"/>
              <a:gd name="connsiteY493" fmla="*/ 0 h 924402"/>
              <a:gd name="connsiteX494" fmla="*/ 3570426 w 4603109"/>
              <a:gd name="connsiteY494" fmla="*/ 0 h 924402"/>
              <a:gd name="connsiteX495" fmla="*/ 3574872 w 4603109"/>
              <a:gd name="connsiteY495" fmla="*/ 0 h 924402"/>
              <a:gd name="connsiteX496" fmla="*/ 3580502 w 4603109"/>
              <a:gd name="connsiteY496" fmla="*/ 0 h 924402"/>
              <a:gd name="connsiteX497" fmla="*/ 3582587 w 4603109"/>
              <a:gd name="connsiteY497" fmla="*/ 0 h 924402"/>
              <a:gd name="connsiteX498" fmla="*/ 3624210 w 4603109"/>
              <a:gd name="connsiteY498" fmla="*/ 0 h 924402"/>
              <a:gd name="connsiteX499" fmla="*/ 3637005 w 4603109"/>
              <a:gd name="connsiteY499" fmla="*/ 0 h 924402"/>
              <a:gd name="connsiteX500" fmla="*/ 3646655 w 4603109"/>
              <a:gd name="connsiteY500" fmla="*/ 0 h 924402"/>
              <a:gd name="connsiteX501" fmla="*/ 3656105 w 4603109"/>
              <a:gd name="connsiteY501" fmla="*/ 0 h 924402"/>
              <a:gd name="connsiteX502" fmla="*/ 3667070 w 4603109"/>
              <a:gd name="connsiteY502" fmla="*/ 0 h 924402"/>
              <a:gd name="connsiteX503" fmla="*/ 3668130 w 4603109"/>
              <a:gd name="connsiteY503" fmla="*/ 0 h 924402"/>
              <a:gd name="connsiteX504" fmla="*/ 3669786 w 4603109"/>
              <a:gd name="connsiteY504" fmla="*/ 0 h 924402"/>
              <a:gd name="connsiteX505" fmla="*/ 3672576 w 4603109"/>
              <a:gd name="connsiteY505" fmla="*/ 0 h 924402"/>
              <a:gd name="connsiteX506" fmla="*/ 3692189 w 4603109"/>
              <a:gd name="connsiteY506" fmla="*/ 0 h 924402"/>
              <a:gd name="connsiteX507" fmla="*/ 3698195 w 4603109"/>
              <a:gd name="connsiteY507" fmla="*/ 0 h 924402"/>
              <a:gd name="connsiteX508" fmla="*/ 3702641 w 4603109"/>
              <a:gd name="connsiteY508" fmla="*/ 0 h 924402"/>
              <a:gd name="connsiteX509" fmla="*/ 3744863 w 4603109"/>
              <a:gd name="connsiteY509" fmla="*/ 0 h 924402"/>
              <a:gd name="connsiteX510" fmla="*/ 3745285 w 4603109"/>
              <a:gd name="connsiteY510" fmla="*/ 0 h 924402"/>
              <a:gd name="connsiteX511" fmla="*/ 3795894 w 4603109"/>
              <a:gd name="connsiteY511" fmla="*/ 0 h 924402"/>
              <a:gd name="connsiteX512" fmla="*/ 3797555 w 4603109"/>
              <a:gd name="connsiteY512" fmla="*/ 0 h 924402"/>
              <a:gd name="connsiteX513" fmla="*/ 3826591 w 4603109"/>
              <a:gd name="connsiteY513" fmla="*/ 0 h 924402"/>
              <a:gd name="connsiteX514" fmla="*/ 3842355 w 4603109"/>
              <a:gd name="connsiteY514" fmla="*/ 0 h 924402"/>
              <a:gd name="connsiteX515" fmla="*/ 3848992 w 4603109"/>
              <a:gd name="connsiteY515" fmla="*/ 0 h 924402"/>
              <a:gd name="connsiteX516" fmla="*/ 3872632 w 4603109"/>
              <a:gd name="connsiteY516" fmla="*/ 0 h 924402"/>
              <a:gd name="connsiteX517" fmla="*/ 3873054 w 4603109"/>
              <a:gd name="connsiteY517" fmla="*/ 0 h 924402"/>
              <a:gd name="connsiteX518" fmla="*/ 3885075 w 4603109"/>
              <a:gd name="connsiteY518" fmla="*/ 0 h 924402"/>
              <a:gd name="connsiteX519" fmla="*/ 3923663 w 4603109"/>
              <a:gd name="connsiteY519" fmla="*/ 0 h 924402"/>
              <a:gd name="connsiteX520" fmla="*/ 3954360 w 4603109"/>
              <a:gd name="connsiteY520" fmla="*/ 0 h 924402"/>
              <a:gd name="connsiteX521" fmla="*/ 3970124 w 4603109"/>
              <a:gd name="connsiteY521" fmla="*/ 0 h 924402"/>
              <a:gd name="connsiteX522" fmla="*/ 3976761 w 4603109"/>
              <a:gd name="connsiteY522" fmla="*/ 0 h 924402"/>
              <a:gd name="connsiteX523" fmla="*/ 4012844 w 4603109"/>
              <a:gd name="connsiteY523" fmla="*/ 0 h 924402"/>
              <a:gd name="connsiteX524" fmla="*/ 4049593 w 4603109"/>
              <a:gd name="connsiteY524" fmla="*/ 0 h 924402"/>
              <a:gd name="connsiteX525" fmla="*/ 4169647 w 4603109"/>
              <a:gd name="connsiteY525" fmla="*/ 0 h 924402"/>
              <a:gd name="connsiteX526" fmla="*/ 4177362 w 4603109"/>
              <a:gd name="connsiteY526" fmla="*/ 0 h 924402"/>
              <a:gd name="connsiteX527" fmla="*/ 4297416 w 4603109"/>
              <a:gd name="connsiteY527" fmla="*/ 0 h 924402"/>
              <a:gd name="connsiteX528" fmla="*/ 4379339 w 4603109"/>
              <a:gd name="connsiteY528" fmla="*/ 47054 h 924402"/>
              <a:gd name="connsiteX529" fmla="*/ 4591731 w 4603109"/>
              <a:gd name="connsiteY529" fmla="*/ 415146 h 924402"/>
              <a:gd name="connsiteX530" fmla="*/ 4591731 w 4603109"/>
              <a:gd name="connsiteY530" fmla="*/ 509257 h 924402"/>
              <a:gd name="connsiteX531" fmla="*/ 4379339 w 4603109"/>
              <a:gd name="connsiteY531" fmla="*/ 877348 h 924402"/>
              <a:gd name="connsiteX532" fmla="*/ 4297416 w 4603109"/>
              <a:gd name="connsiteY532" fmla="*/ 924402 h 924402"/>
              <a:gd name="connsiteX533" fmla="*/ 4169647 w 4603109"/>
              <a:gd name="connsiteY533" fmla="*/ 924402 h 924402"/>
              <a:gd name="connsiteX534" fmla="*/ 3976761 w 4603109"/>
              <a:gd name="connsiteY534" fmla="*/ 924402 h 924402"/>
              <a:gd name="connsiteX535" fmla="*/ 3872632 w 4603109"/>
              <a:gd name="connsiteY535" fmla="*/ 924402 h 924402"/>
              <a:gd name="connsiteX536" fmla="*/ 3848992 w 4603109"/>
              <a:gd name="connsiteY536" fmla="*/ 924402 h 924402"/>
              <a:gd name="connsiteX537" fmla="*/ 3744863 w 4603109"/>
              <a:gd name="connsiteY537" fmla="*/ 924402 h 924402"/>
              <a:gd name="connsiteX538" fmla="*/ 3702641 w 4603109"/>
              <a:gd name="connsiteY538" fmla="*/ 924402 h 924402"/>
              <a:gd name="connsiteX539" fmla="*/ 3672576 w 4603109"/>
              <a:gd name="connsiteY539" fmla="*/ 924402 h 924402"/>
              <a:gd name="connsiteX540" fmla="*/ 3656105 w 4603109"/>
              <a:gd name="connsiteY540" fmla="*/ 924402 h 924402"/>
              <a:gd name="connsiteX541" fmla="*/ 3574872 w 4603109"/>
              <a:gd name="connsiteY541" fmla="*/ 924402 h 924402"/>
              <a:gd name="connsiteX542" fmla="*/ 3551976 w 4603109"/>
              <a:gd name="connsiteY542" fmla="*/ 924402 h 924402"/>
              <a:gd name="connsiteX543" fmla="*/ 3544807 w 4603109"/>
              <a:gd name="connsiteY543" fmla="*/ 924402 h 924402"/>
              <a:gd name="connsiteX544" fmla="*/ 3528336 w 4603109"/>
              <a:gd name="connsiteY544" fmla="*/ 924402 h 924402"/>
              <a:gd name="connsiteX545" fmla="*/ 3424207 w 4603109"/>
              <a:gd name="connsiteY545" fmla="*/ 924402 h 924402"/>
              <a:gd name="connsiteX546" fmla="*/ 3381986 w 4603109"/>
              <a:gd name="connsiteY546" fmla="*/ 924402 h 924402"/>
              <a:gd name="connsiteX547" fmla="*/ 3380494 w 4603109"/>
              <a:gd name="connsiteY547" fmla="*/ 924402 h 924402"/>
              <a:gd name="connsiteX548" fmla="*/ 3351921 w 4603109"/>
              <a:gd name="connsiteY548" fmla="*/ 924402 h 924402"/>
              <a:gd name="connsiteX549" fmla="*/ 3277857 w 4603109"/>
              <a:gd name="connsiteY549" fmla="*/ 924402 h 924402"/>
              <a:gd name="connsiteX550" fmla="*/ 3254217 w 4603109"/>
              <a:gd name="connsiteY550" fmla="*/ 924402 h 924402"/>
              <a:gd name="connsiteX551" fmla="*/ 3252725 w 4603109"/>
              <a:gd name="connsiteY551" fmla="*/ 924402 h 924402"/>
              <a:gd name="connsiteX552" fmla="*/ 3247792 w 4603109"/>
              <a:gd name="connsiteY552" fmla="*/ 924402 h 924402"/>
              <a:gd name="connsiteX553" fmla="*/ 3231321 w 4603109"/>
              <a:gd name="connsiteY553" fmla="*/ 924402 h 924402"/>
              <a:gd name="connsiteX554" fmla="*/ 3224152 w 4603109"/>
              <a:gd name="connsiteY554" fmla="*/ 924402 h 924402"/>
              <a:gd name="connsiteX555" fmla="*/ 3150088 w 4603109"/>
              <a:gd name="connsiteY555" fmla="*/ 924402 h 924402"/>
              <a:gd name="connsiteX556" fmla="*/ 3120023 w 4603109"/>
              <a:gd name="connsiteY556" fmla="*/ 924402 h 924402"/>
              <a:gd name="connsiteX557" fmla="*/ 3104883 w 4603109"/>
              <a:gd name="connsiteY557" fmla="*/ 924402 h 924402"/>
              <a:gd name="connsiteX558" fmla="*/ 3103552 w 4603109"/>
              <a:gd name="connsiteY558" fmla="*/ 924402 h 924402"/>
              <a:gd name="connsiteX559" fmla="*/ 3077801 w 4603109"/>
              <a:gd name="connsiteY559" fmla="*/ 924402 h 924402"/>
              <a:gd name="connsiteX560" fmla="*/ 3061330 w 4603109"/>
              <a:gd name="connsiteY560" fmla="*/ 924402 h 924402"/>
              <a:gd name="connsiteX561" fmla="*/ 3031265 w 4603109"/>
              <a:gd name="connsiteY561" fmla="*/ 924402 h 924402"/>
              <a:gd name="connsiteX562" fmla="*/ 2977114 w 4603109"/>
              <a:gd name="connsiteY562" fmla="*/ 924402 h 924402"/>
              <a:gd name="connsiteX563" fmla="*/ 2957200 w 4603109"/>
              <a:gd name="connsiteY563" fmla="*/ 924402 h 924402"/>
              <a:gd name="connsiteX564" fmla="*/ 2955709 w 4603109"/>
              <a:gd name="connsiteY564" fmla="*/ 924402 h 924402"/>
              <a:gd name="connsiteX565" fmla="*/ 2950032 w 4603109"/>
              <a:gd name="connsiteY565" fmla="*/ 924402 h 924402"/>
              <a:gd name="connsiteX566" fmla="*/ 2933561 w 4603109"/>
              <a:gd name="connsiteY566" fmla="*/ 924402 h 924402"/>
              <a:gd name="connsiteX567" fmla="*/ 2927136 w 4603109"/>
              <a:gd name="connsiteY567" fmla="*/ 924402 h 924402"/>
              <a:gd name="connsiteX568" fmla="*/ 2903496 w 4603109"/>
              <a:gd name="connsiteY568" fmla="*/ 924402 h 924402"/>
              <a:gd name="connsiteX569" fmla="*/ 2829431 w 4603109"/>
              <a:gd name="connsiteY569" fmla="*/ 924402 h 924402"/>
              <a:gd name="connsiteX570" fmla="*/ 2827940 w 4603109"/>
              <a:gd name="connsiteY570" fmla="*/ 924402 h 924402"/>
              <a:gd name="connsiteX571" fmla="*/ 2799367 w 4603109"/>
              <a:gd name="connsiteY571" fmla="*/ 924402 h 924402"/>
              <a:gd name="connsiteX572" fmla="*/ 2785719 w 4603109"/>
              <a:gd name="connsiteY572" fmla="*/ 924402 h 924402"/>
              <a:gd name="connsiteX573" fmla="*/ 2784228 w 4603109"/>
              <a:gd name="connsiteY573" fmla="*/ 924402 h 924402"/>
              <a:gd name="connsiteX574" fmla="*/ 2757146 w 4603109"/>
              <a:gd name="connsiteY574" fmla="*/ 924402 h 924402"/>
              <a:gd name="connsiteX575" fmla="*/ 2755654 w 4603109"/>
              <a:gd name="connsiteY575" fmla="*/ 924402 h 924402"/>
              <a:gd name="connsiteX576" fmla="*/ 2680098 w 4603109"/>
              <a:gd name="connsiteY576" fmla="*/ 924402 h 924402"/>
              <a:gd name="connsiteX577" fmla="*/ 2657950 w 4603109"/>
              <a:gd name="connsiteY577" fmla="*/ 924402 h 924402"/>
              <a:gd name="connsiteX578" fmla="*/ 2656459 w 4603109"/>
              <a:gd name="connsiteY578" fmla="*/ 924402 h 924402"/>
              <a:gd name="connsiteX579" fmla="*/ 2653017 w 4603109"/>
              <a:gd name="connsiteY579" fmla="*/ 924402 h 924402"/>
              <a:gd name="connsiteX580" fmla="*/ 2636545 w 4603109"/>
              <a:gd name="connsiteY580" fmla="*/ 924402 h 924402"/>
              <a:gd name="connsiteX581" fmla="*/ 2629377 w 4603109"/>
              <a:gd name="connsiteY581" fmla="*/ 924402 h 924402"/>
              <a:gd name="connsiteX582" fmla="*/ 2627885 w 4603109"/>
              <a:gd name="connsiteY582" fmla="*/ 924402 h 924402"/>
              <a:gd name="connsiteX583" fmla="*/ 2606481 w 4603109"/>
              <a:gd name="connsiteY583" fmla="*/ 924402 h 924402"/>
              <a:gd name="connsiteX584" fmla="*/ 2552329 w 4603109"/>
              <a:gd name="connsiteY584" fmla="*/ 924402 h 924402"/>
              <a:gd name="connsiteX585" fmla="*/ 2525248 w 4603109"/>
              <a:gd name="connsiteY585" fmla="*/ 924402 h 924402"/>
              <a:gd name="connsiteX586" fmla="*/ 2510108 w 4603109"/>
              <a:gd name="connsiteY586" fmla="*/ 924402 h 924402"/>
              <a:gd name="connsiteX587" fmla="*/ 2508776 w 4603109"/>
              <a:gd name="connsiteY587" fmla="*/ 924402 h 924402"/>
              <a:gd name="connsiteX588" fmla="*/ 2480043 w 4603109"/>
              <a:gd name="connsiteY588" fmla="*/ 924402 h 924402"/>
              <a:gd name="connsiteX589" fmla="*/ 2478712 w 4603109"/>
              <a:gd name="connsiteY589" fmla="*/ 924402 h 924402"/>
              <a:gd name="connsiteX590" fmla="*/ 2463572 w 4603109"/>
              <a:gd name="connsiteY590" fmla="*/ 924402 h 924402"/>
              <a:gd name="connsiteX591" fmla="*/ 2436490 w 4603109"/>
              <a:gd name="connsiteY591" fmla="*/ 924402 h 924402"/>
              <a:gd name="connsiteX592" fmla="*/ 2382339 w 4603109"/>
              <a:gd name="connsiteY592" fmla="*/ 924402 h 924402"/>
              <a:gd name="connsiteX593" fmla="*/ 2360934 w 4603109"/>
              <a:gd name="connsiteY593" fmla="*/ 924402 h 924402"/>
              <a:gd name="connsiteX594" fmla="*/ 2359443 w 4603109"/>
              <a:gd name="connsiteY594" fmla="*/ 924402 h 924402"/>
              <a:gd name="connsiteX595" fmla="*/ 2352274 w 4603109"/>
              <a:gd name="connsiteY595" fmla="*/ 924402 h 924402"/>
              <a:gd name="connsiteX596" fmla="*/ 2335803 w 4603109"/>
              <a:gd name="connsiteY596" fmla="*/ 924402 h 924402"/>
              <a:gd name="connsiteX597" fmla="*/ 2332360 w 4603109"/>
              <a:gd name="connsiteY597" fmla="*/ 924402 h 924402"/>
              <a:gd name="connsiteX598" fmla="*/ 2332328 w 4603109"/>
              <a:gd name="connsiteY598" fmla="*/ 924402 h 924402"/>
              <a:gd name="connsiteX599" fmla="*/ 2330869 w 4603109"/>
              <a:gd name="connsiteY599" fmla="*/ 924402 h 924402"/>
              <a:gd name="connsiteX600" fmla="*/ 2308721 w 4603109"/>
              <a:gd name="connsiteY600" fmla="*/ 924402 h 924402"/>
              <a:gd name="connsiteX601" fmla="*/ 2233165 w 4603109"/>
              <a:gd name="connsiteY601" fmla="*/ 924402 h 924402"/>
              <a:gd name="connsiteX602" fmla="*/ 2231674 w 4603109"/>
              <a:gd name="connsiteY602" fmla="*/ 924402 h 924402"/>
              <a:gd name="connsiteX603" fmla="*/ 2204591 w 4603109"/>
              <a:gd name="connsiteY603" fmla="*/ 924402 h 924402"/>
              <a:gd name="connsiteX604" fmla="*/ 2204559 w 4603109"/>
              <a:gd name="connsiteY604" fmla="*/ 924402 h 924402"/>
              <a:gd name="connsiteX605" fmla="*/ 2203100 w 4603109"/>
              <a:gd name="connsiteY605" fmla="*/ 924402 h 924402"/>
              <a:gd name="connsiteX606" fmla="*/ 2189452 w 4603109"/>
              <a:gd name="connsiteY606" fmla="*/ 924402 h 924402"/>
              <a:gd name="connsiteX607" fmla="*/ 2160879 w 4603109"/>
              <a:gd name="connsiteY607" fmla="*/ 924402 h 924402"/>
              <a:gd name="connsiteX608" fmla="*/ 2159388 w 4603109"/>
              <a:gd name="connsiteY608" fmla="*/ 924402 h 924402"/>
              <a:gd name="connsiteX609" fmla="*/ 2085323 w 4603109"/>
              <a:gd name="connsiteY609" fmla="*/ 924402 h 924402"/>
              <a:gd name="connsiteX610" fmla="*/ 2077294 w 4603109"/>
              <a:gd name="connsiteY610" fmla="*/ 924402 h 924402"/>
              <a:gd name="connsiteX611" fmla="*/ 2061683 w 4603109"/>
              <a:gd name="connsiteY611" fmla="*/ 924402 h 924402"/>
              <a:gd name="connsiteX612" fmla="*/ 2055258 w 4603109"/>
              <a:gd name="connsiteY612" fmla="*/ 924402 h 924402"/>
              <a:gd name="connsiteX613" fmla="*/ 2038787 w 4603109"/>
              <a:gd name="connsiteY613" fmla="*/ 924402 h 924402"/>
              <a:gd name="connsiteX614" fmla="*/ 2033110 w 4603109"/>
              <a:gd name="connsiteY614" fmla="*/ 924402 h 924402"/>
              <a:gd name="connsiteX615" fmla="*/ 2031619 w 4603109"/>
              <a:gd name="connsiteY615" fmla="*/ 924402 h 924402"/>
              <a:gd name="connsiteX616" fmla="*/ 2011705 w 4603109"/>
              <a:gd name="connsiteY616" fmla="*/ 924402 h 924402"/>
              <a:gd name="connsiteX617" fmla="*/ 1957554 w 4603109"/>
              <a:gd name="connsiteY617" fmla="*/ 924402 h 924402"/>
              <a:gd name="connsiteX618" fmla="*/ 1949525 w 4603109"/>
              <a:gd name="connsiteY618" fmla="*/ 924402 h 924402"/>
              <a:gd name="connsiteX619" fmla="*/ 1927489 w 4603109"/>
              <a:gd name="connsiteY619" fmla="*/ 924402 h 924402"/>
              <a:gd name="connsiteX620" fmla="*/ 1911018 w 4603109"/>
              <a:gd name="connsiteY620" fmla="*/ 924402 h 924402"/>
              <a:gd name="connsiteX621" fmla="*/ 1907543 w 4603109"/>
              <a:gd name="connsiteY621" fmla="*/ 924402 h 924402"/>
              <a:gd name="connsiteX622" fmla="*/ 1885268 w 4603109"/>
              <a:gd name="connsiteY622" fmla="*/ 924402 h 924402"/>
              <a:gd name="connsiteX623" fmla="*/ 1883936 w 4603109"/>
              <a:gd name="connsiteY623" fmla="*/ 924402 h 924402"/>
              <a:gd name="connsiteX624" fmla="*/ 1868796 w 4603109"/>
              <a:gd name="connsiteY624" fmla="*/ 924402 h 924402"/>
              <a:gd name="connsiteX625" fmla="*/ 1838732 w 4603109"/>
              <a:gd name="connsiteY625" fmla="*/ 924402 h 924402"/>
              <a:gd name="connsiteX626" fmla="*/ 1779774 w 4603109"/>
              <a:gd name="connsiteY626" fmla="*/ 924402 h 924402"/>
              <a:gd name="connsiteX627" fmla="*/ 1764668 w 4603109"/>
              <a:gd name="connsiteY627" fmla="*/ 924402 h 924402"/>
              <a:gd name="connsiteX628" fmla="*/ 1757499 w 4603109"/>
              <a:gd name="connsiteY628" fmla="*/ 924402 h 924402"/>
              <a:gd name="connsiteX629" fmla="*/ 1741027 w 4603109"/>
              <a:gd name="connsiteY629" fmla="*/ 924402 h 924402"/>
              <a:gd name="connsiteX630" fmla="*/ 1737552 w 4603109"/>
              <a:gd name="connsiteY630" fmla="*/ 924402 h 924402"/>
              <a:gd name="connsiteX631" fmla="*/ 1736094 w 4603109"/>
              <a:gd name="connsiteY631" fmla="*/ 924402 h 924402"/>
              <a:gd name="connsiteX632" fmla="*/ 1734603 w 4603109"/>
              <a:gd name="connsiteY632" fmla="*/ 924402 h 924402"/>
              <a:gd name="connsiteX633" fmla="*/ 1710963 w 4603109"/>
              <a:gd name="connsiteY633" fmla="*/ 924402 h 924402"/>
              <a:gd name="connsiteX634" fmla="*/ 1707488 w 4603109"/>
              <a:gd name="connsiteY634" fmla="*/ 924402 h 924402"/>
              <a:gd name="connsiteX635" fmla="*/ 1652509 w 4603109"/>
              <a:gd name="connsiteY635" fmla="*/ 924402 h 924402"/>
              <a:gd name="connsiteX636" fmla="*/ 1636899 w 4603109"/>
              <a:gd name="connsiteY636" fmla="*/ 924402 h 924402"/>
              <a:gd name="connsiteX637" fmla="*/ 1609783 w 4603109"/>
              <a:gd name="connsiteY637" fmla="*/ 924402 h 924402"/>
              <a:gd name="connsiteX638" fmla="*/ 1608325 w 4603109"/>
              <a:gd name="connsiteY638" fmla="*/ 924402 h 924402"/>
              <a:gd name="connsiteX639" fmla="*/ 1606834 w 4603109"/>
              <a:gd name="connsiteY639" fmla="*/ 924402 h 924402"/>
              <a:gd name="connsiteX640" fmla="*/ 1579719 w 4603109"/>
              <a:gd name="connsiteY640" fmla="*/ 924402 h 924402"/>
              <a:gd name="connsiteX641" fmla="*/ 1564612 w 4603109"/>
              <a:gd name="connsiteY641" fmla="*/ 924402 h 924402"/>
              <a:gd name="connsiteX642" fmla="*/ 1524740 w 4603109"/>
              <a:gd name="connsiteY642" fmla="*/ 924402 h 924402"/>
              <a:gd name="connsiteX643" fmla="*/ 1482518 w 4603109"/>
              <a:gd name="connsiteY643" fmla="*/ 924402 h 924402"/>
              <a:gd name="connsiteX644" fmla="*/ 1460483 w 4603109"/>
              <a:gd name="connsiteY644" fmla="*/ 924402 h 924402"/>
              <a:gd name="connsiteX645" fmla="*/ 1452454 w 4603109"/>
              <a:gd name="connsiteY645" fmla="*/ 924402 h 924402"/>
              <a:gd name="connsiteX646" fmla="*/ 1444011 w 4603109"/>
              <a:gd name="connsiteY646" fmla="*/ 924402 h 924402"/>
              <a:gd name="connsiteX647" fmla="*/ 1436843 w 4603109"/>
              <a:gd name="connsiteY647" fmla="*/ 924402 h 924402"/>
              <a:gd name="connsiteX648" fmla="*/ 1413947 w 4603109"/>
              <a:gd name="connsiteY648" fmla="*/ 924402 h 924402"/>
              <a:gd name="connsiteX649" fmla="*/ 1354749 w 4603109"/>
              <a:gd name="connsiteY649" fmla="*/ 924402 h 924402"/>
              <a:gd name="connsiteX650" fmla="*/ 1332714 w 4603109"/>
              <a:gd name="connsiteY650" fmla="*/ 924402 h 924402"/>
              <a:gd name="connsiteX651" fmla="*/ 1324685 w 4603109"/>
              <a:gd name="connsiteY651" fmla="*/ 924402 h 924402"/>
              <a:gd name="connsiteX652" fmla="*/ 1316242 w 4603109"/>
              <a:gd name="connsiteY652" fmla="*/ 924402 h 924402"/>
              <a:gd name="connsiteX653" fmla="*/ 1312767 w 4603109"/>
              <a:gd name="connsiteY653" fmla="*/ 924402 h 924402"/>
              <a:gd name="connsiteX654" fmla="*/ 1286178 w 4603109"/>
              <a:gd name="connsiteY654" fmla="*/ 924402 h 924402"/>
              <a:gd name="connsiteX655" fmla="*/ 1282703 w 4603109"/>
              <a:gd name="connsiteY655" fmla="*/ 924402 h 924402"/>
              <a:gd name="connsiteX656" fmla="*/ 1243956 w 4603109"/>
              <a:gd name="connsiteY656" fmla="*/ 924402 h 924402"/>
              <a:gd name="connsiteX657" fmla="*/ 1184998 w 4603109"/>
              <a:gd name="connsiteY657" fmla="*/ 924402 h 924402"/>
              <a:gd name="connsiteX658" fmla="*/ 1154934 w 4603109"/>
              <a:gd name="connsiteY658" fmla="*/ 924402 h 924402"/>
              <a:gd name="connsiteX659" fmla="*/ 1139828 w 4603109"/>
              <a:gd name="connsiteY659" fmla="*/ 924402 h 924402"/>
              <a:gd name="connsiteX660" fmla="*/ 1116187 w 4603109"/>
              <a:gd name="connsiteY660" fmla="*/ 924402 h 924402"/>
              <a:gd name="connsiteX661" fmla="*/ 1112712 w 4603109"/>
              <a:gd name="connsiteY661" fmla="*/ 924402 h 924402"/>
              <a:gd name="connsiteX662" fmla="*/ 1057734 w 4603109"/>
              <a:gd name="connsiteY662" fmla="*/ 924402 h 924402"/>
              <a:gd name="connsiteX663" fmla="*/ 1027669 w 4603109"/>
              <a:gd name="connsiteY663" fmla="*/ 924402 h 924402"/>
              <a:gd name="connsiteX664" fmla="*/ 1012059 w 4603109"/>
              <a:gd name="connsiteY664" fmla="*/ 924402 h 924402"/>
              <a:gd name="connsiteX665" fmla="*/ 984943 w 4603109"/>
              <a:gd name="connsiteY665" fmla="*/ 924402 h 924402"/>
              <a:gd name="connsiteX666" fmla="*/ 929965 w 4603109"/>
              <a:gd name="connsiteY666" fmla="*/ 924402 h 924402"/>
              <a:gd name="connsiteX667" fmla="*/ 899900 w 4603109"/>
              <a:gd name="connsiteY667" fmla="*/ 924402 h 924402"/>
              <a:gd name="connsiteX668" fmla="*/ 857678 w 4603109"/>
              <a:gd name="connsiteY668" fmla="*/ 924402 h 924402"/>
              <a:gd name="connsiteX669" fmla="*/ 819171 w 4603109"/>
              <a:gd name="connsiteY669" fmla="*/ 924402 h 924402"/>
              <a:gd name="connsiteX670" fmla="*/ 729909 w 4603109"/>
              <a:gd name="connsiteY670" fmla="*/ 924402 h 924402"/>
              <a:gd name="connsiteX671" fmla="*/ 691402 w 4603109"/>
              <a:gd name="connsiteY671" fmla="*/ 924402 h 924402"/>
              <a:gd name="connsiteX672" fmla="*/ 687927 w 4603109"/>
              <a:gd name="connsiteY672" fmla="*/ 924402 h 924402"/>
              <a:gd name="connsiteX673" fmla="*/ 560158 w 4603109"/>
              <a:gd name="connsiteY673" fmla="*/ 924402 h 924402"/>
              <a:gd name="connsiteX674" fmla="*/ 432894 w 4603109"/>
              <a:gd name="connsiteY674" fmla="*/ 924402 h 924402"/>
              <a:gd name="connsiteX675" fmla="*/ 305125 w 4603109"/>
              <a:gd name="connsiteY675" fmla="*/ 924402 h 924402"/>
              <a:gd name="connsiteX676" fmla="*/ 223202 w 4603109"/>
              <a:gd name="connsiteY676" fmla="*/ 877348 h 924402"/>
              <a:gd name="connsiteX677" fmla="*/ 10809 w 4603109"/>
              <a:gd name="connsiteY677" fmla="*/ 509257 h 924402"/>
              <a:gd name="connsiteX678" fmla="*/ 10809 w 4603109"/>
              <a:gd name="connsiteY678" fmla="*/ 415146 h 924402"/>
              <a:gd name="connsiteX679" fmla="*/ 223202 w 4603109"/>
              <a:gd name="connsiteY679" fmla="*/ 47054 h 924402"/>
              <a:gd name="connsiteX680" fmla="*/ 305125 w 4603109"/>
              <a:gd name="connsiteY680" fmla="*/ 0 h 92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</a:cxnLst>
            <a:rect l="l" t="t" r="r" b="b"/>
            <a:pathLst>
              <a:path w="4603109" h="924402">
                <a:moveTo>
                  <a:pt x="305125" y="0"/>
                </a:moveTo>
                <a:lnTo>
                  <a:pt x="432894" y="0"/>
                </a:lnTo>
                <a:lnTo>
                  <a:pt x="445336" y="0"/>
                </a:lnTo>
                <a:cubicBezTo>
                  <a:pt x="485989" y="0"/>
                  <a:pt x="520835" y="0"/>
                  <a:pt x="550703" y="0"/>
                </a:cubicBezTo>
                <a:lnTo>
                  <a:pt x="560158" y="0"/>
                </a:lnTo>
                <a:lnTo>
                  <a:pt x="573105" y="0"/>
                </a:lnTo>
                <a:lnTo>
                  <a:pt x="626202" y="0"/>
                </a:lnTo>
                <a:cubicBezTo>
                  <a:pt x="646943" y="0"/>
                  <a:pt x="663537" y="0"/>
                  <a:pt x="676811" y="0"/>
                </a:cubicBezTo>
                <a:lnTo>
                  <a:pt x="678472" y="0"/>
                </a:lnTo>
                <a:lnTo>
                  <a:pt x="687927" y="0"/>
                </a:lnTo>
                <a:lnTo>
                  <a:pt x="691402" y="0"/>
                </a:lnTo>
                <a:lnTo>
                  <a:pt x="700371" y="0"/>
                </a:lnTo>
                <a:lnTo>
                  <a:pt x="707508" y="0"/>
                </a:lnTo>
                <a:cubicBezTo>
                  <a:pt x="729909" y="0"/>
                  <a:pt x="729909" y="0"/>
                  <a:pt x="729909" y="0"/>
                </a:cubicBezTo>
                <a:lnTo>
                  <a:pt x="753971" y="0"/>
                </a:lnTo>
                <a:lnTo>
                  <a:pt x="804580" y="0"/>
                </a:lnTo>
                <a:lnTo>
                  <a:pt x="805737" y="0"/>
                </a:lnTo>
                <a:lnTo>
                  <a:pt x="819171" y="0"/>
                </a:lnTo>
                <a:lnTo>
                  <a:pt x="828140" y="0"/>
                </a:lnTo>
                <a:lnTo>
                  <a:pt x="831615" y="0"/>
                </a:lnTo>
                <a:lnTo>
                  <a:pt x="835277" y="0"/>
                </a:lnTo>
                <a:lnTo>
                  <a:pt x="857678" y="0"/>
                </a:lnTo>
                <a:lnTo>
                  <a:pt x="864889" y="0"/>
                </a:lnTo>
                <a:lnTo>
                  <a:pt x="899900" y="0"/>
                </a:lnTo>
                <a:lnTo>
                  <a:pt x="909341" y="0"/>
                </a:lnTo>
                <a:lnTo>
                  <a:pt x="929965" y="0"/>
                </a:lnTo>
                <a:lnTo>
                  <a:pt x="933506" y="0"/>
                </a:lnTo>
                <a:lnTo>
                  <a:pt x="936982" y="0"/>
                </a:lnTo>
                <a:lnTo>
                  <a:pt x="959384" y="0"/>
                </a:lnTo>
                <a:lnTo>
                  <a:pt x="962542" y="0"/>
                </a:lnTo>
                <a:lnTo>
                  <a:pt x="984943" y="0"/>
                </a:lnTo>
                <a:lnTo>
                  <a:pt x="992658" y="0"/>
                </a:lnTo>
                <a:lnTo>
                  <a:pt x="1012059" y="0"/>
                </a:lnTo>
                <a:lnTo>
                  <a:pt x="1012480" y="0"/>
                </a:lnTo>
                <a:lnTo>
                  <a:pt x="1027669" y="0"/>
                </a:lnTo>
                <a:lnTo>
                  <a:pt x="1037110" y="0"/>
                </a:lnTo>
                <a:lnTo>
                  <a:pt x="1040112" y="0"/>
                </a:lnTo>
                <a:lnTo>
                  <a:pt x="1057734" y="0"/>
                </a:lnTo>
                <a:lnTo>
                  <a:pt x="1064751" y="0"/>
                </a:lnTo>
                <a:lnTo>
                  <a:pt x="1070177" y="0"/>
                </a:lnTo>
                <a:lnTo>
                  <a:pt x="1072436" y="0"/>
                </a:lnTo>
                <a:lnTo>
                  <a:pt x="1090311" y="0"/>
                </a:lnTo>
                <a:lnTo>
                  <a:pt x="1110718" y="0"/>
                </a:lnTo>
                <a:lnTo>
                  <a:pt x="1112712" y="0"/>
                </a:lnTo>
                <a:lnTo>
                  <a:pt x="1116187" y="0"/>
                </a:lnTo>
                <a:lnTo>
                  <a:pt x="1139828" y="0"/>
                </a:lnTo>
                <a:lnTo>
                  <a:pt x="1140249" y="0"/>
                </a:lnTo>
                <a:lnTo>
                  <a:pt x="1145480" y="0"/>
                </a:lnTo>
                <a:lnTo>
                  <a:pt x="1152270" y="0"/>
                </a:lnTo>
                <a:lnTo>
                  <a:pt x="1154934" y="0"/>
                </a:lnTo>
                <a:lnTo>
                  <a:pt x="1167881" y="0"/>
                </a:lnTo>
                <a:lnTo>
                  <a:pt x="1175544" y="0"/>
                </a:lnTo>
                <a:lnTo>
                  <a:pt x="1184998" y="0"/>
                </a:lnTo>
                <a:lnTo>
                  <a:pt x="1197946" y="0"/>
                </a:lnTo>
                <a:lnTo>
                  <a:pt x="1200205" y="0"/>
                </a:lnTo>
                <a:lnTo>
                  <a:pt x="1220978" y="0"/>
                </a:lnTo>
                <a:lnTo>
                  <a:pt x="1238487" y="0"/>
                </a:lnTo>
                <a:lnTo>
                  <a:pt x="1243956" y="0"/>
                </a:lnTo>
                <a:lnTo>
                  <a:pt x="1251042" y="0"/>
                </a:lnTo>
                <a:lnTo>
                  <a:pt x="1257637" y="0"/>
                </a:lnTo>
                <a:lnTo>
                  <a:pt x="1271587" y="0"/>
                </a:lnTo>
                <a:lnTo>
                  <a:pt x="1273249" y="0"/>
                </a:lnTo>
                <a:lnTo>
                  <a:pt x="1280039" y="0"/>
                </a:lnTo>
                <a:lnTo>
                  <a:pt x="1282703" y="0"/>
                </a:lnTo>
                <a:lnTo>
                  <a:pt x="1286178" y="0"/>
                </a:lnTo>
                <a:lnTo>
                  <a:pt x="1295146" y="0"/>
                </a:lnTo>
                <a:lnTo>
                  <a:pt x="1301651" y="0"/>
                </a:lnTo>
                <a:lnTo>
                  <a:pt x="1302284" y="0"/>
                </a:lnTo>
                <a:lnTo>
                  <a:pt x="1303313" y="0"/>
                </a:lnTo>
                <a:lnTo>
                  <a:pt x="1312767" y="0"/>
                </a:lnTo>
                <a:lnTo>
                  <a:pt x="1316242" y="0"/>
                </a:lnTo>
                <a:lnTo>
                  <a:pt x="1321886" y="0"/>
                </a:lnTo>
                <a:lnTo>
                  <a:pt x="1324685" y="0"/>
                </a:lnTo>
                <a:lnTo>
                  <a:pt x="1325211" y="0"/>
                </a:lnTo>
                <a:lnTo>
                  <a:pt x="1332348" y="0"/>
                </a:lnTo>
                <a:lnTo>
                  <a:pt x="1332714" y="0"/>
                </a:lnTo>
                <a:lnTo>
                  <a:pt x="1333135" y="0"/>
                </a:lnTo>
                <a:lnTo>
                  <a:pt x="1348747" y="0"/>
                </a:lnTo>
                <a:lnTo>
                  <a:pt x="1354749" y="0"/>
                </a:lnTo>
                <a:lnTo>
                  <a:pt x="1378811" y="0"/>
                </a:lnTo>
                <a:lnTo>
                  <a:pt x="1383745" y="0"/>
                </a:lnTo>
                <a:lnTo>
                  <a:pt x="1385406" y="0"/>
                </a:lnTo>
                <a:lnTo>
                  <a:pt x="1399356" y="0"/>
                </a:lnTo>
                <a:lnTo>
                  <a:pt x="1400513" y="0"/>
                </a:lnTo>
                <a:lnTo>
                  <a:pt x="1413947" y="0"/>
                </a:lnTo>
                <a:lnTo>
                  <a:pt x="1414442" y="0"/>
                </a:lnTo>
                <a:lnTo>
                  <a:pt x="1422915" y="0"/>
                </a:lnTo>
                <a:lnTo>
                  <a:pt x="1426390" y="0"/>
                </a:lnTo>
                <a:lnTo>
                  <a:pt x="1429420" y="0"/>
                </a:lnTo>
                <a:lnTo>
                  <a:pt x="1430053" y="0"/>
                </a:lnTo>
                <a:lnTo>
                  <a:pt x="1430206" y="0"/>
                </a:lnTo>
                <a:lnTo>
                  <a:pt x="1430577" y="0"/>
                </a:lnTo>
                <a:lnTo>
                  <a:pt x="1436843" y="0"/>
                </a:lnTo>
                <a:lnTo>
                  <a:pt x="1444011" y="0"/>
                </a:lnTo>
                <a:lnTo>
                  <a:pt x="1449655" y="0"/>
                </a:lnTo>
                <a:lnTo>
                  <a:pt x="1452454" y="0"/>
                </a:lnTo>
                <a:lnTo>
                  <a:pt x="1452980" y="0"/>
                </a:lnTo>
                <a:lnTo>
                  <a:pt x="1456455" y="0"/>
                </a:lnTo>
                <a:lnTo>
                  <a:pt x="1459664" y="0"/>
                </a:lnTo>
                <a:lnTo>
                  <a:pt x="1460117" y="0"/>
                </a:lnTo>
                <a:lnTo>
                  <a:pt x="1460483" y="0"/>
                </a:lnTo>
                <a:lnTo>
                  <a:pt x="1460904" y="0"/>
                </a:lnTo>
                <a:lnTo>
                  <a:pt x="1472926" y="0"/>
                </a:lnTo>
                <a:lnTo>
                  <a:pt x="1482518" y="0"/>
                </a:lnTo>
                <a:lnTo>
                  <a:pt x="1489729" y="0"/>
                </a:lnTo>
                <a:lnTo>
                  <a:pt x="1504116" y="0"/>
                </a:lnTo>
                <a:lnTo>
                  <a:pt x="1511514" y="0"/>
                </a:lnTo>
                <a:lnTo>
                  <a:pt x="1524740" y="0"/>
                </a:lnTo>
                <a:lnTo>
                  <a:pt x="1528282" y="0"/>
                </a:lnTo>
                <a:lnTo>
                  <a:pt x="1531757" y="0"/>
                </a:lnTo>
                <a:lnTo>
                  <a:pt x="1534181" y="0"/>
                </a:lnTo>
                <a:lnTo>
                  <a:pt x="1542211" y="0"/>
                </a:lnTo>
                <a:lnTo>
                  <a:pt x="1554159" y="0"/>
                </a:lnTo>
                <a:lnTo>
                  <a:pt x="1557318" y="0"/>
                </a:lnTo>
                <a:lnTo>
                  <a:pt x="1557975" y="0"/>
                </a:lnTo>
                <a:lnTo>
                  <a:pt x="1558346" y="0"/>
                </a:lnTo>
                <a:lnTo>
                  <a:pt x="1561822" y="0"/>
                </a:lnTo>
                <a:lnTo>
                  <a:pt x="1564612" y="0"/>
                </a:lnTo>
                <a:lnTo>
                  <a:pt x="1566857" y="0"/>
                </a:lnTo>
                <a:lnTo>
                  <a:pt x="1576919" y="0"/>
                </a:lnTo>
                <a:lnTo>
                  <a:pt x="1579719" y="0"/>
                </a:lnTo>
                <a:lnTo>
                  <a:pt x="1584224" y="0"/>
                </a:lnTo>
                <a:lnTo>
                  <a:pt x="1587382" y="0"/>
                </a:lnTo>
                <a:lnTo>
                  <a:pt x="1587433" y="0"/>
                </a:lnTo>
                <a:lnTo>
                  <a:pt x="1600695" y="0"/>
                </a:lnTo>
                <a:lnTo>
                  <a:pt x="1606834" y="0"/>
                </a:lnTo>
                <a:lnTo>
                  <a:pt x="1607256" y="0"/>
                </a:lnTo>
                <a:lnTo>
                  <a:pt x="1608325" y="0"/>
                </a:lnTo>
                <a:lnTo>
                  <a:pt x="1609783" y="0"/>
                </a:lnTo>
                <a:lnTo>
                  <a:pt x="1617498" y="0"/>
                </a:lnTo>
                <a:lnTo>
                  <a:pt x="1631885" y="0"/>
                </a:lnTo>
                <a:lnTo>
                  <a:pt x="1636899" y="0"/>
                </a:lnTo>
                <a:lnTo>
                  <a:pt x="1637320" y="0"/>
                </a:lnTo>
                <a:lnTo>
                  <a:pt x="1637445" y="0"/>
                </a:lnTo>
                <a:lnTo>
                  <a:pt x="1652509" y="0"/>
                </a:lnTo>
                <a:lnTo>
                  <a:pt x="1659526" y="0"/>
                </a:lnTo>
                <a:lnTo>
                  <a:pt x="1661950" y="0"/>
                </a:lnTo>
                <a:lnTo>
                  <a:pt x="1664952" y="0"/>
                </a:lnTo>
                <a:lnTo>
                  <a:pt x="1667212" y="0"/>
                </a:lnTo>
                <a:lnTo>
                  <a:pt x="1685087" y="0"/>
                </a:lnTo>
                <a:lnTo>
                  <a:pt x="1689591" y="0"/>
                </a:lnTo>
                <a:lnTo>
                  <a:pt x="1694626" y="0"/>
                </a:lnTo>
                <a:lnTo>
                  <a:pt x="1697276" y="0"/>
                </a:lnTo>
                <a:lnTo>
                  <a:pt x="1698000" y="0"/>
                </a:lnTo>
                <a:lnTo>
                  <a:pt x="1704688" y="0"/>
                </a:lnTo>
                <a:lnTo>
                  <a:pt x="1707488" y="0"/>
                </a:lnTo>
                <a:lnTo>
                  <a:pt x="1710963" y="0"/>
                </a:lnTo>
                <a:lnTo>
                  <a:pt x="1715151" y="0"/>
                </a:lnTo>
                <a:lnTo>
                  <a:pt x="1721928" y="0"/>
                </a:lnTo>
                <a:lnTo>
                  <a:pt x="1734603" y="0"/>
                </a:lnTo>
                <a:lnTo>
                  <a:pt x="1735025" y="0"/>
                </a:lnTo>
                <a:lnTo>
                  <a:pt x="1735558" y="0"/>
                </a:lnTo>
                <a:lnTo>
                  <a:pt x="1736094" y="0"/>
                </a:lnTo>
                <a:lnTo>
                  <a:pt x="1737552" y="0"/>
                </a:lnTo>
                <a:lnTo>
                  <a:pt x="1741027" y="0"/>
                </a:lnTo>
                <a:lnTo>
                  <a:pt x="1747046" y="0"/>
                </a:lnTo>
                <a:lnTo>
                  <a:pt x="1748537" y="0"/>
                </a:lnTo>
                <a:lnTo>
                  <a:pt x="1753052" y="0"/>
                </a:lnTo>
                <a:lnTo>
                  <a:pt x="1757499" y="0"/>
                </a:lnTo>
                <a:lnTo>
                  <a:pt x="1764668" y="0"/>
                </a:lnTo>
                <a:lnTo>
                  <a:pt x="1765089" y="0"/>
                </a:lnTo>
                <a:lnTo>
                  <a:pt x="1765214" y="0"/>
                </a:lnTo>
                <a:lnTo>
                  <a:pt x="1770320" y="0"/>
                </a:lnTo>
                <a:lnTo>
                  <a:pt x="1777110" y="0"/>
                </a:lnTo>
                <a:lnTo>
                  <a:pt x="1779774" y="0"/>
                </a:lnTo>
                <a:lnTo>
                  <a:pt x="1792721" y="0"/>
                </a:lnTo>
                <a:lnTo>
                  <a:pt x="1794981" y="0"/>
                </a:lnTo>
                <a:lnTo>
                  <a:pt x="1825045" y="0"/>
                </a:lnTo>
                <a:lnTo>
                  <a:pt x="1825769" y="0"/>
                </a:lnTo>
                <a:lnTo>
                  <a:pt x="1838732" y="0"/>
                </a:lnTo>
                <a:lnTo>
                  <a:pt x="1845818" y="0"/>
                </a:lnTo>
                <a:lnTo>
                  <a:pt x="1849697" y="0"/>
                </a:lnTo>
                <a:lnTo>
                  <a:pt x="1852412" y="0"/>
                </a:lnTo>
                <a:lnTo>
                  <a:pt x="1853903" y="0"/>
                </a:lnTo>
                <a:lnTo>
                  <a:pt x="1863327" y="0"/>
                </a:lnTo>
                <a:lnTo>
                  <a:pt x="1868796" y="0"/>
                </a:lnTo>
                <a:lnTo>
                  <a:pt x="1874815" y="0"/>
                </a:lnTo>
                <a:lnTo>
                  <a:pt x="1876306" y="0"/>
                </a:lnTo>
                <a:lnTo>
                  <a:pt x="1880821" y="0"/>
                </a:lnTo>
                <a:lnTo>
                  <a:pt x="1882477" y="0"/>
                </a:lnTo>
                <a:lnTo>
                  <a:pt x="1883936" y="0"/>
                </a:lnTo>
                <a:lnTo>
                  <a:pt x="1885268" y="0"/>
                </a:lnTo>
                <a:lnTo>
                  <a:pt x="1896427" y="0"/>
                </a:lnTo>
                <a:lnTo>
                  <a:pt x="1898089" y="0"/>
                </a:lnTo>
                <a:lnTo>
                  <a:pt x="1904879" y="0"/>
                </a:lnTo>
                <a:lnTo>
                  <a:pt x="1907543" y="0"/>
                </a:lnTo>
                <a:lnTo>
                  <a:pt x="1911018" y="0"/>
                </a:lnTo>
                <a:lnTo>
                  <a:pt x="1919986" y="0"/>
                </a:lnTo>
                <a:lnTo>
                  <a:pt x="1927124" y="0"/>
                </a:lnTo>
                <a:lnTo>
                  <a:pt x="1927489" y="0"/>
                </a:lnTo>
                <a:lnTo>
                  <a:pt x="1927911" y="0"/>
                </a:lnTo>
                <a:lnTo>
                  <a:pt x="1929402" y="0"/>
                </a:lnTo>
                <a:lnTo>
                  <a:pt x="1946726" y="0"/>
                </a:lnTo>
                <a:lnTo>
                  <a:pt x="1949525" y="0"/>
                </a:lnTo>
                <a:lnTo>
                  <a:pt x="1957554" y="0"/>
                </a:lnTo>
                <a:lnTo>
                  <a:pt x="1957975" y="0"/>
                </a:lnTo>
                <a:lnTo>
                  <a:pt x="1973587" y="0"/>
                </a:lnTo>
                <a:lnTo>
                  <a:pt x="1978520" y="0"/>
                </a:lnTo>
                <a:lnTo>
                  <a:pt x="1980012" y="0"/>
                </a:lnTo>
                <a:lnTo>
                  <a:pt x="1980181" y="0"/>
                </a:lnTo>
                <a:lnTo>
                  <a:pt x="1981672" y="0"/>
                </a:lnTo>
                <a:lnTo>
                  <a:pt x="2008585" y="0"/>
                </a:lnTo>
                <a:lnTo>
                  <a:pt x="2009218" y="0"/>
                </a:lnTo>
                <a:lnTo>
                  <a:pt x="2010246" y="0"/>
                </a:lnTo>
                <a:lnTo>
                  <a:pt x="2010709" y="0"/>
                </a:lnTo>
                <a:lnTo>
                  <a:pt x="2011705" y="0"/>
                </a:lnTo>
                <a:lnTo>
                  <a:pt x="2024147" y="0"/>
                </a:lnTo>
                <a:lnTo>
                  <a:pt x="2024196" y="0"/>
                </a:lnTo>
                <a:lnTo>
                  <a:pt x="2024981" y="0"/>
                </a:lnTo>
                <a:lnTo>
                  <a:pt x="2025353" y="0"/>
                </a:lnTo>
                <a:lnTo>
                  <a:pt x="2026473" y="0"/>
                </a:lnTo>
                <a:lnTo>
                  <a:pt x="2031619" y="0"/>
                </a:lnTo>
                <a:lnTo>
                  <a:pt x="2033110" y="0"/>
                </a:lnTo>
                <a:lnTo>
                  <a:pt x="2038787" y="0"/>
                </a:lnTo>
                <a:lnTo>
                  <a:pt x="2039282" y="0"/>
                </a:lnTo>
                <a:lnTo>
                  <a:pt x="2047755" y="0"/>
                </a:lnTo>
                <a:lnTo>
                  <a:pt x="2051230" y="0"/>
                </a:lnTo>
                <a:lnTo>
                  <a:pt x="2054893" y="0"/>
                </a:lnTo>
                <a:lnTo>
                  <a:pt x="2055046" y="0"/>
                </a:lnTo>
                <a:lnTo>
                  <a:pt x="2055258" y="0"/>
                </a:lnTo>
                <a:lnTo>
                  <a:pt x="2055680" y="0"/>
                </a:lnTo>
                <a:lnTo>
                  <a:pt x="2057171" y="0"/>
                </a:lnTo>
                <a:lnTo>
                  <a:pt x="2061683" y="0"/>
                </a:lnTo>
                <a:lnTo>
                  <a:pt x="2067702" y="0"/>
                </a:lnTo>
                <a:lnTo>
                  <a:pt x="2074495" y="0"/>
                </a:lnTo>
                <a:lnTo>
                  <a:pt x="2077294" y="0"/>
                </a:lnTo>
                <a:lnTo>
                  <a:pt x="2084504" y="0"/>
                </a:lnTo>
                <a:lnTo>
                  <a:pt x="2085323" y="0"/>
                </a:lnTo>
                <a:lnTo>
                  <a:pt x="2085744" y="0"/>
                </a:lnTo>
                <a:lnTo>
                  <a:pt x="2097766" y="0"/>
                </a:lnTo>
                <a:lnTo>
                  <a:pt x="2106289" y="0"/>
                </a:lnTo>
                <a:lnTo>
                  <a:pt x="2107781" y="0"/>
                </a:lnTo>
                <a:lnTo>
                  <a:pt x="2128956" y="0"/>
                </a:lnTo>
                <a:lnTo>
                  <a:pt x="2129514" y="0"/>
                </a:lnTo>
                <a:lnTo>
                  <a:pt x="2136354" y="0"/>
                </a:lnTo>
                <a:lnTo>
                  <a:pt x="2136987" y="0"/>
                </a:lnTo>
                <a:lnTo>
                  <a:pt x="2138478" y="0"/>
                </a:lnTo>
                <a:lnTo>
                  <a:pt x="2151916" y="0"/>
                </a:lnTo>
                <a:lnTo>
                  <a:pt x="2152750" y="0"/>
                </a:lnTo>
                <a:lnTo>
                  <a:pt x="2153122" y="0"/>
                </a:lnTo>
                <a:lnTo>
                  <a:pt x="2154242" y="0"/>
                </a:lnTo>
                <a:lnTo>
                  <a:pt x="2156597" y="0"/>
                </a:lnTo>
                <a:lnTo>
                  <a:pt x="2159388" y="0"/>
                </a:lnTo>
                <a:lnTo>
                  <a:pt x="2160879" y="0"/>
                </a:lnTo>
                <a:lnTo>
                  <a:pt x="2161633" y="0"/>
                </a:lnTo>
                <a:lnTo>
                  <a:pt x="2167051" y="0"/>
                </a:lnTo>
                <a:lnTo>
                  <a:pt x="2178999" y="0"/>
                </a:lnTo>
                <a:lnTo>
                  <a:pt x="2182158" y="0"/>
                </a:lnTo>
                <a:lnTo>
                  <a:pt x="2182815" y="0"/>
                </a:lnTo>
                <a:lnTo>
                  <a:pt x="2188666" y="0"/>
                </a:lnTo>
                <a:lnTo>
                  <a:pt x="2189452" y="0"/>
                </a:lnTo>
                <a:lnTo>
                  <a:pt x="2191697" y="0"/>
                </a:lnTo>
                <a:lnTo>
                  <a:pt x="2195471" y="0"/>
                </a:lnTo>
                <a:lnTo>
                  <a:pt x="2201759" y="0"/>
                </a:lnTo>
                <a:lnTo>
                  <a:pt x="2203100" y="0"/>
                </a:lnTo>
                <a:lnTo>
                  <a:pt x="2204559" y="0"/>
                </a:lnTo>
                <a:lnTo>
                  <a:pt x="2204591" y="0"/>
                </a:lnTo>
                <a:lnTo>
                  <a:pt x="2212273" y="0"/>
                </a:lnTo>
                <a:lnTo>
                  <a:pt x="2225535" y="0"/>
                </a:lnTo>
                <a:lnTo>
                  <a:pt x="2231674" y="0"/>
                </a:lnTo>
                <a:lnTo>
                  <a:pt x="2232096" y="0"/>
                </a:lnTo>
                <a:lnTo>
                  <a:pt x="2232220" y="0"/>
                </a:lnTo>
                <a:lnTo>
                  <a:pt x="2233118" y="0"/>
                </a:lnTo>
                <a:lnTo>
                  <a:pt x="2233165" y="0"/>
                </a:lnTo>
                <a:lnTo>
                  <a:pt x="2256725" y="0"/>
                </a:lnTo>
                <a:lnTo>
                  <a:pt x="2257283" y="0"/>
                </a:lnTo>
                <a:lnTo>
                  <a:pt x="2262285" y="0"/>
                </a:lnTo>
                <a:lnTo>
                  <a:pt x="2284366" y="0"/>
                </a:lnTo>
                <a:lnTo>
                  <a:pt x="2289402" y="0"/>
                </a:lnTo>
                <a:lnTo>
                  <a:pt x="2292052" y="0"/>
                </a:lnTo>
                <a:lnTo>
                  <a:pt x="2299271" y="0"/>
                </a:lnTo>
                <a:lnTo>
                  <a:pt x="2308721" y="0"/>
                </a:lnTo>
                <a:lnTo>
                  <a:pt x="2309927" y="0"/>
                </a:lnTo>
                <a:lnTo>
                  <a:pt x="2316435" y="0"/>
                </a:lnTo>
                <a:lnTo>
                  <a:pt x="2316703" y="0"/>
                </a:lnTo>
                <a:lnTo>
                  <a:pt x="2319466" y="0"/>
                </a:lnTo>
                <a:lnTo>
                  <a:pt x="2322840" y="0"/>
                </a:lnTo>
                <a:lnTo>
                  <a:pt x="2329528" y="0"/>
                </a:lnTo>
                <a:lnTo>
                  <a:pt x="2330869" y="0"/>
                </a:lnTo>
                <a:lnTo>
                  <a:pt x="2332328" y="0"/>
                </a:lnTo>
                <a:lnTo>
                  <a:pt x="2332360" y="0"/>
                </a:lnTo>
                <a:lnTo>
                  <a:pt x="2335803" y="0"/>
                </a:lnTo>
                <a:lnTo>
                  <a:pt x="2343312" y="0"/>
                </a:lnTo>
                <a:lnTo>
                  <a:pt x="2344804" y="0"/>
                </a:lnTo>
                <a:lnTo>
                  <a:pt x="2346768" y="0"/>
                </a:lnTo>
                <a:lnTo>
                  <a:pt x="2347827" y="0"/>
                </a:lnTo>
                <a:lnTo>
                  <a:pt x="2352274" y="0"/>
                </a:lnTo>
                <a:lnTo>
                  <a:pt x="2359443" y="0"/>
                </a:lnTo>
                <a:lnTo>
                  <a:pt x="2359865" y="0"/>
                </a:lnTo>
                <a:lnTo>
                  <a:pt x="2359989" y="0"/>
                </a:lnTo>
                <a:lnTo>
                  <a:pt x="2360887" y="0"/>
                </a:lnTo>
                <a:lnTo>
                  <a:pt x="2360934" y="0"/>
                </a:lnTo>
                <a:lnTo>
                  <a:pt x="2371886" y="0"/>
                </a:lnTo>
                <a:lnTo>
                  <a:pt x="2373377" y="0"/>
                </a:lnTo>
                <a:lnTo>
                  <a:pt x="2377892" y="0"/>
                </a:lnTo>
                <a:cubicBezTo>
                  <a:pt x="2382339" y="0"/>
                  <a:pt x="2382339" y="0"/>
                  <a:pt x="2382339" y="0"/>
                </a:cubicBezTo>
                <a:lnTo>
                  <a:pt x="2390054" y="0"/>
                </a:lnTo>
                <a:lnTo>
                  <a:pt x="2419821" y="0"/>
                </a:lnTo>
                <a:lnTo>
                  <a:pt x="2427040" y="0"/>
                </a:lnTo>
                <a:lnTo>
                  <a:pt x="2436490" y="0"/>
                </a:lnTo>
                <a:lnTo>
                  <a:pt x="2444472" y="0"/>
                </a:lnTo>
                <a:lnTo>
                  <a:pt x="2448678" y="0"/>
                </a:lnTo>
                <a:lnTo>
                  <a:pt x="2450171" y="0"/>
                </a:lnTo>
                <a:lnTo>
                  <a:pt x="2450609" y="0"/>
                </a:lnTo>
                <a:lnTo>
                  <a:pt x="2463572" y="0"/>
                </a:lnTo>
                <a:lnTo>
                  <a:pt x="2471081" y="0"/>
                </a:lnTo>
                <a:lnTo>
                  <a:pt x="2472573" y="0"/>
                </a:lnTo>
                <a:lnTo>
                  <a:pt x="2474537" y="0"/>
                </a:lnTo>
                <a:lnTo>
                  <a:pt x="2475596" y="0"/>
                </a:lnTo>
                <a:lnTo>
                  <a:pt x="2477252" y="0"/>
                </a:lnTo>
                <a:lnTo>
                  <a:pt x="2478712" y="0"/>
                </a:lnTo>
                <a:lnTo>
                  <a:pt x="2478743" y="0"/>
                </a:lnTo>
                <a:lnTo>
                  <a:pt x="2480043" y="0"/>
                </a:lnTo>
                <a:lnTo>
                  <a:pt x="2499655" y="0"/>
                </a:lnTo>
                <a:lnTo>
                  <a:pt x="2501146" y="0"/>
                </a:lnTo>
                <a:lnTo>
                  <a:pt x="2505661" y="0"/>
                </a:lnTo>
                <a:lnTo>
                  <a:pt x="2508776" y="0"/>
                </a:lnTo>
                <a:lnTo>
                  <a:pt x="2510108" y="0"/>
                </a:lnTo>
                <a:lnTo>
                  <a:pt x="2524178" y="0"/>
                </a:lnTo>
                <a:lnTo>
                  <a:pt x="2525248" y="0"/>
                </a:lnTo>
                <a:lnTo>
                  <a:pt x="2525669" y="0"/>
                </a:lnTo>
                <a:lnTo>
                  <a:pt x="2552329" y="0"/>
                </a:lnTo>
                <a:lnTo>
                  <a:pt x="2552751" y="0"/>
                </a:lnTo>
                <a:lnTo>
                  <a:pt x="2554242" y="0"/>
                </a:lnTo>
                <a:lnTo>
                  <a:pt x="2574787" y="0"/>
                </a:lnTo>
                <a:lnTo>
                  <a:pt x="2576279" y="0"/>
                </a:lnTo>
                <a:lnTo>
                  <a:pt x="2576447" y="0"/>
                </a:lnTo>
                <a:lnTo>
                  <a:pt x="2577940" y="0"/>
                </a:lnTo>
                <a:lnTo>
                  <a:pt x="2603360" y="0"/>
                </a:lnTo>
                <a:lnTo>
                  <a:pt x="2604852" y="0"/>
                </a:lnTo>
                <a:lnTo>
                  <a:pt x="2605021" y="0"/>
                </a:lnTo>
                <a:lnTo>
                  <a:pt x="2605484" y="0"/>
                </a:lnTo>
                <a:lnTo>
                  <a:pt x="2606481" y="0"/>
                </a:lnTo>
                <a:lnTo>
                  <a:pt x="2606512" y="0"/>
                </a:lnTo>
                <a:lnTo>
                  <a:pt x="2606976" y="0"/>
                </a:lnTo>
                <a:lnTo>
                  <a:pt x="2618923" y="0"/>
                </a:lnTo>
                <a:lnTo>
                  <a:pt x="2621248" y="0"/>
                </a:lnTo>
                <a:lnTo>
                  <a:pt x="2622740" y="0"/>
                </a:lnTo>
                <a:lnTo>
                  <a:pt x="2627885" y="0"/>
                </a:lnTo>
                <a:lnTo>
                  <a:pt x="2629377" y="0"/>
                </a:lnTo>
                <a:lnTo>
                  <a:pt x="2634058" y="0"/>
                </a:lnTo>
                <a:lnTo>
                  <a:pt x="2635549" y="0"/>
                </a:lnTo>
                <a:lnTo>
                  <a:pt x="2636545" y="0"/>
                </a:lnTo>
                <a:lnTo>
                  <a:pt x="2648987" y="0"/>
                </a:lnTo>
                <a:lnTo>
                  <a:pt x="2649821" y="0"/>
                </a:lnTo>
                <a:lnTo>
                  <a:pt x="2651313" y="0"/>
                </a:lnTo>
                <a:lnTo>
                  <a:pt x="2651947" y="0"/>
                </a:lnTo>
                <a:lnTo>
                  <a:pt x="2653017" y="0"/>
                </a:lnTo>
                <a:lnTo>
                  <a:pt x="2653438" y="0"/>
                </a:lnTo>
                <a:lnTo>
                  <a:pt x="2656459" y="0"/>
                </a:lnTo>
                <a:lnTo>
                  <a:pt x="2657950" y="0"/>
                </a:lnTo>
                <a:lnTo>
                  <a:pt x="2665460" y="0"/>
                </a:lnTo>
                <a:lnTo>
                  <a:pt x="2680098" y="0"/>
                </a:lnTo>
                <a:lnTo>
                  <a:pt x="2680520" y="0"/>
                </a:lnTo>
                <a:lnTo>
                  <a:pt x="2682011" y="0"/>
                </a:lnTo>
                <a:lnTo>
                  <a:pt x="2692542" y="0"/>
                </a:lnTo>
                <a:lnTo>
                  <a:pt x="2702556" y="0"/>
                </a:lnTo>
                <a:lnTo>
                  <a:pt x="2704048" y="0"/>
                </a:lnTo>
                <a:lnTo>
                  <a:pt x="2724289" y="0"/>
                </a:lnTo>
                <a:lnTo>
                  <a:pt x="2731129" y="0"/>
                </a:lnTo>
                <a:lnTo>
                  <a:pt x="2732621" y="0"/>
                </a:lnTo>
                <a:lnTo>
                  <a:pt x="2733253" y="0"/>
                </a:lnTo>
                <a:lnTo>
                  <a:pt x="2734745" y="0"/>
                </a:lnTo>
                <a:lnTo>
                  <a:pt x="2746692" y="0"/>
                </a:lnTo>
                <a:lnTo>
                  <a:pt x="2749017" y="0"/>
                </a:lnTo>
                <a:lnTo>
                  <a:pt x="2750509" y="0"/>
                </a:lnTo>
                <a:lnTo>
                  <a:pt x="2754354" y="0"/>
                </a:lnTo>
                <a:lnTo>
                  <a:pt x="2755654" y="0"/>
                </a:lnTo>
                <a:lnTo>
                  <a:pt x="2757146" y="0"/>
                </a:lnTo>
                <a:lnTo>
                  <a:pt x="2761827" y="0"/>
                </a:lnTo>
                <a:lnTo>
                  <a:pt x="2763318" y="0"/>
                </a:lnTo>
                <a:lnTo>
                  <a:pt x="2776756" y="0"/>
                </a:lnTo>
                <a:lnTo>
                  <a:pt x="2777590" y="0"/>
                </a:lnTo>
                <a:lnTo>
                  <a:pt x="2779082" y="0"/>
                </a:lnTo>
                <a:lnTo>
                  <a:pt x="2783442" y="0"/>
                </a:lnTo>
                <a:lnTo>
                  <a:pt x="2784228" y="0"/>
                </a:lnTo>
                <a:lnTo>
                  <a:pt x="2785719" y="0"/>
                </a:lnTo>
                <a:lnTo>
                  <a:pt x="2786473" y="0"/>
                </a:lnTo>
                <a:lnTo>
                  <a:pt x="2793229" y="0"/>
                </a:lnTo>
                <a:lnTo>
                  <a:pt x="2799367" y="0"/>
                </a:lnTo>
                <a:lnTo>
                  <a:pt x="2813506" y="0"/>
                </a:lnTo>
                <a:lnTo>
                  <a:pt x="2820311" y="0"/>
                </a:lnTo>
                <a:lnTo>
                  <a:pt x="2827893" y="0"/>
                </a:lnTo>
                <a:lnTo>
                  <a:pt x="2827940" y="0"/>
                </a:lnTo>
                <a:lnTo>
                  <a:pt x="2829431" y="0"/>
                </a:lnTo>
                <a:lnTo>
                  <a:pt x="2829978" y="0"/>
                </a:lnTo>
                <a:lnTo>
                  <a:pt x="2852058" y="0"/>
                </a:lnTo>
                <a:lnTo>
                  <a:pt x="2857060" y="0"/>
                </a:lnTo>
                <a:lnTo>
                  <a:pt x="2857958" y="0"/>
                </a:lnTo>
                <a:lnTo>
                  <a:pt x="2871601" y="0"/>
                </a:lnTo>
                <a:lnTo>
                  <a:pt x="2882123" y="0"/>
                </a:lnTo>
                <a:lnTo>
                  <a:pt x="2894046" y="0"/>
                </a:lnTo>
                <a:lnTo>
                  <a:pt x="2903496" y="0"/>
                </a:lnTo>
                <a:lnTo>
                  <a:pt x="2911211" y="0"/>
                </a:lnTo>
                <a:lnTo>
                  <a:pt x="2914242" y="0"/>
                </a:lnTo>
                <a:lnTo>
                  <a:pt x="2914461" y="0"/>
                </a:lnTo>
                <a:lnTo>
                  <a:pt x="2924111" y="0"/>
                </a:lnTo>
                <a:lnTo>
                  <a:pt x="2927136" y="0"/>
                </a:lnTo>
                <a:lnTo>
                  <a:pt x="2933561" y="0"/>
                </a:lnTo>
                <a:lnTo>
                  <a:pt x="2939580" y="0"/>
                </a:lnTo>
                <a:lnTo>
                  <a:pt x="2941275" y="0"/>
                </a:lnTo>
                <a:lnTo>
                  <a:pt x="2941543" y="0"/>
                </a:lnTo>
                <a:lnTo>
                  <a:pt x="2945586" y="0"/>
                </a:lnTo>
                <a:lnTo>
                  <a:pt x="2950032" y="0"/>
                </a:lnTo>
                <a:lnTo>
                  <a:pt x="2955662" y="0"/>
                </a:lnTo>
                <a:lnTo>
                  <a:pt x="2955709" y="0"/>
                </a:lnTo>
                <a:lnTo>
                  <a:pt x="2957200" y="0"/>
                </a:lnTo>
                <a:lnTo>
                  <a:pt x="2957747" y="0"/>
                </a:lnTo>
                <a:lnTo>
                  <a:pt x="2968152" y="0"/>
                </a:lnTo>
                <a:lnTo>
                  <a:pt x="2969644" y="0"/>
                </a:lnTo>
                <a:lnTo>
                  <a:pt x="2972667" y="0"/>
                </a:lnTo>
                <a:lnTo>
                  <a:pt x="2977114" y="0"/>
                </a:lnTo>
                <a:lnTo>
                  <a:pt x="2984829" y="0"/>
                </a:lnTo>
                <a:lnTo>
                  <a:pt x="2985727" y="0"/>
                </a:lnTo>
                <a:lnTo>
                  <a:pt x="2999370" y="0"/>
                </a:lnTo>
                <a:lnTo>
                  <a:pt x="3021815" y="0"/>
                </a:lnTo>
                <a:lnTo>
                  <a:pt x="3031265" y="0"/>
                </a:lnTo>
                <a:lnTo>
                  <a:pt x="3042230" y="0"/>
                </a:lnTo>
                <a:lnTo>
                  <a:pt x="3044946" y="0"/>
                </a:lnTo>
                <a:lnTo>
                  <a:pt x="3051880" y="0"/>
                </a:lnTo>
                <a:lnTo>
                  <a:pt x="3061330" y="0"/>
                </a:lnTo>
                <a:lnTo>
                  <a:pt x="3067349" y="0"/>
                </a:lnTo>
                <a:lnTo>
                  <a:pt x="3069312" y="0"/>
                </a:lnTo>
                <a:lnTo>
                  <a:pt x="3073355" y="0"/>
                </a:lnTo>
                <a:lnTo>
                  <a:pt x="3073518" y="0"/>
                </a:lnTo>
                <a:lnTo>
                  <a:pt x="3075011" y="0"/>
                </a:lnTo>
                <a:lnTo>
                  <a:pt x="3077801" y="0"/>
                </a:lnTo>
                <a:lnTo>
                  <a:pt x="3095921" y="0"/>
                </a:lnTo>
                <a:lnTo>
                  <a:pt x="3097413" y="0"/>
                </a:lnTo>
                <a:lnTo>
                  <a:pt x="3100436" y="0"/>
                </a:lnTo>
                <a:lnTo>
                  <a:pt x="3103552" y="0"/>
                </a:lnTo>
                <a:lnTo>
                  <a:pt x="3104883" y="0"/>
                </a:lnTo>
                <a:lnTo>
                  <a:pt x="3120023" y="0"/>
                </a:lnTo>
                <a:lnTo>
                  <a:pt x="3120445" y="0"/>
                </a:lnTo>
                <a:lnTo>
                  <a:pt x="3149018" y="0"/>
                </a:lnTo>
                <a:lnTo>
                  <a:pt x="3150088" y="0"/>
                </a:lnTo>
                <a:lnTo>
                  <a:pt x="3150509" y="0"/>
                </a:lnTo>
                <a:lnTo>
                  <a:pt x="3171054" y="0"/>
                </a:lnTo>
                <a:lnTo>
                  <a:pt x="3172715" y="0"/>
                </a:lnTo>
                <a:lnTo>
                  <a:pt x="3199627" y="0"/>
                </a:lnTo>
                <a:lnTo>
                  <a:pt x="3201119" y="0"/>
                </a:lnTo>
                <a:lnTo>
                  <a:pt x="3201287" y="0"/>
                </a:lnTo>
                <a:lnTo>
                  <a:pt x="3201751" y="0"/>
                </a:lnTo>
                <a:lnTo>
                  <a:pt x="3202780" y="0"/>
                </a:lnTo>
                <a:lnTo>
                  <a:pt x="3217515" y="0"/>
                </a:lnTo>
                <a:lnTo>
                  <a:pt x="3224152" y="0"/>
                </a:lnTo>
                <a:lnTo>
                  <a:pt x="3230324" y="0"/>
                </a:lnTo>
                <a:lnTo>
                  <a:pt x="3231321" y="0"/>
                </a:lnTo>
                <a:lnTo>
                  <a:pt x="3231816" y="0"/>
                </a:lnTo>
                <a:lnTo>
                  <a:pt x="3243763" y="0"/>
                </a:lnTo>
                <a:lnTo>
                  <a:pt x="3246088" y="0"/>
                </a:lnTo>
                <a:lnTo>
                  <a:pt x="3247580" y="0"/>
                </a:lnTo>
                <a:lnTo>
                  <a:pt x="3247792" y="0"/>
                </a:lnTo>
                <a:lnTo>
                  <a:pt x="3248214" y="0"/>
                </a:lnTo>
                <a:lnTo>
                  <a:pt x="3252725" y="0"/>
                </a:lnTo>
                <a:lnTo>
                  <a:pt x="3254217" y="0"/>
                </a:lnTo>
                <a:lnTo>
                  <a:pt x="3260235" y="0"/>
                </a:lnTo>
                <a:lnTo>
                  <a:pt x="3276787" y="0"/>
                </a:lnTo>
                <a:lnTo>
                  <a:pt x="3277857" y="0"/>
                </a:lnTo>
                <a:lnTo>
                  <a:pt x="3278278" y="0"/>
                </a:lnTo>
                <a:lnTo>
                  <a:pt x="3290300" y="0"/>
                </a:lnTo>
                <a:lnTo>
                  <a:pt x="3298823" y="0"/>
                </a:lnTo>
                <a:lnTo>
                  <a:pt x="3327396" y="0"/>
                </a:lnTo>
                <a:lnTo>
                  <a:pt x="3328888" y="0"/>
                </a:lnTo>
                <a:lnTo>
                  <a:pt x="3329520" y="0"/>
                </a:lnTo>
                <a:lnTo>
                  <a:pt x="3345284" y="0"/>
                </a:lnTo>
                <a:lnTo>
                  <a:pt x="3349129" y="0"/>
                </a:lnTo>
                <a:lnTo>
                  <a:pt x="3351921" y="0"/>
                </a:lnTo>
                <a:lnTo>
                  <a:pt x="3358093" y="0"/>
                </a:lnTo>
                <a:lnTo>
                  <a:pt x="3359585" y="0"/>
                </a:lnTo>
                <a:lnTo>
                  <a:pt x="3371532" y="0"/>
                </a:lnTo>
                <a:lnTo>
                  <a:pt x="3373857" y="0"/>
                </a:lnTo>
                <a:lnTo>
                  <a:pt x="3375349" y="0"/>
                </a:lnTo>
                <a:lnTo>
                  <a:pt x="3380494" y="0"/>
                </a:lnTo>
                <a:lnTo>
                  <a:pt x="3381986" y="0"/>
                </a:lnTo>
                <a:lnTo>
                  <a:pt x="3388004" y="0"/>
                </a:lnTo>
                <a:lnTo>
                  <a:pt x="3408282" y="0"/>
                </a:lnTo>
                <a:lnTo>
                  <a:pt x="3418069" y="0"/>
                </a:lnTo>
                <a:lnTo>
                  <a:pt x="3424207" y="0"/>
                </a:lnTo>
                <a:lnTo>
                  <a:pt x="3424753" y="0"/>
                </a:lnTo>
                <a:lnTo>
                  <a:pt x="3452733" y="0"/>
                </a:lnTo>
                <a:lnTo>
                  <a:pt x="3454818" y="0"/>
                </a:lnTo>
                <a:lnTo>
                  <a:pt x="3476898" y="0"/>
                </a:lnTo>
                <a:lnTo>
                  <a:pt x="3496441" y="0"/>
                </a:lnTo>
                <a:lnTo>
                  <a:pt x="3509236" y="0"/>
                </a:lnTo>
                <a:lnTo>
                  <a:pt x="3518886" y="0"/>
                </a:lnTo>
                <a:lnTo>
                  <a:pt x="3528336" y="0"/>
                </a:lnTo>
                <a:lnTo>
                  <a:pt x="3536051" y="0"/>
                </a:lnTo>
                <a:lnTo>
                  <a:pt x="3539301" y="0"/>
                </a:lnTo>
                <a:lnTo>
                  <a:pt x="3540361" y="0"/>
                </a:lnTo>
                <a:lnTo>
                  <a:pt x="3544807" y="0"/>
                </a:lnTo>
                <a:lnTo>
                  <a:pt x="3551976" y="0"/>
                </a:lnTo>
                <a:lnTo>
                  <a:pt x="3552522" y="0"/>
                </a:lnTo>
                <a:lnTo>
                  <a:pt x="3564420" y="0"/>
                </a:lnTo>
                <a:lnTo>
                  <a:pt x="3570426" y="0"/>
                </a:lnTo>
                <a:cubicBezTo>
                  <a:pt x="3574872" y="0"/>
                  <a:pt x="3574872" y="0"/>
                  <a:pt x="3574872" y="0"/>
                </a:cubicBezTo>
                <a:lnTo>
                  <a:pt x="3580502" y="0"/>
                </a:lnTo>
                <a:lnTo>
                  <a:pt x="3582587" y="0"/>
                </a:lnTo>
                <a:lnTo>
                  <a:pt x="3624210" y="0"/>
                </a:lnTo>
                <a:lnTo>
                  <a:pt x="3637005" y="0"/>
                </a:lnTo>
                <a:lnTo>
                  <a:pt x="3646655" y="0"/>
                </a:lnTo>
                <a:lnTo>
                  <a:pt x="3656105" y="0"/>
                </a:lnTo>
                <a:lnTo>
                  <a:pt x="3667070" y="0"/>
                </a:lnTo>
                <a:lnTo>
                  <a:pt x="3668130" y="0"/>
                </a:lnTo>
                <a:lnTo>
                  <a:pt x="3669786" y="0"/>
                </a:lnTo>
                <a:lnTo>
                  <a:pt x="3672576" y="0"/>
                </a:lnTo>
                <a:lnTo>
                  <a:pt x="3692189" y="0"/>
                </a:lnTo>
                <a:lnTo>
                  <a:pt x="3698195" y="0"/>
                </a:lnTo>
                <a:lnTo>
                  <a:pt x="3702641" y="0"/>
                </a:lnTo>
                <a:lnTo>
                  <a:pt x="3744863" y="0"/>
                </a:lnTo>
                <a:lnTo>
                  <a:pt x="3745285" y="0"/>
                </a:lnTo>
                <a:lnTo>
                  <a:pt x="3795894" y="0"/>
                </a:lnTo>
                <a:lnTo>
                  <a:pt x="3797555" y="0"/>
                </a:lnTo>
                <a:lnTo>
                  <a:pt x="3826591" y="0"/>
                </a:lnTo>
                <a:lnTo>
                  <a:pt x="3842355" y="0"/>
                </a:lnTo>
                <a:lnTo>
                  <a:pt x="3848992" y="0"/>
                </a:lnTo>
                <a:lnTo>
                  <a:pt x="3872632" y="0"/>
                </a:lnTo>
                <a:lnTo>
                  <a:pt x="3873054" y="0"/>
                </a:lnTo>
                <a:lnTo>
                  <a:pt x="3885075" y="0"/>
                </a:lnTo>
                <a:lnTo>
                  <a:pt x="3923663" y="0"/>
                </a:lnTo>
                <a:lnTo>
                  <a:pt x="3954360" y="0"/>
                </a:lnTo>
                <a:lnTo>
                  <a:pt x="3970124" y="0"/>
                </a:lnTo>
                <a:lnTo>
                  <a:pt x="3976761" y="0"/>
                </a:lnTo>
                <a:lnTo>
                  <a:pt x="4012844" y="0"/>
                </a:lnTo>
                <a:lnTo>
                  <a:pt x="4049593" y="0"/>
                </a:lnTo>
                <a:cubicBezTo>
                  <a:pt x="4169647" y="0"/>
                  <a:pt x="4169647" y="0"/>
                  <a:pt x="4169647" y="0"/>
                </a:cubicBezTo>
                <a:lnTo>
                  <a:pt x="4177362" y="0"/>
                </a:lnTo>
                <a:cubicBezTo>
                  <a:pt x="4297416" y="0"/>
                  <a:pt x="4297416" y="0"/>
                  <a:pt x="4297416" y="0"/>
                </a:cubicBezTo>
                <a:cubicBezTo>
                  <a:pt x="4327758" y="0"/>
                  <a:pt x="4364168" y="21251"/>
                  <a:pt x="4379339" y="47054"/>
                </a:cubicBezTo>
                <a:cubicBezTo>
                  <a:pt x="4591731" y="415146"/>
                  <a:pt x="4591731" y="415146"/>
                  <a:pt x="4591731" y="415146"/>
                </a:cubicBezTo>
                <a:cubicBezTo>
                  <a:pt x="4606902" y="440951"/>
                  <a:pt x="4606902" y="483452"/>
                  <a:pt x="4591731" y="509257"/>
                </a:cubicBezTo>
                <a:cubicBezTo>
                  <a:pt x="4379339" y="877348"/>
                  <a:pt x="4379339" y="877348"/>
                  <a:pt x="4379339" y="877348"/>
                </a:cubicBezTo>
                <a:cubicBezTo>
                  <a:pt x="4364168" y="903151"/>
                  <a:pt x="4327758" y="924402"/>
                  <a:pt x="4297416" y="924402"/>
                </a:cubicBezTo>
                <a:lnTo>
                  <a:pt x="4169647" y="924402"/>
                </a:lnTo>
                <a:lnTo>
                  <a:pt x="3976761" y="924402"/>
                </a:lnTo>
                <a:lnTo>
                  <a:pt x="3872632" y="924402"/>
                </a:lnTo>
                <a:lnTo>
                  <a:pt x="3848992" y="924402"/>
                </a:lnTo>
                <a:lnTo>
                  <a:pt x="3744863" y="924402"/>
                </a:lnTo>
                <a:lnTo>
                  <a:pt x="3702641" y="924402"/>
                </a:lnTo>
                <a:lnTo>
                  <a:pt x="3672576" y="924402"/>
                </a:lnTo>
                <a:lnTo>
                  <a:pt x="3656105" y="924402"/>
                </a:lnTo>
                <a:lnTo>
                  <a:pt x="3574872" y="924402"/>
                </a:lnTo>
                <a:lnTo>
                  <a:pt x="3551976" y="924402"/>
                </a:lnTo>
                <a:lnTo>
                  <a:pt x="3544807" y="924402"/>
                </a:lnTo>
                <a:lnTo>
                  <a:pt x="3528336" y="924402"/>
                </a:lnTo>
                <a:lnTo>
                  <a:pt x="3424207" y="924402"/>
                </a:lnTo>
                <a:lnTo>
                  <a:pt x="3381986" y="924402"/>
                </a:lnTo>
                <a:lnTo>
                  <a:pt x="3380494" y="924402"/>
                </a:lnTo>
                <a:lnTo>
                  <a:pt x="3351921" y="924402"/>
                </a:lnTo>
                <a:lnTo>
                  <a:pt x="3277857" y="924402"/>
                </a:lnTo>
                <a:lnTo>
                  <a:pt x="3254217" y="924402"/>
                </a:lnTo>
                <a:lnTo>
                  <a:pt x="3252725" y="924402"/>
                </a:lnTo>
                <a:lnTo>
                  <a:pt x="3247792" y="924402"/>
                </a:lnTo>
                <a:lnTo>
                  <a:pt x="3231321" y="924402"/>
                </a:lnTo>
                <a:lnTo>
                  <a:pt x="3224152" y="924402"/>
                </a:lnTo>
                <a:lnTo>
                  <a:pt x="3150088" y="924402"/>
                </a:lnTo>
                <a:lnTo>
                  <a:pt x="3120023" y="924402"/>
                </a:lnTo>
                <a:lnTo>
                  <a:pt x="3104883" y="924402"/>
                </a:lnTo>
                <a:lnTo>
                  <a:pt x="3103552" y="924402"/>
                </a:lnTo>
                <a:lnTo>
                  <a:pt x="3077801" y="924402"/>
                </a:lnTo>
                <a:lnTo>
                  <a:pt x="3061330" y="924402"/>
                </a:lnTo>
                <a:lnTo>
                  <a:pt x="3031265" y="924402"/>
                </a:lnTo>
                <a:lnTo>
                  <a:pt x="2977114" y="924402"/>
                </a:lnTo>
                <a:lnTo>
                  <a:pt x="2957200" y="924402"/>
                </a:lnTo>
                <a:lnTo>
                  <a:pt x="2955709" y="924402"/>
                </a:lnTo>
                <a:lnTo>
                  <a:pt x="2950032" y="924402"/>
                </a:lnTo>
                <a:lnTo>
                  <a:pt x="2933561" y="924402"/>
                </a:lnTo>
                <a:lnTo>
                  <a:pt x="2927136" y="924402"/>
                </a:lnTo>
                <a:lnTo>
                  <a:pt x="2903496" y="924402"/>
                </a:lnTo>
                <a:lnTo>
                  <a:pt x="2829431" y="924402"/>
                </a:lnTo>
                <a:lnTo>
                  <a:pt x="2827940" y="924402"/>
                </a:lnTo>
                <a:lnTo>
                  <a:pt x="2799367" y="924402"/>
                </a:lnTo>
                <a:lnTo>
                  <a:pt x="2785719" y="924402"/>
                </a:lnTo>
                <a:lnTo>
                  <a:pt x="2784228" y="924402"/>
                </a:lnTo>
                <a:lnTo>
                  <a:pt x="2757146" y="924402"/>
                </a:lnTo>
                <a:lnTo>
                  <a:pt x="2755654" y="924402"/>
                </a:lnTo>
                <a:lnTo>
                  <a:pt x="2680098" y="924402"/>
                </a:lnTo>
                <a:lnTo>
                  <a:pt x="2657950" y="924402"/>
                </a:lnTo>
                <a:lnTo>
                  <a:pt x="2656459" y="924402"/>
                </a:lnTo>
                <a:lnTo>
                  <a:pt x="2653017" y="924402"/>
                </a:lnTo>
                <a:lnTo>
                  <a:pt x="2636545" y="924402"/>
                </a:lnTo>
                <a:lnTo>
                  <a:pt x="2629377" y="924402"/>
                </a:lnTo>
                <a:lnTo>
                  <a:pt x="2627885" y="924402"/>
                </a:lnTo>
                <a:lnTo>
                  <a:pt x="2606481" y="924402"/>
                </a:lnTo>
                <a:lnTo>
                  <a:pt x="2552329" y="924402"/>
                </a:lnTo>
                <a:lnTo>
                  <a:pt x="2525248" y="924402"/>
                </a:lnTo>
                <a:lnTo>
                  <a:pt x="2510108" y="924402"/>
                </a:lnTo>
                <a:lnTo>
                  <a:pt x="2508776" y="924402"/>
                </a:lnTo>
                <a:lnTo>
                  <a:pt x="2480043" y="924402"/>
                </a:lnTo>
                <a:lnTo>
                  <a:pt x="2478712" y="924402"/>
                </a:lnTo>
                <a:lnTo>
                  <a:pt x="2463572" y="924402"/>
                </a:lnTo>
                <a:lnTo>
                  <a:pt x="2436490" y="924402"/>
                </a:lnTo>
                <a:lnTo>
                  <a:pt x="2382339" y="924402"/>
                </a:lnTo>
                <a:lnTo>
                  <a:pt x="2360934" y="924402"/>
                </a:lnTo>
                <a:lnTo>
                  <a:pt x="2359443" y="924402"/>
                </a:lnTo>
                <a:lnTo>
                  <a:pt x="2352274" y="924402"/>
                </a:lnTo>
                <a:lnTo>
                  <a:pt x="2335803" y="924402"/>
                </a:lnTo>
                <a:lnTo>
                  <a:pt x="2332360" y="924402"/>
                </a:lnTo>
                <a:lnTo>
                  <a:pt x="2332328" y="924402"/>
                </a:lnTo>
                <a:lnTo>
                  <a:pt x="2330869" y="924402"/>
                </a:lnTo>
                <a:lnTo>
                  <a:pt x="2308721" y="924402"/>
                </a:lnTo>
                <a:lnTo>
                  <a:pt x="2233165" y="924402"/>
                </a:lnTo>
                <a:lnTo>
                  <a:pt x="2231674" y="924402"/>
                </a:lnTo>
                <a:lnTo>
                  <a:pt x="2204591" y="924402"/>
                </a:lnTo>
                <a:lnTo>
                  <a:pt x="2204559" y="924402"/>
                </a:lnTo>
                <a:lnTo>
                  <a:pt x="2203100" y="924402"/>
                </a:lnTo>
                <a:lnTo>
                  <a:pt x="2189452" y="924402"/>
                </a:lnTo>
                <a:lnTo>
                  <a:pt x="2160879" y="924402"/>
                </a:lnTo>
                <a:lnTo>
                  <a:pt x="2159388" y="924402"/>
                </a:lnTo>
                <a:lnTo>
                  <a:pt x="2085323" y="924402"/>
                </a:lnTo>
                <a:lnTo>
                  <a:pt x="2077294" y="924402"/>
                </a:lnTo>
                <a:lnTo>
                  <a:pt x="2061683" y="924402"/>
                </a:lnTo>
                <a:lnTo>
                  <a:pt x="2055258" y="924402"/>
                </a:lnTo>
                <a:lnTo>
                  <a:pt x="2038787" y="924402"/>
                </a:lnTo>
                <a:lnTo>
                  <a:pt x="2033110" y="924402"/>
                </a:lnTo>
                <a:lnTo>
                  <a:pt x="2031619" y="924402"/>
                </a:lnTo>
                <a:lnTo>
                  <a:pt x="2011705" y="924402"/>
                </a:lnTo>
                <a:lnTo>
                  <a:pt x="1957554" y="924402"/>
                </a:lnTo>
                <a:lnTo>
                  <a:pt x="1949525" y="924402"/>
                </a:lnTo>
                <a:lnTo>
                  <a:pt x="1927489" y="924402"/>
                </a:lnTo>
                <a:lnTo>
                  <a:pt x="1911018" y="924402"/>
                </a:lnTo>
                <a:lnTo>
                  <a:pt x="1907543" y="924402"/>
                </a:lnTo>
                <a:lnTo>
                  <a:pt x="1885268" y="924402"/>
                </a:lnTo>
                <a:lnTo>
                  <a:pt x="1883936" y="924402"/>
                </a:lnTo>
                <a:lnTo>
                  <a:pt x="1868796" y="924402"/>
                </a:lnTo>
                <a:lnTo>
                  <a:pt x="1838732" y="924402"/>
                </a:lnTo>
                <a:lnTo>
                  <a:pt x="1779774" y="924402"/>
                </a:lnTo>
                <a:lnTo>
                  <a:pt x="1764668" y="924402"/>
                </a:lnTo>
                <a:lnTo>
                  <a:pt x="1757499" y="924402"/>
                </a:lnTo>
                <a:lnTo>
                  <a:pt x="1741027" y="924402"/>
                </a:lnTo>
                <a:lnTo>
                  <a:pt x="1737552" y="924402"/>
                </a:lnTo>
                <a:lnTo>
                  <a:pt x="1736094" y="924402"/>
                </a:lnTo>
                <a:lnTo>
                  <a:pt x="1734603" y="924402"/>
                </a:lnTo>
                <a:lnTo>
                  <a:pt x="1710963" y="924402"/>
                </a:lnTo>
                <a:lnTo>
                  <a:pt x="1707488" y="924402"/>
                </a:lnTo>
                <a:lnTo>
                  <a:pt x="1652509" y="924402"/>
                </a:lnTo>
                <a:lnTo>
                  <a:pt x="1636899" y="924402"/>
                </a:lnTo>
                <a:lnTo>
                  <a:pt x="1609783" y="924402"/>
                </a:lnTo>
                <a:lnTo>
                  <a:pt x="1608325" y="924402"/>
                </a:lnTo>
                <a:lnTo>
                  <a:pt x="1606834" y="924402"/>
                </a:lnTo>
                <a:lnTo>
                  <a:pt x="1579719" y="924402"/>
                </a:lnTo>
                <a:lnTo>
                  <a:pt x="1564612" y="924402"/>
                </a:lnTo>
                <a:lnTo>
                  <a:pt x="1524740" y="924402"/>
                </a:lnTo>
                <a:lnTo>
                  <a:pt x="1482518" y="924402"/>
                </a:lnTo>
                <a:lnTo>
                  <a:pt x="1460483" y="924402"/>
                </a:lnTo>
                <a:lnTo>
                  <a:pt x="1452454" y="924402"/>
                </a:lnTo>
                <a:lnTo>
                  <a:pt x="1444011" y="924402"/>
                </a:lnTo>
                <a:lnTo>
                  <a:pt x="1436843" y="924402"/>
                </a:lnTo>
                <a:lnTo>
                  <a:pt x="1413947" y="924402"/>
                </a:lnTo>
                <a:lnTo>
                  <a:pt x="1354749" y="924402"/>
                </a:lnTo>
                <a:lnTo>
                  <a:pt x="1332714" y="924402"/>
                </a:lnTo>
                <a:lnTo>
                  <a:pt x="1324685" y="924402"/>
                </a:lnTo>
                <a:lnTo>
                  <a:pt x="1316242" y="924402"/>
                </a:lnTo>
                <a:lnTo>
                  <a:pt x="1312767" y="924402"/>
                </a:lnTo>
                <a:lnTo>
                  <a:pt x="1286178" y="924402"/>
                </a:lnTo>
                <a:lnTo>
                  <a:pt x="1282703" y="924402"/>
                </a:lnTo>
                <a:lnTo>
                  <a:pt x="1243956" y="924402"/>
                </a:lnTo>
                <a:lnTo>
                  <a:pt x="1184998" y="924402"/>
                </a:lnTo>
                <a:lnTo>
                  <a:pt x="1154934" y="924402"/>
                </a:lnTo>
                <a:lnTo>
                  <a:pt x="1139828" y="924402"/>
                </a:lnTo>
                <a:lnTo>
                  <a:pt x="1116187" y="924402"/>
                </a:lnTo>
                <a:lnTo>
                  <a:pt x="1112712" y="924402"/>
                </a:lnTo>
                <a:lnTo>
                  <a:pt x="1057734" y="924402"/>
                </a:lnTo>
                <a:lnTo>
                  <a:pt x="1027669" y="924402"/>
                </a:lnTo>
                <a:lnTo>
                  <a:pt x="1012059" y="924402"/>
                </a:lnTo>
                <a:lnTo>
                  <a:pt x="984943" y="924402"/>
                </a:lnTo>
                <a:lnTo>
                  <a:pt x="929965" y="924402"/>
                </a:lnTo>
                <a:lnTo>
                  <a:pt x="899900" y="924402"/>
                </a:lnTo>
                <a:lnTo>
                  <a:pt x="857678" y="924402"/>
                </a:lnTo>
                <a:lnTo>
                  <a:pt x="819171" y="924402"/>
                </a:lnTo>
                <a:lnTo>
                  <a:pt x="729909" y="924402"/>
                </a:lnTo>
                <a:lnTo>
                  <a:pt x="691402" y="924402"/>
                </a:lnTo>
                <a:lnTo>
                  <a:pt x="687927" y="924402"/>
                </a:lnTo>
                <a:lnTo>
                  <a:pt x="560158" y="924402"/>
                </a:lnTo>
                <a:lnTo>
                  <a:pt x="432894" y="924402"/>
                </a:lnTo>
                <a:lnTo>
                  <a:pt x="305125" y="924402"/>
                </a:lnTo>
                <a:cubicBezTo>
                  <a:pt x="275541" y="924402"/>
                  <a:pt x="238373" y="903151"/>
                  <a:pt x="223202" y="877348"/>
                </a:cubicBezTo>
                <a:cubicBezTo>
                  <a:pt x="10809" y="509257"/>
                  <a:pt x="10809" y="509257"/>
                  <a:pt x="10809" y="509257"/>
                </a:cubicBezTo>
                <a:cubicBezTo>
                  <a:pt x="-3603" y="483452"/>
                  <a:pt x="-3603" y="440951"/>
                  <a:pt x="10809" y="415146"/>
                </a:cubicBezTo>
                <a:cubicBezTo>
                  <a:pt x="223202" y="47054"/>
                  <a:pt x="223202" y="47054"/>
                  <a:pt x="223202" y="47054"/>
                </a:cubicBezTo>
                <a:cubicBezTo>
                  <a:pt x="238373" y="21251"/>
                  <a:pt x="275541" y="0"/>
                  <a:pt x="305125" y="0"/>
                </a:cubicBezTo>
                <a:close/>
              </a:path>
            </a:pathLst>
          </a:custGeom>
          <a:solidFill>
            <a:srgbClr val="FFB850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 rot="16200000">
            <a:off x="3371916" y="2692150"/>
            <a:ext cx="1339898" cy="1511800"/>
            <a:chOff x="8439634" y="3544648"/>
            <a:chExt cx="1611146" cy="1817848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FB85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332969" y="3091308"/>
            <a:ext cx="3073913" cy="744262"/>
            <a:chOff x="4504155" y="3055947"/>
            <a:chExt cx="3073913" cy="744262"/>
          </a:xfrm>
        </p:grpSpPr>
        <p:sp>
          <p:nvSpPr>
            <p:cNvPr id="72" name="文本框 71"/>
            <p:cNvSpPr txBox="1"/>
            <p:nvPr/>
          </p:nvSpPr>
          <p:spPr>
            <a:xfrm>
              <a:off x="4511693" y="3055947"/>
              <a:ext cx="49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02</a:t>
              </a:r>
              <a:endParaRPr lang="zh-CN" altLang="en-US" dirty="0">
                <a:solidFill>
                  <a:prstClr val="white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804635" y="3061932"/>
              <a:ext cx="123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图表研究院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04155" y="3338544"/>
              <a:ext cx="3073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任意多边形 77"/>
          <p:cNvSpPr>
            <a:spLocks/>
          </p:cNvSpPr>
          <p:nvPr/>
        </p:nvSpPr>
        <p:spPr bwMode="auto">
          <a:xfrm>
            <a:off x="3947815" y="4611834"/>
            <a:ext cx="4958220" cy="1190334"/>
          </a:xfrm>
          <a:custGeom>
            <a:avLst/>
            <a:gdLst>
              <a:gd name="connsiteX0" fmla="*/ 352810 w 4452260"/>
              <a:gd name="connsiteY0" fmla="*/ 0 h 1068867"/>
              <a:gd name="connsiteX1" fmla="*/ 636768 w 4452260"/>
              <a:gd name="connsiteY1" fmla="*/ 0 h 1068867"/>
              <a:gd name="connsiteX2" fmla="*/ 647700 w 4452260"/>
              <a:gd name="connsiteY2" fmla="*/ 0 h 1068867"/>
              <a:gd name="connsiteX3" fmla="*/ 724065 w 4452260"/>
              <a:gd name="connsiteY3" fmla="*/ 0 h 1068867"/>
              <a:gd name="connsiteX4" fmla="*/ 782584 w 4452260"/>
              <a:gd name="connsiteY4" fmla="*/ 0 h 1068867"/>
              <a:gd name="connsiteX5" fmla="*/ 799455 w 4452260"/>
              <a:gd name="connsiteY5" fmla="*/ 0 h 1068867"/>
              <a:gd name="connsiteX6" fmla="*/ 809825 w 4452260"/>
              <a:gd name="connsiteY6" fmla="*/ 0 h 1068867"/>
              <a:gd name="connsiteX7" fmla="*/ 818078 w 4452260"/>
              <a:gd name="connsiteY7" fmla="*/ 0 h 1068867"/>
              <a:gd name="connsiteX8" fmla="*/ 843980 w 4452260"/>
              <a:gd name="connsiteY8" fmla="*/ 0 h 1068867"/>
              <a:gd name="connsiteX9" fmla="*/ 931658 w 4452260"/>
              <a:gd name="connsiteY9" fmla="*/ 0 h 1068867"/>
              <a:gd name="connsiteX10" fmla="*/ 961580 w 4452260"/>
              <a:gd name="connsiteY10" fmla="*/ 0 h 1068867"/>
              <a:gd name="connsiteX11" fmla="*/ 1000055 w 4452260"/>
              <a:gd name="connsiteY11" fmla="*/ 0 h 1068867"/>
              <a:gd name="connsiteX12" fmla="*/ 1040537 w 4452260"/>
              <a:gd name="connsiteY12" fmla="*/ 0 h 1068867"/>
              <a:gd name="connsiteX13" fmla="*/ 1051453 w 4452260"/>
              <a:gd name="connsiteY13" fmla="*/ 0 h 1068867"/>
              <a:gd name="connsiteX14" fmla="*/ 1083414 w 4452260"/>
              <a:gd name="connsiteY14" fmla="*/ 0 h 1068867"/>
              <a:gd name="connsiteX15" fmla="*/ 1112969 w 4452260"/>
              <a:gd name="connsiteY15" fmla="*/ 0 h 1068867"/>
              <a:gd name="connsiteX16" fmla="*/ 1138871 w 4452260"/>
              <a:gd name="connsiteY16" fmla="*/ 0 h 1068867"/>
              <a:gd name="connsiteX17" fmla="*/ 1170224 w 4452260"/>
              <a:gd name="connsiteY17" fmla="*/ 0 h 1068867"/>
              <a:gd name="connsiteX18" fmla="*/ 1170711 w 4452260"/>
              <a:gd name="connsiteY18" fmla="*/ 0 h 1068867"/>
              <a:gd name="connsiteX19" fmla="*/ 1202662 w 4452260"/>
              <a:gd name="connsiteY19" fmla="*/ 0 h 1068867"/>
              <a:gd name="connsiteX20" fmla="*/ 1240037 w 4452260"/>
              <a:gd name="connsiteY20" fmla="*/ 0 h 1068867"/>
              <a:gd name="connsiteX21" fmla="*/ 1290626 w 4452260"/>
              <a:gd name="connsiteY21" fmla="*/ 0 h 1068867"/>
              <a:gd name="connsiteX22" fmla="*/ 1324496 w 4452260"/>
              <a:gd name="connsiteY22" fmla="*/ 0 h 1068867"/>
              <a:gd name="connsiteX23" fmla="*/ 1332348 w 4452260"/>
              <a:gd name="connsiteY23" fmla="*/ 0 h 1068867"/>
              <a:gd name="connsiteX24" fmla="*/ 1335428 w 4452260"/>
              <a:gd name="connsiteY24" fmla="*/ 0 h 1068867"/>
              <a:gd name="connsiteX25" fmla="*/ 1411793 w 4452260"/>
              <a:gd name="connsiteY25" fmla="*/ 0 h 1068867"/>
              <a:gd name="connsiteX26" fmla="*/ 1454182 w 4452260"/>
              <a:gd name="connsiteY26" fmla="*/ 0 h 1068867"/>
              <a:gd name="connsiteX27" fmla="*/ 1470312 w 4452260"/>
              <a:gd name="connsiteY27" fmla="*/ 0 h 1068867"/>
              <a:gd name="connsiteX28" fmla="*/ 1487183 w 4452260"/>
              <a:gd name="connsiteY28" fmla="*/ 0 h 1068867"/>
              <a:gd name="connsiteX29" fmla="*/ 1497552 w 4452260"/>
              <a:gd name="connsiteY29" fmla="*/ 0 h 1068867"/>
              <a:gd name="connsiteX30" fmla="*/ 1505806 w 4452260"/>
              <a:gd name="connsiteY30" fmla="*/ 0 h 1068867"/>
              <a:gd name="connsiteX31" fmla="*/ 1528471 w 4452260"/>
              <a:gd name="connsiteY31" fmla="*/ 0 h 1068867"/>
              <a:gd name="connsiteX32" fmla="*/ 1531708 w 4452260"/>
              <a:gd name="connsiteY32" fmla="*/ 0 h 1068867"/>
              <a:gd name="connsiteX33" fmla="*/ 1540992 w 4452260"/>
              <a:gd name="connsiteY33" fmla="*/ 0 h 1068867"/>
              <a:gd name="connsiteX34" fmla="*/ 1541479 w 4452260"/>
              <a:gd name="connsiteY34" fmla="*/ 0 h 1068867"/>
              <a:gd name="connsiteX35" fmla="*/ 1599998 w 4452260"/>
              <a:gd name="connsiteY35" fmla="*/ 0 h 1068867"/>
              <a:gd name="connsiteX36" fmla="*/ 1619386 w 4452260"/>
              <a:gd name="connsiteY36" fmla="*/ 0 h 1068867"/>
              <a:gd name="connsiteX37" fmla="*/ 1635492 w 4452260"/>
              <a:gd name="connsiteY37" fmla="*/ 0 h 1068867"/>
              <a:gd name="connsiteX38" fmla="*/ 1649308 w 4452260"/>
              <a:gd name="connsiteY38" fmla="*/ 0 h 1068867"/>
              <a:gd name="connsiteX39" fmla="*/ 1653720 w 4452260"/>
              <a:gd name="connsiteY39" fmla="*/ 0 h 1068867"/>
              <a:gd name="connsiteX40" fmla="*/ 1661394 w 4452260"/>
              <a:gd name="connsiteY40" fmla="*/ 0 h 1068867"/>
              <a:gd name="connsiteX41" fmla="*/ 1687782 w 4452260"/>
              <a:gd name="connsiteY41" fmla="*/ 0 h 1068867"/>
              <a:gd name="connsiteX42" fmla="*/ 1703116 w 4452260"/>
              <a:gd name="connsiteY42" fmla="*/ 0 h 1068867"/>
              <a:gd name="connsiteX43" fmla="*/ 1739181 w 4452260"/>
              <a:gd name="connsiteY43" fmla="*/ 0 h 1068867"/>
              <a:gd name="connsiteX44" fmla="*/ 1771141 w 4452260"/>
              <a:gd name="connsiteY44" fmla="*/ 0 h 1068867"/>
              <a:gd name="connsiteX45" fmla="*/ 1800697 w 4452260"/>
              <a:gd name="connsiteY45" fmla="*/ 0 h 1068867"/>
              <a:gd name="connsiteX46" fmla="*/ 1811727 w 4452260"/>
              <a:gd name="connsiteY46" fmla="*/ 0 h 1068867"/>
              <a:gd name="connsiteX47" fmla="*/ 1823361 w 4452260"/>
              <a:gd name="connsiteY47" fmla="*/ 0 h 1068867"/>
              <a:gd name="connsiteX48" fmla="*/ 1826599 w 4452260"/>
              <a:gd name="connsiteY48" fmla="*/ 0 h 1068867"/>
              <a:gd name="connsiteX49" fmla="*/ 1857951 w 4452260"/>
              <a:gd name="connsiteY49" fmla="*/ 0 h 1068867"/>
              <a:gd name="connsiteX50" fmla="*/ 1858439 w 4452260"/>
              <a:gd name="connsiteY50" fmla="*/ 0 h 1068867"/>
              <a:gd name="connsiteX51" fmla="*/ 1859676 w 4452260"/>
              <a:gd name="connsiteY51" fmla="*/ 0 h 1068867"/>
              <a:gd name="connsiteX52" fmla="*/ 1893346 w 4452260"/>
              <a:gd name="connsiteY52" fmla="*/ 0 h 1068867"/>
              <a:gd name="connsiteX53" fmla="*/ 1927765 w 4452260"/>
              <a:gd name="connsiteY53" fmla="*/ 0 h 1068867"/>
              <a:gd name="connsiteX54" fmla="*/ 1963365 w 4452260"/>
              <a:gd name="connsiteY54" fmla="*/ 0 h 1068867"/>
              <a:gd name="connsiteX55" fmla="*/ 1978354 w 4452260"/>
              <a:gd name="connsiteY55" fmla="*/ 0 h 1068867"/>
              <a:gd name="connsiteX56" fmla="*/ 1991032 w 4452260"/>
              <a:gd name="connsiteY56" fmla="*/ 0 h 1068867"/>
              <a:gd name="connsiteX57" fmla="*/ 2020076 w 4452260"/>
              <a:gd name="connsiteY57" fmla="*/ 0 h 1068867"/>
              <a:gd name="connsiteX58" fmla="*/ 2021800 w 4452260"/>
              <a:gd name="connsiteY58" fmla="*/ 0 h 1068867"/>
              <a:gd name="connsiteX59" fmla="*/ 2027021 w 4452260"/>
              <a:gd name="connsiteY59" fmla="*/ 0 h 1068867"/>
              <a:gd name="connsiteX60" fmla="*/ 2032162 w 4452260"/>
              <a:gd name="connsiteY60" fmla="*/ 0 h 1068867"/>
              <a:gd name="connsiteX61" fmla="*/ 2141909 w 4452260"/>
              <a:gd name="connsiteY61" fmla="*/ 0 h 1068867"/>
              <a:gd name="connsiteX62" fmla="*/ 2143633 w 4452260"/>
              <a:gd name="connsiteY62" fmla="*/ 0 h 1068867"/>
              <a:gd name="connsiteX63" fmla="*/ 2178359 w 4452260"/>
              <a:gd name="connsiteY63" fmla="*/ 0 h 1068867"/>
              <a:gd name="connsiteX64" fmla="*/ 2228719 w 4452260"/>
              <a:gd name="connsiteY64" fmla="*/ 0 h 1068867"/>
              <a:gd name="connsiteX65" fmla="*/ 2229207 w 4452260"/>
              <a:gd name="connsiteY65" fmla="*/ 0 h 1068867"/>
              <a:gd name="connsiteX66" fmla="*/ 2230931 w 4452260"/>
              <a:gd name="connsiteY66" fmla="*/ 0 h 1068867"/>
              <a:gd name="connsiteX67" fmla="*/ 2287725 w 4452260"/>
              <a:gd name="connsiteY67" fmla="*/ 0 h 1068867"/>
              <a:gd name="connsiteX68" fmla="*/ 2289450 w 4452260"/>
              <a:gd name="connsiteY68" fmla="*/ 0 h 1068867"/>
              <a:gd name="connsiteX69" fmla="*/ 2323220 w 4452260"/>
              <a:gd name="connsiteY69" fmla="*/ 0 h 1068867"/>
              <a:gd name="connsiteX70" fmla="*/ 2324944 w 4452260"/>
              <a:gd name="connsiteY70" fmla="*/ 0 h 1068867"/>
              <a:gd name="connsiteX71" fmla="*/ 2340483 w 4452260"/>
              <a:gd name="connsiteY71" fmla="*/ 0 h 1068867"/>
              <a:gd name="connsiteX72" fmla="*/ 2341447 w 4452260"/>
              <a:gd name="connsiteY72" fmla="*/ 0 h 1068867"/>
              <a:gd name="connsiteX73" fmla="*/ 2343172 w 4452260"/>
              <a:gd name="connsiteY73" fmla="*/ 0 h 1068867"/>
              <a:gd name="connsiteX74" fmla="*/ 2349122 w 4452260"/>
              <a:gd name="connsiteY74" fmla="*/ 0 h 1068867"/>
              <a:gd name="connsiteX75" fmla="*/ 2350846 w 4452260"/>
              <a:gd name="connsiteY75" fmla="*/ 0 h 1068867"/>
              <a:gd name="connsiteX76" fmla="*/ 2390844 w 4452260"/>
              <a:gd name="connsiteY76" fmla="*/ 0 h 1068867"/>
              <a:gd name="connsiteX77" fmla="*/ 2462317 w 4452260"/>
              <a:gd name="connsiteY77" fmla="*/ 0 h 1068867"/>
              <a:gd name="connsiteX78" fmla="*/ 2499455 w 4452260"/>
              <a:gd name="connsiteY78" fmla="*/ 0 h 1068867"/>
              <a:gd name="connsiteX79" fmla="*/ 2530713 w 4452260"/>
              <a:gd name="connsiteY79" fmla="*/ 0 h 1068867"/>
              <a:gd name="connsiteX80" fmla="*/ 2547403 w 4452260"/>
              <a:gd name="connsiteY80" fmla="*/ 0 h 1068867"/>
              <a:gd name="connsiteX81" fmla="*/ 2549127 w 4452260"/>
              <a:gd name="connsiteY81" fmla="*/ 0 h 1068867"/>
              <a:gd name="connsiteX82" fmla="*/ 2581074 w 4452260"/>
              <a:gd name="connsiteY82" fmla="*/ 0 h 1068867"/>
              <a:gd name="connsiteX83" fmla="*/ 2582112 w 4452260"/>
              <a:gd name="connsiteY83" fmla="*/ 0 h 1068867"/>
              <a:gd name="connsiteX84" fmla="*/ 2669530 w 4452260"/>
              <a:gd name="connsiteY84" fmla="*/ 0 h 1068867"/>
              <a:gd name="connsiteX85" fmla="*/ 2678759 w 4452260"/>
              <a:gd name="connsiteY85" fmla="*/ 0 h 1068867"/>
              <a:gd name="connsiteX86" fmla="*/ 2709527 w 4452260"/>
              <a:gd name="connsiteY86" fmla="*/ 0 h 1068867"/>
              <a:gd name="connsiteX87" fmla="*/ 2711252 w 4452260"/>
              <a:gd name="connsiteY87" fmla="*/ 0 h 1068867"/>
              <a:gd name="connsiteX88" fmla="*/ 2714748 w 4452260"/>
              <a:gd name="connsiteY88" fmla="*/ 0 h 1068867"/>
              <a:gd name="connsiteX89" fmla="*/ 2719890 w 4452260"/>
              <a:gd name="connsiteY89" fmla="*/ 0 h 1068867"/>
              <a:gd name="connsiteX90" fmla="*/ 2831360 w 4452260"/>
              <a:gd name="connsiteY90" fmla="*/ 0 h 1068867"/>
              <a:gd name="connsiteX91" fmla="*/ 2833086 w 4452260"/>
              <a:gd name="connsiteY91" fmla="*/ 0 h 1068867"/>
              <a:gd name="connsiteX92" fmla="*/ 2866087 w 4452260"/>
              <a:gd name="connsiteY92" fmla="*/ 0 h 1068867"/>
              <a:gd name="connsiteX93" fmla="*/ 2918659 w 4452260"/>
              <a:gd name="connsiteY93" fmla="*/ 0 h 1068867"/>
              <a:gd name="connsiteX94" fmla="*/ 2919896 w 4452260"/>
              <a:gd name="connsiteY94" fmla="*/ 0 h 1068867"/>
              <a:gd name="connsiteX95" fmla="*/ 2920383 w 4452260"/>
              <a:gd name="connsiteY95" fmla="*/ 0 h 1068867"/>
              <a:gd name="connsiteX96" fmla="*/ 2977177 w 4452260"/>
              <a:gd name="connsiteY96" fmla="*/ 0 h 1068867"/>
              <a:gd name="connsiteX97" fmla="*/ 2978902 w 4452260"/>
              <a:gd name="connsiteY97" fmla="*/ 0 h 1068867"/>
              <a:gd name="connsiteX98" fmla="*/ 3012671 w 4452260"/>
              <a:gd name="connsiteY98" fmla="*/ 0 h 1068867"/>
              <a:gd name="connsiteX99" fmla="*/ 3014397 w 4452260"/>
              <a:gd name="connsiteY99" fmla="*/ 0 h 1068867"/>
              <a:gd name="connsiteX100" fmla="*/ 3028211 w 4452260"/>
              <a:gd name="connsiteY100" fmla="*/ 0 h 1068867"/>
              <a:gd name="connsiteX101" fmla="*/ 3030899 w 4452260"/>
              <a:gd name="connsiteY101" fmla="*/ 0 h 1068867"/>
              <a:gd name="connsiteX102" fmla="*/ 3032624 w 4452260"/>
              <a:gd name="connsiteY102" fmla="*/ 0 h 1068867"/>
              <a:gd name="connsiteX103" fmla="*/ 3038573 w 4452260"/>
              <a:gd name="connsiteY103" fmla="*/ 0 h 1068867"/>
              <a:gd name="connsiteX104" fmla="*/ 3040298 w 4452260"/>
              <a:gd name="connsiteY104" fmla="*/ 0 h 1068867"/>
              <a:gd name="connsiteX105" fmla="*/ 3082021 w 4452260"/>
              <a:gd name="connsiteY105" fmla="*/ 0 h 1068867"/>
              <a:gd name="connsiteX106" fmla="*/ 3150044 w 4452260"/>
              <a:gd name="connsiteY106" fmla="*/ 0 h 1068867"/>
              <a:gd name="connsiteX107" fmla="*/ 3218441 w 4452260"/>
              <a:gd name="connsiteY107" fmla="*/ 0 h 1068867"/>
              <a:gd name="connsiteX108" fmla="*/ 3236855 w 4452260"/>
              <a:gd name="connsiteY108" fmla="*/ 0 h 1068867"/>
              <a:gd name="connsiteX109" fmla="*/ 3269839 w 4452260"/>
              <a:gd name="connsiteY109" fmla="*/ 0 h 1068867"/>
              <a:gd name="connsiteX110" fmla="*/ 3272250 w 4452260"/>
              <a:gd name="connsiteY110" fmla="*/ 0 h 1068867"/>
              <a:gd name="connsiteX111" fmla="*/ 3320378 w 4452260"/>
              <a:gd name="connsiteY111" fmla="*/ 0 h 1068867"/>
              <a:gd name="connsiteX112" fmla="*/ 3346330 w 4452260"/>
              <a:gd name="connsiteY112" fmla="*/ 0 h 1068867"/>
              <a:gd name="connsiteX113" fmla="*/ 3357257 w 4452260"/>
              <a:gd name="connsiteY113" fmla="*/ 0 h 1068867"/>
              <a:gd name="connsiteX114" fmla="*/ 3369936 w 4452260"/>
              <a:gd name="connsiteY114" fmla="*/ 0 h 1068867"/>
              <a:gd name="connsiteX115" fmla="*/ 3398980 w 4452260"/>
              <a:gd name="connsiteY115" fmla="*/ 0 h 1068867"/>
              <a:gd name="connsiteX116" fmla="*/ 3405925 w 4452260"/>
              <a:gd name="connsiteY116" fmla="*/ 0 h 1068867"/>
              <a:gd name="connsiteX117" fmla="*/ 3411066 w 4452260"/>
              <a:gd name="connsiteY117" fmla="*/ 0 h 1068867"/>
              <a:gd name="connsiteX118" fmla="*/ 3520813 w 4452260"/>
              <a:gd name="connsiteY118" fmla="*/ 0 h 1068867"/>
              <a:gd name="connsiteX119" fmla="*/ 3607623 w 4452260"/>
              <a:gd name="connsiteY119" fmla="*/ 0 h 1068867"/>
              <a:gd name="connsiteX120" fmla="*/ 3608111 w 4452260"/>
              <a:gd name="connsiteY120" fmla="*/ 0 h 1068867"/>
              <a:gd name="connsiteX121" fmla="*/ 3666629 w 4452260"/>
              <a:gd name="connsiteY121" fmla="*/ 0 h 1068867"/>
              <a:gd name="connsiteX122" fmla="*/ 3702124 w 4452260"/>
              <a:gd name="connsiteY122" fmla="*/ 0 h 1068867"/>
              <a:gd name="connsiteX123" fmla="*/ 3720351 w 4452260"/>
              <a:gd name="connsiteY123" fmla="*/ 0 h 1068867"/>
              <a:gd name="connsiteX124" fmla="*/ 3728025 w 4452260"/>
              <a:gd name="connsiteY124" fmla="*/ 0 h 1068867"/>
              <a:gd name="connsiteX125" fmla="*/ 3769748 w 4452260"/>
              <a:gd name="connsiteY125" fmla="*/ 0 h 1068867"/>
              <a:gd name="connsiteX126" fmla="*/ 4098793 w 4452260"/>
              <a:gd name="connsiteY126" fmla="*/ 0 h 1068867"/>
              <a:gd name="connsiteX127" fmla="*/ 4193519 w 4452260"/>
              <a:gd name="connsiteY127" fmla="*/ 54408 h 1068867"/>
              <a:gd name="connsiteX128" fmla="*/ 4439104 w 4452260"/>
              <a:gd name="connsiteY128" fmla="*/ 480025 h 1068867"/>
              <a:gd name="connsiteX129" fmla="*/ 4439104 w 4452260"/>
              <a:gd name="connsiteY129" fmla="*/ 588843 h 1068867"/>
              <a:gd name="connsiteX130" fmla="*/ 4193519 w 4452260"/>
              <a:gd name="connsiteY130" fmla="*/ 1014459 h 1068867"/>
              <a:gd name="connsiteX131" fmla="*/ 4098793 w 4452260"/>
              <a:gd name="connsiteY131" fmla="*/ 1068867 h 1068867"/>
              <a:gd name="connsiteX132" fmla="*/ 3728025 w 4452260"/>
              <a:gd name="connsiteY132" fmla="*/ 1068867 h 1068867"/>
              <a:gd name="connsiteX133" fmla="*/ 3607623 w 4452260"/>
              <a:gd name="connsiteY133" fmla="*/ 1068867 h 1068867"/>
              <a:gd name="connsiteX134" fmla="*/ 3411066 w 4452260"/>
              <a:gd name="connsiteY134" fmla="*/ 1068867 h 1068867"/>
              <a:gd name="connsiteX135" fmla="*/ 3357257 w 4452260"/>
              <a:gd name="connsiteY135" fmla="*/ 1068867 h 1068867"/>
              <a:gd name="connsiteX136" fmla="*/ 3236855 w 4452260"/>
              <a:gd name="connsiteY136" fmla="*/ 1068867 h 1068867"/>
              <a:gd name="connsiteX137" fmla="*/ 3040298 w 4452260"/>
              <a:gd name="connsiteY137" fmla="*/ 1068867 h 1068867"/>
              <a:gd name="connsiteX138" fmla="*/ 3038573 w 4452260"/>
              <a:gd name="connsiteY138" fmla="*/ 1068867 h 1068867"/>
              <a:gd name="connsiteX139" fmla="*/ 2919896 w 4452260"/>
              <a:gd name="connsiteY139" fmla="*/ 1068867 h 1068867"/>
              <a:gd name="connsiteX140" fmla="*/ 2866087 w 4452260"/>
              <a:gd name="connsiteY140" fmla="*/ 1068867 h 1068867"/>
              <a:gd name="connsiteX141" fmla="*/ 2719890 w 4452260"/>
              <a:gd name="connsiteY141" fmla="*/ 1068867 h 1068867"/>
              <a:gd name="connsiteX142" fmla="*/ 2669530 w 4452260"/>
              <a:gd name="connsiteY142" fmla="*/ 1068867 h 1068867"/>
              <a:gd name="connsiteX143" fmla="*/ 2549127 w 4452260"/>
              <a:gd name="connsiteY143" fmla="*/ 1068867 h 1068867"/>
              <a:gd name="connsiteX144" fmla="*/ 2547403 w 4452260"/>
              <a:gd name="connsiteY144" fmla="*/ 1068867 h 1068867"/>
              <a:gd name="connsiteX145" fmla="*/ 2350846 w 4452260"/>
              <a:gd name="connsiteY145" fmla="*/ 1068867 h 1068867"/>
              <a:gd name="connsiteX146" fmla="*/ 2349122 w 4452260"/>
              <a:gd name="connsiteY146" fmla="*/ 1068867 h 1068867"/>
              <a:gd name="connsiteX147" fmla="*/ 2228719 w 4452260"/>
              <a:gd name="connsiteY147" fmla="*/ 1068867 h 1068867"/>
              <a:gd name="connsiteX148" fmla="*/ 2178359 w 4452260"/>
              <a:gd name="connsiteY148" fmla="*/ 1068867 h 1068867"/>
              <a:gd name="connsiteX149" fmla="*/ 2032162 w 4452260"/>
              <a:gd name="connsiteY149" fmla="*/ 1068867 h 1068867"/>
              <a:gd name="connsiteX150" fmla="*/ 1978354 w 4452260"/>
              <a:gd name="connsiteY150" fmla="*/ 1068867 h 1068867"/>
              <a:gd name="connsiteX151" fmla="*/ 1859676 w 4452260"/>
              <a:gd name="connsiteY151" fmla="*/ 1068867 h 1068867"/>
              <a:gd name="connsiteX152" fmla="*/ 1857951 w 4452260"/>
              <a:gd name="connsiteY152" fmla="*/ 1068867 h 1068867"/>
              <a:gd name="connsiteX153" fmla="*/ 1826599 w 4452260"/>
              <a:gd name="connsiteY153" fmla="*/ 1068867 h 1068867"/>
              <a:gd name="connsiteX154" fmla="*/ 1661394 w 4452260"/>
              <a:gd name="connsiteY154" fmla="*/ 1068867 h 1068867"/>
              <a:gd name="connsiteX155" fmla="*/ 1540992 w 4452260"/>
              <a:gd name="connsiteY155" fmla="*/ 1068867 h 1068867"/>
              <a:gd name="connsiteX156" fmla="*/ 1531708 w 4452260"/>
              <a:gd name="connsiteY156" fmla="*/ 1068867 h 1068867"/>
              <a:gd name="connsiteX157" fmla="*/ 1487183 w 4452260"/>
              <a:gd name="connsiteY157" fmla="*/ 1068867 h 1068867"/>
              <a:gd name="connsiteX158" fmla="*/ 1335428 w 4452260"/>
              <a:gd name="connsiteY158" fmla="*/ 1068867 h 1068867"/>
              <a:gd name="connsiteX159" fmla="*/ 1290626 w 4452260"/>
              <a:gd name="connsiteY159" fmla="*/ 1068867 h 1068867"/>
              <a:gd name="connsiteX160" fmla="*/ 1170224 w 4452260"/>
              <a:gd name="connsiteY160" fmla="*/ 1068867 h 1068867"/>
              <a:gd name="connsiteX161" fmla="*/ 1138871 w 4452260"/>
              <a:gd name="connsiteY161" fmla="*/ 1068867 h 1068867"/>
              <a:gd name="connsiteX162" fmla="*/ 1040537 w 4452260"/>
              <a:gd name="connsiteY162" fmla="*/ 1068867 h 1068867"/>
              <a:gd name="connsiteX163" fmla="*/ 843980 w 4452260"/>
              <a:gd name="connsiteY163" fmla="*/ 1068867 h 1068867"/>
              <a:gd name="connsiteX164" fmla="*/ 799455 w 4452260"/>
              <a:gd name="connsiteY164" fmla="*/ 1068867 h 1068867"/>
              <a:gd name="connsiteX165" fmla="*/ 647700 w 4452260"/>
              <a:gd name="connsiteY165" fmla="*/ 1068867 h 1068867"/>
              <a:gd name="connsiteX166" fmla="*/ 352810 w 4452260"/>
              <a:gd name="connsiteY166" fmla="*/ 1068867 h 1068867"/>
              <a:gd name="connsiteX167" fmla="*/ 258084 w 4452260"/>
              <a:gd name="connsiteY167" fmla="*/ 1014459 h 1068867"/>
              <a:gd name="connsiteX168" fmla="*/ 12498 w 4452260"/>
              <a:gd name="connsiteY168" fmla="*/ 588843 h 1068867"/>
              <a:gd name="connsiteX169" fmla="*/ 12498 w 4452260"/>
              <a:gd name="connsiteY169" fmla="*/ 480025 h 1068867"/>
              <a:gd name="connsiteX170" fmla="*/ 258084 w 4452260"/>
              <a:gd name="connsiteY170" fmla="*/ 54408 h 1068867"/>
              <a:gd name="connsiteX171" fmla="*/ 352810 w 4452260"/>
              <a:gd name="connsiteY171" fmla="*/ 0 h 106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452260" h="1068867">
                <a:moveTo>
                  <a:pt x="352810" y="0"/>
                </a:moveTo>
                <a:cubicBezTo>
                  <a:pt x="475602" y="0"/>
                  <a:pt x="567696" y="0"/>
                  <a:pt x="636768" y="0"/>
                </a:cubicBezTo>
                <a:lnTo>
                  <a:pt x="647700" y="0"/>
                </a:lnTo>
                <a:lnTo>
                  <a:pt x="724065" y="0"/>
                </a:lnTo>
                <a:cubicBezTo>
                  <a:pt x="748048" y="0"/>
                  <a:pt x="767235" y="0"/>
                  <a:pt x="782584" y="0"/>
                </a:cubicBezTo>
                <a:lnTo>
                  <a:pt x="799455" y="0"/>
                </a:lnTo>
                <a:lnTo>
                  <a:pt x="809825" y="0"/>
                </a:lnTo>
                <a:lnTo>
                  <a:pt x="818078" y="0"/>
                </a:lnTo>
                <a:cubicBezTo>
                  <a:pt x="843980" y="0"/>
                  <a:pt x="843980" y="0"/>
                  <a:pt x="843980" y="0"/>
                </a:cubicBezTo>
                <a:lnTo>
                  <a:pt x="931658" y="0"/>
                </a:lnTo>
                <a:lnTo>
                  <a:pt x="961580" y="0"/>
                </a:lnTo>
                <a:lnTo>
                  <a:pt x="1000055" y="0"/>
                </a:lnTo>
                <a:lnTo>
                  <a:pt x="1040537" y="0"/>
                </a:lnTo>
                <a:lnTo>
                  <a:pt x="1051453" y="0"/>
                </a:lnTo>
                <a:lnTo>
                  <a:pt x="1083414" y="0"/>
                </a:lnTo>
                <a:lnTo>
                  <a:pt x="1112969" y="0"/>
                </a:lnTo>
                <a:cubicBezTo>
                  <a:pt x="1138871" y="0"/>
                  <a:pt x="1138871" y="0"/>
                  <a:pt x="1138871" y="0"/>
                </a:cubicBezTo>
                <a:lnTo>
                  <a:pt x="1170224" y="0"/>
                </a:lnTo>
                <a:lnTo>
                  <a:pt x="1170711" y="0"/>
                </a:lnTo>
                <a:lnTo>
                  <a:pt x="1202662" y="0"/>
                </a:lnTo>
                <a:lnTo>
                  <a:pt x="1240037" y="0"/>
                </a:lnTo>
                <a:cubicBezTo>
                  <a:pt x="1290626" y="0"/>
                  <a:pt x="1290626" y="0"/>
                  <a:pt x="1290626" y="0"/>
                </a:cubicBezTo>
                <a:lnTo>
                  <a:pt x="1324496" y="0"/>
                </a:lnTo>
                <a:lnTo>
                  <a:pt x="1332348" y="0"/>
                </a:lnTo>
                <a:lnTo>
                  <a:pt x="1335428" y="0"/>
                </a:lnTo>
                <a:lnTo>
                  <a:pt x="1411793" y="0"/>
                </a:lnTo>
                <a:lnTo>
                  <a:pt x="1454182" y="0"/>
                </a:lnTo>
                <a:lnTo>
                  <a:pt x="1470312" y="0"/>
                </a:lnTo>
                <a:lnTo>
                  <a:pt x="1487183" y="0"/>
                </a:lnTo>
                <a:lnTo>
                  <a:pt x="1497552" y="0"/>
                </a:lnTo>
                <a:lnTo>
                  <a:pt x="1505806" y="0"/>
                </a:lnTo>
                <a:lnTo>
                  <a:pt x="1528471" y="0"/>
                </a:lnTo>
                <a:lnTo>
                  <a:pt x="1531708" y="0"/>
                </a:lnTo>
                <a:lnTo>
                  <a:pt x="1540992" y="0"/>
                </a:lnTo>
                <a:lnTo>
                  <a:pt x="1541479" y="0"/>
                </a:lnTo>
                <a:lnTo>
                  <a:pt x="1599998" y="0"/>
                </a:lnTo>
                <a:lnTo>
                  <a:pt x="1619386" y="0"/>
                </a:lnTo>
                <a:lnTo>
                  <a:pt x="1635492" y="0"/>
                </a:lnTo>
                <a:lnTo>
                  <a:pt x="1649308" y="0"/>
                </a:lnTo>
                <a:lnTo>
                  <a:pt x="1653720" y="0"/>
                </a:lnTo>
                <a:lnTo>
                  <a:pt x="1661394" y="0"/>
                </a:lnTo>
                <a:lnTo>
                  <a:pt x="1687782" y="0"/>
                </a:lnTo>
                <a:lnTo>
                  <a:pt x="1703116" y="0"/>
                </a:lnTo>
                <a:lnTo>
                  <a:pt x="1739181" y="0"/>
                </a:lnTo>
                <a:lnTo>
                  <a:pt x="1771141" y="0"/>
                </a:lnTo>
                <a:lnTo>
                  <a:pt x="1800697" y="0"/>
                </a:lnTo>
                <a:lnTo>
                  <a:pt x="1811727" y="0"/>
                </a:lnTo>
                <a:lnTo>
                  <a:pt x="1823361" y="0"/>
                </a:lnTo>
                <a:lnTo>
                  <a:pt x="1826599" y="0"/>
                </a:lnTo>
                <a:lnTo>
                  <a:pt x="1857951" y="0"/>
                </a:lnTo>
                <a:lnTo>
                  <a:pt x="1858439" y="0"/>
                </a:lnTo>
                <a:lnTo>
                  <a:pt x="1859676" y="0"/>
                </a:lnTo>
                <a:lnTo>
                  <a:pt x="1893346" y="0"/>
                </a:lnTo>
                <a:lnTo>
                  <a:pt x="1927765" y="0"/>
                </a:lnTo>
                <a:lnTo>
                  <a:pt x="1963365" y="0"/>
                </a:lnTo>
                <a:lnTo>
                  <a:pt x="1978354" y="0"/>
                </a:lnTo>
                <a:lnTo>
                  <a:pt x="1991032" y="0"/>
                </a:lnTo>
                <a:lnTo>
                  <a:pt x="2020076" y="0"/>
                </a:lnTo>
                <a:lnTo>
                  <a:pt x="2021800" y="0"/>
                </a:lnTo>
                <a:lnTo>
                  <a:pt x="2027021" y="0"/>
                </a:lnTo>
                <a:cubicBezTo>
                  <a:pt x="2032162" y="0"/>
                  <a:pt x="2032162" y="0"/>
                  <a:pt x="2032162" y="0"/>
                </a:cubicBezTo>
                <a:lnTo>
                  <a:pt x="2141909" y="0"/>
                </a:lnTo>
                <a:lnTo>
                  <a:pt x="2143633" y="0"/>
                </a:lnTo>
                <a:lnTo>
                  <a:pt x="2178359" y="0"/>
                </a:lnTo>
                <a:lnTo>
                  <a:pt x="2228719" y="0"/>
                </a:lnTo>
                <a:lnTo>
                  <a:pt x="2229207" y="0"/>
                </a:lnTo>
                <a:lnTo>
                  <a:pt x="2230931" y="0"/>
                </a:lnTo>
                <a:lnTo>
                  <a:pt x="2287725" y="0"/>
                </a:lnTo>
                <a:lnTo>
                  <a:pt x="2289450" y="0"/>
                </a:lnTo>
                <a:lnTo>
                  <a:pt x="2323220" y="0"/>
                </a:lnTo>
                <a:lnTo>
                  <a:pt x="2324944" y="0"/>
                </a:lnTo>
                <a:lnTo>
                  <a:pt x="2340483" y="0"/>
                </a:lnTo>
                <a:lnTo>
                  <a:pt x="2341447" y="0"/>
                </a:lnTo>
                <a:lnTo>
                  <a:pt x="2343172" y="0"/>
                </a:lnTo>
                <a:lnTo>
                  <a:pt x="2349122" y="0"/>
                </a:lnTo>
                <a:lnTo>
                  <a:pt x="2350846" y="0"/>
                </a:lnTo>
                <a:lnTo>
                  <a:pt x="2390844" y="0"/>
                </a:lnTo>
                <a:lnTo>
                  <a:pt x="2462317" y="0"/>
                </a:lnTo>
                <a:lnTo>
                  <a:pt x="2499455" y="0"/>
                </a:lnTo>
                <a:lnTo>
                  <a:pt x="2530713" y="0"/>
                </a:lnTo>
                <a:lnTo>
                  <a:pt x="2547403" y="0"/>
                </a:lnTo>
                <a:lnTo>
                  <a:pt x="2549127" y="0"/>
                </a:lnTo>
                <a:lnTo>
                  <a:pt x="2581074" y="0"/>
                </a:lnTo>
                <a:lnTo>
                  <a:pt x="2582112" y="0"/>
                </a:lnTo>
                <a:cubicBezTo>
                  <a:pt x="2669530" y="0"/>
                  <a:pt x="2669530" y="0"/>
                  <a:pt x="2669530" y="0"/>
                </a:cubicBezTo>
                <a:lnTo>
                  <a:pt x="2678759" y="0"/>
                </a:lnTo>
                <a:lnTo>
                  <a:pt x="2709527" y="0"/>
                </a:lnTo>
                <a:lnTo>
                  <a:pt x="2711252" y="0"/>
                </a:lnTo>
                <a:lnTo>
                  <a:pt x="2714748" y="0"/>
                </a:lnTo>
                <a:lnTo>
                  <a:pt x="2719890" y="0"/>
                </a:lnTo>
                <a:lnTo>
                  <a:pt x="2831360" y="0"/>
                </a:lnTo>
                <a:lnTo>
                  <a:pt x="2833086" y="0"/>
                </a:lnTo>
                <a:lnTo>
                  <a:pt x="2866087" y="0"/>
                </a:lnTo>
                <a:lnTo>
                  <a:pt x="2918659" y="0"/>
                </a:lnTo>
                <a:lnTo>
                  <a:pt x="2919896" y="0"/>
                </a:lnTo>
                <a:lnTo>
                  <a:pt x="2920383" y="0"/>
                </a:lnTo>
                <a:lnTo>
                  <a:pt x="2977177" y="0"/>
                </a:lnTo>
                <a:lnTo>
                  <a:pt x="2978902" y="0"/>
                </a:lnTo>
                <a:lnTo>
                  <a:pt x="3012671" y="0"/>
                </a:lnTo>
                <a:lnTo>
                  <a:pt x="3014397" y="0"/>
                </a:lnTo>
                <a:lnTo>
                  <a:pt x="3028211" y="0"/>
                </a:lnTo>
                <a:lnTo>
                  <a:pt x="3030899" y="0"/>
                </a:lnTo>
                <a:lnTo>
                  <a:pt x="3032624" y="0"/>
                </a:lnTo>
                <a:lnTo>
                  <a:pt x="3038573" y="0"/>
                </a:lnTo>
                <a:lnTo>
                  <a:pt x="3040298" y="0"/>
                </a:lnTo>
                <a:lnTo>
                  <a:pt x="3082021" y="0"/>
                </a:lnTo>
                <a:lnTo>
                  <a:pt x="3150044" y="0"/>
                </a:lnTo>
                <a:lnTo>
                  <a:pt x="3218441" y="0"/>
                </a:lnTo>
                <a:lnTo>
                  <a:pt x="3236855" y="0"/>
                </a:lnTo>
                <a:lnTo>
                  <a:pt x="3269839" y="0"/>
                </a:lnTo>
                <a:lnTo>
                  <a:pt x="3272250" y="0"/>
                </a:lnTo>
                <a:lnTo>
                  <a:pt x="3320378" y="0"/>
                </a:lnTo>
                <a:lnTo>
                  <a:pt x="3346330" y="0"/>
                </a:lnTo>
                <a:lnTo>
                  <a:pt x="3357257" y="0"/>
                </a:lnTo>
                <a:lnTo>
                  <a:pt x="3369936" y="0"/>
                </a:lnTo>
                <a:lnTo>
                  <a:pt x="3398980" y="0"/>
                </a:lnTo>
                <a:lnTo>
                  <a:pt x="3405925" y="0"/>
                </a:lnTo>
                <a:cubicBezTo>
                  <a:pt x="3411066" y="0"/>
                  <a:pt x="3411066" y="0"/>
                  <a:pt x="3411066" y="0"/>
                </a:cubicBezTo>
                <a:lnTo>
                  <a:pt x="3520813" y="0"/>
                </a:lnTo>
                <a:lnTo>
                  <a:pt x="3607623" y="0"/>
                </a:lnTo>
                <a:lnTo>
                  <a:pt x="3608111" y="0"/>
                </a:lnTo>
                <a:lnTo>
                  <a:pt x="3666629" y="0"/>
                </a:lnTo>
                <a:lnTo>
                  <a:pt x="3702124" y="0"/>
                </a:lnTo>
                <a:lnTo>
                  <a:pt x="3720351" y="0"/>
                </a:lnTo>
                <a:lnTo>
                  <a:pt x="3728025" y="0"/>
                </a:lnTo>
                <a:lnTo>
                  <a:pt x="3769748" y="0"/>
                </a:lnTo>
                <a:cubicBezTo>
                  <a:pt x="4098793" y="0"/>
                  <a:pt x="4098793" y="0"/>
                  <a:pt x="4098793" y="0"/>
                </a:cubicBezTo>
                <a:cubicBezTo>
                  <a:pt x="4133877" y="0"/>
                  <a:pt x="4175977" y="24572"/>
                  <a:pt x="4193519" y="54408"/>
                </a:cubicBezTo>
                <a:cubicBezTo>
                  <a:pt x="4439104" y="480025"/>
                  <a:pt x="4439104" y="480025"/>
                  <a:pt x="4439104" y="480025"/>
                </a:cubicBezTo>
                <a:cubicBezTo>
                  <a:pt x="4456646" y="509862"/>
                  <a:pt x="4456646" y="559005"/>
                  <a:pt x="4439104" y="588843"/>
                </a:cubicBezTo>
                <a:cubicBezTo>
                  <a:pt x="4193519" y="1014459"/>
                  <a:pt x="4193519" y="1014459"/>
                  <a:pt x="4193519" y="1014459"/>
                </a:cubicBezTo>
                <a:cubicBezTo>
                  <a:pt x="4175977" y="1044295"/>
                  <a:pt x="4133877" y="1068867"/>
                  <a:pt x="4098793" y="1068867"/>
                </a:cubicBezTo>
                <a:lnTo>
                  <a:pt x="3728025" y="1068867"/>
                </a:lnTo>
                <a:lnTo>
                  <a:pt x="3607623" y="1068867"/>
                </a:lnTo>
                <a:lnTo>
                  <a:pt x="3411066" y="1068867"/>
                </a:lnTo>
                <a:lnTo>
                  <a:pt x="3357257" y="1068867"/>
                </a:lnTo>
                <a:lnTo>
                  <a:pt x="3236855" y="1068867"/>
                </a:lnTo>
                <a:lnTo>
                  <a:pt x="3040298" y="1068867"/>
                </a:lnTo>
                <a:lnTo>
                  <a:pt x="3038573" y="1068867"/>
                </a:lnTo>
                <a:lnTo>
                  <a:pt x="2919896" y="1068867"/>
                </a:lnTo>
                <a:lnTo>
                  <a:pt x="2866087" y="1068867"/>
                </a:lnTo>
                <a:lnTo>
                  <a:pt x="2719890" y="1068867"/>
                </a:lnTo>
                <a:lnTo>
                  <a:pt x="2669530" y="1068867"/>
                </a:lnTo>
                <a:lnTo>
                  <a:pt x="2549127" y="1068867"/>
                </a:lnTo>
                <a:lnTo>
                  <a:pt x="2547403" y="1068867"/>
                </a:lnTo>
                <a:lnTo>
                  <a:pt x="2350846" y="1068867"/>
                </a:lnTo>
                <a:lnTo>
                  <a:pt x="2349122" y="1068867"/>
                </a:lnTo>
                <a:lnTo>
                  <a:pt x="2228719" y="1068867"/>
                </a:lnTo>
                <a:lnTo>
                  <a:pt x="2178359" y="1068867"/>
                </a:lnTo>
                <a:lnTo>
                  <a:pt x="2032162" y="1068867"/>
                </a:lnTo>
                <a:lnTo>
                  <a:pt x="1978354" y="1068867"/>
                </a:lnTo>
                <a:lnTo>
                  <a:pt x="1859676" y="1068867"/>
                </a:lnTo>
                <a:lnTo>
                  <a:pt x="1857951" y="1068867"/>
                </a:lnTo>
                <a:lnTo>
                  <a:pt x="1826599" y="1068867"/>
                </a:lnTo>
                <a:lnTo>
                  <a:pt x="1661394" y="1068867"/>
                </a:lnTo>
                <a:lnTo>
                  <a:pt x="1540992" y="1068867"/>
                </a:lnTo>
                <a:lnTo>
                  <a:pt x="1531708" y="1068867"/>
                </a:lnTo>
                <a:lnTo>
                  <a:pt x="1487183" y="1068867"/>
                </a:lnTo>
                <a:lnTo>
                  <a:pt x="1335428" y="1068867"/>
                </a:lnTo>
                <a:lnTo>
                  <a:pt x="1290626" y="1068867"/>
                </a:lnTo>
                <a:lnTo>
                  <a:pt x="1170224" y="1068867"/>
                </a:lnTo>
                <a:lnTo>
                  <a:pt x="1138871" y="1068867"/>
                </a:lnTo>
                <a:lnTo>
                  <a:pt x="1040537" y="1068867"/>
                </a:lnTo>
                <a:lnTo>
                  <a:pt x="843980" y="1068867"/>
                </a:lnTo>
                <a:lnTo>
                  <a:pt x="799455" y="1068867"/>
                </a:lnTo>
                <a:lnTo>
                  <a:pt x="647700" y="1068867"/>
                </a:lnTo>
                <a:lnTo>
                  <a:pt x="352810" y="1068867"/>
                </a:lnTo>
                <a:cubicBezTo>
                  <a:pt x="318603" y="1068867"/>
                  <a:pt x="275626" y="1044295"/>
                  <a:pt x="258084" y="1014459"/>
                </a:cubicBezTo>
                <a:cubicBezTo>
                  <a:pt x="12498" y="588843"/>
                  <a:pt x="12498" y="588843"/>
                  <a:pt x="12498" y="588843"/>
                </a:cubicBezTo>
                <a:cubicBezTo>
                  <a:pt x="-4166" y="559005"/>
                  <a:pt x="-4166" y="509862"/>
                  <a:pt x="12498" y="480025"/>
                </a:cubicBezTo>
                <a:cubicBezTo>
                  <a:pt x="258084" y="54408"/>
                  <a:pt x="258084" y="54408"/>
                  <a:pt x="258084" y="54408"/>
                </a:cubicBezTo>
                <a:cubicBezTo>
                  <a:pt x="275626" y="24572"/>
                  <a:pt x="318603" y="0"/>
                  <a:pt x="35281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D3D3D3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任意多边形 78"/>
          <p:cNvSpPr>
            <a:spLocks/>
          </p:cNvSpPr>
          <p:nvPr/>
        </p:nvSpPr>
        <p:spPr bwMode="auto">
          <a:xfrm>
            <a:off x="4135915" y="4744799"/>
            <a:ext cx="4603109" cy="924402"/>
          </a:xfrm>
          <a:custGeom>
            <a:avLst/>
            <a:gdLst>
              <a:gd name="connsiteX0" fmla="*/ 305125 w 4603109"/>
              <a:gd name="connsiteY0" fmla="*/ 0 h 924402"/>
              <a:gd name="connsiteX1" fmla="*/ 432894 w 4603109"/>
              <a:gd name="connsiteY1" fmla="*/ 0 h 924402"/>
              <a:gd name="connsiteX2" fmla="*/ 445336 w 4603109"/>
              <a:gd name="connsiteY2" fmla="*/ 0 h 924402"/>
              <a:gd name="connsiteX3" fmla="*/ 550703 w 4603109"/>
              <a:gd name="connsiteY3" fmla="*/ 0 h 924402"/>
              <a:gd name="connsiteX4" fmla="*/ 560158 w 4603109"/>
              <a:gd name="connsiteY4" fmla="*/ 0 h 924402"/>
              <a:gd name="connsiteX5" fmla="*/ 573105 w 4603109"/>
              <a:gd name="connsiteY5" fmla="*/ 0 h 924402"/>
              <a:gd name="connsiteX6" fmla="*/ 626202 w 4603109"/>
              <a:gd name="connsiteY6" fmla="*/ 0 h 924402"/>
              <a:gd name="connsiteX7" fmla="*/ 676811 w 4603109"/>
              <a:gd name="connsiteY7" fmla="*/ 0 h 924402"/>
              <a:gd name="connsiteX8" fmla="*/ 678472 w 4603109"/>
              <a:gd name="connsiteY8" fmla="*/ 0 h 924402"/>
              <a:gd name="connsiteX9" fmla="*/ 687927 w 4603109"/>
              <a:gd name="connsiteY9" fmla="*/ 0 h 924402"/>
              <a:gd name="connsiteX10" fmla="*/ 691402 w 4603109"/>
              <a:gd name="connsiteY10" fmla="*/ 0 h 924402"/>
              <a:gd name="connsiteX11" fmla="*/ 700371 w 4603109"/>
              <a:gd name="connsiteY11" fmla="*/ 0 h 924402"/>
              <a:gd name="connsiteX12" fmla="*/ 707508 w 4603109"/>
              <a:gd name="connsiteY12" fmla="*/ 0 h 924402"/>
              <a:gd name="connsiteX13" fmla="*/ 729909 w 4603109"/>
              <a:gd name="connsiteY13" fmla="*/ 0 h 924402"/>
              <a:gd name="connsiteX14" fmla="*/ 753971 w 4603109"/>
              <a:gd name="connsiteY14" fmla="*/ 0 h 924402"/>
              <a:gd name="connsiteX15" fmla="*/ 804580 w 4603109"/>
              <a:gd name="connsiteY15" fmla="*/ 0 h 924402"/>
              <a:gd name="connsiteX16" fmla="*/ 805737 w 4603109"/>
              <a:gd name="connsiteY16" fmla="*/ 0 h 924402"/>
              <a:gd name="connsiteX17" fmla="*/ 819171 w 4603109"/>
              <a:gd name="connsiteY17" fmla="*/ 0 h 924402"/>
              <a:gd name="connsiteX18" fmla="*/ 828140 w 4603109"/>
              <a:gd name="connsiteY18" fmla="*/ 0 h 924402"/>
              <a:gd name="connsiteX19" fmla="*/ 831615 w 4603109"/>
              <a:gd name="connsiteY19" fmla="*/ 0 h 924402"/>
              <a:gd name="connsiteX20" fmla="*/ 835277 w 4603109"/>
              <a:gd name="connsiteY20" fmla="*/ 0 h 924402"/>
              <a:gd name="connsiteX21" fmla="*/ 857678 w 4603109"/>
              <a:gd name="connsiteY21" fmla="*/ 0 h 924402"/>
              <a:gd name="connsiteX22" fmla="*/ 864889 w 4603109"/>
              <a:gd name="connsiteY22" fmla="*/ 0 h 924402"/>
              <a:gd name="connsiteX23" fmla="*/ 899900 w 4603109"/>
              <a:gd name="connsiteY23" fmla="*/ 0 h 924402"/>
              <a:gd name="connsiteX24" fmla="*/ 909341 w 4603109"/>
              <a:gd name="connsiteY24" fmla="*/ 0 h 924402"/>
              <a:gd name="connsiteX25" fmla="*/ 929965 w 4603109"/>
              <a:gd name="connsiteY25" fmla="*/ 0 h 924402"/>
              <a:gd name="connsiteX26" fmla="*/ 933506 w 4603109"/>
              <a:gd name="connsiteY26" fmla="*/ 0 h 924402"/>
              <a:gd name="connsiteX27" fmla="*/ 936982 w 4603109"/>
              <a:gd name="connsiteY27" fmla="*/ 0 h 924402"/>
              <a:gd name="connsiteX28" fmla="*/ 959384 w 4603109"/>
              <a:gd name="connsiteY28" fmla="*/ 0 h 924402"/>
              <a:gd name="connsiteX29" fmla="*/ 962542 w 4603109"/>
              <a:gd name="connsiteY29" fmla="*/ 0 h 924402"/>
              <a:gd name="connsiteX30" fmla="*/ 984943 w 4603109"/>
              <a:gd name="connsiteY30" fmla="*/ 0 h 924402"/>
              <a:gd name="connsiteX31" fmla="*/ 992658 w 4603109"/>
              <a:gd name="connsiteY31" fmla="*/ 0 h 924402"/>
              <a:gd name="connsiteX32" fmla="*/ 1012059 w 4603109"/>
              <a:gd name="connsiteY32" fmla="*/ 0 h 924402"/>
              <a:gd name="connsiteX33" fmla="*/ 1012480 w 4603109"/>
              <a:gd name="connsiteY33" fmla="*/ 0 h 924402"/>
              <a:gd name="connsiteX34" fmla="*/ 1027669 w 4603109"/>
              <a:gd name="connsiteY34" fmla="*/ 0 h 924402"/>
              <a:gd name="connsiteX35" fmla="*/ 1037110 w 4603109"/>
              <a:gd name="connsiteY35" fmla="*/ 0 h 924402"/>
              <a:gd name="connsiteX36" fmla="*/ 1040112 w 4603109"/>
              <a:gd name="connsiteY36" fmla="*/ 0 h 924402"/>
              <a:gd name="connsiteX37" fmla="*/ 1057734 w 4603109"/>
              <a:gd name="connsiteY37" fmla="*/ 0 h 924402"/>
              <a:gd name="connsiteX38" fmla="*/ 1064751 w 4603109"/>
              <a:gd name="connsiteY38" fmla="*/ 0 h 924402"/>
              <a:gd name="connsiteX39" fmla="*/ 1070177 w 4603109"/>
              <a:gd name="connsiteY39" fmla="*/ 0 h 924402"/>
              <a:gd name="connsiteX40" fmla="*/ 1072436 w 4603109"/>
              <a:gd name="connsiteY40" fmla="*/ 0 h 924402"/>
              <a:gd name="connsiteX41" fmla="*/ 1090311 w 4603109"/>
              <a:gd name="connsiteY41" fmla="*/ 0 h 924402"/>
              <a:gd name="connsiteX42" fmla="*/ 1110718 w 4603109"/>
              <a:gd name="connsiteY42" fmla="*/ 0 h 924402"/>
              <a:gd name="connsiteX43" fmla="*/ 1112712 w 4603109"/>
              <a:gd name="connsiteY43" fmla="*/ 0 h 924402"/>
              <a:gd name="connsiteX44" fmla="*/ 1116187 w 4603109"/>
              <a:gd name="connsiteY44" fmla="*/ 0 h 924402"/>
              <a:gd name="connsiteX45" fmla="*/ 1139828 w 4603109"/>
              <a:gd name="connsiteY45" fmla="*/ 0 h 924402"/>
              <a:gd name="connsiteX46" fmla="*/ 1140249 w 4603109"/>
              <a:gd name="connsiteY46" fmla="*/ 0 h 924402"/>
              <a:gd name="connsiteX47" fmla="*/ 1145480 w 4603109"/>
              <a:gd name="connsiteY47" fmla="*/ 0 h 924402"/>
              <a:gd name="connsiteX48" fmla="*/ 1152270 w 4603109"/>
              <a:gd name="connsiteY48" fmla="*/ 0 h 924402"/>
              <a:gd name="connsiteX49" fmla="*/ 1154934 w 4603109"/>
              <a:gd name="connsiteY49" fmla="*/ 0 h 924402"/>
              <a:gd name="connsiteX50" fmla="*/ 1167881 w 4603109"/>
              <a:gd name="connsiteY50" fmla="*/ 0 h 924402"/>
              <a:gd name="connsiteX51" fmla="*/ 1175544 w 4603109"/>
              <a:gd name="connsiteY51" fmla="*/ 0 h 924402"/>
              <a:gd name="connsiteX52" fmla="*/ 1184998 w 4603109"/>
              <a:gd name="connsiteY52" fmla="*/ 0 h 924402"/>
              <a:gd name="connsiteX53" fmla="*/ 1197946 w 4603109"/>
              <a:gd name="connsiteY53" fmla="*/ 0 h 924402"/>
              <a:gd name="connsiteX54" fmla="*/ 1200205 w 4603109"/>
              <a:gd name="connsiteY54" fmla="*/ 0 h 924402"/>
              <a:gd name="connsiteX55" fmla="*/ 1220978 w 4603109"/>
              <a:gd name="connsiteY55" fmla="*/ 0 h 924402"/>
              <a:gd name="connsiteX56" fmla="*/ 1238487 w 4603109"/>
              <a:gd name="connsiteY56" fmla="*/ 0 h 924402"/>
              <a:gd name="connsiteX57" fmla="*/ 1243956 w 4603109"/>
              <a:gd name="connsiteY57" fmla="*/ 0 h 924402"/>
              <a:gd name="connsiteX58" fmla="*/ 1251042 w 4603109"/>
              <a:gd name="connsiteY58" fmla="*/ 0 h 924402"/>
              <a:gd name="connsiteX59" fmla="*/ 1257637 w 4603109"/>
              <a:gd name="connsiteY59" fmla="*/ 0 h 924402"/>
              <a:gd name="connsiteX60" fmla="*/ 1271587 w 4603109"/>
              <a:gd name="connsiteY60" fmla="*/ 0 h 924402"/>
              <a:gd name="connsiteX61" fmla="*/ 1273249 w 4603109"/>
              <a:gd name="connsiteY61" fmla="*/ 0 h 924402"/>
              <a:gd name="connsiteX62" fmla="*/ 1280039 w 4603109"/>
              <a:gd name="connsiteY62" fmla="*/ 0 h 924402"/>
              <a:gd name="connsiteX63" fmla="*/ 1282703 w 4603109"/>
              <a:gd name="connsiteY63" fmla="*/ 0 h 924402"/>
              <a:gd name="connsiteX64" fmla="*/ 1286178 w 4603109"/>
              <a:gd name="connsiteY64" fmla="*/ 0 h 924402"/>
              <a:gd name="connsiteX65" fmla="*/ 1295146 w 4603109"/>
              <a:gd name="connsiteY65" fmla="*/ 0 h 924402"/>
              <a:gd name="connsiteX66" fmla="*/ 1301651 w 4603109"/>
              <a:gd name="connsiteY66" fmla="*/ 0 h 924402"/>
              <a:gd name="connsiteX67" fmla="*/ 1302284 w 4603109"/>
              <a:gd name="connsiteY67" fmla="*/ 0 h 924402"/>
              <a:gd name="connsiteX68" fmla="*/ 1303313 w 4603109"/>
              <a:gd name="connsiteY68" fmla="*/ 0 h 924402"/>
              <a:gd name="connsiteX69" fmla="*/ 1312767 w 4603109"/>
              <a:gd name="connsiteY69" fmla="*/ 0 h 924402"/>
              <a:gd name="connsiteX70" fmla="*/ 1316242 w 4603109"/>
              <a:gd name="connsiteY70" fmla="*/ 0 h 924402"/>
              <a:gd name="connsiteX71" fmla="*/ 1321886 w 4603109"/>
              <a:gd name="connsiteY71" fmla="*/ 0 h 924402"/>
              <a:gd name="connsiteX72" fmla="*/ 1324685 w 4603109"/>
              <a:gd name="connsiteY72" fmla="*/ 0 h 924402"/>
              <a:gd name="connsiteX73" fmla="*/ 1325211 w 4603109"/>
              <a:gd name="connsiteY73" fmla="*/ 0 h 924402"/>
              <a:gd name="connsiteX74" fmla="*/ 1332348 w 4603109"/>
              <a:gd name="connsiteY74" fmla="*/ 0 h 924402"/>
              <a:gd name="connsiteX75" fmla="*/ 1332714 w 4603109"/>
              <a:gd name="connsiteY75" fmla="*/ 0 h 924402"/>
              <a:gd name="connsiteX76" fmla="*/ 1333135 w 4603109"/>
              <a:gd name="connsiteY76" fmla="*/ 0 h 924402"/>
              <a:gd name="connsiteX77" fmla="*/ 1348747 w 4603109"/>
              <a:gd name="connsiteY77" fmla="*/ 0 h 924402"/>
              <a:gd name="connsiteX78" fmla="*/ 1354749 w 4603109"/>
              <a:gd name="connsiteY78" fmla="*/ 0 h 924402"/>
              <a:gd name="connsiteX79" fmla="*/ 1378811 w 4603109"/>
              <a:gd name="connsiteY79" fmla="*/ 0 h 924402"/>
              <a:gd name="connsiteX80" fmla="*/ 1383745 w 4603109"/>
              <a:gd name="connsiteY80" fmla="*/ 0 h 924402"/>
              <a:gd name="connsiteX81" fmla="*/ 1385406 w 4603109"/>
              <a:gd name="connsiteY81" fmla="*/ 0 h 924402"/>
              <a:gd name="connsiteX82" fmla="*/ 1399356 w 4603109"/>
              <a:gd name="connsiteY82" fmla="*/ 0 h 924402"/>
              <a:gd name="connsiteX83" fmla="*/ 1400513 w 4603109"/>
              <a:gd name="connsiteY83" fmla="*/ 0 h 924402"/>
              <a:gd name="connsiteX84" fmla="*/ 1413947 w 4603109"/>
              <a:gd name="connsiteY84" fmla="*/ 0 h 924402"/>
              <a:gd name="connsiteX85" fmla="*/ 1414442 w 4603109"/>
              <a:gd name="connsiteY85" fmla="*/ 0 h 924402"/>
              <a:gd name="connsiteX86" fmla="*/ 1422915 w 4603109"/>
              <a:gd name="connsiteY86" fmla="*/ 0 h 924402"/>
              <a:gd name="connsiteX87" fmla="*/ 1426390 w 4603109"/>
              <a:gd name="connsiteY87" fmla="*/ 0 h 924402"/>
              <a:gd name="connsiteX88" fmla="*/ 1429420 w 4603109"/>
              <a:gd name="connsiteY88" fmla="*/ 0 h 924402"/>
              <a:gd name="connsiteX89" fmla="*/ 1430053 w 4603109"/>
              <a:gd name="connsiteY89" fmla="*/ 0 h 924402"/>
              <a:gd name="connsiteX90" fmla="*/ 1430206 w 4603109"/>
              <a:gd name="connsiteY90" fmla="*/ 0 h 924402"/>
              <a:gd name="connsiteX91" fmla="*/ 1430577 w 4603109"/>
              <a:gd name="connsiteY91" fmla="*/ 0 h 924402"/>
              <a:gd name="connsiteX92" fmla="*/ 1436843 w 4603109"/>
              <a:gd name="connsiteY92" fmla="*/ 0 h 924402"/>
              <a:gd name="connsiteX93" fmla="*/ 1444011 w 4603109"/>
              <a:gd name="connsiteY93" fmla="*/ 0 h 924402"/>
              <a:gd name="connsiteX94" fmla="*/ 1449655 w 4603109"/>
              <a:gd name="connsiteY94" fmla="*/ 0 h 924402"/>
              <a:gd name="connsiteX95" fmla="*/ 1452454 w 4603109"/>
              <a:gd name="connsiteY95" fmla="*/ 0 h 924402"/>
              <a:gd name="connsiteX96" fmla="*/ 1452980 w 4603109"/>
              <a:gd name="connsiteY96" fmla="*/ 0 h 924402"/>
              <a:gd name="connsiteX97" fmla="*/ 1456455 w 4603109"/>
              <a:gd name="connsiteY97" fmla="*/ 0 h 924402"/>
              <a:gd name="connsiteX98" fmla="*/ 1459664 w 4603109"/>
              <a:gd name="connsiteY98" fmla="*/ 0 h 924402"/>
              <a:gd name="connsiteX99" fmla="*/ 1460117 w 4603109"/>
              <a:gd name="connsiteY99" fmla="*/ 0 h 924402"/>
              <a:gd name="connsiteX100" fmla="*/ 1460483 w 4603109"/>
              <a:gd name="connsiteY100" fmla="*/ 0 h 924402"/>
              <a:gd name="connsiteX101" fmla="*/ 1460904 w 4603109"/>
              <a:gd name="connsiteY101" fmla="*/ 0 h 924402"/>
              <a:gd name="connsiteX102" fmla="*/ 1472926 w 4603109"/>
              <a:gd name="connsiteY102" fmla="*/ 0 h 924402"/>
              <a:gd name="connsiteX103" fmla="*/ 1482518 w 4603109"/>
              <a:gd name="connsiteY103" fmla="*/ 0 h 924402"/>
              <a:gd name="connsiteX104" fmla="*/ 1489729 w 4603109"/>
              <a:gd name="connsiteY104" fmla="*/ 0 h 924402"/>
              <a:gd name="connsiteX105" fmla="*/ 1504116 w 4603109"/>
              <a:gd name="connsiteY105" fmla="*/ 0 h 924402"/>
              <a:gd name="connsiteX106" fmla="*/ 1511514 w 4603109"/>
              <a:gd name="connsiteY106" fmla="*/ 0 h 924402"/>
              <a:gd name="connsiteX107" fmla="*/ 1524740 w 4603109"/>
              <a:gd name="connsiteY107" fmla="*/ 0 h 924402"/>
              <a:gd name="connsiteX108" fmla="*/ 1528282 w 4603109"/>
              <a:gd name="connsiteY108" fmla="*/ 0 h 924402"/>
              <a:gd name="connsiteX109" fmla="*/ 1531757 w 4603109"/>
              <a:gd name="connsiteY109" fmla="*/ 0 h 924402"/>
              <a:gd name="connsiteX110" fmla="*/ 1534181 w 4603109"/>
              <a:gd name="connsiteY110" fmla="*/ 0 h 924402"/>
              <a:gd name="connsiteX111" fmla="*/ 1542211 w 4603109"/>
              <a:gd name="connsiteY111" fmla="*/ 0 h 924402"/>
              <a:gd name="connsiteX112" fmla="*/ 1554159 w 4603109"/>
              <a:gd name="connsiteY112" fmla="*/ 0 h 924402"/>
              <a:gd name="connsiteX113" fmla="*/ 1557318 w 4603109"/>
              <a:gd name="connsiteY113" fmla="*/ 0 h 924402"/>
              <a:gd name="connsiteX114" fmla="*/ 1557975 w 4603109"/>
              <a:gd name="connsiteY114" fmla="*/ 0 h 924402"/>
              <a:gd name="connsiteX115" fmla="*/ 1558346 w 4603109"/>
              <a:gd name="connsiteY115" fmla="*/ 0 h 924402"/>
              <a:gd name="connsiteX116" fmla="*/ 1561822 w 4603109"/>
              <a:gd name="connsiteY116" fmla="*/ 0 h 924402"/>
              <a:gd name="connsiteX117" fmla="*/ 1564612 w 4603109"/>
              <a:gd name="connsiteY117" fmla="*/ 0 h 924402"/>
              <a:gd name="connsiteX118" fmla="*/ 1566857 w 4603109"/>
              <a:gd name="connsiteY118" fmla="*/ 0 h 924402"/>
              <a:gd name="connsiteX119" fmla="*/ 1576919 w 4603109"/>
              <a:gd name="connsiteY119" fmla="*/ 0 h 924402"/>
              <a:gd name="connsiteX120" fmla="*/ 1579719 w 4603109"/>
              <a:gd name="connsiteY120" fmla="*/ 0 h 924402"/>
              <a:gd name="connsiteX121" fmla="*/ 1584224 w 4603109"/>
              <a:gd name="connsiteY121" fmla="*/ 0 h 924402"/>
              <a:gd name="connsiteX122" fmla="*/ 1587382 w 4603109"/>
              <a:gd name="connsiteY122" fmla="*/ 0 h 924402"/>
              <a:gd name="connsiteX123" fmla="*/ 1587433 w 4603109"/>
              <a:gd name="connsiteY123" fmla="*/ 0 h 924402"/>
              <a:gd name="connsiteX124" fmla="*/ 1600695 w 4603109"/>
              <a:gd name="connsiteY124" fmla="*/ 0 h 924402"/>
              <a:gd name="connsiteX125" fmla="*/ 1606834 w 4603109"/>
              <a:gd name="connsiteY125" fmla="*/ 0 h 924402"/>
              <a:gd name="connsiteX126" fmla="*/ 1607256 w 4603109"/>
              <a:gd name="connsiteY126" fmla="*/ 0 h 924402"/>
              <a:gd name="connsiteX127" fmla="*/ 1608325 w 4603109"/>
              <a:gd name="connsiteY127" fmla="*/ 0 h 924402"/>
              <a:gd name="connsiteX128" fmla="*/ 1609783 w 4603109"/>
              <a:gd name="connsiteY128" fmla="*/ 0 h 924402"/>
              <a:gd name="connsiteX129" fmla="*/ 1617498 w 4603109"/>
              <a:gd name="connsiteY129" fmla="*/ 0 h 924402"/>
              <a:gd name="connsiteX130" fmla="*/ 1631885 w 4603109"/>
              <a:gd name="connsiteY130" fmla="*/ 0 h 924402"/>
              <a:gd name="connsiteX131" fmla="*/ 1636899 w 4603109"/>
              <a:gd name="connsiteY131" fmla="*/ 0 h 924402"/>
              <a:gd name="connsiteX132" fmla="*/ 1637320 w 4603109"/>
              <a:gd name="connsiteY132" fmla="*/ 0 h 924402"/>
              <a:gd name="connsiteX133" fmla="*/ 1637445 w 4603109"/>
              <a:gd name="connsiteY133" fmla="*/ 0 h 924402"/>
              <a:gd name="connsiteX134" fmla="*/ 1652509 w 4603109"/>
              <a:gd name="connsiteY134" fmla="*/ 0 h 924402"/>
              <a:gd name="connsiteX135" fmla="*/ 1659526 w 4603109"/>
              <a:gd name="connsiteY135" fmla="*/ 0 h 924402"/>
              <a:gd name="connsiteX136" fmla="*/ 1661950 w 4603109"/>
              <a:gd name="connsiteY136" fmla="*/ 0 h 924402"/>
              <a:gd name="connsiteX137" fmla="*/ 1664952 w 4603109"/>
              <a:gd name="connsiteY137" fmla="*/ 0 h 924402"/>
              <a:gd name="connsiteX138" fmla="*/ 1667212 w 4603109"/>
              <a:gd name="connsiteY138" fmla="*/ 0 h 924402"/>
              <a:gd name="connsiteX139" fmla="*/ 1685087 w 4603109"/>
              <a:gd name="connsiteY139" fmla="*/ 0 h 924402"/>
              <a:gd name="connsiteX140" fmla="*/ 1689591 w 4603109"/>
              <a:gd name="connsiteY140" fmla="*/ 0 h 924402"/>
              <a:gd name="connsiteX141" fmla="*/ 1694626 w 4603109"/>
              <a:gd name="connsiteY141" fmla="*/ 0 h 924402"/>
              <a:gd name="connsiteX142" fmla="*/ 1697276 w 4603109"/>
              <a:gd name="connsiteY142" fmla="*/ 0 h 924402"/>
              <a:gd name="connsiteX143" fmla="*/ 1698000 w 4603109"/>
              <a:gd name="connsiteY143" fmla="*/ 0 h 924402"/>
              <a:gd name="connsiteX144" fmla="*/ 1704688 w 4603109"/>
              <a:gd name="connsiteY144" fmla="*/ 0 h 924402"/>
              <a:gd name="connsiteX145" fmla="*/ 1707488 w 4603109"/>
              <a:gd name="connsiteY145" fmla="*/ 0 h 924402"/>
              <a:gd name="connsiteX146" fmla="*/ 1710963 w 4603109"/>
              <a:gd name="connsiteY146" fmla="*/ 0 h 924402"/>
              <a:gd name="connsiteX147" fmla="*/ 1715151 w 4603109"/>
              <a:gd name="connsiteY147" fmla="*/ 0 h 924402"/>
              <a:gd name="connsiteX148" fmla="*/ 1721928 w 4603109"/>
              <a:gd name="connsiteY148" fmla="*/ 0 h 924402"/>
              <a:gd name="connsiteX149" fmla="*/ 1734603 w 4603109"/>
              <a:gd name="connsiteY149" fmla="*/ 0 h 924402"/>
              <a:gd name="connsiteX150" fmla="*/ 1735025 w 4603109"/>
              <a:gd name="connsiteY150" fmla="*/ 0 h 924402"/>
              <a:gd name="connsiteX151" fmla="*/ 1735558 w 4603109"/>
              <a:gd name="connsiteY151" fmla="*/ 0 h 924402"/>
              <a:gd name="connsiteX152" fmla="*/ 1736094 w 4603109"/>
              <a:gd name="connsiteY152" fmla="*/ 0 h 924402"/>
              <a:gd name="connsiteX153" fmla="*/ 1737552 w 4603109"/>
              <a:gd name="connsiteY153" fmla="*/ 0 h 924402"/>
              <a:gd name="connsiteX154" fmla="*/ 1741027 w 4603109"/>
              <a:gd name="connsiteY154" fmla="*/ 0 h 924402"/>
              <a:gd name="connsiteX155" fmla="*/ 1747046 w 4603109"/>
              <a:gd name="connsiteY155" fmla="*/ 0 h 924402"/>
              <a:gd name="connsiteX156" fmla="*/ 1748537 w 4603109"/>
              <a:gd name="connsiteY156" fmla="*/ 0 h 924402"/>
              <a:gd name="connsiteX157" fmla="*/ 1753052 w 4603109"/>
              <a:gd name="connsiteY157" fmla="*/ 0 h 924402"/>
              <a:gd name="connsiteX158" fmla="*/ 1757499 w 4603109"/>
              <a:gd name="connsiteY158" fmla="*/ 0 h 924402"/>
              <a:gd name="connsiteX159" fmla="*/ 1764668 w 4603109"/>
              <a:gd name="connsiteY159" fmla="*/ 0 h 924402"/>
              <a:gd name="connsiteX160" fmla="*/ 1765089 w 4603109"/>
              <a:gd name="connsiteY160" fmla="*/ 0 h 924402"/>
              <a:gd name="connsiteX161" fmla="*/ 1765214 w 4603109"/>
              <a:gd name="connsiteY161" fmla="*/ 0 h 924402"/>
              <a:gd name="connsiteX162" fmla="*/ 1770320 w 4603109"/>
              <a:gd name="connsiteY162" fmla="*/ 0 h 924402"/>
              <a:gd name="connsiteX163" fmla="*/ 1777110 w 4603109"/>
              <a:gd name="connsiteY163" fmla="*/ 0 h 924402"/>
              <a:gd name="connsiteX164" fmla="*/ 1779774 w 4603109"/>
              <a:gd name="connsiteY164" fmla="*/ 0 h 924402"/>
              <a:gd name="connsiteX165" fmla="*/ 1792721 w 4603109"/>
              <a:gd name="connsiteY165" fmla="*/ 0 h 924402"/>
              <a:gd name="connsiteX166" fmla="*/ 1794981 w 4603109"/>
              <a:gd name="connsiteY166" fmla="*/ 0 h 924402"/>
              <a:gd name="connsiteX167" fmla="*/ 1825045 w 4603109"/>
              <a:gd name="connsiteY167" fmla="*/ 0 h 924402"/>
              <a:gd name="connsiteX168" fmla="*/ 1825769 w 4603109"/>
              <a:gd name="connsiteY168" fmla="*/ 0 h 924402"/>
              <a:gd name="connsiteX169" fmla="*/ 1838732 w 4603109"/>
              <a:gd name="connsiteY169" fmla="*/ 0 h 924402"/>
              <a:gd name="connsiteX170" fmla="*/ 1845818 w 4603109"/>
              <a:gd name="connsiteY170" fmla="*/ 0 h 924402"/>
              <a:gd name="connsiteX171" fmla="*/ 1849697 w 4603109"/>
              <a:gd name="connsiteY171" fmla="*/ 0 h 924402"/>
              <a:gd name="connsiteX172" fmla="*/ 1852412 w 4603109"/>
              <a:gd name="connsiteY172" fmla="*/ 0 h 924402"/>
              <a:gd name="connsiteX173" fmla="*/ 1853903 w 4603109"/>
              <a:gd name="connsiteY173" fmla="*/ 0 h 924402"/>
              <a:gd name="connsiteX174" fmla="*/ 1863327 w 4603109"/>
              <a:gd name="connsiteY174" fmla="*/ 0 h 924402"/>
              <a:gd name="connsiteX175" fmla="*/ 1868796 w 4603109"/>
              <a:gd name="connsiteY175" fmla="*/ 0 h 924402"/>
              <a:gd name="connsiteX176" fmla="*/ 1874815 w 4603109"/>
              <a:gd name="connsiteY176" fmla="*/ 0 h 924402"/>
              <a:gd name="connsiteX177" fmla="*/ 1876306 w 4603109"/>
              <a:gd name="connsiteY177" fmla="*/ 0 h 924402"/>
              <a:gd name="connsiteX178" fmla="*/ 1880821 w 4603109"/>
              <a:gd name="connsiteY178" fmla="*/ 0 h 924402"/>
              <a:gd name="connsiteX179" fmla="*/ 1882477 w 4603109"/>
              <a:gd name="connsiteY179" fmla="*/ 0 h 924402"/>
              <a:gd name="connsiteX180" fmla="*/ 1883936 w 4603109"/>
              <a:gd name="connsiteY180" fmla="*/ 0 h 924402"/>
              <a:gd name="connsiteX181" fmla="*/ 1885268 w 4603109"/>
              <a:gd name="connsiteY181" fmla="*/ 0 h 924402"/>
              <a:gd name="connsiteX182" fmla="*/ 1896427 w 4603109"/>
              <a:gd name="connsiteY182" fmla="*/ 0 h 924402"/>
              <a:gd name="connsiteX183" fmla="*/ 1898089 w 4603109"/>
              <a:gd name="connsiteY183" fmla="*/ 0 h 924402"/>
              <a:gd name="connsiteX184" fmla="*/ 1904879 w 4603109"/>
              <a:gd name="connsiteY184" fmla="*/ 0 h 924402"/>
              <a:gd name="connsiteX185" fmla="*/ 1907543 w 4603109"/>
              <a:gd name="connsiteY185" fmla="*/ 0 h 924402"/>
              <a:gd name="connsiteX186" fmla="*/ 1911018 w 4603109"/>
              <a:gd name="connsiteY186" fmla="*/ 0 h 924402"/>
              <a:gd name="connsiteX187" fmla="*/ 1919986 w 4603109"/>
              <a:gd name="connsiteY187" fmla="*/ 0 h 924402"/>
              <a:gd name="connsiteX188" fmla="*/ 1927124 w 4603109"/>
              <a:gd name="connsiteY188" fmla="*/ 0 h 924402"/>
              <a:gd name="connsiteX189" fmla="*/ 1927489 w 4603109"/>
              <a:gd name="connsiteY189" fmla="*/ 0 h 924402"/>
              <a:gd name="connsiteX190" fmla="*/ 1927911 w 4603109"/>
              <a:gd name="connsiteY190" fmla="*/ 0 h 924402"/>
              <a:gd name="connsiteX191" fmla="*/ 1929402 w 4603109"/>
              <a:gd name="connsiteY191" fmla="*/ 0 h 924402"/>
              <a:gd name="connsiteX192" fmla="*/ 1946726 w 4603109"/>
              <a:gd name="connsiteY192" fmla="*/ 0 h 924402"/>
              <a:gd name="connsiteX193" fmla="*/ 1949525 w 4603109"/>
              <a:gd name="connsiteY193" fmla="*/ 0 h 924402"/>
              <a:gd name="connsiteX194" fmla="*/ 1957554 w 4603109"/>
              <a:gd name="connsiteY194" fmla="*/ 0 h 924402"/>
              <a:gd name="connsiteX195" fmla="*/ 1957975 w 4603109"/>
              <a:gd name="connsiteY195" fmla="*/ 0 h 924402"/>
              <a:gd name="connsiteX196" fmla="*/ 1973587 w 4603109"/>
              <a:gd name="connsiteY196" fmla="*/ 0 h 924402"/>
              <a:gd name="connsiteX197" fmla="*/ 1978520 w 4603109"/>
              <a:gd name="connsiteY197" fmla="*/ 0 h 924402"/>
              <a:gd name="connsiteX198" fmla="*/ 1980012 w 4603109"/>
              <a:gd name="connsiteY198" fmla="*/ 0 h 924402"/>
              <a:gd name="connsiteX199" fmla="*/ 1980181 w 4603109"/>
              <a:gd name="connsiteY199" fmla="*/ 0 h 924402"/>
              <a:gd name="connsiteX200" fmla="*/ 1981672 w 4603109"/>
              <a:gd name="connsiteY200" fmla="*/ 0 h 924402"/>
              <a:gd name="connsiteX201" fmla="*/ 2008585 w 4603109"/>
              <a:gd name="connsiteY201" fmla="*/ 0 h 924402"/>
              <a:gd name="connsiteX202" fmla="*/ 2009218 w 4603109"/>
              <a:gd name="connsiteY202" fmla="*/ 0 h 924402"/>
              <a:gd name="connsiteX203" fmla="*/ 2010246 w 4603109"/>
              <a:gd name="connsiteY203" fmla="*/ 0 h 924402"/>
              <a:gd name="connsiteX204" fmla="*/ 2010709 w 4603109"/>
              <a:gd name="connsiteY204" fmla="*/ 0 h 924402"/>
              <a:gd name="connsiteX205" fmla="*/ 2011705 w 4603109"/>
              <a:gd name="connsiteY205" fmla="*/ 0 h 924402"/>
              <a:gd name="connsiteX206" fmla="*/ 2024147 w 4603109"/>
              <a:gd name="connsiteY206" fmla="*/ 0 h 924402"/>
              <a:gd name="connsiteX207" fmla="*/ 2024196 w 4603109"/>
              <a:gd name="connsiteY207" fmla="*/ 0 h 924402"/>
              <a:gd name="connsiteX208" fmla="*/ 2024981 w 4603109"/>
              <a:gd name="connsiteY208" fmla="*/ 0 h 924402"/>
              <a:gd name="connsiteX209" fmla="*/ 2025353 w 4603109"/>
              <a:gd name="connsiteY209" fmla="*/ 0 h 924402"/>
              <a:gd name="connsiteX210" fmla="*/ 2026473 w 4603109"/>
              <a:gd name="connsiteY210" fmla="*/ 0 h 924402"/>
              <a:gd name="connsiteX211" fmla="*/ 2031619 w 4603109"/>
              <a:gd name="connsiteY211" fmla="*/ 0 h 924402"/>
              <a:gd name="connsiteX212" fmla="*/ 2033110 w 4603109"/>
              <a:gd name="connsiteY212" fmla="*/ 0 h 924402"/>
              <a:gd name="connsiteX213" fmla="*/ 2038787 w 4603109"/>
              <a:gd name="connsiteY213" fmla="*/ 0 h 924402"/>
              <a:gd name="connsiteX214" fmla="*/ 2039282 w 4603109"/>
              <a:gd name="connsiteY214" fmla="*/ 0 h 924402"/>
              <a:gd name="connsiteX215" fmla="*/ 2047755 w 4603109"/>
              <a:gd name="connsiteY215" fmla="*/ 0 h 924402"/>
              <a:gd name="connsiteX216" fmla="*/ 2051230 w 4603109"/>
              <a:gd name="connsiteY216" fmla="*/ 0 h 924402"/>
              <a:gd name="connsiteX217" fmla="*/ 2054893 w 4603109"/>
              <a:gd name="connsiteY217" fmla="*/ 0 h 924402"/>
              <a:gd name="connsiteX218" fmla="*/ 2055046 w 4603109"/>
              <a:gd name="connsiteY218" fmla="*/ 0 h 924402"/>
              <a:gd name="connsiteX219" fmla="*/ 2055258 w 4603109"/>
              <a:gd name="connsiteY219" fmla="*/ 0 h 924402"/>
              <a:gd name="connsiteX220" fmla="*/ 2055680 w 4603109"/>
              <a:gd name="connsiteY220" fmla="*/ 0 h 924402"/>
              <a:gd name="connsiteX221" fmla="*/ 2057171 w 4603109"/>
              <a:gd name="connsiteY221" fmla="*/ 0 h 924402"/>
              <a:gd name="connsiteX222" fmla="*/ 2061683 w 4603109"/>
              <a:gd name="connsiteY222" fmla="*/ 0 h 924402"/>
              <a:gd name="connsiteX223" fmla="*/ 2067702 w 4603109"/>
              <a:gd name="connsiteY223" fmla="*/ 0 h 924402"/>
              <a:gd name="connsiteX224" fmla="*/ 2074495 w 4603109"/>
              <a:gd name="connsiteY224" fmla="*/ 0 h 924402"/>
              <a:gd name="connsiteX225" fmla="*/ 2077294 w 4603109"/>
              <a:gd name="connsiteY225" fmla="*/ 0 h 924402"/>
              <a:gd name="connsiteX226" fmla="*/ 2084504 w 4603109"/>
              <a:gd name="connsiteY226" fmla="*/ 0 h 924402"/>
              <a:gd name="connsiteX227" fmla="*/ 2085323 w 4603109"/>
              <a:gd name="connsiteY227" fmla="*/ 0 h 924402"/>
              <a:gd name="connsiteX228" fmla="*/ 2085744 w 4603109"/>
              <a:gd name="connsiteY228" fmla="*/ 0 h 924402"/>
              <a:gd name="connsiteX229" fmla="*/ 2097766 w 4603109"/>
              <a:gd name="connsiteY229" fmla="*/ 0 h 924402"/>
              <a:gd name="connsiteX230" fmla="*/ 2106289 w 4603109"/>
              <a:gd name="connsiteY230" fmla="*/ 0 h 924402"/>
              <a:gd name="connsiteX231" fmla="*/ 2107781 w 4603109"/>
              <a:gd name="connsiteY231" fmla="*/ 0 h 924402"/>
              <a:gd name="connsiteX232" fmla="*/ 2128956 w 4603109"/>
              <a:gd name="connsiteY232" fmla="*/ 0 h 924402"/>
              <a:gd name="connsiteX233" fmla="*/ 2129514 w 4603109"/>
              <a:gd name="connsiteY233" fmla="*/ 0 h 924402"/>
              <a:gd name="connsiteX234" fmla="*/ 2136354 w 4603109"/>
              <a:gd name="connsiteY234" fmla="*/ 0 h 924402"/>
              <a:gd name="connsiteX235" fmla="*/ 2136987 w 4603109"/>
              <a:gd name="connsiteY235" fmla="*/ 0 h 924402"/>
              <a:gd name="connsiteX236" fmla="*/ 2138478 w 4603109"/>
              <a:gd name="connsiteY236" fmla="*/ 0 h 924402"/>
              <a:gd name="connsiteX237" fmla="*/ 2151916 w 4603109"/>
              <a:gd name="connsiteY237" fmla="*/ 0 h 924402"/>
              <a:gd name="connsiteX238" fmla="*/ 2152750 w 4603109"/>
              <a:gd name="connsiteY238" fmla="*/ 0 h 924402"/>
              <a:gd name="connsiteX239" fmla="*/ 2153122 w 4603109"/>
              <a:gd name="connsiteY239" fmla="*/ 0 h 924402"/>
              <a:gd name="connsiteX240" fmla="*/ 2154242 w 4603109"/>
              <a:gd name="connsiteY240" fmla="*/ 0 h 924402"/>
              <a:gd name="connsiteX241" fmla="*/ 2156597 w 4603109"/>
              <a:gd name="connsiteY241" fmla="*/ 0 h 924402"/>
              <a:gd name="connsiteX242" fmla="*/ 2159388 w 4603109"/>
              <a:gd name="connsiteY242" fmla="*/ 0 h 924402"/>
              <a:gd name="connsiteX243" fmla="*/ 2160879 w 4603109"/>
              <a:gd name="connsiteY243" fmla="*/ 0 h 924402"/>
              <a:gd name="connsiteX244" fmla="*/ 2161633 w 4603109"/>
              <a:gd name="connsiteY244" fmla="*/ 0 h 924402"/>
              <a:gd name="connsiteX245" fmla="*/ 2167051 w 4603109"/>
              <a:gd name="connsiteY245" fmla="*/ 0 h 924402"/>
              <a:gd name="connsiteX246" fmla="*/ 2178999 w 4603109"/>
              <a:gd name="connsiteY246" fmla="*/ 0 h 924402"/>
              <a:gd name="connsiteX247" fmla="*/ 2182158 w 4603109"/>
              <a:gd name="connsiteY247" fmla="*/ 0 h 924402"/>
              <a:gd name="connsiteX248" fmla="*/ 2182815 w 4603109"/>
              <a:gd name="connsiteY248" fmla="*/ 0 h 924402"/>
              <a:gd name="connsiteX249" fmla="*/ 2188666 w 4603109"/>
              <a:gd name="connsiteY249" fmla="*/ 0 h 924402"/>
              <a:gd name="connsiteX250" fmla="*/ 2189452 w 4603109"/>
              <a:gd name="connsiteY250" fmla="*/ 0 h 924402"/>
              <a:gd name="connsiteX251" fmla="*/ 2191697 w 4603109"/>
              <a:gd name="connsiteY251" fmla="*/ 0 h 924402"/>
              <a:gd name="connsiteX252" fmla="*/ 2195471 w 4603109"/>
              <a:gd name="connsiteY252" fmla="*/ 0 h 924402"/>
              <a:gd name="connsiteX253" fmla="*/ 2201759 w 4603109"/>
              <a:gd name="connsiteY253" fmla="*/ 0 h 924402"/>
              <a:gd name="connsiteX254" fmla="*/ 2203100 w 4603109"/>
              <a:gd name="connsiteY254" fmla="*/ 0 h 924402"/>
              <a:gd name="connsiteX255" fmla="*/ 2204559 w 4603109"/>
              <a:gd name="connsiteY255" fmla="*/ 0 h 924402"/>
              <a:gd name="connsiteX256" fmla="*/ 2204591 w 4603109"/>
              <a:gd name="connsiteY256" fmla="*/ 0 h 924402"/>
              <a:gd name="connsiteX257" fmla="*/ 2212273 w 4603109"/>
              <a:gd name="connsiteY257" fmla="*/ 0 h 924402"/>
              <a:gd name="connsiteX258" fmla="*/ 2225535 w 4603109"/>
              <a:gd name="connsiteY258" fmla="*/ 0 h 924402"/>
              <a:gd name="connsiteX259" fmla="*/ 2231674 w 4603109"/>
              <a:gd name="connsiteY259" fmla="*/ 0 h 924402"/>
              <a:gd name="connsiteX260" fmla="*/ 2232096 w 4603109"/>
              <a:gd name="connsiteY260" fmla="*/ 0 h 924402"/>
              <a:gd name="connsiteX261" fmla="*/ 2232220 w 4603109"/>
              <a:gd name="connsiteY261" fmla="*/ 0 h 924402"/>
              <a:gd name="connsiteX262" fmla="*/ 2233118 w 4603109"/>
              <a:gd name="connsiteY262" fmla="*/ 0 h 924402"/>
              <a:gd name="connsiteX263" fmla="*/ 2233165 w 4603109"/>
              <a:gd name="connsiteY263" fmla="*/ 0 h 924402"/>
              <a:gd name="connsiteX264" fmla="*/ 2256725 w 4603109"/>
              <a:gd name="connsiteY264" fmla="*/ 0 h 924402"/>
              <a:gd name="connsiteX265" fmla="*/ 2257283 w 4603109"/>
              <a:gd name="connsiteY265" fmla="*/ 0 h 924402"/>
              <a:gd name="connsiteX266" fmla="*/ 2262285 w 4603109"/>
              <a:gd name="connsiteY266" fmla="*/ 0 h 924402"/>
              <a:gd name="connsiteX267" fmla="*/ 2284366 w 4603109"/>
              <a:gd name="connsiteY267" fmla="*/ 0 h 924402"/>
              <a:gd name="connsiteX268" fmla="*/ 2289402 w 4603109"/>
              <a:gd name="connsiteY268" fmla="*/ 0 h 924402"/>
              <a:gd name="connsiteX269" fmla="*/ 2292052 w 4603109"/>
              <a:gd name="connsiteY269" fmla="*/ 0 h 924402"/>
              <a:gd name="connsiteX270" fmla="*/ 2299271 w 4603109"/>
              <a:gd name="connsiteY270" fmla="*/ 0 h 924402"/>
              <a:gd name="connsiteX271" fmla="*/ 2308721 w 4603109"/>
              <a:gd name="connsiteY271" fmla="*/ 0 h 924402"/>
              <a:gd name="connsiteX272" fmla="*/ 2309927 w 4603109"/>
              <a:gd name="connsiteY272" fmla="*/ 0 h 924402"/>
              <a:gd name="connsiteX273" fmla="*/ 2316435 w 4603109"/>
              <a:gd name="connsiteY273" fmla="*/ 0 h 924402"/>
              <a:gd name="connsiteX274" fmla="*/ 2316703 w 4603109"/>
              <a:gd name="connsiteY274" fmla="*/ 0 h 924402"/>
              <a:gd name="connsiteX275" fmla="*/ 2319466 w 4603109"/>
              <a:gd name="connsiteY275" fmla="*/ 0 h 924402"/>
              <a:gd name="connsiteX276" fmla="*/ 2322840 w 4603109"/>
              <a:gd name="connsiteY276" fmla="*/ 0 h 924402"/>
              <a:gd name="connsiteX277" fmla="*/ 2329528 w 4603109"/>
              <a:gd name="connsiteY277" fmla="*/ 0 h 924402"/>
              <a:gd name="connsiteX278" fmla="*/ 2330869 w 4603109"/>
              <a:gd name="connsiteY278" fmla="*/ 0 h 924402"/>
              <a:gd name="connsiteX279" fmla="*/ 2332328 w 4603109"/>
              <a:gd name="connsiteY279" fmla="*/ 0 h 924402"/>
              <a:gd name="connsiteX280" fmla="*/ 2332360 w 4603109"/>
              <a:gd name="connsiteY280" fmla="*/ 0 h 924402"/>
              <a:gd name="connsiteX281" fmla="*/ 2335803 w 4603109"/>
              <a:gd name="connsiteY281" fmla="*/ 0 h 924402"/>
              <a:gd name="connsiteX282" fmla="*/ 2343312 w 4603109"/>
              <a:gd name="connsiteY282" fmla="*/ 0 h 924402"/>
              <a:gd name="connsiteX283" fmla="*/ 2344804 w 4603109"/>
              <a:gd name="connsiteY283" fmla="*/ 0 h 924402"/>
              <a:gd name="connsiteX284" fmla="*/ 2346768 w 4603109"/>
              <a:gd name="connsiteY284" fmla="*/ 0 h 924402"/>
              <a:gd name="connsiteX285" fmla="*/ 2347827 w 4603109"/>
              <a:gd name="connsiteY285" fmla="*/ 0 h 924402"/>
              <a:gd name="connsiteX286" fmla="*/ 2352274 w 4603109"/>
              <a:gd name="connsiteY286" fmla="*/ 0 h 924402"/>
              <a:gd name="connsiteX287" fmla="*/ 2359443 w 4603109"/>
              <a:gd name="connsiteY287" fmla="*/ 0 h 924402"/>
              <a:gd name="connsiteX288" fmla="*/ 2359865 w 4603109"/>
              <a:gd name="connsiteY288" fmla="*/ 0 h 924402"/>
              <a:gd name="connsiteX289" fmla="*/ 2359989 w 4603109"/>
              <a:gd name="connsiteY289" fmla="*/ 0 h 924402"/>
              <a:gd name="connsiteX290" fmla="*/ 2360887 w 4603109"/>
              <a:gd name="connsiteY290" fmla="*/ 0 h 924402"/>
              <a:gd name="connsiteX291" fmla="*/ 2360934 w 4603109"/>
              <a:gd name="connsiteY291" fmla="*/ 0 h 924402"/>
              <a:gd name="connsiteX292" fmla="*/ 2371886 w 4603109"/>
              <a:gd name="connsiteY292" fmla="*/ 0 h 924402"/>
              <a:gd name="connsiteX293" fmla="*/ 2373377 w 4603109"/>
              <a:gd name="connsiteY293" fmla="*/ 0 h 924402"/>
              <a:gd name="connsiteX294" fmla="*/ 2377892 w 4603109"/>
              <a:gd name="connsiteY294" fmla="*/ 0 h 924402"/>
              <a:gd name="connsiteX295" fmla="*/ 2382339 w 4603109"/>
              <a:gd name="connsiteY295" fmla="*/ 0 h 924402"/>
              <a:gd name="connsiteX296" fmla="*/ 2390054 w 4603109"/>
              <a:gd name="connsiteY296" fmla="*/ 0 h 924402"/>
              <a:gd name="connsiteX297" fmla="*/ 2419821 w 4603109"/>
              <a:gd name="connsiteY297" fmla="*/ 0 h 924402"/>
              <a:gd name="connsiteX298" fmla="*/ 2427040 w 4603109"/>
              <a:gd name="connsiteY298" fmla="*/ 0 h 924402"/>
              <a:gd name="connsiteX299" fmla="*/ 2436490 w 4603109"/>
              <a:gd name="connsiteY299" fmla="*/ 0 h 924402"/>
              <a:gd name="connsiteX300" fmla="*/ 2444472 w 4603109"/>
              <a:gd name="connsiteY300" fmla="*/ 0 h 924402"/>
              <a:gd name="connsiteX301" fmla="*/ 2448678 w 4603109"/>
              <a:gd name="connsiteY301" fmla="*/ 0 h 924402"/>
              <a:gd name="connsiteX302" fmla="*/ 2450171 w 4603109"/>
              <a:gd name="connsiteY302" fmla="*/ 0 h 924402"/>
              <a:gd name="connsiteX303" fmla="*/ 2450609 w 4603109"/>
              <a:gd name="connsiteY303" fmla="*/ 0 h 924402"/>
              <a:gd name="connsiteX304" fmla="*/ 2463572 w 4603109"/>
              <a:gd name="connsiteY304" fmla="*/ 0 h 924402"/>
              <a:gd name="connsiteX305" fmla="*/ 2471081 w 4603109"/>
              <a:gd name="connsiteY305" fmla="*/ 0 h 924402"/>
              <a:gd name="connsiteX306" fmla="*/ 2472573 w 4603109"/>
              <a:gd name="connsiteY306" fmla="*/ 0 h 924402"/>
              <a:gd name="connsiteX307" fmla="*/ 2474537 w 4603109"/>
              <a:gd name="connsiteY307" fmla="*/ 0 h 924402"/>
              <a:gd name="connsiteX308" fmla="*/ 2475596 w 4603109"/>
              <a:gd name="connsiteY308" fmla="*/ 0 h 924402"/>
              <a:gd name="connsiteX309" fmla="*/ 2477252 w 4603109"/>
              <a:gd name="connsiteY309" fmla="*/ 0 h 924402"/>
              <a:gd name="connsiteX310" fmla="*/ 2478712 w 4603109"/>
              <a:gd name="connsiteY310" fmla="*/ 0 h 924402"/>
              <a:gd name="connsiteX311" fmla="*/ 2478743 w 4603109"/>
              <a:gd name="connsiteY311" fmla="*/ 0 h 924402"/>
              <a:gd name="connsiteX312" fmla="*/ 2480043 w 4603109"/>
              <a:gd name="connsiteY312" fmla="*/ 0 h 924402"/>
              <a:gd name="connsiteX313" fmla="*/ 2499655 w 4603109"/>
              <a:gd name="connsiteY313" fmla="*/ 0 h 924402"/>
              <a:gd name="connsiteX314" fmla="*/ 2501146 w 4603109"/>
              <a:gd name="connsiteY314" fmla="*/ 0 h 924402"/>
              <a:gd name="connsiteX315" fmla="*/ 2505661 w 4603109"/>
              <a:gd name="connsiteY315" fmla="*/ 0 h 924402"/>
              <a:gd name="connsiteX316" fmla="*/ 2508776 w 4603109"/>
              <a:gd name="connsiteY316" fmla="*/ 0 h 924402"/>
              <a:gd name="connsiteX317" fmla="*/ 2510108 w 4603109"/>
              <a:gd name="connsiteY317" fmla="*/ 0 h 924402"/>
              <a:gd name="connsiteX318" fmla="*/ 2524178 w 4603109"/>
              <a:gd name="connsiteY318" fmla="*/ 0 h 924402"/>
              <a:gd name="connsiteX319" fmla="*/ 2525248 w 4603109"/>
              <a:gd name="connsiteY319" fmla="*/ 0 h 924402"/>
              <a:gd name="connsiteX320" fmla="*/ 2525669 w 4603109"/>
              <a:gd name="connsiteY320" fmla="*/ 0 h 924402"/>
              <a:gd name="connsiteX321" fmla="*/ 2552329 w 4603109"/>
              <a:gd name="connsiteY321" fmla="*/ 0 h 924402"/>
              <a:gd name="connsiteX322" fmla="*/ 2552751 w 4603109"/>
              <a:gd name="connsiteY322" fmla="*/ 0 h 924402"/>
              <a:gd name="connsiteX323" fmla="*/ 2554242 w 4603109"/>
              <a:gd name="connsiteY323" fmla="*/ 0 h 924402"/>
              <a:gd name="connsiteX324" fmla="*/ 2574787 w 4603109"/>
              <a:gd name="connsiteY324" fmla="*/ 0 h 924402"/>
              <a:gd name="connsiteX325" fmla="*/ 2576279 w 4603109"/>
              <a:gd name="connsiteY325" fmla="*/ 0 h 924402"/>
              <a:gd name="connsiteX326" fmla="*/ 2576447 w 4603109"/>
              <a:gd name="connsiteY326" fmla="*/ 0 h 924402"/>
              <a:gd name="connsiteX327" fmla="*/ 2577940 w 4603109"/>
              <a:gd name="connsiteY327" fmla="*/ 0 h 924402"/>
              <a:gd name="connsiteX328" fmla="*/ 2603360 w 4603109"/>
              <a:gd name="connsiteY328" fmla="*/ 0 h 924402"/>
              <a:gd name="connsiteX329" fmla="*/ 2604852 w 4603109"/>
              <a:gd name="connsiteY329" fmla="*/ 0 h 924402"/>
              <a:gd name="connsiteX330" fmla="*/ 2605021 w 4603109"/>
              <a:gd name="connsiteY330" fmla="*/ 0 h 924402"/>
              <a:gd name="connsiteX331" fmla="*/ 2605484 w 4603109"/>
              <a:gd name="connsiteY331" fmla="*/ 0 h 924402"/>
              <a:gd name="connsiteX332" fmla="*/ 2606481 w 4603109"/>
              <a:gd name="connsiteY332" fmla="*/ 0 h 924402"/>
              <a:gd name="connsiteX333" fmla="*/ 2606512 w 4603109"/>
              <a:gd name="connsiteY333" fmla="*/ 0 h 924402"/>
              <a:gd name="connsiteX334" fmla="*/ 2606976 w 4603109"/>
              <a:gd name="connsiteY334" fmla="*/ 0 h 924402"/>
              <a:gd name="connsiteX335" fmla="*/ 2618923 w 4603109"/>
              <a:gd name="connsiteY335" fmla="*/ 0 h 924402"/>
              <a:gd name="connsiteX336" fmla="*/ 2621248 w 4603109"/>
              <a:gd name="connsiteY336" fmla="*/ 0 h 924402"/>
              <a:gd name="connsiteX337" fmla="*/ 2622740 w 4603109"/>
              <a:gd name="connsiteY337" fmla="*/ 0 h 924402"/>
              <a:gd name="connsiteX338" fmla="*/ 2627885 w 4603109"/>
              <a:gd name="connsiteY338" fmla="*/ 0 h 924402"/>
              <a:gd name="connsiteX339" fmla="*/ 2629377 w 4603109"/>
              <a:gd name="connsiteY339" fmla="*/ 0 h 924402"/>
              <a:gd name="connsiteX340" fmla="*/ 2634058 w 4603109"/>
              <a:gd name="connsiteY340" fmla="*/ 0 h 924402"/>
              <a:gd name="connsiteX341" fmla="*/ 2635549 w 4603109"/>
              <a:gd name="connsiteY341" fmla="*/ 0 h 924402"/>
              <a:gd name="connsiteX342" fmla="*/ 2636545 w 4603109"/>
              <a:gd name="connsiteY342" fmla="*/ 0 h 924402"/>
              <a:gd name="connsiteX343" fmla="*/ 2648987 w 4603109"/>
              <a:gd name="connsiteY343" fmla="*/ 0 h 924402"/>
              <a:gd name="connsiteX344" fmla="*/ 2649821 w 4603109"/>
              <a:gd name="connsiteY344" fmla="*/ 0 h 924402"/>
              <a:gd name="connsiteX345" fmla="*/ 2651313 w 4603109"/>
              <a:gd name="connsiteY345" fmla="*/ 0 h 924402"/>
              <a:gd name="connsiteX346" fmla="*/ 2651947 w 4603109"/>
              <a:gd name="connsiteY346" fmla="*/ 0 h 924402"/>
              <a:gd name="connsiteX347" fmla="*/ 2653017 w 4603109"/>
              <a:gd name="connsiteY347" fmla="*/ 0 h 924402"/>
              <a:gd name="connsiteX348" fmla="*/ 2653438 w 4603109"/>
              <a:gd name="connsiteY348" fmla="*/ 0 h 924402"/>
              <a:gd name="connsiteX349" fmla="*/ 2656459 w 4603109"/>
              <a:gd name="connsiteY349" fmla="*/ 0 h 924402"/>
              <a:gd name="connsiteX350" fmla="*/ 2657950 w 4603109"/>
              <a:gd name="connsiteY350" fmla="*/ 0 h 924402"/>
              <a:gd name="connsiteX351" fmla="*/ 2665460 w 4603109"/>
              <a:gd name="connsiteY351" fmla="*/ 0 h 924402"/>
              <a:gd name="connsiteX352" fmla="*/ 2680098 w 4603109"/>
              <a:gd name="connsiteY352" fmla="*/ 0 h 924402"/>
              <a:gd name="connsiteX353" fmla="*/ 2680520 w 4603109"/>
              <a:gd name="connsiteY353" fmla="*/ 0 h 924402"/>
              <a:gd name="connsiteX354" fmla="*/ 2682011 w 4603109"/>
              <a:gd name="connsiteY354" fmla="*/ 0 h 924402"/>
              <a:gd name="connsiteX355" fmla="*/ 2692542 w 4603109"/>
              <a:gd name="connsiteY355" fmla="*/ 0 h 924402"/>
              <a:gd name="connsiteX356" fmla="*/ 2702556 w 4603109"/>
              <a:gd name="connsiteY356" fmla="*/ 0 h 924402"/>
              <a:gd name="connsiteX357" fmla="*/ 2704048 w 4603109"/>
              <a:gd name="connsiteY357" fmla="*/ 0 h 924402"/>
              <a:gd name="connsiteX358" fmla="*/ 2724289 w 4603109"/>
              <a:gd name="connsiteY358" fmla="*/ 0 h 924402"/>
              <a:gd name="connsiteX359" fmla="*/ 2731129 w 4603109"/>
              <a:gd name="connsiteY359" fmla="*/ 0 h 924402"/>
              <a:gd name="connsiteX360" fmla="*/ 2732621 w 4603109"/>
              <a:gd name="connsiteY360" fmla="*/ 0 h 924402"/>
              <a:gd name="connsiteX361" fmla="*/ 2733253 w 4603109"/>
              <a:gd name="connsiteY361" fmla="*/ 0 h 924402"/>
              <a:gd name="connsiteX362" fmla="*/ 2734745 w 4603109"/>
              <a:gd name="connsiteY362" fmla="*/ 0 h 924402"/>
              <a:gd name="connsiteX363" fmla="*/ 2746692 w 4603109"/>
              <a:gd name="connsiteY363" fmla="*/ 0 h 924402"/>
              <a:gd name="connsiteX364" fmla="*/ 2749017 w 4603109"/>
              <a:gd name="connsiteY364" fmla="*/ 0 h 924402"/>
              <a:gd name="connsiteX365" fmla="*/ 2750509 w 4603109"/>
              <a:gd name="connsiteY365" fmla="*/ 0 h 924402"/>
              <a:gd name="connsiteX366" fmla="*/ 2754354 w 4603109"/>
              <a:gd name="connsiteY366" fmla="*/ 0 h 924402"/>
              <a:gd name="connsiteX367" fmla="*/ 2755654 w 4603109"/>
              <a:gd name="connsiteY367" fmla="*/ 0 h 924402"/>
              <a:gd name="connsiteX368" fmla="*/ 2757146 w 4603109"/>
              <a:gd name="connsiteY368" fmla="*/ 0 h 924402"/>
              <a:gd name="connsiteX369" fmla="*/ 2761827 w 4603109"/>
              <a:gd name="connsiteY369" fmla="*/ 0 h 924402"/>
              <a:gd name="connsiteX370" fmla="*/ 2763318 w 4603109"/>
              <a:gd name="connsiteY370" fmla="*/ 0 h 924402"/>
              <a:gd name="connsiteX371" fmla="*/ 2776756 w 4603109"/>
              <a:gd name="connsiteY371" fmla="*/ 0 h 924402"/>
              <a:gd name="connsiteX372" fmla="*/ 2777590 w 4603109"/>
              <a:gd name="connsiteY372" fmla="*/ 0 h 924402"/>
              <a:gd name="connsiteX373" fmla="*/ 2779082 w 4603109"/>
              <a:gd name="connsiteY373" fmla="*/ 0 h 924402"/>
              <a:gd name="connsiteX374" fmla="*/ 2783442 w 4603109"/>
              <a:gd name="connsiteY374" fmla="*/ 0 h 924402"/>
              <a:gd name="connsiteX375" fmla="*/ 2784228 w 4603109"/>
              <a:gd name="connsiteY375" fmla="*/ 0 h 924402"/>
              <a:gd name="connsiteX376" fmla="*/ 2785719 w 4603109"/>
              <a:gd name="connsiteY376" fmla="*/ 0 h 924402"/>
              <a:gd name="connsiteX377" fmla="*/ 2786473 w 4603109"/>
              <a:gd name="connsiteY377" fmla="*/ 0 h 924402"/>
              <a:gd name="connsiteX378" fmla="*/ 2793229 w 4603109"/>
              <a:gd name="connsiteY378" fmla="*/ 0 h 924402"/>
              <a:gd name="connsiteX379" fmla="*/ 2799367 w 4603109"/>
              <a:gd name="connsiteY379" fmla="*/ 0 h 924402"/>
              <a:gd name="connsiteX380" fmla="*/ 2813506 w 4603109"/>
              <a:gd name="connsiteY380" fmla="*/ 0 h 924402"/>
              <a:gd name="connsiteX381" fmla="*/ 2820311 w 4603109"/>
              <a:gd name="connsiteY381" fmla="*/ 0 h 924402"/>
              <a:gd name="connsiteX382" fmla="*/ 2827893 w 4603109"/>
              <a:gd name="connsiteY382" fmla="*/ 0 h 924402"/>
              <a:gd name="connsiteX383" fmla="*/ 2827940 w 4603109"/>
              <a:gd name="connsiteY383" fmla="*/ 0 h 924402"/>
              <a:gd name="connsiteX384" fmla="*/ 2829431 w 4603109"/>
              <a:gd name="connsiteY384" fmla="*/ 0 h 924402"/>
              <a:gd name="connsiteX385" fmla="*/ 2829978 w 4603109"/>
              <a:gd name="connsiteY385" fmla="*/ 0 h 924402"/>
              <a:gd name="connsiteX386" fmla="*/ 2852058 w 4603109"/>
              <a:gd name="connsiteY386" fmla="*/ 0 h 924402"/>
              <a:gd name="connsiteX387" fmla="*/ 2857060 w 4603109"/>
              <a:gd name="connsiteY387" fmla="*/ 0 h 924402"/>
              <a:gd name="connsiteX388" fmla="*/ 2857958 w 4603109"/>
              <a:gd name="connsiteY388" fmla="*/ 0 h 924402"/>
              <a:gd name="connsiteX389" fmla="*/ 2871601 w 4603109"/>
              <a:gd name="connsiteY389" fmla="*/ 0 h 924402"/>
              <a:gd name="connsiteX390" fmla="*/ 2882123 w 4603109"/>
              <a:gd name="connsiteY390" fmla="*/ 0 h 924402"/>
              <a:gd name="connsiteX391" fmla="*/ 2894046 w 4603109"/>
              <a:gd name="connsiteY391" fmla="*/ 0 h 924402"/>
              <a:gd name="connsiteX392" fmla="*/ 2903496 w 4603109"/>
              <a:gd name="connsiteY392" fmla="*/ 0 h 924402"/>
              <a:gd name="connsiteX393" fmla="*/ 2911211 w 4603109"/>
              <a:gd name="connsiteY393" fmla="*/ 0 h 924402"/>
              <a:gd name="connsiteX394" fmla="*/ 2914242 w 4603109"/>
              <a:gd name="connsiteY394" fmla="*/ 0 h 924402"/>
              <a:gd name="connsiteX395" fmla="*/ 2914461 w 4603109"/>
              <a:gd name="connsiteY395" fmla="*/ 0 h 924402"/>
              <a:gd name="connsiteX396" fmla="*/ 2924111 w 4603109"/>
              <a:gd name="connsiteY396" fmla="*/ 0 h 924402"/>
              <a:gd name="connsiteX397" fmla="*/ 2927136 w 4603109"/>
              <a:gd name="connsiteY397" fmla="*/ 0 h 924402"/>
              <a:gd name="connsiteX398" fmla="*/ 2933561 w 4603109"/>
              <a:gd name="connsiteY398" fmla="*/ 0 h 924402"/>
              <a:gd name="connsiteX399" fmla="*/ 2939580 w 4603109"/>
              <a:gd name="connsiteY399" fmla="*/ 0 h 924402"/>
              <a:gd name="connsiteX400" fmla="*/ 2941275 w 4603109"/>
              <a:gd name="connsiteY400" fmla="*/ 0 h 924402"/>
              <a:gd name="connsiteX401" fmla="*/ 2941543 w 4603109"/>
              <a:gd name="connsiteY401" fmla="*/ 0 h 924402"/>
              <a:gd name="connsiteX402" fmla="*/ 2945586 w 4603109"/>
              <a:gd name="connsiteY402" fmla="*/ 0 h 924402"/>
              <a:gd name="connsiteX403" fmla="*/ 2950032 w 4603109"/>
              <a:gd name="connsiteY403" fmla="*/ 0 h 924402"/>
              <a:gd name="connsiteX404" fmla="*/ 2955662 w 4603109"/>
              <a:gd name="connsiteY404" fmla="*/ 0 h 924402"/>
              <a:gd name="connsiteX405" fmla="*/ 2955709 w 4603109"/>
              <a:gd name="connsiteY405" fmla="*/ 0 h 924402"/>
              <a:gd name="connsiteX406" fmla="*/ 2957200 w 4603109"/>
              <a:gd name="connsiteY406" fmla="*/ 0 h 924402"/>
              <a:gd name="connsiteX407" fmla="*/ 2957747 w 4603109"/>
              <a:gd name="connsiteY407" fmla="*/ 0 h 924402"/>
              <a:gd name="connsiteX408" fmla="*/ 2968152 w 4603109"/>
              <a:gd name="connsiteY408" fmla="*/ 0 h 924402"/>
              <a:gd name="connsiteX409" fmla="*/ 2969644 w 4603109"/>
              <a:gd name="connsiteY409" fmla="*/ 0 h 924402"/>
              <a:gd name="connsiteX410" fmla="*/ 2972667 w 4603109"/>
              <a:gd name="connsiteY410" fmla="*/ 0 h 924402"/>
              <a:gd name="connsiteX411" fmla="*/ 2977114 w 4603109"/>
              <a:gd name="connsiteY411" fmla="*/ 0 h 924402"/>
              <a:gd name="connsiteX412" fmla="*/ 2984829 w 4603109"/>
              <a:gd name="connsiteY412" fmla="*/ 0 h 924402"/>
              <a:gd name="connsiteX413" fmla="*/ 2985727 w 4603109"/>
              <a:gd name="connsiteY413" fmla="*/ 0 h 924402"/>
              <a:gd name="connsiteX414" fmla="*/ 2999370 w 4603109"/>
              <a:gd name="connsiteY414" fmla="*/ 0 h 924402"/>
              <a:gd name="connsiteX415" fmla="*/ 3021815 w 4603109"/>
              <a:gd name="connsiteY415" fmla="*/ 0 h 924402"/>
              <a:gd name="connsiteX416" fmla="*/ 3031265 w 4603109"/>
              <a:gd name="connsiteY416" fmla="*/ 0 h 924402"/>
              <a:gd name="connsiteX417" fmla="*/ 3042230 w 4603109"/>
              <a:gd name="connsiteY417" fmla="*/ 0 h 924402"/>
              <a:gd name="connsiteX418" fmla="*/ 3044946 w 4603109"/>
              <a:gd name="connsiteY418" fmla="*/ 0 h 924402"/>
              <a:gd name="connsiteX419" fmla="*/ 3051880 w 4603109"/>
              <a:gd name="connsiteY419" fmla="*/ 0 h 924402"/>
              <a:gd name="connsiteX420" fmla="*/ 3061330 w 4603109"/>
              <a:gd name="connsiteY420" fmla="*/ 0 h 924402"/>
              <a:gd name="connsiteX421" fmla="*/ 3067349 w 4603109"/>
              <a:gd name="connsiteY421" fmla="*/ 0 h 924402"/>
              <a:gd name="connsiteX422" fmla="*/ 3069312 w 4603109"/>
              <a:gd name="connsiteY422" fmla="*/ 0 h 924402"/>
              <a:gd name="connsiteX423" fmla="*/ 3073355 w 4603109"/>
              <a:gd name="connsiteY423" fmla="*/ 0 h 924402"/>
              <a:gd name="connsiteX424" fmla="*/ 3073518 w 4603109"/>
              <a:gd name="connsiteY424" fmla="*/ 0 h 924402"/>
              <a:gd name="connsiteX425" fmla="*/ 3075011 w 4603109"/>
              <a:gd name="connsiteY425" fmla="*/ 0 h 924402"/>
              <a:gd name="connsiteX426" fmla="*/ 3077801 w 4603109"/>
              <a:gd name="connsiteY426" fmla="*/ 0 h 924402"/>
              <a:gd name="connsiteX427" fmla="*/ 3095921 w 4603109"/>
              <a:gd name="connsiteY427" fmla="*/ 0 h 924402"/>
              <a:gd name="connsiteX428" fmla="*/ 3097413 w 4603109"/>
              <a:gd name="connsiteY428" fmla="*/ 0 h 924402"/>
              <a:gd name="connsiteX429" fmla="*/ 3100436 w 4603109"/>
              <a:gd name="connsiteY429" fmla="*/ 0 h 924402"/>
              <a:gd name="connsiteX430" fmla="*/ 3103552 w 4603109"/>
              <a:gd name="connsiteY430" fmla="*/ 0 h 924402"/>
              <a:gd name="connsiteX431" fmla="*/ 3104883 w 4603109"/>
              <a:gd name="connsiteY431" fmla="*/ 0 h 924402"/>
              <a:gd name="connsiteX432" fmla="*/ 3120023 w 4603109"/>
              <a:gd name="connsiteY432" fmla="*/ 0 h 924402"/>
              <a:gd name="connsiteX433" fmla="*/ 3120445 w 4603109"/>
              <a:gd name="connsiteY433" fmla="*/ 0 h 924402"/>
              <a:gd name="connsiteX434" fmla="*/ 3149018 w 4603109"/>
              <a:gd name="connsiteY434" fmla="*/ 0 h 924402"/>
              <a:gd name="connsiteX435" fmla="*/ 3150088 w 4603109"/>
              <a:gd name="connsiteY435" fmla="*/ 0 h 924402"/>
              <a:gd name="connsiteX436" fmla="*/ 3150509 w 4603109"/>
              <a:gd name="connsiteY436" fmla="*/ 0 h 924402"/>
              <a:gd name="connsiteX437" fmla="*/ 3171054 w 4603109"/>
              <a:gd name="connsiteY437" fmla="*/ 0 h 924402"/>
              <a:gd name="connsiteX438" fmla="*/ 3172715 w 4603109"/>
              <a:gd name="connsiteY438" fmla="*/ 0 h 924402"/>
              <a:gd name="connsiteX439" fmla="*/ 3199627 w 4603109"/>
              <a:gd name="connsiteY439" fmla="*/ 0 h 924402"/>
              <a:gd name="connsiteX440" fmla="*/ 3201119 w 4603109"/>
              <a:gd name="connsiteY440" fmla="*/ 0 h 924402"/>
              <a:gd name="connsiteX441" fmla="*/ 3201287 w 4603109"/>
              <a:gd name="connsiteY441" fmla="*/ 0 h 924402"/>
              <a:gd name="connsiteX442" fmla="*/ 3201751 w 4603109"/>
              <a:gd name="connsiteY442" fmla="*/ 0 h 924402"/>
              <a:gd name="connsiteX443" fmla="*/ 3202780 w 4603109"/>
              <a:gd name="connsiteY443" fmla="*/ 0 h 924402"/>
              <a:gd name="connsiteX444" fmla="*/ 3217515 w 4603109"/>
              <a:gd name="connsiteY444" fmla="*/ 0 h 924402"/>
              <a:gd name="connsiteX445" fmla="*/ 3224152 w 4603109"/>
              <a:gd name="connsiteY445" fmla="*/ 0 h 924402"/>
              <a:gd name="connsiteX446" fmla="*/ 3230324 w 4603109"/>
              <a:gd name="connsiteY446" fmla="*/ 0 h 924402"/>
              <a:gd name="connsiteX447" fmla="*/ 3231321 w 4603109"/>
              <a:gd name="connsiteY447" fmla="*/ 0 h 924402"/>
              <a:gd name="connsiteX448" fmla="*/ 3231816 w 4603109"/>
              <a:gd name="connsiteY448" fmla="*/ 0 h 924402"/>
              <a:gd name="connsiteX449" fmla="*/ 3243763 w 4603109"/>
              <a:gd name="connsiteY449" fmla="*/ 0 h 924402"/>
              <a:gd name="connsiteX450" fmla="*/ 3246088 w 4603109"/>
              <a:gd name="connsiteY450" fmla="*/ 0 h 924402"/>
              <a:gd name="connsiteX451" fmla="*/ 3247580 w 4603109"/>
              <a:gd name="connsiteY451" fmla="*/ 0 h 924402"/>
              <a:gd name="connsiteX452" fmla="*/ 3247792 w 4603109"/>
              <a:gd name="connsiteY452" fmla="*/ 0 h 924402"/>
              <a:gd name="connsiteX453" fmla="*/ 3248214 w 4603109"/>
              <a:gd name="connsiteY453" fmla="*/ 0 h 924402"/>
              <a:gd name="connsiteX454" fmla="*/ 3252725 w 4603109"/>
              <a:gd name="connsiteY454" fmla="*/ 0 h 924402"/>
              <a:gd name="connsiteX455" fmla="*/ 3254217 w 4603109"/>
              <a:gd name="connsiteY455" fmla="*/ 0 h 924402"/>
              <a:gd name="connsiteX456" fmla="*/ 3260235 w 4603109"/>
              <a:gd name="connsiteY456" fmla="*/ 0 h 924402"/>
              <a:gd name="connsiteX457" fmla="*/ 3276787 w 4603109"/>
              <a:gd name="connsiteY457" fmla="*/ 0 h 924402"/>
              <a:gd name="connsiteX458" fmla="*/ 3277857 w 4603109"/>
              <a:gd name="connsiteY458" fmla="*/ 0 h 924402"/>
              <a:gd name="connsiteX459" fmla="*/ 3278278 w 4603109"/>
              <a:gd name="connsiteY459" fmla="*/ 0 h 924402"/>
              <a:gd name="connsiteX460" fmla="*/ 3290300 w 4603109"/>
              <a:gd name="connsiteY460" fmla="*/ 0 h 924402"/>
              <a:gd name="connsiteX461" fmla="*/ 3298823 w 4603109"/>
              <a:gd name="connsiteY461" fmla="*/ 0 h 924402"/>
              <a:gd name="connsiteX462" fmla="*/ 3327396 w 4603109"/>
              <a:gd name="connsiteY462" fmla="*/ 0 h 924402"/>
              <a:gd name="connsiteX463" fmla="*/ 3328888 w 4603109"/>
              <a:gd name="connsiteY463" fmla="*/ 0 h 924402"/>
              <a:gd name="connsiteX464" fmla="*/ 3329520 w 4603109"/>
              <a:gd name="connsiteY464" fmla="*/ 0 h 924402"/>
              <a:gd name="connsiteX465" fmla="*/ 3345284 w 4603109"/>
              <a:gd name="connsiteY465" fmla="*/ 0 h 924402"/>
              <a:gd name="connsiteX466" fmla="*/ 3349129 w 4603109"/>
              <a:gd name="connsiteY466" fmla="*/ 0 h 924402"/>
              <a:gd name="connsiteX467" fmla="*/ 3351921 w 4603109"/>
              <a:gd name="connsiteY467" fmla="*/ 0 h 924402"/>
              <a:gd name="connsiteX468" fmla="*/ 3358093 w 4603109"/>
              <a:gd name="connsiteY468" fmla="*/ 0 h 924402"/>
              <a:gd name="connsiteX469" fmla="*/ 3359585 w 4603109"/>
              <a:gd name="connsiteY469" fmla="*/ 0 h 924402"/>
              <a:gd name="connsiteX470" fmla="*/ 3371532 w 4603109"/>
              <a:gd name="connsiteY470" fmla="*/ 0 h 924402"/>
              <a:gd name="connsiteX471" fmla="*/ 3373857 w 4603109"/>
              <a:gd name="connsiteY471" fmla="*/ 0 h 924402"/>
              <a:gd name="connsiteX472" fmla="*/ 3375349 w 4603109"/>
              <a:gd name="connsiteY472" fmla="*/ 0 h 924402"/>
              <a:gd name="connsiteX473" fmla="*/ 3380494 w 4603109"/>
              <a:gd name="connsiteY473" fmla="*/ 0 h 924402"/>
              <a:gd name="connsiteX474" fmla="*/ 3381986 w 4603109"/>
              <a:gd name="connsiteY474" fmla="*/ 0 h 924402"/>
              <a:gd name="connsiteX475" fmla="*/ 3388004 w 4603109"/>
              <a:gd name="connsiteY475" fmla="*/ 0 h 924402"/>
              <a:gd name="connsiteX476" fmla="*/ 3408282 w 4603109"/>
              <a:gd name="connsiteY476" fmla="*/ 0 h 924402"/>
              <a:gd name="connsiteX477" fmla="*/ 3418069 w 4603109"/>
              <a:gd name="connsiteY477" fmla="*/ 0 h 924402"/>
              <a:gd name="connsiteX478" fmla="*/ 3424207 w 4603109"/>
              <a:gd name="connsiteY478" fmla="*/ 0 h 924402"/>
              <a:gd name="connsiteX479" fmla="*/ 3424753 w 4603109"/>
              <a:gd name="connsiteY479" fmla="*/ 0 h 924402"/>
              <a:gd name="connsiteX480" fmla="*/ 3452733 w 4603109"/>
              <a:gd name="connsiteY480" fmla="*/ 0 h 924402"/>
              <a:gd name="connsiteX481" fmla="*/ 3454818 w 4603109"/>
              <a:gd name="connsiteY481" fmla="*/ 0 h 924402"/>
              <a:gd name="connsiteX482" fmla="*/ 3476898 w 4603109"/>
              <a:gd name="connsiteY482" fmla="*/ 0 h 924402"/>
              <a:gd name="connsiteX483" fmla="*/ 3496441 w 4603109"/>
              <a:gd name="connsiteY483" fmla="*/ 0 h 924402"/>
              <a:gd name="connsiteX484" fmla="*/ 3509236 w 4603109"/>
              <a:gd name="connsiteY484" fmla="*/ 0 h 924402"/>
              <a:gd name="connsiteX485" fmla="*/ 3518886 w 4603109"/>
              <a:gd name="connsiteY485" fmla="*/ 0 h 924402"/>
              <a:gd name="connsiteX486" fmla="*/ 3528336 w 4603109"/>
              <a:gd name="connsiteY486" fmla="*/ 0 h 924402"/>
              <a:gd name="connsiteX487" fmla="*/ 3536051 w 4603109"/>
              <a:gd name="connsiteY487" fmla="*/ 0 h 924402"/>
              <a:gd name="connsiteX488" fmla="*/ 3539301 w 4603109"/>
              <a:gd name="connsiteY488" fmla="*/ 0 h 924402"/>
              <a:gd name="connsiteX489" fmla="*/ 3540361 w 4603109"/>
              <a:gd name="connsiteY489" fmla="*/ 0 h 924402"/>
              <a:gd name="connsiteX490" fmla="*/ 3544807 w 4603109"/>
              <a:gd name="connsiteY490" fmla="*/ 0 h 924402"/>
              <a:gd name="connsiteX491" fmla="*/ 3551976 w 4603109"/>
              <a:gd name="connsiteY491" fmla="*/ 0 h 924402"/>
              <a:gd name="connsiteX492" fmla="*/ 3552522 w 4603109"/>
              <a:gd name="connsiteY492" fmla="*/ 0 h 924402"/>
              <a:gd name="connsiteX493" fmla="*/ 3564420 w 4603109"/>
              <a:gd name="connsiteY493" fmla="*/ 0 h 924402"/>
              <a:gd name="connsiteX494" fmla="*/ 3570426 w 4603109"/>
              <a:gd name="connsiteY494" fmla="*/ 0 h 924402"/>
              <a:gd name="connsiteX495" fmla="*/ 3574872 w 4603109"/>
              <a:gd name="connsiteY495" fmla="*/ 0 h 924402"/>
              <a:gd name="connsiteX496" fmla="*/ 3580502 w 4603109"/>
              <a:gd name="connsiteY496" fmla="*/ 0 h 924402"/>
              <a:gd name="connsiteX497" fmla="*/ 3582587 w 4603109"/>
              <a:gd name="connsiteY497" fmla="*/ 0 h 924402"/>
              <a:gd name="connsiteX498" fmla="*/ 3624210 w 4603109"/>
              <a:gd name="connsiteY498" fmla="*/ 0 h 924402"/>
              <a:gd name="connsiteX499" fmla="*/ 3637005 w 4603109"/>
              <a:gd name="connsiteY499" fmla="*/ 0 h 924402"/>
              <a:gd name="connsiteX500" fmla="*/ 3646655 w 4603109"/>
              <a:gd name="connsiteY500" fmla="*/ 0 h 924402"/>
              <a:gd name="connsiteX501" fmla="*/ 3656105 w 4603109"/>
              <a:gd name="connsiteY501" fmla="*/ 0 h 924402"/>
              <a:gd name="connsiteX502" fmla="*/ 3667070 w 4603109"/>
              <a:gd name="connsiteY502" fmla="*/ 0 h 924402"/>
              <a:gd name="connsiteX503" fmla="*/ 3668130 w 4603109"/>
              <a:gd name="connsiteY503" fmla="*/ 0 h 924402"/>
              <a:gd name="connsiteX504" fmla="*/ 3669786 w 4603109"/>
              <a:gd name="connsiteY504" fmla="*/ 0 h 924402"/>
              <a:gd name="connsiteX505" fmla="*/ 3672576 w 4603109"/>
              <a:gd name="connsiteY505" fmla="*/ 0 h 924402"/>
              <a:gd name="connsiteX506" fmla="*/ 3692189 w 4603109"/>
              <a:gd name="connsiteY506" fmla="*/ 0 h 924402"/>
              <a:gd name="connsiteX507" fmla="*/ 3698195 w 4603109"/>
              <a:gd name="connsiteY507" fmla="*/ 0 h 924402"/>
              <a:gd name="connsiteX508" fmla="*/ 3702641 w 4603109"/>
              <a:gd name="connsiteY508" fmla="*/ 0 h 924402"/>
              <a:gd name="connsiteX509" fmla="*/ 3744863 w 4603109"/>
              <a:gd name="connsiteY509" fmla="*/ 0 h 924402"/>
              <a:gd name="connsiteX510" fmla="*/ 3745285 w 4603109"/>
              <a:gd name="connsiteY510" fmla="*/ 0 h 924402"/>
              <a:gd name="connsiteX511" fmla="*/ 3795894 w 4603109"/>
              <a:gd name="connsiteY511" fmla="*/ 0 h 924402"/>
              <a:gd name="connsiteX512" fmla="*/ 3797555 w 4603109"/>
              <a:gd name="connsiteY512" fmla="*/ 0 h 924402"/>
              <a:gd name="connsiteX513" fmla="*/ 3826591 w 4603109"/>
              <a:gd name="connsiteY513" fmla="*/ 0 h 924402"/>
              <a:gd name="connsiteX514" fmla="*/ 3842355 w 4603109"/>
              <a:gd name="connsiteY514" fmla="*/ 0 h 924402"/>
              <a:gd name="connsiteX515" fmla="*/ 3848992 w 4603109"/>
              <a:gd name="connsiteY515" fmla="*/ 0 h 924402"/>
              <a:gd name="connsiteX516" fmla="*/ 3872632 w 4603109"/>
              <a:gd name="connsiteY516" fmla="*/ 0 h 924402"/>
              <a:gd name="connsiteX517" fmla="*/ 3873054 w 4603109"/>
              <a:gd name="connsiteY517" fmla="*/ 0 h 924402"/>
              <a:gd name="connsiteX518" fmla="*/ 3885075 w 4603109"/>
              <a:gd name="connsiteY518" fmla="*/ 0 h 924402"/>
              <a:gd name="connsiteX519" fmla="*/ 3923663 w 4603109"/>
              <a:gd name="connsiteY519" fmla="*/ 0 h 924402"/>
              <a:gd name="connsiteX520" fmla="*/ 3954360 w 4603109"/>
              <a:gd name="connsiteY520" fmla="*/ 0 h 924402"/>
              <a:gd name="connsiteX521" fmla="*/ 3970124 w 4603109"/>
              <a:gd name="connsiteY521" fmla="*/ 0 h 924402"/>
              <a:gd name="connsiteX522" fmla="*/ 3976761 w 4603109"/>
              <a:gd name="connsiteY522" fmla="*/ 0 h 924402"/>
              <a:gd name="connsiteX523" fmla="*/ 4012844 w 4603109"/>
              <a:gd name="connsiteY523" fmla="*/ 0 h 924402"/>
              <a:gd name="connsiteX524" fmla="*/ 4049593 w 4603109"/>
              <a:gd name="connsiteY524" fmla="*/ 0 h 924402"/>
              <a:gd name="connsiteX525" fmla="*/ 4169647 w 4603109"/>
              <a:gd name="connsiteY525" fmla="*/ 0 h 924402"/>
              <a:gd name="connsiteX526" fmla="*/ 4177362 w 4603109"/>
              <a:gd name="connsiteY526" fmla="*/ 0 h 924402"/>
              <a:gd name="connsiteX527" fmla="*/ 4297416 w 4603109"/>
              <a:gd name="connsiteY527" fmla="*/ 0 h 924402"/>
              <a:gd name="connsiteX528" fmla="*/ 4379339 w 4603109"/>
              <a:gd name="connsiteY528" fmla="*/ 47054 h 924402"/>
              <a:gd name="connsiteX529" fmla="*/ 4591731 w 4603109"/>
              <a:gd name="connsiteY529" fmla="*/ 415146 h 924402"/>
              <a:gd name="connsiteX530" fmla="*/ 4591731 w 4603109"/>
              <a:gd name="connsiteY530" fmla="*/ 509257 h 924402"/>
              <a:gd name="connsiteX531" fmla="*/ 4379339 w 4603109"/>
              <a:gd name="connsiteY531" fmla="*/ 877348 h 924402"/>
              <a:gd name="connsiteX532" fmla="*/ 4297416 w 4603109"/>
              <a:gd name="connsiteY532" fmla="*/ 924402 h 924402"/>
              <a:gd name="connsiteX533" fmla="*/ 4169647 w 4603109"/>
              <a:gd name="connsiteY533" fmla="*/ 924402 h 924402"/>
              <a:gd name="connsiteX534" fmla="*/ 3976761 w 4603109"/>
              <a:gd name="connsiteY534" fmla="*/ 924402 h 924402"/>
              <a:gd name="connsiteX535" fmla="*/ 3872632 w 4603109"/>
              <a:gd name="connsiteY535" fmla="*/ 924402 h 924402"/>
              <a:gd name="connsiteX536" fmla="*/ 3848992 w 4603109"/>
              <a:gd name="connsiteY536" fmla="*/ 924402 h 924402"/>
              <a:gd name="connsiteX537" fmla="*/ 3744863 w 4603109"/>
              <a:gd name="connsiteY537" fmla="*/ 924402 h 924402"/>
              <a:gd name="connsiteX538" fmla="*/ 3702641 w 4603109"/>
              <a:gd name="connsiteY538" fmla="*/ 924402 h 924402"/>
              <a:gd name="connsiteX539" fmla="*/ 3672576 w 4603109"/>
              <a:gd name="connsiteY539" fmla="*/ 924402 h 924402"/>
              <a:gd name="connsiteX540" fmla="*/ 3656105 w 4603109"/>
              <a:gd name="connsiteY540" fmla="*/ 924402 h 924402"/>
              <a:gd name="connsiteX541" fmla="*/ 3574872 w 4603109"/>
              <a:gd name="connsiteY541" fmla="*/ 924402 h 924402"/>
              <a:gd name="connsiteX542" fmla="*/ 3551976 w 4603109"/>
              <a:gd name="connsiteY542" fmla="*/ 924402 h 924402"/>
              <a:gd name="connsiteX543" fmla="*/ 3544807 w 4603109"/>
              <a:gd name="connsiteY543" fmla="*/ 924402 h 924402"/>
              <a:gd name="connsiteX544" fmla="*/ 3528336 w 4603109"/>
              <a:gd name="connsiteY544" fmla="*/ 924402 h 924402"/>
              <a:gd name="connsiteX545" fmla="*/ 3424207 w 4603109"/>
              <a:gd name="connsiteY545" fmla="*/ 924402 h 924402"/>
              <a:gd name="connsiteX546" fmla="*/ 3381986 w 4603109"/>
              <a:gd name="connsiteY546" fmla="*/ 924402 h 924402"/>
              <a:gd name="connsiteX547" fmla="*/ 3380494 w 4603109"/>
              <a:gd name="connsiteY547" fmla="*/ 924402 h 924402"/>
              <a:gd name="connsiteX548" fmla="*/ 3351921 w 4603109"/>
              <a:gd name="connsiteY548" fmla="*/ 924402 h 924402"/>
              <a:gd name="connsiteX549" fmla="*/ 3277857 w 4603109"/>
              <a:gd name="connsiteY549" fmla="*/ 924402 h 924402"/>
              <a:gd name="connsiteX550" fmla="*/ 3254217 w 4603109"/>
              <a:gd name="connsiteY550" fmla="*/ 924402 h 924402"/>
              <a:gd name="connsiteX551" fmla="*/ 3252725 w 4603109"/>
              <a:gd name="connsiteY551" fmla="*/ 924402 h 924402"/>
              <a:gd name="connsiteX552" fmla="*/ 3247792 w 4603109"/>
              <a:gd name="connsiteY552" fmla="*/ 924402 h 924402"/>
              <a:gd name="connsiteX553" fmla="*/ 3231321 w 4603109"/>
              <a:gd name="connsiteY553" fmla="*/ 924402 h 924402"/>
              <a:gd name="connsiteX554" fmla="*/ 3224152 w 4603109"/>
              <a:gd name="connsiteY554" fmla="*/ 924402 h 924402"/>
              <a:gd name="connsiteX555" fmla="*/ 3150088 w 4603109"/>
              <a:gd name="connsiteY555" fmla="*/ 924402 h 924402"/>
              <a:gd name="connsiteX556" fmla="*/ 3120023 w 4603109"/>
              <a:gd name="connsiteY556" fmla="*/ 924402 h 924402"/>
              <a:gd name="connsiteX557" fmla="*/ 3104883 w 4603109"/>
              <a:gd name="connsiteY557" fmla="*/ 924402 h 924402"/>
              <a:gd name="connsiteX558" fmla="*/ 3103552 w 4603109"/>
              <a:gd name="connsiteY558" fmla="*/ 924402 h 924402"/>
              <a:gd name="connsiteX559" fmla="*/ 3077801 w 4603109"/>
              <a:gd name="connsiteY559" fmla="*/ 924402 h 924402"/>
              <a:gd name="connsiteX560" fmla="*/ 3061330 w 4603109"/>
              <a:gd name="connsiteY560" fmla="*/ 924402 h 924402"/>
              <a:gd name="connsiteX561" fmla="*/ 3031265 w 4603109"/>
              <a:gd name="connsiteY561" fmla="*/ 924402 h 924402"/>
              <a:gd name="connsiteX562" fmla="*/ 2977114 w 4603109"/>
              <a:gd name="connsiteY562" fmla="*/ 924402 h 924402"/>
              <a:gd name="connsiteX563" fmla="*/ 2957200 w 4603109"/>
              <a:gd name="connsiteY563" fmla="*/ 924402 h 924402"/>
              <a:gd name="connsiteX564" fmla="*/ 2955709 w 4603109"/>
              <a:gd name="connsiteY564" fmla="*/ 924402 h 924402"/>
              <a:gd name="connsiteX565" fmla="*/ 2950032 w 4603109"/>
              <a:gd name="connsiteY565" fmla="*/ 924402 h 924402"/>
              <a:gd name="connsiteX566" fmla="*/ 2933561 w 4603109"/>
              <a:gd name="connsiteY566" fmla="*/ 924402 h 924402"/>
              <a:gd name="connsiteX567" fmla="*/ 2927136 w 4603109"/>
              <a:gd name="connsiteY567" fmla="*/ 924402 h 924402"/>
              <a:gd name="connsiteX568" fmla="*/ 2903496 w 4603109"/>
              <a:gd name="connsiteY568" fmla="*/ 924402 h 924402"/>
              <a:gd name="connsiteX569" fmla="*/ 2829431 w 4603109"/>
              <a:gd name="connsiteY569" fmla="*/ 924402 h 924402"/>
              <a:gd name="connsiteX570" fmla="*/ 2827940 w 4603109"/>
              <a:gd name="connsiteY570" fmla="*/ 924402 h 924402"/>
              <a:gd name="connsiteX571" fmla="*/ 2799367 w 4603109"/>
              <a:gd name="connsiteY571" fmla="*/ 924402 h 924402"/>
              <a:gd name="connsiteX572" fmla="*/ 2785719 w 4603109"/>
              <a:gd name="connsiteY572" fmla="*/ 924402 h 924402"/>
              <a:gd name="connsiteX573" fmla="*/ 2784228 w 4603109"/>
              <a:gd name="connsiteY573" fmla="*/ 924402 h 924402"/>
              <a:gd name="connsiteX574" fmla="*/ 2757146 w 4603109"/>
              <a:gd name="connsiteY574" fmla="*/ 924402 h 924402"/>
              <a:gd name="connsiteX575" fmla="*/ 2755654 w 4603109"/>
              <a:gd name="connsiteY575" fmla="*/ 924402 h 924402"/>
              <a:gd name="connsiteX576" fmla="*/ 2680098 w 4603109"/>
              <a:gd name="connsiteY576" fmla="*/ 924402 h 924402"/>
              <a:gd name="connsiteX577" fmla="*/ 2657950 w 4603109"/>
              <a:gd name="connsiteY577" fmla="*/ 924402 h 924402"/>
              <a:gd name="connsiteX578" fmla="*/ 2656459 w 4603109"/>
              <a:gd name="connsiteY578" fmla="*/ 924402 h 924402"/>
              <a:gd name="connsiteX579" fmla="*/ 2653017 w 4603109"/>
              <a:gd name="connsiteY579" fmla="*/ 924402 h 924402"/>
              <a:gd name="connsiteX580" fmla="*/ 2636545 w 4603109"/>
              <a:gd name="connsiteY580" fmla="*/ 924402 h 924402"/>
              <a:gd name="connsiteX581" fmla="*/ 2629377 w 4603109"/>
              <a:gd name="connsiteY581" fmla="*/ 924402 h 924402"/>
              <a:gd name="connsiteX582" fmla="*/ 2627885 w 4603109"/>
              <a:gd name="connsiteY582" fmla="*/ 924402 h 924402"/>
              <a:gd name="connsiteX583" fmla="*/ 2606481 w 4603109"/>
              <a:gd name="connsiteY583" fmla="*/ 924402 h 924402"/>
              <a:gd name="connsiteX584" fmla="*/ 2552329 w 4603109"/>
              <a:gd name="connsiteY584" fmla="*/ 924402 h 924402"/>
              <a:gd name="connsiteX585" fmla="*/ 2525248 w 4603109"/>
              <a:gd name="connsiteY585" fmla="*/ 924402 h 924402"/>
              <a:gd name="connsiteX586" fmla="*/ 2510108 w 4603109"/>
              <a:gd name="connsiteY586" fmla="*/ 924402 h 924402"/>
              <a:gd name="connsiteX587" fmla="*/ 2508776 w 4603109"/>
              <a:gd name="connsiteY587" fmla="*/ 924402 h 924402"/>
              <a:gd name="connsiteX588" fmla="*/ 2480043 w 4603109"/>
              <a:gd name="connsiteY588" fmla="*/ 924402 h 924402"/>
              <a:gd name="connsiteX589" fmla="*/ 2478712 w 4603109"/>
              <a:gd name="connsiteY589" fmla="*/ 924402 h 924402"/>
              <a:gd name="connsiteX590" fmla="*/ 2463572 w 4603109"/>
              <a:gd name="connsiteY590" fmla="*/ 924402 h 924402"/>
              <a:gd name="connsiteX591" fmla="*/ 2436490 w 4603109"/>
              <a:gd name="connsiteY591" fmla="*/ 924402 h 924402"/>
              <a:gd name="connsiteX592" fmla="*/ 2382339 w 4603109"/>
              <a:gd name="connsiteY592" fmla="*/ 924402 h 924402"/>
              <a:gd name="connsiteX593" fmla="*/ 2360934 w 4603109"/>
              <a:gd name="connsiteY593" fmla="*/ 924402 h 924402"/>
              <a:gd name="connsiteX594" fmla="*/ 2359443 w 4603109"/>
              <a:gd name="connsiteY594" fmla="*/ 924402 h 924402"/>
              <a:gd name="connsiteX595" fmla="*/ 2352274 w 4603109"/>
              <a:gd name="connsiteY595" fmla="*/ 924402 h 924402"/>
              <a:gd name="connsiteX596" fmla="*/ 2335803 w 4603109"/>
              <a:gd name="connsiteY596" fmla="*/ 924402 h 924402"/>
              <a:gd name="connsiteX597" fmla="*/ 2332360 w 4603109"/>
              <a:gd name="connsiteY597" fmla="*/ 924402 h 924402"/>
              <a:gd name="connsiteX598" fmla="*/ 2332328 w 4603109"/>
              <a:gd name="connsiteY598" fmla="*/ 924402 h 924402"/>
              <a:gd name="connsiteX599" fmla="*/ 2330869 w 4603109"/>
              <a:gd name="connsiteY599" fmla="*/ 924402 h 924402"/>
              <a:gd name="connsiteX600" fmla="*/ 2308721 w 4603109"/>
              <a:gd name="connsiteY600" fmla="*/ 924402 h 924402"/>
              <a:gd name="connsiteX601" fmla="*/ 2233165 w 4603109"/>
              <a:gd name="connsiteY601" fmla="*/ 924402 h 924402"/>
              <a:gd name="connsiteX602" fmla="*/ 2231674 w 4603109"/>
              <a:gd name="connsiteY602" fmla="*/ 924402 h 924402"/>
              <a:gd name="connsiteX603" fmla="*/ 2204591 w 4603109"/>
              <a:gd name="connsiteY603" fmla="*/ 924402 h 924402"/>
              <a:gd name="connsiteX604" fmla="*/ 2204559 w 4603109"/>
              <a:gd name="connsiteY604" fmla="*/ 924402 h 924402"/>
              <a:gd name="connsiteX605" fmla="*/ 2203100 w 4603109"/>
              <a:gd name="connsiteY605" fmla="*/ 924402 h 924402"/>
              <a:gd name="connsiteX606" fmla="*/ 2189452 w 4603109"/>
              <a:gd name="connsiteY606" fmla="*/ 924402 h 924402"/>
              <a:gd name="connsiteX607" fmla="*/ 2160879 w 4603109"/>
              <a:gd name="connsiteY607" fmla="*/ 924402 h 924402"/>
              <a:gd name="connsiteX608" fmla="*/ 2159388 w 4603109"/>
              <a:gd name="connsiteY608" fmla="*/ 924402 h 924402"/>
              <a:gd name="connsiteX609" fmla="*/ 2085323 w 4603109"/>
              <a:gd name="connsiteY609" fmla="*/ 924402 h 924402"/>
              <a:gd name="connsiteX610" fmla="*/ 2077294 w 4603109"/>
              <a:gd name="connsiteY610" fmla="*/ 924402 h 924402"/>
              <a:gd name="connsiteX611" fmla="*/ 2061683 w 4603109"/>
              <a:gd name="connsiteY611" fmla="*/ 924402 h 924402"/>
              <a:gd name="connsiteX612" fmla="*/ 2055258 w 4603109"/>
              <a:gd name="connsiteY612" fmla="*/ 924402 h 924402"/>
              <a:gd name="connsiteX613" fmla="*/ 2038787 w 4603109"/>
              <a:gd name="connsiteY613" fmla="*/ 924402 h 924402"/>
              <a:gd name="connsiteX614" fmla="*/ 2033110 w 4603109"/>
              <a:gd name="connsiteY614" fmla="*/ 924402 h 924402"/>
              <a:gd name="connsiteX615" fmla="*/ 2031619 w 4603109"/>
              <a:gd name="connsiteY615" fmla="*/ 924402 h 924402"/>
              <a:gd name="connsiteX616" fmla="*/ 2011705 w 4603109"/>
              <a:gd name="connsiteY616" fmla="*/ 924402 h 924402"/>
              <a:gd name="connsiteX617" fmla="*/ 1957554 w 4603109"/>
              <a:gd name="connsiteY617" fmla="*/ 924402 h 924402"/>
              <a:gd name="connsiteX618" fmla="*/ 1949525 w 4603109"/>
              <a:gd name="connsiteY618" fmla="*/ 924402 h 924402"/>
              <a:gd name="connsiteX619" fmla="*/ 1927489 w 4603109"/>
              <a:gd name="connsiteY619" fmla="*/ 924402 h 924402"/>
              <a:gd name="connsiteX620" fmla="*/ 1911018 w 4603109"/>
              <a:gd name="connsiteY620" fmla="*/ 924402 h 924402"/>
              <a:gd name="connsiteX621" fmla="*/ 1907543 w 4603109"/>
              <a:gd name="connsiteY621" fmla="*/ 924402 h 924402"/>
              <a:gd name="connsiteX622" fmla="*/ 1885268 w 4603109"/>
              <a:gd name="connsiteY622" fmla="*/ 924402 h 924402"/>
              <a:gd name="connsiteX623" fmla="*/ 1883936 w 4603109"/>
              <a:gd name="connsiteY623" fmla="*/ 924402 h 924402"/>
              <a:gd name="connsiteX624" fmla="*/ 1868796 w 4603109"/>
              <a:gd name="connsiteY624" fmla="*/ 924402 h 924402"/>
              <a:gd name="connsiteX625" fmla="*/ 1838732 w 4603109"/>
              <a:gd name="connsiteY625" fmla="*/ 924402 h 924402"/>
              <a:gd name="connsiteX626" fmla="*/ 1779774 w 4603109"/>
              <a:gd name="connsiteY626" fmla="*/ 924402 h 924402"/>
              <a:gd name="connsiteX627" fmla="*/ 1764668 w 4603109"/>
              <a:gd name="connsiteY627" fmla="*/ 924402 h 924402"/>
              <a:gd name="connsiteX628" fmla="*/ 1757499 w 4603109"/>
              <a:gd name="connsiteY628" fmla="*/ 924402 h 924402"/>
              <a:gd name="connsiteX629" fmla="*/ 1741027 w 4603109"/>
              <a:gd name="connsiteY629" fmla="*/ 924402 h 924402"/>
              <a:gd name="connsiteX630" fmla="*/ 1737552 w 4603109"/>
              <a:gd name="connsiteY630" fmla="*/ 924402 h 924402"/>
              <a:gd name="connsiteX631" fmla="*/ 1736094 w 4603109"/>
              <a:gd name="connsiteY631" fmla="*/ 924402 h 924402"/>
              <a:gd name="connsiteX632" fmla="*/ 1734603 w 4603109"/>
              <a:gd name="connsiteY632" fmla="*/ 924402 h 924402"/>
              <a:gd name="connsiteX633" fmla="*/ 1710963 w 4603109"/>
              <a:gd name="connsiteY633" fmla="*/ 924402 h 924402"/>
              <a:gd name="connsiteX634" fmla="*/ 1707488 w 4603109"/>
              <a:gd name="connsiteY634" fmla="*/ 924402 h 924402"/>
              <a:gd name="connsiteX635" fmla="*/ 1652509 w 4603109"/>
              <a:gd name="connsiteY635" fmla="*/ 924402 h 924402"/>
              <a:gd name="connsiteX636" fmla="*/ 1636899 w 4603109"/>
              <a:gd name="connsiteY636" fmla="*/ 924402 h 924402"/>
              <a:gd name="connsiteX637" fmla="*/ 1609783 w 4603109"/>
              <a:gd name="connsiteY637" fmla="*/ 924402 h 924402"/>
              <a:gd name="connsiteX638" fmla="*/ 1608325 w 4603109"/>
              <a:gd name="connsiteY638" fmla="*/ 924402 h 924402"/>
              <a:gd name="connsiteX639" fmla="*/ 1606834 w 4603109"/>
              <a:gd name="connsiteY639" fmla="*/ 924402 h 924402"/>
              <a:gd name="connsiteX640" fmla="*/ 1579719 w 4603109"/>
              <a:gd name="connsiteY640" fmla="*/ 924402 h 924402"/>
              <a:gd name="connsiteX641" fmla="*/ 1564612 w 4603109"/>
              <a:gd name="connsiteY641" fmla="*/ 924402 h 924402"/>
              <a:gd name="connsiteX642" fmla="*/ 1524740 w 4603109"/>
              <a:gd name="connsiteY642" fmla="*/ 924402 h 924402"/>
              <a:gd name="connsiteX643" fmla="*/ 1482518 w 4603109"/>
              <a:gd name="connsiteY643" fmla="*/ 924402 h 924402"/>
              <a:gd name="connsiteX644" fmla="*/ 1460483 w 4603109"/>
              <a:gd name="connsiteY644" fmla="*/ 924402 h 924402"/>
              <a:gd name="connsiteX645" fmla="*/ 1452454 w 4603109"/>
              <a:gd name="connsiteY645" fmla="*/ 924402 h 924402"/>
              <a:gd name="connsiteX646" fmla="*/ 1444011 w 4603109"/>
              <a:gd name="connsiteY646" fmla="*/ 924402 h 924402"/>
              <a:gd name="connsiteX647" fmla="*/ 1436843 w 4603109"/>
              <a:gd name="connsiteY647" fmla="*/ 924402 h 924402"/>
              <a:gd name="connsiteX648" fmla="*/ 1413947 w 4603109"/>
              <a:gd name="connsiteY648" fmla="*/ 924402 h 924402"/>
              <a:gd name="connsiteX649" fmla="*/ 1354749 w 4603109"/>
              <a:gd name="connsiteY649" fmla="*/ 924402 h 924402"/>
              <a:gd name="connsiteX650" fmla="*/ 1332714 w 4603109"/>
              <a:gd name="connsiteY650" fmla="*/ 924402 h 924402"/>
              <a:gd name="connsiteX651" fmla="*/ 1324685 w 4603109"/>
              <a:gd name="connsiteY651" fmla="*/ 924402 h 924402"/>
              <a:gd name="connsiteX652" fmla="*/ 1316242 w 4603109"/>
              <a:gd name="connsiteY652" fmla="*/ 924402 h 924402"/>
              <a:gd name="connsiteX653" fmla="*/ 1312767 w 4603109"/>
              <a:gd name="connsiteY653" fmla="*/ 924402 h 924402"/>
              <a:gd name="connsiteX654" fmla="*/ 1286178 w 4603109"/>
              <a:gd name="connsiteY654" fmla="*/ 924402 h 924402"/>
              <a:gd name="connsiteX655" fmla="*/ 1282703 w 4603109"/>
              <a:gd name="connsiteY655" fmla="*/ 924402 h 924402"/>
              <a:gd name="connsiteX656" fmla="*/ 1243956 w 4603109"/>
              <a:gd name="connsiteY656" fmla="*/ 924402 h 924402"/>
              <a:gd name="connsiteX657" fmla="*/ 1184998 w 4603109"/>
              <a:gd name="connsiteY657" fmla="*/ 924402 h 924402"/>
              <a:gd name="connsiteX658" fmla="*/ 1154934 w 4603109"/>
              <a:gd name="connsiteY658" fmla="*/ 924402 h 924402"/>
              <a:gd name="connsiteX659" fmla="*/ 1139828 w 4603109"/>
              <a:gd name="connsiteY659" fmla="*/ 924402 h 924402"/>
              <a:gd name="connsiteX660" fmla="*/ 1116187 w 4603109"/>
              <a:gd name="connsiteY660" fmla="*/ 924402 h 924402"/>
              <a:gd name="connsiteX661" fmla="*/ 1112712 w 4603109"/>
              <a:gd name="connsiteY661" fmla="*/ 924402 h 924402"/>
              <a:gd name="connsiteX662" fmla="*/ 1057734 w 4603109"/>
              <a:gd name="connsiteY662" fmla="*/ 924402 h 924402"/>
              <a:gd name="connsiteX663" fmla="*/ 1027669 w 4603109"/>
              <a:gd name="connsiteY663" fmla="*/ 924402 h 924402"/>
              <a:gd name="connsiteX664" fmla="*/ 1012059 w 4603109"/>
              <a:gd name="connsiteY664" fmla="*/ 924402 h 924402"/>
              <a:gd name="connsiteX665" fmla="*/ 984943 w 4603109"/>
              <a:gd name="connsiteY665" fmla="*/ 924402 h 924402"/>
              <a:gd name="connsiteX666" fmla="*/ 929965 w 4603109"/>
              <a:gd name="connsiteY666" fmla="*/ 924402 h 924402"/>
              <a:gd name="connsiteX667" fmla="*/ 899900 w 4603109"/>
              <a:gd name="connsiteY667" fmla="*/ 924402 h 924402"/>
              <a:gd name="connsiteX668" fmla="*/ 857678 w 4603109"/>
              <a:gd name="connsiteY668" fmla="*/ 924402 h 924402"/>
              <a:gd name="connsiteX669" fmla="*/ 819171 w 4603109"/>
              <a:gd name="connsiteY669" fmla="*/ 924402 h 924402"/>
              <a:gd name="connsiteX670" fmla="*/ 729909 w 4603109"/>
              <a:gd name="connsiteY670" fmla="*/ 924402 h 924402"/>
              <a:gd name="connsiteX671" fmla="*/ 691402 w 4603109"/>
              <a:gd name="connsiteY671" fmla="*/ 924402 h 924402"/>
              <a:gd name="connsiteX672" fmla="*/ 687927 w 4603109"/>
              <a:gd name="connsiteY672" fmla="*/ 924402 h 924402"/>
              <a:gd name="connsiteX673" fmla="*/ 560158 w 4603109"/>
              <a:gd name="connsiteY673" fmla="*/ 924402 h 924402"/>
              <a:gd name="connsiteX674" fmla="*/ 432894 w 4603109"/>
              <a:gd name="connsiteY674" fmla="*/ 924402 h 924402"/>
              <a:gd name="connsiteX675" fmla="*/ 305125 w 4603109"/>
              <a:gd name="connsiteY675" fmla="*/ 924402 h 924402"/>
              <a:gd name="connsiteX676" fmla="*/ 223202 w 4603109"/>
              <a:gd name="connsiteY676" fmla="*/ 877348 h 924402"/>
              <a:gd name="connsiteX677" fmla="*/ 10809 w 4603109"/>
              <a:gd name="connsiteY677" fmla="*/ 509257 h 924402"/>
              <a:gd name="connsiteX678" fmla="*/ 10809 w 4603109"/>
              <a:gd name="connsiteY678" fmla="*/ 415146 h 924402"/>
              <a:gd name="connsiteX679" fmla="*/ 223202 w 4603109"/>
              <a:gd name="connsiteY679" fmla="*/ 47054 h 924402"/>
              <a:gd name="connsiteX680" fmla="*/ 305125 w 4603109"/>
              <a:gd name="connsiteY680" fmla="*/ 0 h 92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</a:cxnLst>
            <a:rect l="l" t="t" r="r" b="b"/>
            <a:pathLst>
              <a:path w="4603109" h="924402">
                <a:moveTo>
                  <a:pt x="305125" y="0"/>
                </a:moveTo>
                <a:lnTo>
                  <a:pt x="432894" y="0"/>
                </a:lnTo>
                <a:lnTo>
                  <a:pt x="445336" y="0"/>
                </a:lnTo>
                <a:cubicBezTo>
                  <a:pt x="485989" y="0"/>
                  <a:pt x="520835" y="0"/>
                  <a:pt x="550703" y="0"/>
                </a:cubicBezTo>
                <a:lnTo>
                  <a:pt x="560158" y="0"/>
                </a:lnTo>
                <a:lnTo>
                  <a:pt x="573105" y="0"/>
                </a:lnTo>
                <a:lnTo>
                  <a:pt x="626202" y="0"/>
                </a:lnTo>
                <a:cubicBezTo>
                  <a:pt x="646943" y="0"/>
                  <a:pt x="663537" y="0"/>
                  <a:pt x="676811" y="0"/>
                </a:cubicBezTo>
                <a:lnTo>
                  <a:pt x="678472" y="0"/>
                </a:lnTo>
                <a:lnTo>
                  <a:pt x="687927" y="0"/>
                </a:lnTo>
                <a:lnTo>
                  <a:pt x="691402" y="0"/>
                </a:lnTo>
                <a:lnTo>
                  <a:pt x="700371" y="0"/>
                </a:lnTo>
                <a:lnTo>
                  <a:pt x="707508" y="0"/>
                </a:lnTo>
                <a:cubicBezTo>
                  <a:pt x="729909" y="0"/>
                  <a:pt x="729909" y="0"/>
                  <a:pt x="729909" y="0"/>
                </a:cubicBezTo>
                <a:lnTo>
                  <a:pt x="753971" y="0"/>
                </a:lnTo>
                <a:lnTo>
                  <a:pt x="804580" y="0"/>
                </a:lnTo>
                <a:lnTo>
                  <a:pt x="805737" y="0"/>
                </a:lnTo>
                <a:lnTo>
                  <a:pt x="819171" y="0"/>
                </a:lnTo>
                <a:lnTo>
                  <a:pt x="828140" y="0"/>
                </a:lnTo>
                <a:lnTo>
                  <a:pt x="831615" y="0"/>
                </a:lnTo>
                <a:lnTo>
                  <a:pt x="835277" y="0"/>
                </a:lnTo>
                <a:lnTo>
                  <a:pt x="857678" y="0"/>
                </a:lnTo>
                <a:lnTo>
                  <a:pt x="864889" y="0"/>
                </a:lnTo>
                <a:lnTo>
                  <a:pt x="899900" y="0"/>
                </a:lnTo>
                <a:lnTo>
                  <a:pt x="909341" y="0"/>
                </a:lnTo>
                <a:lnTo>
                  <a:pt x="929965" y="0"/>
                </a:lnTo>
                <a:lnTo>
                  <a:pt x="933506" y="0"/>
                </a:lnTo>
                <a:lnTo>
                  <a:pt x="936982" y="0"/>
                </a:lnTo>
                <a:lnTo>
                  <a:pt x="959384" y="0"/>
                </a:lnTo>
                <a:lnTo>
                  <a:pt x="962542" y="0"/>
                </a:lnTo>
                <a:lnTo>
                  <a:pt x="984943" y="0"/>
                </a:lnTo>
                <a:lnTo>
                  <a:pt x="992658" y="0"/>
                </a:lnTo>
                <a:lnTo>
                  <a:pt x="1012059" y="0"/>
                </a:lnTo>
                <a:lnTo>
                  <a:pt x="1012480" y="0"/>
                </a:lnTo>
                <a:lnTo>
                  <a:pt x="1027669" y="0"/>
                </a:lnTo>
                <a:lnTo>
                  <a:pt x="1037110" y="0"/>
                </a:lnTo>
                <a:lnTo>
                  <a:pt x="1040112" y="0"/>
                </a:lnTo>
                <a:lnTo>
                  <a:pt x="1057734" y="0"/>
                </a:lnTo>
                <a:lnTo>
                  <a:pt x="1064751" y="0"/>
                </a:lnTo>
                <a:lnTo>
                  <a:pt x="1070177" y="0"/>
                </a:lnTo>
                <a:lnTo>
                  <a:pt x="1072436" y="0"/>
                </a:lnTo>
                <a:lnTo>
                  <a:pt x="1090311" y="0"/>
                </a:lnTo>
                <a:lnTo>
                  <a:pt x="1110718" y="0"/>
                </a:lnTo>
                <a:lnTo>
                  <a:pt x="1112712" y="0"/>
                </a:lnTo>
                <a:lnTo>
                  <a:pt x="1116187" y="0"/>
                </a:lnTo>
                <a:lnTo>
                  <a:pt x="1139828" y="0"/>
                </a:lnTo>
                <a:lnTo>
                  <a:pt x="1140249" y="0"/>
                </a:lnTo>
                <a:lnTo>
                  <a:pt x="1145480" y="0"/>
                </a:lnTo>
                <a:lnTo>
                  <a:pt x="1152270" y="0"/>
                </a:lnTo>
                <a:lnTo>
                  <a:pt x="1154934" y="0"/>
                </a:lnTo>
                <a:lnTo>
                  <a:pt x="1167881" y="0"/>
                </a:lnTo>
                <a:lnTo>
                  <a:pt x="1175544" y="0"/>
                </a:lnTo>
                <a:lnTo>
                  <a:pt x="1184998" y="0"/>
                </a:lnTo>
                <a:lnTo>
                  <a:pt x="1197946" y="0"/>
                </a:lnTo>
                <a:lnTo>
                  <a:pt x="1200205" y="0"/>
                </a:lnTo>
                <a:lnTo>
                  <a:pt x="1220978" y="0"/>
                </a:lnTo>
                <a:lnTo>
                  <a:pt x="1238487" y="0"/>
                </a:lnTo>
                <a:lnTo>
                  <a:pt x="1243956" y="0"/>
                </a:lnTo>
                <a:lnTo>
                  <a:pt x="1251042" y="0"/>
                </a:lnTo>
                <a:lnTo>
                  <a:pt x="1257637" y="0"/>
                </a:lnTo>
                <a:lnTo>
                  <a:pt x="1271587" y="0"/>
                </a:lnTo>
                <a:lnTo>
                  <a:pt x="1273249" y="0"/>
                </a:lnTo>
                <a:lnTo>
                  <a:pt x="1280039" y="0"/>
                </a:lnTo>
                <a:lnTo>
                  <a:pt x="1282703" y="0"/>
                </a:lnTo>
                <a:lnTo>
                  <a:pt x="1286178" y="0"/>
                </a:lnTo>
                <a:lnTo>
                  <a:pt x="1295146" y="0"/>
                </a:lnTo>
                <a:lnTo>
                  <a:pt x="1301651" y="0"/>
                </a:lnTo>
                <a:lnTo>
                  <a:pt x="1302284" y="0"/>
                </a:lnTo>
                <a:lnTo>
                  <a:pt x="1303313" y="0"/>
                </a:lnTo>
                <a:lnTo>
                  <a:pt x="1312767" y="0"/>
                </a:lnTo>
                <a:lnTo>
                  <a:pt x="1316242" y="0"/>
                </a:lnTo>
                <a:lnTo>
                  <a:pt x="1321886" y="0"/>
                </a:lnTo>
                <a:lnTo>
                  <a:pt x="1324685" y="0"/>
                </a:lnTo>
                <a:lnTo>
                  <a:pt x="1325211" y="0"/>
                </a:lnTo>
                <a:lnTo>
                  <a:pt x="1332348" y="0"/>
                </a:lnTo>
                <a:lnTo>
                  <a:pt x="1332714" y="0"/>
                </a:lnTo>
                <a:lnTo>
                  <a:pt x="1333135" y="0"/>
                </a:lnTo>
                <a:lnTo>
                  <a:pt x="1348747" y="0"/>
                </a:lnTo>
                <a:lnTo>
                  <a:pt x="1354749" y="0"/>
                </a:lnTo>
                <a:lnTo>
                  <a:pt x="1378811" y="0"/>
                </a:lnTo>
                <a:lnTo>
                  <a:pt x="1383745" y="0"/>
                </a:lnTo>
                <a:lnTo>
                  <a:pt x="1385406" y="0"/>
                </a:lnTo>
                <a:lnTo>
                  <a:pt x="1399356" y="0"/>
                </a:lnTo>
                <a:lnTo>
                  <a:pt x="1400513" y="0"/>
                </a:lnTo>
                <a:lnTo>
                  <a:pt x="1413947" y="0"/>
                </a:lnTo>
                <a:lnTo>
                  <a:pt x="1414442" y="0"/>
                </a:lnTo>
                <a:lnTo>
                  <a:pt x="1422915" y="0"/>
                </a:lnTo>
                <a:lnTo>
                  <a:pt x="1426390" y="0"/>
                </a:lnTo>
                <a:lnTo>
                  <a:pt x="1429420" y="0"/>
                </a:lnTo>
                <a:lnTo>
                  <a:pt x="1430053" y="0"/>
                </a:lnTo>
                <a:lnTo>
                  <a:pt x="1430206" y="0"/>
                </a:lnTo>
                <a:lnTo>
                  <a:pt x="1430577" y="0"/>
                </a:lnTo>
                <a:lnTo>
                  <a:pt x="1436843" y="0"/>
                </a:lnTo>
                <a:lnTo>
                  <a:pt x="1444011" y="0"/>
                </a:lnTo>
                <a:lnTo>
                  <a:pt x="1449655" y="0"/>
                </a:lnTo>
                <a:lnTo>
                  <a:pt x="1452454" y="0"/>
                </a:lnTo>
                <a:lnTo>
                  <a:pt x="1452980" y="0"/>
                </a:lnTo>
                <a:lnTo>
                  <a:pt x="1456455" y="0"/>
                </a:lnTo>
                <a:lnTo>
                  <a:pt x="1459664" y="0"/>
                </a:lnTo>
                <a:lnTo>
                  <a:pt x="1460117" y="0"/>
                </a:lnTo>
                <a:lnTo>
                  <a:pt x="1460483" y="0"/>
                </a:lnTo>
                <a:lnTo>
                  <a:pt x="1460904" y="0"/>
                </a:lnTo>
                <a:lnTo>
                  <a:pt x="1472926" y="0"/>
                </a:lnTo>
                <a:lnTo>
                  <a:pt x="1482518" y="0"/>
                </a:lnTo>
                <a:lnTo>
                  <a:pt x="1489729" y="0"/>
                </a:lnTo>
                <a:lnTo>
                  <a:pt x="1504116" y="0"/>
                </a:lnTo>
                <a:lnTo>
                  <a:pt x="1511514" y="0"/>
                </a:lnTo>
                <a:lnTo>
                  <a:pt x="1524740" y="0"/>
                </a:lnTo>
                <a:lnTo>
                  <a:pt x="1528282" y="0"/>
                </a:lnTo>
                <a:lnTo>
                  <a:pt x="1531757" y="0"/>
                </a:lnTo>
                <a:lnTo>
                  <a:pt x="1534181" y="0"/>
                </a:lnTo>
                <a:lnTo>
                  <a:pt x="1542211" y="0"/>
                </a:lnTo>
                <a:lnTo>
                  <a:pt x="1554159" y="0"/>
                </a:lnTo>
                <a:lnTo>
                  <a:pt x="1557318" y="0"/>
                </a:lnTo>
                <a:lnTo>
                  <a:pt x="1557975" y="0"/>
                </a:lnTo>
                <a:lnTo>
                  <a:pt x="1558346" y="0"/>
                </a:lnTo>
                <a:lnTo>
                  <a:pt x="1561822" y="0"/>
                </a:lnTo>
                <a:lnTo>
                  <a:pt x="1564612" y="0"/>
                </a:lnTo>
                <a:lnTo>
                  <a:pt x="1566857" y="0"/>
                </a:lnTo>
                <a:lnTo>
                  <a:pt x="1576919" y="0"/>
                </a:lnTo>
                <a:lnTo>
                  <a:pt x="1579719" y="0"/>
                </a:lnTo>
                <a:lnTo>
                  <a:pt x="1584224" y="0"/>
                </a:lnTo>
                <a:lnTo>
                  <a:pt x="1587382" y="0"/>
                </a:lnTo>
                <a:lnTo>
                  <a:pt x="1587433" y="0"/>
                </a:lnTo>
                <a:lnTo>
                  <a:pt x="1600695" y="0"/>
                </a:lnTo>
                <a:lnTo>
                  <a:pt x="1606834" y="0"/>
                </a:lnTo>
                <a:lnTo>
                  <a:pt x="1607256" y="0"/>
                </a:lnTo>
                <a:lnTo>
                  <a:pt x="1608325" y="0"/>
                </a:lnTo>
                <a:lnTo>
                  <a:pt x="1609783" y="0"/>
                </a:lnTo>
                <a:lnTo>
                  <a:pt x="1617498" y="0"/>
                </a:lnTo>
                <a:lnTo>
                  <a:pt x="1631885" y="0"/>
                </a:lnTo>
                <a:lnTo>
                  <a:pt x="1636899" y="0"/>
                </a:lnTo>
                <a:lnTo>
                  <a:pt x="1637320" y="0"/>
                </a:lnTo>
                <a:lnTo>
                  <a:pt x="1637445" y="0"/>
                </a:lnTo>
                <a:lnTo>
                  <a:pt x="1652509" y="0"/>
                </a:lnTo>
                <a:lnTo>
                  <a:pt x="1659526" y="0"/>
                </a:lnTo>
                <a:lnTo>
                  <a:pt x="1661950" y="0"/>
                </a:lnTo>
                <a:lnTo>
                  <a:pt x="1664952" y="0"/>
                </a:lnTo>
                <a:lnTo>
                  <a:pt x="1667212" y="0"/>
                </a:lnTo>
                <a:lnTo>
                  <a:pt x="1685087" y="0"/>
                </a:lnTo>
                <a:lnTo>
                  <a:pt x="1689591" y="0"/>
                </a:lnTo>
                <a:lnTo>
                  <a:pt x="1694626" y="0"/>
                </a:lnTo>
                <a:lnTo>
                  <a:pt x="1697276" y="0"/>
                </a:lnTo>
                <a:lnTo>
                  <a:pt x="1698000" y="0"/>
                </a:lnTo>
                <a:lnTo>
                  <a:pt x="1704688" y="0"/>
                </a:lnTo>
                <a:lnTo>
                  <a:pt x="1707488" y="0"/>
                </a:lnTo>
                <a:lnTo>
                  <a:pt x="1710963" y="0"/>
                </a:lnTo>
                <a:lnTo>
                  <a:pt x="1715151" y="0"/>
                </a:lnTo>
                <a:lnTo>
                  <a:pt x="1721928" y="0"/>
                </a:lnTo>
                <a:lnTo>
                  <a:pt x="1734603" y="0"/>
                </a:lnTo>
                <a:lnTo>
                  <a:pt x="1735025" y="0"/>
                </a:lnTo>
                <a:lnTo>
                  <a:pt x="1735558" y="0"/>
                </a:lnTo>
                <a:lnTo>
                  <a:pt x="1736094" y="0"/>
                </a:lnTo>
                <a:lnTo>
                  <a:pt x="1737552" y="0"/>
                </a:lnTo>
                <a:lnTo>
                  <a:pt x="1741027" y="0"/>
                </a:lnTo>
                <a:lnTo>
                  <a:pt x="1747046" y="0"/>
                </a:lnTo>
                <a:lnTo>
                  <a:pt x="1748537" y="0"/>
                </a:lnTo>
                <a:lnTo>
                  <a:pt x="1753052" y="0"/>
                </a:lnTo>
                <a:lnTo>
                  <a:pt x="1757499" y="0"/>
                </a:lnTo>
                <a:lnTo>
                  <a:pt x="1764668" y="0"/>
                </a:lnTo>
                <a:lnTo>
                  <a:pt x="1765089" y="0"/>
                </a:lnTo>
                <a:lnTo>
                  <a:pt x="1765214" y="0"/>
                </a:lnTo>
                <a:lnTo>
                  <a:pt x="1770320" y="0"/>
                </a:lnTo>
                <a:lnTo>
                  <a:pt x="1777110" y="0"/>
                </a:lnTo>
                <a:lnTo>
                  <a:pt x="1779774" y="0"/>
                </a:lnTo>
                <a:lnTo>
                  <a:pt x="1792721" y="0"/>
                </a:lnTo>
                <a:lnTo>
                  <a:pt x="1794981" y="0"/>
                </a:lnTo>
                <a:lnTo>
                  <a:pt x="1825045" y="0"/>
                </a:lnTo>
                <a:lnTo>
                  <a:pt x="1825769" y="0"/>
                </a:lnTo>
                <a:lnTo>
                  <a:pt x="1838732" y="0"/>
                </a:lnTo>
                <a:lnTo>
                  <a:pt x="1845818" y="0"/>
                </a:lnTo>
                <a:lnTo>
                  <a:pt x="1849697" y="0"/>
                </a:lnTo>
                <a:lnTo>
                  <a:pt x="1852412" y="0"/>
                </a:lnTo>
                <a:lnTo>
                  <a:pt x="1853903" y="0"/>
                </a:lnTo>
                <a:lnTo>
                  <a:pt x="1863327" y="0"/>
                </a:lnTo>
                <a:lnTo>
                  <a:pt x="1868796" y="0"/>
                </a:lnTo>
                <a:lnTo>
                  <a:pt x="1874815" y="0"/>
                </a:lnTo>
                <a:lnTo>
                  <a:pt x="1876306" y="0"/>
                </a:lnTo>
                <a:lnTo>
                  <a:pt x="1880821" y="0"/>
                </a:lnTo>
                <a:lnTo>
                  <a:pt x="1882477" y="0"/>
                </a:lnTo>
                <a:lnTo>
                  <a:pt x="1883936" y="0"/>
                </a:lnTo>
                <a:lnTo>
                  <a:pt x="1885268" y="0"/>
                </a:lnTo>
                <a:lnTo>
                  <a:pt x="1896427" y="0"/>
                </a:lnTo>
                <a:lnTo>
                  <a:pt x="1898089" y="0"/>
                </a:lnTo>
                <a:lnTo>
                  <a:pt x="1904879" y="0"/>
                </a:lnTo>
                <a:lnTo>
                  <a:pt x="1907543" y="0"/>
                </a:lnTo>
                <a:lnTo>
                  <a:pt x="1911018" y="0"/>
                </a:lnTo>
                <a:lnTo>
                  <a:pt x="1919986" y="0"/>
                </a:lnTo>
                <a:lnTo>
                  <a:pt x="1927124" y="0"/>
                </a:lnTo>
                <a:lnTo>
                  <a:pt x="1927489" y="0"/>
                </a:lnTo>
                <a:lnTo>
                  <a:pt x="1927911" y="0"/>
                </a:lnTo>
                <a:lnTo>
                  <a:pt x="1929402" y="0"/>
                </a:lnTo>
                <a:lnTo>
                  <a:pt x="1946726" y="0"/>
                </a:lnTo>
                <a:lnTo>
                  <a:pt x="1949525" y="0"/>
                </a:lnTo>
                <a:lnTo>
                  <a:pt x="1957554" y="0"/>
                </a:lnTo>
                <a:lnTo>
                  <a:pt x="1957975" y="0"/>
                </a:lnTo>
                <a:lnTo>
                  <a:pt x="1973587" y="0"/>
                </a:lnTo>
                <a:lnTo>
                  <a:pt x="1978520" y="0"/>
                </a:lnTo>
                <a:lnTo>
                  <a:pt x="1980012" y="0"/>
                </a:lnTo>
                <a:lnTo>
                  <a:pt x="1980181" y="0"/>
                </a:lnTo>
                <a:lnTo>
                  <a:pt x="1981672" y="0"/>
                </a:lnTo>
                <a:lnTo>
                  <a:pt x="2008585" y="0"/>
                </a:lnTo>
                <a:lnTo>
                  <a:pt x="2009218" y="0"/>
                </a:lnTo>
                <a:lnTo>
                  <a:pt x="2010246" y="0"/>
                </a:lnTo>
                <a:lnTo>
                  <a:pt x="2010709" y="0"/>
                </a:lnTo>
                <a:lnTo>
                  <a:pt x="2011705" y="0"/>
                </a:lnTo>
                <a:lnTo>
                  <a:pt x="2024147" y="0"/>
                </a:lnTo>
                <a:lnTo>
                  <a:pt x="2024196" y="0"/>
                </a:lnTo>
                <a:lnTo>
                  <a:pt x="2024981" y="0"/>
                </a:lnTo>
                <a:lnTo>
                  <a:pt x="2025353" y="0"/>
                </a:lnTo>
                <a:lnTo>
                  <a:pt x="2026473" y="0"/>
                </a:lnTo>
                <a:lnTo>
                  <a:pt x="2031619" y="0"/>
                </a:lnTo>
                <a:lnTo>
                  <a:pt x="2033110" y="0"/>
                </a:lnTo>
                <a:lnTo>
                  <a:pt x="2038787" y="0"/>
                </a:lnTo>
                <a:lnTo>
                  <a:pt x="2039282" y="0"/>
                </a:lnTo>
                <a:lnTo>
                  <a:pt x="2047755" y="0"/>
                </a:lnTo>
                <a:lnTo>
                  <a:pt x="2051230" y="0"/>
                </a:lnTo>
                <a:lnTo>
                  <a:pt x="2054893" y="0"/>
                </a:lnTo>
                <a:lnTo>
                  <a:pt x="2055046" y="0"/>
                </a:lnTo>
                <a:lnTo>
                  <a:pt x="2055258" y="0"/>
                </a:lnTo>
                <a:lnTo>
                  <a:pt x="2055680" y="0"/>
                </a:lnTo>
                <a:lnTo>
                  <a:pt x="2057171" y="0"/>
                </a:lnTo>
                <a:lnTo>
                  <a:pt x="2061683" y="0"/>
                </a:lnTo>
                <a:lnTo>
                  <a:pt x="2067702" y="0"/>
                </a:lnTo>
                <a:lnTo>
                  <a:pt x="2074495" y="0"/>
                </a:lnTo>
                <a:lnTo>
                  <a:pt x="2077294" y="0"/>
                </a:lnTo>
                <a:lnTo>
                  <a:pt x="2084504" y="0"/>
                </a:lnTo>
                <a:lnTo>
                  <a:pt x="2085323" y="0"/>
                </a:lnTo>
                <a:lnTo>
                  <a:pt x="2085744" y="0"/>
                </a:lnTo>
                <a:lnTo>
                  <a:pt x="2097766" y="0"/>
                </a:lnTo>
                <a:lnTo>
                  <a:pt x="2106289" y="0"/>
                </a:lnTo>
                <a:lnTo>
                  <a:pt x="2107781" y="0"/>
                </a:lnTo>
                <a:lnTo>
                  <a:pt x="2128956" y="0"/>
                </a:lnTo>
                <a:lnTo>
                  <a:pt x="2129514" y="0"/>
                </a:lnTo>
                <a:lnTo>
                  <a:pt x="2136354" y="0"/>
                </a:lnTo>
                <a:lnTo>
                  <a:pt x="2136987" y="0"/>
                </a:lnTo>
                <a:lnTo>
                  <a:pt x="2138478" y="0"/>
                </a:lnTo>
                <a:lnTo>
                  <a:pt x="2151916" y="0"/>
                </a:lnTo>
                <a:lnTo>
                  <a:pt x="2152750" y="0"/>
                </a:lnTo>
                <a:lnTo>
                  <a:pt x="2153122" y="0"/>
                </a:lnTo>
                <a:lnTo>
                  <a:pt x="2154242" y="0"/>
                </a:lnTo>
                <a:lnTo>
                  <a:pt x="2156597" y="0"/>
                </a:lnTo>
                <a:lnTo>
                  <a:pt x="2159388" y="0"/>
                </a:lnTo>
                <a:lnTo>
                  <a:pt x="2160879" y="0"/>
                </a:lnTo>
                <a:lnTo>
                  <a:pt x="2161633" y="0"/>
                </a:lnTo>
                <a:lnTo>
                  <a:pt x="2167051" y="0"/>
                </a:lnTo>
                <a:lnTo>
                  <a:pt x="2178999" y="0"/>
                </a:lnTo>
                <a:lnTo>
                  <a:pt x="2182158" y="0"/>
                </a:lnTo>
                <a:lnTo>
                  <a:pt x="2182815" y="0"/>
                </a:lnTo>
                <a:lnTo>
                  <a:pt x="2188666" y="0"/>
                </a:lnTo>
                <a:lnTo>
                  <a:pt x="2189452" y="0"/>
                </a:lnTo>
                <a:lnTo>
                  <a:pt x="2191697" y="0"/>
                </a:lnTo>
                <a:lnTo>
                  <a:pt x="2195471" y="0"/>
                </a:lnTo>
                <a:lnTo>
                  <a:pt x="2201759" y="0"/>
                </a:lnTo>
                <a:lnTo>
                  <a:pt x="2203100" y="0"/>
                </a:lnTo>
                <a:lnTo>
                  <a:pt x="2204559" y="0"/>
                </a:lnTo>
                <a:lnTo>
                  <a:pt x="2204591" y="0"/>
                </a:lnTo>
                <a:lnTo>
                  <a:pt x="2212273" y="0"/>
                </a:lnTo>
                <a:lnTo>
                  <a:pt x="2225535" y="0"/>
                </a:lnTo>
                <a:lnTo>
                  <a:pt x="2231674" y="0"/>
                </a:lnTo>
                <a:lnTo>
                  <a:pt x="2232096" y="0"/>
                </a:lnTo>
                <a:lnTo>
                  <a:pt x="2232220" y="0"/>
                </a:lnTo>
                <a:lnTo>
                  <a:pt x="2233118" y="0"/>
                </a:lnTo>
                <a:lnTo>
                  <a:pt x="2233165" y="0"/>
                </a:lnTo>
                <a:lnTo>
                  <a:pt x="2256725" y="0"/>
                </a:lnTo>
                <a:lnTo>
                  <a:pt x="2257283" y="0"/>
                </a:lnTo>
                <a:lnTo>
                  <a:pt x="2262285" y="0"/>
                </a:lnTo>
                <a:lnTo>
                  <a:pt x="2284366" y="0"/>
                </a:lnTo>
                <a:lnTo>
                  <a:pt x="2289402" y="0"/>
                </a:lnTo>
                <a:lnTo>
                  <a:pt x="2292052" y="0"/>
                </a:lnTo>
                <a:lnTo>
                  <a:pt x="2299271" y="0"/>
                </a:lnTo>
                <a:lnTo>
                  <a:pt x="2308721" y="0"/>
                </a:lnTo>
                <a:lnTo>
                  <a:pt x="2309927" y="0"/>
                </a:lnTo>
                <a:lnTo>
                  <a:pt x="2316435" y="0"/>
                </a:lnTo>
                <a:lnTo>
                  <a:pt x="2316703" y="0"/>
                </a:lnTo>
                <a:lnTo>
                  <a:pt x="2319466" y="0"/>
                </a:lnTo>
                <a:lnTo>
                  <a:pt x="2322840" y="0"/>
                </a:lnTo>
                <a:lnTo>
                  <a:pt x="2329528" y="0"/>
                </a:lnTo>
                <a:lnTo>
                  <a:pt x="2330869" y="0"/>
                </a:lnTo>
                <a:lnTo>
                  <a:pt x="2332328" y="0"/>
                </a:lnTo>
                <a:lnTo>
                  <a:pt x="2332360" y="0"/>
                </a:lnTo>
                <a:lnTo>
                  <a:pt x="2335803" y="0"/>
                </a:lnTo>
                <a:lnTo>
                  <a:pt x="2343312" y="0"/>
                </a:lnTo>
                <a:lnTo>
                  <a:pt x="2344804" y="0"/>
                </a:lnTo>
                <a:lnTo>
                  <a:pt x="2346768" y="0"/>
                </a:lnTo>
                <a:lnTo>
                  <a:pt x="2347827" y="0"/>
                </a:lnTo>
                <a:lnTo>
                  <a:pt x="2352274" y="0"/>
                </a:lnTo>
                <a:lnTo>
                  <a:pt x="2359443" y="0"/>
                </a:lnTo>
                <a:lnTo>
                  <a:pt x="2359865" y="0"/>
                </a:lnTo>
                <a:lnTo>
                  <a:pt x="2359989" y="0"/>
                </a:lnTo>
                <a:lnTo>
                  <a:pt x="2360887" y="0"/>
                </a:lnTo>
                <a:lnTo>
                  <a:pt x="2360934" y="0"/>
                </a:lnTo>
                <a:lnTo>
                  <a:pt x="2371886" y="0"/>
                </a:lnTo>
                <a:lnTo>
                  <a:pt x="2373377" y="0"/>
                </a:lnTo>
                <a:lnTo>
                  <a:pt x="2377892" y="0"/>
                </a:lnTo>
                <a:cubicBezTo>
                  <a:pt x="2382339" y="0"/>
                  <a:pt x="2382339" y="0"/>
                  <a:pt x="2382339" y="0"/>
                </a:cubicBezTo>
                <a:lnTo>
                  <a:pt x="2390054" y="0"/>
                </a:lnTo>
                <a:lnTo>
                  <a:pt x="2419821" y="0"/>
                </a:lnTo>
                <a:lnTo>
                  <a:pt x="2427040" y="0"/>
                </a:lnTo>
                <a:lnTo>
                  <a:pt x="2436490" y="0"/>
                </a:lnTo>
                <a:lnTo>
                  <a:pt x="2444472" y="0"/>
                </a:lnTo>
                <a:lnTo>
                  <a:pt x="2448678" y="0"/>
                </a:lnTo>
                <a:lnTo>
                  <a:pt x="2450171" y="0"/>
                </a:lnTo>
                <a:lnTo>
                  <a:pt x="2450609" y="0"/>
                </a:lnTo>
                <a:lnTo>
                  <a:pt x="2463572" y="0"/>
                </a:lnTo>
                <a:lnTo>
                  <a:pt x="2471081" y="0"/>
                </a:lnTo>
                <a:lnTo>
                  <a:pt x="2472573" y="0"/>
                </a:lnTo>
                <a:lnTo>
                  <a:pt x="2474537" y="0"/>
                </a:lnTo>
                <a:lnTo>
                  <a:pt x="2475596" y="0"/>
                </a:lnTo>
                <a:lnTo>
                  <a:pt x="2477252" y="0"/>
                </a:lnTo>
                <a:lnTo>
                  <a:pt x="2478712" y="0"/>
                </a:lnTo>
                <a:lnTo>
                  <a:pt x="2478743" y="0"/>
                </a:lnTo>
                <a:lnTo>
                  <a:pt x="2480043" y="0"/>
                </a:lnTo>
                <a:lnTo>
                  <a:pt x="2499655" y="0"/>
                </a:lnTo>
                <a:lnTo>
                  <a:pt x="2501146" y="0"/>
                </a:lnTo>
                <a:lnTo>
                  <a:pt x="2505661" y="0"/>
                </a:lnTo>
                <a:lnTo>
                  <a:pt x="2508776" y="0"/>
                </a:lnTo>
                <a:lnTo>
                  <a:pt x="2510108" y="0"/>
                </a:lnTo>
                <a:lnTo>
                  <a:pt x="2524178" y="0"/>
                </a:lnTo>
                <a:lnTo>
                  <a:pt x="2525248" y="0"/>
                </a:lnTo>
                <a:lnTo>
                  <a:pt x="2525669" y="0"/>
                </a:lnTo>
                <a:lnTo>
                  <a:pt x="2552329" y="0"/>
                </a:lnTo>
                <a:lnTo>
                  <a:pt x="2552751" y="0"/>
                </a:lnTo>
                <a:lnTo>
                  <a:pt x="2554242" y="0"/>
                </a:lnTo>
                <a:lnTo>
                  <a:pt x="2574787" y="0"/>
                </a:lnTo>
                <a:lnTo>
                  <a:pt x="2576279" y="0"/>
                </a:lnTo>
                <a:lnTo>
                  <a:pt x="2576447" y="0"/>
                </a:lnTo>
                <a:lnTo>
                  <a:pt x="2577940" y="0"/>
                </a:lnTo>
                <a:lnTo>
                  <a:pt x="2603360" y="0"/>
                </a:lnTo>
                <a:lnTo>
                  <a:pt x="2604852" y="0"/>
                </a:lnTo>
                <a:lnTo>
                  <a:pt x="2605021" y="0"/>
                </a:lnTo>
                <a:lnTo>
                  <a:pt x="2605484" y="0"/>
                </a:lnTo>
                <a:lnTo>
                  <a:pt x="2606481" y="0"/>
                </a:lnTo>
                <a:lnTo>
                  <a:pt x="2606512" y="0"/>
                </a:lnTo>
                <a:lnTo>
                  <a:pt x="2606976" y="0"/>
                </a:lnTo>
                <a:lnTo>
                  <a:pt x="2618923" y="0"/>
                </a:lnTo>
                <a:lnTo>
                  <a:pt x="2621248" y="0"/>
                </a:lnTo>
                <a:lnTo>
                  <a:pt x="2622740" y="0"/>
                </a:lnTo>
                <a:lnTo>
                  <a:pt x="2627885" y="0"/>
                </a:lnTo>
                <a:lnTo>
                  <a:pt x="2629377" y="0"/>
                </a:lnTo>
                <a:lnTo>
                  <a:pt x="2634058" y="0"/>
                </a:lnTo>
                <a:lnTo>
                  <a:pt x="2635549" y="0"/>
                </a:lnTo>
                <a:lnTo>
                  <a:pt x="2636545" y="0"/>
                </a:lnTo>
                <a:lnTo>
                  <a:pt x="2648987" y="0"/>
                </a:lnTo>
                <a:lnTo>
                  <a:pt x="2649821" y="0"/>
                </a:lnTo>
                <a:lnTo>
                  <a:pt x="2651313" y="0"/>
                </a:lnTo>
                <a:lnTo>
                  <a:pt x="2651947" y="0"/>
                </a:lnTo>
                <a:lnTo>
                  <a:pt x="2653017" y="0"/>
                </a:lnTo>
                <a:lnTo>
                  <a:pt x="2653438" y="0"/>
                </a:lnTo>
                <a:lnTo>
                  <a:pt x="2656459" y="0"/>
                </a:lnTo>
                <a:lnTo>
                  <a:pt x="2657950" y="0"/>
                </a:lnTo>
                <a:lnTo>
                  <a:pt x="2665460" y="0"/>
                </a:lnTo>
                <a:lnTo>
                  <a:pt x="2680098" y="0"/>
                </a:lnTo>
                <a:lnTo>
                  <a:pt x="2680520" y="0"/>
                </a:lnTo>
                <a:lnTo>
                  <a:pt x="2682011" y="0"/>
                </a:lnTo>
                <a:lnTo>
                  <a:pt x="2692542" y="0"/>
                </a:lnTo>
                <a:lnTo>
                  <a:pt x="2702556" y="0"/>
                </a:lnTo>
                <a:lnTo>
                  <a:pt x="2704048" y="0"/>
                </a:lnTo>
                <a:lnTo>
                  <a:pt x="2724289" y="0"/>
                </a:lnTo>
                <a:lnTo>
                  <a:pt x="2731129" y="0"/>
                </a:lnTo>
                <a:lnTo>
                  <a:pt x="2732621" y="0"/>
                </a:lnTo>
                <a:lnTo>
                  <a:pt x="2733253" y="0"/>
                </a:lnTo>
                <a:lnTo>
                  <a:pt x="2734745" y="0"/>
                </a:lnTo>
                <a:lnTo>
                  <a:pt x="2746692" y="0"/>
                </a:lnTo>
                <a:lnTo>
                  <a:pt x="2749017" y="0"/>
                </a:lnTo>
                <a:lnTo>
                  <a:pt x="2750509" y="0"/>
                </a:lnTo>
                <a:lnTo>
                  <a:pt x="2754354" y="0"/>
                </a:lnTo>
                <a:lnTo>
                  <a:pt x="2755654" y="0"/>
                </a:lnTo>
                <a:lnTo>
                  <a:pt x="2757146" y="0"/>
                </a:lnTo>
                <a:lnTo>
                  <a:pt x="2761827" y="0"/>
                </a:lnTo>
                <a:lnTo>
                  <a:pt x="2763318" y="0"/>
                </a:lnTo>
                <a:lnTo>
                  <a:pt x="2776756" y="0"/>
                </a:lnTo>
                <a:lnTo>
                  <a:pt x="2777590" y="0"/>
                </a:lnTo>
                <a:lnTo>
                  <a:pt x="2779082" y="0"/>
                </a:lnTo>
                <a:lnTo>
                  <a:pt x="2783442" y="0"/>
                </a:lnTo>
                <a:lnTo>
                  <a:pt x="2784228" y="0"/>
                </a:lnTo>
                <a:lnTo>
                  <a:pt x="2785719" y="0"/>
                </a:lnTo>
                <a:lnTo>
                  <a:pt x="2786473" y="0"/>
                </a:lnTo>
                <a:lnTo>
                  <a:pt x="2793229" y="0"/>
                </a:lnTo>
                <a:lnTo>
                  <a:pt x="2799367" y="0"/>
                </a:lnTo>
                <a:lnTo>
                  <a:pt x="2813506" y="0"/>
                </a:lnTo>
                <a:lnTo>
                  <a:pt x="2820311" y="0"/>
                </a:lnTo>
                <a:lnTo>
                  <a:pt x="2827893" y="0"/>
                </a:lnTo>
                <a:lnTo>
                  <a:pt x="2827940" y="0"/>
                </a:lnTo>
                <a:lnTo>
                  <a:pt x="2829431" y="0"/>
                </a:lnTo>
                <a:lnTo>
                  <a:pt x="2829978" y="0"/>
                </a:lnTo>
                <a:lnTo>
                  <a:pt x="2852058" y="0"/>
                </a:lnTo>
                <a:lnTo>
                  <a:pt x="2857060" y="0"/>
                </a:lnTo>
                <a:lnTo>
                  <a:pt x="2857958" y="0"/>
                </a:lnTo>
                <a:lnTo>
                  <a:pt x="2871601" y="0"/>
                </a:lnTo>
                <a:lnTo>
                  <a:pt x="2882123" y="0"/>
                </a:lnTo>
                <a:lnTo>
                  <a:pt x="2894046" y="0"/>
                </a:lnTo>
                <a:lnTo>
                  <a:pt x="2903496" y="0"/>
                </a:lnTo>
                <a:lnTo>
                  <a:pt x="2911211" y="0"/>
                </a:lnTo>
                <a:lnTo>
                  <a:pt x="2914242" y="0"/>
                </a:lnTo>
                <a:lnTo>
                  <a:pt x="2914461" y="0"/>
                </a:lnTo>
                <a:lnTo>
                  <a:pt x="2924111" y="0"/>
                </a:lnTo>
                <a:lnTo>
                  <a:pt x="2927136" y="0"/>
                </a:lnTo>
                <a:lnTo>
                  <a:pt x="2933561" y="0"/>
                </a:lnTo>
                <a:lnTo>
                  <a:pt x="2939580" y="0"/>
                </a:lnTo>
                <a:lnTo>
                  <a:pt x="2941275" y="0"/>
                </a:lnTo>
                <a:lnTo>
                  <a:pt x="2941543" y="0"/>
                </a:lnTo>
                <a:lnTo>
                  <a:pt x="2945586" y="0"/>
                </a:lnTo>
                <a:lnTo>
                  <a:pt x="2950032" y="0"/>
                </a:lnTo>
                <a:lnTo>
                  <a:pt x="2955662" y="0"/>
                </a:lnTo>
                <a:lnTo>
                  <a:pt x="2955709" y="0"/>
                </a:lnTo>
                <a:lnTo>
                  <a:pt x="2957200" y="0"/>
                </a:lnTo>
                <a:lnTo>
                  <a:pt x="2957747" y="0"/>
                </a:lnTo>
                <a:lnTo>
                  <a:pt x="2968152" y="0"/>
                </a:lnTo>
                <a:lnTo>
                  <a:pt x="2969644" y="0"/>
                </a:lnTo>
                <a:lnTo>
                  <a:pt x="2972667" y="0"/>
                </a:lnTo>
                <a:lnTo>
                  <a:pt x="2977114" y="0"/>
                </a:lnTo>
                <a:lnTo>
                  <a:pt x="2984829" y="0"/>
                </a:lnTo>
                <a:lnTo>
                  <a:pt x="2985727" y="0"/>
                </a:lnTo>
                <a:lnTo>
                  <a:pt x="2999370" y="0"/>
                </a:lnTo>
                <a:lnTo>
                  <a:pt x="3021815" y="0"/>
                </a:lnTo>
                <a:lnTo>
                  <a:pt x="3031265" y="0"/>
                </a:lnTo>
                <a:lnTo>
                  <a:pt x="3042230" y="0"/>
                </a:lnTo>
                <a:lnTo>
                  <a:pt x="3044946" y="0"/>
                </a:lnTo>
                <a:lnTo>
                  <a:pt x="3051880" y="0"/>
                </a:lnTo>
                <a:lnTo>
                  <a:pt x="3061330" y="0"/>
                </a:lnTo>
                <a:lnTo>
                  <a:pt x="3067349" y="0"/>
                </a:lnTo>
                <a:lnTo>
                  <a:pt x="3069312" y="0"/>
                </a:lnTo>
                <a:lnTo>
                  <a:pt x="3073355" y="0"/>
                </a:lnTo>
                <a:lnTo>
                  <a:pt x="3073518" y="0"/>
                </a:lnTo>
                <a:lnTo>
                  <a:pt x="3075011" y="0"/>
                </a:lnTo>
                <a:lnTo>
                  <a:pt x="3077801" y="0"/>
                </a:lnTo>
                <a:lnTo>
                  <a:pt x="3095921" y="0"/>
                </a:lnTo>
                <a:lnTo>
                  <a:pt x="3097413" y="0"/>
                </a:lnTo>
                <a:lnTo>
                  <a:pt x="3100436" y="0"/>
                </a:lnTo>
                <a:lnTo>
                  <a:pt x="3103552" y="0"/>
                </a:lnTo>
                <a:lnTo>
                  <a:pt x="3104883" y="0"/>
                </a:lnTo>
                <a:lnTo>
                  <a:pt x="3120023" y="0"/>
                </a:lnTo>
                <a:lnTo>
                  <a:pt x="3120445" y="0"/>
                </a:lnTo>
                <a:lnTo>
                  <a:pt x="3149018" y="0"/>
                </a:lnTo>
                <a:lnTo>
                  <a:pt x="3150088" y="0"/>
                </a:lnTo>
                <a:lnTo>
                  <a:pt x="3150509" y="0"/>
                </a:lnTo>
                <a:lnTo>
                  <a:pt x="3171054" y="0"/>
                </a:lnTo>
                <a:lnTo>
                  <a:pt x="3172715" y="0"/>
                </a:lnTo>
                <a:lnTo>
                  <a:pt x="3199627" y="0"/>
                </a:lnTo>
                <a:lnTo>
                  <a:pt x="3201119" y="0"/>
                </a:lnTo>
                <a:lnTo>
                  <a:pt x="3201287" y="0"/>
                </a:lnTo>
                <a:lnTo>
                  <a:pt x="3201751" y="0"/>
                </a:lnTo>
                <a:lnTo>
                  <a:pt x="3202780" y="0"/>
                </a:lnTo>
                <a:lnTo>
                  <a:pt x="3217515" y="0"/>
                </a:lnTo>
                <a:lnTo>
                  <a:pt x="3224152" y="0"/>
                </a:lnTo>
                <a:lnTo>
                  <a:pt x="3230324" y="0"/>
                </a:lnTo>
                <a:lnTo>
                  <a:pt x="3231321" y="0"/>
                </a:lnTo>
                <a:lnTo>
                  <a:pt x="3231816" y="0"/>
                </a:lnTo>
                <a:lnTo>
                  <a:pt x="3243763" y="0"/>
                </a:lnTo>
                <a:lnTo>
                  <a:pt x="3246088" y="0"/>
                </a:lnTo>
                <a:lnTo>
                  <a:pt x="3247580" y="0"/>
                </a:lnTo>
                <a:lnTo>
                  <a:pt x="3247792" y="0"/>
                </a:lnTo>
                <a:lnTo>
                  <a:pt x="3248214" y="0"/>
                </a:lnTo>
                <a:lnTo>
                  <a:pt x="3252725" y="0"/>
                </a:lnTo>
                <a:lnTo>
                  <a:pt x="3254217" y="0"/>
                </a:lnTo>
                <a:lnTo>
                  <a:pt x="3260235" y="0"/>
                </a:lnTo>
                <a:lnTo>
                  <a:pt x="3276787" y="0"/>
                </a:lnTo>
                <a:lnTo>
                  <a:pt x="3277857" y="0"/>
                </a:lnTo>
                <a:lnTo>
                  <a:pt x="3278278" y="0"/>
                </a:lnTo>
                <a:lnTo>
                  <a:pt x="3290300" y="0"/>
                </a:lnTo>
                <a:lnTo>
                  <a:pt x="3298823" y="0"/>
                </a:lnTo>
                <a:lnTo>
                  <a:pt x="3327396" y="0"/>
                </a:lnTo>
                <a:lnTo>
                  <a:pt x="3328888" y="0"/>
                </a:lnTo>
                <a:lnTo>
                  <a:pt x="3329520" y="0"/>
                </a:lnTo>
                <a:lnTo>
                  <a:pt x="3345284" y="0"/>
                </a:lnTo>
                <a:lnTo>
                  <a:pt x="3349129" y="0"/>
                </a:lnTo>
                <a:lnTo>
                  <a:pt x="3351921" y="0"/>
                </a:lnTo>
                <a:lnTo>
                  <a:pt x="3358093" y="0"/>
                </a:lnTo>
                <a:lnTo>
                  <a:pt x="3359585" y="0"/>
                </a:lnTo>
                <a:lnTo>
                  <a:pt x="3371532" y="0"/>
                </a:lnTo>
                <a:lnTo>
                  <a:pt x="3373857" y="0"/>
                </a:lnTo>
                <a:lnTo>
                  <a:pt x="3375349" y="0"/>
                </a:lnTo>
                <a:lnTo>
                  <a:pt x="3380494" y="0"/>
                </a:lnTo>
                <a:lnTo>
                  <a:pt x="3381986" y="0"/>
                </a:lnTo>
                <a:lnTo>
                  <a:pt x="3388004" y="0"/>
                </a:lnTo>
                <a:lnTo>
                  <a:pt x="3408282" y="0"/>
                </a:lnTo>
                <a:lnTo>
                  <a:pt x="3418069" y="0"/>
                </a:lnTo>
                <a:lnTo>
                  <a:pt x="3424207" y="0"/>
                </a:lnTo>
                <a:lnTo>
                  <a:pt x="3424753" y="0"/>
                </a:lnTo>
                <a:lnTo>
                  <a:pt x="3452733" y="0"/>
                </a:lnTo>
                <a:lnTo>
                  <a:pt x="3454818" y="0"/>
                </a:lnTo>
                <a:lnTo>
                  <a:pt x="3476898" y="0"/>
                </a:lnTo>
                <a:lnTo>
                  <a:pt x="3496441" y="0"/>
                </a:lnTo>
                <a:lnTo>
                  <a:pt x="3509236" y="0"/>
                </a:lnTo>
                <a:lnTo>
                  <a:pt x="3518886" y="0"/>
                </a:lnTo>
                <a:lnTo>
                  <a:pt x="3528336" y="0"/>
                </a:lnTo>
                <a:lnTo>
                  <a:pt x="3536051" y="0"/>
                </a:lnTo>
                <a:lnTo>
                  <a:pt x="3539301" y="0"/>
                </a:lnTo>
                <a:lnTo>
                  <a:pt x="3540361" y="0"/>
                </a:lnTo>
                <a:lnTo>
                  <a:pt x="3544807" y="0"/>
                </a:lnTo>
                <a:lnTo>
                  <a:pt x="3551976" y="0"/>
                </a:lnTo>
                <a:lnTo>
                  <a:pt x="3552522" y="0"/>
                </a:lnTo>
                <a:lnTo>
                  <a:pt x="3564420" y="0"/>
                </a:lnTo>
                <a:lnTo>
                  <a:pt x="3570426" y="0"/>
                </a:lnTo>
                <a:cubicBezTo>
                  <a:pt x="3574872" y="0"/>
                  <a:pt x="3574872" y="0"/>
                  <a:pt x="3574872" y="0"/>
                </a:cubicBezTo>
                <a:lnTo>
                  <a:pt x="3580502" y="0"/>
                </a:lnTo>
                <a:lnTo>
                  <a:pt x="3582587" y="0"/>
                </a:lnTo>
                <a:lnTo>
                  <a:pt x="3624210" y="0"/>
                </a:lnTo>
                <a:lnTo>
                  <a:pt x="3637005" y="0"/>
                </a:lnTo>
                <a:lnTo>
                  <a:pt x="3646655" y="0"/>
                </a:lnTo>
                <a:lnTo>
                  <a:pt x="3656105" y="0"/>
                </a:lnTo>
                <a:lnTo>
                  <a:pt x="3667070" y="0"/>
                </a:lnTo>
                <a:lnTo>
                  <a:pt x="3668130" y="0"/>
                </a:lnTo>
                <a:lnTo>
                  <a:pt x="3669786" y="0"/>
                </a:lnTo>
                <a:lnTo>
                  <a:pt x="3672576" y="0"/>
                </a:lnTo>
                <a:lnTo>
                  <a:pt x="3692189" y="0"/>
                </a:lnTo>
                <a:lnTo>
                  <a:pt x="3698195" y="0"/>
                </a:lnTo>
                <a:lnTo>
                  <a:pt x="3702641" y="0"/>
                </a:lnTo>
                <a:lnTo>
                  <a:pt x="3744863" y="0"/>
                </a:lnTo>
                <a:lnTo>
                  <a:pt x="3745285" y="0"/>
                </a:lnTo>
                <a:lnTo>
                  <a:pt x="3795894" y="0"/>
                </a:lnTo>
                <a:lnTo>
                  <a:pt x="3797555" y="0"/>
                </a:lnTo>
                <a:lnTo>
                  <a:pt x="3826591" y="0"/>
                </a:lnTo>
                <a:lnTo>
                  <a:pt x="3842355" y="0"/>
                </a:lnTo>
                <a:lnTo>
                  <a:pt x="3848992" y="0"/>
                </a:lnTo>
                <a:lnTo>
                  <a:pt x="3872632" y="0"/>
                </a:lnTo>
                <a:lnTo>
                  <a:pt x="3873054" y="0"/>
                </a:lnTo>
                <a:lnTo>
                  <a:pt x="3885075" y="0"/>
                </a:lnTo>
                <a:lnTo>
                  <a:pt x="3923663" y="0"/>
                </a:lnTo>
                <a:lnTo>
                  <a:pt x="3954360" y="0"/>
                </a:lnTo>
                <a:lnTo>
                  <a:pt x="3970124" y="0"/>
                </a:lnTo>
                <a:lnTo>
                  <a:pt x="3976761" y="0"/>
                </a:lnTo>
                <a:lnTo>
                  <a:pt x="4012844" y="0"/>
                </a:lnTo>
                <a:lnTo>
                  <a:pt x="4049593" y="0"/>
                </a:lnTo>
                <a:cubicBezTo>
                  <a:pt x="4169647" y="0"/>
                  <a:pt x="4169647" y="0"/>
                  <a:pt x="4169647" y="0"/>
                </a:cubicBezTo>
                <a:lnTo>
                  <a:pt x="4177362" y="0"/>
                </a:lnTo>
                <a:cubicBezTo>
                  <a:pt x="4297416" y="0"/>
                  <a:pt x="4297416" y="0"/>
                  <a:pt x="4297416" y="0"/>
                </a:cubicBezTo>
                <a:cubicBezTo>
                  <a:pt x="4327758" y="0"/>
                  <a:pt x="4364168" y="21251"/>
                  <a:pt x="4379339" y="47054"/>
                </a:cubicBezTo>
                <a:cubicBezTo>
                  <a:pt x="4591731" y="415146"/>
                  <a:pt x="4591731" y="415146"/>
                  <a:pt x="4591731" y="415146"/>
                </a:cubicBezTo>
                <a:cubicBezTo>
                  <a:pt x="4606902" y="440951"/>
                  <a:pt x="4606902" y="483452"/>
                  <a:pt x="4591731" y="509257"/>
                </a:cubicBezTo>
                <a:cubicBezTo>
                  <a:pt x="4379339" y="877348"/>
                  <a:pt x="4379339" y="877348"/>
                  <a:pt x="4379339" y="877348"/>
                </a:cubicBezTo>
                <a:cubicBezTo>
                  <a:pt x="4364168" y="903151"/>
                  <a:pt x="4327758" y="924402"/>
                  <a:pt x="4297416" y="924402"/>
                </a:cubicBezTo>
                <a:lnTo>
                  <a:pt x="4169647" y="924402"/>
                </a:lnTo>
                <a:lnTo>
                  <a:pt x="3976761" y="924402"/>
                </a:lnTo>
                <a:lnTo>
                  <a:pt x="3872632" y="924402"/>
                </a:lnTo>
                <a:lnTo>
                  <a:pt x="3848992" y="924402"/>
                </a:lnTo>
                <a:lnTo>
                  <a:pt x="3744863" y="924402"/>
                </a:lnTo>
                <a:lnTo>
                  <a:pt x="3702641" y="924402"/>
                </a:lnTo>
                <a:lnTo>
                  <a:pt x="3672576" y="924402"/>
                </a:lnTo>
                <a:lnTo>
                  <a:pt x="3656105" y="924402"/>
                </a:lnTo>
                <a:lnTo>
                  <a:pt x="3574872" y="924402"/>
                </a:lnTo>
                <a:lnTo>
                  <a:pt x="3551976" y="924402"/>
                </a:lnTo>
                <a:lnTo>
                  <a:pt x="3544807" y="924402"/>
                </a:lnTo>
                <a:lnTo>
                  <a:pt x="3528336" y="924402"/>
                </a:lnTo>
                <a:lnTo>
                  <a:pt x="3424207" y="924402"/>
                </a:lnTo>
                <a:lnTo>
                  <a:pt x="3381986" y="924402"/>
                </a:lnTo>
                <a:lnTo>
                  <a:pt x="3380494" y="924402"/>
                </a:lnTo>
                <a:lnTo>
                  <a:pt x="3351921" y="924402"/>
                </a:lnTo>
                <a:lnTo>
                  <a:pt x="3277857" y="924402"/>
                </a:lnTo>
                <a:lnTo>
                  <a:pt x="3254217" y="924402"/>
                </a:lnTo>
                <a:lnTo>
                  <a:pt x="3252725" y="924402"/>
                </a:lnTo>
                <a:lnTo>
                  <a:pt x="3247792" y="924402"/>
                </a:lnTo>
                <a:lnTo>
                  <a:pt x="3231321" y="924402"/>
                </a:lnTo>
                <a:lnTo>
                  <a:pt x="3224152" y="924402"/>
                </a:lnTo>
                <a:lnTo>
                  <a:pt x="3150088" y="924402"/>
                </a:lnTo>
                <a:lnTo>
                  <a:pt x="3120023" y="924402"/>
                </a:lnTo>
                <a:lnTo>
                  <a:pt x="3104883" y="924402"/>
                </a:lnTo>
                <a:lnTo>
                  <a:pt x="3103552" y="924402"/>
                </a:lnTo>
                <a:lnTo>
                  <a:pt x="3077801" y="924402"/>
                </a:lnTo>
                <a:lnTo>
                  <a:pt x="3061330" y="924402"/>
                </a:lnTo>
                <a:lnTo>
                  <a:pt x="3031265" y="924402"/>
                </a:lnTo>
                <a:lnTo>
                  <a:pt x="2977114" y="924402"/>
                </a:lnTo>
                <a:lnTo>
                  <a:pt x="2957200" y="924402"/>
                </a:lnTo>
                <a:lnTo>
                  <a:pt x="2955709" y="924402"/>
                </a:lnTo>
                <a:lnTo>
                  <a:pt x="2950032" y="924402"/>
                </a:lnTo>
                <a:lnTo>
                  <a:pt x="2933561" y="924402"/>
                </a:lnTo>
                <a:lnTo>
                  <a:pt x="2927136" y="924402"/>
                </a:lnTo>
                <a:lnTo>
                  <a:pt x="2903496" y="924402"/>
                </a:lnTo>
                <a:lnTo>
                  <a:pt x="2829431" y="924402"/>
                </a:lnTo>
                <a:lnTo>
                  <a:pt x="2827940" y="924402"/>
                </a:lnTo>
                <a:lnTo>
                  <a:pt x="2799367" y="924402"/>
                </a:lnTo>
                <a:lnTo>
                  <a:pt x="2785719" y="924402"/>
                </a:lnTo>
                <a:lnTo>
                  <a:pt x="2784228" y="924402"/>
                </a:lnTo>
                <a:lnTo>
                  <a:pt x="2757146" y="924402"/>
                </a:lnTo>
                <a:lnTo>
                  <a:pt x="2755654" y="924402"/>
                </a:lnTo>
                <a:lnTo>
                  <a:pt x="2680098" y="924402"/>
                </a:lnTo>
                <a:lnTo>
                  <a:pt x="2657950" y="924402"/>
                </a:lnTo>
                <a:lnTo>
                  <a:pt x="2656459" y="924402"/>
                </a:lnTo>
                <a:lnTo>
                  <a:pt x="2653017" y="924402"/>
                </a:lnTo>
                <a:lnTo>
                  <a:pt x="2636545" y="924402"/>
                </a:lnTo>
                <a:lnTo>
                  <a:pt x="2629377" y="924402"/>
                </a:lnTo>
                <a:lnTo>
                  <a:pt x="2627885" y="924402"/>
                </a:lnTo>
                <a:lnTo>
                  <a:pt x="2606481" y="924402"/>
                </a:lnTo>
                <a:lnTo>
                  <a:pt x="2552329" y="924402"/>
                </a:lnTo>
                <a:lnTo>
                  <a:pt x="2525248" y="924402"/>
                </a:lnTo>
                <a:lnTo>
                  <a:pt x="2510108" y="924402"/>
                </a:lnTo>
                <a:lnTo>
                  <a:pt x="2508776" y="924402"/>
                </a:lnTo>
                <a:lnTo>
                  <a:pt x="2480043" y="924402"/>
                </a:lnTo>
                <a:lnTo>
                  <a:pt x="2478712" y="924402"/>
                </a:lnTo>
                <a:lnTo>
                  <a:pt x="2463572" y="924402"/>
                </a:lnTo>
                <a:lnTo>
                  <a:pt x="2436490" y="924402"/>
                </a:lnTo>
                <a:lnTo>
                  <a:pt x="2382339" y="924402"/>
                </a:lnTo>
                <a:lnTo>
                  <a:pt x="2360934" y="924402"/>
                </a:lnTo>
                <a:lnTo>
                  <a:pt x="2359443" y="924402"/>
                </a:lnTo>
                <a:lnTo>
                  <a:pt x="2352274" y="924402"/>
                </a:lnTo>
                <a:lnTo>
                  <a:pt x="2335803" y="924402"/>
                </a:lnTo>
                <a:lnTo>
                  <a:pt x="2332360" y="924402"/>
                </a:lnTo>
                <a:lnTo>
                  <a:pt x="2332328" y="924402"/>
                </a:lnTo>
                <a:lnTo>
                  <a:pt x="2330869" y="924402"/>
                </a:lnTo>
                <a:lnTo>
                  <a:pt x="2308721" y="924402"/>
                </a:lnTo>
                <a:lnTo>
                  <a:pt x="2233165" y="924402"/>
                </a:lnTo>
                <a:lnTo>
                  <a:pt x="2231674" y="924402"/>
                </a:lnTo>
                <a:lnTo>
                  <a:pt x="2204591" y="924402"/>
                </a:lnTo>
                <a:lnTo>
                  <a:pt x="2204559" y="924402"/>
                </a:lnTo>
                <a:lnTo>
                  <a:pt x="2203100" y="924402"/>
                </a:lnTo>
                <a:lnTo>
                  <a:pt x="2189452" y="924402"/>
                </a:lnTo>
                <a:lnTo>
                  <a:pt x="2160879" y="924402"/>
                </a:lnTo>
                <a:lnTo>
                  <a:pt x="2159388" y="924402"/>
                </a:lnTo>
                <a:lnTo>
                  <a:pt x="2085323" y="924402"/>
                </a:lnTo>
                <a:lnTo>
                  <a:pt x="2077294" y="924402"/>
                </a:lnTo>
                <a:lnTo>
                  <a:pt x="2061683" y="924402"/>
                </a:lnTo>
                <a:lnTo>
                  <a:pt x="2055258" y="924402"/>
                </a:lnTo>
                <a:lnTo>
                  <a:pt x="2038787" y="924402"/>
                </a:lnTo>
                <a:lnTo>
                  <a:pt x="2033110" y="924402"/>
                </a:lnTo>
                <a:lnTo>
                  <a:pt x="2031619" y="924402"/>
                </a:lnTo>
                <a:lnTo>
                  <a:pt x="2011705" y="924402"/>
                </a:lnTo>
                <a:lnTo>
                  <a:pt x="1957554" y="924402"/>
                </a:lnTo>
                <a:lnTo>
                  <a:pt x="1949525" y="924402"/>
                </a:lnTo>
                <a:lnTo>
                  <a:pt x="1927489" y="924402"/>
                </a:lnTo>
                <a:lnTo>
                  <a:pt x="1911018" y="924402"/>
                </a:lnTo>
                <a:lnTo>
                  <a:pt x="1907543" y="924402"/>
                </a:lnTo>
                <a:lnTo>
                  <a:pt x="1885268" y="924402"/>
                </a:lnTo>
                <a:lnTo>
                  <a:pt x="1883936" y="924402"/>
                </a:lnTo>
                <a:lnTo>
                  <a:pt x="1868796" y="924402"/>
                </a:lnTo>
                <a:lnTo>
                  <a:pt x="1838732" y="924402"/>
                </a:lnTo>
                <a:lnTo>
                  <a:pt x="1779774" y="924402"/>
                </a:lnTo>
                <a:lnTo>
                  <a:pt x="1764668" y="924402"/>
                </a:lnTo>
                <a:lnTo>
                  <a:pt x="1757499" y="924402"/>
                </a:lnTo>
                <a:lnTo>
                  <a:pt x="1741027" y="924402"/>
                </a:lnTo>
                <a:lnTo>
                  <a:pt x="1737552" y="924402"/>
                </a:lnTo>
                <a:lnTo>
                  <a:pt x="1736094" y="924402"/>
                </a:lnTo>
                <a:lnTo>
                  <a:pt x="1734603" y="924402"/>
                </a:lnTo>
                <a:lnTo>
                  <a:pt x="1710963" y="924402"/>
                </a:lnTo>
                <a:lnTo>
                  <a:pt x="1707488" y="924402"/>
                </a:lnTo>
                <a:lnTo>
                  <a:pt x="1652509" y="924402"/>
                </a:lnTo>
                <a:lnTo>
                  <a:pt x="1636899" y="924402"/>
                </a:lnTo>
                <a:lnTo>
                  <a:pt x="1609783" y="924402"/>
                </a:lnTo>
                <a:lnTo>
                  <a:pt x="1608325" y="924402"/>
                </a:lnTo>
                <a:lnTo>
                  <a:pt x="1606834" y="924402"/>
                </a:lnTo>
                <a:lnTo>
                  <a:pt x="1579719" y="924402"/>
                </a:lnTo>
                <a:lnTo>
                  <a:pt x="1564612" y="924402"/>
                </a:lnTo>
                <a:lnTo>
                  <a:pt x="1524740" y="924402"/>
                </a:lnTo>
                <a:lnTo>
                  <a:pt x="1482518" y="924402"/>
                </a:lnTo>
                <a:lnTo>
                  <a:pt x="1460483" y="924402"/>
                </a:lnTo>
                <a:lnTo>
                  <a:pt x="1452454" y="924402"/>
                </a:lnTo>
                <a:lnTo>
                  <a:pt x="1444011" y="924402"/>
                </a:lnTo>
                <a:lnTo>
                  <a:pt x="1436843" y="924402"/>
                </a:lnTo>
                <a:lnTo>
                  <a:pt x="1413947" y="924402"/>
                </a:lnTo>
                <a:lnTo>
                  <a:pt x="1354749" y="924402"/>
                </a:lnTo>
                <a:lnTo>
                  <a:pt x="1332714" y="924402"/>
                </a:lnTo>
                <a:lnTo>
                  <a:pt x="1324685" y="924402"/>
                </a:lnTo>
                <a:lnTo>
                  <a:pt x="1316242" y="924402"/>
                </a:lnTo>
                <a:lnTo>
                  <a:pt x="1312767" y="924402"/>
                </a:lnTo>
                <a:lnTo>
                  <a:pt x="1286178" y="924402"/>
                </a:lnTo>
                <a:lnTo>
                  <a:pt x="1282703" y="924402"/>
                </a:lnTo>
                <a:lnTo>
                  <a:pt x="1243956" y="924402"/>
                </a:lnTo>
                <a:lnTo>
                  <a:pt x="1184998" y="924402"/>
                </a:lnTo>
                <a:lnTo>
                  <a:pt x="1154934" y="924402"/>
                </a:lnTo>
                <a:lnTo>
                  <a:pt x="1139828" y="924402"/>
                </a:lnTo>
                <a:lnTo>
                  <a:pt x="1116187" y="924402"/>
                </a:lnTo>
                <a:lnTo>
                  <a:pt x="1112712" y="924402"/>
                </a:lnTo>
                <a:lnTo>
                  <a:pt x="1057734" y="924402"/>
                </a:lnTo>
                <a:lnTo>
                  <a:pt x="1027669" y="924402"/>
                </a:lnTo>
                <a:lnTo>
                  <a:pt x="1012059" y="924402"/>
                </a:lnTo>
                <a:lnTo>
                  <a:pt x="984943" y="924402"/>
                </a:lnTo>
                <a:lnTo>
                  <a:pt x="929965" y="924402"/>
                </a:lnTo>
                <a:lnTo>
                  <a:pt x="899900" y="924402"/>
                </a:lnTo>
                <a:lnTo>
                  <a:pt x="857678" y="924402"/>
                </a:lnTo>
                <a:lnTo>
                  <a:pt x="819171" y="924402"/>
                </a:lnTo>
                <a:lnTo>
                  <a:pt x="729909" y="924402"/>
                </a:lnTo>
                <a:lnTo>
                  <a:pt x="691402" y="924402"/>
                </a:lnTo>
                <a:lnTo>
                  <a:pt x="687927" y="924402"/>
                </a:lnTo>
                <a:lnTo>
                  <a:pt x="560158" y="924402"/>
                </a:lnTo>
                <a:lnTo>
                  <a:pt x="432894" y="924402"/>
                </a:lnTo>
                <a:lnTo>
                  <a:pt x="305125" y="924402"/>
                </a:lnTo>
                <a:cubicBezTo>
                  <a:pt x="275541" y="924402"/>
                  <a:pt x="238373" y="903151"/>
                  <a:pt x="223202" y="877348"/>
                </a:cubicBezTo>
                <a:cubicBezTo>
                  <a:pt x="10809" y="509257"/>
                  <a:pt x="10809" y="509257"/>
                  <a:pt x="10809" y="509257"/>
                </a:cubicBezTo>
                <a:cubicBezTo>
                  <a:pt x="-3603" y="483452"/>
                  <a:pt x="-3603" y="440951"/>
                  <a:pt x="10809" y="415146"/>
                </a:cubicBezTo>
                <a:cubicBezTo>
                  <a:pt x="223202" y="47054"/>
                  <a:pt x="223202" y="47054"/>
                  <a:pt x="223202" y="47054"/>
                </a:cubicBezTo>
                <a:cubicBezTo>
                  <a:pt x="238373" y="21251"/>
                  <a:pt x="275541" y="0"/>
                  <a:pt x="305125" y="0"/>
                </a:cubicBezTo>
                <a:close/>
              </a:path>
            </a:pathLst>
          </a:custGeom>
          <a:solidFill>
            <a:srgbClr val="E8707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 rot="16200000">
            <a:off x="3371916" y="4451100"/>
            <a:ext cx="1339898" cy="1511800"/>
            <a:chOff x="8439634" y="3544648"/>
            <a:chExt cx="1611146" cy="1817848"/>
          </a:xfrm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E87071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332969" y="4850258"/>
            <a:ext cx="2961945" cy="744262"/>
            <a:chOff x="4504155" y="3055947"/>
            <a:chExt cx="2961945" cy="744262"/>
          </a:xfrm>
        </p:grpSpPr>
        <p:sp>
          <p:nvSpPr>
            <p:cNvPr id="83" name="文本框 82"/>
            <p:cNvSpPr txBox="1"/>
            <p:nvPr/>
          </p:nvSpPr>
          <p:spPr>
            <a:xfrm>
              <a:off x="4511693" y="3055947"/>
              <a:ext cx="49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03</a:t>
              </a:r>
              <a:endParaRPr lang="zh-CN" altLang="en-US" dirty="0">
                <a:solidFill>
                  <a:prstClr val="white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804635" y="3061932"/>
              <a:ext cx="123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图表研究院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504155" y="3338544"/>
              <a:ext cx="2961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834665" y="3223764"/>
            <a:ext cx="421293" cy="424166"/>
            <a:chOff x="3771900" y="3200400"/>
            <a:chExt cx="2011680" cy="2025396"/>
          </a:xfrm>
          <a:solidFill>
            <a:schemeClr val="bg1"/>
          </a:solidFill>
        </p:grpSpPr>
        <p:sp>
          <p:nvSpPr>
            <p:cNvPr id="53" name="任意多边形 52"/>
            <p:cNvSpPr/>
            <p:nvPr/>
          </p:nvSpPr>
          <p:spPr>
            <a:xfrm>
              <a:off x="3775166" y="3370217"/>
              <a:ext cx="770708" cy="796834"/>
            </a:xfrm>
            <a:custGeom>
              <a:avLst/>
              <a:gdLst>
                <a:gd name="connsiteX0" fmla="*/ 0 w 770708"/>
                <a:gd name="connsiteY0" fmla="*/ 104503 h 796834"/>
                <a:gd name="connsiteX1" fmla="*/ 0 w 770708"/>
                <a:gd name="connsiteY1" fmla="*/ 796834 h 796834"/>
                <a:gd name="connsiteX2" fmla="*/ 770708 w 770708"/>
                <a:gd name="connsiteY2" fmla="*/ 770709 h 796834"/>
                <a:gd name="connsiteX3" fmla="*/ 770708 w 770708"/>
                <a:gd name="connsiteY3" fmla="*/ 0 h 796834"/>
                <a:gd name="connsiteX4" fmla="*/ 0 w 770708"/>
                <a:gd name="connsiteY4" fmla="*/ 104503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708" h="796834">
                  <a:moveTo>
                    <a:pt x="0" y="104503"/>
                  </a:moveTo>
                  <a:lnTo>
                    <a:pt x="0" y="796834"/>
                  </a:lnTo>
                  <a:lnTo>
                    <a:pt x="770708" y="770709"/>
                  </a:lnTo>
                  <a:lnTo>
                    <a:pt x="770708" y="0"/>
                  </a:lnTo>
                  <a:lnTo>
                    <a:pt x="0" y="104503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4704588" y="3200400"/>
              <a:ext cx="1078992" cy="937260"/>
            </a:xfrm>
            <a:custGeom>
              <a:avLst/>
              <a:gdLst>
                <a:gd name="connsiteX0" fmla="*/ 0 w 1078992"/>
                <a:gd name="connsiteY0" fmla="*/ 155448 h 937260"/>
                <a:gd name="connsiteX1" fmla="*/ 1078992 w 1078992"/>
                <a:gd name="connsiteY1" fmla="*/ 0 h 937260"/>
                <a:gd name="connsiteX2" fmla="*/ 1078992 w 1078992"/>
                <a:gd name="connsiteY2" fmla="*/ 928116 h 937260"/>
                <a:gd name="connsiteX3" fmla="*/ 9144 w 1078992"/>
                <a:gd name="connsiteY3" fmla="*/ 937260 h 937260"/>
                <a:gd name="connsiteX4" fmla="*/ 0 w 1078992"/>
                <a:gd name="connsiteY4" fmla="*/ 155448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992" h="937260">
                  <a:moveTo>
                    <a:pt x="0" y="155448"/>
                  </a:moveTo>
                  <a:lnTo>
                    <a:pt x="1078992" y="0"/>
                  </a:lnTo>
                  <a:lnTo>
                    <a:pt x="1078992" y="928116"/>
                  </a:lnTo>
                  <a:lnTo>
                    <a:pt x="9144" y="937260"/>
                  </a:lnTo>
                  <a:lnTo>
                    <a:pt x="0" y="155448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3771900" y="4279392"/>
              <a:ext cx="772668" cy="786384"/>
            </a:xfrm>
            <a:custGeom>
              <a:avLst/>
              <a:gdLst>
                <a:gd name="connsiteX0" fmla="*/ 0 w 772668"/>
                <a:gd name="connsiteY0" fmla="*/ 0 h 786384"/>
                <a:gd name="connsiteX1" fmla="*/ 772668 w 772668"/>
                <a:gd name="connsiteY1" fmla="*/ 13716 h 786384"/>
                <a:gd name="connsiteX2" fmla="*/ 772668 w 772668"/>
                <a:gd name="connsiteY2" fmla="*/ 786384 h 786384"/>
                <a:gd name="connsiteX3" fmla="*/ 4572 w 772668"/>
                <a:gd name="connsiteY3" fmla="*/ 667512 h 786384"/>
                <a:gd name="connsiteX4" fmla="*/ 0 w 772668"/>
                <a:gd name="connsiteY4" fmla="*/ 0 h 7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668" h="786384">
                  <a:moveTo>
                    <a:pt x="0" y="0"/>
                  </a:moveTo>
                  <a:lnTo>
                    <a:pt x="772668" y="13716"/>
                  </a:lnTo>
                  <a:lnTo>
                    <a:pt x="772668" y="786384"/>
                  </a:lnTo>
                  <a:lnTo>
                    <a:pt x="4572" y="6675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4704587" y="4293109"/>
              <a:ext cx="1076201" cy="932687"/>
            </a:xfrm>
            <a:custGeom>
              <a:avLst/>
              <a:gdLst>
                <a:gd name="connsiteX0" fmla="*/ 0 w 1092708"/>
                <a:gd name="connsiteY0" fmla="*/ 0 h 932688"/>
                <a:gd name="connsiteX1" fmla="*/ 0 w 1092708"/>
                <a:gd name="connsiteY1" fmla="*/ 795528 h 932688"/>
                <a:gd name="connsiteX2" fmla="*/ 1092708 w 1092708"/>
                <a:gd name="connsiteY2" fmla="*/ 932688 h 932688"/>
                <a:gd name="connsiteX3" fmla="*/ 1092708 w 1092708"/>
                <a:gd name="connsiteY3" fmla="*/ 9144 h 932688"/>
                <a:gd name="connsiteX4" fmla="*/ 0 w 1092708"/>
                <a:gd name="connsiteY4" fmla="*/ 0 h 93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708" h="932688">
                  <a:moveTo>
                    <a:pt x="0" y="0"/>
                  </a:moveTo>
                  <a:lnTo>
                    <a:pt x="0" y="795528"/>
                  </a:lnTo>
                  <a:lnTo>
                    <a:pt x="1092708" y="932688"/>
                  </a:lnTo>
                  <a:lnTo>
                    <a:pt x="1092708" y="9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29354" y="4954981"/>
            <a:ext cx="410211" cy="494496"/>
            <a:chOff x="4141788" y="809625"/>
            <a:chExt cx="3600450" cy="4340225"/>
          </a:xfrm>
          <a:solidFill>
            <a:schemeClr val="bg1"/>
          </a:solidFill>
        </p:grpSpPr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4141788" y="1774825"/>
              <a:ext cx="3600450" cy="3375025"/>
            </a:xfrm>
            <a:custGeom>
              <a:avLst/>
              <a:gdLst>
                <a:gd name="T0" fmla="*/ 923 w 958"/>
                <a:gd name="T1" fmla="*/ 114 h 898"/>
                <a:gd name="T2" fmla="*/ 721 w 958"/>
                <a:gd name="T3" fmla="*/ 0 h 898"/>
                <a:gd name="T4" fmla="*/ 508 w 958"/>
                <a:gd name="T5" fmla="*/ 65 h 898"/>
                <a:gd name="T6" fmla="*/ 326 w 958"/>
                <a:gd name="T7" fmla="*/ 3 h 898"/>
                <a:gd name="T8" fmla="*/ 0 w 958"/>
                <a:gd name="T9" fmla="*/ 341 h 898"/>
                <a:gd name="T10" fmla="*/ 107 w 958"/>
                <a:gd name="T11" fmla="*/ 734 h 898"/>
                <a:gd name="T12" fmla="*/ 301 w 958"/>
                <a:gd name="T13" fmla="*/ 898 h 898"/>
                <a:gd name="T14" fmla="*/ 494 w 958"/>
                <a:gd name="T15" fmla="*/ 849 h 898"/>
                <a:gd name="T16" fmla="*/ 681 w 958"/>
                <a:gd name="T17" fmla="*/ 894 h 898"/>
                <a:gd name="T18" fmla="*/ 958 w 958"/>
                <a:gd name="T19" fmla="*/ 583 h 898"/>
                <a:gd name="T20" fmla="*/ 956 w 958"/>
                <a:gd name="T21" fmla="*/ 567 h 898"/>
                <a:gd name="T22" fmla="*/ 956 w 958"/>
                <a:gd name="T23" fmla="*/ 559 h 898"/>
                <a:gd name="T24" fmla="*/ 812 w 958"/>
                <a:gd name="T25" fmla="*/ 327 h 898"/>
                <a:gd name="T26" fmla="*/ 920 w 958"/>
                <a:gd name="T27" fmla="*/ 116 h 898"/>
                <a:gd name="T28" fmla="*/ 923 w 958"/>
                <a:gd name="T29" fmla="*/ 114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8" h="898">
                  <a:moveTo>
                    <a:pt x="923" y="114"/>
                  </a:moveTo>
                  <a:cubicBezTo>
                    <a:pt x="877" y="57"/>
                    <a:pt x="816" y="0"/>
                    <a:pt x="721" y="0"/>
                  </a:cubicBezTo>
                  <a:cubicBezTo>
                    <a:pt x="655" y="0"/>
                    <a:pt x="599" y="65"/>
                    <a:pt x="508" y="65"/>
                  </a:cubicBezTo>
                  <a:cubicBezTo>
                    <a:pt x="435" y="65"/>
                    <a:pt x="405" y="3"/>
                    <a:pt x="326" y="3"/>
                  </a:cubicBezTo>
                  <a:cubicBezTo>
                    <a:pt x="162" y="3"/>
                    <a:pt x="0" y="150"/>
                    <a:pt x="0" y="341"/>
                  </a:cubicBezTo>
                  <a:cubicBezTo>
                    <a:pt x="0" y="442"/>
                    <a:pt x="33" y="598"/>
                    <a:pt x="107" y="734"/>
                  </a:cubicBezTo>
                  <a:cubicBezTo>
                    <a:pt x="161" y="834"/>
                    <a:pt x="227" y="898"/>
                    <a:pt x="301" y="898"/>
                  </a:cubicBezTo>
                  <a:cubicBezTo>
                    <a:pt x="355" y="898"/>
                    <a:pt x="418" y="849"/>
                    <a:pt x="494" y="849"/>
                  </a:cubicBezTo>
                  <a:cubicBezTo>
                    <a:pt x="560" y="849"/>
                    <a:pt x="621" y="894"/>
                    <a:pt x="681" y="894"/>
                  </a:cubicBezTo>
                  <a:cubicBezTo>
                    <a:pt x="825" y="894"/>
                    <a:pt x="958" y="707"/>
                    <a:pt x="958" y="583"/>
                  </a:cubicBezTo>
                  <a:cubicBezTo>
                    <a:pt x="958" y="576"/>
                    <a:pt x="956" y="572"/>
                    <a:pt x="956" y="567"/>
                  </a:cubicBezTo>
                  <a:cubicBezTo>
                    <a:pt x="956" y="559"/>
                    <a:pt x="956" y="559"/>
                    <a:pt x="956" y="559"/>
                  </a:cubicBezTo>
                  <a:cubicBezTo>
                    <a:pt x="863" y="509"/>
                    <a:pt x="812" y="434"/>
                    <a:pt x="812" y="327"/>
                  </a:cubicBezTo>
                  <a:cubicBezTo>
                    <a:pt x="812" y="240"/>
                    <a:pt x="850" y="164"/>
                    <a:pt x="920" y="116"/>
                  </a:cubicBezTo>
                  <a:cubicBezTo>
                    <a:pt x="923" y="114"/>
                    <a:pt x="923" y="114"/>
                    <a:pt x="92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6021388" y="809625"/>
              <a:ext cx="792163" cy="1135063"/>
            </a:xfrm>
            <a:custGeom>
              <a:avLst/>
              <a:gdLst>
                <a:gd name="T0" fmla="*/ 5 w 211"/>
                <a:gd name="T1" fmla="*/ 302 h 302"/>
                <a:gd name="T2" fmla="*/ 211 w 211"/>
                <a:gd name="T3" fmla="*/ 47 h 302"/>
                <a:gd name="T4" fmla="*/ 208 w 211"/>
                <a:gd name="T5" fmla="*/ 6 h 302"/>
                <a:gd name="T6" fmla="*/ 207 w 211"/>
                <a:gd name="T7" fmla="*/ 0 h 302"/>
                <a:gd name="T8" fmla="*/ 0 w 211"/>
                <a:gd name="T9" fmla="*/ 249 h 302"/>
                <a:gd name="T10" fmla="*/ 5 w 211"/>
                <a:gd name="T11" fmla="*/ 295 h 302"/>
                <a:gd name="T12" fmla="*/ 5 w 211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302">
                  <a:moveTo>
                    <a:pt x="5" y="302"/>
                  </a:moveTo>
                  <a:cubicBezTo>
                    <a:pt x="112" y="268"/>
                    <a:pt x="211" y="188"/>
                    <a:pt x="211" y="47"/>
                  </a:cubicBezTo>
                  <a:cubicBezTo>
                    <a:pt x="211" y="36"/>
                    <a:pt x="210" y="22"/>
                    <a:pt x="208" y="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98" y="30"/>
                    <a:pt x="0" y="115"/>
                    <a:pt x="0" y="249"/>
                  </a:cubicBezTo>
                  <a:cubicBezTo>
                    <a:pt x="0" y="262"/>
                    <a:pt x="1" y="278"/>
                    <a:pt x="5" y="295"/>
                  </a:cubicBezTo>
                  <a:cubicBezTo>
                    <a:pt x="5" y="302"/>
                    <a:pt x="5" y="302"/>
                    <a:pt x="5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三项并列关系图表</a:t>
            </a:r>
          </a:p>
        </p:txBody>
      </p:sp>
    </p:spTree>
    <p:extLst>
      <p:ext uri="{BB962C8B-B14F-4D97-AF65-F5344CB8AC3E}">
        <p14:creationId xmlns:p14="http://schemas.microsoft.com/office/powerpoint/2010/main" val="188016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67035" y="1653478"/>
            <a:ext cx="3618528" cy="3618528"/>
            <a:chOff x="3603171" y="936171"/>
            <a:chExt cx="4985658" cy="4985658"/>
          </a:xfrm>
        </p:grpSpPr>
        <p:sp>
          <p:nvSpPr>
            <p:cNvPr id="141" name="椭圆 140"/>
            <p:cNvSpPr/>
            <p:nvPr/>
          </p:nvSpPr>
          <p:spPr>
            <a:xfrm>
              <a:off x="3852132" y="1185132"/>
              <a:ext cx="4487736" cy="4487736"/>
            </a:xfrm>
            <a:prstGeom prst="ellipse">
              <a:avLst/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任意多边形 141"/>
            <p:cNvSpPr/>
            <p:nvPr/>
          </p:nvSpPr>
          <p:spPr>
            <a:xfrm>
              <a:off x="3603171" y="936171"/>
              <a:ext cx="4985658" cy="4985658"/>
            </a:xfrm>
            <a:custGeom>
              <a:avLst/>
              <a:gdLst>
                <a:gd name="connsiteX0" fmla="*/ 2492829 w 4985658"/>
                <a:gd name="connsiteY0" fmla="*/ 248961 h 4985658"/>
                <a:gd name="connsiteX1" fmla="*/ 248961 w 4985658"/>
                <a:gd name="connsiteY1" fmla="*/ 2492829 h 4985658"/>
                <a:gd name="connsiteX2" fmla="*/ 2492829 w 4985658"/>
                <a:gd name="connsiteY2" fmla="*/ 4736697 h 4985658"/>
                <a:gd name="connsiteX3" fmla="*/ 4736697 w 4985658"/>
                <a:gd name="connsiteY3" fmla="*/ 2492829 h 4985658"/>
                <a:gd name="connsiteX4" fmla="*/ 2492829 w 4985658"/>
                <a:gd name="connsiteY4" fmla="*/ 248961 h 4985658"/>
                <a:gd name="connsiteX5" fmla="*/ 2492829 w 4985658"/>
                <a:gd name="connsiteY5" fmla="*/ 0 h 4985658"/>
                <a:gd name="connsiteX6" fmla="*/ 4985658 w 4985658"/>
                <a:gd name="connsiteY6" fmla="*/ 2492829 h 4985658"/>
                <a:gd name="connsiteX7" fmla="*/ 2492829 w 4985658"/>
                <a:gd name="connsiteY7" fmla="*/ 4985658 h 4985658"/>
                <a:gd name="connsiteX8" fmla="*/ 0 w 4985658"/>
                <a:gd name="connsiteY8" fmla="*/ 2492829 h 4985658"/>
                <a:gd name="connsiteX9" fmla="*/ 2492829 w 4985658"/>
                <a:gd name="connsiteY9" fmla="*/ 0 h 49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5658" h="4985658">
                  <a:moveTo>
                    <a:pt x="2492829" y="248961"/>
                  </a:moveTo>
                  <a:cubicBezTo>
                    <a:pt x="1253575" y="248961"/>
                    <a:pt x="248961" y="1253575"/>
                    <a:pt x="248961" y="2492829"/>
                  </a:cubicBezTo>
                  <a:cubicBezTo>
                    <a:pt x="248961" y="3732083"/>
                    <a:pt x="1253575" y="4736697"/>
                    <a:pt x="2492829" y="4736697"/>
                  </a:cubicBezTo>
                  <a:cubicBezTo>
                    <a:pt x="3732083" y="4736697"/>
                    <a:pt x="4736697" y="3732083"/>
                    <a:pt x="4736697" y="2492829"/>
                  </a:cubicBezTo>
                  <a:cubicBezTo>
                    <a:pt x="4736697" y="1253575"/>
                    <a:pt x="3732083" y="248961"/>
                    <a:pt x="2492829" y="248961"/>
                  </a:cubicBezTo>
                  <a:close/>
                  <a:moveTo>
                    <a:pt x="2492829" y="0"/>
                  </a:moveTo>
                  <a:cubicBezTo>
                    <a:pt x="3869580" y="0"/>
                    <a:pt x="4985658" y="1116078"/>
                    <a:pt x="4985658" y="2492829"/>
                  </a:cubicBezTo>
                  <a:cubicBezTo>
                    <a:pt x="4985658" y="3869580"/>
                    <a:pt x="3869580" y="4985658"/>
                    <a:pt x="2492829" y="4985658"/>
                  </a:cubicBezTo>
                  <a:cubicBezTo>
                    <a:pt x="1116078" y="4985658"/>
                    <a:pt x="0" y="3869580"/>
                    <a:pt x="0" y="2492829"/>
                  </a:cubicBezTo>
                  <a:cubicBezTo>
                    <a:pt x="0" y="1116078"/>
                    <a:pt x="1116078" y="0"/>
                    <a:pt x="249282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016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3603171" y="936171"/>
              <a:ext cx="4985658" cy="4985658"/>
            </a:xfrm>
            <a:prstGeom prst="ellipse">
              <a:avLst/>
            </a:prstGeom>
            <a:noFill/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46421" y="2232863"/>
            <a:ext cx="2459756" cy="2459756"/>
            <a:chOff x="3860800" y="1193800"/>
            <a:chExt cx="4470400" cy="4470400"/>
          </a:xfrm>
        </p:grpSpPr>
        <p:sp>
          <p:nvSpPr>
            <p:cNvPr id="2" name="椭圆 1"/>
            <p:cNvSpPr/>
            <p:nvPr/>
          </p:nvSpPr>
          <p:spPr>
            <a:xfrm>
              <a:off x="3860800" y="1193800"/>
              <a:ext cx="4470400" cy="447040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7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92100" dist="1143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223657" y="1556657"/>
              <a:ext cx="3744686" cy="37446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52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4593" y="1756308"/>
              <a:ext cx="817557" cy="68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Impact" panose="020B0806030902050204" pitchFamily="34" charset="0"/>
                </a:rPr>
                <a:t>12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88305" y="4454468"/>
              <a:ext cx="605485" cy="68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Impact" panose="020B0806030902050204" pitchFamily="34" charset="0"/>
                </a:rPr>
                <a:t>6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416181" y="3084183"/>
              <a:ext cx="621998" cy="68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Impact" panose="020B0806030902050204" pitchFamily="34" charset="0"/>
                </a:rPr>
                <a:t>9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18095" y="3097189"/>
              <a:ext cx="596770" cy="68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-900000">
              <a:off x="5915667" y="1984289"/>
              <a:ext cx="76000" cy="1862122"/>
            </a:xfrm>
            <a:custGeom>
              <a:avLst/>
              <a:gdLst>
                <a:gd name="connsiteX0" fmla="*/ 0 w 122399"/>
                <a:gd name="connsiteY0" fmla="*/ 2073869 h 2726332"/>
                <a:gd name="connsiteX1" fmla="*/ 4810 w 122399"/>
                <a:gd name="connsiteY1" fmla="*/ 1819901 h 2726332"/>
                <a:gd name="connsiteX2" fmla="*/ 8318 w 122399"/>
                <a:gd name="connsiteY2" fmla="*/ 1764433 h 2726332"/>
                <a:gd name="connsiteX3" fmla="*/ 61200 w 122399"/>
                <a:gd name="connsiteY3" fmla="*/ 0 h 2726332"/>
                <a:gd name="connsiteX4" fmla="*/ 114082 w 122399"/>
                <a:gd name="connsiteY4" fmla="*/ 1764436 h 2726332"/>
                <a:gd name="connsiteX5" fmla="*/ 117589 w 122399"/>
                <a:gd name="connsiteY5" fmla="*/ 1819901 h 2726332"/>
                <a:gd name="connsiteX6" fmla="*/ 122399 w 122399"/>
                <a:gd name="connsiteY6" fmla="*/ 2073869 h 2726332"/>
                <a:gd name="connsiteX7" fmla="*/ 61200 w 122399"/>
                <a:gd name="connsiteY7" fmla="*/ 2726332 h 2726332"/>
                <a:gd name="connsiteX8" fmla="*/ 0 w 122399"/>
                <a:gd name="connsiteY8" fmla="*/ 2073869 h 2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399" h="2726332">
                  <a:moveTo>
                    <a:pt x="0" y="2073869"/>
                  </a:moveTo>
                  <a:cubicBezTo>
                    <a:pt x="0" y="1983782"/>
                    <a:pt x="1713" y="1897960"/>
                    <a:pt x="4810" y="1819901"/>
                  </a:cubicBezTo>
                  <a:lnTo>
                    <a:pt x="8318" y="1764433"/>
                  </a:lnTo>
                  <a:lnTo>
                    <a:pt x="61200" y="0"/>
                  </a:lnTo>
                  <a:lnTo>
                    <a:pt x="114082" y="1764436"/>
                  </a:lnTo>
                  <a:lnTo>
                    <a:pt x="117589" y="1819901"/>
                  </a:lnTo>
                  <a:cubicBezTo>
                    <a:pt x="120686" y="1897960"/>
                    <a:pt x="122399" y="1983782"/>
                    <a:pt x="122399" y="2073869"/>
                  </a:cubicBezTo>
                  <a:cubicBezTo>
                    <a:pt x="122399" y="2434214"/>
                    <a:pt x="94999" y="2726332"/>
                    <a:pt x="61200" y="2726332"/>
                  </a:cubicBezTo>
                  <a:cubicBezTo>
                    <a:pt x="27401" y="2726332"/>
                    <a:pt x="0" y="2434214"/>
                    <a:pt x="0" y="20738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5400000">
              <a:off x="6297925" y="2729480"/>
              <a:ext cx="69091" cy="1399040"/>
            </a:xfrm>
            <a:custGeom>
              <a:avLst/>
              <a:gdLst>
                <a:gd name="connsiteX0" fmla="*/ 0 w 122399"/>
                <a:gd name="connsiteY0" fmla="*/ 2073869 h 2726332"/>
                <a:gd name="connsiteX1" fmla="*/ 4810 w 122399"/>
                <a:gd name="connsiteY1" fmla="*/ 1819901 h 2726332"/>
                <a:gd name="connsiteX2" fmla="*/ 8318 w 122399"/>
                <a:gd name="connsiteY2" fmla="*/ 1764433 h 2726332"/>
                <a:gd name="connsiteX3" fmla="*/ 61200 w 122399"/>
                <a:gd name="connsiteY3" fmla="*/ 0 h 2726332"/>
                <a:gd name="connsiteX4" fmla="*/ 114082 w 122399"/>
                <a:gd name="connsiteY4" fmla="*/ 1764436 h 2726332"/>
                <a:gd name="connsiteX5" fmla="*/ 117589 w 122399"/>
                <a:gd name="connsiteY5" fmla="*/ 1819901 h 2726332"/>
                <a:gd name="connsiteX6" fmla="*/ 122399 w 122399"/>
                <a:gd name="connsiteY6" fmla="*/ 2073869 h 2726332"/>
                <a:gd name="connsiteX7" fmla="*/ 61200 w 122399"/>
                <a:gd name="connsiteY7" fmla="*/ 2726332 h 2726332"/>
                <a:gd name="connsiteX8" fmla="*/ 0 w 122399"/>
                <a:gd name="connsiteY8" fmla="*/ 2073869 h 2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399" h="2726332">
                  <a:moveTo>
                    <a:pt x="0" y="2073869"/>
                  </a:moveTo>
                  <a:cubicBezTo>
                    <a:pt x="0" y="1983782"/>
                    <a:pt x="1713" y="1897960"/>
                    <a:pt x="4810" y="1819901"/>
                  </a:cubicBezTo>
                  <a:lnTo>
                    <a:pt x="8318" y="1764433"/>
                  </a:lnTo>
                  <a:lnTo>
                    <a:pt x="61200" y="0"/>
                  </a:lnTo>
                  <a:lnTo>
                    <a:pt x="114082" y="1764436"/>
                  </a:lnTo>
                  <a:lnTo>
                    <a:pt x="117589" y="1819901"/>
                  </a:lnTo>
                  <a:cubicBezTo>
                    <a:pt x="120686" y="1897960"/>
                    <a:pt x="122399" y="1983782"/>
                    <a:pt x="122399" y="2073869"/>
                  </a:cubicBezTo>
                  <a:cubicBezTo>
                    <a:pt x="122399" y="2434214"/>
                    <a:pt x="94999" y="2726332"/>
                    <a:pt x="61200" y="2726332"/>
                  </a:cubicBezTo>
                  <a:cubicBezTo>
                    <a:pt x="27401" y="2726332"/>
                    <a:pt x="0" y="2434214"/>
                    <a:pt x="0" y="20738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029858" y="3362853"/>
              <a:ext cx="132297" cy="132297"/>
              <a:chOff x="8936533" y="2738955"/>
              <a:chExt cx="211667" cy="21166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8936533" y="2738955"/>
                <a:ext cx="211667" cy="211667"/>
              </a:xfrm>
              <a:prstGeom prst="ellipse">
                <a:avLst/>
              </a:prstGeom>
              <a:solidFill>
                <a:srgbClr val="E4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982254" y="2786595"/>
                <a:ext cx="116410" cy="1164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椭圆 47"/>
            <p:cNvSpPr/>
            <p:nvPr/>
          </p:nvSpPr>
          <p:spPr>
            <a:xfrm rot="18000000">
              <a:off x="5335147" y="3019241"/>
              <a:ext cx="1991334" cy="16024"/>
            </a:xfrm>
            <a:prstGeom prst="ellipse">
              <a:avLst/>
            </a:prstGeom>
            <a:solidFill>
              <a:srgbClr val="E4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222642" y="1556657"/>
              <a:ext cx="3744343" cy="3751986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alpha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任意多边形 133"/>
            <p:cNvSpPr/>
            <p:nvPr/>
          </p:nvSpPr>
          <p:spPr>
            <a:xfrm rot="19800000" flipH="1">
              <a:off x="4224759" y="1557843"/>
              <a:ext cx="3742484" cy="3742315"/>
            </a:xfrm>
            <a:custGeom>
              <a:avLst/>
              <a:gdLst>
                <a:gd name="connsiteX0" fmla="*/ 2728883 w 3742484"/>
                <a:gd name="connsiteY0" fmla="*/ 3343109 h 3742315"/>
                <a:gd name="connsiteX1" fmla="*/ 2717169 w 3742484"/>
                <a:gd name="connsiteY1" fmla="*/ 3349872 h 3742315"/>
                <a:gd name="connsiteX2" fmla="*/ 2710573 w 3742484"/>
                <a:gd name="connsiteY2" fmla="*/ 3374489 h 3742315"/>
                <a:gd name="connsiteX3" fmla="*/ 2785153 w 3742484"/>
                <a:gd name="connsiteY3" fmla="*/ 3503665 h 3742315"/>
                <a:gd name="connsiteX4" fmla="*/ 2807242 w 3742484"/>
                <a:gd name="connsiteY4" fmla="*/ 3492357 h 3742315"/>
                <a:gd name="connsiteX5" fmla="*/ 2828080 w 3742484"/>
                <a:gd name="connsiteY5" fmla="*/ 3478881 h 3742315"/>
                <a:gd name="connsiteX6" fmla="*/ 2753500 w 3742484"/>
                <a:gd name="connsiteY6" fmla="*/ 3349705 h 3742315"/>
                <a:gd name="connsiteX7" fmla="*/ 2728883 w 3742484"/>
                <a:gd name="connsiteY7" fmla="*/ 3343109 h 3742315"/>
                <a:gd name="connsiteX8" fmla="*/ 3360899 w 3742484"/>
                <a:gd name="connsiteY8" fmla="*/ 2708687 h 3742315"/>
                <a:gd name="connsiteX9" fmla="*/ 3349956 w 3742484"/>
                <a:gd name="connsiteY9" fmla="*/ 2717084 h 3742315"/>
                <a:gd name="connsiteX10" fmla="*/ 3343194 w 3742484"/>
                <a:gd name="connsiteY10" fmla="*/ 2728797 h 3742315"/>
                <a:gd name="connsiteX11" fmla="*/ 3349790 w 3742484"/>
                <a:gd name="connsiteY11" fmla="*/ 2753415 h 3742315"/>
                <a:gd name="connsiteX12" fmla="*/ 3479320 w 3742484"/>
                <a:gd name="connsiteY12" fmla="*/ 2828199 h 3742315"/>
                <a:gd name="connsiteX13" fmla="*/ 3503148 w 3742484"/>
                <a:gd name="connsiteY13" fmla="*/ 2784719 h 3742315"/>
                <a:gd name="connsiteX14" fmla="*/ 3374574 w 3742484"/>
                <a:gd name="connsiteY14" fmla="*/ 2710487 h 3742315"/>
                <a:gd name="connsiteX15" fmla="*/ 3360899 w 3742484"/>
                <a:gd name="connsiteY15" fmla="*/ 2708687 h 3742315"/>
                <a:gd name="connsiteX16" fmla="*/ 1851736 w 3742484"/>
                <a:gd name="connsiteY16" fmla="*/ 3580002 h 3742315"/>
                <a:gd name="connsiteX17" fmla="*/ 1846458 w 3742484"/>
                <a:gd name="connsiteY17" fmla="*/ 3592745 h 3742315"/>
                <a:gd name="connsiteX18" fmla="*/ 1846458 w 3742484"/>
                <a:gd name="connsiteY18" fmla="*/ 3741210 h 3742315"/>
                <a:gd name="connsiteX19" fmla="*/ 1896026 w 3742484"/>
                <a:gd name="connsiteY19" fmla="*/ 3742315 h 3742315"/>
                <a:gd name="connsiteX20" fmla="*/ 1896026 w 3742484"/>
                <a:gd name="connsiteY20" fmla="*/ 3592745 h 3742315"/>
                <a:gd name="connsiteX21" fmla="*/ 1878005 w 3742484"/>
                <a:gd name="connsiteY21" fmla="*/ 3574724 h 3742315"/>
                <a:gd name="connsiteX22" fmla="*/ 1864480 w 3742484"/>
                <a:gd name="connsiteY22" fmla="*/ 3574724 h 3742315"/>
                <a:gd name="connsiteX23" fmla="*/ 1851736 w 3742484"/>
                <a:gd name="connsiteY23" fmla="*/ 3580002 h 3742315"/>
                <a:gd name="connsiteX24" fmla="*/ 999927 w 3742484"/>
                <a:gd name="connsiteY24" fmla="*/ 3341307 h 3742315"/>
                <a:gd name="connsiteX25" fmla="*/ 988985 w 3742484"/>
                <a:gd name="connsiteY25" fmla="*/ 3349703 h 3742315"/>
                <a:gd name="connsiteX26" fmla="*/ 914158 w 3742484"/>
                <a:gd name="connsiteY26" fmla="*/ 3479308 h 3742315"/>
                <a:gd name="connsiteX27" fmla="*/ 957640 w 3742484"/>
                <a:gd name="connsiteY27" fmla="*/ 3503132 h 3742315"/>
                <a:gd name="connsiteX28" fmla="*/ 1031912 w 3742484"/>
                <a:gd name="connsiteY28" fmla="*/ 3374488 h 3742315"/>
                <a:gd name="connsiteX29" fmla="*/ 1025316 w 3742484"/>
                <a:gd name="connsiteY29" fmla="*/ 3349870 h 3742315"/>
                <a:gd name="connsiteX30" fmla="*/ 1013602 w 3742484"/>
                <a:gd name="connsiteY30" fmla="*/ 3343108 h 3742315"/>
                <a:gd name="connsiteX31" fmla="*/ 999927 w 3742484"/>
                <a:gd name="connsiteY31" fmla="*/ 3341307 h 3742315"/>
                <a:gd name="connsiteX32" fmla="*/ 3580087 w 3742484"/>
                <a:gd name="connsiteY32" fmla="*/ 1851651 h 3742315"/>
                <a:gd name="connsiteX33" fmla="*/ 3574809 w 3742484"/>
                <a:gd name="connsiteY33" fmla="*/ 1864394 h 3742315"/>
                <a:gd name="connsiteX34" fmla="*/ 3574809 w 3742484"/>
                <a:gd name="connsiteY34" fmla="*/ 1877920 h 3742315"/>
                <a:gd name="connsiteX35" fmla="*/ 3592830 w 3742484"/>
                <a:gd name="connsiteY35" fmla="*/ 1895941 h 3742315"/>
                <a:gd name="connsiteX36" fmla="*/ 3741375 w 3742484"/>
                <a:gd name="connsiteY36" fmla="*/ 1895941 h 3742315"/>
                <a:gd name="connsiteX37" fmla="*/ 3742484 w 3742484"/>
                <a:gd name="connsiteY37" fmla="*/ 1846373 h 3742315"/>
                <a:gd name="connsiteX38" fmla="*/ 3592830 w 3742484"/>
                <a:gd name="connsiteY38" fmla="*/ 1846373 h 3742315"/>
                <a:gd name="connsiteX39" fmla="*/ 3580087 w 3742484"/>
                <a:gd name="connsiteY39" fmla="*/ 1851651 h 3742315"/>
                <a:gd name="connsiteX40" fmla="*/ 3349789 w 3742484"/>
                <a:gd name="connsiteY40" fmla="*/ 988899 h 3742315"/>
                <a:gd name="connsiteX41" fmla="*/ 3343193 w 3742484"/>
                <a:gd name="connsiteY41" fmla="*/ 1013517 h 3742315"/>
                <a:gd name="connsiteX42" fmla="*/ 3349956 w 3742484"/>
                <a:gd name="connsiteY42" fmla="*/ 1025230 h 3742315"/>
                <a:gd name="connsiteX43" fmla="*/ 3374573 w 3742484"/>
                <a:gd name="connsiteY43" fmla="*/ 1031827 h 3742315"/>
                <a:gd name="connsiteX44" fmla="*/ 3503899 w 3742484"/>
                <a:gd name="connsiteY44" fmla="*/ 957161 h 3742315"/>
                <a:gd name="connsiteX45" fmla="*/ 3492591 w 3742484"/>
                <a:gd name="connsiteY45" fmla="*/ 935071 h 3742315"/>
                <a:gd name="connsiteX46" fmla="*/ 3479115 w 3742484"/>
                <a:gd name="connsiteY46" fmla="*/ 914233 h 3742315"/>
                <a:gd name="connsiteX47" fmla="*/ 367911 w 3742484"/>
                <a:gd name="connsiteY47" fmla="*/ 2710487 h 3742315"/>
                <a:gd name="connsiteX48" fmla="*/ 238585 w 3742484"/>
                <a:gd name="connsiteY48" fmla="*/ 2785154 h 3742315"/>
                <a:gd name="connsiteX49" fmla="*/ 249894 w 3742484"/>
                <a:gd name="connsiteY49" fmla="*/ 2807243 h 3742315"/>
                <a:gd name="connsiteX50" fmla="*/ 263369 w 3742484"/>
                <a:gd name="connsiteY50" fmla="*/ 2828081 h 3742315"/>
                <a:gd name="connsiteX51" fmla="*/ 392695 w 3742484"/>
                <a:gd name="connsiteY51" fmla="*/ 2753415 h 3742315"/>
                <a:gd name="connsiteX52" fmla="*/ 399292 w 3742484"/>
                <a:gd name="connsiteY52" fmla="*/ 2728797 h 3742315"/>
                <a:gd name="connsiteX53" fmla="*/ 392529 w 3742484"/>
                <a:gd name="connsiteY53" fmla="*/ 2717084 h 3742315"/>
                <a:gd name="connsiteX54" fmla="*/ 367911 w 3742484"/>
                <a:gd name="connsiteY54" fmla="*/ 2710487 h 3742315"/>
                <a:gd name="connsiteX55" fmla="*/ 2784845 w 3742484"/>
                <a:gd name="connsiteY55" fmla="*/ 239183 h 3742315"/>
                <a:gd name="connsiteX56" fmla="*/ 2710573 w 3742484"/>
                <a:gd name="connsiteY56" fmla="*/ 367826 h 3742315"/>
                <a:gd name="connsiteX57" fmla="*/ 2717169 w 3742484"/>
                <a:gd name="connsiteY57" fmla="*/ 392443 h 3742315"/>
                <a:gd name="connsiteX58" fmla="*/ 2728883 w 3742484"/>
                <a:gd name="connsiteY58" fmla="*/ 399207 h 3742315"/>
                <a:gd name="connsiteX59" fmla="*/ 2753500 w 3742484"/>
                <a:gd name="connsiteY59" fmla="*/ 392610 h 3742315"/>
                <a:gd name="connsiteX60" fmla="*/ 2828327 w 3742484"/>
                <a:gd name="connsiteY60" fmla="*/ 263006 h 3742315"/>
                <a:gd name="connsiteX61" fmla="*/ 1109 w 3742484"/>
                <a:gd name="connsiteY61" fmla="*/ 1846373 h 3742315"/>
                <a:gd name="connsiteX62" fmla="*/ 0 w 3742484"/>
                <a:gd name="connsiteY62" fmla="*/ 1895941 h 3742315"/>
                <a:gd name="connsiteX63" fmla="*/ 149655 w 3742484"/>
                <a:gd name="connsiteY63" fmla="*/ 1895941 h 3742315"/>
                <a:gd name="connsiteX64" fmla="*/ 167676 w 3742484"/>
                <a:gd name="connsiteY64" fmla="*/ 1877920 h 3742315"/>
                <a:gd name="connsiteX65" fmla="*/ 167676 w 3742484"/>
                <a:gd name="connsiteY65" fmla="*/ 1864394 h 3742315"/>
                <a:gd name="connsiteX66" fmla="*/ 149655 w 3742484"/>
                <a:gd name="connsiteY66" fmla="*/ 1846373 h 3742315"/>
                <a:gd name="connsiteX67" fmla="*/ 1846459 w 3742484"/>
                <a:gd name="connsiteY67" fmla="*/ 0 h 3742315"/>
                <a:gd name="connsiteX68" fmla="*/ 1846459 w 3742484"/>
                <a:gd name="connsiteY68" fmla="*/ 149569 h 3742315"/>
                <a:gd name="connsiteX69" fmla="*/ 1864480 w 3742484"/>
                <a:gd name="connsiteY69" fmla="*/ 167590 h 3742315"/>
                <a:gd name="connsiteX70" fmla="*/ 1878005 w 3742484"/>
                <a:gd name="connsiteY70" fmla="*/ 167590 h 3742315"/>
                <a:gd name="connsiteX71" fmla="*/ 1896027 w 3742484"/>
                <a:gd name="connsiteY71" fmla="*/ 149569 h 3742315"/>
                <a:gd name="connsiteX72" fmla="*/ 1896027 w 3742484"/>
                <a:gd name="connsiteY72" fmla="*/ 1105 h 3742315"/>
                <a:gd name="connsiteX73" fmla="*/ 263165 w 3742484"/>
                <a:gd name="connsiteY73" fmla="*/ 914115 h 3742315"/>
                <a:gd name="connsiteX74" fmla="*/ 239337 w 3742484"/>
                <a:gd name="connsiteY74" fmla="*/ 957595 h 3742315"/>
                <a:gd name="connsiteX75" fmla="*/ 367911 w 3742484"/>
                <a:gd name="connsiteY75" fmla="*/ 1031827 h 3742315"/>
                <a:gd name="connsiteX76" fmla="*/ 392529 w 3742484"/>
                <a:gd name="connsiteY76" fmla="*/ 1025230 h 3742315"/>
                <a:gd name="connsiteX77" fmla="*/ 399291 w 3742484"/>
                <a:gd name="connsiteY77" fmla="*/ 1013517 h 3742315"/>
                <a:gd name="connsiteX78" fmla="*/ 392695 w 3742484"/>
                <a:gd name="connsiteY78" fmla="*/ 988899 h 3742315"/>
                <a:gd name="connsiteX79" fmla="*/ 935242 w 3742484"/>
                <a:gd name="connsiteY79" fmla="*/ 249958 h 3742315"/>
                <a:gd name="connsiteX80" fmla="*/ 914404 w 3742484"/>
                <a:gd name="connsiteY80" fmla="*/ 263434 h 3742315"/>
                <a:gd name="connsiteX81" fmla="*/ 988985 w 3742484"/>
                <a:gd name="connsiteY81" fmla="*/ 392612 h 3742315"/>
                <a:gd name="connsiteX82" fmla="*/ 1013602 w 3742484"/>
                <a:gd name="connsiteY82" fmla="*/ 399208 h 3742315"/>
                <a:gd name="connsiteX83" fmla="*/ 1025316 w 3742484"/>
                <a:gd name="connsiteY83" fmla="*/ 392445 h 3742315"/>
                <a:gd name="connsiteX84" fmla="*/ 1031912 w 3742484"/>
                <a:gd name="connsiteY84" fmla="*/ 367828 h 3742315"/>
                <a:gd name="connsiteX85" fmla="*/ 957331 w 3742484"/>
                <a:gd name="connsiteY85" fmla="*/ 238650 h 374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742484" h="3742315">
                  <a:moveTo>
                    <a:pt x="2728883" y="3343109"/>
                  </a:moveTo>
                  <a:lnTo>
                    <a:pt x="2717169" y="3349872"/>
                  </a:lnTo>
                  <a:cubicBezTo>
                    <a:pt x="2708549" y="3354848"/>
                    <a:pt x="2705596" y="3365869"/>
                    <a:pt x="2710573" y="3374489"/>
                  </a:cubicBezTo>
                  <a:lnTo>
                    <a:pt x="2785153" y="3503665"/>
                  </a:lnTo>
                  <a:lnTo>
                    <a:pt x="2807242" y="3492357"/>
                  </a:lnTo>
                  <a:lnTo>
                    <a:pt x="2828080" y="3478881"/>
                  </a:lnTo>
                  <a:lnTo>
                    <a:pt x="2753500" y="3349705"/>
                  </a:lnTo>
                  <a:cubicBezTo>
                    <a:pt x="2748523" y="3341085"/>
                    <a:pt x="2737502" y="3338132"/>
                    <a:pt x="2728883" y="3343109"/>
                  </a:cubicBezTo>
                  <a:close/>
                  <a:moveTo>
                    <a:pt x="3360899" y="2708687"/>
                  </a:moveTo>
                  <a:cubicBezTo>
                    <a:pt x="3356444" y="2709881"/>
                    <a:pt x="3352445" y="2712774"/>
                    <a:pt x="3349956" y="2717084"/>
                  </a:cubicBezTo>
                  <a:lnTo>
                    <a:pt x="3343194" y="2728797"/>
                  </a:lnTo>
                  <a:cubicBezTo>
                    <a:pt x="3338217" y="2737417"/>
                    <a:pt x="3341170" y="2748438"/>
                    <a:pt x="3349790" y="2753415"/>
                  </a:cubicBezTo>
                  <a:lnTo>
                    <a:pt x="3479320" y="2828199"/>
                  </a:lnTo>
                  <a:lnTo>
                    <a:pt x="3503148" y="2784719"/>
                  </a:lnTo>
                  <a:lnTo>
                    <a:pt x="3374574" y="2710487"/>
                  </a:lnTo>
                  <a:cubicBezTo>
                    <a:pt x="3370264" y="2707999"/>
                    <a:pt x="3365354" y="2707493"/>
                    <a:pt x="3360899" y="2708687"/>
                  </a:cubicBezTo>
                  <a:close/>
                  <a:moveTo>
                    <a:pt x="1851736" y="3580002"/>
                  </a:moveTo>
                  <a:cubicBezTo>
                    <a:pt x="1848475" y="3583264"/>
                    <a:pt x="1846458" y="3587769"/>
                    <a:pt x="1846458" y="3592745"/>
                  </a:cubicBezTo>
                  <a:lnTo>
                    <a:pt x="1846458" y="3741210"/>
                  </a:lnTo>
                  <a:lnTo>
                    <a:pt x="1896026" y="3742315"/>
                  </a:lnTo>
                  <a:lnTo>
                    <a:pt x="1896026" y="3592745"/>
                  </a:lnTo>
                  <a:cubicBezTo>
                    <a:pt x="1896026" y="3582792"/>
                    <a:pt x="1887958" y="3574724"/>
                    <a:pt x="1878005" y="3574724"/>
                  </a:cubicBezTo>
                  <a:lnTo>
                    <a:pt x="1864480" y="3574724"/>
                  </a:lnTo>
                  <a:cubicBezTo>
                    <a:pt x="1859503" y="3574725"/>
                    <a:pt x="1854998" y="3576741"/>
                    <a:pt x="1851736" y="3580002"/>
                  </a:cubicBezTo>
                  <a:close/>
                  <a:moveTo>
                    <a:pt x="999927" y="3341307"/>
                  </a:moveTo>
                  <a:cubicBezTo>
                    <a:pt x="995473" y="3342501"/>
                    <a:pt x="991473" y="3345393"/>
                    <a:pt x="988985" y="3349703"/>
                  </a:cubicBezTo>
                  <a:lnTo>
                    <a:pt x="914158" y="3479308"/>
                  </a:lnTo>
                  <a:lnTo>
                    <a:pt x="957640" y="3503132"/>
                  </a:lnTo>
                  <a:lnTo>
                    <a:pt x="1031912" y="3374488"/>
                  </a:lnTo>
                  <a:cubicBezTo>
                    <a:pt x="1036889" y="3365868"/>
                    <a:pt x="1033935" y="3354847"/>
                    <a:pt x="1025316" y="3349870"/>
                  </a:cubicBezTo>
                  <a:lnTo>
                    <a:pt x="1013602" y="3343108"/>
                  </a:lnTo>
                  <a:cubicBezTo>
                    <a:pt x="1009292" y="3340620"/>
                    <a:pt x="1004382" y="3340113"/>
                    <a:pt x="999927" y="3341307"/>
                  </a:cubicBezTo>
                  <a:close/>
                  <a:moveTo>
                    <a:pt x="3580087" y="1851651"/>
                  </a:moveTo>
                  <a:cubicBezTo>
                    <a:pt x="3576826" y="1854912"/>
                    <a:pt x="3574809" y="1859417"/>
                    <a:pt x="3574809" y="1864394"/>
                  </a:cubicBezTo>
                  <a:lnTo>
                    <a:pt x="3574809" y="1877920"/>
                  </a:lnTo>
                  <a:cubicBezTo>
                    <a:pt x="3574809" y="1887873"/>
                    <a:pt x="3582877" y="1895941"/>
                    <a:pt x="3592830" y="1895941"/>
                  </a:cubicBezTo>
                  <a:lnTo>
                    <a:pt x="3741375" y="1895941"/>
                  </a:lnTo>
                  <a:lnTo>
                    <a:pt x="3742484" y="1846373"/>
                  </a:lnTo>
                  <a:lnTo>
                    <a:pt x="3592830" y="1846373"/>
                  </a:lnTo>
                  <a:cubicBezTo>
                    <a:pt x="3587854" y="1846373"/>
                    <a:pt x="3583348" y="1848390"/>
                    <a:pt x="3580087" y="1851651"/>
                  </a:cubicBezTo>
                  <a:close/>
                  <a:moveTo>
                    <a:pt x="3349789" y="988899"/>
                  </a:moveTo>
                  <a:cubicBezTo>
                    <a:pt x="3341170" y="993876"/>
                    <a:pt x="3338217" y="1004897"/>
                    <a:pt x="3343193" y="1013517"/>
                  </a:cubicBezTo>
                  <a:lnTo>
                    <a:pt x="3349956" y="1025230"/>
                  </a:lnTo>
                  <a:cubicBezTo>
                    <a:pt x="3354933" y="1033850"/>
                    <a:pt x="3365954" y="1036803"/>
                    <a:pt x="3374573" y="1031827"/>
                  </a:cubicBezTo>
                  <a:lnTo>
                    <a:pt x="3503899" y="957161"/>
                  </a:lnTo>
                  <a:lnTo>
                    <a:pt x="3492591" y="935071"/>
                  </a:lnTo>
                  <a:lnTo>
                    <a:pt x="3479115" y="914233"/>
                  </a:lnTo>
                  <a:close/>
                  <a:moveTo>
                    <a:pt x="367911" y="2710487"/>
                  </a:moveTo>
                  <a:lnTo>
                    <a:pt x="238585" y="2785154"/>
                  </a:lnTo>
                  <a:lnTo>
                    <a:pt x="249894" y="2807243"/>
                  </a:lnTo>
                  <a:lnTo>
                    <a:pt x="263369" y="2828081"/>
                  </a:lnTo>
                  <a:lnTo>
                    <a:pt x="392695" y="2753415"/>
                  </a:lnTo>
                  <a:cubicBezTo>
                    <a:pt x="401315" y="2748438"/>
                    <a:pt x="404268" y="2737417"/>
                    <a:pt x="399292" y="2728797"/>
                  </a:cubicBezTo>
                  <a:lnTo>
                    <a:pt x="392529" y="2717084"/>
                  </a:lnTo>
                  <a:cubicBezTo>
                    <a:pt x="387552" y="2708464"/>
                    <a:pt x="376531" y="2705511"/>
                    <a:pt x="367911" y="2710487"/>
                  </a:cubicBezTo>
                  <a:close/>
                  <a:moveTo>
                    <a:pt x="2784845" y="239183"/>
                  </a:moveTo>
                  <a:lnTo>
                    <a:pt x="2710573" y="367826"/>
                  </a:lnTo>
                  <a:cubicBezTo>
                    <a:pt x="2705596" y="376446"/>
                    <a:pt x="2708549" y="387467"/>
                    <a:pt x="2717169" y="392443"/>
                  </a:cubicBezTo>
                  <a:lnTo>
                    <a:pt x="2728883" y="399207"/>
                  </a:lnTo>
                  <a:cubicBezTo>
                    <a:pt x="2737502" y="404183"/>
                    <a:pt x="2748523" y="401230"/>
                    <a:pt x="2753500" y="392610"/>
                  </a:cubicBezTo>
                  <a:lnTo>
                    <a:pt x="2828327" y="263006"/>
                  </a:lnTo>
                  <a:close/>
                  <a:moveTo>
                    <a:pt x="1109" y="1846373"/>
                  </a:moveTo>
                  <a:lnTo>
                    <a:pt x="0" y="1895941"/>
                  </a:lnTo>
                  <a:lnTo>
                    <a:pt x="149655" y="1895941"/>
                  </a:lnTo>
                  <a:cubicBezTo>
                    <a:pt x="159608" y="1895941"/>
                    <a:pt x="167676" y="1887873"/>
                    <a:pt x="167676" y="1877920"/>
                  </a:cubicBezTo>
                  <a:lnTo>
                    <a:pt x="167676" y="1864394"/>
                  </a:lnTo>
                  <a:cubicBezTo>
                    <a:pt x="167676" y="1854441"/>
                    <a:pt x="159608" y="1846373"/>
                    <a:pt x="149655" y="1846373"/>
                  </a:cubicBezTo>
                  <a:close/>
                  <a:moveTo>
                    <a:pt x="1846459" y="0"/>
                  </a:moveTo>
                  <a:lnTo>
                    <a:pt x="1846459" y="149569"/>
                  </a:lnTo>
                  <a:cubicBezTo>
                    <a:pt x="1846459" y="159522"/>
                    <a:pt x="1854527" y="167590"/>
                    <a:pt x="1864480" y="167590"/>
                  </a:cubicBezTo>
                  <a:lnTo>
                    <a:pt x="1878005" y="167590"/>
                  </a:lnTo>
                  <a:cubicBezTo>
                    <a:pt x="1887958" y="167590"/>
                    <a:pt x="1896027" y="159522"/>
                    <a:pt x="1896027" y="149569"/>
                  </a:cubicBezTo>
                  <a:lnTo>
                    <a:pt x="1896027" y="1105"/>
                  </a:lnTo>
                  <a:close/>
                  <a:moveTo>
                    <a:pt x="263165" y="914115"/>
                  </a:moveTo>
                  <a:lnTo>
                    <a:pt x="239337" y="957595"/>
                  </a:lnTo>
                  <a:lnTo>
                    <a:pt x="367911" y="1031827"/>
                  </a:lnTo>
                  <a:cubicBezTo>
                    <a:pt x="376531" y="1036803"/>
                    <a:pt x="387552" y="1033850"/>
                    <a:pt x="392529" y="1025230"/>
                  </a:cubicBezTo>
                  <a:lnTo>
                    <a:pt x="399291" y="1013517"/>
                  </a:lnTo>
                  <a:cubicBezTo>
                    <a:pt x="404268" y="1004897"/>
                    <a:pt x="401315" y="993876"/>
                    <a:pt x="392695" y="988899"/>
                  </a:cubicBezTo>
                  <a:close/>
                  <a:moveTo>
                    <a:pt x="935242" y="249958"/>
                  </a:moveTo>
                  <a:lnTo>
                    <a:pt x="914404" y="263434"/>
                  </a:lnTo>
                  <a:lnTo>
                    <a:pt x="988985" y="392612"/>
                  </a:lnTo>
                  <a:cubicBezTo>
                    <a:pt x="993961" y="401230"/>
                    <a:pt x="1004983" y="404184"/>
                    <a:pt x="1013602" y="399208"/>
                  </a:cubicBezTo>
                  <a:lnTo>
                    <a:pt x="1025316" y="392445"/>
                  </a:lnTo>
                  <a:cubicBezTo>
                    <a:pt x="1033936" y="387468"/>
                    <a:pt x="1036888" y="376446"/>
                    <a:pt x="1031912" y="367828"/>
                  </a:cubicBezTo>
                  <a:lnTo>
                    <a:pt x="957331" y="2386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85315" y="1260706"/>
            <a:ext cx="784753" cy="993597"/>
            <a:chOff x="4390176" y="890801"/>
            <a:chExt cx="1081244" cy="1368991"/>
          </a:xfrm>
        </p:grpSpPr>
        <p:grpSp>
          <p:nvGrpSpPr>
            <p:cNvPr id="143" name="组合 142"/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144" name="圆角矩形 143"/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chemeClr val="tx1">
                      <a:alpha val="19000"/>
                    </a:schemeClr>
                  </a:gs>
                  <a:gs pos="76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48" name="圆角矩形 147"/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chemeClr val="tx1">
                      <a:alpha val="13000"/>
                    </a:schemeClr>
                  </a:gs>
                  <a:gs pos="68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6969313" y="1792555"/>
            <a:ext cx="784753" cy="993597"/>
            <a:chOff x="4390176" y="890801"/>
            <a:chExt cx="1081244" cy="1368991"/>
          </a:xfrm>
        </p:grpSpPr>
        <p:grpSp>
          <p:nvGrpSpPr>
            <p:cNvPr id="151" name="组合 150"/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155" name="圆角矩形 154"/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chemeClr val="tx1">
                      <a:alpha val="19000"/>
                    </a:schemeClr>
                  </a:gs>
                  <a:gs pos="76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53" name="圆角矩形 152"/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chemeClr val="tx1">
                      <a:alpha val="13000"/>
                    </a:schemeClr>
                  </a:gs>
                  <a:gs pos="68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7501162" y="3076553"/>
            <a:ext cx="784753" cy="993597"/>
            <a:chOff x="4390176" y="890801"/>
            <a:chExt cx="1081244" cy="1368991"/>
          </a:xfrm>
        </p:grpSpPr>
        <p:grpSp>
          <p:nvGrpSpPr>
            <p:cNvPr id="158" name="组合 157"/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162" name="圆角矩形 161"/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chemeClr val="tx1">
                      <a:alpha val="19000"/>
                    </a:schemeClr>
                  </a:gs>
                  <a:gs pos="76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60" name="圆角矩形 159"/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chemeClr val="tx1">
                      <a:alpha val="13000"/>
                    </a:schemeClr>
                  </a:gs>
                  <a:gs pos="68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6969313" y="4360551"/>
            <a:ext cx="784753" cy="993597"/>
            <a:chOff x="4390176" y="890801"/>
            <a:chExt cx="1081244" cy="1368991"/>
          </a:xfrm>
        </p:grpSpPr>
        <p:grpSp>
          <p:nvGrpSpPr>
            <p:cNvPr id="165" name="组合 164"/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169" name="圆角矩形 168"/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chemeClr val="tx1">
                      <a:alpha val="19000"/>
                    </a:schemeClr>
                  </a:gs>
                  <a:gs pos="76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67" name="圆角矩形 166"/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chemeClr val="tx1">
                      <a:alpha val="13000"/>
                    </a:schemeClr>
                  </a:gs>
                  <a:gs pos="68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71" name="组合 170"/>
          <p:cNvGrpSpPr/>
          <p:nvPr/>
        </p:nvGrpSpPr>
        <p:grpSpPr>
          <a:xfrm>
            <a:off x="5685315" y="4892401"/>
            <a:ext cx="784753" cy="993597"/>
            <a:chOff x="4390176" y="890801"/>
            <a:chExt cx="1081244" cy="1368991"/>
          </a:xfrm>
        </p:grpSpPr>
        <p:grpSp>
          <p:nvGrpSpPr>
            <p:cNvPr id="172" name="组合 171"/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176" name="圆角矩形 175"/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chemeClr val="tx1">
                      <a:alpha val="19000"/>
                    </a:schemeClr>
                  </a:gs>
                  <a:gs pos="76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74" name="圆角矩形 173"/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chemeClr val="tx1">
                      <a:alpha val="13000"/>
                    </a:schemeClr>
                  </a:gs>
                  <a:gs pos="68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78" name="组合 177"/>
          <p:cNvGrpSpPr/>
          <p:nvPr/>
        </p:nvGrpSpPr>
        <p:grpSpPr>
          <a:xfrm>
            <a:off x="4401316" y="4360551"/>
            <a:ext cx="784753" cy="993597"/>
            <a:chOff x="4390176" y="890801"/>
            <a:chExt cx="1081244" cy="1368991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183" name="圆角矩形 182"/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chemeClr val="tx1">
                      <a:alpha val="19000"/>
                    </a:schemeClr>
                  </a:gs>
                  <a:gs pos="76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81" name="圆角矩形 180"/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chemeClr val="tx1">
                      <a:alpha val="13000"/>
                    </a:schemeClr>
                  </a:gs>
                  <a:gs pos="68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5" name="组合 184"/>
          <p:cNvGrpSpPr/>
          <p:nvPr/>
        </p:nvGrpSpPr>
        <p:grpSpPr>
          <a:xfrm>
            <a:off x="3869467" y="3076553"/>
            <a:ext cx="784753" cy="993597"/>
            <a:chOff x="4390176" y="890801"/>
            <a:chExt cx="1081244" cy="1368991"/>
          </a:xfrm>
        </p:grpSpPr>
        <p:grpSp>
          <p:nvGrpSpPr>
            <p:cNvPr id="186" name="组合 185"/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190" name="圆角矩形 189"/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chemeClr val="tx1">
                      <a:alpha val="19000"/>
                    </a:schemeClr>
                  </a:gs>
                  <a:gs pos="76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88" name="圆角矩形 187"/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chemeClr val="tx1">
                      <a:alpha val="13000"/>
                    </a:schemeClr>
                  </a:gs>
                  <a:gs pos="68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92" name="组合 191"/>
          <p:cNvGrpSpPr/>
          <p:nvPr/>
        </p:nvGrpSpPr>
        <p:grpSpPr>
          <a:xfrm>
            <a:off x="4401316" y="1792555"/>
            <a:ext cx="784753" cy="993597"/>
            <a:chOff x="4390176" y="890801"/>
            <a:chExt cx="1081244" cy="1368991"/>
          </a:xfrm>
        </p:grpSpPr>
        <p:grpSp>
          <p:nvGrpSpPr>
            <p:cNvPr id="193" name="组合 192"/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197" name="圆角矩形 196"/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chemeClr val="tx1">
                      <a:alpha val="19000"/>
                    </a:schemeClr>
                  </a:gs>
                  <a:gs pos="76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95" name="圆角矩形 194"/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chemeClr val="tx1">
                      <a:alpha val="13000"/>
                    </a:schemeClr>
                  </a:gs>
                  <a:gs pos="68000">
                    <a:srgbClr val="6C6C6C">
                      <a:alpha val="1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5" name="组合 234"/>
          <p:cNvGrpSpPr/>
          <p:nvPr/>
        </p:nvGrpSpPr>
        <p:grpSpPr>
          <a:xfrm>
            <a:off x="4586530" y="5564430"/>
            <a:ext cx="3076164" cy="630302"/>
            <a:chOff x="2855689" y="3888025"/>
            <a:chExt cx="3275485" cy="671143"/>
          </a:xfrm>
        </p:grpSpPr>
        <p:sp>
          <p:nvSpPr>
            <p:cNvPr id="236" name="文本框 235"/>
            <p:cNvSpPr txBox="1"/>
            <p:nvPr/>
          </p:nvSpPr>
          <p:spPr>
            <a:xfrm>
              <a:off x="3759997" y="3888025"/>
              <a:ext cx="1582568" cy="36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2855689" y="4133133"/>
              <a:ext cx="3275485" cy="4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411308" y="2988162"/>
            <a:ext cx="2446700" cy="630302"/>
            <a:chOff x="2672077" y="3888025"/>
            <a:chExt cx="2605234" cy="671143"/>
          </a:xfrm>
        </p:grpSpPr>
        <p:sp>
          <p:nvSpPr>
            <p:cNvPr id="239" name="文本框 238"/>
            <p:cNvSpPr txBox="1"/>
            <p:nvPr/>
          </p:nvSpPr>
          <p:spPr>
            <a:xfrm>
              <a:off x="3759997" y="3888025"/>
              <a:ext cx="1517314" cy="36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BAE7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672077" y="4133133"/>
              <a:ext cx="2578593" cy="4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1987419" y="1196864"/>
            <a:ext cx="2610073" cy="630302"/>
            <a:chOff x="2576292" y="3888025"/>
            <a:chExt cx="2779195" cy="671143"/>
          </a:xfrm>
        </p:grpSpPr>
        <p:sp>
          <p:nvSpPr>
            <p:cNvPr id="242" name="文本框 241"/>
            <p:cNvSpPr txBox="1"/>
            <p:nvPr/>
          </p:nvSpPr>
          <p:spPr>
            <a:xfrm>
              <a:off x="3759997" y="3888025"/>
              <a:ext cx="1595490" cy="36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prstClr val="white">
                      <a:lumMod val="50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576292" y="4133133"/>
              <a:ext cx="2676530" cy="4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5024623" y="543092"/>
            <a:ext cx="2199978" cy="630302"/>
            <a:chOff x="3322168" y="3888025"/>
            <a:chExt cx="2342526" cy="671143"/>
          </a:xfrm>
        </p:grpSpPr>
        <p:sp>
          <p:nvSpPr>
            <p:cNvPr id="245" name="文本框 244"/>
            <p:cNvSpPr txBox="1"/>
            <p:nvPr/>
          </p:nvSpPr>
          <p:spPr>
            <a:xfrm>
              <a:off x="3759997" y="3888025"/>
              <a:ext cx="1582568" cy="36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22168" y="4133133"/>
              <a:ext cx="2342526" cy="4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8149834" y="3004204"/>
            <a:ext cx="2300452" cy="630302"/>
            <a:chOff x="3759997" y="3888025"/>
            <a:chExt cx="2449512" cy="671143"/>
          </a:xfrm>
        </p:grpSpPr>
        <p:sp>
          <p:nvSpPr>
            <p:cNvPr id="251" name="文本框 250"/>
            <p:cNvSpPr txBox="1"/>
            <p:nvPr/>
          </p:nvSpPr>
          <p:spPr>
            <a:xfrm>
              <a:off x="3759997" y="3888025"/>
              <a:ext cx="1496299" cy="36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3762898" y="4133133"/>
              <a:ext cx="2446611" cy="4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7561876" y="1196864"/>
            <a:ext cx="2403301" cy="630302"/>
            <a:chOff x="3759997" y="3888025"/>
            <a:chExt cx="2559025" cy="671143"/>
          </a:xfrm>
        </p:grpSpPr>
        <p:sp>
          <p:nvSpPr>
            <p:cNvPr id="257" name="文本框 256"/>
            <p:cNvSpPr txBox="1"/>
            <p:nvPr/>
          </p:nvSpPr>
          <p:spPr>
            <a:xfrm>
              <a:off x="3759997" y="3888025"/>
              <a:ext cx="1595490" cy="36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3762896" y="4133133"/>
              <a:ext cx="2556126" cy="4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1987419" y="4910175"/>
            <a:ext cx="2610074" cy="630302"/>
            <a:chOff x="2576291" y="3888025"/>
            <a:chExt cx="2779196" cy="671143"/>
          </a:xfrm>
        </p:grpSpPr>
        <p:sp>
          <p:nvSpPr>
            <p:cNvPr id="260" name="文本框 259"/>
            <p:cNvSpPr txBox="1"/>
            <p:nvPr/>
          </p:nvSpPr>
          <p:spPr>
            <a:xfrm>
              <a:off x="3759997" y="3888025"/>
              <a:ext cx="1595490" cy="36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6588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2576291" y="4133133"/>
              <a:ext cx="2676531" cy="4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7561876" y="4910175"/>
            <a:ext cx="2403299" cy="630302"/>
            <a:chOff x="3759997" y="3888025"/>
            <a:chExt cx="2559023" cy="671143"/>
          </a:xfrm>
        </p:grpSpPr>
        <p:sp>
          <p:nvSpPr>
            <p:cNvPr id="263" name="文本框 262"/>
            <p:cNvSpPr txBox="1"/>
            <p:nvPr/>
          </p:nvSpPr>
          <p:spPr>
            <a:xfrm>
              <a:off x="3759997" y="3888025"/>
              <a:ext cx="1595490" cy="36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AF9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264" name="文本框 263"/>
            <p:cNvSpPr txBox="1"/>
            <p:nvPr/>
          </p:nvSpPr>
          <p:spPr>
            <a:xfrm>
              <a:off x="3762896" y="4133133"/>
              <a:ext cx="2556124" cy="4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0" name="Group 8"/>
          <p:cNvGrpSpPr>
            <a:grpSpLocks noChangeAspect="1"/>
          </p:cNvGrpSpPr>
          <p:nvPr/>
        </p:nvGrpSpPr>
        <p:grpSpPr bwMode="auto">
          <a:xfrm>
            <a:off x="5858420" y="1462384"/>
            <a:ext cx="226065" cy="247705"/>
            <a:chOff x="3437" y="2282"/>
            <a:chExt cx="679" cy="744"/>
          </a:xfrm>
          <a:solidFill>
            <a:srgbClr val="FFB850"/>
          </a:solidFill>
        </p:grpSpPr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3" name="Group 13"/>
          <p:cNvGrpSpPr>
            <a:grpSpLocks noChangeAspect="1"/>
          </p:cNvGrpSpPr>
          <p:nvPr/>
        </p:nvGrpSpPr>
        <p:grpSpPr bwMode="auto">
          <a:xfrm>
            <a:off x="7132238" y="1994555"/>
            <a:ext cx="247896" cy="250823"/>
            <a:chOff x="2426" y="2781"/>
            <a:chExt cx="593" cy="600"/>
          </a:xfrm>
          <a:solidFill>
            <a:srgbClr val="01ACBE"/>
          </a:solidFill>
        </p:grpSpPr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18"/>
          <p:cNvGrpSpPr>
            <a:grpSpLocks noChangeAspect="1"/>
          </p:cNvGrpSpPr>
          <p:nvPr/>
        </p:nvGrpSpPr>
        <p:grpSpPr bwMode="auto">
          <a:xfrm>
            <a:off x="7662694" y="3283623"/>
            <a:ext cx="257512" cy="239954"/>
            <a:chOff x="3802" y="2858"/>
            <a:chExt cx="616" cy="574"/>
          </a:xfrm>
          <a:solidFill>
            <a:srgbClr val="E87071"/>
          </a:solidFill>
        </p:grpSpPr>
        <p:sp>
          <p:nvSpPr>
            <p:cNvPr id="13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1" name="Group 26"/>
          <p:cNvGrpSpPr>
            <a:grpSpLocks noChangeAspect="1"/>
          </p:cNvGrpSpPr>
          <p:nvPr/>
        </p:nvGrpSpPr>
        <p:grpSpPr bwMode="auto">
          <a:xfrm>
            <a:off x="7091432" y="4610048"/>
            <a:ext cx="333237" cy="165205"/>
            <a:chOff x="5676" y="2597"/>
            <a:chExt cx="1061" cy="526"/>
          </a:xfrm>
          <a:solidFill>
            <a:srgbClr val="00AF92"/>
          </a:solidFill>
        </p:grpSpPr>
        <p:sp>
          <p:nvSpPr>
            <p:cNvPr id="202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7" name="Freeform 108"/>
          <p:cNvSpPr>
            <a:spLocks noEditPoints="1"/>
          </p:cNvSpPr>
          <p:nvPr/>
        </p:nvSpPr>
        <p:spPr bwMode="auto">
          <a:xfrm>
            <a:off x="5838421" y="5086977"/>
            <a:ext cx="276466" cy="277460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4578170" y="4573688"/>
            <a:ext cx="235385" cy="256153"/>
            <a:chOff x="4873626" y="1965325"/>
            <a:chExt cx="269876" cy="293688"/>
          </a:xfrm>
          <a:solidFill>
            <a:srgbClr val="C65885"/>
          </a:solidFill>
        </p:grpSpPr>
        <p:sp>
          <p:nvSpPr>
            <p:cNvPr id="219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3" name="Group 17"/>
          <p:cNvGrpSpPr>
            <a:grpSpLocks noChangeAspect="1"/>
          </p:cNvGrpSpPr>
          <p:nvPr/>
        </p:nvGrpSpPr>
        <p:grpSpPr bwMode="auto">
          <a:xfrm>
            <a:off x="4052888" y="3285349"/>
            <a:ext cx="222715" cy="239071"/>
            <a:chOff x="231" y="1205"/>
            <a:chExt cx="640" cy="687"/>
          </a:xfrm>
          <a:solidFill>
            <a:srgbClr val="FBAE75"/>
          </a:solidFill>
          <a:effectLst/>
        </p:grpSpPr>
        <p:sp>
          <p:nvSpPr>
            <p:cNvPr id="224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BAE75"/>
                </a:solidFill>
              </a:endParaRPr>
            </a:p>
          </p:txBody>
        </p:sp>
        <p:sp>
          <p:nvSpPr>
            <p:cNvPr id="225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BAE75"/>
                </a:solidFill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4577339" y="1995690"/>
            <a:ext cx="224532" cy="253393"/>
            <a:chOff x="10815638" y="1174750"/>
            <a:chExt cx="728663" cy="822325"/>
          </a:xfrm>
          <a:solidFill>
            <a:schemeClr val="bg1">
              <a:lumMod val="50000"/>
            </a:schemeClr>
          </a:solidFill>
        </p:grpSpPr>
        <p:sp>
          <p:nvSpPr>
            <p:cNvPr id="227" name="Freeform 33"/>
            <p:cNvSpPr>
              <a:spLocks noEditPoints="1"/>
            </p:cNvSpPr>
            <p:nvPr/>
          </p:nvSpPr>
          <p:spPr bwMode="auto">
            <a:xfrm>
              <a:off x="10815638" y="1174750"/>
              <a:ext cx="728663" cy="822325"/>
            </a:xfrm>
            <a:custGeom>
              <a:avLst/>
              <a:gdLst>
                <a:gd name="T0" fmla="*/ 103 w 194"/>
                <a:gd name="T1" fmla="*/ 26 h 219"/>
                <a:gd name="T2" fmla="*/ 103 w 194"/>
                <a:gd name="T3" fmla="*/ 18 h 219"/>
                <a:gd name="T4" fmla="*/ 120 w 194"/>
                <a:gd name="T5" fmla="*/ 18 h 219"/>
                <a:gd name="T6" fmla="*/ 120 w 194"/>
                <a:gd name="T7" fmla="*/ 0 h 219"/>
                <a:gd name="T8" fmla="*/ 74 w 194"/>
                <a:gd name="T9" fmla="*/ 0 h 219"/>
                <a:gd name="T10" fmla="*/ 74 w 194"/>
                <a:gd name="T11" fmla="*/ 18 h 219"/>
                <a:gd name="T12" fmla="*/ 91 w 194"/>
                <a:gd name="T13" fmla="*/ 18 h 219"/>
                <a:gd name="T14" fmla="*/ 91 w 194"/>
                <a:gd name="T15" fmla="*/ 26 h 219"/>
                <a:gd name="T16" fmla="*/ 0 w 194"/>
                <a:gd name="T17" fmla="*/ 122 h 219"/>
                <a:gd name="T18" fmla="*/ 97 w 194"/>
                <a:gd name="T19" fmla="*/ 219 h 219"/>
                <a:gd name="T20" fmla="*/ 194 w 194"/>
                <a:gd name="T21" fmla="*/ 122 h 219"/>
                <a:gd name="T22" fmla="*/ 103 w 194"/>
                <a:gd name="T23" fmla="*/ 26 h 219"/>
                <a:gd name="T24" fmla="*/ 158 w 194"/>
                <a:gd name="T25" fmla="*/ 180 h 219"/>
                <a:gd name="T26" fmla="*/ 145 w 194"/>
                <a:gd name="T27" fmla="*/ 167 h 219"/>
                <a:gd name="T28" fmla="*/ 142 w 194"/>
                <a:gd name="T29" fmla="*/ 171 h 219"/>
                <a:gd name="T30" fmla="*/ 154 w 194"/>
                <a:gd name="T31" fmla="*/ 183 h 219"/>
                <a:gd name="T32" fmla="*/ 100 w 194"/>
                <a:gd name="T33" fmla="*/ 206 h 219"/>
                <a:gd name="T34" fmla="*/ 100 w 194"/>
                <a:gd name="T35" fmla="*/ 188 h 219"/>
                <a:gd name="T36" fmla="*/ 95 w 194"/>
                <a:gd name="T37" fmla="*/ 188 h 219"/>
                <a:gd name="T38" fmla="*/ 95 w 194"/>
                <a:gd name="T39" fmla="*/ 206 h 219"/>
                <a:gd name="T40" fmla="*/ 40 w 194"/>
                <a:gd name="T41" fmla="*/ 183 h 219"/>
                <a:gd name="T42" fmla="*/ 52 w 194"/>
                <a:gd name="T43" fmla="*/ 171 h 219"/>
                <a:gd name="T44" fmla="*/ 49 w 194"/>
                <a:gd name="T45" fmla="*/ 167 h 219"/>
                <a:gd name="T46" fmla="*/ 36 w 194"/>
                <a:gd name="T47" fmla="*/ 180 h 219"/>
                <a:gd name="T48" fmla="*/ 14 w 194"/>
                <a:gd name="T49" fmla="*/ 125 h 219"/>
                <a:gd name="T50" fmla="*/ 31 w 194"/>
                <a:gd name="T51" fmla="*/ 125 h 219"/>
                <a:gd name="T52" fmla="*/ 31 w 194"/>
                <a:gd name="T53" fmla="*/ 120 h 219"/>
                <a:gd name="T54" fmla="*/ 14 w 194"/>
                <a:gd name="T55" fmla="*/ 120 h 219"/>
                <a:gd name="T56" fmla="*/ 36 w 194"/>
                <a:gd name="T57" fmla="*/ 65 h 219"/>
                <a:gd name="T58" fmla="*/ 49 w 194"/>
                <a:gd name="T59" fmla="*/ 78 h 219"/>
                <a:gd name="T60" fmla="*/ 52 w 194"/>
                <a:gd name="T61" fmla="*/ 74 h 219"/>
                <a:gd name="T62" fmla="*/ 40 w 194"/>
                <a:gd name="T63" fmla="*/ 62 h 219"/>
                <a:gd name="T64" fmla="*/ 95 w 194"/>
                <a:gd name="T65" fmla="*/ 39 h 219"/>
                <a:gd name="T66" fmla="*/ 95 w 194"/>
                <a:gd name="T67" fmla="*/ 56 h 219"/>
                <a:gd name="T68" fmla="*/ 100 w 194"/>
                <a:gd name="T69" fmla="*/ 56 h 219"/>
                <a:gd name="T70" fmla="*/ 100 w 194"/>
                <a:gd name="T71" fmla="*/ 39 h 219"/>
                <a:gd name="T72" fmla="*/ 154 w 194"/>
                <a:gd name="T73" fmla="*/ 62 h 219"/>
                <a:gd name="T74" fmla="*/ 142 w 194"/>
                <a:gd name="T75" fmla="*/ 74 h 219"/>
                <a:gd name="T76" fmla="*/ 145 w 194"/>
                <a:gd name="T77" fmla="*/ 78 h 219"/>
                <a:gd name="T78" fmla="*/ 158 w 194"/>
                <a:gd name="T79" fmla="*/ 65 h 219"/>
                <a:gd name="T80" fmla="*/ 180 w 194"/>
                <a:gd name="T81" fmla="*/ 120 h 219"/>
                <a:gd name="T82" fmla="*/ 163 w 194"/>
                <a:gd name="T83" fmla="*/ 120 h 219"/>
                <a:gd name="T84" fmla="*/ 163 w 194"/>
                <a:gd name="T85" fmla="*/ 125 h 219"/>
                <a:gd name="T86" fmla="*/ 180 w 194"/>
                <a:gd name="T87" fmla="*/ 125 h 219"/>
                <a:gd name="T88" fmla="*/ 158 w 194"/>
                <a:gd name="T89" fmla="*/ 18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19">
                  <a:moveTo>
                    <a:pt x="103" y="26"/>
                  </a:moveTo>
                  <a:cubicBezTo>
                    <a:pt x="103" y="18"/>
                    <a:pt x="103" y="18"/>
                    <a:pt x="103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41" y="29"/>
                    <a:pt x="0" y="71"/>
                    <a:pt x="0" y="122"/>
                  </a:cubicBezTo>
                  <a:cubicBezTo>
                    <a:pt x="0" y="176"/>
                    <a:pt x="44" y="219"/>
                    <a:pt x="97" y="219"/>
                  </a:cubicBezTo>
                  <a:cubicBezTo>
                    <a:pt x="150" y="219"/>
                    <a:pt x="194" y="176"/>
                    <a:pt x="194" y="122"/>
                  </a:cubicBezTo>
                  <a:cubicBezTo>
                    <a:pt x="194" y="71"/>
                    <a:pt x="154" y="29"/>
                    <a:pt x="103" y="26"/>
                  </a:cubicBezTo>
                  <a:close/>
                  <a:moveTo>
                    <a:pt x="158" y="180"/>
                  </a:moveTo>
                  <a:cubicBezTo>
                    <a:pt x="145" y="167"/>
                    <a:pt x="145" y="167"/>
                    <a:pt x="145" y="167"/>
                  </a:cubicBezTo>
                  <a:cubicBezTo>
                    <a:pt x="142" y="171"/>
                    <a:pt x="142" y="171"/>
                    <a:pt x="142" y="171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40" y="197"/>
                    <a:pt x="121" y="205"/>
                    <a:pt x="100" y="206"/>
                  </a:cubicBezTo>
                  <a:cubicBezTo>
                    <a:pt x="100" y="188"/>
                    <a:pt x="100" y="188"/>
                    <a:pt x="100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206"/>
                    <a:pt x="95" y="206"/>
                    <a:pt x="95" y="206"/>
                  </a:cubicBezTo>
                  <a:cubicBezTo>
                    <a:pt x="73" y="205"/>
                    <a:pt x="54" y="197"/>
                    <a:pt x="40" y="183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23" y="165"/>
                    <a:pt x="14" y="146"/>
                    <a:pt x="14" y="12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99"/>
                    <a:pt x="23" y="80"/>
                    <a:pt x="36" y="65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2" y="74"/>
                    <a:pt x="52" y="74"/>
                    <a:pt x="52" y="7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54" y="48"/>
                    <a:pt x="73" y="40"/>
                    <a:pt x="95" y="39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21" y="40"/>
                    <a:pt x="140" y="48"/>
                    <a:pt x="154" y="62"/>
                  </a:cubicBezTo>
                  <a:cubicBezTo>
                    <a:pt x="142" y="74"/>
                    <a:pt x="142" y="74"/>
                    <a:pt x="142" y="74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71" y="80"/>
                    <a:pt x="180" y="99"/>
                    <a:pt x="180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46"/>
                    <a:pt x="171" y="165"/>
                    <a:pt x="15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34"/>
            <p:cNvSpPr>
              <a:spLocks/>
            </p:cNvSpPr>
            <p:nvPr/>
          </p:nvSpPr>
          <p:spPr bwMode="auto">
            <a:xfrm>
              <a:off x="11153775" y="1404937"/>
              <a:ext cx="160338" cy="273050"/>
            </a:xfrm>
            <a:custGeom>
              <a:avLst/>
              <a:gdLst>
                <a:gd name="T0" fmla="*/ 101 w 101"/>
                <a:gd name="T1" fmla="*/ 66 h 172"/>
                <a:gd name="T2" fmla="*/ 94 w 101"/>
                <a:gd name="T3" fmla="*/ 59 h 172"/>
                <a:gd name="T4" fmla="*/ 21 w 101"/>
                <a:gd name="T5" fmla="*/ 132 h 172"/>
                <a:gd name="T6" fmla="*/ 21 w 101"/>
                <a:gd name="T7" fmla="*/ 0 h 172"/>
                <a:gd name="T8" fmla="*/ 11 w 101"/>
                <a:gd name="T9" fmla="*/ 0 h 172"/>
                <a:gd name="T10" fmla="*/ 11 w 101"/>
                <a:gd name="T11" fmla="*/ 141 h 172"/>
                <a:gd name="T12" fmla="*/ 0 w 101"/>
                <a:gd name="T13" fmla="*/ 153 h 172"/>
                <a:gd name="T14" fmla="*/ 7 w 101"/>
                <a:gd name="T15" fmla="*/ 163 h 172"/>
                <a:gd name="T16" fmla="*/ 11 w 101"/>
                <a:gd name="T17" fmla="*/ 158 h 172"/>
                <a:gd name="T18" fmla="*/ 11 w 101"/>
                <a:gd name="T19" fmla="*/ 172 h 172"/>
                <a:gd name="T20" fmla="*/ 21 w 101"/>
                <a:gd name="T21" fmla="*/ 172 h 172"/>
                <a:gd name="T22" fmla="*/ 21 w 101"/>
                <a:gd name="T23" fmla="*/ 146 h 172"/>
                <a:gd name="T24" fmla="*/ 101 w 101"/>
                <a:gd name="T25" fmla="*/ 6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72">
                  <a:moveTo>
                    <a:pt x="101" y="66"/>
                  </a:moveTo>
                  <a:lnTo>
                    <a:pt x="94" y="59"/>
                  </a:lnTo>
                  <a:lnTo>
                    <a:pt x="21" y="132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11" y="141"/>
                  </a:lnTo>
                  <a:lnTo>
                    <a:pt x="0" y="153"/>
                  </a:lnTo>
                  <a:lnTo>
                    <a:pt x="7" y="163"/>
                  </a:lnTo>
                  <a:lnTo>
                    <a:pt x="11" y="158"/>
                  </a:lnTo>
                  <a:lnTo>
                    <a:pt x="11" y="172"/>
                  </a:lnTo>
                  <a:lnTo>
                    <a:pt x="21" y="172"/>
                  </a:lnTo>
                  <a:lnTo>
                    <a:pt x="21" y="146"/>
                  </a:lnTo>
                  <a:lnTo>
                    <a:pt x="101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八项循环关系图表</a:t>
            </a:r>
          </a:p>
        </p:txBody>
      </p:sp>
    </p:spTree>
    <p:extLst>
      <p:ext uri="{BB962C8B-B14F-4D97-AF65-F5344CB8AC3E}">
        <p14:creationId xmlns:p14="http://schemas.microsoft.com/office/powerpoint/2010/main" val="30558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4601465" y="1882909"/>
            <a:ext cx="2960497" cy="3427827"/>
            <a:chOff x="4615752" y="1715087"/>
            <a:chExt cx="2960497" cy="3427827"/>
          </a:xfrm>
        </p:grpSpPr>
        <p:grpSp>
          <p:nvGrpSpPr>
            <p:cNvPr id="13" name="组合 12"/>
            <p:cNvGrpSpPr/>
            <p:nvPr/>
          </p:nvGrpSpPr>
          <p:grpSpPr>
            <a:xfrm>
              <a:off x="4913081" y="1957629"/>
              <a:ext cx="1638286" cy="535324"/>
              <a:chOff x="5341758" y="1852276"/>
              <a:chExt cx="1638286" cy="535324"/>
            </a:xfrm>
          </p:grpSpPr>
          <p:sp>
            <p:nvSpPr>
              <p:cNvPr id="11" name="任意多边形 10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任意多边形 11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79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3600000">
              <a:off x="6124689" y="2266568"/>
              <a:ext cx="1638286" cy="535324"/>
              <a:chOff x="5341758" y="1852276"/>
              <a:chExt cx="1638286" cy="535324"/>
            </a:xfrm>
          </p:grpSpPr>
          <p:sp>
            <p:nvSpPr>
              <p:cNvPr id="18" name="任意多边形 17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0000"/>
                    </a:schemeClr>
                  </a:gs>
                </a:gsLst>
                <a:lin ang="20700000" scaled="0"/>
              </a:gradFill>
              <a:ln w="19050"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任意多边形 18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1000"/>
                    </a:schemeClr>
                  </a:gs>
                </a:gsLst>
                <a:lin ang="20700000" scaled="0"/>
              </a:gradFill>
              <a:ln w="19050">
                <a:noFill/>
              </a:ln>
              <a:effectLst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7200000">
              <a:off x="6489444" y="3465182"/>
              <a:ext cx="1638286" cy="535324"/>
              <a:chOff x="5341758" y="1852276"/>
              <a:chExt cx="1638286" cy="535324"/>
            </a:xfrm>
          </p:grpSpPr>
          <p:sp>
            <p:nvSpPr>
              <p:cNvPr id="21" name="任意多边形 20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0000"/>
                    </a:schemeClr>
                  </a:gs>
                </a:gsLst>
                <a:lin ang="17100000" scaled="0"/>
              </a:gradFill>
              <a:ln w="19050"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任意多边形 21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1000"/>
                    </a:schemeClr>
                  </a:gs>
                </a:gsLst>
                <a:lin ang="17100000" scaled="0"/>
              </a:gradFill>
              <a:ln w="19050">
                <a:noFill/>
              </a:ln>
              <a:effectLst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flipH="1" flipV="1">
              <a:off x="5640634" y="4365048"/>
              <a:ext cx="1638286" cy="535324"/>
              <a:chOff x="5341758" y="1852276"/>
              <a:chExt cx="1638286" cy="535324"/>
            </a:xfrm>
          </p:grpSpPr>
          <p:sp>
            <p:nvSpPr>
              <p:cNvPr id="24" name="任意多边形 23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0000"/>
                    </a:schemeClr>
                  </a:gs>
                </a:gsLst>
                <a:lin ang="13500000" scaled="0"/>
              </a:gradFill>
              <a:ln w="19050"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任意多边形 24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1000"/>
                    </a:schemeClr>
                  </a:gs>
                </a:gsLst>
                <a:lin ang="13500000" scaled="0"/>
              </a:gradFill>
              <a:ln w="19050">
                <a:noFill/>
              </a:ln>
              <a:effectLst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3600000" flipH="1" flipV="1">
              <a:off x="4429026" y="4056109"/>
              <a:ext cx="1638286" cy="535324"/>
              <a:chOff x="5341758" y="1852276"/>
              <a:chExt cx="1638286" cy="535324"/>
            </a:xfrm>
          </p:grpSpPr>
          <p:sp>
            <p:nvSpPr>
              <p:cNvPr id="27" name="任意多边形 26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0000"/>
                    </a:schemeClr>
                  </a:gs>
                </a:gsLst>
                <a:lin ang="9900000" scaled="0"/>
              </a:gradFill>
              <a:ln w="19050"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任意多边形 27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1000"/>
                    </a:schemeClr>
                  </a:gs>
                </a:gsLst>
                <a:lin ang="9900000" scaled="0"/>
              </a:gradFill>
              <a:ln w="19050">
                <a:noFill/>
              </a:ln>
              <a:effectLst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7200000" flipH="1" flipV="1">
              <a:off x="4064271" y="2857495"/>
              <a:ext cx="1638286" cy="535324"/>
              <a:chOff x="5341758" y="1852276"/>
              <a:chExt cx="1638286" cy="535324"/>
            </a:xfrm>
          </p:grpSpPr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0000"/>
                    </a:schemeClr>
                  </a:gs>
                </a:gsLst>
                <a:lin ang="7500000" scaled="0"/>
              </a:gradFill>
              <a:ln w="19050"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任意多边形 30"/>
              <p:cNvSpPr>
                <a:spLocks/>
              </p:cNvSpPr>
              <p:nvPr/>
            </p:nvSpPr>
            <p:spPr bwMode="auto">
              <a:xfrm rot="10800000">
                <a:off x="5341758" y="1852276"/>
                <a:ext cx="1638286" cy="535324"/>
              </a:xfrm>
              <a:custGeom>
                <a:avLst/>
                <a:gdLst>
                  <a:gd name="connsiteX0" fmla="*/ 1161826 w 1638286"/>
                  <a:gd name="connsiteY0" fmla="*/ 535324 h 535324"/>
                  <a:gd name="connsiteX1" fmla="*/ 309069 w 1638286"/>
                  <a:gd name="connsiteY1" fmla="*/ 535324 h 535324"/>
                  <a:gd name="connsiteX2" fmla="*/ 0 w 1638286"/>
                  <a:gd name="connsiteY2" fmla="*/ 0 h 535324"/>
                  <a:gd name="connsiteX3" fmla="*/ 105173 w 1638286"/>
                  <a:gd name="connsiteY3" fmla="*/ 0 h 535324"/>
                  <a:gd name="connsiteX4" fmla="*/ 108430 w 1638286"/>
                  <a:gd name="connsiteY4" fmla="*/ 524 h 535324"/>
                  <a:gd name="connsiteX5" fmla="*/ 916509 w 1638286"/>
                  <a:gd name="connsiteY5" fmla="*/ 524 h 535324"/>
                  <a:gd name="connsiteX6" fmla="*/ 919811 w 1638286"/>
                  <a:gd name="connsiteY6" fmla="*/ 0 h 535324"/>
                  <a:gd name="connsiteX7" fmla="*/ 1638286 w 1638286"/>
                  <a:gd name="connsiteY7" fmla="*/ 0 h 535324"/>
                  <a:gd name="connsiteX8" fmla="*/ 1623613 w 1638286"/>
                  <a:gd name="connsiteY8" fmla="*/ 25429 h 535324"/>
                  <a:gd name="connsiteX9" fmla="*/ 1412461 w 1638286"/>
                  <a:gd name="connsiteY9" fmla="*/ 391366 h 535324"/>
                  <a:gd name="connsiteX10" fmla="*/ 1161826 w 1638286"/>
                  <a:gd name="connsiteY10" fmla="*/ 535324 h 53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286" h="535324">
                    <a:moveTo>
                      <a:pt x="1161826" y="535324"/>
                    </a:moveTo>
                    <a:lnTo>
                      <a:pt x="309069" y="535324"/>
                    </a:lnTo>
                    <a:lnTo>
                      <a:pt x="0" y="0"/>
                    </a:lnTo>
                    <a:lnTo>
                      <a:pt x="105173" y="0"/>
                    </a:lnTo>
                    <a:lnTo>
                      <a:pt x="108430" y="524"/>
                    </a:lnTo>
                    <a:lnTo>
                      <a:pt x="916509" y="524"/>
                    </a:lnTo>
                    <a:lnTo>
                      <a:pt x="919811" y="0"/>
                    </a:lnTo>
                    <a:lnTo>
                      <a:pt x="1638286" y="0"/>
                    </a:lnTo>
                    <a:lnTo>
                      <a:pt x="1623613" y="25429"/>
                    </a:lnTo>
                    <a:cubicBezTo>
                      <a:pt x="1412461" y="391366"/>
                      <a:pt x="1412461" y="391366"/>
                      <a:pt x="1412461" y="391366"/>
                    </a:cubicBezTo>
                    <a:cubicBezTo>
                      <a:pt x="1366047" y="470311"/>
                      <a:pt x="1254654" y="535324"/>
                      <a:pt x="1161826" y="5353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1000"/>
                    </a:schemeClr>
                  </a:gs>
                </a:gsLst>
                <a:lin ang="7500000" scaled="0"/>
              </a:gradFill>
              <a:ln w="19050">
                <a:noFill/>
              </a:ln>
              <a:effectLst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Group 8"/>
          <p:cNvGrpSpPr>
            <a:grpSpLocks noChangeAspect="1"/>
          </p:cNvGrpSpPr>
          <p:nvPr/>
        </p:nvGrpSpPr>
        <p:grpSpPr bwMode="auto">
          <a:xfrm>
            <a:off x="5621669" y="2218536"/>
            <a:ext cx="330982" cy="362665"/>
            <a:chOff x="3437" y="2282"/>
            <a:chExt cx="679" cy="744"/>
          </a:xfrm>
          <a:solidFill>
            <a:srgbClr val="FFB850"/>
          </a:solidFill>
        </p:grpSpPr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13"/>
          <p:cNvGrpSpPr>
            <a:grpSpLocks noChangeAspect="1"/>
          </p:cNvGrpSpPr>
          <p:nvPr/>
        </p:nvGrpSpPr>
        <p:grpSpPr bwMode="auto">
          <a:xfrm>
            <a:off x="6769823" y="2561878"/>
            <a:ext cx="362945" cy="367230"/>
            <a:chOff x="2426" y="2781"/>
            <a:chExt cx="593" cy="600"/>
          </a:xfrm>
          <a:solidFill>
            <a:srgbClr val="01ACBE"/>
          </a:solidFill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18"/>
          <p:cNvGrpSpPr>
            <a:grpSpLocks noChangeAspect="1"/>
          </p:cNvGrpSpPr>
          <p:nvPr/>
        </p:nvGrpSpPr>
        <p:grpSpPr bwMode="auto">
          <a:xfrm>
            <a:off x="4710282" y="3029840"/>
            <a:ext cx="377023" cy="351316"/>
            <a:chOff x="3802" y="2858"/>
            <a:chExt cx="616" cy="574"/>
          </a:xfrm>
          <a:solidFill>
            <a:srgbClr val="E87071"/>
          </a:solidFill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26"/>
          <p:cNvGrpSpPr>
            <a:grpSpLocks noChangeAspect="1"/>
          </p:cNvGrpSpPr>
          <p:nvPr/>
        </p:nvGrpSpPr>
        <p:grpSpPr bwMode="auto">
          <a:xfrm>
            <a:off x="5017783" y="4356682"/>
            <a:ext cx="443539" cy="219888"/>
            <a:chOff x="5676" y="2597"/>
            <a:chExt cx="1061" cy="526"/>
          </a:xfrm>
          <a:solidFill>
            <a:srgbClr val="00AF92"/>
          </a:solidFill>
        </p:grpSpPr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Freeform 108"/>
          <p:cNvSpPr>
            <a:spLocks noEditPoints="1"/>
          </p:cNvSpPr>
          <p:nvPr/>
        </p:nvSpPr>
        <p:spPr bwMode="auto">
          <a:xfrm>
            <a:off x="7110312" y="3732046"/>
            <a:ext cx="367976" cy="369300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219100" y="4630062"/>
            <a:ext cx="313296" cy="340939"/>
            <a:chOff x="4873626" y="1965325"/>
            <a:chExt cx="269876" cy="293688"/>
          </a:xfrm>
          <a:solidFill>
            <a:srgbClr val="C65885"/>
          </a:solidFill>
        </p:grpSpPr>
        <p:sp>
          <p:nvSpPr>
            <p:cNvPr id="66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453507" y="1341621"/>
            <a:ext cx="1828880" cy="916028"/>
            <a:chOff x="3758340" y="3768786"/>
            <a:chExt cx="1828880" cy="916028"/>
          </a:xfrm>
        </p:grpSpPr>
        <p:sp>
          <p:nvSpPr>
            <p:cNvPr id="71" name="文本框 70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flipH="1" flipV="1">
            <a:off x="2569394" y="2229074"/>
            <a:ext cx="2091646" cy="697292"/>
            <a:chOff x="5271455" y="4628205"/>
            <a:chExt cx="2091646" cy="697292"/>
          </a:xfrm>
        </p:grpSpPr>
        <p:sp>
          <p:nvSpPr>
            <p:cNvPr id="75" name="椭圆 74"/>
            <p:cNvSpPr/>
            <p:nvPr/>
          </p:nvSpPr>
          <p:spPr>
            <a:xfrm>
              <a:off x="527145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flipH="1">
            <a:off x="2640726" y="4324894"/>
            <a:ext cx="2091646" cy="697292"/>
            <a:chOff x="5271455" y="4628205"/>
            <a:chExt cx="2091646" cy="697292"/>
          </a:xfrm>
        </p:grpSpPr>
        <p:sp>
          <p:nvSpPr>
            <p:cNvPr id="78" name="椭圆 77"/>
            <p:cNvSpPr/>
            <p:nvPr/>
          </p:nvSpPr>
          <p:spPr>
            <a:xfrm>
              <a:off x="527145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564632" y="4062069"/>
            <a:ext cx="1828880" cy="916028"/>
            <a:chOff x="3758340" y="3768786"/>
            <a:chExt cx="1828880" cy="916028"/>
          </a:xfrm>
        </p:grpSpPr>
        <p:sp>
          <p:nvSpPr>
            <p:cNvPr id="81" name="文本框 80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AF9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AF92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0AF9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flipV="1">
            <a:off x="7418705" y="2251299"/>
            <a:ext cx="2085296" cy="697292"/>
            <a:chOff x="5277805" y="4628205"/>
            <a:chExt cx="2085296" cy="697292"/>
          </a:xfrm>
        </p:grpSpPr>
        <p:sp>
          <p:nvSpPr>
            <p:cNvPr id="85" name="椭圆 84"/>
            <p:cNvSpPr/>
            <p:nvPr/>
          </p:nvSpPr>
          <p:spPr>
            <a:xfrm>
              <a:off x="527780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894373" y="1355158"/>
            <a:ext cx="1828880" cy="916028"/>
            <a:chOff x="3758340" y="3768786"/>
            <a:chExt cx="1828880" cy="916028"/>
          </a:xfrm>
        </p:grpSpPr>
        <p:sp>
          <p:nvSpPr>
            <p:cNvPr id="88" name="文本框 87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118809" y="1103463"/>
            <a:ext cx="1828880" cy="916028"/>
            <a:chOff x="3758340" y="3768786"/>
            <a:chExt cx="1828880" cy="916028"/>
          </a:xfrm>
        </p:grpSpPr>
        <p:sp>
          <p:nvSpPr>
            <p:cNvPr id="92" name="文本框 91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118809" y="5128794"/>
            <a:ext cx="1828880" cy="916028"/>
            <a:chOff x="3758340" y="3768786"/>
            <a:chExt cx="1828880" cy="916028"/>
          </a:xfrm>
        </p:grpSpPr>
        <p:sp>
          <p:nvSpPr>
            <p:cNvPr id="96" name="文本框 95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6588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6588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rgbClr val="C65885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421848" y="4311783"/>
            <a:ext cx="2085296" cy="697292"/>
            <a:chOff x="5277805" y="4628205"/>
            <a:chExt cx="2085296" cy="697292"/>
          </a:xfrm>
        </p:grpSpPr>
        <p:sp>
          <p:nvSpPr>
            <p:cNvPr id="100" name="椭圆 99"/>
            <p:cNvSpPr/>
            <p:nvPr/>
          </p:nvSpPr>
          <p:spPr>
            <a:xfrm>
              <a:off x="527780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909613" y="4083248"/>
            <a:ext cx="1828880" cy="916028"/>
            <a:chOff x="3758340" y="3768786"/>
            <a:chExt cx="1828880" cy="916028"/>
          </a:xfrm>
        </p:grpSpPr>
        <p:sp>
          <p:nvSpPr>
            <p:cNvPr id="103" name="文本框 102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663A77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649315" y="2890962"/>
            <a:ext cx="893370" cy="893370"/>
            <a:chOff x="4982374" y="2208496"/>
            <a:chExt cx="2227648" cy="2227648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椭圆 106"/>
            <p:cNvSpPr/>
            <p:nvPr/>
          </p:nvSpPr>
          <p:spPr>
            <a:xfrm>
              <a:off x="4982374" y="2208496"/>
              <a:ext cx="2227648" cy="2227648"/>
            </a:xfrm>
            <a:prstGeom prst="ellipse">
              <a:avLst/>
            </a:prstGeom>
            <a:gradFill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76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8" name="Group 35"/>
            <p:cNvGrpSpPr>
              <a:grpSpLocks noChangeAspect="1"/>
            </p:cNvGrpSpPr>
            <p:nvPr/>
          </p:nvGrpSpPr>
          <p:grpSpPr bwMode="auto">
            <a:xfrm>
              <a:off x="5112459" y="2218471"/>
              <a:ext cx="2016983" cy="1955861"/>
              <a:chOff x="3477" y="1809"/>
              <a:chExt cx="726" cy="704"/>
            </a:xfrm>
            <a:noFill/>
          </p:grpSpPr>
          <p:sp>
            <p:nvSpPr>
              <p:cNvPr id="109" name="Freeform 36"/>
              <p:cNvSpPr>
                <a:spLocks/>
              </p:cNvSpPr>
              <p:nvPr/>
            </p:nvSpPr>
            <p:spPr bwMode="auto">
              <a:xfrm>
                <a:off x="3928" y="1833"/>
                <a:ext cx="15" cy="12"/>
              </a:xfrm>
              <a:custGeom>
                <a:avLst/>
                <a:gdLst>
                  <a:gd name="T0" fmla="*/ 5 w 6"/>
                  <a:gd name="T1" fmla="*/ 0 h 5"/>
                  <a:gd name="T2" fmla="*/ 0 w 6"/>
                  <a:gd name="T3" fmla="*/ 0 h 5"/>
                  <a:gd name="T4" fmla="*/ 0 w 6"/>
                  <a:gd name="T5" fmla="*/ 3 h 5"/>
                  <a:gd name="T6" fmla="*/ 0 w 6"/>
                  <a:gd name="T7" fmla="*/ 4 h 5"/>
                  <a:gd name="T8" fmla="*/ 0 w 6"/>
                  <a:gd name="T9" fmla="*/ 5 h 5"/>
                  <a:gd name="T10" fmla="*/ 1 w 6"/>
                  <a:gd name="T11" fmla="*/ 5 h 5"/>
                  <a:gd name="T12" fmla="*/ 5 w 6"/>
                  <a:gd name="T13" fmla="*/ 5 h 5"/>
                  <a:gd name="T14" fmla="*/ 6 w 6"/>
                  <a:gd name="T15" fmla="*/ 5 h 5"/>
                  <a:gd name="T16" fmla="*/ 6 w 6"/>
                  <a:gd name="T17" fmla="*/ 5 h 5"/>
                  <a:gd name="T18" fmla="*/ 6 w 6"/>
                  <a:gd name="T19" fmla="*/ 5 h 5"/>
                  <a:gd name="T20" fmla="*/ 6 w 6"/>
                  <a:gd name="T21" fmla="*/ 4 h 5"/>
                  <a:gd name="T22" fmla="*/ 6 w 6"/>
                  <a:gd name="T23" fmla="*/ 3 h 5"/>
                  <a:gd name="T24" fmla="*/ 6 w 6"/>
                  <a:gd name="T25" fmla="*/ 3 h 5"/>
                  <a:gd name="T26" fmla="*/ 5 w 6"/>
                  <a:gd name="T27" fmla="*/ 2 h 5"/>
                  <a:gd name="T28" fmla="*/ 5 w 6"/>
                  <a:gd name="T29" fmla="*/ 2 h 5"/>
                  <a:gd name="T30" fmla="*/ 5 w 6"/>
                  <a:gd name="T31" fmla="*/ 1 h 5"/>
                  <a:gd name="T32" fmla="*/ 5 w 6"/>
                  <a:gd name="T3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5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37"/>
              <p:cNvSpPr>
                <a:spLocks/>
              </p:cNvSpPr>
              <p:nvPr/>
            </p:nvSpPr>
            <p:spPr bwMode="auto">
              <a:xfrm>
                <a:off x="3928" y="1840"/>
                <a:ext cx="34" cy="33"/>
              </a:xfrm>
              <a:custGeom>
                <a:avLst/>
                <a:gdLst>
                  <a:gd name="T0" fmla="*/ 7 w 14"/>
                  <a:gd name="T1" fmla="*/ 0 h 14"/>
                  <a:gd name="T2" fmla="*/ 6 w 14"/>
                  <a:gd name="T3" fmla="*/ 0 h 14"/>
                  <a:gd name="T4" fmla="*/ 6 w 14"/>
                  <a:gd name="T5" fmla="*/ 1 h 14"/>
                  <a:gd name="T6" fmla="*/ 6 w 14"/>
                  <a:gd name="T7" fmla="*/ 2 h 14"/>
                  <a:gd name="T8" fmla="*/ 6 w 14"/>
                  <a:gd name="T9" fmla="*/ 2 h 14"/>
                  <a:gd name="T10" fmla="*/ 6 w 14"/>
                  <a:gd name="T11" fmla="*/ 2 h 14"/>
                  <a:gd name="T12" fmla="*/ 5 w 14"/>
                  <a:gd name="T13" fmla="*/ 3 h 14"/>
                  <a:gd name="T14" fmla="*/ 5 w 14"/>
                  <a:gd name="T15" fmla="*/ 3 h 14"/>
                  <a:gd name="T16" fmla="*/ 4 w 14"/>
                  <a:gd name="T17" fmla="*/ 3 h 14"/>
                  <a:gd name="T18" fmla="*/ 4 w 14"/>
                  <a:gd name="T19" fmla="*/ 3 h 14"/>
                  <a:gd name="T20" fmla="*/ 3 w 14"/>
                  <a:gd name="T21" fmla="*/ 3 h 14"/>
                  <a:gd name="T22" fmla="*/ 3 w 14"/>
                  <a:gd name="T23" fmla="*/ 4 h 14"/>
                  <a:gd name="T24" fmla="*/ 3 w 14"/>
                  <a:gd name="T25" fmla="*/ 4 h 14"/>
                  <a:gd name="T26" fmla="*/ 3 w 14"/>
                  <a:gd name="T27" fmla="*/ 4 h 14"/>
                  <a:gd name="T28" fmla="*/ 3 w 14"/>
                  <a:gd name="T29" fmla="*/ 4 h 14"/>
                  <a:gd name="T30" fmla="*/ 2 w 14"/>
                  <a:gd name="T31" fmla="*/ 4 h 14"/>
                  <a:gd name="T32" fmla="*/ 1 w 14"/>
                  <a:gd name="T33" fmla="*/ 4 h 14"/>
                  <a:gd name="T34" fmla="*/ 0 w 14"/>
                  <a:gd name="T35" fmla="*/ 5 h 14"/>
                  <a:gd name="T36" fmla="*/ 0 w 14"/>
                  <a:gd name="T37" fmla="*/ 6 h 14"/>
                  <a:gd name="T38" fmla="*/ 0 w 14"/>
                  <a:gd name="T39" fmla="*/ 6 h 14"/>
                  <a:gd name="T40" fmla="*/ 0 w 14"/>
                  <a:gd name="T41" fmla="*/ 9 h 14"/>
                  <a:gd name="T42" fmla="*/ 1 w 14"/>
                  <a:gd name="T43" fmla="*/ 9 h 14"/>
                  <a:gd name="T44" fmla="*/ 1 w 14"/>
                  <a:gd name="T45" fmla="*/ 9 h 14"/>
                  <a:gd name="T46" fmla="*/ 1 w 14"/>
                  <a:gd name="T47" fmla="*/ 9 h 14"/>
                  <a:gd name="T48" fmla="*/ 1 w 14"/>
                  <a:gd name="T49" fmla="*/ 9 h 14"/>
                  <a:gd name="T50" fmla="*/ 1 w 14"/>
                  <a:gd name="T51" fmla="*/ 11 h 14"/>
                  <a:gd name="T52" fmla="*/ 2 w 14"/>
                  <a:gd name="T53" fmla="*/ 11 h 14"/>
                  <a:gd name="T54" fmla="*/ 3 w 14"/>
                  <a:gd name="T55" fmla="*/ 11 h 14"/>
                  <a:gd name="T56" fmla="*/ 3 w 14"/>
                  <a:gd name="T57" fmla="*/ 11 h 14"/>
                  <a:gd name="T58" fmla="*/ 3 w 14"/>
                  <a:gd name="T59" fmla="*/ 11 h 14"/>
                  <a:gd name="T60" fmla="*/ 3 w 14"/>
                  <a:gd name="T61" fmla="*/ 13 h 14"/>
                  <a:gd name="T62" fmla="*/ 5 w 14"/>
                  <a:gd name="T63" fmla="*/ 13 h 14"/>
                  <a:gd name="T64" fmla="*/ 6 w 14"/>
                  <a:gd name="T65" fmla="*/ 14 h 14"/>
                  <a:gd name="T66" fmla="*/ 7 w 14"/>
                  <a:gd name="T67" fmla="*/ 14 h 14"/>
                  <a:gd name="T68" fmla="*/ 9 w 14"/>
                  <a:gd name="T69" fmla="*/ 13 h 14"/>
                  <a:gd name="T70" fmla="*/ 10 w 14"/>
                  <a:gd name="T71" fmla="*/ 13 h 14"/>
                  <a:gd name="T72" fmla="*/ 10 w 14"/>
                  <a:gd name="T73" fmla="*/ 12 h 14"/>
                  <a:gd name="T74" fmla="*/ 11 w 14"/>
                  <a:gd name="T75" fmla="*/ 12 h 14"/>
                  <a:gd name="T76" fmla="*/ 12 w 14"/>
                  <a:gd name="T77" fmla="*/ 12 h 14"/>
                  <a:gd name="T78" fmla="*/ 13 w 14"/>
                  <a:gd name="T79" fmla="*/ 8 h 14"/>
                  <a:gd name="T80" fmla="*/ 13 w 14"/>
                  <a:gd name="T81" fmla="*/ 7 h 14"/>
                  <a:gd name="T82" fmla="*/ 12 w 14"/>
                  <a:gd name="T83" fmla="*/ 5 h 14"/>
                  <a:gd name="T84" fmla="*/ 12 w 14"/>
                  <a:gd name="T85" fmla="*/ 5 h 14"/>
                  <a:gd name="T86" fmla="*/ 12 w 14"/>
                  <a:gd name="T87" fmla="*/ 5 h 14"/>
                  <a:gd name="T88" fmla="*/ 13 w 14"/>
                  <a:gd name="T89" fmla="*/ 4 h 14"/>
                  <a:gd name="T90" fmla="*/ 13 w 14"/>
                  <a:gd name="T91" fmla="*/ 2 h 14"/>
                  <a:gd name="T92" fmla="*/ 13 w 14"/>
                  <a:gd name="T93" fmla="*/ 2 h 14"/>
                  <a:gd name="T94" fmla="*/ 12 w 14"/>
                  <a:gd name="T95" fmla="*/ 2 h 14"/>
                  <a:gd name="T96" fmla="*/ 12 w 14"/>
                  <a:gd name="T97" fmla="*/ 1 h 14"/>
                  <a:gd name="T98" fmla="*/ 11 w 14"/>
                  <a:gd name="T99" fmla="*/ 1 h 14"/>
                  <a:gd name="T100" fmla="*/ 8 w 14"/>
                  <a:gd name="T101" fmla="*/ 0 h 14"/>
                  <a:gd name="T102" fmla="*/ 8 w 14"/>
                  <a:gd name="T103" fmla="*/ 0 h 14"/>
                  <a:gd name="T104" fmla="*/ 7 w 14"/>
                  <a:gd name="T105" fmla="*/ 0 h 14"/>
                  <a:gd name="T106" fmla="*/ 7 w 14"/>
                  <a:gd name="T107" fmla="*/ 0 h 14"/>
                  <a:gd name="T108" fmla="*/ 7 w 14"/>
                  <a:gd name="T10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9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38"/>
              <p:cNvSpPr>
                <a:spLocks/>
              </p:cNvSpPr>
              <p:nvPr/>
            </p:nvSpPr>
            <p:spPr bwMode="auto">
              <a:xfrm>
                <a:off x="3959" y="1847"/>
                <a:ext cx="22" cy="19"/>
              </a:xfrm>
              <a:custGeom>
                <a:avLst/>
                <a:gdLst>
                  <a:gd name="T0" fmla="*/ 4 w 9"/>
                  <a:gd name="T1" fmla="*/ 0 h 8"/>
                  <a:gd name="T2" fmla="*/ 0 w 9"/>
                  <a:gd name="T3" fmla="*/ 1 h 8"/>
                  <a:gd name="T4" fmla="*/ 0 w 9"/>
                  <a:gd name="T5" fmla="*/ 2 h 8"/>
                  <a:gd name="T6" fmla="*/ 1 w 9"/>
                  <a:gd name="T7" fmla="*/ 3 h 8"/>
                  <a:gd name="T8" fmla="*/ 2 w 9"/>
                  <a:gd name="T9" fmla="*/ 4 h 8"/>
                  <a:gd name="T10" fmla="*/ 3 w 9"/>
                  <a:gd name="T11" fmla="*/ 5 h 8"/>
                  <a:gd name="T12" fmla="*/ 3 w 9"/>
                  <a:gd name="T13" fmla="*/ 6 h 8"/>
                  <a:gd name="T14" fmla="*/ 4 w 9"/>
                  <a:gd name="T15" fmla="*/ 6 h 8"/>
                  <a:gd name="T16" fmla="*/ 4 w 9"/>
                  <a:gd name="T17" fmla="*/ 6 h 8"/>
                  <a:gd name="T18" fmla="*/ 4 w 9"/>
                  <a:gd name="T19" fmla="*/ 7 h 8"/>
                  <a:gd name="T20" fmla="*/ 4 w 9"/>
                  <a:gd name="T21" fmla="*/ 7 h 8"/>
                  <a:gd name="T22" fmla="*/ 6 w 9"/>
                  <a:gd name="T23" fmla="*/ 7 h 8"/>
                  <a:gd name="T24" fmla="*/ 6 w 9"/>
                  <a:gd name="T25" fmla="*/ 8 h 8"/>
                  <a:gd name="T26" fmla="*/ 9 w 9"/>
                  <a:gd name="T27" fmla="*/ 6 h 8"/>
                  <a:gd name="T28" fmla="*/ 9 w 9"/>
                  <a:gd name="T29" fmla="*/ 3 h 8"/>
                  <a:gd name="T30" fmla="*/ 9 w 9"/>
                  <a:gd name="T31" fmla="*/ 2 h 8"/>
                  <a:gd name="T32" fmla="*/ 9 w 9"/>
                  <a:gd name="T33" fmla="*/ 1 h 8"/>
                  <a:gd name="T34" fmla="*/ 8 w 9"/>
                  <a:gd name="T35" fmla="*/ 1 h 8"/>
                  <a:gd name="T36" fmla="*/ 7 w 9"/>
                  <a:gd name="T37" fmla="*/ 1 h 8"/>
                  <a:gd name="T38" fmla="*/ 7 w 9"/>
                  <a:gd name="T39" fmla="*/ 1 h 8"/>
                  <a:gd name="T40" fmla="*/ 7 w 9"/>
                  <a:gd name="T41" fmla="*/ 1 h 8"/>
                  <a:gd name="T42" fmla="*/ 8 w 9"/>
                  <a:gd name="T43" fmla="*/ 0 h 8"/>
                  <a:gd name="T44" fmla="*/ 7 w 9"/>
                  <a:gd name="T45" fmla="*/ 0 h 8"/>
                  <a:gd name="T46" fmla="*/ 5 w 9"/>
                  <a:gd name="T47" fmla="*/ 0 h 8"/>
                  <a:gd name="T48" fmla="*/ 4 w 9"/>
                  <a:gd name="T4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auto">
              <a:xfrm>
                <a:off x="3959" y="1864"/>
                <a:ext cx="22" cy="14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0 h 6"/>
                  <a:gd name="T4" fmla="*/ 1 w 9"/>
                  <a:gd name="T5" fmla="*/ 0 h 6"/>
                  <a:gd name="T6" fmla="*/ 0 w 9"/>
                  <a:gd name="T7" fmla="*/ 1 h 6"/>
                  <a:gd name="T8" fmla="*/ 0 w 9"/>
                  <a:gd name="T9" fmla="*/ 2 h 6"/>
                  <a:gd name="T10" fmla="*/ 0 w 9"/>
                  <a:gd name="T11" fmla="*/ 2 h 6"/>
                  <a:gd name="T12" fmla="*/ 0 w 9"/>
                  <a:gd name="T13" fmla="*/ 5 h 6"/>
                  <a:gd name="T14" fmla="*/ 3 w 9"/>
                  <a:gd name="T15" fmla="*/ 5 h 6"/>
                  <a:gd name="T16" fmla="*/ 3 w 9"/>
                  <a:gd name="T17" fmla="*/ 6 h 6"/>
                  <a:gd name="T18" fmla="*/ 8 w 9"/>
                  <a:gd name="T19" fmla="*/ 6 h 6"/>
                  <a:gd name="T20" fmla="*/ 8 w 9"/>
                  <a:gd name="T21" fmla="*/ 6 h 6"/>
                  <a:gd name="T22" fmla="*/ 9 w 9"/>
                  <a:gd name="T23" fmla="*/ 6 h 6"/>
                  <a:gd name="T24" fmla="*/ 9 w 9"/>
                  <a:gd name="T25" fmla="*/ 5 h 6"/>
                  <a:gd name="T26" fmla="*/ 9 w 9"/>
                  <a:gd name="T27" fmla="*/ 5 h 6"/>
                  <a:gd name="T28" fmla="*/ 9 w 9"/>
                  <a:gd name="T29" fmla="*/ 3 h 6"/>
                  <a:gd name="T30" fmla="*/ 7 w 9"/>
                  <a:gd name="T31" fmla="*/ 2 h 6"/>
                  <a:gd name="T32" fmla="*/ 7 w 9"/>
                  <a:gd name="T33" fmla="*/ 2 h 6"/>
                  <a:gd name="T34" fmla="*/ 7 w 9"/>
                  <a:gd name="T35" fmla="*/ 2 h 6"/>
                  <a:gd name="T36" fmla="*/ 6 w 9"/>
                  <a:gd name="T37" fmla="*/ 2 h 6"/>
                  <a:gd name="T38" fmla="*/ 6 w 9"/>
                  <a:gd name="T39" fmla="*/ 1 h 6"/>
                  <a:gd name="T40" fmla="*/ 6 w 9"/>
                  <a:gd name="T41" fmla="*/ 1 h 6"/>
                  <a:gd name="T42" fmla="*/ 6 w 9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40"/>
              <p:cNvSpPr>
                <a:spLocks/>
              </p:cNvSpPr>
              <p:nvPr/>
            </p:nvSpPr>
            <p:spPr bwMode="auto">
              <a:xfrm>
                <a:off x="3764" y="1809"/>
                <a:ext cx="81" cy="57"/>
              </a:xfrm>
              <a:custGeom>
                <a:avLst/>
                <a:gdLst>
                  <a:gd name="T0" fmla="*/ 14 w 34"/>
                  <a:gd name="T1" fmla="*/ 1 h 24"/>
                  <a:gd name="T2" fmla="*/ 2 w 34"/>
                  <a:gd name="T3" fmla="*/ 2 h 24"/>
                  <a:gd name="T4" fmla="*/ 2 w 34"/>
                  <a:gd name="T5" fmla="*/ 5 h 24"/>
                  <a:gd name="T6" fmla="*/ 4 w 34"/>
                  <a:gd name="T7" fmla="*/ 6 h 24"/>
                  <a:gd name="T8" fmla="*/ 4 w 34"/>
                  <a:gd name="T9" fmla="*/ 9 h 24"/>
                  <a:gd name="T10" fmla="*/ 4 w 34"/>
                  <a:gd name="T11" fmla="*/ 12 h 24"/>
                  <a:gd name="T12" fmla="*/ 3 w 34"/>
                  <a:gd name="T13" fmla="*/ 13 h 24"/>
                  <a:gd name="T14" fmla="*/ 0 w 34"/>
                  <a:gd name="T15" fmla="*/ 15 h 24"/>
                  <a:gd name="T16" fmla="*/ 0 w 34"/>
                  <a:gd name="T17" fmla="*/ 18 h 24"/>
                  <a:gd name="T18" fmla="*/ 2 w 34"/>
                  <a:gd name="T19" fmla="*/ 20 h 24"/>
                  <a:gd name="T20" fmla="*/ 5 w 34"/>
                  <a:gd name="T21" fmla="*/ 24 h 24"/>
                  <a:gd name="T22" fmla="*/ 11 w 34"/>
                  <a:gd name="T23" fmla="*/ 24 h 24"/>
                  <a:gd name="T24" fmla="*/ 13 w 34"/>
                  <a:gd name="T25" fmla="*/ 22 h 24"/>
                  <a:gd name="T26" fmla="*/ 14 w 34"/>
                  <a:gd name="T27" fmla="*/ 19 h 24"/>
                  <a:gd name="T28" fmla="*/ 15 w 34"/>
                  <a:gd name="T29" fmla="*/ 18 h 24"/>
                  <a:gd name="T30" fmla="*/ 16 w 34"/>
                  <a:gd name="T31" fmla="*/ 18 h 24"/>
                  <a:gd name="T32" fmla="*/ 17 w 34"/>
                  <a:gd name="T33" fmla="*/ 18 h 24"/>
                  <a:gd name="T34" fmla="*/ 21 w 34"/>
                  <a:gd name="T35" fmla="*/ 17 h 24"/>
                  <a:gd name="T36" fmla="*/ 21 w 34"/>
                  <a:gd name="T37" fmla="*/ 16 h 24"/>
                  <a:gd name="T38" fmla="*/ 22 w 34"/>
                  <a:gd name="T39" fmla="*/ 16 h 24"/>
                  <a:gd name="T40" fmla="*/ 25 w 34"/>
                  <a:gd name="T41" fmla="*/ 14 h 24"/>
                  <a:gd name="T42" fmla="*/ 28 w 34"/>
                  <a:gd name="T43" fmla="*/ 14 h 24"/>
                  <a:gd name="T44" fmla="*/ 29 w 34"/>
                  <a:gd name="T45" fmla="*/ 12 h 24"/>
                  <a:gd name="T46" fmla="*/ 29 w 34"/>
                  <a:gd name="T47" fmla="*/ 12 h 24"/>
                  <a:gd name="T48" fmla="*/ 31 w 34"/>
                  <a:gd name="T49" fmla="*/ 11 h 24"/>
                  <a:gd name="T50" fmla="*/ 31 w 34"/>
                  <a:gd name="T51" fmla="*/ 9 h 24"/>
                  <a:gd name="T52" fmla="*/ 31 w 34"/>
                  <a:gd name="T53" fmla="*/ 7 h 24"/>
                  <a:gd name="T54" fmla="*/ 33 w 34"/>
                  <a:gd name="T55" fmla="*/ 5 h 24"/>
                  <a:gd name="T56" fmla="*/ 34 w 34"/>
                  <a:gd name="T57" fmla="*/ 3 h 24"/>
                  <a:gd name="T58" fmla="*/ 34 w 34"/>
                  <a:gd name="T59" fmla="*/ 2 h 24"/>
                  <a:gd name="T60" fmla="*/ 32 w 34"/>
                  <a:gd name="T61" fmla="*/ 0 h 24"/>
                  <a:gd name="T62" fmla="*/ 27 w 34"/>
                  <a:gd name="T6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" h="24">
                    <a:moveTo>
                      <a:pt x="27" y="0"/>
                    </a:moveTo>
                    <a:cubicBezTo>
                      <a:pt x="23" y="0"/>
                      <a:pt x="18" y="0"/>
                      <a:pt x="14" y="1"/>
                    </a:cubicBezTo>
                    <a:cubicBezTo>
                      <a:pt x="10" y="1"/>
                      <a:pt x="6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4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3" y="24"/>
                      <a:pt x="13" y="23"/>
                      <a:pt x="13" y="22"/>
                    </a:cubicBezTo>
                    <a:cubicBezTo>
                      <a:pt x="13" y="22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8"/>
                      <a:pt x="21" y="17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4" y="15"/>
                    </a:cubicBezTo>
                    <a:cubicBezTo>
                      <a:pt x="24" y="15"/>
                      <a:pt x="25" y="14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9" y="14"/>
                      <a:pt x="29" y="13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1" y="12"/>
                      <a:pt x="31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4" y="5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29" y="0"/>
                      <a:pt x="28" y="0"/>
                      <a:pt x="27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41"/>
              <p:cNvSpPr>
                <a:spLocks noEditPoints="1"/>
              </p:cNvSpPr>
              <p:nvPr/>
            </p:nvSpPr>
            <p:spPr bwMode="auto">
              <a:xfrm>
                <a:off x="3902" y="1838"/>
                <a:ext cx="301" cy="585"/>
              </a:xfrm>
              <a:custGeom>
                <a:avLst/>
                <a:gdLst>
                  <a:gd name="T0" fmla="*/ 51 w 126"/>
                  <a:gd name="T1" fmla="*/ 38 h 245"/>
                  <a:gd name="T2" fmla="*/ 34 w 126"/>
                  <a:gd name="T3" fmla="*/ 3 h 245"/>
                  <a:gd name="T4" fmla="*/ 35 w 126"/>
                  <a:gd name="T5" fmla="*/ 9 h 245"/>
                  <a:gd name="T6" fmla="*/ 34 w 126"/>
                  <a:gd name="T7" fmla="*/ 18 h 245"/>
                  <a:gd name="T8" fmla="*/ 22 w 126"/>
                  <a:gd name="T9" fmla="*/ 26 h 245"/>
                  <a:gd name="T10" fmla="*/ 39 w 126"/>
                  <a:gd name="T11" fmla="*/ 42 h 245"/>
                  <a:gd name="T12" fmla="*/ 48 w 126"/>
                  <a:gd name="T13" fmla="*/ 45 h 245"/>
                  <a:gd name="T14" fmla="*/ 59 w 126"/>
                  <a:gd name="T15" fmla="*/ 54 h 245"/>
                  <a:gd name="T16" fmla="*/ 58 w 126"/>
                  <a:gd name="T17" fmla="*/ 43 h 245"/>
                  <a:gd name="T18" fmla="*/ 65 w 126"/>
                  <a:gd name="T19" fmla="*/ 49 h 245"/>
                  <a:gd name="T20" fmla="*/ 67 w 126"/>
                  <a:gd name="T21" fmla="*/ 34 h 245"/>
                  <a:gd name="T22" fmla="*/ 74 w 126"/>
                  <a:gd name="T23" fmla="*/ 44 h 245"/>
                  <a:gd name="T24" fmla="*/ 78 w 126"/>
                  <a:gd name="T25" fmla="*/ 55 h 245"/>
                  <a:gd name="T26" fmla="*/ 85 w 126"/>
                  <a:gd name="T27" fmla="*/ 56 h 245"/>
                  <a:gd name="T28" fmla="*/ 90 w 126"/>
                  <a:gd name="T29" fmla="*/ 63 h 245"/>
                  <a:gd name="T30" fmla="*/ 80 w 126"/>
                  <a:gd name="T31" fmla="*/ 65 h 245"/>
                  <a:gd name="T32" fmla="*/ 71 w 126"/>
                  <a:gd name="T33" fmla="*/ 66 h 245"/>
                  <a:gd name="T34" fmla="*/ 64 w 126"/>
                  <a:gd name="T35" fmla="*/ 63 h 245"/>
                  <a:gd name="T36" fmla="*/ 56 w 126"/>
                  <a:gd name="T37" fmla="*/ 58 h 245"/>
                  <a:gd name="T38" fmla="*/ 48 w 126"/>
                  <a:gd name="T39" fmla="*/ 53 h 245"/>
                  <a:gd name="T40" fmla="*/ 32 w 126"/>
                  <a:gd name="T41" fmla="*/ 54 h 245"/>
                  <a:gd name="T42" fmla="*/ 24 w 126"/>
                  <a:gd name="T43" fmla="*/ 58 h 245"/>
                  <a:gd name="T44" fmla="*/ 14 w 126"/>
                  <a:gd name="T45" fmla="*/ 72 h 245"/>
                  <a:gd name="T46" fmla="*/ 6 w 126"/>
                  <a:gd name="T47" fmla="*/ 80 h 245"/>
                  <a:gd name="T48" fmla="*/ 1 w 126"/>
                  <a:gd name="T49" fmla="*/ 96 h 245"/>
                  <a:gd name="T50" fmla="*/ 1 w 126"/>
                  <a:gd name="T51" fmla="*/ 109 h 245"/>
                  <a:gd name="T52" fmla="*/ 9 w 126"/>
                  <a:gd name="T53" fmla="*/ 120 h 245"/>
                  <a:gd name="T54" fmla="*/ 21 w 126"/>
                  <a:gd name="T55" fmla="*/ 132 h 245"/>
                  <a:gd name="T56" fmla="*/ 33 w 126"/>
                  <a:gd name="T57" fmla="*/ 138 h 245"/>
                  <a:gd name="T58" fmla="*/ 43 w 126"/>
                  <a:gd name="T59" fmla="*/ 139 h 245"/>
                  <a:gd name="T60" fmla="*/ 57 w 126"/>
                  <a:gd name="T61" fmla="*/ 135 h 245"/>
                  <a:gd name="T62" fmla="*/ 67 w 126"/>
                  <a:gd name="T63" fmla="*/ 140 h 245"/>
                  <a:gd name="T64" fmla="*/ 68 w 126"/>
                  <a:gd name="T65" fmla="*/ 153 h 245"/>
                  <a:gd name="T66" fmla="*/ 76 w 126"/>
                  <a:gd name="T67" fmla="*/ 168 h 245"/>
                  <a:gd name="T68" fmla="*/ 77 w 126"/>
                  <a:gd name="T69" fmla="*/ 181 h 245"/>
                  <a:gd name="T70" fmla="*/ 71 w 126"/>
                  <a:gd name="T71" fmla="*/ 194 h 245"/>
                  <a:gd name="T72" fmla="*/ 71 w 126"/>
                  <a:gd name="T73" fmla="*/ 214 h 245"/>
                  <a:gd name="T74" fmla="*/ 72 w 126"/>
                  <a:gd name="T75" fmla="*/ 234 h 245"/>
                  <a:gd name="T76" fmla="*/ 81 w 126"/>
                  <a:gd name="T77" fmla="*/ 242 h 245"/>
                  <a:gd name="T78" fmla="*/ 97 w 126"/>
                  <a:gd name="T79" fmla="*/ 232 h 245"/>
                  <a:gd name="T80" fmla="*/ 100 w 126"/>
                  <a:gd name="T81" fmla="*/ 221 h 245"/>
                  <a:gd name="T82" fmla="*/ 108 w 126"/>
                  <a:gd name="T83" fmla="*/ 206 h 245"/>
                  <a:gd name="T84" fmla="*/ 119 w 126"/>
                  <a:gd name="T85" fmla="*/ 181 h 245"/>
                  <a:gd name="T86" fmla="*/ 122 w 126"/>
                  <a:gd name="T87" fmla="*/ 158 h 245"/>
                  <a:gd name="T88" fmla="*/ 124 w 126"/>
                  <a:gd name="T89" fmla="*/ 142 h 245"/>
                  <a:gd name="T90" fmla="*/ 122 w 126"/>
                  <a:gd name="T91" fmla="*/ 116 h 245"/>
                  <a:gd name="T92" fmla="*/ 116 w 126"/>
                  <a:gd name="T93" fmla="*/ 107 h 245"/>
                  <a:gd name="T94" fmla="*/ 106 w 126"/>
                  <a:gd name="T95" fmla="*/ 90 h 245"/>
                  <a:gd name="T96" fmla="*/ 99 w 126"/>
                  <a:gd name="T97" fmla="*/ 76 h 245"/>
                  <a:gd name="T98" fmla="*/ 103 w 126"/>
                  <a:gd name="T99" fmla="*/ 82 h 245"/>
                  <a:gd name="T100" fmla="*/ 111 w 126"/>
                  <a:gd name="T101" fmla="*/ 95 h 245"/>
                  <a:gd name="T102" fmla="*/ 116 w 126"/>
                  <a:gd name="T103" fmla="*/ 105 h 245"/>
                  <a:gd name="T104" fmla="*/ 118 w 126"/>
                  <a:gd name="T105" fmla="*/ 84 h 245"/>
                  <a:gd name="T106" fmla="*/ 115 w 126"/>
                  <a:gd name="T107" fmla="*/ 77 h 245"/>
                  <a:gd name="T108" fmla="*/ 110 w 126"/>
                  <a:gd name="T109" fmla="*/ 69 h 245"/>
                  <a:gd name="T110" fmla="*/ 106 w 126"/>
                  <a:gd name="T111" fmla="*/ 62 h 245"/>
                  <a:gd name="T112" fmla="*/ 99 w 126"/>
                  <a:gd name="T113" fmla="*/ 52 h 245"/>
                  <a:gd name="T114" fmla="*/ 80 w 126"/>
                  <a:gd name="T115" fmla="*/ 31 h 245"/>
                  <a:gd name="T116" fmla="*/ 62 w 126"/>
                  <a:gd name="T117" fmla="*/ 1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6" h="245">
                    <a:moveTo>
                      <a:pt x="49" y="38"/>
                    </a:move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6" y="36"/>
                      <a:pt x="46" y="35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7" y="34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7"/>
                      <a:pt x="50" y="37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8"/>
                      <a:pt x="49" y="38"/>
                      <a:pt x="49" y="38"/>
                    </a:cubicBezTo>
                    <a:moveTo>
                      <a:pt x="34" y="0"/>
                    </a:moveTo>
                    <a:cubicBezTo>
                      <a:pt x="34" y="3"/>
                      <a:pt x="34" y="3"/>
                      <a:pt x="34" y="3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3"/>
                      <a:pt x="35" y="14"/>
                      <a:pt x="36" y="14"/>
                    </a:cubicBezTo>
                    <a:cubicBezTo>
                      <a:pt x="37" y="15"/>
                      <a:pt x="37" y="15"/>
                      <a:pt x="38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7"/>
                      <a:pt x="39" y="1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3" y="18"/>
                      <a:pt x="33" y="19"/>
                      <a:pt x="32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20"/>
                      <a:pt x="28" y="20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6" y="21"/>
                      <a:pt x="25" y="21"/>
                      <a:pt x="24" y="22"/>
                    </a:cubicBezTo>
                    <a:cubicBezTo>
                      <a:pt x="24" y="23"/>
                      <a:pt x="23" y="23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31"/>
                      <a:pt x="23" y="33"/>
                      <a:pt x="25" y="34"/>
                    </a:cubicBezTo>
                    <a:cubicBezTo>
                      <a:pt x="25" y="35"/>
                      <a:pt x="26" y="36"/>
                      <a:pt x="27" y="36"/>
                    </a:cubicBezTo>
                    <a:cubicBezTo>
                      <a:pt x="29" y="39"/>
                      <a:pt x="31" y="42"/>
                      <a:pt x="31" y="45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4" y="44"/>
                      <a:pt x="34" y="43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40" y="42"/>
                      <a:pt x="40" y="41"/>
                    </a:cubicBezTo>
                    <a:cubicBezTo>
                      <a:pt x="40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2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1"/>
                      <a:pt x="43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5" y="42"/>
                      <a:pt x="46" y="42"/>
                    </a:cubicBezTo>
                    <a:cubicBezTo>
                      <a:pt x="46" y="42"/>
                      <a:pt x="46" y="43"/>
                      <a:pt x="46" y="43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4" y="47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0" y="52"/>
                      <a:pt x="60" y="52"/>
                      <a:pt x="60" y="51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8" y="43"/>
                      <a:pt x="57" y="43"/>
                      <a:pt x="56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5"/>
                      <a:pt x="62" y="46"/>
                      <a:pt x="62" y="46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5" y="48"/>
                      <a:pt x="65" y="48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6" y="50"/>
                      <a:pt x="66" y="50"/>
                      <a:pt x="67" y="50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50"/>
                      <a:pt x="68" y="50"/>
                      <a:pt x="69" y="49"/>
                    </a:cubicBezTo>
                    <a:cubicBezTo>
                      <a:pt x="69" y="49"/>
                      <a:pt x="69" y="49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0" y="47"/>
                      <a:pt x="70" y="46"/>
                      <a:pt x="70" y="44"/>
                    </a:cubicBezTo>
                    <a:cubicBezTo>
                      <a:pt x="70" y="42"/>
                      <a:pt x="69" y="40"/>
                      <a:pt x="67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37"/>
                      <a:pt x="66" y="37"/>
                      <a:pt x="66" y="36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8" y="34"/>
                      <a:pt x="69" y="35"/>
                      <a:pt x="70" y="35"/>
                    </a:cubicBezTo>
                    <a:cubicBezTo>
                      <a:pt x="71" y="36"/>
                      <a:pt x="71" y="36"/>
                      <a:pt x="72" y="36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3" y="37"/>
                      <a:pt x="74" y="37"/>
                      <a:pt x="74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8"/>
                      <a:pt x="74" y="39"/>
                      <a:pt x="75" y="39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6" y="40"/>
                      <a:pt x="77" y="40"/>
                      <a:pt x="78" y="41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42"/>
                      <a:pt x="78" y="42"/>
                      <a:pt x="79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5" y="43"/>
                      <a:pt x="74" y="43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46"/>
                      <a:pt x="73" y="48"/>
                      <a:pt x="74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50"/>
                      <a:pt x="74" y="50"/>
                      <a:pt x="7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3"/>
                      <a:pt x="77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80" y="55"/>
                      <a:pt x="80" y="55"/>
                      <a:pt x="81" y="55"/>
                    </a:cubicBezTo>
                    <a:cubicBezTo>
                      <a:pt x="81" y="56"/>
                      <a:pt x="82" y="56"/>
                      <a:pt x="8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6" y="55"/>
                      <a:pt x="86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7" y="57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9"/>
                      <a:pt x="87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6"/>
                      <a:pt x="89" y="66"/>
                      <a:pt x="89" y="66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6" y="67"/>
                      <a:pt x="86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4" y="66"/>
                      <a:pt x="83" y="66"/>
                      <a:pt x="83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9" y="64"/>
                      <a:pt x="79" y="64"/>
                      <a:pt x="78" y="64"/>
                    </a:cubicBezTo>
                    <a:cubicBezTo>
                      <a:pt x="78" y="63"/>
                      <a:pt x="77" y="63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5"/>
                      <a:pt x="76" y="66"/>
                      <a:pt x="75" y="67"/>
                    </a:cubicBezTo>
                    <a:cubicBezTo>
                      <a:pt x="75" y="67"/>
                      <a:pt x="75" y="67"/>
                      <a:pt x="74" y="67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8" y="64"/>
                      <a:pt x="67" y="64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5" y="63"/>
                      <a:pt x="65" y="63"/>
                      <a:pt x="64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1"/>
                      <a:pt x="60" y="61"/>
                      <a:pt x="60" y="61"/>
                    </a:cubicBezTo>
                    <a:cubicBezTo>
                      <a:pt x="59" y="61"/>
                      <a:pt x="59" y="61"/>
                      <a:pt x="58" y="61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57" y="60"/>
                      <a:pt x="57" y="60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5"/>
                      <a:pt x="55" y="54"/>
                      <a:pt x="54" y="54"/>
                    </a:cubicBezTo>
                    <a:cubicBezTo>
                      <a:pt x="54" y="53"/>
                      <a:pt x="53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49" y="51"/>
                      <a:pt x="48" y="52"/>
                      <a:pt x="48" y="53"/>
                    </a:cubicBezTo>
                    <a:cubicBezTo>
                      <a:pt x="47" y="54"/>
                      <a:pt x="47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5" y="54"/>
                      <a:pt x="44" y="54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41" y="53"/>
                      <a:pt x="40" y="53"/>
                      <a:pt x="39" y="53"/>
                    </a:cubicBezTo>
                    <a:cubicBezTo>
                      <a:pt x="39" y="53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1" y="56"/>
                    </a:cubicBezTo>
                    <a:cubicBezTo>
                      <a:pt x="31" y="56"/>
                      <a:pt x="30" y="56"/>
                      <a:pt x="30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5"/>
                      <a:pt x="28" y="55"/>
                      <a:pt x="27" y="55"/>
                    </a:cubicBezTo>
                    <a:cubicBezTo>
                      <a:pt x="27" y="55"/>
                      <a:pt x="27" y="55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5" y="56"/>
                      <a:pt x="24" y="57"/>
                    </a:cubicBezTo>
                    <a:cubicBezTo>
                      <a:pt x="24" y="57"/>
                      <a:pt x="24" y="57"/>
                      <a:pt x="24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20" y="60"/>
                      <a:pt x="20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7" y="62"/>
                      <a:pt x="17" y="64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6"/>
                      <a:pt x="16" y="67"/>
                      <a:pt x="16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70"/>
                      <a:pt x="16" y="71"/>
                      <a:pt x="15" y="71"/>
                    </a:cubicBezTo>
                    <a:cubicBezTo>
                      <a:pt x="15" y="72"/>
                      <a:pt x="14" y="72"/>
                      <a:pt x="14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1" y="71"/>
                      <a:pt x="11" y="72"/>
                      <a:pt x="11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9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7" y="75"/>
                      <a:pt x="7" y="77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6" y="79"/>
                      <a:pt x="6" y="80"/>
                      <a:pt x="6" y="80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4"/>
                      <a:pt x="5" y="85"/>
                      <a:pt x="4" y="85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8"/>
                      <a:pt x="2" y="88"/>
                    </a:cubicBezTo>
                    <a:cubicBezTo>
                      <a:pt x="2" y="89"/>
                      <a:pt x="2" y="89"/>
                      <a:pt x="1" y="90"/>
                    </a:cubicBezTo>
                    <a:cubicBezTo>
                      <a:pt x="1" y="90"/>
                      <a:pt x="1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5"/>
                      <a:pt x="0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8"/>
                      <a:pt x="2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100"/>
                      <a:pt x="3" y="100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4" y="104"/>
                      <a:pt x="4" y="105"/>
                      <a:pt x="3" y="106"/>
                    </a:cubicBezTo>
                    <a:cubicBezTo>
                      <a:pt x="3" y="106"/>
                      <a:pt x="3" y="107"/>
                      <a:pt x="2" y="107"/>
                    </a:cubicBezTo>
                    <a:cubicBezTo>
                      <a:pt x="2" y="108"/>
                      <a:pt x="1" y="108"/>
                      <a:pt x="1" y="10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2" y="113"/>
                      <a:pt x="3" y="113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4" y="114"/>
                      <a:pt x="4" y="115"/>
                      <a:pt x="5" y="116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7"/>
                      <a:pt x="5" y="117"/>
                      <a:pt x="6" y="118"/>
                    </a:cubicBezTo>
                    <a:cubicBezTo>
                      <a:pt x="6" y="118"/>
                      <a:pt x="7" y="118"/>
                      <a:pt x="7" y="118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8" y="119"/>
                      <a:pt x="9" y="120"/>
                      <a:pt x="9" y="120"/>
                    </a:cubicBezTo>
                    <a:cubicBezTo>
                      <a:pt x="11" y="121"/>
                      <a:pt x="11" y="123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6"/>
                      <a:pt x="11" y="129"/>
                      <a:pt x="13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1"/>
                      <a:pt x="14" y="131"/>
                      <a:pt x="14" y="131"/>
                    </a:cubicBezTo>
                    <a:cubicBezTo>
                      <a:pt x="15" y="131"/>
                      <a:pt x="15" y="131"/>
                      <a:pt x="15" y="131"/>
                    </a:cubicBezTo>
                    <a:cubicBezTo>
                      <a:pt x="16" y="131"/>
                      <a:pt x="16" y="131"/>
                      <a:pt x="16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18" y="131"/>
                      <a:pt x="18" y="132"/>
                      <a:pt x="20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3"/>
                      <a:pt x="21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5"/>
                      <a:pt x="23" y="136"/>
                      <a:pt x="24" y="136"/>
                    </a:cubicBezTo>
                    <a:cubicBezTo>
                      <a:pt x="25" y="136"/>
                      <a:pt x="26" y="137"/>
                      <a:pt x="26" y="13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9"/>
                      <a:pt x="28" y="139"/>
                      <a:pt x="28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1" y="138"/>
                      <a:pt x="31" y="138"/>
                      <a:pt x="32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4" y="136"/>
                      <a:pt x="34" y="136"/>
                    </a:cubicBezTo>
                    <a:cubicBezTo>
                      <a:pt x="34" y="136"/>
                      <a:pt x="35" y="137"/>
                      <a:pt x="35" y="137"/>
                    </a:cubicBezTo>
                    <a:cubicBezTo>
                      <a:pt x="35" y="137"/>
                      <a:pt x="35" y="137"/>
                      <a:pt x="35" y="137"/>
                    </a:cubicBezTo>
                    <a:cubicBezTo>
                      <a:pt x="35" y="137"/>
                      <a:pt x="36" y="138"/>
                      <a:pt x="37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9" y="138"/>
                      <a:pt x="39" y="138"/>
                      <a:pt x="39" y="139"/>
                    </a:cubicBezTo>
                    <a:cubicBezTo>
                      <a:pt x="40" y="139"/>
                      <a:pt x="41" y="139"/>
                      <a:pt x="42" y="139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4" y="139"/>
                      <a:pt x="44" y="139"/>
                      <a:pt x="44" y="139"/>
                    </a:cubicBezTo>
                    <a:cubicBezTo>
                      <a:pt x="46" y="139"/>
                      <a:pt x="46" y="139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7" y="138"/>
                      <a:pt x="47" y="138"/>
                      <a:pt x="47" y="138"/>
                    </a:cubicBezTo>
                    <a:cubicBezTo>
                      <a:pt x="47" y="137"/>
                      <a:pt x="47" y="137"/>
                      <a:pt x="47" y="137"/>
                    </a:cubicBezTo>
                    <a:cubicBezTo>
                      <a:pt x="47" y="136"/>
                      <a:pt x="47" y="136"/>
                      <a:pt x="48" y="135"/>
                    </a:cubicBezTo>
                    <a:cubicBezTo>
                      <a:pt x="48" y="134"/>
                      <a:pt x="48" y="134"/>
                      <a:pt x="49" y="134"/>
                    </a:cubicBezTo>
                    <a:cubicBezTo>
                      <a:pt x="49" y="134"/>
                      <a:pt x="49" y="133"/>
                      <a:pt x="50" y="133"/>
                    </a:cubicBezTo>
                    <a:cubicBezTo>
                      <a:pt x="50" y="133"/>
                      <a:pt x="50" y="133"/>
                      <a:pt x="50" y="133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4" y="133"/>
                      <a:pt x="54" y="133"/>
                      <a:pt x="54" y="133"/>
                    </a:cubicBezTo>
                    <a:cubicBezTo>
                      <a:pt x="55" y="133"/>
                      <a:pt x="56" y="134"/>
                      <a:pt x="57" y="135"/>
                    </a:cubicBezTo>
                    <a:cubicBezTo>
                      <a:pt x="57" y="136"/>
                      <a:pt x="57" y="136"/>
                      <a:pt x="58" y="136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38"/>
                      <a:pt x="60" y="138"/>
                      <a:pt x="60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2" y="138"/>
                      <a:pt x="62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5" y="139"/>
                      <a:pt x="65" y="139"/>
                    </a:cubicBezTo>
                    <a:cubicBezTo>
                      <a:pt x="66" y="139"/>
                      <a:pt x="66" y="139"/>
                      <a:pt x="67" y="140"/>
                    </a:cubicBezTo>
                    <a:cubicBezTo>
                      <a:pt x="67" y="140"/>
                      <a:pt x="68" y="140"/>
                      <a:pt x="68" y="141"/>
                    </a:cubicBezTo>
                    <a:cubicBezTo>
                      <a:pt x="69" y="141"/>
                      <a:pt x="70" y="143"/>
                      <a:pt x="70" y="144"/>
                    </a:cubicBezTo>
                    <a:cubicBezTo>
                      <a:pt x="70" y="145"/>
                      <a:pt x="70" y="145"/>
                      <a:pt x="69" y="146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8"/>
                      <a:pt x="68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7" y="151"/>
                      <a:pt x="67" y="151"/>
                      <a:pt x="67" y="151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68" y="154"/>
                      <a:pt x="69" y="155"/>
                      <a:pt x="70" y="155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70" y="156"/>
                      <a:pt x="71" y="156"/>
                      <a:pt x="71" y="157"/>
                    </a:cubicBezTo>
                    <a:cubicBezTo>
                      <a:pt x="71" y="157"/>
                      <a:pt x="71" y="157"/>
                      <a:pt x="72" y="158"/>
                    </a:cubicBezTo>
                    <a:cubicBezTo>
                      <a:pt x="72" y="159"/>
                      <a:pt x="72" y="159"/>
                      <a:pt x="73" y="160"/>
                    </a:cubicBezTo>
                    <a:cubicBezTo>
                      <a:pt x="73" y="161"/>
                      <a:pt x="73" y="161"/>
                      <a:pt x="73" y="161"/>
                    </a:cubicBezTo>
                    <a:cubicBezTo>
                      <a:pt x="73" y="161"/>
                      <a:pt x="73" y="162"/>
                      <a:pt x="73" y="162"/>
                    </a:cubicBezTo>
                    <a:cubicBezTo>
                      <a:pt x="73" y="163"/>
                      <a:pt x="73" y="163"/>
                      <a:pt x="74" y="164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5" y="165"/>
                      <a:pt x="75" y="165"/>
                      <a:pt x="76" y="165"/>
                    </a:cubicBezTo>
                    <a:cubicBezTo>
                      <a:pt x="76" y="165"/>
                      <a:pt x="76" y="166"/>
                      <a:pt x="76" y="166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76" y="167"/>
                      <a:pt x="76" y="167"/>
                      <a:pt x="76" y="168"/>
                    </a:cubicBezTo>
                    <a:cubicBezTo>
                      <a:pt x="76" y="169"/>
                      <a:pt x="76" y="169"/>
                      <a:pt x="76" y="169"/>
                    </a:cubicBezTo>
                    <a:cubicBezTo>
                      <a:pt x="76" y="169"/>
                      <a:pt x="76" y="169"/>
                      <a:pt x="76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3"/>
                      <a:pt x="77" y="173"/>
                      <a:pt x="77" y="173"/>
                    </a:cubicBezTo>
                    <a:cubicBezTo>
                      <a:pt x="77" y="174"/>
                      <a:pt x="77" y="174"/>
                      <a:pt x="77" y="174"/>
                    </a:cubicBezTo>
                    <a:cubicBezTo>
                      <a:pt x="77" y="174"/>
                      <a:pt x="77" y="176"/>
                      <a:pt x="77" y="176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76" y="176"/>
                      <a:pt x="76" y="176"/>
                      <a:pt x="76" y="176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7" y="181"/>
                      <a:pt x="77" y="181"/>
                      <a:pt x="77" y="181"/>
                    </a:cubicBezTo>
                    <a:cubicBezTo>
                      <a:pt x="78" y="182"/>
                      <a:pt x="78" y="182"/>
                      <a:pt x="78" y="182"/>
                    </a:cubicBezTo>
                    <a:cubicBezTo>
                      <a:pt x="77" y="182"/>
                      <a:pt x="77" y="182"/>
                      <a:pt x="77" y="183"/>
                    </a:cubicBezTo>
                    <a:cubicBezTo>
                      <a:pt x="77" y="183"/>
                      <a:pt x="77" y="183"/>
                      <a:pt x="77" y="183"/>
                    </a:cubicBezTo>
                    <a:cubicBezTo>
                      <a:pt x="77" y="183"/>
                      <a:pt x="76" y="184"/>
                      <a:pt x="76" y="184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6"/>
                      <a:pt x="74" y="186"/>
                      <a:pt x="74" y="187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1" y="193"/>
                      <a:pt x="71" y="193"/>
                      <a:pt x="71" y="193"/>
                    </a:cubicBezTo>
                    <a:cubicBezTo>
                      <a:pt x="71" y="194"/>
                      <a:pt x="71" y="194"/>
                      <a:pt x="71" y="194"/>
                    </a:cubicBezTo>
                    <a:cubicBezTo>
                      <a:pt x="71" y="195"/>
                      <a:pt x="71" y="195"/>
                      <a:pt x="71" y="195"/>
                    </a:cubicBezTo>
                    <a:cubicBezTo>
                      <a:pt x="70" y="196"/>
                      <a:pt x="70" y="196"/>
                      <a:pt x="70" y="196"/>
                    </a:cubicBezTo>
                    <a:cubicBezTo>
                      <a:pt x="70" y="197"/>
                      <a:pt x="70" y="197"/>
                      <a:pt x="70" y="197"/>
                    </a:cubicBezTo>
                    <a:cubicBezTo>
                      <a:pt x="70" y="198"/>
                      <a:pt x="70" y="198"/>
                      <a:pt x="70" y="198"/>
                    </a:cubicBezTo>
                    <a:cubicBezTo>
                      <a:pt x="69" y="198"/>
                      <a:pt x="69" y="198"/>
                      <a:pt x="69" y="198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8" y="211"/>
                      <a:pt x="68" y="211"/>
                      <a:pt x="68" y="211"/>
                    </a:cubicBezTo>
                    <a:cubicBezTo>
                      <a:pt x="69" y="211"/>
                      <a:pt x="69" y="211"/>
                      <a:pt x="69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2"/>
                      <a:pt x="70" y="212"/>
                      <a:pt x="70" y="212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0" y="213"/>
                      <a:pt x="70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5"/>
                      <a:pt x="71" y="215"/>
                      <a:pt x="71" y="215"/>
                    </a:cubicBezTo>
                    <a:cubicBezTo>
                      <a:pt x="71" y="217"/>
                      <a:pt x="71" y="217"/>
                      <a:pt x="71" y="218"/>
                    </a:cubicBezTo>
                    <a:cubicBezTo>
                      <a:pt x="71" y="218"/>
                      <a:pt x="71" y="218"/>
                      <a:pt x="71" y="218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71" y="232"/>
                      <a:pt x="71" y="232"/>
                      <a:pt x="71" y="232"/>
                    </a:cubicBezTo>
                    <a:cubicBezTo>
                      <a:pt x="72" y="232"/>
                      <a:pt x="72" y="233"/>
                      <a:pt x="72" y="234"/>
                    </a:cubicBezTo>
                    <a:cubicBezTo>
                      <a:pt x="73" y="235"/>
                      <a:pt x="73" y="236"/>
                      <a:pt x="72" y="236"/>
                    </a:cubicBezTo>
                    <a:cubicBezTo>
                      <a:pt x="72" y="237"/>
                      <a:pt x="72" y="237"/>
                      <a:pt x="71" y="238"/>
                    </a:cubicBezTo>
                    <a:cubicBezTo>
                      <a:pt x="71" y="238"/>
                      <a:pt x="70" y="238"/>
                      <a:pt x="70" y="238"/>
                    </a:cubicBezTo>
                    <a:cubicBezTo>
                      <a:pt x="69" y="239"/>
                      <a:pt x="69" y="239"/>
                      <a:pt x="69" y="239"/>
                    </a:cubicBezTo>
                    <a:cubicBezTo>
                      <a:pt x="68" y="239"/>
                      <a:pt x="68" y="239"/>
                      <a:pt x="67" y="239"/>
                    </a:cubicBezTo>
                    <a:cubicBezTo>
                      <a:pt x="67" y="240"/>
                      <a:pt x="67" y="241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ubicBezTo>
                      <a:pt x="67" y="243"/>
                      <a:pt x="67" y="244"/>
                      <a:pt x="68" y="245"/>
                    </a:cubicBezTo>
                    <a:cubicBezTo>
                      <a:pt x="68" y="245"/>
                      <a:pt x="69" y="245"/>
                      <a:pt x="69" y="245"/>
                    </a:cubicBezTo>
                    <a:cubicBezTo>
                      <a:pt x="70" y="245"/>
                      <a:pt x="70" y="245"/>
                      <a:pt x="71" y="245"/>
                    </a:cubicBezTo>
                    <a:cubicBezTo>
                      <a:pt x="71" y="244"/>
                      <a:pt x="71" y="244"/>
                      <a:pt x="71" y="244"/>
                    </a:cubicBezTo>
                    <a:cubicBezTo>
                      <a:pt x="72" y="244"/>
                      <a:pt x="74" y="244"/>
                      <a:pt x="75" y="244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8" y="244"/>
                      <a:pt x="80" y="243"/>
                      <a:pt x="81" y="242"/>
                    </a:cubicBezTo>
                    <a:cubicBezTo>
                      <a:pt x="83" y="242"/>
                      <a:pt x="83" y="242"/>
                      <a:pt x="83" y="242"/>
                    </a:cubicBezTo>
                    <a:cubicBezTo>
                      <a:pt x="83" y="242"/>
                      <a:pt x="83" y="242"/>
                      <a:pt x="83" y="242"/>
                    </a:cubicBezTo>
                    <a:cubicBezTo>
                      <a:pt x="83" y="243"/>
                      <a:pt x="83" y="243"/>
                      <a:pt x="83" y="243"/>
                    </a:cubicBezTo>
                    <a:cubicBezTo>
                      <a:pt x="84" y="243"/>
                      <a:pt x="84" y="242"/>
                      <a:pt x="85" y="242"/>
                    </a:cubicBezTo>
                    <a:cubicBezTo>
                      <a:pt x="85" y="241"/>
                      <a:pt x="85" y="241"/>
                      <a:pt x="85" y="241"/>
                    </a:cubicBezTo>
                    <a:cubicBezTo>
                      <a:pt x="85" y="240"/>
                      <a:pt x="86" y="240"/>
                      <a:pt x="87" y="240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7" y="236"/>
                      <a:pt x="88" y="234"/>
                      <a:pt x="90" y="233"/>
                    </a:cubicBezTo>
                    <a:cubicBezTo>
                      <a:pt x="90" y="233"/>
                      <a:pt x="91" y="232"/>
                      <a:pt x="93" y="232"/>
                    </a:cubicBezTo>
                    <a:cubicBezTo>
                      <a:pt x="93" y="232"/>
                      <a:pt x="93" y="232"/>
                      <a:pt x="93" y="232"/>
                    </a:cubicBezTo>
                    <a:cubicBezTo>
                      <a:pt x="94" y="232"/>
                      <a:pt x="94" y="232"/>
                      <a:pt x="95" y="232"/>
                    </a:cubicBezTo>
                    <a:cubicBezTo>
                      <a:pt x="95" y="232"/>
                      <a:pt x="95" y="232"/>
                      <a:pt x="96" y="232"/>
                    </a:cubicBezTo>
                    <a:cubicBezTo>
                      <a:pt x="96" y="232"/>
                      <a:pt x="97" y="232"/>
                      <a:pt x="97" y="232"/>
                    </a:cubicBezTo>
                    <a:cubicBezTo>
                      <a:pt x="99" y="232"/>
                      <a:pt x="99" y="231"/>
                      <a:pt x="99" y="231"/>
                    </a:cubicBezTo>
                    <a:cubicBezTo>
                      <a:pt x="99" y="230"/>
                      <a:pt x="99" y="229"/>
                      <a:pt x="99" y="229"/>
                    </a:cubicBezTo>
                    <a:cubicBezTo>
                      <a:pt x="99" y="228"/>
                      <a:pt x="99" y="228"/>
                      <a:pt x="99" y="228"/>
                    </a:cubicBezTo>
                    <a:cubicBezTo>
                      <a:pt x="99" y="226"/>
                      <a:pt x="99" y="226"/>
                      <a:pt x="99" y="226"/>
                    </a:cubicBezTo>
                    <a:cubicBezTo>
                      <a:pt x="99" y="225"/>
                      <a:pt x="99" y="225"/>
                      <a:pt x="98" y="225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7" y="224"/>
                      <a:pt x="98" y="223"/>
                      <a:pt x="98" y="223"/>
                    </a:cubicBezTo>
                    <a:cubicBezTo>
                      <a:pt x="98" y="222"/>
                      <a:pt x="98" y="222"/>
                      <a:pt x="98" y="222"/>
                    </a:cubicBezTo>
                    <a:cubicBezTo>
                      <a:pt x="99" y="222"/>
                      <a:pt x="99" y="222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100" y="221"/>
                      <a:pt x="100" y="221"/>
                      <a:pt x="100" y="221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19"/>
                      <a:pt x="100" y="219"/>
                      <a:pt x="100" y="219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01" y="219"/>
                      <a:pt x="102" y="219"/>
                      <a:pt x="102" y="219"/>
                    </a:cubicBezTo>
                    <a:cubicBezTo>
                      <a:pt x="103" y="219"/>
                      <a:pt x="104" y="218"/>
                      <a:pt x="105" y="216"/>
                    </a:cubicBezTo>
                    <a:cubicBezTo>
                      <a:pt x="105" y="215"/>
                      <a:pt x="105" y="213"/>
                      <a:pt x="105" y="212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5" y="211"/>
                      <a:pt x="105" y="210"/>
                      <a:pt x="105" y="209"/>
                    </a:cubicBezTo>
                    <a:cubicBezTo>
                      <a:pt x="105" y="209"/>
                      <a:pt x="105" y="209"/>
                      <a:pt x="105" y="209"/>
                    </a:cubicBezTo>
                    <a:cubicBezTo>
                      <a:pt x="106" y="210"/>
                      <a:pt x="106" y="210"/>
                      <a:pt x="106" y="210"/>
                    </a:cubicBezTo>
                    <a:cubicBezTo>
                      <a:pt x="106" y="208"/>
                      <a:pt x="106" y="208"/>
                      <a:pt x="106" y="208"/>
                    </a:cubicBezTo>
                    <a:cubicBezTo>
                      <a:pt x="106" y="208"/>
                      <a:pt x="106" y="207"/>
                      <a:pt x="106" y="207"/>
                    </a:cubicBezTo>
                    <a:cubicBezTo>
                      <a:pt x="107" y="206"/>
                      <a:pt x="107" y="206"/>
                      <a:pt x="108" y="206"/>
                    </a:cubicBezTo>
                    <a:cubicBezTo>
                      <a:pt x="108" y="205"/>
                      <a:pt x="108" y="205"/>
                      <a:pt x="108" y="205"/>
                    </a:cubicBezTo>
                    <a:cubicBezTo>
                      <a:pt x="109" y="205"/>
                      <a:pt x="109" y="205"/>
                      <a:pt x="110" y="204"/>
                    </a:cubicBezTo>
                    <a:cubicBezTo>
                      <a:pt x="110" y="204"/>
                      <a:pt x="110" y="203"/>
                      <a:pt x="110" y="202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1" y="199"/>
                      <a:pt x="111" y="199"/>
                      <a:pt x="112" y="198"/>
                    </a:cubicBezTo>
                    <a:cubicBezTo>
                      <a:pt x="113" y="197"/>
                      <a:pt x="114" y="196"/>
                      <a:pt x="116" y="195"/>
                    </a:cubicBezTo>
                    <a:cubicBezTo>
                      <a:pt x="116" y="194"/>
                      <a:pt x="116" y="194"/>
                      <a:pt x="117" y="194"/>
                    </a:cubicBezTo>
                    <a:cubicBezTo>
                      <a:pt x="117" y="193"/>
                      <a:pt x="118" y="193"/>
                      <a:pt x="118" y="192"/>
                    </a:cubicBezTo>
                    <a:cubicBezTo>
                      <a:pt x="118" y="191"/>
                      <a:pt x="118" y="191"/>
                      <a:pt x="118" y="190"/>
                    </a:cubicBezTo>
                    <a:cubicBezTo>
                      <a:pt x="118" y="189"/>
                      <a:pt x="118" y="189"/>
                      <a:pt x="118" y="188"/>
                    </a:cubicBezTo>
                    <a:cubicBezTo>
                      <a:pt x="117" y="187"/>
                      <a:pt x="117" y="186"/>
                      <a:pt x="118" y="185"/>
                    </a:cubicBezTo>
                    <a:cubicBezTo>
                      <a:pt x="118" y="184"/>
                      <a:pt x="118" y="182"/>
                      <a:pt x="118" y="181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19" y="180"/>
                      <a:pt x="119" y="180"/>
                      <a:pt x="119" y="180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0" y="180"/>
                      <a:pt x="120" y="180"/>
                      <a:pt x="120" y="180"/>
                    </a:cubicBezTo>
                    <a:cubicBezTo>
                      <a:pt x="120" y="179"/>
                      <a:pt x="120" y="179"/>
                      <a:pt x="120" y="179"/>
                    </a:cubicBezTo>
                    <a:cubicBezTo>
                      <a:pt x="121" y="176"/>
                      <a:pt x="121" y="173"/>
                      <a:pt x="120" y="171"/>
                    </a:cubicBezTo>
                    <a:cubicBezTo>
                      <a:pt x="120" y="169"/>
                      <a:pt x="120" y="168"/>
                      <a:pt x="120" y="166"/>
                    </a:cubicBezTo>
                    <a:cubicBezTo>
                      <a:pt x="120" y="164"/>
                      <a:pt x="120" y="162"/>
                      <a:pt x="121" y="161"/>
                    </a:cubicBezTo>
                    <a:cubicBezTo>
                      <a:pt x="121" y="160"/>
                      <a:pt x="121" y="159"/>
                      <a:pt x="122" y="159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3" y="158"/>
                      <a:pt x="123" y="158"/>
                      <a:pt x="123" y="158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3" y="156"/>
                      <a:pt x="123" y="155"/>
                      <a:pt x="123" y="155"/>
                    </a:cubicBezTo>
                    <a:cubicBezTo>
                      <a:pt x="124" y="155"/>
                      <a:pt x="124" y="155"/>
                      <a:pt x="124" y="155"/>
                    </a:cubicBezTo>
                    <a:cubicBezTo>
                      <a:pt x="125" y="155"/>
                      <a:pt x="125" y="155"/>
                      <a:pt x="125" y="155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5" y="149"/>
                      <a:pt x="124" y="149"/>
                      <a:pt x="124" y="149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3" y="148"/>
                      <a:pt x="123" y="148"/>
                      <a:pt x="123" y="147"/>
                    </a:cubicBezTo>
                    <a:cubicBezTo>
                      <a:pt x="123" y="146"/>
                      <a:pt x="123" y="146"/>
                      <a:pt x="123" y="146"/>
                    </a:cubicBezTo>
                    <a:cubicBezTo>
                      <a:pt x="123" y="145"/>
                      <a:pt x="123" y="145"/>
                      <a:pt x="123" y="145"/>
                    </a:cubicBezTo>
                    <a:cubicBezTo>
                      <a:pt x="123" y="144"/>
                      <a:pt x="123" y="143"/>
                      <a:pt x="124" y="142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25" y="142"/>
                      <a:pt x="125" y="141"/>
                    </a:cubicBezTo>
                    <a:cubicBezTo>
                      <a:pt x="125" y="140"/>
                      <a:pt x="125" y="140"/>
                      <a:pt x="125" y="140"/>
                    </a:cubicBezTo>
                    <a:cubicBezTo>
                      <a:pt x="125" y="139"/>
                      <a:pt x="125" y="139"/>
                      <a:pt x="125" y="138"/>
                    </a:cubicBezTo>
                    <a:cubicBezTo>
                      <a:pt x="125" y="138"/>
                      <a:pt x="125" y="137"/>
                      <a:pt x="125" y="137"/>
                    </a:cubicBezTo>
                    <a:cubicBezTo>
                      <a:pt x="125" y="136"/>
                      <a:pt x="125" y="136"/>
                      <a:pt x="125" y="135"/>
                    </a:cubicBezTo>
                    <a:cubicBezTo>
                      <a:pt x="125" y="135"/>
                      <a:pt x="125" y="135"/>
                      <a:pt x="125" y="135"/>
                    </a:cubicBezTo>
                    <a:cubicBezTo>
                      <a:pt x="126" y="135"/>
                      <a:pt x="126" y="135"/>
                      <a:pt x="126" y="135"/>
                    </a:cubicBezTo>
                    <a:cubicBezTo>
                      <a:pt x="126" y="128"/>
                      <a:pt x="126" y="128"/>
                      <a:pt x="126" y="128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5"/>
                      <a:pt x="126" y="124"/>
                    </a:cubicBezTo>
                    <a:cubicBezTo>
                      <a:pt x="125" y="123"/>
                      <a:pt x="124" y="122"/>
                      <a:pt x="122" y="121"/>
                    </a:cubicBezTo>
                    <a:cubicBezTo>
                      <a:pt x="122" y="121"/>
                      <a:pt x="122" y="120"/>
                      <a:pt x="122" y="120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4"/>
                      <a:pt x="120" y="114"/>
                      <a:pt x="120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2"/>
                      <a:pt x="118" y="112"/>
                    </a:cubicBezTo>
                    <a:cubicBezTo>
                      <a:pt x="118" y="111"/>
                      <a:pt x="118" y="111"/>
                      <a:pt x="118" y="111"/>
                    </a:cubicBezTo>
                    <a:cubicBezTo>
                      <a:pt x="118" y="111"/>
                      <a:pt x="118" y="111"/>
                      <a:pt x="118" y="111"/>
                    </a:cubicBezTo>
                    <a:cubicBezTo>
                      <a:pt x="118" y="110"/>
                      <a:pt x="118" y="109"/>
                      <a:pt x="117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15" y="106"/>
                      <a:pt x="115" y="106"/>
                      <a:pt x="115" y="106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2" y="102"/>
                      <a:pt x="111" y="101"/>
                      <a:pt x="112" y="98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1" y="97"/>
                      <a:pt x="111" y="97"/>
                      <a:pt x="111" y="97"/>
                    </a:cubicBezTo>
                    <a:cubicBezTo>
                      <a:pt x="110" y="97"/>
                      <a:pt x="110" y="97"/>
                      <a:pt x="110" y="97"/>
                    </a:cubicBezTo>
                    <a:cubicBezTo>
                      <a:pt x="110" y="96"/>
                      <a:pt x="110" y="95"/>
                      <a:pt x="109" y="94"/>
                    </a:cubicBezTo>
                    <a:cubicBezTo>
                      <a:pt x="109" y="94"/>
                      <a:pt x="109" y="94"/>
                      <a:pt x="109" y="94"/>
                    </a:cubicBezTo>
                    <a:cubicBezTo>
                      <a:pt x="108" y="93"/>
                      <a:pt x="108" y="93"/>
                      <a:pt x="108" y="92"/>
                    </a:cubicBezTo>
                    <a:cubicBezTo>
                      <a:pt x="107" y="92"/>
                      <a:pt x="107" y="91"/>
                      <a:pt x="106" y="91"/>
                    </a:cubicBezTo>
                    <a:cubicBezTo>
                      <a:pt x="106" y="91"/>
                      <a:pt x="106" y="91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90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4" y="87"/>
                      <a:pt x="104" y="87"/>
                      <a:pt x="103" y="86"/>
                    </a:cubicBezTo>
                    <a:cubicBezTo>
                      <a:pt x="102" y="84"/>
                      <a:pt x="101" y="83"/>
                      <a:pt x="100" y="81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8" y="78"/>
                      <a:pt x="97" y="76"/>
                      <a:pt x="95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8" y="74"/>
                      <a:pt x="98" y="75"/>
                      <a:pt x="98" y="75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9"/>
                      <a:pt x="101" y="79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3"/>
                      <a:pt x="103" y="83"/>
                      <a:pt x="103" y="83"/>
                    </a:cubicBezTo>
                    <a:cubicBezTo>
                      <a:pt x="103" y="85"/>
                      <a:pt x="104" y="85"/>
                      <a:pt x="105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85"/>
                      <a:pt x="106" y="86"/>
                      <a:pt x="107" y="86"/>
                    </a:cubicBezTo>
                    <a:cubicBezTo>
                      <a:pt x="107" y="87"/>
                      <a:pt x="107" y="87"/>
                      <a:pt x="107" y="88"/>
                    </a:cubicBezTo>
                    <a:cubicBezTo>
                      <a:pt x="107" y="88"/>
                      <a:pt x="107" y="89"/>
                      <a:pt x="108" y="89"/>
                    </a:cubicBezTo>
                    <a:cubicBezTo>
                      <a:pt x="108" y="89"/>
                      <a:pt x="108" y="89"/>
                      <a:pt x="108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2"/>
                      <a:pt x="110" y="92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2" y="97"/>
                      <a:pt x="112" y="97"/>
                      <a:pt x="112" y="98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3" y="99"/>
                      <a:pt x="114" y="99"/>
                      <a:pt x="114" y="99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14" y="101"/>
                      <a:pt x="114" y="102"/>
                      <a:pt x="115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3"/>
                      <a:pt x="116" y="103"/>
                      <a:pt x="116" y="103"/>
                    </a:cubicBezTo>
                    <a:cubicBezTo>
                      <a:pt x="116" y="105"/>
                      <a:pt x="116" y="105"/>
                      <a:pt x="116" y="105"/>
                    </a:cubicBezTo>
                    <a:cubicBezTo>
                      <a:pt x="116" y="106"/>
                      <a:pt x="116" y="106"/>
                      <a:pt x="117" y="106"/>
                    </a:cubicBezTo>
                    <a:cubicBezTo>
                      <a:pt x="117" y="106"/>
                      <a:pt x="117" y="106"/>
                      <a:pt x="117" y="106"/>
                    </a:cubicBezTo>
                    <a:cubicBezTo>
                      <a:pt x="117" y="107"/>
                      <a:pt x="117" y="108"/>
                      <a:pt x="118" y="108"/>
                    </a:cubicBezTo>
                    <a:cubicBezTo>
                      <a:pt x="118" y="109"/>
                      <a:pt x="119" y="110"/>
                      <a:pt x="120" y="110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2" y="109"/>
                      <a:pt x="122" y="109"/>
                      <a:pt x="122" y="109"/>
                    </a:cubicBezTo>
                    <a:cubicBezTo>
                      <a:pt x="121" y="106"/>
                      <a:pt x="120" y="102"/>
                      <a:pt x="119" y="97"/>
                    </a:cubicBezTo>
                    <a:cubicBezTo>
                      <a:pt x="118" y="95"/>
                      <a:pt x="118" y="93"/>
                      <a:pt x="118" y="91"/>
                    </a:cubicBezTo>
                    <a:cubicBezTo>
                      <a:pt x="118" y="90"/>
                      <a:pt x="118" y="90"/>
                      <a:pt x="118" y="89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9" y="86"/>
                    </a:cubicBezTo>
                    <a:cubicBezTo>
                      <a:pt x="119" y="86"/>
                      <a:pt x="119" y="86"/>
                      <a:pt x="119" y="86"/>
                    </a:cubicBezTo>
                    <a:cubicBezTo>
                      <a:pt x="119" y="86"/>
                      <a:pt x="119" y="85"/>
                      <a:pt x="119" y="85"/>
                    </a:cubicBezTo>
                    <a:cubicBezTo>
                      <a:pt x="119" y="85"/>
                      <a:pt x="118" y="84"/>
                      <a:pt x="118" y="84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7" y="84"/>
                      <a:pt x="118" y="84"/>
                      <a:pt x="118" y="83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115" y="77"/>
                      <a:pt x="115" y="77"/>
                      <a:pt x="115" y="77"/>
                    </a:cubicBezTo>
                    <a:cubicBezTo>
                      <a:pt x="115" y="77"/>
                      <a:pt x="115" y="77"/>
                      <a:pt x="115" y="77"/>
                    </a:cubicBezTo>
                    <a:cubicBezTo>
                      <a:pt x="115" y="76"/>
                      <a:pt x="115" y="76"/>
                      <a:pt x="115" y="76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3"/>
                      <a:pt x="113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1"/>
                    </a:cubicBezTo>
                    <a:cubicBezTo>
                      <a:pt x="111" y="71"/>
                      <a:pt x="111" y="70"/>
                      <a:pt x="111" y="70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7" y="65"/>
                      <a:pt x="107" y="64"/>
                      <a:pt x="107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2"/>
                      <a:pt x="106" y="61"/>
                      <a:pt x="105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60"/>
                      <a:pt x="105" y="60"/>
                      <a:pt x="105" y="60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7"/>
                      <a:pt x="102" y="57"/>
                      <a:pt x="102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1" y="56"/>
                      <a:pt x="101" y="56"/>
                      <a:pt x="101" y="56"/>
                    </a:cubicBezTo>
                    <a:cubicBezTo>
                      <a:pt x="100" y="56"/>
                      <a:pt x="100" y="55"/>
                      <a:pt x="100" y="55"/>
                    </a:cubicBezTo>
                    <a:cubicBezTo>
                      <a:pt x="100" y="54"/>
                      <a:pt x="100" y="54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1"/>
                      <a:pt x="98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50"/>
                      <a:pt x="96" y="50"/>
                      <a:pt x="95" y="49"/>
                    </a:cubicBezTo>
                    <a:cubicBezTo>
                      <a:pt x="95" y="49"/>
                      <a:pt x="95" y="48"/>
                      <a:pt x="95" y="48"/>
                    </a:cubicBezTo>
                    <a:cubicBezTo>
                      <a:pt x="95" y="47"/>
                      <a:pt x="94" y="47"/>
                      <a:pt x="94" y="46"/>
                    </a:cubicBezTo>
                    <a:cubicBezTo>
                      <a:pt x="94" y="45"/>
                      <a:pt x="93" y="45"/>
                      <a:pt x="92" y="44"/>
                    </a:cubicBezTo>
                    <a:cubicBezTo>
                      <a:pt x="91" y="44"/>
                      <a:pt x="91" y="43"/>
                      <a:pt x="91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42"/>
                      <a:pt x="90" y="42"/>
                      <a:pt x="90" y="41"/>
                    </a:cubicBezTo>
                    <a:cubicBezTo>
                      <a:pt x="89" y="41"/>
                      <a:pt x="89" y="41"/>
                      <a:pt x="88" y="40"/>
                    </a:cubicBezTo>
                    <a:cubicBezTo>
                      <a:pt x="87" y="39"/>
                      <a:pt x="86" y="38"/>
                      <a:pt x="85" y="38"/>
                    </a:cubicBezTo>
                    <a:cubicBezTo>
                      <a:pt x="83" y="36"/>
                      <a:pt x="82" y="34"/>
                      <a:pt x="80" y="32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78" y="31"/>
                      <a:pt x="77" y="30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6"/>
                      <a:pt x="73" y="26"/>
                    </a:cubicBezTo>
                    <a:cubicBezTo>
                      <a:pt x="73" y="26"/>
                      <a:pt x="73" y="26"/>
                      <a:pt x="72" y="25"/>
                    </a:cubicBezTo>
                    <a:cubicBezTo>
                      <a:pt x="72" y="25"/>
                      <a:pt x="71" y="25"/>
                      <a:pt x="71" y="25"/>
                    </a:cubicBezTo>
                    <a:cubicBezTo>
                      <a:pt x="70" y="24"/>
                      <a:pt x="69" y="23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5" y="21"/>
                    </a:cubicBezTo>
                    <a:cubicBezTo>
                      <a:pt x="65" y="20"/>
                      <a:pt x="64" y="19"/>
                      <a:pt x="64" y="19"/>
                    </a:cubicBezTo>
                    <a:cubicBezTo>
                      <a:pt x="63" y="18"/>
                      <a:pt x="63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1" y="17"/>
                      <a:pt x="61" y="17"/>
                      <a:pt x="60" y="17"/>
                    </a:cubicBezTo>
                    <a:cubicBezTo>
                      <a:pt x="60" y="16"/>
                      <a:pt x="59" y="16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8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4"/>
                      <a:pt x="56" y="13"/>
                      <a:pt x="56" y="13"/>
                    </a:cubicBezTo>
                    <a:cubicBezTo>
                      <a:pt x="54" y="11"/>
                      <a:pt x="52" y="10"/>
                      <a:pt x="49" y="8"/>
                    </a:cubicBezTo>
                    <a:cubicBezTo>
                      <a:pt x="47" y="7"/>
                      <a:pt x="44" y="6"/>
                      <a:pt x="42" y="4"/>
                    </a:cubicBezTo>
                    <a:cubicBezTo>
                      <a:pt x="40" y="3"/>
                      <a:pt x="38" y="2"/>
                      <a:pt x="36" y="1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2"/>
              <p:cNvSpPr>
                <a:spLocks noEditPoints="1"/>
              </p:cNvSpPr>
              <p:nvPr/>
            </p:nvSpPr>
            <p:spPr bwMode="auto">
              <a:xfrm>
                <a:off x="3477" y="1838"/>
                <a:ext cx="322" cy="675"/>
              </a:xfrm>
              <a:custGeom>
                <a:avLst/>
                <a:gdLst>
                  <a:gd name="T0" fmla="*/ 3 w 135"/>
                  <a:gd name="T1" fmla="*/ 78 h 283"/>
                  <a:gd name="T2" fmla="*/ 0 w 135"/>
                  <a:gd name="T3" fmla="*/ 85 h 283"/>
                  <a:gd name="T4" fmla="*/ 9 w 135"/>
                  <a:gd name="T5" fmla="*/ 113 h 283"/>
                  <a:gd name="T6" fmla="*/ 14 w 135"/>
                  <a:gd name="T7" fmla="*/ 116 h 283"/>
                  <a:gd name="T8" fmla="*/ 18 w 135"/>
                  <a:gd name="T9" fmla="*/ 128 h 283"/>
                  <a:gd name="T10" fmla="*/ 25 w 135"/>
                  <a:gd name="T11" fmla="*/ 137 h 283"/>
                  <a:gd name="T12" fmla="*/ 22 w 135"/>
                  <a:gd name="T13" fmla="*/ 150 h 283"/>
                  <a:gd name="T14" fmla="*/ 20 w 135"/>
                  <a:gd name="T15" fmla="*/ 166 h 283"/>
                  <a:gd name="T16" fmla="*/ 29 w 135"/>
                  <a:gd name="T17" fmla="*/ 180 h 283"/>
                  <a:gd name="T18" fmla="*/ 32 w 135"/>
                  <a:gd name="T19" fmla="*/ 192 h 283"/>
                  <a:gd name="T20" fmla="*/ 42 w 135"/>
                  <a:gd name="T21" fmla="*/ 204 h 283"/>
                  <a:gd name="T22" fmla="*/ 48 w 135"/>
                  <a:gd name="T23" fmla="*/ 208 h 283"/>
                  <a:gd name="T24" fmla="*/ 51 w 135"/>
                  <a:gd name="T25" fmla="*/ 218 h 283"/>
                  <a:gd name="T26" fmla="*/ 54 w 135"/>
                  <a:gd name="T27" fmla="*/ 238 h 283"/>
                  <a:gd name="T28" fmla="*/ 57 w 135"/>
                  <a:gd name="T29" fmla="*/ 253 h 283"/>
                  <a:gd name="T30" fmla="*/ 66 w 135"/>
                  <a:gd name="T31" fmla="*/ 265 h 283"/>
                  <a:gd name="T32" fmla="*/ 74 w 135"/>
                  <a:gd name="T33" fmla="*/ 278 h 283"/>
                  <a:gd name="T34" fmla="*/ 80 w 135"/>
                  <a:gd name="T35" fmla="*/ 283 h 283"/>
                  <a:gd name="T36" fmla="*/ 84 w 135"/>
                  <a:gd name="T37" fmla="*/ 275 h 283"/>
                  <a:gd name="T38" fmla="*/ 79 w 135"/>
                  <a:gd name="T39" fmla="*/ 262 h 283"/>
                  <a:gd name="T40" fmla="*/ 85 w 135"/>
                  <a:gd name="T41" fmla="*/ 255 h 283"/>
                  <a:gd name="T42" fmla="*/ 90 w 135"/>
                  <a:gd name="T43" fmla="*/ 244 h 283"/>
                  <a:gd name="T44" fmla="*/ 98 w 135"/>
                  <a:gd name="T45" fmla="*/ 224 h 283"/>
                  <a:gd name="T46" fmla="*/ 111 w 135"/>
                  <a:gd name="T47" fmla="*/ 217 h 283"/>
                  <a:gd name="T48" fmla="*/ 119 w 135"/>
                  <a:gd name="T49" fmla="*/ 210 h 283"/>
                  <a:gd name="T50" fmla="*/ 124 w 135"/>
                  <a:gd name="T51" fmla="*/ 188 h 283"/>
                  <a:gd name="T52" fmla="*/ 134 w 135"/>
                  <a:gd name="T53" fmla="*/ 178 h 283"/>
                  <a:gd name="T54" fmla="*/ 133 w 135"/>
                  <a:gd name="T55" fmla="*/ 166 h 283"/>
                  <a:gd name="T56" fmla="*/ 120 w 135"/>
                  <a:gd name="T57" fmla="*/ 159 h 283"/>
                  <a:gd name="T58" fmla="*/ 104 w 135"/>
                  <a:gd name="T59" fmla="*/ 156 h 283"/>
                  <a:gd name="T60" fmla="*/ 91 w 135"/>
                  <a:gd name="T61" fmla="*/ 153 h 283"/>
                  <a:gd name="T62" fmla="*/ 95 w 135"/>
                  <a:gd name="T63" fmla="*/ 146 h 283"/>
                  <a:gd name="T64" fmla="*/ 85 w 135"/>
                  <a:gd name="T65" fmla="*/ 136 h 283"/>
                  <a:gd name="T66" fmla="*/ 70 w 135"/>
                  <a:gd name="T67" fmla="*/ 129 h 283"/>
                  <a:gd name="T68" fmla="*/ 60 w 135"/>
                  <a:gd name="T69" fmla="*/ 123 h 283"/>
                  <a:gd name="T70" fmla="*/ 44 w 135"/>
                  <a:gd name="T71" fmla="*/ 117 h 283"/>
                  <a:gd name="T72" fmla="*/ 32 w 135"/>
                  <a:gd name="T73" fmla="*/ 120 h 283"/>
                  <a:gd name="T74" fmla="*/ 29 w 135"/>
                  <a:gd name="T75" fmla="*/ 125 h 283"/>
                  <a:gd name="T76" fmla="*/ 20 w 135"/>
                  <a:gd name="T77" fmla="*/ 120 h 283"/>
                  <a:gd name="T78" fmla="*/ 19 w 135"/>
                  <a:gd name="T79" fmla="*/ 106 h 283"/>
                  <a:gd name="T80" fmla="*/ 18 w 135"/>
                  <a:gd name="T81" fmla="*/ 99 h 283"/>
                  <a:gd name="T82" fmla="*/ 14 w 135"/>
                  <a:gd name="T83" fmla="*/ 94 h 283"/>
                  <a:gd name="T84" fmla="*/ 7 w 135"/>
                  <a:gd name="T85" fmla="*/ 96 h 283"/>
                  <a:gd name="T86" fmla="*/ 10 w 135"/>
                  <a:gd name="T87" fmla="*/ 89 h 283"/>
                  <a:gd name="T88" fmla="*/ 15 w 135"/>
                  <a:gd name="T89" fmla="*/ 79 h 283"/>
                  <a:gd name="T90" fmla="*/ 27 w 135"/>
                  <a:gd name="T91" fmla="*/ 71 h 283"/>
                  <a:gd name="T92" fmla="*/ 32 w 135"/>
                  <a:gd name="T93" fmla="*/ 82 h 283"/>
                  <a:gd name="T94" fmla="*/ 39 w 135"/>
                  <a:gd name="T95" fmla="*/ 69 h 283"/>
                  <a:gd name="T96" fmla="*/ 43 w 135"/>
                  <a:gd name="T97" fmla="*/ 63 h 283"/>
                  <a:gd name="T98" fmla="*/ 56 w 135"/>
                  <a:gd name="T99" fmla="*/ 55 h 283"/>
                  <a:gd name="T100" fmla="*/ 68 w 135"/>
                  <a:gd name="T101" fmla="*/ 45 h 283"/>
                  <a:gd name="T102" fmla="*/ 74 w 135"/>
                  <a:gd name="T103" fmla="*/ 37 h 283"/>
                  <a:gd name="T104" fmla="*/ 83 w 135"/>
                  <a:gd name="T105" fmla="*/ 31 h 283"/>
                  <a:gd name="T106" fmla="*/ 80 w 135"/>
                  <a:gd name="T107" fmla="*/ 29 h 283"/>
                  <a:gd name="T108" fmla="*/ 96 w 135"/>
                  <a:gd name="T109" fmla="*/ 24 h 283"/>
                  <a:gd name="T110" fmla="*/ 102 w 135"/>
                  <a:gd name="T111" fmla="*/ 11 h 283"/>
                  <a:gd name="T112" fmla="*/ 96 w 135"/>
                  <a:gd name="T113" fmla="*/ 8 h 283"/>
                  <a:gd name="T114" fmla="*/ 80 w 135"/>
                  <a:gd name="T115" fmla="*/ 18 h 283"/>
                  <a:gd name="T116" fmla="*/ 72 w 135"/>
                  <a:gd name="T117" fmla="*/ 18 h 283"/>
                  <a:gd name="T118" fmla="*/ 76 w 135"/>
                  <a:gd name="T119" fmla="*/ 9 h 283"/>
                  <a:gd name="T120" fmla="*/ 86 w 135"/>
                  <a:gd name="T121" fmla="*/ 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5" h="283">
                    <a:moveTo>
                      <a:pt x="71" y="39"/>
                    </a:move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moveTo>
                      <a:pt x="96" y="12"/>
                    </a:moveTo>
                    <a:cubicBezTo>
                      <a:pt x="96" y="12"/>
                      <a:pt x="96" y="12"/>
                      <a:pt x="96" y="12"/>
                    </a:cubicBezTo>
                    <a:moveTo>
                      <a:pt x="8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2" y="0"/>
                      <a:pt x="81" y="0"/>
                    </a:cubicBezTo>
                    <a:cubicBezTo>
                      <a:pt x="72" y="5"/>
                      <a:pt x="63" y="10"/>
                      <a:pt x="56" y="16"/>
                    </a:cubicBezTo>
                    <a:cubicBezTo>
                      <a:pt x="39" y="28"/>
                      <a:pt x="25" y="41"/>
                      <a:pt x="14" y="57"/>
                    </a:cubicBezTo>
                    <a:cubicBezTo>
                      <a:pt x="9" y="63"/>
                      <a:pt x="5" y="69"/>
                      <a:pt x="1" y="7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3" y="79"/>
                      <a:pt x="3" y="79"/>
                      <a:pt x="3" y="80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3"/>
                      <a:pt x="2" y="83"/>
                      <a:pt x="2" y="83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5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5"/>
                      <a:pt x="0" y="106"/>
                      <a:pt x="1" y="106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3" y="108"/>
                      <a:pt x="4" y="108"/>
                      <a:pt x="4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5" y="109"/>
                      <a:pt x="5" y="109"/>
                      <a:pt x="5" y="109"/>
                    </a:cubicBezTo>
                    <a:cubicBezTo>
                      <a:pt x="5" y="110"/>
                      <a:pt x="6" y="110"/>
                      <a:pt x="6" y="111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7" y="111"/>
                      <a:pt x="8" y="112"/>
                      <a:pt x="8" y="113"/>
                    </a:cubicBezTo>
                    <a:cubicBezTo>
                      <a:pt x="9" y="113"/>
                      <a:pt x="9" y="113"/>
                      <a:pt x="9" y="113"/>
                    </a:cubicBezTo>
                    <a:cubicBezTo>
                      <a:pt x="9" y="113"/>
                      <a:pt x="9" y="113"/>
                      <a:pt x="9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1" y="113"/>
                      <a:pt x="11" y="114"/>
                      <a:pt x="11" y="114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3" y="115"/>
                      <a:pt x="13" y="115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3" y="116"/>
                      <a:pt x="13" y="116"/>
                      <a:pt x="13" y="116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7"/>
                      <a:pt x="14" y="117"/>
                      <a:pt x="14" y="117"/>
                    </a:cubicBezTo>
                    <a:cubicBezTo>
                      <a:pt x="14" y="117"/>
                      <a:pt x="14" y="118"/>
                      <a:pt x="15" y="119"/>
                    </a:cubicBezTo>
                    <a:cubicBezTo>
                      <a:pt x="15" y="119"/>
                      <a:pt x="15" y="119"/>
                      <a:pt x="15" y="119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7" y="122"/>
                      <a:pt x="17" y="123"/>
                      <a:pt x="17" y="124"/>
                    </a:cubicBezTo>
                    <a:cubicBezTo>
                      <a:pt x="17" y="124"/>
                      <a:pt x="17" y="124"/>
                      <a:pt x="17" y="125"/>
                    </a:cubicBezTo>
                    <a:cubicBezTo>
                      <a:pt x="17" y="125"/>
                      <a:pt x="17" y="125"/>
                      <a:pt x="17" y="125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7"/>
                      <a:pt x="17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2"/>
                      <a:pt x="25" y="132"/>
                      <a:pt x="25" y="132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26" y="133"/>
                      <a:pt x="26" y="134"/>
                      <a:pt x="26" y="135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27" y="136"/>
                      <a:pt x="27" y="136"/>
                      <a:pt x="27" y="136"/>
                    </a:cubicBezTo>
                    <a:cubicBezTo>
                      <a:pt x="27" y="136"/>
                      <a:pt x="27" y="137"/>
                      <a:pt x="27" y="138"/>
                    </a:cubicBezTo>
                    <a:cubicBezTo>
                      <a:pt x="27" y="139"/>
                      <a:pt x="27" y="140"/>
                      <a:pt x="27" y="140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4" y="146"/>
                      <a:pt x="24" y="146"/>
                      <a:pt x="24" y="146"/>
                    </a:cubicBezTo>
                    <a:cubicBezTo>
                      <a:pt x="24" y="147"/>
                      <a:pt x="24" y="147"/>
                      <a:pt x="24" y="147"/>
                    </a:cubicBezTo>
                    <a:cubicBezTo>
                      <a:pt x="24" y="147"/>
                      <a:pt x="24" y="147"/>
                      <a:pt x="24" y="148"/>
                    </a:cubicBezTo>
                    <a:cubicBezTo>
                      <a:pt x="23" y="148"/>
                      <a:pt x="23" y="149"/>
                      <a:pt x="23" y="14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153"/>
                      <a:pt x="21" y="153"/>
                      <a:pt x="21" y="153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1" y="155"/>
                      <a:pt x="21" y="156"/>
                      <a:pt x="22" y="156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1" y="158"/>
                      <a:pt x="21" y="158"/>
                      <a:pt x="21" y="159"/>
                    </a:cubicBezTo>
                    <a:cubicBezTo>
                      <a:pt x="21" y="159"/>
                      <a:pt x="21" y="159"/>
                      <a:pt x="21" y="159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20" y="160"/>
                      <a:pt x="20" y="160"/>
                      <a:pt x="20" y="160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6"/>
                      <a:pt x="20" y="168"/>
                      <a:pt x="21" y="168"/>
                    </a:cubicBezTo>
                    <a:cubicBezTo>
                      <a:pt x="21" y="168"/>
                      <a:pt x="21" y="168"/>
                      <a:pt x="22" y="169"/>
                    </a:cubicBezTo>
                    <a:cubicBezTo>
                      <a:pt x="23" y="169"/>
                      <a:pt x="24" y="171"/>
                      <a:pt x="24" y="172"/>
                    </a:cubicBezTo>
                    <a:cubicBezTo>
                      <a:pt x="24" y="172"/>
                      <a:pt x="25" y="173"/>
                      <a:pt x="25" y="173"/>
                    </a:cubicBezTo>
                    <a:cubicBezTo>
                      <a:pt x="25" y="174"/>
                      <a:pt x="25" y="174"/>
                      <a:pt x="26" y="175"/>
                    </a:cubicBezTo>
                    <a:cubicBezTo>
                      <a:pt x="26" y="175"/>
                      <a:pt x="26" y="176"/>
                      <a:pt x="27" y="176"/>
                    </a:cubicBezTo>
                    <a:cubicBezTo>
                      <a:pt x="27" y="177"/>
                      <a:pt x="27" y="177"/>
                      <a:pt x="27" y="177"/>
                    </a:cubicBezTo>
                    <a:cubicBezTo>
                      <a:pt x="27" y="178"/>
                      <a:pt x="27" y="178"/>
                      <a:pt x="28" y="178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80"/>
                      <a:pt x="28" y="180"/>
                      <a:pt x="29" y="180"/>
                    </a:cubicBezTo>
                    <a:cubicBezTo>
                      <a:pt x="29" y="181"/>
                      <a:pt x="29" y="181"/>
                      <a:pt x="29" y="181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30" y="182"/>
                      <a:pt x="30" y="182"/>
                      <a:pt x="30" y="182"/>
                    </a:cubicBezTo>
                    <a:cubicBezTo>
                      <a:pt x="30" y="183"/>
                      <a:pt x="30" y="183"/>
                      <a:pt x="30" y="183"/>
                    </a:cubicBezTo>
                    <a:cubicBezTo>
                      <a:pt x="30" y="184"/>
                      <a:pt x="30" y="184"/>
                      <a:pt x="30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2" y="184"/>
                      <a:pt x="31" y="186"/>
                      <a:pt x="31" y="187"/>
                    </a:cubicBezTo>
                    <a:cubicBezTo>
                      <a:pt x="31" y="188"/>
                      <a:pt x="31" y="189"/>
                      <a:pt x="31" y="189"/>
                    </a:cubicBezTo>
                    <a:cubicBezTo>
                      <a:pt x="31" y="190"/>
                      <a:pt x="31" y="190"/>
                      <a:pt x="31" y="190"/>
                    </a:cubicBezTo>
                    <a:cubicBezTo>
                      <a:pt x="31" y="190"/>
                      <a:pt x="31" y="190"/>
                      <a:pt x="31" y="190"/>
                    </a:cubicBezTo>
                    <a:cubicBezTo>
                      <a:pt x="31" y="192"/>
                      <a:pt x="31" y="192"/>
                      <a:pt x="31" y="192"/>
                    </a:cubicBezTo>
                    <a:cubicBezTo>
                      <a:pt x="32" y="192"/>
                      <a:pt x="32" y="192"/>
                      <a:pt x="32" y="192"/>
                    </a:cubicBezTo>
                    <a:cubicBezTo>
                      <a:pt x="33" y="192"/>
                      <a:pt x="33" y="192"/>
                      <a:pt x="33" y="192"/>
                    </a:cubicBezTo>
                    <a:cubicBezTo>
                      <a:pt x="33" y="193"/>
                      <a:pt x="33" y="193"/>
                      <a:pt x="34" y="194"/>
                    </a:cubicBezTo>
                    <a:cubicBezTo>
                      <a:pt x="34" y="194"/>
                      <a:pt x="34" y="195"/>
                      <a:pt x="34" y="195"/>
                    </a:cubicBezTo>
                    <a:cubicBezTo>
                      <a:pt x="34" y="195"/>
                      <a:pt x="34" y="195"/>
                      <a:pt x="34" y="195"/>
                    </a:cubicBezTo>
                    <a:cubicBezTo>
                      <a:pt x="34" y="196"/>
                      <a:pt x="34" y="196"/>
                      <a:pt x="35" y="197"/>
                    </a:cubicBezTo>
                    <a:cubicBezTo>
                      <a:pt x="35" y="197"/>
                      <a:pt x="35" y="197"/>
                      <a:pt x="35" y="197"/>
                    </a:cubicBezTo>
                    <a:cubicBezTo>
                      <a:pt x="36" y="197"/>
                      <a:pt x="36" y="198"/>
                      <a:pt x="36" y="19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41" y="199"/>
                      <a:pt x="41" y="199"/>
                      <a:pt x="41" y="199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2"/>
                      <a:pt x="41" y="202"/>
                      <a:pt x="41" y="202"/>
                    </a:cubicBezTo>
                    <a:cubicBezTo>
                      <a:pt x="41" y="203"/>
                      <a:pt x="42" y="204"/>
                      <a:pt x="42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5" y="204"/>
                      <a:pt x="45" y="204"/>
                      <a:pt x="46" y="204"/>
                    </a:cubicBezTo>
                    <a:cubicBezTo>
                      <a:pt x="46" y="205"/>
                      <a:pt x="46" y="205"/>
                      <a:pt x="47" y="205"/>
                    </a:cubicBezTo>
                    <a:cubicBezTo>
                      <a:pt x="47" y="205"/>
                      <a:pt x="47" y="205"/>
                      <a:pt x="47" y="205"/>
                    </a:cubicBezTo>
                    <a:cubicBezTo>
                      <a:pt x="47" y="205"/>
                      <a:pt x="47" y="205"/>
                      <a:pt x="47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49" y="207"/>
                      <a:pt x="49" y="207"/>
                      <a:pt x="48" y="208"/>
                    </a:cubicBezTo>
                    <a:cubicBezTo>
                      <a:pt x="48" y="209"/>
                      <a:pt x="48" y="210"/>
                      <a:pt x="48" y="210"/>
                    </a:cubicBezTo>
                    <a:cubicBezTo>
                      <a:pt x="48" y="211"/>
                      <a:pt x="48" y="211"/>
                      <a:pt x="48" y="212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8" y="212"/>
                      <a:pt x="48" y="214"/>
                      <a:pt x="49" y="214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6"/>
                      <a:pt x="50" y="216"/>
                    </a:cubicBezTo>
                    <a:cubicBezTo>
                      <a:pt x="50" y="216"/>
                      <a:pt x="50" y="217"/>
                      <a:pt x="51" y="217"/>
                    </a:cubicBezTo>
                    <a:cubicBezTo>
                      <a:pt x="51" y="217"/>
                      <a:pt x="51" y="217"/>
                      <a:pt x="51" y="217"/>
                    </a:cubicBezTo>
                    <a:cubicBezTo>
                      <a:pt x="51" y="217"/>
                      <a:pt x="51" y="217"/>
                      <a:pt x="51" y="217"/>
                    </a:cubicBezTo>
                    <a:cubicBezTo>
                      <a:pt x="51" y="217"/>
                      <a:pt x="51" y="217"/>
                      <a:pt x="51" y="218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3" y="220"/>
                      <a:pt x="53" y="220"/>
                      <a:pt x="53" y="220"/>
                    </a:cubicBezTo>
                    <a:cubicBezTo>
                      <a:pt x="53" y="220"/>
                      <a:pt x="53" y="221"/>
                      <a:pt x="53" y="221"/>
                    </a:cubicBezTo>
                    <a:cubicBezTo>
                      <a:pt x="53" y="222"/>
                      <a:pt x="53" y="222"/>
                      <a:pt x="53" y="223"/>
                    </a:cubicBezTo>
                    <a:cubicBezTo>
                      <a:pt x="53" y="223"/>
                      <a:pt x="53" y="224"/>
                      <a:pt x="53" y="225"/>
                    </a:cubicBezTo>
                    <a:cubicBezTo>
                      <a:pt x="53" y="236"/>
                      <a:pt x="53" y="236"/>
                      <a:pt x="53" y="236"/>
                    </a:cubicBezTo>
                    <a:cubicBezTo>
                      <a:pt x="53" y="237"/>
                      <a:pt x="53" y="237"/>
                      <a:pt x="53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8"/>
                      <a:pt x="54" y="238"/>
                      <a:pt x="54" y="238"/>
                    </a:cubicBezTo>
                    <a:cubicBezTo>
                      <a:pt x="54" y="239"/>
                      <a:pt x="54" y="239"/>
                      <a:pt x="55" y="240"/>
                    </a:cubicBezTo>
                    <a:cubicBezTo>
                      <a:pt x="55" y="240"/>
                      <a:pt x="55" y="240"/>
                      <a:pt x="55" y="240"/>
                    </a:cubicBezTo>
                    <a:cubicBezTo>
                      <a:pt x="56" y="240"/>
                      <a:pt x="56" y="241"/>
                      <a:pt x="56" y="241"/>
                    </a:cubicBezTo>
                    <a:cubicBezTo>
                      <a:pt x="56" y="242"/>
                      <a:pt x="56" y="243"/>
                      <a:pt x="56" y="244"/>
                    </a:cubicBezTo>
                    <a:cubicBezTo>
                      <a:pt x="56" y="245"/>
                      <a:pt x="56" y="245"/>
                      <a:pt x="56" y="246"/>
                    </a:cubicBezTo>
                    <a:cubicBezTo>
                      <a:pt x="56" y="247"/>
                      <a:pt x="56" y="247"/>
                      <a:pt x="56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9"/>
                    </a:cubicBezTo>
                    <a:cubicBezTo>
                      <a:pt x="57" y="249"/>
                      <a:pt x="57" y="249"/>
                      <a:pt x="57" y="250"/>
                    </a:cubicBezTo>
                    <a:cubicBezTo>
                      <a:pt x="57" y="250"/>
                      <a:pt x="57" y="251"/>
                      <a:pt x="57" y="251"/>
                    </a:cubicBezTo>
                    <a:cubicBezTo>
                      <a:pt x="57" y="251"/>
                      <a:pt x="57" y="252"/>
                      <a:pt x="57" y="252"/>
                    </a:cubicBezTo>
                    <a:cubicBezTo>
                      <a:pt x="57" y="253"/>
                      <a:pt x="57" y="253"/>
                      <a:pt x="57" y="253"/>
                    </a:cubicBezTo>
                    <a:cubicBezTo>
                      <a:pt x="57" y="255"/>
                      <a:pt x="58" y="257"/>
                      <a:pt x="59" y="258"/>
                    </a:cubicBezTo>
                    <a:cubicBezTo>
                      <a:pt x="59" y="258"/>
                      <a:pt x="59" y="258"/>
                      <a:pt x="59" y="258"/>
                    </a:cubicBezTo>
                    <a:cubicBezTo>
                      <a:pt x="61" y="259"/>
                      <a:pt x="61" y="259"/>
                      <a:pt x="61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2" y="261"/>
                      <a:pt x="62" y="261"/>
                      <a:pt x="62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2"/>
                      <a:pt x="63" y="262"/>
                      <a:pt x="63" y="262"/>
                    </a:cubicBezTo>
                    <a:cubicBezTo>
                      <a:pt x="63" y="262"/>
                      <a:pt x="63" y="262"/>
                      <a:pt x="63" y="262"/>
                    </a:cubicBezTo>
                    <a:cubicBezTo>
                      <a:pt x="63" y="263"/>
                      <a:pt x="63" y="263"/>
                      <a:pt x="64" y="263"/>
                    </a:cubicBezTo>
                    <a:cubicBezTo>
                      <a:pt x="64" y="264"/>
                      <a:pt x="64" y="264"/>
                      <a:pt x="64" y="264"/>
                    </a:cubicBezTo>
                    <a:cubicBezTo>
                      <a:pt x="64" y="265"/>
                      <a:pt x="65" y="265"/>
                      <a:pt x="65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6" y="267"/>
                      <a:pt x="66" y="268"/>
                      <a:pt x="67" y="269"/>
                    </a:cubicBezTo>
                    <a:cubicBezTo>
                      <a:pt x="67" y="269"/>
                      <a:pt x="68" y="269"/>
                      <a:pt x="68" y="270"/>
                    </a:cubicBezTo>
                    <a:cubicBezTo>
                      <a:pt x="69" y="270"/>
                      <a:pt x="70" y="271"/>
                      <a:pt x="70" y="272"/>
                    </a:cubicBezTo>
                    <a:cubicBezTo>
                      <a:pt x="70" y="273"/>
                      <a:pt x="70" y="273"/>
                      <a:pt x="70" y="273"/>
                    </a:cubicBezTo>
                    <a:cubicBezTo>
                      <a:pt x="70" y="273"/>
                      <a:pt x="70" y="273"/>
                      <a:pt x="70" y="273"/>
                    </a:cubicBezTo>
                    <a:cubicBezTo>
                      <a:pt x="70" y="273"/>
                      <a:pt x="70" y="273"/>
                      <a:pt x="70" y="274"/>
                    </a:cubicBezTo>
                    <a:cubicBezTo>
                      <a:pt x="70" y="274"/>
                      <a:pt x="70" y="274"/>
                      <a:pt x="70" y="274"/>
                    </a:cubicBezTo>
                    <a:cubicBezTo>
                      <a:pt x="70" y="274"/>
                      <a:pt x="70" y="274"/>
                      <a:pt x="70" y="274"/>
                    </a:cubicBezTo>
                    <a:cubicBezTo>
                      <a:pt x="70" y="274"/>
                      <a:pt x="70" y="275"/>
                      <a:pt x="71" y="275"/>
                    </a:cubicBezTo>
                    <a:cubicBezTo>
                      <a:pt x="72" y="276"/>
                      <a:pt x="72" y="276"/>
                      <a:pt x="72" y="276"/>
                    </a:cubicBezTo>
                    <a:cubicBezTo>
                      <a:pt x="72" y="276"/>
                      <a:pt x="72" y="277"/>
                      <a:pt x="73" y="277"/>
                    </a:cubicBezTo>
                    <a:cubicBezTo>
                      <a:pt x="73" y="277"/>
                      <a:pt x="73" y="277"/>
                      <a:pt x="73" y="277"/>
                    </a:cubicBezTo>
                    <a:cubicBezTo>
                      <a:pt x="73" y="278"/>
                      <a:pt x="73" y="278"/>
                      <a:pt x="74" y="278"/>
                    </a:cubicBezTo>
                    <a:cubicBezTo>
                      <a:pt x="74" y="279"/>
                      <a:pt x="74" y="279"/>
                      <a:pt x="74" y="279"/>
                    </a:cubicBezTo>
                    <a:cubicBezTo>
                      <a:pt x="75" y="280"/>
                      <a:pt x="76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1"/>
                      <a:pt x="77" y="281"/>
                      <a:pt x="77" y="281"/>
                    </a:cubicBezTo>
                    <a:cubicBezTo>
                      <a:pt x="78" y="281"/>
                      <a:pt x="78" y="281"/>
                      <a:pt x="78" y="281"/>
                    </a:cubicBezTo>
                    <a:cubicBezTo>
                      <a:pt x="79" y="281"/>
                      <a:pt x="79" y="281"/>
                      <a:pt x="79" y="281"/>
                    </a:cubicBezTo>
                    <a:cubicBezTo>
                      <a:pt x="79" y="281"/>
                      <a:pt x="79" y="281"/>
                      <a:pt x="79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3"/>
                      <a:pt x="80" y="283"/>
                      <a:pt x="80" y="283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1" y="283"/>
                      <a:pt x="82" y="283"/>
                      <a:pt x="82" y="283"/>
                    </a:cubicBezTo>
                    <a:cubicBezTo>
                      <a:pt x="83" y="283"/>
                      <a:pt x="84" y="283"/>
                      <a:pt x="84" y="282"/>
                    </a:cubicBezTo>
                    <a:cubicBezTo>
                      <a:pt x="85" y="282"/>
                      <a:pt x="85" y="281"/>
                      <a:pt x="85" y="281"/>
                    </a:cubicBezTo>
                    <a:cubicBezTo>
                      <a:pt x="84" y="280"/>
                      <a:pt x="84" y="280"/>
                      <a:pt x="84" y="279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4" y="278"/>
                      <a:pt x="84" y="278"/>
                      <a:pt x="84" y="278"/>
                    </a:cubicBezTo>
                    <a:cubicBezTo>
                      <a:pt x="85" y="278"/>
                      <a:pt x="85" y="278"/>
                      <a:pt x="85" y="278"/>
                    </a:cubicBezTo>
                    <a:cubicBezTo>
                      <a:pt x="85" y="278"/>
                      <a:pt x="85" y="278"/>
                      <a:pt x="85" y="278"/>
                    </a:cubicBezTo>
                    <a:cubicBezTo>
                      <a:pt x="85" y="277"/>
                      <a:pt x="85" y="277"/>
                      <a:pt x="85" y="276"/>
                    </a:cubicBezTo>
                    <a:cubicBezTo>
                      <a:pt x="85" y="276"/>
                      <a:pt x="85" y="275"/>
                      <a:pt x="84" y="275"/>
                    </a:cubicBezTo>
                    <a:cubicBezTo>
                      <a:pt x="84" y="274"/>
                      <a:pt x="83" y="274"/>
                      <a:pt x="82" y="274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1"/>
                      <a:pt x="82" y="270"/>
                      <a:pt x="82" y="270"/>
                    </a:cubicBezTo>
                    <a:cubicBezTo>
                      <a:pt x="82" y="270"/>
                      <a:pt x="81" y="269"/>
                      <a:pt x="81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0" y="268"/>
                      <a:pt x="80" y="267"/>
                      <a:pt x="80" y="266"/>
                    </a:cubicBezTo>
                    <a:cubicBezTo>
                      <a:pt x="80" y="266"/>
                      <a:pt x="80" y="265"/>
                      <a:pt x="80" y="265"/>
                    </a:cubicBezTo>
                    <a:cubicBezTo>
                      <a:pt x="80" y="264"/>
                      <a:pt x="80" y="263"/>
                      <a:pt x="80" y="263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9" y="261"/>
                      <a:pt x="79" y="261"/>
                      <a:pt x="79" y="261"/>
                    </a:cubicBezTo>
                    <a:cubicBezTo>
                      <a:pt x="78" y="261"/>
                      <a:pt x="78" y="261"/>
                      <a:pt x="78" y="261"/>
                    </a:cubicBezTo>
                    <a:cubicBezTo>
                      <a:pt x="78" y="261"/>
                      <a:pt x="78" y="261"/>
                      <a:pt x="78" y="261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9" y="260"/>
                      <a:pt x="79" y="260"/>
                      <a:pt x="79" y="260"/>
                    </a:cubicBezTo>
                    <a:cubicBezTo>
                      <a:pt x="80" y="259"/>
                      <a:pt x="80" y="258"/>
                      <a:pt x="81" y="257"/>
                    </a:cubicBezTo>
                    <a:cubicBezTo>
                      <a:pt x="81" y="256"/>
                      <a:pt x="81" y="256"/>
                      <a:pt x="81" y="256"/>
                    </a:cubicBezTo>
                    <a:cubicBezTo>
                      <a:pt x="81" y="256"/>
                      <a:pt x="81" y="255"/>
                      <a:pt x="81" y="255"/>
                    </a:cubicBezTo>
                    <a:cubicBezTo>
                      <a:pt x="82" y="255"/>
                      <a:pt x="82" y="255"/>
                      <a:pt x="82" y="255"/>
                    </a:cubicBezTo>
                    <a:cubicBezTo>
                      <a:pt x="82" y="255"/>
                      <a:pt x="83" y="255"/>
                      <a:pt x="83" y="255"/>
                    </a:cubicBezTo>
                    <a:cubicBezTo>
                      <a:pt x="85" y="256"/>
                      <a:pt x="85" y="256"/>
                      <a:pt x="85" y="256"/>
                    </a:cubicBezTo>
                    <a:cubicBezTo>
                      <a:pt x="85" y="255"/>
                      <a:pt x="85" y="255"/>
                      <a:pt x="85" y="255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6" y="254"/>
                      <a:pt x="86" y="254"/>
                      <a:pt x="86" y="254"/>
                    </a:cubicBezTo>
                    <a:cubicBezTo>
                      <a:pt x="87" y="254"/>
                      <a:pt x="88" y="253"/>
                      <a:pt x="89" y="252"/>
                    </a:cubicBezTo>
                    <a:cubicBezTo>
                      <a:pt x="90" y="251"/>
                      <a:pt x="89" y="250"/>
                      <a:pt x="88" y="249"/>
                    </a:cubicBezTo>
                    <a:cubicBezTo>
                      <a:pt x="88" y="248"/>
                      <a:pt x="88" y="248"/>
                      <a:pt x="88" y="247"/>
                    </a:cubicBezTo>
                    <a:cubicBezTo>
                      <a:pt x="88" y="246"/>
                      <a:pt x="88" y="246"/>
                      <a:pt x="88" y="246"/>
                    </a:cubicBezTo>
                    <a:cubicBezTo>
                      <a:pt x="87" y="246"/>
                      <a:pt x="87" y="246"/>
                      <a:pt x="87" y="246"/>
                    </a:cubicBezTo>
                    <a:cubicBezTo>
                      <a:pt x="86" y="246"/>
                      <a:pt x="86" y="246"/>
                      <a:pt x="86" y="246"/>
                    </a:cubicBezTo>
                    <a:cubicBezTo>
                      <a:pt x="85" y="246"/>
                      <a:pt x="85" y="246"/>
                      <a:pt x="85" y="246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90" y="245"/>
                      <a:pt x="90" y="245"/>
                      <a:pt x="90" y="245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91" y="244"/>
                      <a:pt x="91" y="244"/>
                      <a:pt x="91" y="244"/>
                    </a:cubicBezTo>
                    <a:cubicBezTo>
                      <a:pt x="91" y="244"/>
                      <a:pt x="91" y="244"/>
                      <a:pt x="91" y="244"/>
                    </a:cubicBezTo>
                    <a:cubicBezTo>
                      <a:pt x="92" y="244"/>
                      <a:pt x="92" y="244"/>
                      <a:pt x="92" y="244"/>
                    </a:cubicBezTo>
                    <a:cubicBezTo>
                      <a:pt x="92" y="243"/>
                      <a:pt x="92" y="243"/>
                      <a:pt x="92" y="243"/>
                    </a:cubicBezTo>
                    <a:cubicBezTo>
                      <a:pt x="92" y="242"/>
                      <a:pt x="92" y="242"/>
                      <a:pt x="92" y="242"/>
                    </a:cubicBezTo>
                    <a:cubicBezTo>
                      <a:pt x="92" y="241"/>
                      <a:pt x="92" y="240"/>
                      <a:pt x="92" y="240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2" y="240"/>
                      <a:pt x="93" y="240"/>
                      <a:pt x="93" y="239"/>
                    </a:cubicBezTo>
                    <a:cubicBezTo>
                      <a:pt x="94" y="239"/>
                      <a:pt x="94" y="239"/>
                      <a:pt x="94" y="239"/>
                    </a:cubicBezTo>
                    <a:cubicBezTo>
                      <a:pt x="95" y="238"/>
                      <a:pt x="96" y="237"/>
                      <a:pt x="97" y="236"/>
                    </a:cubicBezTo>
                    <a:cubicBezTo>
                      <a:pt x="98" y="235"/>
                      <a:pt x="98" y="234"/>
                      <a:pt x="98" y="233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9" y="224"/>
                      <a:pt x="99" y="224"/>
                      <a:pt x="99" y="224"/>
                    </a:cubicBezTo>
                    <a:cubicBezTo>
                      <a:pt x="99" y="223"/>
                      <a:pt x="99" y="223"/>
                      <a:pt x="99" y="223"/>
                    </a:cubicBezTo>
                    <a:cubicBezTo>
                      <a:pt x="99" y="223"/>
                      <a:pt x="99" y="222"/>
                      <a:pt x="100" y="222"/>
                    </a:cubicBezTo>
                    <a:cubicBezTo>
                      <a:pt x="100" y="221"/>
                      <a:pt x="100" y="221"/>
                      <a:pt x="101" y="220"/>
                    </a:cubicBezTo>
                    <a:cubicBezTo>
                      <a:pt x="101" y="220"/>
                      <a:pt x="101" y="220"/>
                      <a:pt x="101" y="220"/>
                    </a:cubicBezTo>
                    <a:cubicBezTo>
                      <a:pt x="101" y="219"/>
                      <a:pt x="101" y="219"/>
                      <a:pt x="103" y="218"/>
                    </a:cubicBezTo>
                    <a:cubicBezTo>
                      <a:pt x="103" y="218"/>
                      <a:pt x="104" y="218"/>
                      <a:pt x="105" y="218"/>
                    </a:cubicBezTo>
                    <a:cubicBezTo>
                      <a:pt x="105" y="218"/>
                      <a:pt x="106" y="218"/>
                      <a:pt x="106" y="218"/>
                    </a:cubicBezTo>
                    <a:cubicBezTo>
                      <a:pt x="107" y="218"/>
                      <a:pt x="107" y="218"/>
                      <a:pt x="108" y="218"/>
                    </a:cubicBezTo>
                    <a:cubicBezTo>
                      <a:pt x="109" y="218"/>
                      <a:pt x="109" y="218"/>
                      <a:pt x="109" y="218"/>
                    </a:cubicBezTo>
                    <a:cubicBezTo>
                      <a:pt x="110" y="218"/>
                      <a:pt x="111" y="218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216"/>
                      <a:pt x="112" y="216"/>
                      <a:pt x="112" y="216"/>
                    </a:cubicBezTo>
                    <a:cubicBezTo>
                      <a:pt x="112" y="215"/>
                      <a:pt x="112" y="215"/>
                      <a:pt x="112" y="215"/>
                    </a:cubicBezTo>
                    <a:cubicBezTo>
                      <a:pt x="112" y="215"/>
                      <a:pt x="112" y="214"/>
                      <a:pt x="112" y="214"/>
                    </a:cubicBezTo>
                    <a:cubicBezTo>
                      <a:pt x="113" y="214"/>
                      <a:pt x="113" y="214"/>
                      <a:pt x="113" y="214"/>
                    </a:cubicBezTo>
                    <a:cubicBezTo>
                      <a:pt x="113" y="214"/>
                      <a:pt x="113" y="214"/>
                      <a:pt x="114" y="213"/>
                    </a:cubicBezTo>
                    <a:cubicBezTo>
                      <a:pt x="114" y="213"/>
                      <a:pt x="115" y="213"/>
                      <a:pt x="115" y="213"/>
                    </a:cubicBezTo>
                    <a:cubicBezTo>
                      <a:pt x="115" y="212"/>
                      <a:pt x="115" y="212"/>
                      <a:pt x="115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7" y="212"/>
                      <a:pt x="118" y="212"/>
                      <a:pt x="118" y="211"/>
                    </a:cubicBezTo>
                    <a:cubicBezTo>
                      <a:pt x="118" y="211"/>
                      <a:pt x="119" y="210"/>
                      <a:pt x="119" y="210"/>
                    </a:cubicBezTo>
                    <a:cubicBezTo>
                      <a:pt x="119" y="209"/>
                      <a:pt x="119" y="208"/>
                      <a:pt x="120" y="207"/>
                    </a:cubicBezTo>
                    <a:cubicBezTo>
                      <a:pt x="120" y="207"/>
                      <a:pt x="121" y="207"/>
                      <a:pt x="121" y="207"/>
                    </a:cubicBezTo>
                    <a:cubicBezTo>
                      <a:pt x="123" y="206"/>
                      <a:pt x="124" y="205"/>
                      <a:pt x="124" y="204"/>
                    </a:cubicBezTo>
                    <a:cubicBezTo>
                      <a:pt x="123" y="203"/>
                      <a:pt x="123" y="201"/>
                      <a:pt x="123" y="199"/>
                    </a:cubicBezTo>
                    <a:cubicBezTo>
                      <a:pt x="123" y="199"/>
                      <a:pt x="123" y="198"/>
                      <a:pt x="123" y="197"/>
                    </a:cubicBezTo>
                    <a:cubicBezTo>
                      <a:pt x="123" y="191"/>
                      <a:pt x="123" y="191"/>
                      <a:pt x="123" y="191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2" y="190"/>
                      <a:pt x="122" y="190"/>
                      <a:pt x="122" y="190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8"/>
                      <a:pt x="122" y="188"/>
                      <a:pt x="122" y="188"/>
                    </a:cubicBezTo>
                    <a:cubicBezTo>
                      <a:pt x="122" y="188"/>
                      <a:pt x="122" y="188"/>
                      <a:pt x="122" y="18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5" y="188"/>
                      <a:pt x="125" y="188"/>
                      <a:pt x="125" y="188"/>
                    </a:cubicBezTo>
                    <a:cubicBezTo>
                      <a:pt x="126" y="188"/>
                      <a:pt x="126" y="187"/>
                      <a:pt x="126" y="187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7" y="185"/>
                      <a:pt x="127" y="185"/>
                      <a:pt x="127" y="185"/>
                    </a:cubicBezTo>
                    <a:cubicBezTo>
                      <a:pt x="128" y="185"/>
                      <a:pt x="128" y="185"/>
                      <a:pt x="128" y="185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9" y="184"/>
                      <a:pt x="129" y="183"/>
                    </a:cubicBezTo>
                    <a:cubicBezTo>
                      <a:pt x="129" y="183"/>
                      <a:pt x="130" y="182"/>
                      <a:pt x="130" y="182"/>
                    </a:cubicBezTo>
                    <a:cubicBezTo>
                      <a:pt x="131" y="180"/>
                      <a:pt x="132" y="179"/>
                      <a:pt x="133" y="179"/>
                    </a:cubicBezTo>
                    <a:cubicBezTo>
                      <a:pt x="134" y="178"/>
                      <a:pt x="134" y="178"/>
                      <a:pt x="134" y="178"/>
                    </a:cubicBezTo>
                    <a:cubicBezTo>
                      <a:pt x="135" y="177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4"/>
                      <a:pt x="133" y="174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5" y="172"/>
                      <a:pt x="135" y="172"/>
                      <a:pt x="135" y="172"/>
                    </a:cubicBezTo>
                    <a:cubicBezTo>
                      <a:pt x="135" y="166"/>
                      <a:pt x="135" y="166"/>
                      <a:pt x="135" y="166"/>
                    </a:cubicBezTo>
                    <a:cubicBezTo>
                      <a:pt x="134" y="166"/>
                      <a:pt x="134" y="166"/>
                      <a:pt x="134" y="166"/>
                    </a:cubicBezTo>
                    <a:cubicBezTo>
                      <a:pt x="134" y="166"/>
                      <a:pt x="134" y="166"/>
                      <a:pt x="133" y="166"/>
                    </a:cubicBezTo>
                    <a:cubicBezTo>
                      <a:pt x="133" y="166"/>
                      <a:pt x="133" y="166"/>
                      <a:pt x="133" y="166"/>
                    </a:cubicBezTo>
                    <a:cubicBezTo>
                      <a:pt x="133" y="166"/>
                      <a:pt x="133" y="166"/>
                      <a:pt x="133" y="166"/>
                    </a:cubicBezTo>
                    <a:cubicBezTo>
                      <a:pt x="134" y="165"/>
                      <a:pt x="134" y="165"/>
                      <a:pt x="134" y="165"/>
                    </a:cubicBezTo>
                    <a:cubicBezTo>
                      <a:pt x="133" y="165"/>
                      <a:pt x="133" y="165"/>
                      <a:pt x="133" y="165"/>
                    </a:cubicBezTo>
                    <a:cubicBezTo>
                      <a:pt x="132" y="165"/>
                      <a:pt x="132" y="165"/>
                      <a:pt x="131" y="165"/>
                    </a:cubicBezTo>
                    <a:cubicBezTo>
                      <a:pt x="131" y="165"/>
                      <a:pt x="131" y="165"/>
                      <a:pt x="130" y="165"/>
                    </a:cubicBezTo>
                    <a:cubicBezTo>
                      <a:pt x="128" y="165"/>
                      <a:pt x="128" y="164"/>
                      <a:pt x="127" y="164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2"/>
                      <a:pt x="125" y="162"/>
                      <a:pt x="125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3" y="161"/>
                      <a:pt x="123" y="161"/>
                      <a:pt x="122" y="160"/>
                    </a:cubicBezTo>
                    <a:cubicBezTo>
                      <a:pt x="122" y="160"/>
                      <a:pt x="122" y="160"/>
                      <a:pt x="122" y="160"/>
                    </a:cubicBezTo>
                    <a:cubicBezTo>
                      <a:pt x="122" y="159"/>
                      <a:pt x="121" y="159"/>
                      <a:pt x="121" y="159"/>
                    </a:cubicBezTo>
                    <a:cubicBezTo>
                      <a:pt x="121" y="159"/>
                      <a:pt x="121" y="159"/>
                      <a:pt x="121" y="159"/>
                    </a:cubicBezTo>
                    <a:cubicBezTo>
                      <a:pt x="120" y="159"/>
                      <a:pt x="120" y="159"/>
                      <a:pt x="120" y="159"/>
                    </a:cubicBezTo>
                    <a:cubicBezTo>
                      <a:pt x="119" y="159"/>
                      <a:pt x="119" y="159"/>
                      <a:pt x="119" y="159"/>
                    </a:cubicBezTo>
                    <a:cubicBezTo>
                      <a:pt x="119" y="159"/>
                      <a:pt x="119" y="159"/>
                      <a:pt x="119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7" y="159"/>
                      <a:pt x="116" y="159"/>
                      <a:pt x="116" y="159"/>
                    </a:cubicBezTo>
                    <a:cubicBezTo>
                      <a:pt x="115" y="159"/>
                      <a:pt x="115" y="158"/>
                      <a:pt x="115" y="158"/>
                    </a:cubicBezTo>
                    <a:cubicBezTo>
                      <a:pt x="115" y="157"/>
                      <a:pt x="114" y="157"/>
                      <a:pt x="112" y="157"/>
                    </a:cubicBezTo>
                    <a:cubicBezTo>
                      <a:pt x="112" y="157"/>
                      <a:pt x="111" y="157"/>
                      <a:pt x="110" y="157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08" y="157"/>
                      <a:pt x="108" y="157"/>
                      <a:pt x="108" y="157"/>
                    </a:cubicBezTo>
                    <a:cubicBezTo>
                      <a:pt x="108" y="158"/>
                      <a:pt x="108" y="158"/>
                      <a:pt x="108" y="158"/>
                    </a:cubicBezTo>
                    <a:cubicBezTo>
                      <a:pt x="108" y="157"/>
                      <a:pt x="108" y="156"/>
                      <a:pt x="107" y="156"/>
                    </a:cubicBezTo>
                    <a:cubicBezTo>
                      <a:pt x="106" y="156"/>
                      <a:pt x="106" y="156"/>
                      <a:pt x="105" y="156"/>
                    </a:cubicBezTo>
                    <a:cubicBezTo>
                      <a:pt x="105" y="156"/>
                      <a:pt x="104" y="156"/>
                      <a:pt x="104" y="156"/>
                    </a:cubicBezTo>
                    <a:cubicBezTo>
                      <a:pt x="103" y="156"/>
                      <a:pt x="103" y="156"/>
                      <a:pt x="103" y="156"/>
                    </a:cubicBezTo>
                    <a:cubicBezTo>
                      <a:pt x="103" y="155"/>
                      <a:pt x="103" y="155"/>
                      <a:pt x="103" y="155"/>
                    </a:cubicBezTo>
                    <a:cubicBezTo>
                      <a:pt x="103" y="155"/>
                      <a:pt x="103" y="155"/>
                      <a:pt x="102" y="155"/>
                    </a:cubicBezTo>
                    <a:cubicBezTo>
                      <a:pt x="102" y="155"/>
                      <a:pt x="102" y="155"/>
                      <a:pt x="102" y="155"/>
                    </a:cubicBezTo>
                    <a:cubicBezTo>
                      <a:pt x="102" y="155"/>
                      <a:pt x="102" y="155"/>
                      <a:pt x="102" y="155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4"/>
                      <a:pt x="101" y="153"/>
                      <a:pt x="101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3" y="153"/>
                      <a:pt x="93" y="153"/>
                      <a:pt x="92" y="153"/>
                    </a:cubicBezTo>
                    <a:cubicBezTo>
                      <a:pt x="92" y="153"/>
                      <a:pt x="92" y="153"/>
                      <a:pt x="92" y="153"/>
                    </a:cubicBezTo>
                    <a:cubicBezTo>
                      <a:pt x="91" y="153"/>
                      <a:pt x="91" y="153"/>
                      <a:pt x="91" y="153"/>
                    </a:cubicBezTo>
                    <a:cubicBezTo>
                      <a:pt x="90" y="153"/>
                      <a:pt x="90" y="153"/>
                      <a:pt x="90" y="153"/>
                    </a:cubicBezTo>
                    <a:cubicBezTo>
                      <a:pt x="89" y="153"/>
                      <a:pt x="89" y="153"/>
                      <a:pt x="89" y="153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2"/>
                      <a:pt x="91" y="152"/>
                      <a:pt x="92" y="151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5" y="151"/>
                      <a:pt x="95" y="151"/>
                      <a:pt x="95" y="151"/>
                    </a:cubicBezTo>
                    <a:cubicBezTo>
                      <a:pt x="95" y="151"/>
                      <a:pt x="95" y="151"/>
                      <a:pt x="95" y="151"/>
                    </a:cubicBezTo>
                    <a:cubicBezTo>
                      <a:pt x="96" y="150"/>
                      <a:pt x="96" y="150"/>
                      <a:pt x="96" y="150"/>
                    </a:cubicBezTo>
                    <a:cubicBezTo>
                      <a:pt x="96" y="150"/>
                      <a:pt x="96" y="150"/>
                      <a:pt x="96" y="149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96" y="148"/>
                      <a:pt x="96" y="147"/>
                      <a:pt x="95" y="146"/>
                    </a:cubicBezTo>
                    <a:cubicBezTo>
                      <a:pt x="94" y="145"/>
                      <a:pt x="93" y="144"/>
                      <a:pt x="92" y="144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0" y="143"/>
                      <a:pt x="90" y="143"/>
                      <a:pt x="90" y="143"/>
                    </a:cubicBezTo>
                    <a:cubicBezTo>
                      <a:pt x="90" y="142"/>
                      <a:pt x="90" y="142"/>
                      <a:pt x="90" y="142"/>
                    </a:cubicBezTo>
                    <a:cubicBezTo>
                      <a:pt x="89" y="141"/>
                      <a:pt x="88" y="141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87" y="139"/>
                      <a:pt x="87" y="139"/>
                      <a:pt x="87" y="138"/>
                    </a:cubicBezTo>
                    <a:cubicBezTo>
                      <a:pt x="86" y="137"/>
                      <a:pt x="86" y="137"/>
                      <a:pt x="85" y="136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4" y="135"/>
                      <a:pt x="83" y="135"/>
                      <a:pt x="83" y="135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82" y="134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8" y="131"/>
                      <a:pt x="78" y="131"/>
                      <a:pt x="78" y="131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6" y="132"/>
                      <a:pt x="75" y="132"/>
                      <a:pt x="75" y="132"/>
                    </a:cubicBezTo>
                    <a:cubicBezTo>
                      <a:pt x="74" y="132"/>
                      <a:pt x="74" y="132"/>
                      <a:pt x="73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0"/>
                      <a:pt x="72" y="130"/>
                      <a:pt x="72" y="130"/>
                    </a:cubicBezTo>
                    <a:cubicBezTo>
                      <a:pt x="72" y="130"/>
                      <a:pt x="72" y="129"/>
                      <a:pt x="71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69" y="126"/>
                      <a:pt x="68" y="126"/>
                      <a:pt x="68" y="126"/>
                    </a:cubicBezTo>
                    <a:cubicBezTo>
                      <a:pt x="67" y="126"/>
                      <a:pt x="66" y="126"/>
                      <a:pt x="66" y="126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4" y="126"/>
                      <a:pt x="64" y="126"/>
                      <a:pt x="63" y="126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3" y="122"/>
                      <a:pt x="63" y="122"/>
                      <a:pt x="63" y="122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0" y="122"/>
                      <a:pt x="60" y="122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3"/>
                      <a:pt x="57" y="122"/>
                      <a:pt x="57" y="121"/>
                    </a:cubicBezTo>
                    <a:cubicBezTo>
                      <a:pt x="58" y="120"/>
                      <a:pt x="58" y="120"/>
                      <a:pt x="58" y="120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5" y="120"/>
                      <a:pt x="55" y="121"/>
                      <a:pt x="54" y="121"/>
                    </a:cubicBezTo>
                    <a:cubicBezTo>
                      <a:pt x="53" y="121"/>
                      <a:pt x="52" y="120"/>
                      <a:pt x="52" y="120"/>
                    </a:cubicBezTo>
                    <a:cubicBezTo>
                      <a:pt x="51" y="120"/>
                      <a:pt x="50" y="119"/>
                      <a:pt x="50" y="119"/>
                    </a:cubicBezTo>
                    <a:cubicBezTo>
                      <a:pt x="49" y="119"/>
                      <a:pt x="49" y="118"/>
                      <a:pt x="48" y="118"/>
                    </a:cubicBezTo>
                    <a:cubicBezTo>
                      <a:pt x="47" y="118"/>
                      <a:pt x="46" y="117"/>
                      <a:pt x="46" y="117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3" y="117"/>
                      <a:pt x="43" y="118"/>
                      <a:pt x="43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2" y="117"/>
                      <a:pt x="40" y="117"/>
                      <a:pt x="39" y="117"/>
                    </a:cubicBezTo>
                    <a:cubicBezTo>
                      <a:pt x="38" y="117"/>
                      <a:pt x="38" y="117"/>
                      <a:pt x="38" y="117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7" y="119"/>
                      <a:pt x="37" y="119"/>
                      <a:pt x="37" y="119"/>
                    </a:cubicBezTo>
                    <a:cubicBezTo>
                      <a:pt x="37" y="119"/>
                      <a:pt x="36" y="119"/>
                      <a:pt x="35" y="120"/>
                    </a:cubicBezTo>
                    <a:cubicBezTo>
                      <a:pt x="35" y="120"/>
                      <a:pt x="35" y="120"/>
                      <a:pt x="34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31" y="122"/>
                      <a:pt x="32" y="122"/>
                      <a:pt x="32" y="123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3" y="126"/>
                      <a:pt x="32" y="126"/>
                    </a:cubicBezTo>
                    <a:cubicBezTo>
                      <a:pt x="32" y="126"/>
                      <a:pt x="32" y="126"/>
                      <a:pt x="32" y="126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0" y="125"/>
                      <a:pt x="30" y="125"/>
                      <a:pt x="29" y="125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8" y="122"/>
                      <a:pt x="27" y="122"/>
                      <a:pt x="27" y="122"/>
                    </a:cubicBezTo>
                    <a:cubicBezTo>
                      <a:pt x="26" y="122"/>
                      <a:pt x="26" y="122"/>
                      <a:pt x="25" y="122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4" y="123"/>
                      <a:pt x="23" y="123"/>
                      <a:pt x="23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2"/>
                      <a:pt x="21" y="122"/>
                      <a:pt x="20" y="122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20" y="121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19"/>
                      <a:pt x="19" y="119"/>
                      <a:pt x="19" y="118"/>
                    </a:cubicBezTo>
                    <a:cubicBezTo>
                      <a:pt x="19" y="118"/>
                      <a:pt x="19" y="118"/>
                      <a:pt x="19" y="11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20" y="117"/>
                      <a:pt x="20" y="117"/>
                    </a:cubicBezTo>
                    <a:cubicBezTo>
                      <a:pt x="21" y="117"/>
                      <a:pt x="22" y="116"/>
                      <a:pt x="23" y="115"/>
                    </a:cubicBezTo>
                    <a:cubicBezTo>
                      <a:pt x="24" y="114"/>
                      <a:pt x="23" y="113"/>
                      <a:pt x="23" y="112"/>
                    </a:cubicBezTo>
                    <a:cubicBezTo>
                      <a:pt x="23" y="112"/>
                      <a:pt x="23" y="112"/>
                      <a:pt x="23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1"/>
                      <a:pt x="22" y="111"/>
                    </a:cubicBezTo>
                    <a:cubicBezTo>
                      <a:pt x="22" y="110"/>
                      <a:pt x="22" y="109"/>
                      <a:pt x="22" y="109"/>
                    </a:cubicBezTo>
                    <a:cubicBezTo>
                      <a:pt x="22" y="108"/>
                      <a:pt x="22" y="107"/>
                      <a:pt x="22" y="107"/>
                    </a:cubicBezTo>
                    <a:cubicBezTo>
                      <a:pt x="22" y="107"/>
                      <a:pt x="21" y="106"/>
                      <a:pt x="20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8" y="106"/>
                      <a:pt x="18" y="106"/>
                      <a:pt x="18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6" y="106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4"/>
                      <a:pt x="16" y="103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7" y="100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0" y="99"/>
                      <a:pt x="21" y="99"/>
                      <a:pt x="22" y="96"/>
                    </a:cubicBezTo>
                    <a:cubicBezTo>
                      <a:pt x="22" y="95"/>
                      <a:pt x="22" y="94"/>
                      <a:pt x="22" y="93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20" y="91"/>
                      <a:pt x="20" y="91"/>
                      <a:pt x="19" y="91"/>
                    </a:cubicBezTo>
                    <a:cubicBezTo>
                      <a:pt x="19" y="91"/>
                      <a:pt x="18" y="91"/>
                      <a:pt x="18" y="92"/>
                    </a:cubicBezTo>
                    <a:cubicBezTo>
                      <a:pt x="16" y="92"/>
                      <a:pt x="16" y="93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2" y="97"/>
                      <a:pt x="12" y="97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0" y="98"/>
                      <a:pt x="9" y="99"/>
                      <a:pt x="9" y="100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6"/>
                      <a:pt x="8" y="96"/>
                      <a:pt x="8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0" y="90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1" y="86"/>
                      <a:pt x="12" y="85"/>
                      <a:pt x="12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6" y="79"/>
                      <a:pt x="16" y="78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6"/>
                      <a:pt x="18" y="76"/>
                    </a:cubicBezTo>
                    <a:cubicBezTo>
                      <a:pt x="19" y="75"/>
                      <a:pt x="20" y="74"/>
                      <a:pt x="20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3"/>
                      <a:pt x="23" y="73"/>
                      <a:pt x="23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6" y="72"/>
                      <a:pt x="27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9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1"/>
                      <a:pt x="33" y="72"/>
                      <a:pt x="33" y="73"/>
                    </a:cubicBezTo>
                    <a:cubicBezTo>
                      <a:pt x="33" y="75"/>
                      <a:pt x="33" y="76"/>
                      <a:pt x="33" y="77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1" y="77"/>
                      <a:pt x="31" y="77"/>
                      <a:pt x="31" y="77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1" y="80"/>
                      <a:pt x="32" y="80"/>
                      <a:pt x="32" y="80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4" y="82"/>
                      <a:pt x="34" y="82"/>
                      <a:pt x="34" y="82"/>
                    </a:cubicBezTo>
                    <a:cubicBezTo>
                      <a:pt x="36" y="82"/>
                      <a:pt x="36" y="79"/>
                      <a:pt x="36" y="78"/>
                    </a:cubicBezTo>
                    <a:cubicBezTo>
                      <a:pt x="36" y="77"/>
                      <a:pt x="36" y="76"/>
                      <a:pt x="36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4"/>
                      <a:pt x="37" y="73"/>
                      <a:pt x="38" y="73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0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2" y="69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3" y="67"/>
                      <a:pt x="43" y="67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5" y="65"/>
                      <a:pt x="44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3"/>
                      <a:pt x="47" y="63"/>
                      <a:pt x="47" y="62"/>
                    </a:cubicBezTo>
                    <a:cubicBezTo>
                      <a:pt x="48" y="62"/>
                      <a:pt x="48" y="61"/>
                      <a:pt x="49" y="60"/>
                    </a:cubicBezTo>
                    <a:cubicBezTo>
                      <a:pt x="50" y="60"/>
                      <a:pt x="50" y="59"/>
                      <a:pt x="51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3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7"/>
                      <a:pt x="54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6" y="56"/>
                      <a:pt x="56" y="56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7" y="52"/>
                      <a:pt x="57" y="51"/>
                    </a:cubicBezTo>
                    <a:cubicBezTo>
                      <a:pt x="58" y="50"/>
                      <a:pt x="59" y="48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7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3"/>
                      <a:pt x="69" y="42"/>
                      <a:pt x="69" y="42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7" y="36"/>
                      <a:pt x="78" y="35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2" y="34"/>
                      <a:pt x="82" y="34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3" y="33"/>
                      <a:pt x="83" y="32"/>
                      <a:pt x="83" y="31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79" y="30"/>
                      <a:pt x="79" y="30"/>
                      <a:pt x="79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95" y="26"/>
                      <a:pt x="95" y="26"/>
                      <a:pt x="95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8" y="23"/>
                    </a:cubicBezTo>
                    <a:cubicBezTo>
                      <a:pt x="98" y="23"/>
                      <a:pt x="99" y="23"/>
                      <a:pt x="99" y="23"/>
                    </a:cubicBezTo>
                    <a:cubicBezTo>
                      <a:pt x="100" y="23"/>
                      <a:pt x="100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3" y="23"/>
                      <a:pt x="103" y="22"/>
                      <a:pt x="103" y="22"/>
                    </a:cubicBezTo>
                    <a:cubicBezTo>
                      <a:pt x="104" y="21"/>
                      <a:pt x="104" y="21"/>
                      <a:pt x="104" y="20"/>
                    </a:cubicBezTo>
                    <a:cubicBezTo>
                      <a:pt x="103" y="19"/>
                      <a:pt x="103" y="18"/>
                      <a:pt x="103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2" y="17"/>
                      <a:pt x="102" y="17"/>
                      <a:pt x="102" y="16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0" y="11"/>
                      <a:pt x="100" y="12"/>
                      <a:pt x="99" y="12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9"/>
                      <a:pt x="97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9"/>
                      <a:pt x="88" y="9"/>
                    </a:cubicBezTo>
                    <a:cubicBezTo>
                      <a:pt x="88" y="10"/>
                      <a:pt x="88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2" y="14"/>
                      <a:pt x="82" y="15"/>
                      <a:pt x="81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8" y="18"/>
                      <a:pt x="77" y="19"/>
                      <a:pt x="76" y="19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1"/>
                      <a:pt x="74" y="21"/>
                      <a:pt x="74" y="21"/>
                    </a:cubicBezTo>
                    <a:cubicBezTo>
                      <a:pt x="73" y="21"/>
                      <a:pt x="73" y="22"/>
                      <a:pt x="73" y="23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2" y="22"/>
                      <a:pt x="73" y="22"/>
                      <a:pt x="73" y="21"/>
                    </a:cubicBezTo>
                    <a:cubicBezTo>
                      <a:pt x="73" y="20"/>
                      <a:pt x="73" y="19"/>
                      <a:pt x="72" y="18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5" y="14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1" y="9"/>
                      <a:pt x="82" y="8"/>
                      <a:pt x="82" y="8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6" y="7"/>
                      <a:pt x="86" y="7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8" y="5"/>
                      <a:pt x="88" y="5"/>
                      <a:pt x="88" y="4"/>
                    </a:cubicBezTo>
                    <a:cubicBezTo>
                      <a:pt x="89" y="3"/>
                      <a:pt x="89" y="2"/>
                      <a:pt x="89" y="2"/>
                    </a:cubicBezTo>
                    <a:cubicBezTo>
                      <a:pt x="88" y="0"/>
                      <a:pt x="87" y="0"/>
                      <a:pt x="86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3"/>
              <p:cNvSpPr>
                <a:spLocks noEditPoints="1"/>
              </p:cNvSpPr>
              <p:nvPr/>
            </p:nvSpPr>
            <p:spPr bwMode="auto">
              <a:xfrm>
                <a:off x="4164" y="2301"/>
                <a:ext cx="31" cy="55"/>
              </a:xfrm>
              <a:custGeom>
                <a:avLst/>
                <a:gdLst>
                  <a:gd name="T0" fmla="*/ 12 w 13"/>
                  <a:gd name="T1" fmla="*/ 0 h 23"/>
                  <a:gd name="T2" fmla="*/ 12 w 13"/>
                  <a:gd name="T3" fmla="*/ 0 h 23"/>
                  <a:gd name="T4" fmla="*/ 12 w 13"/>
                  <a:gd name="T5" fmla="*/ 0 h 23"/>
                  <a:gd name="T6" fmla="*/ 12 w 13"/>
                  <a:gd name="T7" fmla="*/ 0 h 23"/>
                  <a:gd name="T8" fmla="*/ 9 w 13"/>
                  <a:gd name="T9" fmla="*/ 0 h 23"/>
                  <a:gd name="T10" fmla="*/ 7 w 13"/>
                  <a:gd name="T11" fmla="*/ 2 h 23"/>
                  <a:gd name="T12" fmla="*/ 6 w 13"/>
                  <a:gd name="T13" fmla="*/ 4 h 23"/>
                  <a:gd name="T14" fmla="*/ 5 w 13"/>
                  <a:gd name="T15" fmla="*/ 6 h 23"/>
                  <a:gd name="T16" fmla="*/ 5 w 13"/>
                  <a:gd name="T17" fmla="*/ 6 h 23"/>
                  <a:gd name="T18" fmla="*/ 4 w 13"/>
                  <a:gd name="T19" fmla="*/ 7 h 23"/>
                  <a:gd name="T20" fmla="*/ 3 w 13"/>
                  <a:gd name="T21" fmla="*/ 9 h 23"/>
                  <a:gd name="T22" fmla="*/ 3 w 13"/>
                  <a:gd name="T23" fmla="*/ 9 h 23"/>
                  <a:gd name="T24" fmla="*/ 3 w 13"/>
                  <a:gd name="T25" fmla="*/ 10 h 23"/>
                  <a:gd name="T26" fmla="*/ 2 w 13"/>
                  <a:gd name="T27" fmla="*/ 14 h 23"/>
                  <a:gd name="T28" fmla="*/ 2 w 13"/>
                  <a:gd name="T29" fmla="*/ 14 h 23"/>
                  <a:gd name="T30" fmla="*/ 1 w 13"/>
                  <a:gd name="T31" fmla="*/ 14 h 23"/>
                  <a:gd name="T32" fmla="*/ 0 w 13"/>
                  <a:gd name="T33" fmla="*/ 19 h 23"/>
                  <a:gd name="T34" fmla="*/ 1 w 13"/>
                  <a:gd name="T35" fmla="*/ 21 h 23"/>
                  <a:gd name="T36" fmla="*/ 0 w 13"/>
                  <a:gd name="T37" fmla="*/ 22 h 23"/>
                  <a:gd name="T38" fmla="*/ 1 w 13"/>
                  <a:gd name="T39" fmla="*/ 23 h 23"/>
                  <a:gd name="T40" fmla="*/ 2 w 13"/>
                  <a:gd name="T41" fmla="*/ 23 h 23"/>
                  <a:gd name="T42" fmla="*/ 6 w 13"/>
                  <a:gd name="T43" fmla="*/ 19 h 23"/>
                  <a:gd name="T44" fmla="*/ 6 w 13"/>
                  <a:gd name="T45" fmla="*/ 18 h 23"/>
                  <a:gd name="T46" fmla="*/ 7 w 13"/>
                  <a:gd name="T47" fmla="*/ 18 h 23"/>
                  <a:gd name="T48" fmla="*/ 7 w 13"/>
                  <a:gd name="T49" fmla="*/ 16 h 23"/>
                  <a:gd name="T50" fmla="*/ 7 w 13"/>
                  <a:gd name="T51" fmla="*/ 14 h 23"/>
                  <a:gd name="T52" fmla="*/ 7 w 13"/>
                  <a:gd name="T53" fmla="*/ 14 h 23"/>
                  <a:gd name="T54" fmla="*/ 7 w 13"/>
                  <a:gd name="T55" fmla="*/ 13 h 23"/>
                  <a:gd name="T56" fmla="*/ 7 w 13"/>
                  <a:gd name="T57" fmla="*/ 12 h 23"/>
                  <a:gd name="T58" fmla="*/ 7 w 13"/>
                  <a:gd name="T59" fmla="*/ 12 h 23"/>
                  <a:gd name="T60" fmla="*/ 8 w 13"/>
                  <a:gd name="T61" fmla="*/ 10 h 23"/>
                  <a:gd name="T62" fmla="*/ 8 w 13"/>
                  <a:gd name="T63" fmla="*/ 10 h 23"/>
                  <a:gd name="T64" fmla="*/ 8 w 13"/>
                  <a:gd name="T65" fmla="*/ 9 h 23"/>
                  <a:gd name="T66" fmla="*/ 8 w 13"/>
                  <a:gd name="T67" fmla="*/ 9 h 23"/>
                  <a:gd name="T68" fmla="*/ 9 w 13"/>
                  <a:gd name="T69" fmla="*/ 9 h 23"/>
                  <a:gd name="T70" fmla="*/ 12 w 13"/>
                  <a:gd name="T71" fmla="*/ 2 h 23"/>
                  <a:gd name="T72" fmla="*/ 12 w 13"/>
                  <a:gd name="T73" fmla="*/ 3 h 23"/>
                  <a:gd name="T74" fmla="*/ 11 w 13"/>
                  <a:gd name="T75" fmla="*/ 3 h 23"/>
                  <a:gd name="T76" fmla="*/ 11 w 13"/>
                  <a:gd name="T77" fmla="*/ 2 h 23"/>
                  <a:gd name="T78" fmla="*/ 10 w 13"/>
                  <a:gd name="T79" fmla="*/ 1 h 23"/>
                  <a:gd name="T80" fmla="*/ 10 w 13"/>
                  <a:gd name="T81" fmla="*/ 0 h 23"/>
                  <a:gd name="T82" fmla="*/ 9 w 1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" h="23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9" y="0"/>
                    </a:moveTo>
                    <a:cubicBezTo>
                      <a:pt x="9" y="1"/>
                      <a:pt x="8" y="1"/>
                      <a:pt x="7" y="2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7"/>
                      <a:pt x="0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3"/>
                      <a:pt x="5" y="20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8"/>
                      <a:pt x="13" y="5"/>
                      <a:pt x="12" y="2"/>
                    </a:cubicBezTo>
                    <a:cubicBezTo>
                      <a:pt x="12" y="2"/>
                      <a:pt x="12" y="2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4"/>
              <p:cNvSpPr>
                <a:spLocks/>
              </p:cNvSpPr>
              <p:nvPr/>
            </p:nvSpPr>
            <p:spPr bwMode="auto">
              <a:xfrm>
                <a:off x="4188" y="2298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0 w 3"/>
                  <a:gd name="T5" fmla="*/ 2 h 4"/>
                  <a:gd name="T6" fmla="*/ 1 w 3"/>
                  <a:gd name="T7" fmla="*/ 3 h 4"/>
                  <a:gd name="T8" fmla="*/ 1 w 3"/>
                  <a:gd name="T9" fmla="*/ 4 h 4"/>
                  <a:gd name="T10" fmla="*/ 2 w 3"/>
                  <a:gd name="T11" fmla="*/ 4 h 4"/>
                  <a:gd name="T12" fmla="*/ 2 w 3"/>
                  <a:gd name="T13" fmla="*/ 3 h 4"/>
                  <a:gd name="T14" fmla="*/ 3 w 3"/>
                  <a:gd name="T15" fmla="*/ 2 h 4"/>
                  <a:gd name="T16" fmla="*/ 2 w 3"/>
                  <a:gd name="T17" fmla="*/ 1 h 4"/>
                  <a:gd name="T18" fmla="*/ 2 w 3"/>
                  <a:gd name="T19" fmla="*/ 1 h 4"/>
                  <a:gd name="T20" fmla="*/ 1 w 3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8" name="文本框 117"/>
          <p:cNvSpPr txBox="1"/>
          <p:nvPr/>
        </p:nvSpPr>
        <p:spPr>
          <a:xfrm>
            <a:off x="5157284" y="3764331"/>
            <a:ext cx="187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YOUR TITTLE HERE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六项循环关系图表</a:t>
            </a:r>
          </a:p>
        </p:txBody>
      </p:sp>
    </p:spTree>
    <p:extLst>
      <p:ext uri="{BB962C8B-B14F-4D97-AF65-F5344CB8AC3E}">
        <p14:creationId xmlns:p14="http://schemas.microsoft.com/office/powerpoint/2010/main" val="65083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>
            <a:spLocks/>
          </p:cNvSpPr>
          <p:nvPr/>
        </p:nvSpPr>
        <p:spPr bwMode="auto">
          <a:xfrm rot="10800000">
            <a:off x="4898794" y="2081907"/>
            <a:ext cx="1638286" cy="535324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rgbClr val="01ACBE"/>
          </a:soli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 rot="14400000">
            <a:off x="6110402" y="2390846"/>
            <a:ext cx="1638286" cy="535324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rgbClr val="663A77"/>
          </a:soli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 rot="18000000">
            <a:off x="6475157" y="3589460"/>
            <a:ext cx="1638286" cy="535324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rgbClr val="C65885"/>
          </a:soli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 rot="10800000" flipH="1" flipV="1">
            <a:off x="5626347" y="4489326"/>
            <a:ext cx="1638286" cy="535324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rgbClr val="16A691"/>
          </a:soli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 rot="14400000" flipH="1" flipV="1">
            <a:off x="4414739" y="4180387"/>
            <a:ext cx="1638286" cy="535324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rgbClr val="C65885"/>
          </a:soli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任意多边形 29"/>
          <p:cNvSpPr>
            <a:spLocks/>
          </p:cNvSpPr>
          <p:nvPr/>
        </p:nvSpPr>
        <p:spPr bwMode="auto">
          <a:xfrm rot="18000000" flipH="1" flipV="1">
            <a:off x="4030934" y="2981773"/>
            <a:ext cx="1638286" cy="535324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rgbClr val="FFB850"/>
          </a:solidFill>
          <a:ln w="190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6" name="Group 8"/>
          <p:cNvGrpSpPr>
            <a:grpSpLocks noChangeAspect="1"/>
          </p:cNvGrpSpPr>
          <p:nvPr/>
        </p:nvGrpSpPr>
        <p:grpSpPr bwMode="auto">
          <a:xfrm>
            <a:off x="5621669" y="2174992"/>
            <a:ext cx="330982" cy="362665"/>
            <a:chOff x="3437" y="2282"/>
            <a:chExt cx="679" cy="744"/>
          </a:xfrm>
          <a:solidFill>
            <a:schemeClr val="bg1"/>
          </a:solidFill>
        </p:grpSpPr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13"/>
          <p:cNvGrpSpPr>
            <a:grpSpLocks noChangeAspect="1"/>
          </p:cNvGrpSpPr>
          <p:nvPr/>
        </p:nvGrpSpPr>
        <p:grpSpPr bwMode="auto">
          <a:xfrm>
            <a:off x="6769823" y="2518334"/>
            <a:ext cx="362945" cy="367230"/>
            <a:chOff x="2426" y="2781"/>
            <a:chExt cx="593" cy="600"/>
          </a:xfrm>
          <a:solidFill>
            <a:schemeClr val="bg1"/>
          </a:solidFill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18"/>
          <p:cNvGrpSpPr>
            <a:grpSpLocks noChangeAspect="1"/>
          </p:cNvGrpSpPr>
          <p:nvPr/>
        </p:nvGrpSpPr>
        <p:grpSpPr bwMode="auto">
          <a:xfrm>
            <a:off x="4691232" y="2986296"/>
            <a:ext cx="377023" cy="351316"/>
            <a:chOff x="3802" y="2858"/>
            <a:chExt cx="616" cy="574"/>
          </a:xfrm>
          <a:solidFill>
            <a:schemeClr val="bg1"/>
          </a:solidFill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26"/>
          <p:cNvGrpSpPr>
            <a:grpSpLocks noChangeAspect="1"/>
          </p:cNvGrpSpPr>
          <p:nvPr/>
        </p:nvGrpSpPr>
        <p:grpSpPr bwMode="auto">
          <a:xfrm>
            <a:off x="5017783" y="4313138"/>
            <a:ext cx="443539" cy="219888"/>
            <a:chOff x="5676" y="2597"/>
            <a:chExt cx="1061" cy="526"/>
          </a:xfrm>
          <a:solidFill>
            <a:schemeClr val="bg1"/>
          </a:solidFill>
        </p:grpSpPr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Freeform 108"/>
          <p:cNvSpPr>
            <a:spLocks noEditPoints="1"/>
          </p:cNvSpPr>
          <p:nvPr/>
        </p:nvSpPr>
        <p:spPr bwMode="auto">
          <a:xfrm>
            <a:off x="7110312" y="3688502"/>
            <a:ext cx="367976" cy="369300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219100" y="4586518"/>
            <a:ext cx="313296" cy="340939"/>
            <a:chOff x="4873626" y="1965325"/>
            <a:chExt cx="269876" cy="293688"/>
          </a:xfrm>
          <a:solidFill>
            <a:schemeClr val="bg1"/>
          </a:solidFill>
        </p:grpSpPr>
        <p:sp>
          <p:nvSpPr>
            <p:cNvPr id="66" name="Freeform 502"/>
            <p:cNvSpPr>
              <a:spLocks/>
            </p:cNvSpPr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503"/>
            <p:cNvSpPr>
              <a:spLocks/>
            </p:cNvSpPr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504"/>
            <p:cNvSpPr>
              <a:spLocks/>
            </p:cNvSpPr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505"/>
            <p:cNvSpPr>
              <a:spLocks/>
            </p:cNvSpPr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453507" y="1298077"/>
            <a:ext cx="1828880" cy="916028"/>
            <a:chOff x="3758340" y="3768786"/>
            <a:chExt cx="1828880" cy="916028"/>
          </a:xfrm>
        </p:grpSpPr>
        <p:sp>
          <p:nvSpPr>
            <p:cNvPr id="71" name="文本框 70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flipH="1" flipV="1">
            <a:off x="2569394" y="2185530"/>
            <a:ext cx="2091646" cy="697292"/>
            <a:chOff x="5271455" y="4628205"/>
            <a:chExt cx="2091646" cy="697292"/>
          </a:xfrm>
        </p:grpSpPr>
        <p:sp>
          <p:nvSpPr>
            <p:cNvPr id="75" name="椭圆 74"/>
            <p:cNvSpPr/>
            <p:nvPr/>
          </p:nvSpPr>
          <p:spPr>
            <a:xfrm>
              <a:off x="527145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flipH="1">
            <a:off x="2640726" y="4281350"/>
            <a:ext cx="2091646" cy="697292"/>
            <a:chOff x="5271455" y="4628205"/>
            <a:chExt cx="2091646" cy="697292"/>
          </a:xfrm>
        </p:grpSpPr>
        <p:sp>
          <p:nvSpPr>
            <p:cNvPr id="78" name="椭圆 77"/>
            <p:cNvSpPr/>
            <p:nvPr/>
          </p:nvSpPr>
          <p:spPr>
            <a:xfrm>
              <a:off x="527145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564632" y="4018525"/>
            <a:ext cx="1828880" cy="916028"/>
            <a:chOff x="3758340" y="3768786"/>
            <a:chExt cx="1828880" cy="916028"/>
          </a:xfrm>
        </p:grpSpPr>
        <p:sp>
          <p:nvSpPr>
            <p:cNvPr id="81" name="文本框 80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AF9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AF92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0AF9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flipV="1">
            <a:off x="7418705" y="2207755"/>
            <a:ext cx="2085296" cy="697292"/>
            <a:chOff x="5277805" y="4628205"/>
            <a:chExt cx="2085296" cy="697292"/>
          </a:xfrm>
        </p:grpSpPr>
        <p:sp>
          <p:nvSpPr>
            <p:cNvPr id="85" name="椭圆 84"/>
            <p:cNvSpPr/>
            <p:nvPr/>
          </p:nvSpPr>
          <p:spPr>
            <a:xfrm>
              <a:off x="527780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894373" y="1311614"/>
            <a:ext cx="1828880" cy="916028"/>
            <a:chOff x="3758340" y="3768786"/>
            <a:chExt cx="1828880" cy="916028"/>
          </a:xfrm>
        </p:grpSpPr>
        <p:sp>
          <p:nvSpPr>
            <p:cNvPr id="88" name="文本框 87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118809" y="1059919"/>
            <a:ext cx="1828880" cy="916028"/>
            <a:chOff x="3758340" y="3768786"/>
            <a:chExt cx="1828880" cy="916028"/>
          </a:xfrm>
        </p:grpSpPr>
        <p:sp>
          <p:nvSpPr>
            <p:cNvPr id="92" name="文本框 91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118809" y="5085250"/>
            <a:ext cx="1828880" cy="916028"/>
            <a:chOff x="3758340" y="3768786"/>
            <a:chExt cx="1828880" cy="916028"/>
          </a:xfrm>
        </p:grpSpPr>
        <p:sp>
          <p:nvSpPr>
            <p:cNvPr id="96" name="文本框 95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6588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6588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rgbClr val="C65885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421848" y="4268239"/>
            <a:ext cx="2085296" cy="697292"/>
            <a:chOff x="5277805" y="4628205"/>
            <a:chExt cx="2085296" cy="697292"/>
          </a:xfrm>
        </p:grpSpPr>
        <p:sp>
          <p:nvSpPr>
            <p:cNvPr id="100" name="椭圆 99"/>
            <p:cNvSpPr/>
            <p:nvPr/>
          </p:nvSpPr>
          <p:spPr>
            <a:xfrm>
              <a:off x="527780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909613" y="4039704"/>
            <a:ext cx="1828880" cy="916028"/>
            <a:chOff x="3758340" y="3768786"/>
            <a:chExt cx="1828880" cy="916028"/>
          </a:xfrm>
        </p:grpSpPr>
        <p:sp>
          <p:nvSpPr>
            <p:cNvPr id="103" name="文本框 102"/>
            <p:cNvSpPr txBox="1"/>
            <p:nvPr/>
          </p:nvSpPr>
          <p:spPr>
            <a:xfrm>
              <a:off x="4093371" y="3849925"/>
              <a:ext cx="149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3762897" y="4107733"/>
              <a:ext cx="1734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3758340" y="3768786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663A77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338485" y="2773083"/>
            <a:ext cx="1515030" cy="1515030"/>
            <a:chOff x="4982374" y="2208496"/>
            <a:chExt cx="2227648" cy="2227648"/>
          </a:xfrm>
          <a:effectLst/>
        </p:grpSpPr>
        <p:sp>
          <p:nvSpPr>
            <p:cNvPr id="111" name="椭圆 110"/>
            <p:cNvSpPr/>
            <p:nvPr/>
          </p:nvSpPr>
          <p:spPr>
            <a:xfrm>
              <a:off x="4982374" y="2208496"/>
              <a:ext cx="2227648" cy="2227648"/>
            </a:xfrm>
            <a:prstGeom prst="ellipse">
              <a:avLst/>
            </a:prstGeom>
            <a:gradFill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76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2" name="Group 35"/>
            <p:cNvGrpSpPr>
              <a:grpSpLocks noChangeAspect="1"/>
            </p:cNvGrpSpPr>
            <p:nvPr/>
          </p:nvGrpSpPr>
          <p:grpSpPr bwMode="auto">
            <a:xfrm>
              <a:off x="5112459" y="2218471"/>
              <a:ext cx="2016983" cy="1955861"/>
              <a:chOff x="3477" y="1809"/>
              <a:chExt cx="726" cy="704"/>
            </a:xfrm>
            <a:noFill/>
          </p:grpSpPr>
          <p:sp>
            <p:nvSpPr>
              <p:cNvPr id="113" name="Freeform 36"/>
              <p:cNvSpPr>
                <a:spLocks/>
              </p:cNvSpPr>
              <p:nvPr/>
            </p:nvSpPr>
            <p:spPr bwMode="auto">
              <a:xfrm>
                <a:off x="3928" y="1833"/>
                <a:ext cx="15" cy="12"/>
              </a:xfrm>
              <a:custGeom>
                <a:avLst/>
                <a:gdLst>
                  <a:gd name="T0" fmla="*/ 5 w 6"/>
                  <a:gd name="T1" fmla="*/ 0 h 5"/>
                  <a:gd name="T2" fmla="*/ 0 w 6"/>
                  <a:gd name="T3" fmla="*/ 0 h 5"/>
                  <a:gd name="T4" fmla="*/ 0 w 6"/>
                  <a:gd name="T5" fmla="*/ 3 h 5"/>
                  <a:gd name="T6" fmla="*/ 0 w 6"/>
                  <a:gd name="T7" fmla="*/ 4 h 5"/>
                  <a:gd name="T8" fmla="*/ 0 w 6"/>
                  <a:gd name="T9" fmla="*/ 5 h 5"/>
                  <a:gd name="T10" fmla="*/ 1 w 6"/>
                  <a:gd name="T11" fmla="*/ 5 h 5"/>
                  <a:gd name="T12" fmla="*/ 5 w 6"/>
                  <a:gd name="T13" fmla="*/ 5 h 5"/>
                  <a:gd name="T14" fmla="*/ 6 w 6"/>
                  <a:gd name="T15" fmla="*/ 5 h 5"/>
                  <a:gd name="T16" fmla="*/ 6 w 6"/>
                  <a:gd name="T17" fmla="*/ 5 h 5"/>
                  <a:gd name="T18" fmla="*/ 6 w 6"/>
                  <a:gd name="T19" fmla="*/ 5 h 5"/>
                  <a:gd name="T20" fmla="*/ 6 w 6"/>
                  <a:gd name="T21" fmla="*/ 4 h 5"/>
                  <a:gd name="T22" fmla="*/ 6 w 6"/>
                  <a:gd name="T23" fmla="*/ 3 h 5"/>
                  <a:gd name="T24" fmla="*/ 6 w 6"/>
                  <a:gd name="T25" fmla="*/ 3 h 5"/>
                  <a:gd name="T26" fmla="*/ 5 w 6"/>
                  <a:gd name="T27" fmla="*/ 2 h 5"/>
                  <a:gd name="T28" fmla="*/ 5 w 6"/>
                  <a:gd name="T29" fmla="*/ 2 h 5"/>
                  <a:gd name="T30" fmla="*/ 5 w 6"/>
                  <a:gd name="T31" fmla="*/ 1 h 5"/>
                  <a:gd name="T32" fmla="*/ 5 w 6"/>
                  <a:gd name="T3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5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37"/>
              <p:cNvSpPr>
                <a:spLocks/>
              </p:cNvSpPr>
              <p:nvPr/>
            </p:nvSpPr>
            <p:spPr bwMode="auto">
              <a:xfrm>
                <a:off x="3928" y="1840"/>
                <a:ext cx="34" cy="33"/>
              </a:xfrm>
              <a:custGeom>
                <a:avLst/>
                <a:gdLst>
                  <a:gd name="T0" fmla="*/ 7 w 14"/>
                  <a:gd name="T1" fmla="*/ 0 h 14"/>
                  <a:gd name="T2" fmla="*/ 6 w 14"/>
                  <a:gd name="T3" fmla="*/ 0 h 14"/>
                  <a:gd name="T4" fmla="*/ 6 w 14"/>
                  <a:gd name="T5" fmla="*/ 1 h 14"/>
                  <a:gd name="T6" fmla="*/ 6 w 14"/>
                  <a:gd name="T7" fmla="*/ 2 h 14"/>
                  <a:gd name="T8" fmla="*/ 6 w 14"/>
                  <a:gd name="T9" fmla="*/ 2 h 14"/>
                  <a:gd name="T10" fmla="*/ 6 w 14"/>
                  <a:gd name="T11" fmla="*/ 2 h 14"/>
                  <a:gd name="T12" fmla="*/ 5 w 14"/>
                  <a:gd name="T13" fmla="*/ 3 h 14"/>
                  <a:gd name="T14" fmla="*/ 5 w 14"/>
                  <a:gd name="T15" fmla="*/ 3 h 14"/>
                  <a:gd name="T16" fmla="*/ 4 w 14"/>
                  <a:gd name="T17" fmla="*/ 3 h 14"/>
                  <a:gd name="T18" fmla="*/ 4 w 14"/>
                  <a:gd name="T19" fmla="*/ 3 h 14"/>
                  <a:gd name="T20" fmla="*/ 3 w 14"/>
                  <a:gd name="T21" fmla="*/ 3 h 14"/>
                  <a:gd name="T22" fmla="*/ 3 w 14"/>
                  <a:gd name="T23" fmla="*/ 4 h 14"/>
                  <a:gd name="T24" fmla="*/ 3 w 14"/>
                  <a:gd name="T25" fmla="*/ 4 h 14"/>
                  <a:gd name="T26" fmla="*/ 3 w 14"/>
                  <a:gd name="T27" fmla="*/ 4 h 14"/>
                  <a:gd name="T28" fmla="*/ 3 w 14"/>
                  <a:gd name="T29" fmla="*/ 4 h 14"/>
                  <a:gd name="T30" fmla="*/ 2 w 14"/>
                  <a:gd name="T31" fmla="*/ 4 h 14"/>
                  <a:gd name="T32" fmla="*/ 1 w 14"/>
                  <a:gd name="T33" fmla="*/ 4 h 14"/>
                  <a:gd name="T34" fmla="*/ 0 w 14"/>
                  <a:gd name="T35" fmla="*/ 5 h 14"/>
                  <a:gd name="T36" fmla="*/ 0 w 14"/>
                  <a:gd name="T37" fmla="*/ 6 h 14"/>
                  <a:gd name="T38" fmla="*/ 0 w 14"/>
                  <a:gd name="T39" fmla="*/ 6 h 14"/>
                  <a:gd name="T40" fmla="*/ 0 w 14"/>
                  <a:gd name="T41" fmla="*/ 9 h 14"/>
                  <a:gd name="T42" fmla="*/ 1 w 14"/>
                  <a:gd name="T43" fmla="*/ 9 h 14"/>
                  <a:gd name="T44" fmla="*/ 1 w 14"/>
                  <a:gd name="T45" fmla="*/ 9 h 14"/>
                  <a:gd name="T46" fmla="*/ 1 w 14"/>
                  <a:gd name="T47" fmla="*/ 9 h 14"/>
                  <a:gd name="T48" fmla="*/ 1 w 14"/>
                  <a:gd name="T49" fmla="*/ 9 h 14"/>
                  <a:gd name="T50" fmla="*/ 1 w 14"/>
                  <a:gd name="T51" fmla="*/ 11 h 14"/>
                  <a:gd name="T52" fmla="*/ 2 w 14"/>
                  <a:gd name="T53" fmla="*/ 11 h 14"/>
                  <a:gd name="T54" fmla="*/ 3 w 14"/>
                  <a:gd name="T55" fmla="*/ 11 h 14"/>
                  <a:gd name="T56" fmla="*/ 3 w 14"/>
                  <a:gd name="T57" fmla="*/ 11 h 14"/>
                  <a:gd name="T58" fmla="*/ 3 w 14"/>
                  <a:gd name="T59" fmla="*/ 11 h 14"/>
                  <a:gd name="T60" fmla="*/ 3 w 14"/>
                  <a:gd name="T61" fmla="*/ 13 h 14"/>
                  <a:gd name="T62" fmla="*/ 5 w 14"/>
                  <a:gd name="T63" fmla="*/ 13 h 14"/>
                  <a:gd name="T64" fmla="*/ 6 w 14"/>
                  <a:gd name="T65" fmla="*/ 14 h 14"/>
                  <a:gd name="T66" fmla="*/ 7 w 14"/>
                  <a:gd name="T67" fmla="*/ 14 h 14"/>
                  <a:gd name="T68" fmla="*/ 9 w 14"/>
                  <a:gd name="T69" fmla="*/ 13 h 14"/>
                  <a:gd name="T70" fmla="*/ 10 w 14"/>
                  <a:gd name="T71" fmla="*/ 13 h 14"/>
                  <a:gd name="T72" fmla="*/ 10 w 14"/>
                  <a:gd name="T73" fmla="*/ 12 h 14"/>
                  <a:gd name="T74" fmla="*/ 11 w 14"/>
                  <a:gd name="T75" fmla="*/ 12 h 14"/>
                  <a:gd name="T76" fmla="*/ 12 w 14"/>
                  <a:gd name="T77" fmla="*/ 12 h 14"/>
                  <a:gd name="T78" fmla="*/ 13 w 14"/>
                  <a:gd name="T79" fmla="*/ 8 h 14"/>
                  <a:gd name="T80" fmla="*/ 13 w 14"/>
                  <a:gd name="T81" fmla="*/ 7 h 14"/>
                  <a:gd name="T82" fmla="*/ 12 w 14"/>
                  <a:gd name="T83" fmla="*/ 5 h 14"/>
                  <a:gd name="T84" fmla="*/ 12 w 14"/>
                  <a:gd name="T85" fmla="*/ 5 h 14"/>
                  <a:gd name="T86" fmla="*/ 12 w 14"/>
                  <a:gd name="T87" fmla="*/ 5 h 14"/>
                  <a:gd name="T88" fmla="*/ 13 w 14"/>
                  <a:gd name="T89" fmla="*/ 4 h 14"/>
                  <a:gd name="T90" fmla="*/ 13 w 14"/>
                  <a:gd name="T91" fmla="*/ 2 h 14"/>
                  <a:gd name="T92" fmla="*/ 13 w 14"/>
                  <a:gd name="T93" fmla="*/ 2 h 14"/>
                  <a:gd name="T94" fmla="*/ 12 w 14"/>
                  <a:gd name="T95" fmla="*/ 2 h 14"/>
                  <a:gd name="T96" fmla="*/ 12 w 14"/>
                  <a:gd name="T97" fmla="*/ 1 h 14"/>
                  <a:gd name="T98" fmla="*/ 11 w 14"/>
                  <a:gd name="T99" fmla="*/ 1 h 14"/>
                  <a:gd name="T100" fmla="*/ 8 w 14"/>
                  <a:gd name="T101" fmla="*/ 0 h 14"/>
                  <a:gd name="T102" fmla="*/ 8 w 14"/>
                  <a:gd name="T103" fmla="*/ 0 h 14"/>
                  <a:gd name="T104" fmla="*/ 7 w 14"/>
                  <a:gd name="T105" fmla="*/ 0 h 14"/>
                  <a:gd name="T106" fmla="*/ 7 w 14"/>
                  <a:gd name="T107" fmla="*/ 0 h 14"/>
                  <a:gd name="T108" fmla="*/ 7 w 14"/>
                  <a:gd name="T10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9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38"/>
              <p:cNvSpPr>
                <a:spLocks/>
              </p:cNvSpPr>
              <p:nvPr/>
            </p:nvSpPr>
            <p:spPr bwMode="auto">
              <a:xfrm>
                <a:off x="3959" y="1847"/>
                <a:ext cx="22" cy="19"/>
              </a:xfrm>
              <a:custGeom>
                <a:avLst/>
                <a:gdLst>
                  <a:gd name="T0" fmla="*/ 4 w 9"/>
                  <a:gd name="T1" fmla="*/ 0 h 8"/>
                  <a:gd name="T2" fmla="*/ 0 w 9"/>
                  <a:gd name="T3" fmla="*/ 1 h 8"/>
                  <a:gd name="T4" fmla="*/ 0 w 9"/>
                  <a:gd name="T5" fmla="*/ 2 h 8"/>
                  <a:gd name="T6" fmla="*/ 1 w 9"/>
                  <a:gd name="T7" fmla="*/ 3 h 8"/>
                  <a:gd name="T8" fmla="*/ 2 w 9"/>
                  <a:gd name="T9" fmla="*/ 4 h 8"/>
                  <a:gd name="T10" fmla="*/ 3 w 9"/>
                  <a:gd name="T11" fmla="*/ 5 h 8"/>
                  <a:gd name="T12" fmla="*/ 3 w 9"/>
                  <a:gd name="T13" fmla="*/ 6 h 8"/>
                  <a:gd name="T14" fmla="*/ 4 w 9"/>
                  <a:gd name="T15" fmla="*/ 6 h 8"/>
                  <a:gd name="T16" fmla="*/ 4 w 9"/>
                  <a:gd name="T17" fmla="*/ 6 h 8"/>
                  <a:gd name="T18" fmla="*/ 4 w 9"/>
                  <a:gd name="T19" fmla="*/ 7 h 8"/>
                  <a:gd name="T20" fmla="*/ 4 w 9"/>
                  <a:gd name="T21" fmla="*/ 7 h 8"/>
                  <a:gd name="T22" fmla="*/ 6 w 9"/>
                  <a:gd name="T23" fmla="*/ 7 h 8"/>
                  <a:gd name="T24" fmla="*/ 6 w 9"/>
                  <a:gd name="T25" fmla="*/ 8 h 8"/>
                  <a:gd name="T26" fmla="*/ 9 w 9"/>
                  <a:gd name="T27" fmla="*/ 6 h 8"/>
                  <a:gd name="T28" fmla="*/ 9 w 9"/>
                  <a:gd name="T29" fmla="*/ 3 h 8"/>
                  <a:gd name="T30" fmla="*/ 9 w 9"/>
                  <a:gd name="T31" fmla="*/ 2 h 8"/>
                  <a:gd name="T32" fmla="*/ 9 w 9"/>
                  <a:gd name="T33" fmla="*/ 1 h 8"/>
                  <a:gd name="T34" fmla="*/ 8 w 9"/>
                  <a:gd name="T35" fmla="*/ 1 h 8"/>
                  <a:gd name="T36" fmla="*/ 7 w 9"/>
                  <a:gd name="T37" fmla="*/ 1 h 8"/>
                  <a:gd name="T38" fmla="*/ 7 w 9"/>
                  <a:gd name="T39" fmla="*/ 1 h 8"/>
                  <a:gd name="T40" fmla="*/ 7 w 9"/>
                  <a:gd name="T41" fmla="*/ 1 h 8"/>
                  <a:gd name="T42" fmla="*/ 8 w 9"/>
                  <a:gd name="T43" fmla="*/ 0 h 8"/>
                  <a:gd name="T44" fmla="*/ 7 w 9"/>
                  <a:gd name="T45" fmla="*/ 0 h 8"/>
                  <a:gd name="T46" fmla="*/ 5 w 9"/>
                  <a:gd name="T47" fmla="*/ 0 h 8"/>
                  <a:gd name="T48" fmla="*/ 4 w 9"/>
                  <a:gd name="T4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39"/>
              <p:cNvSpPr>
                <a:spLocks/>
              </p:cNvSpPr>
              <p:nvPr/>
            </p:nvSpPr>
            <p:spPr bwMode="auto">
              <a:xfrm>
                <a:off x="3959" y="1864"/>
                <a:ext cx="22" cy="14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0 h 6"/>
                  <a:gd name="T4" fmla="*/ 1 w 9"/>
                  <a:gd name="T5" fmla="*/ 0 h 6"/>
                  <a:gd name="T6" fmla="*/ 0 w 9"/>
                  <a:gd name="T7" fmla="*/ 1 h 6"/>
                  <a:gd name="T8" fmla="*/ 0 w 9"/>
                  <a:gd name="T9" fmla="*/ 2 h 6"/>
                  <a:gd name="T10" fmla="*/ 0 w 9"/>
                  <a:gd name="T11" fmla="*/ 2 h 6"/>
                  <a:gd name="T12" fmla="*/ 0 w 9"/>
                  <a:gd name="T13" fmla="*/ 5 h 6"/>
                  <a:gd name="T14" fmla="*/ 3 w 9"/>
                  <a:gd name="T15" fmla="*/ 5 h 6"/>
                  <a:gd name="T16" fmla="*/ 3 w 9"/>
                  <a:gd name="T17" fmla="*/ 6 h 6"/>
                  <a:gd name="T18" fmla="*/ 8 w 9"/>
                  <a:gd name="T19" fmla="*/ 6 h 6"/>
                  <a:gd name="T20" fmla="*/ 8 w 9"/>
                  <a:gd name="T21" fmla="*/ 6 h 6"/>
                  <a:gd name="T22" fmla="*/ 9 w 9"/>
                  <a:gd name="T23" fmla="*/ 6 h 6"/>
                  <a:gd name="T24" fmla="*/ 9 w 9"/>
                  <a:gd name="T25" fmla="*/ 5 h 6"/>
                  <a:gd name="T26" fmla="*/ 9 w 9"/>
                  <a:gd name="T27" fmla="*/ 5 h 6"/>
                  <a:gd name="T28" fmla="*/ 9 w 9"/>
                  <a:gd name="T29" fmla="*/ 3 h 6"/>
                  <a:gd name="T30" fmla="*/ 7 w 9"/>
                  <a:gd name="T31" fmla="*/ 2 h 6"/>
                  <a:gd name="T32" fmla="*/ 7 w 9"/>
                  <a:gd name="T33" fmla="*/ 2 h 6"/>
                  <a:gd name="T34" fmla="*/ 7 w 9"/>
                  <a:gd name="T35" fmla="*/ 2 h 6"/>
                  <a:gd name="T36" fmla="*/ 6 w 9"/>
                  <a:gd name="T37" fmla="*/ 2 h 6"/>
                  <a:gd name="T38" fmla="*/ 6 w 9"/>
                  <a:gd name="T39" fmla="*/ 1 h 6"/>
                  <a:gd name="T40" fmla="*/ 6 w 9"/>
                  <a:gd name="T41" fmla="*/ 1 h 6"/>
                  <a:gd name="T42" fmla="*/ 6 w 9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0"/>
              <p:cNvSpPr>
                <a:spLocks/>
              </p:cNvSpPr>
              <p:nvPr/>
            </p:nvSpPr>
            <p:spPr bwMode="auto">
              <a:xfrm>
                <a:off x="3764" y="1809"/>
                <a:ext cx="81" cy="57"/>
              </a:xfrm>
              <a:custGeom>
                <a:avLst/>
                <a:gdLst>
                  <a:gd name="T0" fmla="*/ 14 w 34"/>
                  <a:gd name="T1" fmla="*/ 1 h 24"/>
                  <a:gd name="T2" fmla="*/ 2 w 34"/>
                  <a:gd name="T3" fmla="*/ 2 h 24"/>
                  <a:gd name="T4" fmla="*/ 2 w 34"/>
                  <a:gd name="T5" fmla="*/ 5 h 24"/>
                  <a:gd name="T6" fmla="*/ 4 w 34"/>
                  <a:gd name="T7" fmla="*/ 6 h 24"/>
                  <a:gd name="T8" fmla="*/ 4 w 34"/>
                  <a:gd name="T9" fmla="*/ 9 h 24"/>
                  <a:gd name="T10" fmla="*/ 4 w 34"/>
                  <a:gd name="T11" fmla="*/ 12 h 24"/>
                  <a:gd name="T12" fmla="*/ 3 w 34"/>
                  <a:gd name="T13" fmla="*/ 13 h 24"/>
                  <a:gd name="T14" fmla="*/ 0 w 34"/>
                  <a:gd name="T15" fmla="*/ 15 h 24"/>
                  <a:gd name="T16" fmla="*/ 0 w 34"/>
                  <a:gd name="T17" fmla="*/ 18 h 24"/>
                  <a:gd name="T18" fmla="*/ 2 w 34"/>
                  <a:gd name="T19" fmla="*/ 20 h 24"/>
                  <a:gd name="T20" fmla="*/ 5 w 34"/>
                  <a:gd name="T21" fmla="*/ 24 h 24"/>
                  <a:gd name="T22" fmla="*/ 11 w 34"/>
                  <a:gd name="T23" fmla="*/ 24 h 24"/>
                  <a:gd name="T24" fmla="*/ 13 w 34"/>
                  <a:gd name="T25" fmla="*/ 22 h 24"/>
                  <a:gd name="T26" fmla="*/ 14 w 34"/>
                  <a:gd name="T27" fmla="*/ 19 h 24"/>
                  <a:gd name="T28" fmla="*/ 15 w 34"/>
                  <a:gd name="T29" fmla="*/ 18 h 24"/>
                  <a:gd name="T30" fmla="*/ 16 w 34"/>
                  <a:gd name="T31" fmla="*/ 18 h 24"/>
                  <a:gd name="T32" fmla="*/ 17 w 34"/>
                  <a:gd name="T33" fmla="*/ 18 h 24"/>
                  <a:gd name="T34" fmla="*/ 21 w 34"/>
                  <a:gd name="T35" fmla="*/ 17 h 24"/>
                  <a:gd name="T36" fmla="*/ 21 w 34"/>
                  <a:gd name="T37" fmla="*/ 16 h 24"/>
                  <a:gd name="T38" fmla="*/ 22 w 34"/>
                  <a:gd name="T39" fmla="*/ 16 h 24"/>
                  <a:gd name="T40" fmla="*/ 25 w 34"/>
                  <a:gd name="T41" fmla="*/ 14 h 24"/>
                  <a:gd name="T42" fmla="*/ 28 w 34"/>
                  <a:gd name="T43" fmla="*/ 14 h 24"/>
                  <a:gd name="T44" fmla="*/ 29 w 34"/>
                  <a:gd name="T45" fmla="*/ 12 h 24"/>
                  <a:gd name="T46" fmla="*/ 29 w 34"/>
                  <a:gd name="T47" fmla="*/ 12 h 24"/>
                  <a:gd name="T48" fmla="*/ 31 w 34"/>
                  <a:gd name="T49" fmla="*/ 11 h 24"/>
                  <a:gd name="T50" fmla="*/ 31 w 34"/>
                  <a:gd name="T51" fmla="*/ 9 h 24"/>
                  <a:gd name="T52" fmla="*/ 31 w 34"/>
                  <a:gd name="T53" fmla="*/ 7 h 24"/>
                  <a:gd name="T54" fmla="*/ 33 w 34"/>
                  <a:gd name="T55" fmla="*/ 5 h 24"/>
                  <a:gd name="T56" fmla="*/ 34 w 34"/>
                  <a:gd name="T57" fmla="*/ 3 h 24"/>
                  <a:gd name="T58" fmla="*/ 34 w 34"/>
                  <a:gd name="T59" fmla="*/ 2 h 24"/>
                  <a:gd name="T60" fmla="*/ 32 w 34"/>
                  <a:gd name="T61" fmla="*/ 0 h 24"/>
                  <a:gd name="T62" fmla="*/ 27 w 34"/>
                  <a:gd name="T6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" h="24">
                    <a:moveTo>
                      <a:pt x="27" y="0"/>
                    </a:moveTo>
                    <a:cubicBezTo>
                      <a:pt x="23" y="0"/>
                      <a:pt x="18" y="0"/>
                      <a:pt x="14" y="1"/>
                    </a:cubicBezTo>
                    <a:cubicBezTo>
                      <a:pt x="10" y="1"/>
                      <a:pt x="6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4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3" y="24"/>
                      <a:pt x="13" y="23"/>
                      <a:pt x="13" y="22"/>
                    </a:cubicBezTo>
                    <a:cubicBezTo>
                      <a:pt x="13" y="22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8"/>
                      <a:pt x="21" y="17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4" y="15"/>
                    </a:cubicBezTo>
                    <a:cubicBezTo>
                      <a:pt x="24" y="15"/>
                      <a:pt x="25" y="14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9" y="14"/>
                      <a:pt x="29" y="13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1" y="12"/>
                      <a:pt x="31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4" y="5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29" y="0"/>
                      <a:pt x="28" y="0"/>
                      <a:pt x="27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1"/>
              <p:cNvSpPr>
                <a:spLocks noEditPoints="1"/>
              </p:cNvSpPr>
              <p:nvPr/>
            </p:nvSpPr>
            <p:spPr bwMode="auto">
              <a:xfrm>
                <a:off x="3902" y="1838"/>
                <a:ext cx="301" cy="585"/>
              </a:xfrm>
              <a:custGeom>
                <a:avLst/>
                <a:gdLst>
                  <a:gd name="T0" fmla="*/ 51 w 126"/>
                  <a:gd name="T1" fmla="*/ 38 h 245"/>
                  <a:gd name="T2" fmla="*/ 34 w 126"/>
                  <a:gd name="T3" fmla="*/ 3 h 245"/>
                  <a:gd name="T4" fmla="*/ 35 w 126"/>
                  <a:gd name="T5" fmla="*/ 9 h 245"/>
                  <a:gd name="T6" fmla="*/ 34 w 126"/>
                  <a:gd name="T7" fmla="*/ 18 h 245"/>
                  <a:gd name="T8" fmla="*/ 22 w 126"/>
                  <a:gd name="T9" fmla="*/ 26 h 245"/>
                  <a:gd name="T10" fmla="*/ 39 w 126"/>
                  <a:gd name="T11" fmla="*/ 42 h 245"/>
                  <a:gd name="T12" fmla="*/ 48 w 126"/>
                  <a:gd name="T13" fmla="*/ 45 h 245"/>
                  <a:gd name="T14" fmla="*/ 59 w 126"/>
                  <a:gd name="T15" fmla="*/ 54 h 245"/>
                  <a:gd name="T16" fmla="*/ 58 w 126"/>
                  <a:gd name="T17" fmla="*/ 43 h 245"/>
                  <a:gd name="T18" fmla="*/ 65 w 126"/>
                  <a:gd name="T19" fmla="*/ 49 h 245"/>
                  <a:gd name="T20" fmla="*/ 67 w 126"/>
                  <a:gd name="T21" fmla="*/ 34 h 245"/>
                  <a:gd name="T22" fmla="*/ 74 w 126"/>
                  <a:gd name="T23" fmla="*/ 44 h 245"/>
                  <a:gd name="T24" fmla="*/ 78 w 126"/>
                  <a:gd name="T25" fmla="*/ 55 h 245"/>
                  <a:gd name="T26" fmla="*/ 85 w 126"/>
                  <a:gd name="T27" fmla="*/ 56 h 245"/>
                  <a:gd name="T28" fmla="*/ 90 w 126"/>
                  <a:gd name="T29" fmla="*/ 63 h 245"/>
                  <a:gd name="T30" fmla="*/ 80 w 126"/>
                  <a:gd name="T31" fmla="*/ 65 h 245"/>
                  <a:gd name="T32" fmla="*/ 71 w 126"/>
                  <a:gd name="T33" fmla="*/ 66 h 245"/>
                  <a:gd name="T34" fmla="*/ 64 w 126"/>
                  <a:gd name="T35" fmla="*/ 63 h 245"/>
                  <a:gd name="T36" fmla="*/ 56 w 126"/>
                  <a:gd name="T37" fmla="*/ 58 h 245"/>
                  <a:gd name="T38" fmla="*/ 48 w 126"/>
                  <a:gd name="T39" fmla="*/ 53 h 245"/>
                  <a:gd name="T40" fmla="*/ 32 w 126"/>
                  <a:gd name="T41" fmla="*/ 54 h 245"/>
                  <a:gd name="T42" fmla="*/ 24 w 126"/>
                  <a:gd name="T43" fmla="*/ 58 h 245"/>
                  <a:gd name="T44" fmla="*/ 14 w 126"/>
                  <a:gd name="T45" fmla="*/ 72 h 245"/>
                  <a:gd name="T46" fmla="*/ 6 w 126"/>
                  <a:gd name="T47" fmla="*/ 80 h 245"/>
                  <a:gd name="T48" fmla="*/ 1 w 126"/>
                  <a:gd name="T49" fmla="*/ 96 h 245"/>
                  <a:gd name="T50" fmla="*/ 1 w 126"/>
                  <a:gd name="T51" fmla="*/ 109 h 245"/>
                  <a:gd name="T52" fmla="*/ 9 w 126"/>
                  <a:gd name="T53" fmla="*/ 120 h 245"/>
                  <a:gd name="T54" fmla="*/ 21 w 126"/>
                  <a:gd name="T55" fmla="*/ 132 h 245"/>
                  <a:gd name="T56" fmla="*/ 33 w 126"/>
                  <a:gd name="T57" fmla="*/ 138 h 245"/>
                  <a:gd name="T58" fmla="*/ 43 w 126"/>
                  <a:gd name="T59" fmla="*/ 139 h 245"/>
                  <a:gd name="T60" fmla="*/ 57 w 126"/>
                  <a:gd name="T61" fmla="*/ 135 h 245"/>
                  <a:gd name="T62" fmla="*/ 67 w 126"/>
                  <a:gd name="T63" fmla="*/ 140 h 245"/>
                  <a:gd name="T64" fmla="*/ 68 w 126"/>
                  <a:gd name="T65" fmla="*/ 153 h 245"/>
                  <a:gd name="T66" fmla="*/ 76 w 126"/>
                  <a:gd name="T67" fmla="*/ 168 h 245"/>
                  <a:gd name="T68" fmla="*/ 77 w 126"/>
                  <a:gd name="T69" fmla="*/ 181 h 245"/>
                  <a:gd name="T70" fmla="*/ 71 w 126"/>
                  <a:gd name="T71" fmla="*/ 194 h 245"/>
                  <a:gd name="T72" fmla="*/ 71 w 126"/>
                  <a:gd name="T73" fmla="*/ 214 h 245"/>
                  <a:gd name="T74" fmla="*/ 72 w 126"/>
                  <a:gd name="T75" fmla="*/ 234 h 245"/>
                  <a:gd name="T76" fmla="*/ 81 w 126"/>
                  <a:gd name="T77" fmla="*/ 242 h 245"/>
                  <a:gd name="T78" fmla="*/ 97 w 126"/>
                  <a:gd name="T79" fmla="*/ 232 h 245"/>
                  <a:gd name="T80" fmla="*/ 100 w 126"/>
                  <a:gd name="T81" fmla="*/ 221 h 245"/>
                  <a:gd name="T82" fmla="*/ 108 w 126"/>
                  <a:gd name="T83" fmla="*/ 206 h 245"/>
                  <a:gd name="T84" fmla="*/ 119 w 126"/>
                  <a:gd name="T85" fmla="*/ 181 h 245"/>
                  <a:gd name="T86" fmla="*/ 122 w 126"/>
                  <a:gd name="T87" fmla="*/ 158 h 245"/>
                  <a:gd name="T88" fmla="*/ 124 w 126"/>
                  <a:gd name="T89" fmla="*/ 142 h 245"/>
                  <a:gd name="T90" fmla="*/ 122 w 126"/>
                  <a:gd name="T91" fmla="*/ 116 h 245"/>
                  <a:gd name="T92" fmla="*/ 116 w 126"/>
                  <a:gd name="T93" fmla="*/ 107 h 245"/>
                  <a:gd name="T94" fmla="*/ 106 w 126"/>
                  <a:gd name="T95" fmla="*/ 90 h 245"/>
                  <a:gd name="T96" fmla="*/ 99 w 126"/>
                  <a:gd name="T97" fmla="*/ 76 h 245"/>
                  <a:gd name="T98" fmla="*/ 103 w 126"/>
                  <a:gd name="T99" fmla="*/ 82 h 245"/>
                  <a:gd name="T100" fmla="*/ 111 w 126"/>
                  <a:gd name="T101" fmla="*/ 95 h 245"/>
                  <a:gd name="T102" fmla="*/ 116 w 126"/>
                  <a:gd name="T103" fmla="*/ 105 h 245"/>
                  <a:gd name="T104" fmla="*/ 118 w 126"/>
                  <a:gd name="T105" fmla="*/ 84 h 245"/>
                  <a:gd name="T106" fmla="*/ 115 w 126"/>
                  <a:gd name="T107" fmla="*/ 77 h 245"/>
                  <a:gd name="T108" fmla="*/ 110 w 126"/>
                  <a:gd name="T109" fmla="*/ 69 h 245"/>
                  <a:gd name="T110" fmla="*/ 106 w 126"/>
                  <a:gd name="T111" fmla="*/ 62 h 245"/>
                  <a:gd name="T112" fmla="*/ 99 w 126"/>
                  <a:gd name="T113" fmla="*/ 52 h 245"/>
                  <a:gd name="T114" fmla="*/ 80 w 126"/>
                  <a:gd name="T115" fmla="*/ 31 h 245"/>
                  <a:gd name="T116" fmla="*/ 62 w 126"/>
                  <a:gd name="T117" fmla="*/ 1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6" h="245">
                    <a:moveTo>
                      <a:pt x="49" y="38"/>
                    </a:move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6" y="36"/>
                      <a:pt x="46" y="35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7" y="34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7"/>
                      <a:pt x="50" y="37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8"/>
                      <a:pt x="49" y="38"/>
                      <a:pt x="49" y="38"/>
                    </a:cubicBezTo>
                    <a:moveTo>
                      <a:pt x="34" y="0"/>
                    </a:moveTo>
                    <a:cubicBezTo>
                      <a:pt x="34" y="3"/>
                      <a:pt x="34" y="3"/>
                      <a:pt x="34" y="3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3"/>
                      <a:pt x="35" y="14"/>
                      <a:pt x="36" y="14"/>
                    </a:cubicBezTo>
                    <a:cubicBezTo>
                      <a:pt x="37" y="15"/>
                      <a:pt x="37" y="15"/>
                      <a:pt x="38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7"/>
                      <a:pt x="39" y="1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3" y="18"/>
                      <a:pt x="33" y="19"/>
                      <a:pt x="32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20"/>
                      <a:pt x="28" y="20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6" y="21"/>
                      <a:pt x="25" y="21"/>
                      <a:pt x="24" y="22"/>
                    </a:cubicBezTo>
                    <a:cubicBezTo>
                      <a:pt x="24" y="23"/>
                      <a:pt x="23" y="23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31"/>
                      <a:pt x="23" y="33"/>
                      <a:pt x="25" y="34"/>
                    </a:cubicBezTo>
                    <a:cubicBezTo>
                      <a:pt x="25" y="35"/>
                      <a:pt x="26" y="36"/>
                      <a:pt x="27" y="36"/>
                    </a:cubicBezTo>
                    <a:cubicBezTo>
                      <a:pt x="29" y="39"/>
                      <a:pt x="31" y="42"/>
                      <a:pt x="31" y="45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4" y="44"/>
                      <a:pt x="34" y="43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40" y="42"/>
                      <a:pt x="40" y="41"/>
                    </a:cubicBezTo>
                    <a:cubicBezTo>
                      <a:pt x="40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2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1"/>
                      <a:pt x="43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5" y="42"/>
                      <a:pt x="46" y="42"/>
                    </a:cubicBezTo>
                    <a:cubicBezTo>
                      <a:pt x="46" y="42"/>
                      <a:pt x="46" y="43"/>
                      <a:pt x="46" y="43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4" y="47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0" y="52"/>
                      <a:pt x="60" y="52"/>
                      <a:pt x="60" y="51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8" y="43"/>
                      <a:pt x="57" y="43"/>
                      <a:pt x="56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5"/>
                      <a:pt x="62" y="46"/>
                      <a:pt x="62" y="46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5" y="48"/>
                      <a:pt x="65" y="48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6" y="50"/>
                      <a:pt x="66" y="50"/>
                      <a:pt x="67" y="50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50"/>
                      <a:pt x="68" y="50"/>
                      <a:pt x="69" y="49"/>
                    </a:cubicBezTo>
                    <a:cubicBezTo>
                      <a:pt x="69" y="49"/>
                      <a:pt x="69" y="49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0" y="47"/>
                      <a:pt x="70" y="46"/>
                      <a:pt x="70" y="44"/>
                    </a:cubicBezTo>
                    <a:cubicBezTo>
                      <a:pt x="70" y="42"/>
                      <a:pt x="69" y="40"/>
                      <a:pt x="67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37"/>
                      <a:pt x="66" y="37"/>
                      <a:pt x="66" y="36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8" y="34"/>
                      <a:pt x="69" y="35"/>
                      <a:pt x="70" y="35"/>
                    </a:cubicBezTo>
                    <a:cubicBezTo>
                      <a:pt x="71" y="36"/>
                      <a:pt x="71" y="36"/>
                      <a:pt x="72" y="36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3" y="37"/>
                      <a:pt x="74" y="37"/>
                      <a:pt x="74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8"/>
                      <a:pt x="74" y="39"/>
                      <a:pt x="75" y="39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6" y="40"/>
                      <a:pt x="77" y="40"/>
                      <a:pt x="78" y="41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42"/>
                      <a:pt x="78" y="42"/>
                      <a:pt x="79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5" y="43"/>
                      <a:pt x="74" y="43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46"/>
                      <a:pt x="73" y="48"/>
                      <a:pt x="74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50"/>
                      <a:pt x="74" y="50"/>
                      <a:pt x="7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3"/>
                      <a:pt x="77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80" y="55"/>
                      <a:pt x="80" y="55"/>
                      <a:pt x="81" y="55"/>
                    </a:cubicBezTo>
                    <a:cubicBezTo>
                      <a:pt x="81" y="56"/>
                      <a:pt x="82" y="56"/>
                      <a:pt x="8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5" y="55"/>
                      <a:pt x="86" y="55"/>
                      <a:pt x="86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7" y="57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9"/>
                      <a:pt x="87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6"/>
                      <a:pt x="89" y="66"/>
                      <a:pt x="89" y="66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6" y="67"/>
                      <a:pt x="86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4" y="66"/>
                      <a:pt x="83" y="66"/>
                      <a:pt x="83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9" y="64"/>
                      <a:pt x="79" y="64"/>
                      <a:pt x="78" y="64"/>
                    </a:cubicBezTo>
                    <a:cubicBezTo>
                      <a:pt x="78" y="63"/>
                      <a:pt x="77" y="63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5"/>
                      <a:pt x="76" y="66"/>
                      <a:pt x="75" y="67"/>
                    </a:cubicBezTo>
                    <a:cubicBezTo>
                      <a:pt x="75" y="67"/>
                      <a:pt x="75" y="67"/>
                      <a:pt x="74" y="67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8" y="64"/>
                      <a:pt x="67" y="64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5" y="63"/>
                      <a:pt x="65" y="63"/>
                      <a:pt x="64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1"/>
                      <a:pt x="60" y="61"/>
                      <a:pt x="60" y="61"/>
                    </a:cubicBezTo>
                    <a:cubicBezTo>
                      <a:pt x="59" y="61"/>
                      <a:pt x="59" y="61"/>
                      <a:pt x="58" y="61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57" y="60"/>
                      <a:pt x="57" y="60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5"/>
                      <a:pt x="55" y="54"/>
                      <a:pt x="54" y="54"/>
                    </a:cubicBezTo>
                    <a:cubicBezTo>
                      <a:pt x="54" y="53"/>
                      <a:pt x="53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49" y="51"/>
                      <a:pt x="48" y="52"/>
                      <a:pt x="48" y="53"/>
                    </a:cubicBezTo>
                    <a:cubicBezTo>
                      <a:pt x="47" y="54"/>
                      <a:pt x="47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5" y="54"/>
                      <a:pt x="44" y="54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41" y="53"/>
                      <a:pt x="40" y="53"/>
                      <a:pt x="39" y="53"/>
                    </a:cubicBezTo>
                    <a:cubicBezTo>
                      <a:pt x="39" y="53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1" y="56"/>
                    </a:cubicBezTo>
                    <a:cubicBezTo>
                      <a:pt x="31" y="56"/>
                      <a:pt x="30" y="56"/>
                      <a:pt x="30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5"/>
                      <a:pt x="28" y="55"/>
                      <a:pt x="27" y="55"/>
                    </a:cubicBezTo>
                    <a:cubicBezTo>
                      <a:pt x="27" y="55"/>
                      <a:pt x="27" y="55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5" y="56"/>
                      <a:pt x="24" y="57"/>
                    </a:cubicBezTo>
                    <a:cubicBezTo>
                      <a:pt x="24" y="57"/>
                      <a:pt x="24" y="57"/>
                      <a:pt x="24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20" y="60"/>
                      <a:pt x="20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7" y="62"/>
                      <a:pt x="17" y="64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6"/>
                      <a:pt x="16" y="67"/>
                      <a:pt x="16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70"/>
                      <a:pt x="16" y="71"/>
                      <a:pt x="15" y="71"/>
                    </a:cubicBezTo>
                    <a:cubicBezTo>
                      <a:pt x="15" y="72"/>
                      <a:pt x="14" y="72"/>
                      <a:pt x="14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1" y="71"/>
                      <a:pt x="11" y="72"/>
                      <a:pt x="11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9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7" y="75"/>
                      <a:pt x="7" y="77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6" y="79"/>
                      <a:pt x="6" y="80"/>
                      <a:pt x="6" y="80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4"/>
                      <a:pt x="5" y="85"/>
                      <a:pt x="4" y="85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8"/>
                      <a:pt x="2" y="88"/>
                    </a:cubicBezTo>
                    <a:cubicBezTo>
                      <a:pt x="2" y="89"/>
                      <a:pt x="2" y="89"/>
                      <a:pt x="1" y="90"/>
                    </a:cubicBezTo>
                    <a:cubicBezTo>
                      <a:pt x="1" y="90"/>
                      <a:pt x="1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5"/>
                      <a:pt x="0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8"/>
                      <a:pt x="2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100"/>
                      <a:pt x="3" y="100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4" y="104"/>
                      <a:pt x="4" y="105"/>
                      <a:pt x="3" y="106"/>
                    </a:cubicBezTo>
                    <a:cubicBezTo>
                      <a:pt x="3" y="106"/>
                      <a:pt x="3" y="107"/>
                      <a:pt x="2" y="107"/>
                    </a:cubicBezTo>
                    <a:cubicBezTo>
                      <a:pt x="2" y="108"/>
                      <a:pt x="1" y="108"/>
                      <a:pt x="1" y="10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2" y="113"/>
                      <a:pt x="3" y="113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4" y="114"/>
                      <a:pt x="4" y="115"/>
                      <a:pt x="5" y="116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7"/>
                      <a:pt x="5" y="117"/>
                      <a:pt x="6" y="118"/>
                    </a:cubicBezTo>
                    <a:cubicBezTo>
                      <a:pt x="6" y="118"/>
                      <a:pt x="7" y="118"/>
                      <a:pt x="7" y="118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8" y="119"/>
                      <a:pt x="9" y="120"/>
                      <a:pt x="9" y="120"/>
                    </a:cubicBezTo>
                    <a:cubicBezTo>
                      <a:pt x="11" y="121"/>
                      <a:pt x="11" y="123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6"/>
                      <a:pt x="11" y="129"/>
                      <a:pt x="13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1"/>
                      <a:pt x="14" y="131"/>
                      <a:pt x="14" y="131"/>
                    </a:cubicBezTo>
                    <a:cubicBezTo>
                      <a:pt x="15" y="131"/>
                      <a:pt x="15" y="131"/>
                      <a:pt x="15" y="131"/>
                    </a:cubicBezTo>
                    <a:cubicBezTo>
                      <a:pt x="16" y="131"/>
                      <a:pt x="16" y="131"/>
                      <a:pt x="16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18" y="131"/>
                      <a:pt x="18" y="132"/>
                      <a:pt x="20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21" y="133"/>
                      <a:pt x="21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5"/>
                      <a:pt x="23" y="136"/>
                      <a:pt x="24" y="136"/>
                    </a:cubicBezTo>
                    <a:cubicBezTo>
                      <a:pt x="25" y="136"/>
                      <a:pt x="26" y="137"/>
                      <a:pt x="26" y="13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9"/>
                      <a:pt x="28" y="139"/>
                      <a:pt x="28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1" y="138"/>
                      <a:pt x="31" y="138"/>
                      <a:pt x="32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4" y="136"/>
                      <a:pt x="34" y="136"/>
                    </a:cubicBezTo>
                    <a:cubicBezTo>
                      <a:pt x="34" y="136"/>
                      <a:pt x="35" y="137"/>
                      <a:pt x="35" y="137"/>
                    </a:cubicBezTo>
                    <a:cubicBezTo>
                      <a:pt x="35" y="137"/>
                      <a:pt x="35" y="137"/>
                      <a:pt x="35" y="137"/>
                    </a:cubicBezTo>
                    <a:cubicBezTo>
                      <a:pt x="35" y="137"/>
                      <a:pt x="36" y="138"/>
                      <a:pt x="37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39" y="138"/>
                      <a:pt x="39" y="138"/>
                      <a:pt x="39" y="139"/>
                    </a:cubicBezTo>
                    <a:cubicBezTo>
                      <a:pt x="40" y="139"/>
                      <a:pt x="41" y="139"/>
                      <a:pt x="42" y="139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4" y="139"/>
                      <a:pt x="44" y="139"/>
                      <a:pt x="44" y="139"/>
                    </a:cubicBezTo>
                    <a:cubicBezTo>
                      <a:pt x="46" y="139"/>
                      <a:pt x="46" y="139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7" y="138"/>
                      <a:pt x="47" y="138"/>
                      <a:pt x="47" y="138"/>
                    </a:cubicBezTo>
                    <a:cubicBezTo>
                      <a:pt x="47" y="137"/>
                      <a:pt x="47" y="137"/>
                      <a:pt x="47" y="137"/>
                    </a:cubicBezTo>
                    <a:cubicBezTo>
                      <a:pt x="47" y="136"/>
                      <a:pt x="47" y="136"/>
                      <a:pt x="48" y="135"/>
                    </a:cubicBezTo>
                    <a:cubicBezTo>
                      <a:pt x="48" y="134"/>
                      <a:pt x="48" y="134"/>
                      <a:pt x="49" y="134"/>
                    </a:cubicBezTo>
                    <a:cubicBezTo>
                      <a:pt x="49" y="134"/>
                      <a:pt x="49" y="133"/>
                      <a:pt x="50" y="133"/>
                    </a:cubicBezTo>
                    <a:cubicBezTo>
                      <a:pt x="50" y="133"/>
                      <a:pt x="50" y="133"/>
                      <a:pt x="50" y="133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4" y="133"/>
                      <a:pt x="54" y="133"/>
                      <a:pt x="54" y="133"/>
                    </a:cubicBezTo>
                    <a:cubicBezTo>
                      <a:pt x="55" y="133"/>
                      <a:pt x="56" y="134"/>
                      <a:pt x="57" y="135"/>
                    </a:cubicBezTo>
                    <a:cubicBezTo>
                      <a:pt x="57" y="136"/>
                      <a:pt x="57" y="136"/>
                      <a:pt x="58" y="136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38"/>
                      <a:pt x="60" y="138"/>
                      <a:pt x="60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2" y="138"/>
                      <a:pt x="62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5" y="139"/>
                      <a:pt x="65" y="139"/>
                    </a:cubicBezTo>
                    <a:cubicBezTo>
                      <a:pt x="66" y="139"/>
                      <a:pt x="66" y="139"/>
                      <a:pt x="67" y="140"/>
                    </a:cubicBezTo>
                    <a:cubicBezTo>
                      <a:pt x="67" y="140"/>
                      <a:pt x="68" y="140"/>
                      <a:pt x="68" y="141"/>
                    </a:cubicBezTo>
                    <a:cubicBezTo>
                      <a:pt x="69" y="141"/>
                      <a:pt x="70" y="143"/>
                      <a:pt x="70" y="144"/>
                    </a:cubicBezTo>
                    <a:cubicBezTo>
                      <a:pt x="70" y="145"/>
                      <a:pt x="70" y="145"/>
                      <a:pt x="69" y="146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8"/>
                      <a:pt x="68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7" y="151"/>
                      <a:pt x="67" y="151"/>
                      <a:pt x="67" y="151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68" y="154"/>
                      <a:pt x="69" y="155"/>
                      <a:pt x="70" y="155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70" y="156"/>
                      <a:pt x="71" y="156"/>
                      <a:pt x="71" y="157"/>
                    </a:cubicBezTo>
                    <a:cubicBezTo>
                      <a:pt x="71" y="157"/>
                      <a:pt x="71" y="157"/>
                      <a:pt x="72" y="158"/>
                    </a:cubicBezTo>
                    <a:cubicBezTo>
                      <a:pt x="72" y="159"/>
                      <a:pt x="72" y="159"/>
                      <a:pt x="73" y="160"/>
                    </a:cubicBezTo>
                    <a:cubicBezTo>
                      <a:pt x="73" y="161"/>
                      <a:pt x="73" y="161"/>
                      <a:pt x="73" y="161"/>
                    </a:cubicBezTo>
                    <a:cubicBezTo>
                      <a:pt x="73" y="161"/>
                      <a:pt x="73" y="162"/>
                      <a:pt x="73" y="162"/>
                    </a:cubicBezTo>
                    <a:cubicBezTo>
                      <a:pt x="73" y="163"/>
                      <a:pt x="73" y="163"/>
                      <a:pt x="74" y="164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5" y="165"/>
                      <a:pt x="75" y="165"/>
                      <a:pt x="76" y="165"/>
                    </a:cubicBezTo>
                    <a:cubicBezTo>
                      <a:pt x="76" y="165"/>
                      <a:pt x="76" y="166"/>
                      <a:pt x="76" y="166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76" y="167"/>
                      <a:pt x="76" y="167"/>
                      <a:pt x="76" y="168"/>
                    </a:cubicBezTo>
                    <a:cubicBezTo>
                      <a:pt x="76" y="169"/>
                      <a:pt x="76" y="169"/>
                      <a:pt x="76" y="169"/>
                    </a:cubicBezTo>
                    <a:cubicBezTo>
                      <a:pt x="76" y="169"/>
                      <a:pt x="76" y="169"/>
                      <a:pt x="76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3"/>
                      <a:pt x="77" y="173"/>
                      <a:pt x="77" y="173"/>
                    </a:cubicBezTo>
                    <a:cubicBezTo>
                      <a:pt x="77" y="174"/>
                      <a:pt x="77" y="174"/>
                      <a:pt x="77" y="174"/>
                    </a:cubicBezTo>
                    <a:cubicBezTo>
                      <a:pt x="77" y="174"/>
                      <a:pt x="77" y="176"/>
                      <a:pt x="77" y="176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76" y="176"/>
                      <a:pt x="76" y="176"/>
                      <a:pt x="76" y="176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7" y="181"/>
                      <a:pt x="77" y="181"/>
                      <a:pt x="77" y="181"/>
                    </a:cubicBezTo>
                    <a:cubicBezTo>
                      <a:pt x="78" y="182"/>
                      <a:pt x="78" y="182"/>
                      <a:pt x="78" y="182"/>
                    </a:cubicBezTo>
                    <a:cubicBezTo>
                      <a:pt x="77" y="182"/>
                      <a:pt x="77" y="182"/>
                      <a:pt x="77" y="183"/>
                    </a:cubicBezTo>
                    <a:cubicBezTo>
                      <a:pt x="77" y="183"/>
                      <a:pt x="77" y="183"/>
                      <a:pt x="77" y="183"/>
                    </a:cubicBezTo>
                    <a:cubicBezTo>
                      <a:pt x="77" y="183"/>
                      <a:pt x="76" y="184"/>
                      <a:pt x="76" y="184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6"/>
                      <a:pt x="74" y="186"/>
                      <a:pt x="74" y="187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1" y="193"/>
                      <a:pt x="71" y="193"/>
                      <a:pt x="71" y="193"/>
                    </a:cubicBezTo>
                    <a:cubicBezTo>
                      <a:pt x="71" y="194"/>
                      <a:pt x="71" y="194"/>
                      <a:pt x="71" y="194"/>
                    </a:cubicBezTo>
                    <a:cubicBezTo>
                      <a:pt x="71" y="195"/>
                      <a:pt x="71" y="195"/>
                      <a:pt x="71" y="195"/>
                    </a:cubicBezTo>
                    <a:cubicBezTo>
                      <a:pt x="70" y="196"/>
                      <a:pt x="70" y="196"/>
                      <a:pt x="70" y="196"/>
                    </a:cubicBezTo>
                    <a:cubicBezTo>
                      <a:pt x="70" y="197"/>
                      <a:pt x="70" y="197"/>
                      <a:pt x="70" y="197"/>
                    </a:cubicBezTo>
                    <a:cubicBezTo>
                      <a:pt x="70" y="198"/>
                      <a:pt x="70" y="198"/>
                      <a:pt x="70" y="198"/>
                    </a:cubicBezTo>
                    <a:cubicBezTo>
                      <a:pt x="69" y="198"/>
                      <a:pt x="69" y="198"/>
                      <a:pt x="69" y="198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8" y="211"/>
                      <a:pt x="68" y="211"/>
                      <a:pt x="68" y="211"/>
                    </a:cubicBezTo>
                    <a:cubicBezTo>
                      <a:pt x="69" y="211"/>
                      <a:pt x="69" y="211"/>
                      <a:pt x="69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1"/>
                      <a:pt x="70" y="211"/>
                      <a:pt x="70" y="211"/>
                    </a:cubicBezTo>
                    <a:cubicBezTo>
                      <a:pt x="70" y="212"/>
                      <a:pt x="70" y="212"/>
                      <a:pt x="70" y="212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0" y="213"/>
                      <a:pt x="70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4"/>
                      <a:pt x="71" y="214"/>
                      <a:pt x="71" y="214"/>
                    </a:cubicBezTo>
                    <a:cubicBezTo>
                      <a:pt x="71" y="215"/>
                      <a:pt x="71" y="215"/>
                      <a:pt x="71" y="215"/>
                    </a:cubicBezTo>
                    <a:cubicBezTo>
                      <a:pt x="71" y="217"/>
                      <a:pt x="71" y="217"/>
                      <a:pt x="71" y="218"/>
                    </a:cubicBezTo>
                    <a:cubicBezTo>
                      <a:pt x="71" y="218"/>
                      <a:pt x="71" y="218"/>
                      <a:pt x="71" y="218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71" y="232"/>
                      <a:pt x="71" y="232"/>
                      <a:pt x="71" y="232"/>
                    </a:cubicBezTo>
                    <a:cubicBezTo>
                      <a:pt x="72" y="232"/>
                      <a:pt x="72" y="233"/>
                      <a:pt x="72" y="234"/>
                    </a:cubicBezTo>
                    <a:cubicBezTo>
                      <a:pt x="73" y="235"/>
                      <a:pt x="73" y="236"/>
                      <a:pt x="72" y="236"/>
                    </a:cubicBezTo>
                    <a:cubicBezTo>
                      <a:pt x="72" y="237"/>
                      <a:pt x="72" y="237"/>
                      <a:pt x="71" y="238"/>
                    </a:cubicBezTo>
                    <a:cubicBezTo>
                      <a:pt x="71" y="238"/>
                      <a:pt x="70" y="238"/>
                      <a:pt x="70" y="238"/>
                    </a:cubicBezTo>
                    <a:cubicBezTo>
                      <a:pt x="69" y="239"/>
                      <a:pt x="69" y="239"/>
                      <a:pt x="69" y="239"/>
                    </a:cubicBezTo>
                    <a:cubicBezTo>
                      <a:pt x="68" y="239"/>
                      <a:pt x="68" y="239"/>
                      <a:pt x="67" y="239"/>
                    </a:cubicBezTo>
                    <a:cubicBezTo>
                      <a:pt x="67" y="240"/>
                      <a:pt x="67" y="241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ubicBezTo>
                      <a:pt x="67" y="243"/>
                      <a:pt x="67" y="244"/>
                      <a:pt x="68" y="245"/>
                    </a:cubicBezTo>
                    <a:cubicBezTo>
                      <a:pt x="68" y="245"/>
                      <a:pt x="69" y="245"/>
                      <a:pt x="69" y="245"/>
                    </a:cubicBezTo>
                    <a:cubicBezTo>
                      <a:pt x="70" y="245"/>
                      <a:pt x="70" y="245"/>
                      <a:pt x="71" y="245"/>
                    </a:cubicBezTo>
                    <a:cubicBezTo>
                      <a:pt x="71" y="244"/>
                      <a:pt x="71" y="244"/>
                      <a:pt x="71" y="244"/>
                    </a:cubicBezTo>
                    <a:cubicBezTo>
                      <a:pt x="72" y="244"/>
                      <a:pt x="74" y="244"/>
                      <a:pt x="75" y="244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8" y="244"/>
                      <a:pt x="80" y="243"/>
                      <a:pt x="81" y="242"/>
                    </a:cubicBezTo>
                    <a:cubicBezTo>
                      <a:pt x="83" y="242"/>
                      <a:pt x="83" y="242"/>
                      <a:pt x="83" y="242"/>
                    </a:cubicBezTo>
                    <a:cubicBezTo>
                      <a:pt x="83" y="242"/>
                      <a:pt x="83" y="242"/>
                      <a:pt x="83" y="242"/>
                    </a:cubicBezTo>
                    <a:cubicBezTo>
                      <a:pt x="83" y="243"/>
                      <a:pt x="83" y="243"/>
                      <a:pt x="83" y="243"/>
                    </a:cubicBezTo>
                    <a:cubicBezTo>
                      <a:pt x="84" y="243"/>
                      <a:pt x="84" y="242"/>
                      <a:pt x="85" y="242"/>
                    </a:cubicBezTo>
                    <a:cubicBezTo>
                      <a:pt x="85" y="241"/>
                      <a:pt x="85" y="241"/>
                      <a:pt x="85" y="241"/>
                    </a:cubicBezTo>
                    <a:cubicBezTo>
                      <a:pt x="85" y="240"/>
                      <a:pt x="86" y="240"/>
                      <a:pt x="87" y="240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7" y="236"/>
                      <a:pt x="88" y="234"/>
                      <a:pt x="90" y="233"/>
                    </a:cubicBezTo>
                    <a:cubicBezTo>
                      <a:pt x="90" y="233"/>
                      <a:pt x="91" y="232"/>
                      <a:pt x="93" y="232"/>
                    </a:cubicBezTo>
                    <a:cubicBezTo>
                      <a:pt x="93" y="232"/>
                      <a:pt x="93" y="232"/>
                      <a:pt x="93" y="232"/>
                    </a:cubicBezTo>
                    <a:cubicBezTo>
                      <a:pt x="94" y="232"/>
                      <a:pt x="94" y="232"/>
                      <a:pt x="95" y="232"/>
                    </a:cubicBezTo>
                    <a:cubicBezTo>
                      <a:pt x="95" y="232"/>
                      <a:pt x="95" y="232"/>
                      <a:pt x="96" y="232"/>
                    </a:cubicBezTo>
                    <a:cubicBezTo>
                      <a:pt x="96" y="232"/>
                      <a:pt x="97" y="232"/>
                      <a:pt x="97" y="232"/>
                    </a:cubicBezTo>
                    <a:cubicBezTo>
                      <a:pt x="99" y="232"/>
                      <a:pt x="99" y="231"/>
                      <a:pt x="99" y="231"/>
                    </a:cubicBezTo>
                    <a:cubicBezTo>
                      <a:pt x="99" y="230"/>
                      <a:pt x="99" y="229"/>
                      <a:pt x="99" y="229"/>
                    </a:cubicBezTo>
                    <a:cubicBezTo>
                      <a:pt x="99" y="228"/>
                      <a:pt x="99" y="228"/>
                      <a:pt x="99" y="228"/>
                    </a:cubicBezTo>
                    <a:cubicBezTo>
                      <a:pt x="99" y="226"/>
                      <a:pt x="99" y="226"/>
                      <a:pt x="99" y="226"/>
                    </a:cubicBezTo>
                    <a:cubicBezTo>
                      <a:pt x="99" y="225"/>
                      <a:pt x="99" y="225"/>
                      <a:pt x="98" y="225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7" y="224"/>
                      <a:pt x="98" y="223"/>
                      <a:pt x="98" y="223"/>
                    </a:cubicBezTo>
                    <a:cubicBezTo>
                      <a:pt x="98" y="222"/>
                      <a:pt x="98" y="222"/>
                      <a:pt x="98" y="222"/>
                    </a:cubicBezTo>
                    <a:cubicBezTo>
                      <a:pt x="99" y="222"/>
                      <a:pt x="99" y="222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100" y="221"/>
                      <a:pt x="100" y="221"/>
                      <a:pt x="100" y="221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19"/>
                      <a:pt x="100" y="219"/>
                      <a:pt x="100" y="219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01" y="219"/>
                      <a:pt x="102" y="219"/>
                      <a:pt x="102" y="219"/>
                    </a:cubicBezTo>
                    <a:cubicBezTo>
                      <a:pt x="103" y="219"/>
                      <a:pt x="104" y="218"/>
                      <a:pt x="105" y="216"/>
                    </a:cubicBezTo>
                    <a:cubicBezTo>
                      <a:pt x="105" y="215"/>
                      <a:pt x="105" y="213"/>
                      <a:pt x="105" y="212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5" y="211"/>
                      <a:pt x="105" y="210"/>
                      <a:pt x="105" y="209"/>
                    </a:cubicBezTo>
                    <a:cubicBezTo>
                      <a:pt x="105" y="209"/>
                      <a:pt x="105" y="209"/>
                      <a:pt x="105" y="209"/>
                    </a:cubicBezTo>
                    <a:cubicBezTo>
                      <a:pt x="106" y="210"/>
                      <a:pt x="106" y="210"/>
                      <a:pt x="106" y="210"/>
                    </a:cubicBezTo>
                    <a:cubicBezTo>
                      <a:pt x="106" y="208"/>
                      <a:pt x="106" y="208"/>
                      <a:pt x="106" y="208"/>
                    </a:cubicBezTo>
                    <a:cubicBezTo>
                      <a:pt x="106" y="208"/>
                      <a:pt x="106" y="207"/>
                      <a:pt x="106" y="207"/>
                    </a:cubicBezTo>
                    <a:cubicBezTo>
                      <a:pt x="107" y="206"/>
                      <a:pt x="107" y="206"/>
                      <a:pt x="108" y="206"/>
                    </a:cubicBezTo>
                    <a:cubicBezTo>
                      <a:pt x="108" y="205"/>
                      <a:pt x="108" y="205"/>
                      <a:pt x="108" y="205"/>
                    </a:cubicBezTo>
                    <a:cubicBezTo>
                      <a:pt x="109" y="205"/>
                      <a:pt x="109" y="205"/>
                      <a:pt x="110" y="204"/>
                    </a:cubicBezTo>
                    <a:cubicBezTo>
                      <a:pt x="110" y="204"/>
                      <a:pt x="110" y="203"/>
                      <a:pt x="110" y="202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1" y="199"/>
                      <a:pt x="111" y="199"/>
                      <a:pt x="112" y="198"/>
                    </a:cubicBezTo>
                    <a:cubicBezTo>
                      <a:pt x="113" y="197"/>
                      <a:pt x="114" y="196"/>
                      <a:pt x="116" y="195"/>
                    </a:cubicBezTo>
                    <a:cubicBezTo>
                      <a:pt x="116" y="194"/>
                      <a:pt x="116" y="194"/>
                      <a:pt x="117" y="194"/>
                    </a:cubicBezTo>
                    <a:cubicBezTo>
                      <a:pt x="117" y="193"/>
                      <a:pt x="118" y="193"/>
                      <a:pt x="118" y="192"/>
                    </a:cubicBezTo>
                    <a:cubicBezTo>
                      <a:pt x="118" y="191"/>
                      <a:pt x="118" y="191"/>
                      <a:pt x="118" y="190"/>
                    </a:cubicBezTo>
                    <a:cubicBezTo>
                      <a:pt x="118" y="189"/>
                      <a:pt x="118" y="189"/>
                      <a:pt x="118" y="188"/>
                    </a:cubicBezTo>
                    <a:cubicBezTo>
                      <a:pt x="117" y="187"/>
                      <a:pt x="117" y="186"/>
                      <a:pt x="118" y="185"/>
                    </a:cubicBezTo>
                    <a:cubicBezTo>
                      <a:pt x="118" y="184"/>
                      <a:pt x="118" y="182"/>
                      <a:pt x="118" y="181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19" y="180"/>
                      <a:pt x="119" y="180"/>
                      <a:pt x="119" y="180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0" y="180"/>
                      <a:pt x="120" y="180"/>
                      <a:pt x="120" y="180"/>
                    </a:cubicBezTo>
                    <a:cubicBezTo>
                      <a:pt x="120" y="179"/>
                      <a:pt x="120" y="179"/>
                      <a:pt x="120" y="179"/>
                    </a:cubicBezTo>
                    <a:cubicBezTo>
                      <a:pt x="121" y="176"/>
                      <a:pt x="121" y="173"/>
                      <a:pt x="120" y="171"/>
                    </a:cubicBezTo>
                    <a:cubicBezTo>
                      <a:pt x="120" y="169"/>
                      <a:pt x="120" y="168"/>
                      <a:pt x="120" y="166"/>
                    </a:cubicBezTo>
                    <a:cubicBezTo>
                      <a:pt x="120" y="164"/>
                      <a:pt x="120" y="162"/>
                      <a:pt x="121" y="161"/>
                    </a:cubicBezTo>
                    <a:cubicBezTo>
                      <a:pt x="121" y="160"/>
                      <a:pt x="121" y="159"/>
                      <a:pt x="122" y="159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3" y="158"/>
                      <a:pt x="123" y="158"/>
                      <a:pt x="123" y="158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3" y="156"/>
                      <a:pt x="123" y="155"/>
                      <a:pt x="123" y="155"/>
                    </a:cubicBezTo>
                    <a:cubicBezTo>
                      <a:pt x="124" y="155"/>
                      <a:pt x="124" y="155"/>
                      <a:pt x="124" y="155"/>
                    </a:cubicBezTo>
                    <a:cubicBezTo>
                      <a:pt x="125" y="155"/>
                      <a:pt x="125" y="155"/>
                      <a:pt x="125" y="155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5" y="149"/>
                      <a:pt x="124" y="149"/>
                      <a:pt x="124" y="149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3" y="148"/>
                      <a:pt x="123" y="148"/>
                      <a:pt x="123" y="147"/>
                    </a:cubicBezTo>
                    <a:cubicBezTo>
                      <a:pt x="123" y="146"/>
                      <a:pt x="123" y="146"/>
                      <a:pt x="123" y="146"/>
                    </a:cubicBezTo>
                    <a:cubicBezTo>
                      <a:pt x="123" y="145"/>
                      <a:pt x="123" y="145"/>
                      <a:pt x="123" y="145"/>
                    </a:cubicBezTo>
                    <a:cubicBezTo>
                      <a:pt x="123" y="144"/>
                      <a:pt x="123" y="143"/>
                      <a:pt x="124" y="142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25" y="142"/>
                      <a:pt x="125" y="141"/>
                    </a:cubicBezTo>
                    <a:cubicBezTo>
                      <a:pt x="125" y="140"/>
                      <a:pt x="125" y="140"/>
                      <a:pt x="125" y="140"/>
                    </a:cubicBezTo>
                    <a:cubicBezTo>
                      <a:pt x="125" y="139"/>
                      <a:pt x="125" y="139"/>
                      <a:pt x="125" y="138"/>
                    </a:cubicBezTo>
                    <a:cubicBezTo>
                      <a:pt x="125" y="138"/>
                      <a:pt x="125" y="137"/>
                      <a:pt x="125" y="137"/>
                    </a:cubicBezTo>
                    <a:cubicBezTo>
                      <a:pt x="125" y="136"/>
                      <a:pt x="125" y="136"/>
                      <a:pt x="125" y="135"/>
                    </a:cubicBezTo>
                    <a:cubicBezTo>
                      <a:pt x="125" y="135"/>
                      <a:pt x="125" y="135"/>
                      <a:pt x="125" y="135"/>
                    </a:cubicBezTo>
                    <a:cubicBezTo>
                      <a:pt x="126" y="135"/>
                      <a:pt x="126" y="135"/>
                      <a:pt x="126" y="135"/>
                    </a:cubicBezTo>
                    <a:cubicBezTo>
                      <a:pt x="126" y="128"/>
                      <a:pt x="126" y="128"/>
                      <a:pt x="126" y="128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5"/>
                      <a:pt x="126" y="124"/>
                    </a:cubicBezTo>
                    <a:cubicBezTo>
                      <a:pt x="125" y="123"/>
                      <a:pt x="124" y="122"/>
                      <a:pt x="122" y="121"/>
                    </a:cubicBezTo>
                    <a:cubicBezTo>
                      <a:pt x="122" y="121"/>
                      <a:pt x="122" y="120"/>
                      <a:pt x="122" y="120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4"/>
                      <a:pt x="120" y="114"/>
                      <a:pt x="120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2"/>
                      <a:pt x="118" y="112"/>
                    </a:cubicBezTo>
                    <a:cubicBezTo>
                      <a:pt x="118" y="111"/>
                      <a:pt x="118" y="111"/>
                      <a:pt x="118" y="111"/>
                    </a:cubicBezTo>
                    <a:cubicBezTo>
                      <a:pt x="118" y="111"/>
                      <a:pt x="118" y="111"/>
                      <a:pt x="118" y="111"/>
                    </a:cubicBezTo>
                    <a:cubicBezTo>
                      <a:pt x="118" y="110"/>
                      <a:pt x="118" y="109"/>
                      <a:pt x="117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15" y="106"/>
                      <a:pt x="115" y="106"/>
                      <a:pt x="115" y="106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2" y="102"/>
                      <a:pt x="111" y="101"/>
                      <a:pt x="112" y="98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1" y="97"/>
                      <a:pt x="111" y="97"/>
                      <a:pt x="111" y="97"/>
                    </a:cubicBezTo>
                    <a:cubicBezTo>
                      <a:pt x="110" y="97"/>
                      <a:pt x="110" y="97"/>
                      <a:pt x="110" y="97"/>
                    </a:cubicBezTo>
                    <a:cubicBezTo>
                      <a:pt x="110" y="96"/>
                      <a:pt x="110" y="95"/>
                      <a:pt x="109" y="94"/>
                    </a:cubicBezTo>
                    <a:cubicBezTo>
                      <a:pt x="109" y="94"/>
                      <a:pt x="109" y="94"/>
                      <a:pt x="109" y="94"/>
                    </a:cubicBezTo>
                    <a:cubicBezTo>
                      <a:pt x="108" y="93"/>
                      <a:pt x="108" y="93"/>
                      <a:pt x="108" y="92"/>
                    </a:cubicBezTo>
                    <a:cubicBezTo>
                      <a:pt x="107" y="92"/>
                      <a:pt x="107" y="91"/>
                      <a:pt x="106" y="91"/>
                    </a:cubicBezTo>
                    <a:cubicBezTo>
                      <a:pt x="106" y="91"/>
                      <a:pt x="106" y="91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90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4" y="87"/>
                      <a:pt x="104" y="87"/>
                      <a:pt x="103" y="86"/>
                    </a:cubicBezTo>
                    <a:cubicBezTo>
                      <a:pt x="102" y="84"/>
                      <a:pt x="101" y="83"/>
                      <a:pt x="100" y="81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8" y="78"/>
                      <a:pt x="97" y="76"/>
                      <a:pt x="95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8" y="74"/>
                      <a:pt x="98" y="75"/>
                      <a:pt x="98" y="75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9"/>
                      <a:pt x="101" y="79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03" y="83"/>
                      <a:pt x="103" y="83"/>
                      <a:pt x="103" y="83"/>
                    </a:cubicBezTo>
                    <a:cubicBezTo>
                      <a:pt x="103" y="85"/>
                      <a:pt x="104" y="85"/>
                      <a:pt x="105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85"/>
                      <a:pt x="106" y="86"/>
                      <a:pt x="107" y="86"/>
                    </a:cubicBezTo>
                    <a:cubicBezTo>
                      <a:pt x="107" y="87"/>
                      <a:pt x="107" y="87"/>
                      <a:pt x="107" y="88"/>
                    </a:cubicBezTo>
                    <a:cubicBezTo>
                      <a:pt x="107" y="88"/>
                      <a:pt x="107" y="89"/>
                      <a:pt x="108" y="89"/>
                    </a:cubicBezTo>
                    <a:cubicBezTo>
                      <a:pt x="108" y="89"/>
                      <a:pt x="108" y="89"/>
                      <a:pt x="108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2"/>
                      <a:pt x="110" y="92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2" y="97"/>
                      <a:pt x="112" y="97"/>
                      <a:pt x="112" y="98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3" y="99"/>
                      <a:pt x="114" y="99"/>
                      <a:pt x="114" y="99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14" y="101"/>
                      <a:pt x="114" y="102"/>
                      <a:pt x="115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3"/>
                      <a:pt x="116" y="103"/>
                      <a:pt x="116" y="103"/>
                    </a:cubicBezTo>
                    <a:cubicBezTo>
                      <a:pt x="116" y="105"/>
                      <a:pt x="116" y="105"/>
                      <a:pt x="116" y="105"/>
                    </a:cubicBezTo>
                    <a:cubicBezTo>
                      <a:pt x="116" y="106"/>
                      <a:pt x="116" y="106"/>
                      <a:pt x="117" y="106"/>
                    </a:cubicBezTo>
                    <a:cubicBezTo>
                      <a:pt x="117" y="106"/>
                      <a:pt x="117" y="106"/>
                      <a:pt x="117" y="106"/>
                    </a:cubicBezTo>
                    <a:cubicBezTo>
                      <a:pt x="117" y="107"/>
                      <a:pt x="117" y="108"/>
                      <a:pt x="118" y="108"/>
                    </a:cubicBezTo>
                    <a:cubicBezTo>
                      <a:pt x="118" y="109"/>
                      <a:pt x="119" y="110"/>
                      <a:pt x="120" y="110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2" y="109"/>
                      <a:pt x="122" y="109"/>
                      <a:pt x="122" y="109"/>
                    </a:cubicBezTo>
                    <a:cubicBezTo>
                      <a:pt x="121" y="106"/>
                      <a:pt x="120" y="102"/>
                      <a:pt x="119" y="97"/>
                    </a:cubicBezTo>
                    <a:cubicBezTo>
                      <a:pt x="118" y="95"/>
                      <a:pt x="118" y="93"/>
                      <a:pt x="118" y="91"/>
                    </a:cubicBezTo>
                    <a:cubicBezTo>
                      <a:pt x="118" y="90"/>
                      <a:pt x="118" y="90"/>
                      <a:pt x="118" y="89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9" y="86"/>
                    </a:cubicBezTo>
                    <a:cubicBezTo>
                      <a:pt x="119" y="86"/>
                      <a:pt x="119" y="86"/>
                      <a:pt x="119" y="86"/>
                    </a:cubicBezTo>
                    <a:cubicBezTo>
                      <a:pt x="119" y="86"/>
                      <a:pt x="119" y="85"/>
                      <a:pt x="119" y="85"/>
                    </a:cubicBezTo>
                    <a:cubicBezTo>
                      <a:pt x="119" y="85"/>
                      <a:pt x="118" y="84"/>
                      <a:pt x="118" y="84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7" y="84"/>
                      <a:pt x="118" y="84"/>
                      <a:pt x="118" y="83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115" y="77"/>
                      <a:pt x="115" y="77"/>
                      <a:pt x="115" y="77"/>
                    </a:cubicBezTo>
                    <a:cubicBezTo>
                      <a:pt x="115" y="77"/>
                      <a:pt x="115" y="77"/>
                      <a:pt x="115" y="77"/>
                    </a:cubicBezTo>
                    <a:cubicBezTo>
                      <a:pt x="115" y="76"/>
                      <a:pt x="115" y="76"/>
                      <a:pt x="115" y="76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3"/>
                      <a:pt x="113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1"/>
                    </a:cubicBezTo>
                    <a:cubicBezTo>
                      <a:pt x="111" y="71"/>
                      <a:pt x="111" y="70"/>
                      <a:pt x="111" y="70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7" y="65"/>
                      <a:pt x="107" y="64"/>
                      <a:pt x="107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2"/>
                      <a:pt x="106" y="61"/>
                      <a:pt x="105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60"/>
                      <a:pt x="105" y="60"/>
                      <a:pt x="105" y="60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7"/>
                      <a:pt x="102" y="57"/>
                      <a:pt x="102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1" y="56"/>
                      <a:pt x="101" y="56"/>
                      <a:pt x="101" y="56"/>
                    </a:cubicBezTo>
                    <a:cubicBezTo>
                      <a:pt x="100" y="56"/>
                      <a:pt x="100" y="55"/>
                      <a:pt x="100" y="55"/>
                    </a:cubicBezTo>
                    <a:cubicBezTo>
                      <a:pt x="100" y="54"/>
                      <a:pt x="100" y="54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1"/>
                      <a:pt x="98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50"/>
                      <a:pt x="96" y="50"/>
                      <a:pt x="95" y="49"/>
                    </a:cubicBezTo>
                    <a:cubicBezTo>
                      <a:pt x="95" y="49"/>
                      <a:pt x="95" y="48"/>
                      <a:pt x="95" y="48"/>
                    </a:cubicBezTo>
                    <a:cubicBezTo>
                      <a:pt x="95" y="47"/>
                      <a:pt x="94" y="47"/>
                      <a:pt x="94" y="46"/>
                    </a:cubicBezTo>
                    <a:cubicBezTo>
                      <a:pt x="94" y="45"/>
                      <a:pt x="93" y="45"/>
                      <a:pt x="92" y="44"/>
                    </a:cubicBezTo>
                    <a:cubicBezTo>
                      <a:pt x="91" y="44"/>
                      <a:pt x="91" y="43"/>
                      <a:pt x="91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42"/>
                      <a:pt x="90" y="42"/>
                      <a:pt x="90" y="41"/>
                    </a:cubicBezTo>
                    <a:cubicBezTo>
                      <a:pt x="89" y="41"/>
                      <a:pt x="89" y="41"/>
                      <a:pt x="88" y="40"/>
                    </a:cubicBezTo>
                    <a:cubicBezTo>
                      <a:pt x="87" y="39"/>
                      <a:pt x="86" y="38"/>
                      <a:pt x="85" y="38"/>
                    </a:cubicBezTo>
                    <a:cubicBezTo>
                      <a:pt x="83" y="36"/>
                      <a:pt x="82" y="34"/>
                      <a:pt x="80" y="32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78" y="31"/>
                      <a:pt x="77" y="30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6"/>
                      <a:pt x="73" y="26"/>
                    </a:cubicBezTo>
                    <a:cubicBezTo>
                      <a:pt x="73" y="26"/>
                      <a:pt x="73" y="26"/>
                      <a:pt x="72" y="25"/>
                    </a:cubicBezTo>
                    <a:cubicBezTo>
                      <a:pt x="72" y="25"/>
                      <a:pt x="71" y="25"/>
                      <a:pt x="71" y="25"/>
                    </a:cubicBezTo>
                    <a:cubicBezTo>
                      <a:pt x="70" y="24"/>
                      <a:pt x="69" y="23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5" y="21"/>
                    </a:cubicBezTo>
                    <a:cubicBezTo>
                      <a:pt x="65" y="20"/>
                      <a:pt x="64" y="19"/>
                      <a:pt x="64" y="19"/>
                    </a:cubicBezTo>
                    <a:cubicBezTo>
                      <a:pt x="63" y="18"/>
                      <a:pt x="63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1" y="17"/>
                      <a:pt x="61" y="17"/>
                      <a:pt x="60" y="17"/>
                    </a:cubicBezTo>
                    <a:cubicBezTo>
                      <a:pt x="60" y="16"/>
                      <a:pt x="59" y="16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8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4"/>
                      <a:pt x="56" y="13"/>
                      <a:pt x="56" y="13"/>
                    </a:cubicBezTo>
                    <a:cubicBezTo>
                      <a:pt x="54" y="11"/>
                      <a:pt x="52" y="10"/>
                      <a:pt x="49" y="8"/>
                    </a:cubicBezTo>
                    <a:cubicBezTo>
                      <a:pt x="47" y="7"/>
                      <a:pt x="44" y="6"/>
                      <a:pt x="42" y="4"/>
                    </a:cubicBezTo>
                    <a:cubicBezTo>
                      <a:pt x="40" y="3"/>
                      <a:pt x="38" y="2"/>
                      <a:pt x="36" y="1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2"/>
              <p:cNvSpPr>
                <a:spLocks noEditPoints="1"/>
              </p:cNvSpPr>
              <p:nvPr/>
            </p:nvSpPr>
            <p:spPr bwMode="auto">
              <a:xfrm>
                <a:off x="3477" y="1838"/>
                <a:ext cx="322" cy="675"/>
              </a:xfrm>
              <a:custGeom>
                <a:avLst/>
                <a:gdLst>
                  <a:gd name="T0" fmla="*/ 3 w 135"/>
                  <a:gd name="T1" fmla="*/ 78 h 283"/>
                  <a:gd name="T2" fmla="*/ 0 w 135"/>
                  <a:gd name="T3" fmla="*/ 85 h 283"/>
                  <a:gd name="T4" fmla="*/ 9 w 135"/>
                  <a:gd name="T5" fmla="*/ 113 h 283"/>
                  <a:gd name="T6" fmla="*/ 14 w 135"/>
                  <a:gd name="T7" fmla="*/ 116 h 283"/>
                  <a:gd name="T8" fmla="*/ 18 w 135"/>
                  <a:gd name="T9" fmla="*/ 128 h 283"/>
                  <a:gd name="T10" fmla="*/ 25 w 135"/>
                  <a:gd name="T11" fmla="*/ 137 h 283"/>
                  <a:gd name="T12" fmla="*/ 22 w 135"/>
                  <a:gd name="T13" fmla="*/ 150 h 283"/>
                  <a:gd name="T14" fmla="*/ 20 w 135"/>
                  <a:gd name="T15" fmla="*/ 166 h 283"/>
                  <a:gd name="T16" fmla="*/ 29 w 135"/>
                  <a:gd name="T17" fmla="*/ 180 h 283"/>
                  <a:gd name="T18" fmla="*/ 32 w 135"/>
                  <a:gd name="T19" fmla="*/ 192 h 283"/>
                  <a:gd name="T20" fmla="*/ 42 w 135"/>
                  <a:gd name="T21" fmla="*/ 204 h 283"/>
                  <a:gd name="T22" fmla="*/ 48 w 135"/>
                  <a:gd name="T23" fmla="*/ 208 h 283"/>
                  <a:gd name="T24" fmla="*/ 51 w 135"/>
                  <a:gd name="T25" fmla="*/ 218 h 283"/>
                  <a:gd name="T26" fmla="*/ 54 w 135"/>
                  <a:gd name="T27" fmla="*/ 238 h 283"/>
                  <a:gd name="T28" fmla="*/ 57 w 135"/>
                  <a:gd name="T29" fmla="*/ 253 h 283"/>
                  <a:gd name="T30" fmla="*/ 66 w 135"/>
                  <a:gd name="T31" fmla="*/ 265 h 283"/>
                  <a:gd name="T32" fmla="*/ 74 w 135"/>
                  <a:gd name="T33" fmla="*/ 278 h 283"/>
                  <a:gd name="T34" fmla="*/ 80 w 135"/>
                  <a:gd name="T35" fmla="*/ 283 h 283"/>
                  <a:gd name="T36" fmla="*/ 84 w 135"/>
                  <a:gd name="T37" fmla="*/ 275 h 283"/>
                  <a:gd name="T38" fmla="*/ 79 w 135"/>
                  <a:gd name="T39" fmla="*/ 262 h 283"/>
                  <a:gd name="T40" fmla="*/ 85 w 135"/>
                  <a:gd name="T41" fmla="*/ 255 h 283"/>
                  <a:gd name="T42" fmla="*/ 90 w 135"/>
                  <a:gd name="T43" fmla="*/ 244 h 283"/>
                  <a:gd name="T44" fmla="*/ 98 w 135"/>
                  <a:gd name="T45" fmla="*/ 224 h 283"/>
                  <a:gd name="T46" fmla="*/ 111 w 135"/>
                  <a:gd name="T47" fmla="*/ 217 h 283"/>
                  <a:gd name="T48" fmla="*/ 119 w 135"/>
                  <a:gd name="T49" fmla="*/ 210 h 283"/>
                  <a:gd name="T50" fmla="*/ 124 w 135"/>
                  <a:gd name="T51" fmla="*/ 188 h 283"/>
                  <a:gd name="T52" fmla="*/ 134 w 135"/>
                  <a:gd name="T53" fmla="*/ 178 h 283"/>
                  <a:gd name="T54" fmla="*/ 133 w 135"/>
                  <a:gd name="T55" fmla="*/ 166 h 283"/>
                  <a:gd name="T56" fmla="*/ 120 w 135"/>
                  <a:gd name="T57" fmla="*/ 159 h 283"/>
                  <a:gd name="T58" fmla="*/ 104 w 135"/>
                  <a:gd name="T59" fmla="*/ 156 h 283"/>
                  <a:gd name="T60" fmla="*/ 91 w 135"/>
                  <a:gd name="T61" fmla="*/ 153 h 283"/>
                  <a:gd name="T62" fmla="*/ 95 w 135"/>
                  <a:gd name="T63" fmla="*/ 146 h 283"/>
                  <a:gd name="T64" fmla="*/ 85 w 135"/>
                  <a:gd name="T65" fmla="*/ 136 h 283"/>
                  <a:gd name="T66" fmla="*/ 70 w 135"/>
                  <a:gd name="T67" fmla="*/ 129 h 283"/>
                  <a:gd name="T68" fmla="*/ 60 w 135"/>
                  <a:gd name="T69" fmla="*/ 123 h 283"/>
                  <a:gd name="T70" fmla="*/ 44 w 135"/>
                  <a:gd name="T71" fmla="*/ 117 h 283"/>
                  <a:gd name="T72" fmla="*/ 32 w 135"/>
                  <a:gd name="T73" fmla="*/ 120 h 283"/>
                  <a:gd name="T74" fmla="*/ 29 w 135"/>
                  <a:gd name="T75" fmla="*/ 125 h 283"/>
                  <a:gd name="T76" fmla="*/ 20 w 135"/>
                  <a:gd name="T77" fmla="*/ 120 h 283"/>
                  <a:gd name="T78" fmla="*/ 19 w 135"/>
                  <a:gd name="T79" fmla="*/ 106 h 283"/>
                  <a:gd name="T80" fmla="*/ 18 w 135"/>
                  <a:gd name="T81" fmla="*/ 99 h 283"/>
                  <a:gd name="T82" fmla="*/ 14 w 135"/>
                  <a:gd name="T83" fmla="*/ 94 h 283"/>
                  <a:gd name="T84" fmla="*/ 7 w 135"/>
                  <a:gd name="T85" fmla="*/ 96 h 283"/>
                  <a:gd name="T86" fmla="*/ 10 w 135"/>
                  <a:gd name="T87" fmla="*/ 89 h 283"/>
                  <a:gd name="T88" fmla="*/ 15 w 135"/>
                  <a:gd name="T89" fmla="*/ 79 h 283"/>
                  <a:gd name="T90" fmla="*/ 27 w 135"/>
                  <a:gd name="T91" fmla="*/ 71 h 283"/>
                  <a:gd name="T92" fmla="*/ 32 w 135"/>
                  <a:gd name="T93" fmla="*/ 82 h 283"/>
                  <a:gd name="T94" fmla="*/ 39 w 135"/>
                  <a:gd name="T95" fmla="*/ 69 h 283"/>
                  <a:gd name="T96" fmla="*/ 43 w 135"/>
                  <a:gd name="T97" fmla="*/ 63 h 283"/>
                  <a:gd name="T98" fmla="*/ 56 w 135"/>
                  <a:gd name="T99" fmla="*/ 55 h 283"/>
                  <a:gd name="T100" fmla="*/ 68 w 135"/>
                  <a:gd name="T101" fmla="*/ 45 h 283"/>
                  <a:gd name="T102" fmla="*/ 74 w 135"/>
                  <a:gd name="T103" fmla="*/ 37 h 283"/>
                  <a:gd name="T104" fmla="*/ 83 w 135"/>
                  <a:gd name="T105" fmla="*/ 31 h 283"/>
                  <a:gd name="T106" fmla="*/ 80 w 135"/>
                  <a:gd name="T107" fmla="*/ 29 h 283"/>
                  <a:gd name="T108" fmla="*/ 96 w 135"/>
                  <a:gd name="T109" fmla="*/ 24 h 283"/>
                  <a:gd name="T110" fmla="*/ 102 w 135"/>
                  <a:gd name="T111" fmla="*/ 11 h 283"/>
                  <a:gd name="T112" fmla="*/ 96 w 135"/>
                  <a:gd name="T113" fmla="*/ 8 h 283"/>
                  <a:gd name="T114" fmla="*/ 80 w 135"/>
                  <a:gd name="T115" fmla="*/ 18 h 283"/>
                  <a:gd name="T116" fmla="*/ 72 w 135"/>
                  <a:gd name="T117" fmla="*/ 18 h 283"/>
                  <a:gd name="T118" fmla="*/ 76 w 135"/>
                  <a:gd name="T119" fmla="*/ 9 h 283"/>
                  <a:gd name="T120" fmla="*/ 86 w 135"/>
                  <a:gd name="T121" fmla="*/ 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5" h="283">
                    <a:moveTo>
                      <a:pt x="71" y="39"/>
                    </a:move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moveTo>
                      <a:pt x="96" y="12"/>
                    </a:moveTo>
                    <a:cubicBezTo>
                      <a:pt x="96" y="12"/>
                      <a:pt x="96" y="12"/>
                      <a:pt x="96" y="12"/>
                    </a:cubicBezTo>
                    <a:moveTo>
                      <a:pt x="8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2" y="0"/>
                      <a:pt x="81" y="0"/>
                    </a:cubicBezTo>
                    <a:cubicBezTo>
                      <a:pt x="72" y="5"/>
                      <a:pt x="63" y="10"/>
                      <a:pt x="56" y="16"/>
                    </a:cubicBezTo>
                    <a:cubicBezTo>
                      <a:pt x="39" y="28"/>
                      <a:pt x="25" y="41"/>
                      <a:pt x="14" y="57"/>
                    </a:cubicBezTo>
                    <a:cubicBezTo>
                      <a:pt x="9" y="63"/>
                      <a:pt x="5" y="69"/>
                      <a:pt x="1" y="7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3" y="79"/>
                      <a:pt x="3" y="79"/>
                      <a:pt x="3" y="80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3"/>
                      <a:pt x="2" y="83"/>
                      <a:pt x="2" y="83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5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5"/>
                      <a:pt x="0" y="106"/>
                      <a:pt x="1" y="106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3" y="108"/>
                      <a:pt x="4" y="108"/>
                      <a:pt x="4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5" y="109"/>
                      <a:pt x="5" y="109"/>
                      <a:pt x="5" y="109"/>
                    </a:cubicBezTo>
                    <a:cubicBezTo>
                      <a:pt x="5" y="110"/>
                      <a:pt x="6" y="110"/>
                      <a:pt x="6" y="111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7" y="111"/>
                      <a:pt x="8" y="112"/>
                      <a:pt x="8" y="113"/>
                    </a:cubicBezTo>
                    <a:cubicBezTo>
                      <a:pt x="9" y="113"/>
                      <a:pt x="9" y="113"/>
                      <a:pt x="9" y="113"/>
                    </a:cubicBezTo>
                    <a:cubicBezTo>
                      <a:pt x="9" y="113"/>
                      <a:pt x="9" y="113"/>
                      <a:pt x="9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1" y="113"/>
                      <a:pt x="11" y="114"/>
                      <a:pt x="11" y="114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3" y="115"/>
                      <a:pt x="13" y="115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3" y="116"/>
                      <a:pt x="13" y="116"/>
                      <a:pt x="13" y="116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7"/>
                      <a:pt x="14" y="117"/>
                      <a:pt x="14" y="117"/>
                    </a:cubicBezTo>
                    <a:cubicBezTo>
                      <a:pt x="14" y="117"/>
                      <a:pt x="14" y="118"/>
                      <a:pt x="15" y="119"/>
                    </a:cubicBezTo>
                    <a:cubicBezTo>
                      <a:pt x="15" y="119"/>
                      <a:pt x="15" y="119"/>
                      <a:pt x="15" y="119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7" y="122"/>
                      <a:pt x="17" y="123"/>
                      <a:pt x="17" y="124"/>
                    </a:cubicBezTo>
                    <a:cubicBezTo>
                      <a:pt x="17" y="124"/>
                      <a:pt x="17" y="124"/>
                      <a:pt x="17" y="125"/>
                    </a:cubicBezTo>
                    <a:cubicBezTo>
                      <a:pt x="17" y="125"/>
                      <a:pt x="17" y="125"/>
                      <a:pt x="17" y="125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7"/>
                      <a:pt x="17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2"/>
                      <a:pt x="25" y="132"/>
                      <a:pt x="25" y="132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26" y="133"/>
                      <a:pt x="26" y="134"/>
                      <a:pt x="26" y="135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27" y="136"/>
                      <a:pt x="27" y="136"/>
                      <a:pt x="27" y="136"/>
                    </a:cubicBezTo>
                    <a:cubicBezTo>
                      <a:pt x="27" y="136"/>
                      <a:pt x="27" y="137"/>
                      <a:pt x="27" y="138"/>
                    </a:cubicBezTo>
                    <a:cubicBezTo>
                      <a:pt x="27" y="139"/>
                      <a:pt x="27" y="140"/>
                      <a:pt x="27" y="140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4" y="146"/>
                      <a:pt x="24" y="146"/>
                      <a:pt x="24" y="146"/>
                    </a:cubicBezTo>
                    <a:cubicBezTo>
                      <a:pt x="24" y="147"/>
                      <a:pt x="24" y="147"/>
                      <a:pt x="24" y="147"/>
                    </a:cubicBezTo>
                    <a:cubicBezTo>
                      <a:pt x="24" y="147"/>
                      <a:pt x="24" y="147"/>
                      <a:pt x="24" y="148"/>
                    </a:cubicBezTo>
                    <a:cubicBezTo>
                      <a:pt x="23" y="148"/>
                      <a:pt x="23" y="149"/>
                      <a:pt x="23" y="14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153"/>
                      <a:pt x="21" y="153"/>
                      <a:pt x="21" y="153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1" y="155"/>
                      <a:pt x="21" y="156"/>
                      <a:pt x="22" y="156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21" y="158"/>
                      <a:pt x="21" y="158"/>
                      <a:pt x="21" y="159"/>
                    </a:cubicBezTo>
                    <a:cubicBezTo>
                      <a:pt x="21" y="159"/>
                      <a:pt x="21" y="159"/>
                      <a:pt x="21" y="159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20" y="160"/>
                      <a:pt x="20" y="160"/>
                      <a:pt x="20" y="160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6"/>
                      <a:pt x="20" y="168"/>
                      <a:pt x="21" y="168"/>
                    </a:cubicBezTo>
                    <a:cubicBezTo>
                      <a:pt x="21" y="168"/>
                      <a:pt x="21" y="168"/>
                      <a:pt x="22" y="169"/>
                    </a:cubicBezTo>
                    <a:cubicBezTo>
                      <a:pt x="23" y="169"/>
                      <a:pt x="24" y="171"/>
                      <a:pt x="24" y="172"/>
                    </a:cubicBezTo>
                    <a:cubicBezTo>
                      <a:pt x="24" y="172"/>
                      <a:pt x="25" y="173"/>
                      <a:pt x="25" y="173"/>
                    </a:cubicBezTo>
                    <a:cubicBezTo>
                      <a:pt x="25" y="174"/>
                      <a:pt x="25" y="174"/>
                      <a:pt x="26" y="175"/>
                    </a:cubicBezTo>
                    <a:cubicBezTo>
                      <a:pt x="26" y="175"/>
                      <a:pt x="26" y="176"/>
                      <a:pt x="27" y="176"/>
                    </a:cubicBezTo>
                    <a:cubicBezTo>
                      <a:pt x="27" y="177"/>
                      <a:pt x="27" y="177"/>
                      <a:pt x="27" y="177"/>
                    </a:cubicBezTo>
                    <a:cubicBezTo>
                      <a:pt x="27" y="178"/>
                      <a:pt x="27" y="178"/>
                      <a:pt x="28" y="178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79"/>
                      <a:pt x="28" y="179"/>
                      <a:pt x="28" y="179"/>
                    </a:cubicBezTo>
                    <a:cubicBezTo>
                      <a:pt x="28" y="180"/>
                      <a:pt x="28" y="180"/>
                      <a:pt x="29" y="180"/>
                    </a:cubicBezTo>
                    <a:cubicBezTo>
                      <a:pt x="29" y="181"/>
                      <a:pt x="29" y="181"/>
                      <a:pt x="29" y="181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30" y="182"/>
                      <a:pt x="30" y="182"/>
                      <a:pt x="30" y="182"/>
                    </a:cubicBezTo>
                    <a:cubicBezTo>
                      <a:pt x="30" y="183"/>
                      <a:pt x="30" y="183"/>
                      <a:pt x="30" y="183"/>
                    </a:cubicBezTo>
                    <a:cubicBezTo>
                      <a:pt x="30" y="184"/>
                      <a:pt x="30" y="184"/>
                      <a:pt x="30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2" y="184"/>
                      <a:pt x="31" y="186"/>
                      <a:pt x="31" y="187"/>
                    </a:cubicBezTo>
                    <a:cubicBezTo>
                      <a:pt x="31" y="188"/>
                      <a:pt x="31" y="189"/>
                      <a:pt x="31" y="189"/>
                    </a:cubicBezTo>
                    <a:cubicBezTo>
                      <a:pt x="31" y="190"/>
                      <a:pt x="31" y="190"/>
                      <a:pt x="31" y="190"/>
                    </a:cubicBezTo>
                    <a:cubicBezTo>
                      <a:pt x="31" y="190"/>
                      <a:pt x="31" y="190"/>
                      <a:pt x="31" y="190"/>
                    </a:cubicBezTo>
                    <a:cubicBezTo>
                      <a:pt x="31" y="192"/>
                      <a:pt x="31" y="192"/>
                      <a:pt x="31" y="192"/>
                    </a:cubicBezTo>
                    <a:cubicBezTo>
                      <a:pt x="32" y="192"/>
                      <a:pt x="32" y="192"/>
                      <a:pt x="32" y="192"/>
                    </a:cubicBezTo>
                    <a:cubicBezTo>
                      <a:pt x="33" y="192"/>
                      <a:pt x="33" y="192"/>
                      <a:pt x="33" y="192"/>
                    </a:cubicBezTo>
                    <a:cubicBezTo>
                      <a:pt x="33" y="193"/>
                      <a:pt x="33" y="193"/>
                      <a:pt x="34" y="194"/>
                    </a:cubicBezTo>
                    <a:cubicBezTo>
                      <a:pt x="34" y="194"/>
                      <a:pt x="34" y="195"/>
                      <a:pt x="34" y="195"/>
                    </a:cubicBezTo>
                    <a:cubicBezTo>
                      <a:pt x="34" y="195"/>
                      <a:pt x="34" y="195"/>
                      <a:pt x="34" y="195"/>
                    </a:cubicBezTo>
                    <a:cubicBezTo>
                      <a:pt x="34" y="196"/>
                      <a:pt x="34" y="196"/>
                      <a:pt x="35" y="197"/>
                    </a:cubicBezTo>
                    <a:cubicBezTo>
                      <a:pt x="35" y="197"/>
                      <a:pt x="35" y="197"/>
                      <a:pt x="35" y="197"/>
                    </a:cubicBezTo>
                    <a:cubicBezTo>
                      <a:pt x="36" y="197"/>
                      <a:pt x="36" y="198"/>
                      <a:pt x="36" y="19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41" y="199"/>
                      <a:pt x="41" y="199"/>
                      <a:pt x="41" y="199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0"/>
                      <a:pt x="41" y="200"/>
                      <a:pt x="41" y="200"/>
                    </a:cubicBezTo>
                    <a:cubicBezTo>
                      <a:pt x="41" y="202"/>
                      <a:pt x="41" y="202"/>
                      <a:pt x="41" y="202"/>
                    </a:cubicBezTo>
                    <a:cubicBezTo>
                      <a:pt x="41" y="203"/>
                      <a:pt x="42" y="204"/>
                      <a:pt x="42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5" y="204"/>
                      <a:pt x="45" y="204"/>
                      <a:pt x="46" y="204"/>
                    </a:cubicBezTo>
                    <a:cubicBezTo>
                      <a:pt x="46" y="205"/>
                      <a:pt x="46" y="205"/>
                      <a:pt x="47" y="205"/>
                    </a:cubicBezTo>
                    <a:cubicBezTo>
                      <a:pt x="47" y="205"/>
                      <a:pt x="47" y="205"/>
                      <a:pt x="47" y="205"/>
                    </a:cubicBezTo>
                    <a:cubicBezTo>
                      <a:pt x="47" y="205"/>
                      <a:pt x="47" y="205"/>
                      <a:pt x="47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49" y="207"/>
                      <a:pt x="49" y="207"/>
                      <a:pt x="48" y="208"/>
                    </a:cubicBezTo>
                    <a:cubicBezTo>
                      <a:pt x="48" y="209"/>
                      <a:pt x="48" y="210"/>
                      <a:pt x="48" y="210"/>
                    </a:cubicBezTo>
                    <a:cubicBezTo>
                      <a:pt x="48" y="211"/>
                      <a:pt x="48" y="211"/>
                      <a:pt x="48" y="212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8" y="212"/>
                      <a:pt x="48" y="214"/>
                      <a:pt x="49" y="214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5"/>
                      <a:pt x="50" y="215"/>
                    </a:cubicBezTo>
                    <a:cubicBezTo>
                      <a:pt x="50" y="215"/>
                      <a:pt x="50" y="216"/>
                      <a:pt x="50" y="216"/>
                    </a:cubicBezTo>
                    <a:cubicBezTo>
                      <a:pt x="50" y="216"/>
                      <a:pt x="50" y="217"/>
                      <a:pt x="51" y="217"/>
                    </a:cubicBezTo>
                    <a:cubicBezTo>
                      <a:pt x="51" y="217"/>
                      <a:pt x="51" y="217"/>
                      <a:pt x="51" y="217"/>
                    </a:cubicBezTo>
                    <a:cubicBezTo>
                      <a:pt x="51" y="217"/>
                      <a:pt x="51" y="217"/>
                      <a:pt x="51" y="217"/>
                    </a:cubicBezTo>
                    <a:cubicBezTo>
                      <a:pt x="51" y="217"/>
                      <a:pt x="51" y="217"/>
                      <a:pt x="51" y="218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3" y="220"/>
                      <a:pt x="53" y="220"/>
                      <a:pt x="53" y="220"/>
                    </a:cubicBezTo>
                    <a:cubicBezTo>
                      <a:pt x="53" y="220"/>
                      <a:pt x="53" y="221"/>
                      <a:pt x="53" y="221"/>
                    </a:cubicBezTo>
                    <a:cubicBezTo>
                      <a:pt x="53" y="222"/>
                      <a:pt x="53" y="222"/>
                      <a:pt x="53" y="223"/>
                    </a:cubicBezTo>
                    <a:cubicBezTo>
                      <a:pt x="53" y="223"/>
                      <a:pt x="53" y="224"/>
                      <a:pt x="53" y="225"/>
                    </a:cubicBezTo>
                    <a:cubicBezTo>
                      <a:pt x="53" y="236"/>
                      <a:pt x="53" y="236"/>
                      <a:pt x="53" y="236"/>
                    </a:cubicBezTo>
                    <a:cubicBezTo>
                      <a:pt x="53" y="237"/>
                      <a:pt x="53" y="237"/>
                      <a:pt x="53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4" y="238"/>
                      <a:pt x="54" y="238"/>
                      <a:pt x="54" y="238"/>
                    </a:cubicBezTo>
                    <a:cubicBezTo>
                      <a:pt x="54" y="239"/>
                      <a:pt x="54" y="239"/>
                      <a:pt x="55" y="240"/>
                    </a:cubicBezTo>
                    <a:cubicBezTo>
                      <a:pt x="55" y="240"/>
                      <a:pt x="55" y="240"/>
                      <a:pt x="55" y="240"/>
                    </a:cubicBezTo>
                    <a:cubicBezTo>
                      <a:pt x="56" y="240"/>
                      <a:pt x="56" y="241"/>
                      <a:pt x="56" y="241"/>
                    </a:cubicBezTo>
                    <a:cubicBezTo>
                      <a:pt x="56" y="242"/>
                      <a:pt x="56" y="243"/>
                      <a:pt x="56" y="244"/>
                    </a:cubicBezTo>
                    <a:cubicBezTo>
                      <a:pt x="56" y="245"/>
                      <a:pt x="56" y="245"/>
                      <a:pt x="56" y="246"/>
                    </a:cubicBezTo>
                    <a:cubicBezTo>
                      <a:pt x="56" y="247"/>
                      <a:pt x="56" y="247"/>
                      <a:pt x="56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57" y="247"/>
                      <a:pt x="57" y="247"/>
                      <a:pt x="57" y="249"/>
                    </a:cubicBezTo>
                    <a:cubicBezTo>
                      <a:pt x="57" y="249"/>
                      <a:pt x="57" y="249"/>
                      <a:pt x="57" y="250"/>
                    </a:cubicBezTo>
                    <a:cubicBezTo>
                      <a:pt x="57" y="250"/>
                      <a:pt x="57" y="251"/>
                      <a:pt x="57" y="251"/>
                    </a:cubicBezTo>
                    <a:cubicBezTo>
                      <a:pt x="57" y="251"/>
                      <a:pt x="57" y="252"/>
                      <a:pt x="57" y="252"/>
                    </a:cubicBezTo>
                    <a:cubicBezTo>
                      <a:pt x="57" y="253"/>
                      <a:pt x="57" y="253"/>
                      <a:pt x="57" y="253"/>
                    </a:cubicBezTo>
                    <a:cubicBezTo>
                      <a:pt x="57" y="255"/>
                      <a:pt x="58" y="257"/>
                      <a:pt x="59" y="258"/>
                    </a:cubicBezTo>
                    <a:cubicBezTo>
                      <a:pt x="59" y="258"/>
                      <a:pt x="59" y="258"/>
                      <a:pt x="59" y="258"/>
                    </a:cubicBezTo>
                    <a:cubicBezTo>
                      <a:pt x="61" y="259"/>
                      <a:pt x="61" y="259"/>
                      <a:pt x="61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2" y="261"/>
                      <a:pt x="62" y="261"/>
                      <a:pt x="62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63" y="262"/>
                      <a:pt x="63" y="262"/>
                      <a:pt x="63" y="262"/>
                    </a:cubicBezTo>
                    <a:cubicBezTo>
                      <a:pt x="63" y="262"/>
                      <a:pt x="63" y="262"/>
                      <a:pt x="63" y="262"/>
                    </a:cubicBezTo>
                    <a:cubicBezTo>
                      <a:pt x="63" y="263"/>
                      <a:pt x="63" y="263"/>
                      <a:pt x="64" y="263"/>
                    </a:cubicBezTo>
                    <a:cubicBezTo>
                      <a:pt x="64" y="264"/>
                      <a:pt x="64" y="264"/>
                      <a:pt x="64" y="264"/>
                    </a:cubicBezTo>
                    <a:cubicBezTo>
                      <a:pt x="64" y="265"/>
                      <a:pt x="65" y="265"/>
                      <a:pt x="65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6" y="267"/>
                      <a:pt x="66" y="268"/>
                      <a:pt x="67" y="269"/>
                    </a:cubicBezTo>
                    <a:cubicBezTo>
                      <a:pt x="67" y="269"/>
                      <a:pt x="68" y="269"/>
                      <a:pt x="68" y="270"/>
                    </a:cubicBezTo>
                    <a:cubicBezTo>
                      <a:pt x="69" y="270"/>
                      <a:pt x="70" y="271"/>
                      <a:pt x="70" y="272"/>
                    </a:cubicBezTo>
                    <a:cubicBezTo>
                      <a:pt x="70" y="273"/>
                      <a:pt x="70" y="273"/>
                      <a:pt x="70" y="273"/>
                    </a:cubicBezTo>
                    <a:cubicBezTo>
                      <a:pt x="70" y="273"/>
                      <a:pt x="70" y="273"/>
                      <a:pt x="70" y="273"/>
                    </a:cubicBezTo>
                    <a:cubicBezTo>
                      <a:pt x="70" y="273"/>
                      <a:pt x="70" y="273"/>
                      <a:pt x="70" y="274"/>
                    </a:cubicBezTo>
                    <a:cubicBezTo>
                      <a:pt x="70" y="274"/>
                      <a:pt x="70" y="274"/>
                      <a:pt x="70" y="274"/>
                    </a:cubicBezTo>
                    <a:cubicBezTo>
                      <a:pt x="70" y="274"/>
                      <a:pt x="70" y="274"/>
                      <a:pt x="70" y="274"/>
                    </a:cubicBezTo>
                    <a:cubicBezTo>
                      <a:pt x="70" y="274"/>
                      <a:pt x="70" y="275"/>
                      <a:pt x="71" y="275"/>
                    </a:cubicBezTo>
                    <a:cubicBezTo>
                      <a:pt x="72" y="276"/>
                      <a:pt x="72" y="276"/>
                      <a:pt x="72" y="276"/>
                    </a:cubicBezTo>
                    <a:cubicBezTo>
                      <a:pt x="72" y="276"/>
                      <a:pt x="72" y="277"/>
                      <a:pt x="73" y="277"/>
                    </a:cubicBezTo>
                    <a:cubicBezTo>
                      <a:pt x="73" y="277"/>
                      <a:pt x="73" y="277"/>
                      <a:pt x="73" y="277"/>
                    </a:cubicBezTo>
                    <a:cubicBezTo>
                      <a:pt x="73" y="278"/>
                      <a:pt x="73" y="278"/>
                      <a:pt x="74" y="278"/>
                    </a:cubicBezTo>
                    <a:cubicBezTo>
                      <a:pt x="74" y="279"/>
                      <a:pt x="74" y="279"/>
                      <a:pt x="74" y="279"/>
                    </a:cubicBezTo>
                    <a:cubicBezTo>
                      <a:pt x="75" y="280"/>
                      <a:pt x="76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0"/>
                      <a:pt x="77" y="280"/>
                      <a:pt x="77" y="280"/>
                    </a:cubicBezTo>
                    <a:cubicBezTo>
                      <a:pt x="77" y="281"/>
                      <a:pt x="77" y="281"/>
                      <a:pt x="77" y="281"/>
                    </a:cubicBezTo>
                    <a:cubicBezTo>
                      <a:pt x="78" y="281"/>
                      <a:pt x="78" y="281"/>
                      <a:pt x="78" y="281"/>
                    </a:cubicBezTo>
                    <a:cubicBezTo>
                      <a:pt x="79" y="281"/>
                      <a:pt x="79" y="281"/>
                      <a:pt x="79" y="281"/>
                    </a:cubicBezTo>
                    <a:cubicBezTo>
                      <a:pt x="79" y="281"/>
                      <a:pt x="79" y="281"/>
                      <a:pt x="79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1"/>
                      <a:pt x="80" y="281"/>
                      <a:pt x="80" y="281"/>
                    </a:cubicBezTo>
                    <a:cubicBezTo>
                      <a:pt x="80" y="283"/>
                      <a:pt x="80" y="283"/>
                      <a:pt x="80" y="283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1" y="283"/>
                      <a:pt x="82" y="283"/>
                      <a:pt x="82" y="283"/>
                    </a:cubicBezTo>
                    <a:cubicBezTo>
                      <a:pt x="83" y="283"/>
                      <a:pt x="84" y="283"/>
                      <a:pt x="84" y="282"/>
                    </a:cubicBezTo>
                    <a:cubicBezTo>
                      <a:pt x="85" y="282"/>
                      <a:pt x="85" y="281"/>
                      <a:pt x="85" y="281"/>
                    </a:cubicBezTo>
                    <a:cubicBezTo>
                      <a:pt x="84" y="280"/>
                      <a:pt x="84" y="280"/>
                      <a:pt x="84" y="279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3" y="278"/>
                      <a:pt x="83" y="278"/>
                      <a:pt x="83" y="278"/>
                    </a:cubicBezTo>
                    <a:cubicBezTo>
                      <a:pt x="84" y="278"/>
                      <a:pt x="84" y="278"/>
                      <a:pt x="84" y="278"/>
                    </a:cubicBezTo>
                    <a:cubicBezTo>
                      <a:pt x="85" y="278"/>
                      <a:pt x="85" y="278"/>
                      <a:pt x="85" y="278"/>
                    </a:cubicBezTo>
                    <a:cubicBezTo>
                      <a:pt x="85" y="278"/>
                      <a:pt x="85" y="278"/>
                      <a:pt x="85" y="278"/>
                    </a:cubicBezTo>
                    <a:cubicBezTo>
                      <a:pt x="85" y="277"/>
                      <a:pt x="85" y="277"/>
                      <a:pt x="85" y="276"/>
                    </a:cubicBezTo>
                    <a:cubicBezTo>
                      <a:pt x="85" y="276"/>
                      <a:pt x="85" y="275"/>
                      <a:pt x="84" y="275"/>
                    </a:cubicBezTo>
                    <a:cubicBezTo>
                      <a:pt x="84" y="274"/>
                      <a:pt x="83" y="274"/>
                      <a:pt x="82" y="274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1"/>
                      <a:pt x="82" y="270"/>
                      <a:pt x="82" y="270"/>
                    </a:cubicBezTo>
                    <a:cubicBezTo>
                      <a:pt x="82" y="270"/>
                      <a:pt x="81" y="269"/>
                      <a:pt x="81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0" y="268"/>
                      <a:pt x="80" y="267"/>
                      <a:pt x="80" y="266"/>
                    </a:cubicBezTo>
                    <a:cubicBezTo>
                      <a:pt x="80" y="266"/>
                      <a:pt x="80" y="265"/>
                      <a:pt x="80" y="265"/>
                    </a:cubicBezTo>
                    <a:cubicBezTo>
                      <a:pt x="80" y="264"/>
                      <a:pt x="80" y="263"/>
                      <a:pt x="80" y="263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9" y="261"/>
                      <a:pt x="79" y="261"/>
                      <a:pt x="79" y="261"/>
                    </a:cubicBezTo>
                    <a:cubicBezTo>
                      <a:pt x="78" y="261"/>
                      <a:pt x="78" y="261"/>
                      <a:pt x="78" y="261"/>
                    </a:cubicBezTo>
                    <a:cubicBezTo>
                      <a:pt x="78" y="261"/>
                      <a:pt x="78" y="261"/>
                      <a:pt x="78" y="261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8" y="260"/>
                      <a:pt x="78" y="260"/>
                      <a:pt x="78" y="260"/>
                    </a:cubicBezTo>
                    <a:cubicBezTo>
                      <a:pt x="79" y="260"/>
                      <a:pt x="79" y="260"/>
                      <a:pt x="79" y="260"/>
                    </a:cubicBezTo>
                    <a:cubicBezTo>
                      <a:pt x="80" y="259"/>
                      <a:pt x="80" y="258"/>
                      <a:pt x="81" y="257"/>
                    </a:cubicBezTo>
                    <a:cubicBezTo>
                      <a:pt x="81" y="256"/>
                      <a:pt x="81" y="256"/>
                      <a:pt x="81" y="256"/>
                    </a:cubicBezTo>
                    <a:cubicBezTo>
                      <a:pt x="81" y="256"/>
                      <a:pt x="81" y="255"/>
                      <a:pt x="81" y="255"/>
                    </a:cubicBezTo>
                    <a:cubicBezTo>
                      <a:pt x="82" y="255"/>
                      <a:pt x="82" y="255"/>
                      <a:pt x="82" y="255"/>
                    </a:cubicBezTo>
                    <a:cubicBezTo>
                      <a:pt x="82" y="255"/>
                      <a:pt x="83" y="255"/>
                      <a:pt x="83" y="255"/>
                    </a:cubicBezTo>
                    <a:cubicBezTo>
                      <a:pt x="85" y="256"/>
                      <a:pt x="85" y="256"/>
                      <a:pt x="85" y="256"/>
                    </a:cubicBezTo>
                    <a:cubicBezTo>
                      <a:pt x="85" y="255"/>
                      <a:pt x="85" y="255"/>
                      <a:pt x="85" y="255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5" y="254"/>
                      <a:pt x="85" y="254"/>
                      <a:pt x="85" y="254"/>
                    </a:cubicBezTo>
                    <a:cubicBezTo>
                      <a:pt x="86" y="254"/>
                      <a:pt x="86" y="254"/>
                      <a:pt x="86" y="254"/>
                    </a:cubicBezTo>
                    <a:cubicBezTo>
                      <a:pt x="87" y="254"/>
                      <a:pt x="88" y="253"/>
                      <a:pt x="89" y="252"/>
                    </a:cubicBezTo>
                    <a:cubicBezTo>
                      <a:pt x="90" y="251"/>
                      <a:pt x="89" y="250"/>
                      <a:pt x="88" y="249"/>
                    </a:cubicBezTo>
                    <a:cubicBezTo>
                      <a:pt x="88" y="248"/>
                      <a:pt x="88" y="248"/>
                      <a:pt x="88" y="247"/>
                    </a:cubicBezTo>
                    <a:cubicBezTo>
                      <a:pt x="88" y="246"/>
                      <a:pt x="88" y="246"/>
                      <a:pt x="88" y="246"/>
                    </a:cubicBezTo>
                    <a:cubicBezTo>
                      <a:pt x="87" y="246"/>
                      <a:pt x="87" y="246"/>
                      <a:pt x="87" y="246"/>
                    </a:cubicBezTo>
                    <a:cubicBezTo>
                      <a:pt x="86" y="246"/>
                      <a:pt x="86" y="246"/>
                      <a:pt x="86" y="246"/>
                    </a:cubicBezTo>
                    <a:cubicBezTo>
                      <a:pt x="85" y="246"/>
                      <a:pt x="85" y="246"/>
                      <a:pt x="85" y="246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90" y="245"/>
                      <a:pt x="90" y="245"/>
                      <a:pt x="90" y="245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91" y="244"/>
                      <a:pt x="91" y="244"/>
                      <a:pt x="91" y="244"/>
                    </a:cubicBezTo>
                    <a:cubicBezTo>
                      <a:pt x="91" y="244"/>
                      <a:pt x="91" y="244"/>
                      <a:pt x="91" y="244"/>
                    </a:cubicBezTo>
                    <a:cubicBezTo>
                      <a:pt x="92" y="244"/>
                      <a:pt x="92" y="244"/>
                      <a:pt x="92" y="244"/>
                    </a:cubicBezTo>
                    <a:cubicBezTo>
                      <a:pt x="92" y="243"/>
                      <a:pt x="92" y="243"/>
                      <a:pt x="92" y="243"/>
                    </a:cubicBezTo>
                    <a:cubicBezTo>
                      <a:pt x="92" y="242"/>
                      <a:pt x="92" y="242"/>
                      <a:pt x="92" y="242"/>
                    </a:cubicBezTo>
                    <a:cubicBezTo>
                      <a:pt x="92" y="241"/>
                      <a:pt x="92" y="240"/>
                      <a:pt x="92" y="240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2" y="240"/>
                      <a:pt x="93" y="240"/>
                      <a:pt x="93" y="239"/>
                    </a:cubicBezTo>
                    <a:cubicBezTo>
                      <a:pt x="94" y="239"/>
                      <a:pt x="94" y="239"/>
                      <a:pt x="94" y="239"/>
                    </a:cubicBezTo>
                    <a:cubicBezTo>
                      <a:pt x="95" y="238"/>
                      <a:pt x="96" y="237"/>
                      <a:pt x="97" y="236"/>
                    </a:cubicBezTo>
                    <a:cubicBezTo>
                      <a:pt x="98" y="235"/>
                      <a:pt x="98" y="234"/>
                      <a:pt x="98" y="233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99" y="224"/>
                      <a:pt x="99" y="224"/>
                      <a:pt x="99" y="224"/>
                    </a:cubicBezTo>
                    <a:cubicBezTo>
                      <a:pt x="99" y="223"/>
                      <a:pt x="99" y="223"/>
                      <a:pt x="99" y="223"/>
                    </a:cubicBezTo>
                    <a:cubicBezTo>
                      <a:pt x="99" y="223"/>
                      <a:pt x="99" y="222"/>
                      <a:pt x="100" y="222"/>
                    </a:cubicBezTo>
                    <a:cubicBezTo>
                      <a:pt x="100" y="221"/>
                      <a:pt x="100" y="221"/>
                      <a:pt x="101" y="220"/>
                    </a:cubicBezTo>
                    <a:cubicBezTo>
                      <a:pt x="101" y="220"/>
                      <a:pt x="101" y="220"/>
                      <a:pt x="101" y="220"/>
                    </a:cubicBezTo>
                    <a:cubicBezTo>
                      <a:pt x="101" y="219"/>
                      <a:pt x="101" y="219"/>
                      <a:pt x="103" y="218"/>
                    </a:cubicBezTo>
                    <a:cubicBezTo>
                      <a:pt x="103" y="218"/>
                      <a:pt x="104" y="218"/>
                      <a:pt x="105" y="218"/>
                    </a:cubicBezTo>
                    <a:cubicBezTo>
                      <a:pt x="105" y="218"/>
                      <a:pt x="106" y="218"/>
                      <a:pt x="106" y="218"/>
                    </a:cubicBezTo>
                    <a:cubicBezTo>
                      <a:pt x="107" y="218"/>
                      <a:pt x="107" y="218"/>
                      <a:pt x="108" y="218"/>
                    </a:cubicBezTo>
                    <a:cubicBezTo>
                      <a:pt x="109" y="218"/>
                      <a:pt x="109" y="218"/>
                      <a:pt x="109" y="218"/>
                    </a:cubicBezTo>
                    <a:cubicBezTo>
                      <a:pt x="110" y="218"/>
                      <a:pt x="111" y="218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216"/>
                      <a:pt x="112" y="216"/>
                      <a:pt x="112" y="216"/>
                    </a:cubicBezTo>
                    <a:cubicBezTo>
                      <a:pt x="112" y="215"/>
                      <a:pt x="112" y="215"/>
                      <a:pt x="112" y="215"/>
                    </a:cubicBezTo>
                    <a:cubicBezTo>
                      <a:pt x="112" y="215"/>
                      <a:pt x="112" y="214"/>
                      <a:pt x="112" y="214"/>
                    </a:cubicBezTo>
                    <a:cubicBezTo>
                      <a:pt x="113" y="214"/>
                      <a:pt x="113" y="214"/>
                      <a:pt x="113" y="214"/>
                    </a:cubicBezTo>
                    <a:cubicBezTo>
                      <a:pt x="113" y="214"/>
                      <a:pt x="113" y="214"/>
                      <a:pt x="114" y="213"/>
                    </a:cubicBezTo>
                    <a:cubicBezTo>
                      <a:pt x="114" y="213"/>
                      <a:pt x="115" y="213"/>
                      <a:pt x="115" y="213"/>
                    </a:cubicBezTo>
                    <a:cubicBezTo>
                      <a:pt x="115" y="212"/>
                      <a:pt x="115" y="212"/>
                      <a:pt x="115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7" y="212"/>
                      <a:pt x="118" y="212"/>
                      <a:pt x="118" y="211"/>
                    </a:cubicBezTo>
                    <a:cubicBezTo>
                      <a:pt x="118" y="211"/>
                      <a:pt x="119" y="210"/>
                      <a:pt x="119" y="210"/>
                    </a:cubicBezTo>
                    <a:cubicBezTo>
                      <a:pt x="119" y="209"/>
                      <a:pt x="119" y="208"/>
                      <a:pt x="120" y="207"/>
                    </a:cubicBezTo>
                    <a:cubicBezTo>
                      <a:pt x="120" y="207"/>
                      <a:pt x="121" y="207"/>
                      <a:pt x="121" y="207"/>
                    </a:cubicBezTo>
                    <a:cubicBezTo>
                      <a:pt x="123" y="206"/>
                      <a:pt x="124" y="205"/>
                      <a:pt x="124" y="204"/>
                    </a:cubicBezTo>
                    <a:cubicBezTo>
                      <a:pt x="123" y="203"/>
                      <a:pt x="123" y="201"/>
                      <a:pt x="123" y="199"/>
                    </a:cubicBezTo>
                    <a:cubicBezTo>
                      <a:pt x="123" y="199"/>
                      <a:pt x="123" y="198"/>
                      <a:pt x="123" y="197"/>
                    </a:cubicBezTo>
                    <a:cubicBezTo>
                      <a:pt x="123" y="191"/>
                      <a:pt x="123" y="191"/>
                      <a:pt x="123" y="191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2" y="190"/>
                      <a:pt x="122" y="190"/>
                      <a:pt x="122" y="190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8"/>
                      <a:pt x="122" y="188"/>
                      <a:pt x="122" y="188"/>
                    </a:cubicBezTo>
                    <a:cubicBezTo>
                      <a:pt x="122" y="188"/>
                      <a:pt x="122" y="188"/>
                      <a:pt x="122" y="18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5" y="188"/>
                      <a:pt x="125" y="188"/>
                      <a:pt x="125" y="188"/>
                    </a:cubicBezTo>
                    <a:cubicBezTo>
                      <a:pt x="126" y="188"/>
                      <a:pt x="126" y="187"/>
                      <a:pt x="126" y="187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7" y="185"/>
                      <a:pt x="127" y="185"/>
                      <a:pt x="127" y="185"/>
                    </a:cubicBezTo>
                    <a:cubicBezTo>
                      <a:pt x="128" y="185"/>
                      <a:pt x="128" y="185"/>
                      <a:pt x="128" y="185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8" y="184"/>
                      <a:pt x="128" y="184"/>
                    </a:cubicBezTo>
                    <a:cubicBezTo>
                      <a:pt x="128" y="184"/>
                      <a:pt x="129" y="184"/>
                      <a:pt x="129" y="183"/>
                    </a:cubicBezTo>
                    <a:cubicBezTo>
                      <a:pt x="129" y="183"/>
                      <a:pt x="130" y="182"/>
                      <a:pt x="130" y="182"/>
                    </a:cubicBezTo>
                    <a:cubicBezTo>
                      <a:pt x="131" y="180"/>
                      <a:pt x="132" y="179"/>
                      <a:pt x="133" y="179"/>
                    </a:cubicBezTo>
                    <a:cubicBezTo>
                      <a:pt x="134" y="178"/>
                      <a:pt x="134" y="178"/>
                      <a:pt x="134" y="178"/>
                    </a:cubicBezTo>
                    <a:cubicBezTo>
                      <a:pt x="135" y="177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4"/>
                      <a:pt x="133" y="174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5" y="172"/>
                      <a:pt x="135" y="172"/>
                      <a:pt x="135" y="172"/>
                    </a:cubicBezTo>
                    <a:cubicBezTo>
                      <a:pt x="135" y="166"/>
                      <a:pt x="135" y="166"/>
                      <a:pt x="135" y="166"/>
                    </a:cubicBezTo>
                    <a:cubicBezTo>
                      <a:pt x="134" y="166"/>
                      <a:pt x="134" y="166"/>
                      <a:pt x="134" y="166"/>
                    </a:cubicBezTo>
                    <a:cubicBezTo>
                      <a:pt x="134" y="166"/>
                      <a:pt x="134" y="166"/>
                      <a:pt x="133" y="166"/>
                    </a:cubicBezTo>
                    <a:cubicBezTo>
                      <a:pt x="133" y="166"/>
                      <a:pt x="133" y="166"/>
                      <a:pt x="133" y="166"/>
                    </a:cubicBezTo>
                    <a:cubicBezTo>
                      <a:pt x="133" y="166"/>
                      <a:pt x="133" y="166"/>
                      <a:pt x="133" y="166"/>
                    </a:cubicBezTo>
                    <a:cubicBezTo>
                      <a:pt x="134" y="165"/>
                      <a:pt x="134" y="165"/>
                      <a:pt x="134" y="165"/>
                    </a:cubicBezTo>
                    <a:cubicBezTo>
                      <a:pt x="133" y="165"/>
                      <a:pt x="133" y="165"/>
                      <a:pt x="133" y="165"/>
                    </a:cubicBezTo>
                    <a:cubicBezTo>
                      <a:pt x="132" y="165"/>
                      <a:pt x="132" y="165"/>
                      <a:pt x="131" y="165"/>
                    </a:cubicBezTo>
                    <a:cubicBezTo>
                      <a:pt x="131" y="165"/>
                      <a:pt x="131" y="165"/>
                      <a:pt x="130" y="165"/>
                    </a:cubicBezTo>
                    <a:cubicBezTo>
                      <a:pt x="128" y="165"/>
                      <a:pt x="128" y="164"/>
                      <a:pt x="127" y="164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2"/>
                      <a:pt x="125" y="162"/>
                      <a:pt x="125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3" y="161"/>
                      <a:pt x="123" y="161"/>
                      <a:pt x="122" y="160"/>
                    </a:cubicBezTo>
                    <a:cubicBezTo>
                      <a:pt x="122" y="160"/>
                      <a:pt x="122" y="160"/>
                      <a:pt x="122" y="160"/>
                    </a:cubicBezTo>
                    <a:cubicBezTo>
                      <a:pt x="122" y="159"/>
                      <a:pt x="121" y="159"/>
                      <a:pt x="121" y="159"/>
                    </a:cubicBezTo>
                    <a:cubicBezTo>
                      <a:pt x="121" y="159"/>
                      <a:pt x="121" y="159"/>
                      <a:pt x="121" y="159"/>
                    </a:cubicBezTo>
                    <a:cubicBezTo>
                      <a:pt x="120" y="159"/>
                      <a:pt x="120" y="159"/>
                      <a:pt x="120" y="159"/>
                    </a:cubicBezTo>
                    <a:cubicBezTo>
                      <a:pt x="119" y="159"/>
                      <a:pt x="119" y="159"/>
                      <a:pt x="119" y="159"/>
                    </a:cubicBezTo>
                    <a:cubicBezTo>
                      <a:pt x="119" y="159"/>
                      <a:pt x="119" y="159"/>
                      <a:pt x="119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7" y="159"/>
                      <a:pt x="116" y="159"/>
                      <a:pt x="116" y="159"/>
                    </a:cubicBezTo>
                    <a:cubicBezTo>
                      <a:pt x="115" y="159"/>
                      <a:pt x="115" y="158"/>
                      <a:pt x="115" y="158"/>
                    </a:cubicBezTo>
                    <a:cubicBezTo>
                      <a:pt x="115" y="157"/>
                      <a:pt x="114" y="157"/>
                      <a:pt x="112" y="157"/>
                    </a:cubicBezTo>
                    <a:cubicBezTo>
                      <a:pt x="112" y="157"/>
                      <a:pt x="111" y="157"/>
                      <a:pt x="110" y="157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08" y="157"/>
                      <a:pt x="108" y="157"/>
                      <a:pt x="108" y="157"/>
                    </a:cubicBezTo>
                    <a:cubicBezTo>
                      <a:pt x="108" y="158"/>
                      <a:pt x="108" y="158"/>
                      <a:pt x="108" y="158"/>
                    </a:cubicBezTo>
                    <a:cubicBezTo>
                      <a:pt x="108" y="157"/>
                      <a:pt x="108" y="156"/>
                      <a:pt x="107" y="156"/>
                    </a:cubicBezTo>
                    <a:cubicBezTo>
                      <a:pt x="106" y="156"/>
                      <a:pt x="106" y="156"/>
                      <a:pt x="105" y="156"/>
                    </a:cubicBezTo>
                    <a:cubicBezTo>
                      <a:pt x="105" y="156"/>
                      <a:pt x="104" y="156"/>
                      <a:pt x="104" y="156"/>
                    </a:cubicBezTo>
                    <a:cubicBezTo>
                      <a:pt x="103" y="156"/>
                      <a:pt x="103" y="156"/>
                      <a:pt x="103" y="156"/>
                    </a:cubicBezTo>
                    <a:cubicBezTo>
                      <a:pt x="103" y="155"/>
                      <a:pt x="103" y="155"/>
                      <a:pt x="103" y="155"/>
                    </a:cubicBezTo>
                    <a:cubicBezTo>
                      <a:pt x="103" y="155"/>
                      <a:pt x="103" y="155"/>
                      <a:pt x="102" y="155"/>
                    </a:cubicBezTo>
                    <a:cubicBezTo>
                      <a:pt x="102" y="155"/>
                      <a:pt x="102" y="155"/>
                      <a:pt x="102" y="155"/>
                    </a:cubicBezTo>
                    <a:cubicBezTo>
                      <a:pt x="102" y="155"/>
                      <a:pt x="102" y="155"/>
                      <a:pt x="102" y="155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4"/>
                      <a:pt x="101" y="153"/>
                      <a:pt x="101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3" y="153"/>
                      <a:pt x="93" y="153"/>
                      <a:pt x="92" y="153"/>
                    </a:cubicBezTo>
                    <a:cubicBezTo>
                      <a:pt x="92" y="153"/>
                      <a:pt x="92" y="153"/>
                      <a:pt x="92" y="153"/>
                    </a:cubicBezTo>
                    <a:cubicBezTo>
                      <a:pt x="91" y="153"/>
                      <a:pt x="91" y="153"/>
                      <a:pt x="91" y="153"/>
                    </a:cubicBezTo>
                    <a:cubicBezTo>
                      <a:pt x="90" y="153"/>
                      <a:pt x="90" y="153"/>
                      <a:pt x="90" y="153"/>
                    </a:cubicBezTo>
                    <a:cubicBezTo>
                      <a:pt x="89" y="153"/>
                      <a:pt x="89" y="153"/>
                      <a:pt x="89" y="153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2"/>
                      <a:pt x="91" y="152"/>
                      <a:pt x="92" y="151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5" y="151"/>
                      <a:pt x="95" y="151"/>
                      <a:pt x="95" y="151"/>
                    </a:cubicBezTo>
                    <a:cubicBezTo>
                      <a:pt x="95" y="151"/>
                      <a:pt x="95" y="151"/>
                      <a:pt x="95" y="151"/>
                    </a:cubicBezTo>
                    <a:cubicBezTo>
                      <a:pt x="96" y="150"/>
                      <a:pt x="96" y="150"/>
                      <a:pt x="96" y="150"/>
                    </a:cubicBezTo>
                    <a:cubicBezTo>
                      <a:pt x="96" y="150"/>
                      <a:pt x="96" y="150"/>
                      <a:pt x="96" y="149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96" y="148"/>
                      <a:pt x="96" y="147"/>
                      <a:pt x="95" y="146"/>
                    </a:cubicBezTo>
                    <a:cubicBezTo>
                      <a:pt x="94" y="145"/>
                      <a:pt x="93" y="144"/>
                      <a:pt x="92" y="144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0" y="143"/>
                      <a:pt x="90" y="143"/>
                      <a:pt x="90" y="143"/>
                    </a:cubicBezTo>
                    <a:cubicBezTo>
                      <a:pt x="90" y="142"/>
                      <a:pt x="90" y="142"/>
                      <a:pt x="90" y="142"/>
                    </a:cubicBezTo>
                    <a:cubicBezTo>
                      <a:pt x="89" y="141"/>
                      <a:pt x="88" y="141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40"/>
                      <a:pt x="88" y="140"/>
                      <a:pt x="88" y="140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87" y="139"/>
                      <a:pt x="87" y="139"/>
                      <a:pt x="87" y="138"/>
                    </a:cubicBezTo>
                    <a:cubicBezTo>
                      <a:pt x="86" y="137"/>
                      <a:pt x="86" y="137"/>
                      <a:pt x="85" y="136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4" y="135"/>
                      <a:pt x="83" y="135"/>
                      <a:pt x="83" y="135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82" y="134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8" y="131"/>
                      <a:pt x="78" y="131"/>
                      <a:pt x="78" y="131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6" y="132"/>
                      <a:pt x="75" y="132"/>
                      <a:pt x="75" y="132"/>
                    </a:cubicBezTo>
                    <a:cubicBezTo>
                      <a:pt x="74" y="132"/>
                      <a:pt x="74" y="132"/>
                      <a:pt x="73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0"/>
                      <a:pt x="72" y="130"/>
                      <a:pt x="72" y="130"/>
                    </a:cubicBezTo>
                    <a:cubicBezTo>
                      <a:pt x="72" y="130"/>
                      <a:pt x="72" y="129"/>
                      <a:pt x="71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69" y="126"/>
                      <a:pt x="68" y="126"/>
                      <a:pt x="68" y="126"/>
                    </a:cubicBezTo>
                    <a:cubicBezTo>
                      <a:pt x="67" y="126"/>
                      <a:pt x="66" y="126"/>
                      <a:pt x="66" y="126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4" y="126"/>
                      <a:pt x="64" y="126"/>
                      <a:pt x="63" y="126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3" y="122"/>
                      <a:pt x="63" y="122"/>
                      <a:pt x="63" y="122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0" y="122"/>
                      <a:pt x="60" y="122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3"/>
                      <a:pt x="57" y="122"/>
                      <a:pt x="57" y="121"/>
                    </a:cubicBezTo>
                    <a:cubicBezTo>
                      <a:pt x="58" y="120"/>
                      <a:pt x="58" y="120"/>
                      <a:pt x="58" y="120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5" y="120"/>
                      <a:pt x="55" y="121"/>
                      <a:pt x="54" y="121"/>
                    </a:cubicBezTo>
                    <a:cubicBezTo>
                      <a:pt x="53" y="121"/>
                      <a:pt x="52" y="120"/>
                      <a:pt x="52" y="120"/>
                    </a:cubicBezTo>
                    <a:cubicBezTo>
                      <a:pt x="51" y="120"/>
                      <a:pt x="50" y="119"/>
                      <a:pt x="50" y="119"/>
                    </a:cubicBezTo>
                    <a:cubicBezTo>
                      <a:pt x="49" y="119"/>
                      <a:pt x="49" y="118"/>
                      <a:pt x="48" y="118"/>
                    </a:cubicBezTo>
                    <a:cubicBezTo>
                      <a:pt x="47" y="118"/>
                      <a:pt x="46" y="117"/>
                      <a:pt x="46" y="117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3" y="117"/>
                      <a:pt x="43" y="118"/>
                      <a:pt x="43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2" y="117"/>
                      <a:pt x="40" y="117"/>
                      <a:pt x="39" y="117"/>
                    </a:cubicBezTo>
                    <a:cubicBezTo>
                      <a:pt x="38" y="117"/>
                      <a:pt x="38" y="117"/>
                      <a:pt x="38" y="117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7" y="119"/>
                      <a:pt x="37" y="119"/>
                      <a:pt x="37" y="119"/>
                    </a:cubicBezTo>
                    <a:cubicBezTo>
                      <a:pt x="37" y="119"/>
                      <a:pt x="36" y="119"/>
                      <a:pt x="35" y="120"/>
                    </a:cubicBezTo>
                    <a:cubicBezTo>
                      <a:pt x="35" y="120"/>
                      <a:pt x="35" y="120"/>
                      <a:pt x="34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31" y="122"/>
                      <a:pt x="32" y="122"/>
                      <a:pt x="32" y="123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3" y="126"/>
                      <a:pt x="32" y="126"/>
                    </a:cubicBezTo>
                    <a:cubicBezTo>
                      <a:pt x="32" y="126"/>
                      <a:pt x="32" y="126"/>
                      <a:pt x="32" y="126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0" y="125"/>
                      <a:pt x="30" y="125"/>
                      <a:pt x="29" y="125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8" y="122"/>
                      <a:pt x="27" y="122"/>
                      <a:pt x="27" y="122"/>
                    </a:cubicBezTo>
                    <a:cubicBezTo>
                      <a:pt x="26" y="122"/>
                      <a:pt x="26" y="122"/>
                      <a:pt x="25" y="122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4" y="123"/>
                      <a:pt x="23" y="123"/>
                      <a:pt x="23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2"/>
                      <a:pt x="21" y="122"/>
                      <a:pt x="20" y="122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20" y="121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19"/>
                      <a:pt x="19" y="119"/>
                      <a:pt x="19" y="118"/>
                    </a:cubicBezTo>
                    <a:cubicBezTo>
                      <a:pt x="19" y="118"/>
                      <a:pt x="19" y="118"/>
                      <a:pt x="19" y="11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20" y="117"/>
                      <a:pt x="20" y="117"/>
                    </a:cubicBezTo>
                    <a:cubicBezTo>
                      <a:pt x="21" y="117"/>
                      <a:pt x="22" y="116"/>
                      <a:pt x="23" y="115"/>
                    </a:cubicBezTo>
                    <a:cubicBezTo>
                      <a:pt x="24" y="114"/>
                      <a:pt x="23" y="113"/>
                      <a:pt x="23" y="112"/>
                    </a:cubicBezTo>
                    <a:cubicBezTo>
                      <a:pt x="23" y="112"/>
                      <a:pt x="23" y="112"/>
                      <a:pt x="23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1"/>
                      <a:pt x="22" y="111"/>
                    </a:cubicBezTo>
                    <a:cubicBezTo>
                      <a:pt x="22" y="110"/>
                      <a:pt x="22" y="109"/>
                      <a:pt x="22" y="109"/>
                    </a:cubicBezTo>
                    <a:cubicBezTo>
                      <a:pt x="22" y="108"/>
                      <a:pt x="22" y="107"/>
                      <a:pt x="22" y="107"/>
                    </a:cubicBezTo>
                    <a:cubicBezTo>
                      <a:pt x="22" y="107"/>
                      <a:pt x="21" y="106"/>
                      <a:pt x="20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8" y="106"/>
                      <a:pt x="18" y="106"/>
                      <a:pt x="18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6" y="106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4"/>
                      <a:pt x="16" y="103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7" y="100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0" y="99"/>
                      <a:pt x="21" y="99"/>
                      <a:pt x="22" y="96"/>
                    </a:cubicBezTo>
                    <a:cubicBezTo>
                      <a:pt x="22" y="95"/>
                      <a:pt x="22" y="94"/>
                      <a:pt x="22" y="93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20" y="91"/>
                      <a:pt x="20" y="91"/>
                      <a:pt x="19" y="91"/>
                    </a:cubicBezTo>
                    <a:cubicBezTo>
                      <a:pt x="19" y="91"/>
                      <a:pt x="18" y="91"/>
                      <a:pt x="18" y="92"/>
                    </a:cubicBezTo>
                    <a:cubicBezTo>
                      <a:pt x="16" y="92"/>
                      <a:pt x="16" y="93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2" y="97"/>
                      <a:pt x="12" y="97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0" y="98"/>
                      <a:pt x="9" y="99"/>
                      <a:pt x="9" y="100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6"/>
                      <a:pt x="8" y="96"/>
                      <a:pt x="8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0" y="90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1" y="86"/>
                      <a:pt x="12" y="85"/>
                      <a:pt x="12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5" y="79"/>
                      <a:pt x="16" y="79"/>
                      <a:pt x="16" y="78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6"/>
                      <a:pt x="18" y="76"/>
                    </a:cubicBezTo>
                    <a:cubicBezTo>
                      <a:pt x="19" y="75"/>
                      <a:pt x="20" y="74"/>
                      <a:pt x="20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3"/>
                      <a:pt x="23" y="73"/>
                      <a:pt x="23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6" y="72"/>
                      <a:pt x="27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9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1"/>
                      <a:pt x="33" y="72"/>
                      <a:pt x="33" y="73"/>
                    </a:cubicBezTo>
                    <a:cubicBezTo>
                      <a:pt x="33" y="75"/>
                      <a:pt x="33" y="76"/>
                      <a:pt x="33" y="77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1" y="77"/>
                      <a:pt x="31" y="77"/>
                      <a:pt x="31" y="77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1" y="80"/>
                      <a:pt x="32" y="80"/>
                      <a:pt x="32" y="80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4" y="82"/>
                      <a:pt x="34" y="82"/>
                      <a:pt x="34" y="82"/>
                    </a:cubicBezTo>
                    <a:cubicBezTo>
                      <a:pt x="36" y="82"/>
                      <a:pt x="36" y="79"/>
                      <a:pt x="36" y="78"/>
                    </a:cubicBezTo>
                    <a:cubicBezTo>
                      <a:pt x="36" y="77"/>
                      <a:pt x="36" y="76"/>
                      <a:pt x="36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4"/>
                      <a:pt x="37" y="73"/>
                      <a:pt x="38" y="73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0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2" y="69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3" y="67"/>
                      <a:pt x="43" y="67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5" y="65"/>
                      <a:pt x="44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3"/>
                      <a:pt x="47" y="63"/>
                      <a:pt x="47" y="62"/>
                    </a:cubicBezTo>
                    <a:cubicBezTo>
                      <a:pt x="48" y="62"/>
                      <a:pt x="48" y="61"/>
                      <a:pt x="49" y="60"/>
                    </a:cubicBezTo>
                    <a:cubicBezTo>
                      <a:pt x="50" y="60"/>
                      <a:pt x="50" y="59"/>
                      <a:pt x="51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3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7"/>
                      <a:pt x="54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6" y="56"/>
                      <a:pt x="56" y="56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7" y="52"/>
                      <a:pt x="57" y="51"/>
                    </a:cubicBezTo>
                    <a:cubicBezTo>
                      <a:pt x="58" y="50"/>
                      <a:pt x="59" y="48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7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3"/>
                      <a:pt x="69" y="42"/>
                      <a:pt x="69" y="42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7" y="36"/>
                      <a:pt x="78" y="35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2" y="34"/>
                      <a:pt x="82" y="34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3" y="33"/>
                      <a:pt x="83" y="32"/>
                      <a:pt x="83" y="31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79" y="30"/>
                      <a:pt x="79" y="30"/>
                      <a:pt x="79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95" y="26"/>
                      <a:pt x="95" y="26"/>
                      <a:pt x="95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8" y="23"/>
                    </a:cubicBezTo>
                    <a:cubicBezTo>
                      <a:pt x="98" y="23"/>
                      <a:pt x="99" y="23"/>
                      <a:pt x="99" y="23"/>
                    </a:cubicBezTo>
                    <a:cubicBezTo>
                      <a:pt x="100" y="23"/>
                      <a:pt x="100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3" y="23"/>
                      <a:pt x="103" y="22"/>
                      <a:pt x="103" y="22"/>
                    </a:cubicBezTo>
                    <a:cubicBezTo>
                      <a:pt x="104" y="21"/>
                      <a:pt x="104" y="21"/>
                      <a:pt x="104" y="20"/>
                    </a:cubicBezTo>
                    <a:cubicBezTo>
                      <a:pt x="103" y="19"/>
                      <a:pt x="103" y="18"/>
                      <a:pt x="103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2" y="17"/>
                      <a:pt x="102" y="17"/>
                      <a:pt x="102" y="16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0" y="11"/>
                      <a:pt x="100" y="12"/>
                      <a:pt x="99" y="12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9"/>
                      <a:pt x="97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9"/>
                      <a:pt x="88" y="9"/>
                    </a:cubicBezTo>
                    <a:cubicBezTo>
                      <a:pt x="88" y="10"/>
                      <a:pt x="88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2" y="14"/>
                      <a:pt x="82" y="15"/>
                      <a:pt x="81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8" y="18"/>
                      <a:pt x="77" y="19"/>
                      <a:pt x="76" y="19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1"/>
                      <a:pt x="74" y="21"/>
                      <a:pt x="74" y="21"/>
                    </a:cubicBezTo>
                    <a:cubicBezTo>
                      <a:pt x="73" y="21"/>
                      <a:pt x="73" y="22"/>
                      <a:pt x="73" y="23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2" y="22"/>
                      <a:pt x="73" y="22"/>
                      <a:pt x="73" y="21"/>
                    </a:cubicBezTo>
                    <a:cubicBezTo>
                      <a:pt x="73" y="20"/>
                      <a:pt x="73" y="19"/>
                      <a:pt x="72" y="18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5" y="14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1" y="9"/>
                      <a:pt x="82" y="8"/>
                      <a:pt x="82" y="8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6" y="7"/>
                      <a:pt x="86" y="7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8" y="5"/>
                      <a:pt x="88" y="5"/>
                      <a:pt x="88" y="4"/>
                    </a:cubicBezTo>
                    <a:cubicBezTo>
                      <a:pt x="89" y="3"/>
                      <a:pt x="89" y="2"/>
                      <a:pt x="89" y="2"/>
                    </a:cubicBezTo>
                    <a:cubicBezTo>
                      <a:pt x="88" y="0"/>
                      <a:pt x="87" y="0"/>
                      <a:pt x="86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43"/>
              <p:cNvSpPr>
                <a:spLocks noEditPoints="1"/>
              </p:cNvSpPr>
              <p:nvPr/>
            </p:nvSpPr>
            <p:spPr bwMode="auto">
              <a:xfrm>
                <a:off x="4164" y="2301"/>
                <a:ext cx="31" cy="55"/>
              </a:xfrm>
              <a:custGeom>
                <a:avLst/>
                <a:gdLst>
                  <a:gd name="T0" fmla="*/ 12 w 13"/>
                  <a:gd name="T1" fmla="*/ 0 h 23"/>
                  <a:gd name="T2" fmla="*/ 12 w 13"/>
                  <a:gd name="T3" fmla="*/ 0 h 23"/>
                  <a:gd name="T4" fmla="*/ 12 w 13"/>
                  <a:gd name="T5" fmla="*/ 0 h 23"/>
                  <a:gd name="T6" fmla="*/ 12 w 13"/>
                  <a:gd name="T7" fmla="*/ 0 h 23"/>
                  <a:gd name="T8" fmla="*/ 9 w 13"/>
                  <a:gd name="T9" fmla="*/ 0 h 23"/>
                  <a:gd name="T10" fmla="*/ 7 w 13"/>
                  <a:gd name="T11" fmla="*/ 2 h 23"/>
                  <a:gd name="T12" fmla="*/ 6 w 13"/>
                  <a:gd name="T13" fmla="*/ 4 h 23"/>
                  <a:gd name="T14" fmla="*/ 5 w 13"/>
                  <a:gd name="T15" fmla="*/ 6 h 23"/>
                  <a:gd name="T16" fmla="*/ 5 w 13"/>
                  <a:gd name="T17" fmla="*/ 6 h 23"/>
                  <a:gd name="T18" fmla="*/ 4 w 13"/>
                  <a:gd name="T19" fmla="*/ 7 h 23"/>
                  <a:gd name="T20" fmla="*/ 3 w 13"/>
                  <a:gd name="T21" fmla="*/ 9 h 23"/>
                  <a:gd name="T22" fmla="*/ 3 w 13"/>
                  <a:gd name="T23" fmla="*/ 9 h 23"/>
                  <a:gd name="T24" fmla="*/ 3 w 13"/>
                  <a:gd name="T25" fmla="*/ 10 h 23"/>
                  <a:gd name="T26" fmla="*/ 2 w 13"/>
                  <a:gd name="T27" fmla="*/ 14 h 23"/>
                  <a:gd name="T28" fmla="*/ 2 w 13"/>
                  <a:gd name="T29" fmla="*/ 14 h 23"/>
                  <a:gd name="T30" fmla="*/ 1 w 13"/>
                  <a:gd name="T31" fmla="*/ 14 h 23"/>
                  <a:gd name="T32" fmla="*/ 0 w 13"/>
                  <a:gd name="T33" fmla="*/ 19 h 23"/>
                  <a:gd name="T34" fmla="*/ 1 w 13"/>
                  <a:gd name="T35" fmla="*/ 21 h 23"/>
                  <a:gd name="T36" fmla="*/ 0 w 13"/>
                  <a:gd name="T37" fmla="*/ 22 h 23"/>
                  <a:gd name="T38" fmla="*/ 1 w 13"/>
                  <a:gd name="T39" fmla="*/ 23 h 23"/>
                  <a:gd name="T40" fmla="*/ 2 w 13"/>
                  <a:gd name="T41" fmla="*/ 23 h 23"/>
                  <a:gd name="T42" fmla="*/ 6 w 13"/>
                  <a:gd name="T43" fmla="*/ 19 h 23"/>
                  <a:gd name="T44" fmla="*/ 6 w 13"/>
                  <a:gd name="T45" fmla="*/ 18 h 23"/>
                  <a:gd name="T46" fmla="*/ 7 w 13"/>
                  <a:gd name="T47" fmla="*/ 18 h 23"/>
                  <a:gd name="T48" fmla="*/ 7 w 13"/>
                  <a:gd name="T49" fmla="*/ 16 h 23"/>
                  <a:gd name="T50" fmla="*/ 7 w 13"/>
                  <a:gd name="T51" fmla="*/ 14 h 23"/>
                  <a:gd name="T52" fmla="*/ 7 w 13"/>
                  <a:gd name="T53" fmla="*/ 14 h 23"/>
                  <a:gd name="T54" fmla="*/ 7 w 13"/>
                  <a:gd name="T55" fmla="*/ 13 h 23"/>
                  <a:gd name="T56" fmla="*/ 7 w 13"/>
                  <a:gd name="T57" fmla="*/ 12 h 23"/>
                  <a:gd name="T58" fmla="*/ 7 w 13"/>
                  <a:gd name="T59" fmla="*/ 12 h 23"/>
                  <a:gd name="T60" fmla="*/ 8 w 13"/>
                  <a:gd name="T61" fmla="*/ 10 h 23"/>
                  <a:gd name="T62" fmla="*/ 8 w 13"/>
                  <a:gd name="T63" fmla="*/ 10 h 23"/>
                  <a:gd name="T64" fmla="*/ 8 w 13"/>
                  <a:gd name="T65" fmla="*/ 9 h 23"/>
                  <a:gd name="T66" fmla="*/ 8 w 13"/>
                  <a:gd name="T67" fmla="*/ 9 h 23"/>
                  <a:gd name="T68" fmla="*/ 9 w 13"/>
                  <a:gd name="T69" fmla="*/ 9 h 23"/>
                  <a:gd name="T70" fmla="*/ 12 w 13"/>
                  <a:gd name="T71" fmla="*/ 2 h 23"/>
                  <a:gd name="T72" fmla="*/ 12 w 13"/>
                  <a:gd name="T73" fmla="*/ 3 h 23"/>
                  <a:gd name="T74" fmla="*/ 11 w 13"/>
                  <a:gd name="T75" fmla="*/ 3 h 23"/>
                  <a:gd name="T76" fmla="*/ 11 w 13"/>
                  <a:gd name="T77" fmla="*/ 2 h 23"/>
                  <a:gd name="T78" fmla="*/ 10 w 13"/>
                  <a:gd name="T79" fmla="*/ 1 h 23"/>
                  <a:gd name="T80" fmla="*/ 10 w 13"/>
                  <a:gd name="T81" fmla="*/ 0 h 23"/>
                  <a:gd name="T82" fmla="*/ 9 w 1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" h="23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9" y="0"/>
                    </a:moveTo>
                    <a:cubicBezTo>
                      <a:pt x="9" y="1"/>
                      <a:pt x="8" y="1"/>
                      <a:pt x="7" y="2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7"/>
                      <a:pt x="0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3"/>
                      <a:pt x="5" y="20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8"/>
                      <a:pt x="13" y="5"/>
                      <a:pt x="12" y="2"/>
                    </a:cubicBezTo>
                    <a:cubicBezTo>
                      <a:pt x="12" y="2"/>
                      <a:pt x="12" y="2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44"/>
              <p:cNvSpPr>
                <a:spLocks/>
              </p:cNvSpPr>
              <p:nvPr/>
            </p:nvSpPr>
            <p:spPr bwMode="auto">
              <a:xfrm>
                <a:off x="4188" y="2298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0 w 3"/>
                  <a:gd name="T5" fmla="*/ 2 h 4"/>
                  <a:gd name="T6" fmla="*/ 1 w 3"/>
                  <a:gd name="T7" fmla="*/ 3 h 4"/>
                  <a:gd name="T8" fmla="*/ 1 w 3"/>
                  <a:gd name="T9" fmla="*/ 4 h 4"/>
                  <a:gd name="T10" fmla="*/ 2 w 3"/>
                  <a:gd name="T11" fmla="*/ 4 h 4"/>
                  <a:gd name="T12" fmla="*/ 2 w 3"/>
                  <a:gd name="T13" fmla="*/ 3 h 4"/>
                  <a:gd name="T14" fmla="*/ 3 w 3"/>
                  <a:gd name="T15" fmla="*/ 2 h 4"/>
                  <a:gd name="T16" fmla="*/ 2 w 3"/>
                  <a:gd name="T17" fmla="*/ 1 h 4"/>
                  <a:gd name="T18" fmla="*/ 2 w 3"/>
                  <a:gd name="T19" fmla="*/ 1 h 4"/>
                  <a:gd name="T20" fmla="*/ 1 w 3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六项循环关系图表</a:t>
            </a:r>
          </a:p>
        </p:txBody>
      </p:sp>
    </p:spTree>
    <p:extLst>
      <p:ext uri="{BB962C8B-B14F-4D97-AF65-F5344CB8AC3E}">
        <p14:creationId xmlns:p14="http://schemas.microsoft.com/office/powerpoint/2010/main" val="71868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3505019" y="865640"/>
            <a:ext cx="5181962" cy="51847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048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65559" y="1227587"/>
            <a:ext cx="4460882" cy="4460882"/>
          </a:xfrm>
          <a:prstGeom prst="ellipse">
            <a:avLst/>
          </a:prstGeom>
          <a:ln>
            <a:noFill/>
          </a:ln>
          <a:effectLst>
            <a:outerShdw blurRad="228600" dist="139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3508892" y="865640"/>
            <a:ext cx="5174216" cy="5184776"/>
          </a:xfrm>
          <a:prstGeom prst="ellipse">
            <a:avLst/>
          </a:prstGeom>
          <a:gradFill flip="none" rotWithShape="1">
            <a:gsLst>
              <a:gs pos="37000">
                <a:schemeClr val="tx1">
                  <a:alpha val="4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3852863" y="1218066"/>
            <a:ext cx="2251075" cy="3074988"/>
          </a:xfrm>
          <a:custGeom>
            <a:avLst/>
            <a:gdLst>
              <a:gd name="T0" fmla="*/ 0 w 1012"/>
              <a:gd name="T1" fmla="*/ 1012 h 1384"/>
              <a:gd name="T2" fmla="*/ 71 w 1012"/>
              <a:gd name="T3" fmla="*/ 1384 h 1384"/>
              <a:gd name="T4" fmla="*/ 1012 w 1012"/>
              <a:gd name="T5" fmla="*/ 1384 h 1384"/>
              <a:gd name="T6" fmla="*/ 1012 w 1012"/>
              <a:gd name="T7" fmla="*/ 0 h 1384"/>
              <a:gd name="T8" fmla="*/ 0 w 1012"/>
              <a:gd name="T9" fmla="*/ 101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1384">
                <a:moveTo>
                  <a:pt x="0" y="1012"/>
                </a:moveTo>
                <a:cubicBezTo>
                  <a:pt x="0" y="1143"/>
                  <a:pt x="25" y="1269"/>
                  <a:pt x="71" y="1384"/>
                </a:cubicBezTo>
                <a:cubicBezTo>
                  <a:pt x="1012" y="1384"/>
                  <a:pt x="1012" y="1384"/>
                  <a:pt x="1012" y="1384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453" y="0"/>
                  <a:pt x="0" y="453"/>
                  <a:pt x="0" y="1012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4010026" y="4294642"/>
            <a:ext cx="2093913" cy="1423988"/>
          </a:xfrm>
          <a:custGeom>
            <a:avLst/>
            <a:gdLst>
              <a:gd name="T0" fmla="*/ 941 w 941"/>
              <a:gd name="T1" fmla="*/ 640 h 640"/>
              <a:gd name="T2" fmla="*/ 941 w 941"/>
              <a:gd name="T3" fmla="*/ 0 h 640"/>
              <a:gd name="T4" fmla="*/ 0 w 941"/>
              <a:gd name="T5" fmla="*/ 0 h 640"/>
              <a:gd name="T6" fmla="*/ 941 w 941"/>
              <a:gd name="T7" fmla="*/ 64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1" h="640">
                <a:moveTo>
                  <a:pt x="941" y="640"/>
                </a:moveTo>
                <a:cubicBezTo>
                  <a:pt x="941" y="0"/>
                  <a:pt x="941" y="0"/>
                  <a:pt x="941" y="0"/>
                </a:cubicBezTo>
                <a:cubicBezTo>
                  <a:pt x="0" y="0"/>
                  <a:pt x="0" y="0"/>
                  <a:pt x="0" y="0"/>
                </a:cubicBezTo>
                <a:cubicBezTo>
                  <a:pt x="148" y="375"/>
                  <a:pt x="514" y="640"/>
                  <a:pt x="941" y="640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6092824" y="2457903"/>
            <a:ext cx="2247899" cy="1030287"/>
          </a:xfrm>
          <a:custGeom>
            <a:avLst/>
            <a:gdLst>
              <a:gd name="T0" fmla="*/ 0 w 1012"/>
              <a:gd name="T1" fmla="*/ 450 h 450"/>
              <a:gd name="T2" fmla="*/ 1012 w 1012"/>
              <a:gd name="T3" fmla="*/ 450 h 450"/>
              <a:gd name="T4" fmla="*/ 906 w 1012"/>
              <a:gd name="T5" fmla="*/ 0 h 450"/>
              <a:gd name="T6" fmla="*/ 0 w 1012"/>
              <a:gd name="T7" fmla="*/ 0 h 450"/>
              <a:gd name="T8" fmla="*/ 0 w 1012"/>
              <a:gd name="T9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450">
                <a:moveTo>
                  <a:pt x="0" y="450"/>
                </a:moveTo>
                <a:cubicBezTo>
                  <a:pt x="1012" y="450"/>
                  <a:pt x="1012" y="450"/>
                  <a:pt x="1012" y="450"/>
                </a:cubicBezTo>
                <a:cubicBezTo>
                  <a:pt x="1012" y="288"/>
                  <a:pt x="974" y="136"/>
                  <a:pt x="906" y="0"/>
                </a:cubicBezTo>
                <a:cubicBezTo>
                  <a:pt x="0" y="0"/>
                  <a:pt x="0" y="0"/>
                  <a:pt x="0" y="0"/>
                </a:cubicBezTo>
                <a:lnTo>
                  <a:pt x="0" y="450"/>
                </a:lnTo>
                <a:close/>
              </a:path>
            </a:pathLst>
          </a:custGeom>
          <a:solidFill>
            <a:srgbClr val="C65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 rot="5400000" flipH="1">
            <a:off x="7048413" y="1505715"/>
            <a:ext cx="161311" cy="2080414"/>
          </a:xfrm>
          <a:custGeom>
            <a:avLst/>
            <a:gdLst>
              <a:gd name="connsiteX0" fmla="*/ 0 w 161310"/>
              <a:gd name="connsiteY0" fmla="*/ 0 h 2018501"/>
              <a:gd name="connsiteX1" fmla="*/ 161310 w 161310"/>
              <a:gd name="connsiteY1" fmla="*/ 0 h 2018501"/>
              <a:gd name="connsiteX2" fmla="*/ 161310 w 161310"/>
              <a:gd name="connsiteY2" fmla="*/ 2018501 h 2018501"/>
              <a:gd name="connsiteX3" fmla="*/ 0 w 161310"/>
              <a:gd name="connsiteY3" fmla="*/ 2018501 h 2018501"/>
              <a:gd name="connsiteX4" fmla="*/ 0 w 161310"/>
              <a:gd name="connsiteY4" fmla="*/ 0 h 2018501"/>
              <a:gd name="connsiteX0" fmla="*/ 0 w 161311"/>
              <a:gd name="connsiteY0" fmla="*/ 0 h 2080414"/>
              <a:gd name="connsiteX1" fmla="*/ 161311 w 161311"/>
              <a:gd name="connsiteY1" fmla="*/ 61913 h 2080414"/>
              <a:gd name="connsiteX2" fmla="*/ 161311 w 161311"/>
              <a:gd name="connsiteY2" fmla="*/ 2080414 h 2080414"/>
              <a:gd name="connsiteX3" fmla="*/ 1 w 161311"/>
              <a:gd name="connsiteY3" fmla="*/ 2080414 h 2080414"/>
              <a:gd name="connsiteX4" fmla="*/ 0 w 161311"/>
              <a:gd name="connsiteY4" fmla="*/ 0 h 208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311" h="2080414">
                <a:moveTo>
                  <a:pt x="0" y="0"/>
                </a:moveTo>
                <a:lnTo>
                  <a:pt x="161311" y="61913"/>
                </a:lnTo>
                <a:lnTo>
                  <a:pt x="161311" y="2080414"/>
                </a:lnTo>
                <a:lnTo>
                  <a:pt x="1" y="2080414"/>
                </a:lnTo>
                <a:cubicBezTo>
                  <a:pt x="1" y="1386943"/>
                  <a:pt x="0" y="693471"/>
                  <a:pt x="0" y="0"/>
                </a:cubicBezTo>
                <a:close/>
              </a:path>
            </a:pathLst>
          </a:custGeom>
          <a:gradFill>
            <a:gsLst>
              <a:gs pos="45000">
                <a:schemeClr val="tx1">
                  <a:alpha val="10000"/>
                </a:schemeClr>
              </a:gs>
              <a:gs pos="100000">
                <a:schemeClr val="tx1">
                  <a:alpha val="34000"/>
                </a:schemeClr>
              </a:gs>
              <a:gs pos="0">
                <a:srgbClr val="E2E2E2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6092826" y="1218065"/>
            <a:ext cx="2014537" cy="1454150"/>
          </a:xfrm>
          <a:custGeom>
            <a:avLst/>
            <a:gdLst>
              <a:gd name="T0" fmla="*/ 0 w 906"/>
              <a:gd name="T1" fmla="*/ 0 h 653"/>
              <a:gd name="T2" fmla="*/ 0 w 906"/>
              <a:gd name="T3" fmla="*/ 562 h 653"/>
              <a:gd name="T4" fmla="*/ 333 w 906"/>
              <a:gd name="T5" fmla="*/ 562 h 653"/>
              <a:gd name="T6" fmla="*/ 424 w 906"/>
              <a:gd name="T7" fmla="*/ 653 h 653"/>
              <a:gd name="T8" fmla="*/ 515 w 906"/>
              <a:gd name="T9" fmla="*/ 562 h 653"/>
              <a:gd name="T10" fmla="*/ 906 w 906"/>
              <a:gd name="T11" fmla="*/ 562 h 653"/>
              <a:gd name="T12" fmla="*/ 0 w 906"/>
              <a:gd name="T13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6" h="653">
                <a:moveTo>
                  <a:pt x="0" y="0"/>
                </a:moveTo>
                <a:cubicBezTo>
                  <a:pt x="0" y="562"/>
                  <a:pt x="0" y="562"/>
                  <a:pt x="0" y="562"/>
                </a:cubicBezTo>
                <a:cubicBezTo>
                  <a:pt x="333" y="562"/>
                  <a:pt x="333" y="562"/>
                  <a:pt x="333" y="562"/>
                </a:cubicBezTo>
                <a:cubicBezTo>
                  <a:pt x="424" y="653"/>
                  <a:pt x="424" y="653"/>
                  <a:pt x="424" y="653"/>
                </a:cubicBezTo>
                <a:cubicBezTo>
                  <a:pt x="515" y="562"/>
                  <a:pt x="515" y="562"/>
                  <a:pt x="515" y="562"/>
                </a:cubicBezTo>
                <a:cubicBezTo>
                  <a:pt x="906" y="562"/>
                  <a:pt x="906" y="562"/>
                  <a:pt x="906" y="562"/>
                </a:cubicBezTo>
                <a:cubicBezTo>
                  <a:pt x="741" y="229"/>
                  <a:pt x="397" y="0"/>
                  <a:pt x="0" y="0"/>
                </a:cubicBezTo>
                <a:close/>
              </a:path>
            </a:pathLst>
          </a:cu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7202491" y="3472316"/>
            <a:ext cx="1131888" cy="1949451"/>
          </a:xfrm>
          <a:custGeom>
            <a:avLst/>
            <a:gdLst>
              <a:gd name="T0" fmla="*/ 508 w 508"/>
              <a:gd name="T1" fmla="*/ 0 h 877"/>
              <a:gd name="T2" fmla="*/ 0 w 508"/>
              <a:gd name="T3" fmla="*/ 0 h 877"/>
              <a:gd name="T4" fmla="*/ 0 w 508"/>
              <a:gd name="T5" fmla="*/ 877 h 877"/>
              <a:gd name="T6" fmla="*/ 508 w 508"/>
              <a:gd name="T7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8" h="877">
                <a:moveTo>
                  <a:pt x="50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77"/>
                  <a:pt x="0" y="877"/>
                  <a:pt x="0" y="877"/>
                </a:cubicBezTo>
                <a:cubicBezTo>
                  <a:pt x="304" y="703"/>
                  <a:pt x="508" y="375"/>
                  <a:pt x="508" y="0"/>
                </a:cubicBezTo>
                <a:close/>
              </a:path>
            </a:pathLst>
          </a:custGeom>
          <a:solidFill>
            <a:srgbClr val="7B46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8" name="Group 44"/>
          <p:cNvGrpSpPr>
            <a:grpSpLocks noChangeAspect="1"/>
          </p:cNvGrpSpPr>
          <p:nvPr/>
        </p:nvGrpSpPr>
        <p:grpSpPr bwMode="auto">
          <a:xfrm>
            <a:off x="4606210" y="3443618"/>
            <a:ext cx="415165" cy="496172"/>
            <a:chOff x="3471" y="1719"/>
            <a:chExt cx="738" cy="882"/>
          </a:xfrm>
          <a:solidFill>
            <a:schemeClr val="bg1"/>
          </a:solidFill>
        </p:grpSpPr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3471" y="1862"/>
              <a:ext cx="738" cy="739"/>
            </a:xfrm>
            <a:custGeom>
              <a:avLst/>
              <a:gdLst>
                <a:gd name="T0" fmla="*/ 136 w 309"/>
                <a:gd name="T1" fmla="*/ 0 h 310"/>
                <a:gd name="T2" fmla="*/ 227 w 309"/>
                <a:gd name="T3" fmla="*/ 15 h 310"/>
                <a:gd name="T4" fmla="*/ 107 w 309"/>
                <a:gd name="T5" fmla="*/ 52 h 310"/>
                <a:gd name="T6" fmla="*/ 105 w 309"/>
                <a:gd name="T7" fmla="*/ 67 h 310"/>
                <a:gd name="T8" fmla="*/ 156 w 309"/>
                <a:gd name="T9" fmla="*/ 85 h 310"/>
                <a:gd name="T10" fmla="*/ 105 w 309"/>
                <a:gd name="T11" fmla="*/ 99 h 310"/>
                <a:gd name="T12" fmla="*/ 191 w 309"/>
                <a:gd name="T13" fmla="*/ 192 h 310"/>
                <a:gd name="T14" fmla="*/ 107 w 309"/>
                <a:gd name="T15" fmla="*/ 261 h 310"/>
                <a:gd name="T16" fmla="*/ 121 w 309"/>
                <a:gd name="T17" fmla="*/ 207 h 310"/>
                <a:gd name="T18" fmla="*/ 179 w 309"/>
                <a:gd name="T19" fmla="*/ 261 h 310"/>
                <a:gd name="T20" fmla="*/ 194 w 309"/>
                <a:gd name="T21" fmla="*/ 207 h 310"/>
                <a:gd name="T22" fmla="*/ 206 w 309"/>
                <a:gd name="T23" fmla="*/ 132 h 310"/>
                <a:gd name="T24" fmla="*/ 254 w 309"/>
                <a:gd name="T25" fmla="*/ 118 h 310"/>
                <a:gd name="T26" fmla="*/ 206 w 309"/>
                <a:gd name="T27" fmla="*/ 85 h 310"/>
                <a:gd name="T28" fmla="*/ 171 w 309"/>
                <a:gd name="T29" fmla="*/ 67 h 310"/>
                <a:gd name="T30" fmla="*/ 227 w 309"/>
                <a:gd name="T31" fmla="*/ 95 h 310"/>
                <a:gd name="T32" fmla="*/ 242 w 309"/>
                <a:gd name="T33" fmla="*/ 15 h 310"/>
                <a:gd name="T34" fmla="*/ 295 w 309"/>
                <a:gd name="T35" fmla="*/ 54 h 310"/>
                <a:gd name="T36" fmla="*/ 262 w 309"/>
                <a:gd name="T37" fmla="*/ 68 h 310"/>
                <a:gd name="T38" fmla="*/ 295 w 309"/>
                <a:gd name="T39" fmla="*/ 156 h 310"/>
                <a:gd name="T40" fmla="*/ 259 w 309"/>
                <a:gd name="T41" fmla="*/ 171 h 310"/>
                <a:gd name="T42" fmla="*/ 295 w 309"/>
                <a:gd name="T43" fmla="*/ 295 h 310"/>
                <a:gd name="T44" fmla="*/ 249 w 309"/>
                <a:gd name="T45" fmla="*/ 241 h 310"/>
                <a:gd name="T46" fmla="*/ 272 w 309"/>
                <a:gd name="T47" fmla="*/ 226 h 310"/>
                <a:gd name="T48" fmla="*/ 249 w 309"/>
                <a:gd name="T49" fmla="*/ 192 h 310"/>
                <a:gd name="T50" fmla="*/ 235 w 309"/>
                <a:gd name="T51" fmla="*/ 295 h 310"/>
                <a:gd name="T52" fmla="*/ 161 w 309"/>
                <a:gd name="T53" fmla="*/ 238 h 310"/>
                <a:gd name="T54" fmla="*/ 146 w 309"/>
                <a:gd name="T55" fmla="*/ 295 h 310"/>
                <a:gd name="T56" fmla="*/ 77 w 309"/>
                <a:gd name="T57" fmla="*/ 156 h 310"/>
                <a:gd name="T58" fmla="*/ 155 w 309"/>
                <a:gd name="T59" fmla="*/ 141 h 310"/>
                <a:gd name="T60" fmla="*/ 63 w 309"/>
                <a:gd name="T61" fmla="*/ 192 h 310"/>
                <a:gd name="T62" fmla="*/ 35 w 309"/>
                <a:gd name="T63" fmla="*/ 207 h 310"/>
                <a:gd name="T64" fmla="*/ 63 w 309"/>
                <a:gd name="T65" fmla="*/ 295 h 310"/>
                <a:gd name="T66" fmla="*/ 14 w 309"/>
                <a:gd name="T67" fmla="*/ 259 h 310"/>
                <a:gd name="T68" fmla="*/ 31 w 309"/>
                <a:gd name="T69" fmla="*/ 245 h 310"/>
                <a:gd name="T70" fmla="*/ 14 w 309"/>
                <a:gd name="T71" fmla="*/ 125 h 310"/>
                <a:gd name="T72" fmla="*/ 86 w 309"/>
                <a:gd name="T73" fmla="*/ 111 h 310"/>
                <a:gd name="T74" fmla="*/ 14 w 309"/>
                <a:gd name="T75" fmla="*/ 67 h 310"/>
                <a:gd name="T76" fmla="*/ 59 w 309"/>
                <a:gd name="T77" fmla="*/ 55 h 310"/>
                <a:gd name="T78" fmla="*/ 14 w 309"/>
                <a:gd name="T79" fmla="*/ 52 h 310"/>
                <a:gd name="T80" fmla="*/ 35 w 309"/>
                <a:gd name="T81" fmla="*/ 15 h 310"/>
                <a:gd name="T82" fmla="*/ 0 w 309"/>
                <a:gd name="T83" fmla="*/ 0 h 310"/>
                <a:gd name="T84" fmla="*/ 309 w 309"/>
                <a:gd name="T8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9" h="310">
                  <a:moveTo>
                    <a:pt x="309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5" y="5"/>
                    <a:pt x="133" y="10"/>
                    <a:pt x="130" y="15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7" y="261"/>
                    <a:pt x="107" y="261"/>
                    <a:pt x="107" y="26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79" y="261"/>
                    <a:pt x="179" y="261"/>
                    <a:pt x="179" y="261"/>
                  </a:cubicBezTo>
                  <a:cubicBezTo>
                    <a:pt x="194" y="261"/>
                    <a:pt x="194" y="261"/>
                    <a:pt x="194" y="261"/>
                  </a:cubicBezTo>
                  <a:cubicBezTo>
                    <a:pt x="194" y="207"/>
                    <a:pt x="194" y="207"/>
                    <a:pt x="194" y="207"/>
                  </a:cubicBezTo>
                  <a:cubicBezTo>
                    <a:pt x="206" y="207"/>
                    <a:pt x="206" y="207"/>
                    <a:pt x="206" y="207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254" y="132"/>
                    <a:pt x="254" y="132"/>
                    <a:pt x="254" y="132"/>
                  </a:cubicBezTo>
                  <a:cubicBezTo>
                    <a:pt x="254" y="118"/>
                    <a:pt x="254" y="118"/>
                    <a:pt x="254" y="118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85"/>
                    <a:pt x="206" y="85"/>
                    <a:pt x="206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95" y="15"/>
                    <a:pt x="295" y="15"/>
                    <a:pt x="295" y="15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62" y="54"/>
                    <a:pt x="262" y="54"/>
                    <a:pt x="262" y="54"/>
                  </a:cubicBezTo>
                  <a:cubicBezTo>
                    <a:pt x="262" y="68"/>
                    <a:pt x="262" y="68"/>
                    <a:pt x="262" y="68"/>
                  </a:cubicBezTo>
                  <a:cubicBezTo>
                    <a:pt x="295" y="68"/>
                    <a:pt x="295" y="68"/>
                    <a:pt x="295" y="68"/>
                  </a:cubicBezTo>
                  <a:cubicBezTo>
                    <a:pt x="295" y="156"/>
                    <a:pt x="295" y="156"/>
                    <a:pt x="295" y="156"/>
                  </a:cubicBezTo>
                  <a:cubicBezTo>
                    <a:pt x="259" y="156"/>
                    <a:pt x="259" y="156"/>
                    <a:pt x="259" y="156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95" y="171"/>
                    <a:pt x="295" y="171"/>
                    <a:pt x="295" y="171"/>
                  </a:cubicBezTo>
                  <a:cubicBezTo>
                    <a:pt x="295" y="295"/>
                    <a:pt x="295" y="295"/>
                    <a:pt x="295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49" y="241"/>
                    <a:pt x="249" y="241"/>
                    <a:pt x="249" y="241"/>
                  </a:cubicBezTo>
                  <a:cubicBezTo>
                    <a:pt x="272" y="241"/>
                    <a:pt x="272" y="241"/>
                    <a:pt x="272" y="241"/>
                  </a:cubicBezTo>
                  <a:cubicBezTo>
                    <a:pt x="272" y="226"/>
                    <a:pt x="272" y="226"/>
                    <a:pt x="272" y="226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49" y="192"/>
                    <a:pt x="249" y="192"/>
                    <a:pt x="249" y="192"/>
                  </a:cubicBezTo>
                  <a:cubicBezTo>
                    <a:pt x="235" y="192"/>
                    <a:pt x="235" y="192"/>
                    <a:pt x="235" y="192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161" y="295"/>
                    <a:pt x="161" y="295"/>
                    <a:pt x="161" y="295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46" y="238"/>
                    <a:pt x="146" y="238"/>
                    <a:pt x="146" y="238"/>
                  </a:cubicBezTo>
                  <a:cubicBezTo>
                    <a:pt x="146" y="295"/>
                    <a:pt x="146" y="295"/>
                    <a:pt x="146" y="295"/>
                  </a:cubicBezTo>
                  <a:cubicBezTo>
                    <a:pt x="77" y="295"/>
                    <a:pt x="77" y="295"/>
                    <a:pt x="77" y="295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63" y="192"/>
                    <a:pt x="63" y="192"/>
                    <a:pt x="63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63" y="207"/>
                    <a:pt x="63" y="207"/>
                    <a:pt x="63" y="207"/>
                  </a:cubicBezTo>
                  <a:cubicBezTo>
                    <a:pt x="63" y="295"/>
                    <a:pt x="63" y="295"/>
                    <a:pt x="63" y="295"/>
                  </a:cubicBezTo>
                  <a:cubicBezTo>
                    <a:pt x="14" y="295"/>
                    <a:pt x="14" y="295"/>
                    <a:pt x="14" y="295"/>
                  </a:cubicBezTo>
                  <a:cubicBezTo>
                    <a:pt x="14" y="259"/>
                    <a:pt x="14" y="259"/>
                    <a:pt x="14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0"/>
                    <a:pt x="30" y="5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309" y="310"/>
                    <a:pt x="309" y="310"/>
                    <a:pt x="309" y="310"/>
                  </a:cubicBezTo>
                  <a:cubicBezTo>
                    <a:pt x="309" y="0"/>
                    <a:pt x="309" y="0"/>
                    <a:pt x="3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46"/>
            <p:cNvSpPr>
              <a:spLocks noEditPoints="1"/>
            </p:cNvSpPr>
            <p:nvPr/>
          </p:nvSpPr>
          <p:spPr bwMode="auto">
            <a:xfrm>
              <a:off x="3557" y="1719"/>
              <a:ext cx="222" cy="324"/>
            </a:xfrm>
            <a:custGeom>
              <a:avLst/>
              <a:gdLst>
                <a:gd name="T0" fmla="*/ 47 w 93"/>
                <a:gd name="T1" fmla="*/ 68 h 136"/>
                <a:gd name="T2" fmla="*/ 25 w 93"/>
                <a:gd name="T3" fmla="*/ 47 h 136"/>
                <a:gd name="T4" fmla="*/ 47 w 93"/>
                <a:gd name="T5" fmla="*/ 25 h 136"/>
                <a:gd name="T6" fmla="*/ 68 w 93"/>
                <a:gd name="T7" fmla="*/ 47 h 136"/>
                <a:gd name="T8" fmla="*/ 47 w 93"/>
                <a:gd name="T9" fmla="*/ 68 h 136"/>
                <a:gd name="T10" fmla="*/ 47 w 93"/>
                <a:gd name="T11" fmla="*/ 0 h 136"/>
                <a:gd name="T12" fmla="*/ 0 w 93"/>
                <a:gd name="T13" fmla="*/ 47 h 136"/>
                <a:gd name="T14" fmla="*/ 7 w 93"/>
                <a:gd name="T15" fmla="*/ 72 h 136"/>
                <a:gd name="T16" fmla="*/ 7 w 93"/>
                <a:gd name="T17" fmla="*/ 72 h 136"/>
                <a:gd name="T18" fmla="*/ 47 w 93"/>
                <a:gd name="T19" fmla="*/ 136 h 136"/>
                <a:gd name="T20" fmla="*/ 86 w 93"/>
                <a:gd name="T21" fmla="*/ 72 h 136"/>
                <a:gd name="T22" fmla="*/ 86 w 93"/>
                <a:gd name="T23" fmla="*/ 72 h 136"/>
                <a:gd name="T24" fmla="*/ 93 w 93"/>
                <a:gd name="T25" fmla="*/ 47 h 136"/>
                <a:gd name="T26" fmla="*/ 47 w 93"/>
                <a:gd name="T2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36">
                  <a:moveTo>
                    <a:pt x="47" y="68"/>
                  </a:moveTo>
                  <a:cubicBezTo>
                    <a:pt x="35" y="68"/>
                    <a:pt x="25" y="59"/>
                    <a:pt x="25" y="47"/>
                  </a:cubicBezTo>
                  <a:cubicBezTo>
                    <a:pt x="25" y="35"/>
                    <a:pt x="35" y="25"/>
                    <a:pt x="47" y="25"/>
                  </a:cubicBezTo>
                  <a:cubicBezTo>
                    <a:pt x="58" y="25"/>
                    <a:pt x="68" y="35"/>
                    <a:pt x="68" y="47"/>
                  </a:cubicBezTo>
                  <a:cubicBezTo>
                    <a:pt x="68" y="59"/>
                    <a:pt x="58" y="68"/>
                    <a:pt x="47" y="68"/>
                  </a:cubicBezTo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6"/>
                    <a:pt x="3" y="65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47" y="136"/>
                    <a:pt x="47" y="136"/>
                    <a:pt x="47" y="136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90" y="65"/>
                    <a:pt x="93" y="56"/>
                    <a:pt x="93" y="47"/>
                  </a:cubicBezTo>
                  <a:cubicBezTo>
                    <a:pt x="93" y="21"/>
                    <a:pt x="72" y="0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Oval 47"/>
            <p:cNvSpPr>
              <a:spLocks noChangeArrowheads="1"/>
            </p:cNvSpPr>
            <p:nvPr/>
          </p:nvSpPr>
          <p:spPr bwMode="auto">
            <a:xfrm>
              <a:off x="4090" y="2479"/>
              <a:ext cx="62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Freeform 25"/>
          <p:cNvSpPr>
            <a:spLocks/>
          </p:cNvSpPr>
          <p:nvPr/>
        </p:nvSpPr>
        <p:spPr bwMode="auto">
          <a:xfrm>
            <a:off x="6091237" y="3475491"/>
            <a:ext cx="1123950" cy="2247901"/>
          </a:xfrm>
          <a:custGeom>
            <a:avLst/>
            <a:gdLst>
              <a:gd name="T0" fmla="*/ 0 w 504"/>
              <a:gd name="T1" fmla="*/ 0 h 1012"/>
              <a:gd name="T2" fmla="*/ 0 w 504"/>
              <a:gd name="T3" fmla="*/ 1012 h 1012"/>
              <a:gd name="T4" fmla="*/ 504 w 504"/>
              <a:gd name="T5" fmla="*/ 877 h 1012"/>
              <a:gd name="T6" fmla="*/ 504 w 504"/>
              <a:gd name="T7" fmla="*/ 0 h 1012"/>
              <a:gd name="T8" fmla="*/ 0 w 504"/>
              <a:gd name="T9" fmla="*/ 0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1012">
                <a:moveTo>
                  <a:pt x="0" y="0"/>
                </a:moveTo>
                <a:cubicBezTo>
                  <a:pt x="0" y="1012"/>
                  <a:pt x="0" y="1012"/>
                  <a:pt x="0" y="1012"/>
                </a:cubicBezTo>
                <a:cubicBezTo>
                  <a:pt x="184" y="1012"/>
                  <a:pt x="356" y="963"/>
                  <a:pt x="504" y="877"/>
                </a:cubicBezTo>
                <a:cubicBezTo>
                  <a:pt x="504" y="0"/>
                  <a:pt x="504" y="0"/>
                  <a:pt x="50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F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23273" y="2927496"/>
            <a:ext cx="17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573664" y="2494062"/>
            <a:ext cx="53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557329" y="2792071"/>
            <a:ext cx="612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OPTION</a:t>
            </a:r>
            <a:endParaRPr lang="zh-CN" altLang="en-US" sz="900" dirty="0">
              <a:solidFill>
                <a:prstClr val="whit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61" name="Freeform 51"/>
          <p:cNvSpPr>
            <a:spLocks noEditPoints="1"/>
          </p:cNvSpPr>
          <p:nvPr/>
        </p:nvSpPr>
        <p:spPr bwMode="auto">
          <a:xfrm>
            <a:off x="5150977" y="5070428"/>
            <a:ext cx="541370" cy="328815"/>
          </a:xfrm>
          <a:custGeom>
            <a:avLst/>
            <a:gdLst>
              <a:gd name="T0" fmla="*/ 178 w 387"/>
              <a:gd name="T1" fmla="*/ 32 h 234"/>
              <a:gd name="T2" fmla="*/ 170 w 387"/>
              <a:gd name="T3" fmla="*/ 35 h 234"/>
              <a:gd name="T4" fmla="*/ 165 w 387"/>
              <a:gd name="T5" fmla="*/ 37 h 234"/>
              <a:gd name="T6" fmla="*/ 162 w 387"/>
              <a:gd name="T7" fmla="*/ 38 h 234"/>
              <a:gd name="T8" fmla="*/ 152 w 387"/>
              <a:gd name="T9" fmla="*/ 50 h 234"/>
              <a:gd name="T10" fmla="*/ 151 w 387"/>
              <a:gd name="T11" fmla="*/ 53 h 234"/>
              <a:gd name="T12" fmla="*/ 145 w 387"/>
              <a:gd name="T13" fmla="*/ 75 h 234"/>
              <a:gd name="T14" fmla="*/ 144 w 387"/>
              <a:gd name="T15" fmla="*/ 78 h 234"/>
              <a:gd name="T16" fmla="*/ 141 w 387"/>
              <a:gd name="T17" fmla="*/ 86 h 234"/>
              <a:gd name="T18" fmla="*/ 140 w 387"/>
              <a:gd name="T19" fmla="*/ 89 h 234"/>
              <a:gd name="T20" fmla="*/ 140 w 387"/>
              <a:gd name="T21" fmla="*/ 91 h 234"/>
              <a:gd name="T22" fmla="*/ 139 w 387"/>
              <a:gd name="T23" fmla="*/ 94 h 234"/>
              <a:gd name="T24" fmla="*/ 149 w 387"/>
              <a:gd name="T25" fmla="*/ 105 h 234"/>
              <a:gd name="T26" fmla="*/ 155 w 387"/>
              <a:gd name="T27" fmla="*/ 106 h 234"/>
              <a:gd name="T28" fmla="*/ 188 w 387"/>
              <a:gd name="T29" fmla="*/ 72 h 234"/>
              <a:gd name="T30" fmla="*/ 198 w 387"/>
              <a:gd name="T31" fmla="*/ 69 h 234"/>
              <a:gd name="T32" fmla="*/ 203 w 387"/>
              <a:gd name="T33" fmla="*/ 68 h 234"/>
              <a:gd name="T34" fmla="*/ 210 w 387"/>
              <a:gd name="T35" fmla="*/ 70 h 234"/>
              <a:gd name="T36" fmla="*/ 221 w 387"/>
              <a:gd name="T37" fmla="*/ 80 h 234"/>
              <a:gd name="T38" fmla="*/ 226 w 387"/>
              <a:gd name="T39" fmla="*/ 83 h 234"/>
              <a:gd name="T40" fmla="*/ 230 w 387"/>
              <a:gd name="T41" fmla="*/ 87 h 234"/>
              <a:gd name="T42" fmla="*/ 236 w 387"/>
              <a:gd name="T43" fmla="*/ 92 h 234"/>
              <a:gd name="T44" fmla="*/ 243 w 387"/>
              <a:gd name="T45" fmla="*/ 96 h 234"/>
              <a:gd name="T46" fmla="*/ 261 w 387"/>
              <a:gd name="T47" fmla="*/ 36 h 234"/>
              <a:gd name="T48" fmla="*/ 79 w 387"/>
              <a:gd name="T49" fmla="*/ 141 h 234"/>
              <a:gd name="T50" fmla="*/ 144 w 387"/>
              <a:gd name="T51" fmla="*/ 173 h 234"/>
              <a:gd name="T52" fmla="*/ 171 w 387"/>
              <a:gd name="T53" fmla="*/ 194 h 234"/>
              <a:gd name="T54" fmla="*/ 192 w 387"/>
              <a:gd name="T55" fmla="*/ 227 h 234"/>
              <a:gd name="T56" fmla="*/ 247 w 387"/>
              <a:gd name="T57" fmla="*/ 218 h 234"/>
              <a:gd name="T58" fmla="*/ 260 w 387"/>
              <a:gd name="T59" fmla="*/ 216 h 234"/>
              <a:gd name="T60" fmla="*/ 283 w 387"/>
              <a:gd name="T61" fmla="*/ 196 h 234"/>
              <a:gd name="T62" fmla="*/ 232 w 387"/>
              <a:gd name="T63" fmla="*/ 102 h 234"/>
              <a:gd name="T64" fmla="*/ 224 w 387"/>
              <a:gd name="T65" fmla="*/ 96 h 234"/>
              <a:gd name="T66" fmla="*/ 218 w 387"/>
              <a:gd name="T67" fmla="*/ 92 h 234"/>
              <a:gd name="T68" fmla="*/ 212 w 387"/>
              <a:gd name="T69" fmla="*/ 86 h 234"/>
              <a:gd name="T70" fmla="*/ 200 w 387"/>
              <a:gd name="T71" fmla="*/ 77 h 234"/>
              <a:gd name="T72" fmla="*/ 194 w 387"/>
              <a:gd name="T73" fmla="*/ 79 h 234"/>
              <a:gd name="T74" fmla="*/ 151 w 387"/>
              <a:gd name="T75" fmla="*/ 116 h 234"/>
              <a:gd name="T76" fmla="*/ 129 w 387"/>
              <a:gd name="T77" fmla="*/ 101 h 234"/>
              <a:gd name="T78" fmla="*/ 130 w 387"/>
              <a:gd name="T79" fmla="*/ 93 h 234"/>
              <a:gd name="T80" fmla="*/ 131 w 387"/>
              <a:gd name="T81" fmla="*/ 90 h 234"/>
              <a:gd name="T82" fmla="*/ 135 w 387"/>
              <a:gd name="T83" fmla="*/ 80 h 234"/>
              <a:gd name="T84" fmla="*/ 142 w 387"/>
              <a:gd name="T85" fmla="*/ 58 h 234"/>
              <a:gd name="T86" fmla="*/ 142 w 387"/>
              <a:gd name="T87" fmla="*/ 53 h 234"/>
              <a:gd name="T88" fmla="*/ 155 w 387"/>
              <a:gd name="T89" fmla="*/ 36 h 234"/>
              <a:gd name="T90" fmla="*/ 161 w 387"/>
              <a:gd name="T91" fmla="*/ 34 h 234"/>
              <a:gd name="T92" fmla="*/ 100 w 387"/>
              <a:gd name="T93" fmla="*/ 26 h 234"/>
              <a:gd name="T94" fmla="*/ 318 w 387"/>
              <a:gd name="T95" fmla="*/ 86 h 234"/>
              <a:gd name="T96" fmla="*/ 325 w 387"/>
              <a:gd name="T97" fmla="*/ 156 h 234"/>
              <a:gd name="T98" fmla="*/ 81 w 387"/>
              <a:gd name="T99" fmla="*/ 175 h 234"/>
              <a:gd name="T100" fmla="*/ 123 w 387"/>
              <a:gd name="T101" fmla="*/ 200 h 234"/>
              <a:gd name="T102" fmla="*/ 161 w 387"/>
              <a:gd name="T103" fmla="*/ 234 h 234"/>
              <a:gd name="T104" fmla="*/ 159 w 387"/>
              <a:gd name="T105" fmla="*/ 182 h 234"/>
              <a:gd name="T106" fmla="*/ 103 w 387"/>
              <a:gd name="T107" fmla="*/ 167 h 234"/>
              <a:gd name="T108" fmla="*/ 93 w 387"/>
              <a:gd name="T109" fmla="*/ 18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87" h="234">
                <a:moveTo>
                  <a:pt x="213" y="20"/>
                </a:moveTo>
                <a:cubicBezTo>
                  <a:pt x="212" y="20"/>
                  <a:pt x="210" y="20"/>
                  <a:pt x="208" y="20"/>
                </a:cubicBezTo>
                <a:cubicBezTo>
                  <a:pt x="199" y="23"/>
                  <a:pt x="188" y="29"/>
                  <a:pt x="184" y="31"/>
                </a:cubicBezTo>
                <a:cubicBezTo>
                  <a:pt x="183" y="31"/>
                  <a:pt x="181" y="32"/>
                  <a:pt x="178" y="32"/>
                </a:cubicBezTo>
                <a:cubicBezTo>
                  <a:pt x="178" y="32"/>
                  <a:pt x="178" y="32"/>
                  <a:pt x="178" y="32"/>
                </a:cubicBezTo>
                <a:cubicBezTo>
                  <a:pt x="177" y="33"/>
                  <a:pt x="175" y="34"/>
                  <a:pt x="173" y="34"/>
                </a:cubicBezTo>
                <a:cubicBezTo>
                  <a:pt x="173" y="34"/>
                  <a:pt x="173" y="34"/>
                  <a:pt x="173" y="34"/>
                </a:cubicBezTo>
                <a:cubicBezTo>
                  <a:pt x="173" y="34"/>
                  <a:pt x="172" y="34"/>
                  <a:pt x="172" y="35"/>
                </a:cubicBezTo>
                <a:cubicBezTo>
                  <a:pt x="171" y="35"/>
                  <a:pt x="171" y="35"/>
                  <a:pt x="171" y="35"/>
                </a:cubicBezTo>
                <a:cubicBezTo>
                  <a:pt x="171" y="35"/>
                  <a:pt x="170" y="35"/>
                  <a:pt x="170" y="35"/>
                </a:cubicBezTo>
                <a:cubicBezTo>
                  <a:pt x="169" y="35"/>
                  <a:pt x="169" y="35"/>
                  <a:pt x="169" y="35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6"/>
                  <a:pt x="168" y="36"/>
                  <a:pt x="167" y="36"/>
                </a:cubicBezTo>
                <a:cubicBezTo>
                  <a:pt x="167" y="36"/>
                  <a:pt x="167" y="36"/>
                  <a:pt x="167" y="36"/>
                </a:cubicBezTo>
                <a:cubicBezTo>
                  <a:pt x="166" y="36"/>
                  <a:pt x="166" y="36"/>
                  <a:pt x="165" y="37"/>
                </a:cubicBezTo>
                <a:cubicBezTo>
                  <a:pt x="165" y="37"/>
                  <a:pt x="165" y="37"/>
                  <a:pt x="165" y="37"/>
                </a:cubicBezTo>
                <a:cubicBezTo>
                  <a:pt x="165" y="37"/>
                  <a:pt x="164" y="37"/>
                  <a:pt x="164" y="37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63" y="37"/>
                  <a:pt x="163" y="37"/>
                  <a:pt x="162" y="38"/>
                </a:cubicBezTo>
                <a:cubicBezTo>
                  <a:pt x="162" y="38"/>
                  <a:pt x="162" y="38"/>
                  <a:pt x="162" y="38"/>
                </a:cubicBezTo>
                <a:cubicBezTo>
                  <a:pt x="162" y="38"/>
                  <a:pt x="161" y="38"/>
                  <a:pt x="161" y="38"/>
                </a:cubicBezTo>
                <a:cubicBezTo>
                  <a:pt x="161" y="38"/>
                  <a:pt x="160" y="38"/>
                  <a:pt x="160" y="39"/>
                </a:cubicBezTo>
                <a:cubicBezTo>
                  <a:pt x="156" y="40"/>
                  <a:pt x="153" y="44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50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4"/>
                  <a:pt x="151" y="54"/>
                </a:cubicBezTo>
                <a:cubicBezTo>
                  <a:pt x="151" y="56"/>
                  <a:pt x="151" y="59"/>
                  <a:pt x="150" y="63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48" y="67"/>
                  <a:pt x="147" y="71"/>
                  <a:pt x="145" y="75"/>
                </a:cubicBezTo>
                <a:cubicBezTo>
                  <a:pt x="145" y="75"/>
                  <a:pt x="145" y="75"/>
                  <a:pt x="145" y="75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4" y="77"/>
                  <a:pt x="144" y="77"/>
                  <a:pt x="144" y="77"/>
                </a:cubicBezTo>
                <a:cubicBezTo>
                  <a:pt x="144" y="77"/>
                  <a:pt x="144" y="77"/>
                  <a:pt x="144" y="77"/>
                </a:cubicBezTo>
                <a:cubicBezTo>
                  <a:pt x="144" y="78"/>
                  <a:pt x="144" y="78"/>
                  <a:pt x="144" y="78"/>
                </a:cubicBezTo>
                <a:cubicBezTo>
                  <a:pt x="144" y="79"/>
                  <a:pt x="144" y="79"/>
                  <a:pt x="144" y="79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43" y="82"/>
                  <a:pt x="142" y="84"/>
                  <a:pt x="141" y="86"/>
                </a:cubicBezTo>
                <a:cubicBezTo>
                  <a:pt x="141" y="86"/>
                  <a:pt x="141" y="86"/>
                  <a:pt x="141" y="86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0" y="89"/>
                  <a:pt x="140" y="89"/>
                  <a:pt x="140" y="89"/>
                </a:cubicBezTo>
                <a:cubicBezTo>
                  <a:pt x="140" y="89"/>
                  <a:pt x="140" y="89"/>
                  <a:pt x="140" y="89"/>
                </a:cubicBezTo>
                <a:cubicBezTo>
                  <a:pt x="140" y="90"/>
                  <a:pt x="140" y="90"/>
                  <a:pt x="140" y="90"/>
                </a:cubicBezTo>
                <a:cubicBezTo>
                  <a:pt x="140" y="90"/>
                  <a:pt x="140" y="90"/>
                  <a:pt x="140" y="90"/>
                </a:cubicBezTo>
                <a:cubicBezTo>
                  <a:pt x="140" y="91"/>
                  <a:pt x="140" y="91"/>
                  <a:pt x="140" y="91"/>
                </a:cubicBezTo>
                <a:cubicBezTo>
                  <a:pt x="140" y="91"/>
                  <a:pt x="140" y="91"/>
                  <a:pt x="140" y="91"/>
                </a:cubicBezTo>
                <a:cubicBezTo>
                  <a:pt x="139" y="92"/>
                  <a:pt x="139" y="92"/>
                  <a:pt x="139" y="92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8" y="101"/>
                  <a:pt x="139" y="102"/>
                  <a:pt x="147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105"/>
                  <a:pt x="148" y="105"/>
                  <a:pt x="148" y="105"/>
                </a:cubicBezTo>
                <a:cubicBezTo>
                  <a:pt x="149" y="105"/>
                  <a:pt x="149" y="105"/>
                  <a:pt x="149" y="105"/>
                </a:cubicBezTo>
                <a:cubicBezTo>
                  <a:pt x="149" y="105"/>
                  <a:pt x="149" y="105"/>
                  <a:pt x="149" y="105"/>
                </a:cubicBezTo>
                <a:cubicBezTo>
                  <a:pt x="150" y="105"/>
                  <a:pt x="150" y="105"/>
                  <a:pt x="150" y="105"/>
                </a:cubicBezTo>
                <a:cubicBezTo>
                  <a:pt x="152" y="106"/>
                  <a:pt x="153" y="106"/>
                  <a:pt x="154" y="106"/>
                </a:cubicBezTo>
                <a:cubicBezTo>
                  <a:pt x="155" y="106"/>
                  <a:pt x="155" y="106"/>
                  <a:pt x="155" y="106"/>
                </a:cubicBezTo>
                <a:cubicBezTo>
                  <a:pt x="155" y="106"/>
                  <a:pt x="155" y="106"/>
                  <a:pt x="155" y="106"/>
                </a:cubicBezTo>
                <a:cubicBezTo>
                  <a:pt x="156" y="107"/>
                  <a:pt x="156" y="107"/>
                  <a:pt x="157" y="107"/>
                </a:cubicBezTo>
                <a:cubicBezTo>
                  <a:pt x="167" y="107"/>
                  <a:pt x="178" y="89"/>
                  <a:pt x="185" y="74"/>
                </a:cubicBezTo>
                <a:cubicBezTo>
                  <a:pt x="186" y="72"/>
                  <a:pt x="186" y="72"/>
                  <a:pt x="186" y="72"/>
                </a:cubicBezTo>
                <a:cubicBezTo>
                  <a:pt x="186" y="72"/>
                  <a:pt x="186" y="72"/>
                  <a:pt x="186" y="72"/>
                </a:cubicBezTo>
                <a:cubicBezTo>
                  <a:pt x="187" y="72"/>
                  <a:pt x="187" y="72"/>
                  <a:pt x="188" y="72"/>
                </a:cubicBezTo>
                <a:cubicBezTo>
                  <a:pt x="188" y="71"/>
                  <a:pt x="188" y="71"/>
                  <a:pt x="188" y="71"/>
                </a:cubicBezTo>
                <a:cubicBezTo>
                  <a:pt x="190" y="71"/>
                  <a:pt x="192" y="71"/>
                  <a:pt x="195" y="70"/>
                </a:cubicBezTo>
                <a:cubicBezTo>
                  <a:pt x="195" y="70"/>
                  <a:pt x="196" y="69"/>
                  <a:pt x="196" y="69"/>
                </a:cubicBezTo>
                <a:cubicBezTo>
                  <a:pt x="197" y="69"/>
                  <a:pt x="197" y="69"/>
                  <a:pt x="197" y="69"/>
                </a:cubicBezTo>
                <a:cubicBezTo>
                  <a:pt x="197" y="69"/>
                  <a:pt x="197" y="69"/>
                  <a:pt x="198" y="69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199" y="69"/>
                  <a:pt x="199" y="68"/>
                  <a:pt x="200" y="68"/>
                </a:cubicBezTo>
                <a:cubicBezTo>
                  <a:pt x="200" y="68"/>
                  <a:pt x="200" y="68"/>
                  <a:pt x="200" y="68"/>
                </a:cubicBezTo>
                <a:cubicBezTo>
                  <a:pt x="201" y="68"/>
                  <a:pt x="201" y="68"/>
                  <a:pt x="202" y="68"/>
                </a:cubicBezTo>
                <a:cubicBezTo>
                  <a:pt x="203" y="68"/>
                  <a:pt x="203" y="68"/>
                  <a:pt x="203" y="68"/>
                </a:cubicBezTo>
                <a:cubicBezTo>
                  <a:pt x="203" y="68"/>
                  <a:pt x="203" y="68"/>
                  <a:pt x="203" y="68"/>
                </a:cubicBezTo>
                <a:cubicBezTo>
                  <a:pt x="203" y="68"/>
                  <a:pt x="203" y="68"/>
                  <a:pt x="203" y="68"/>
                </a:cubicBezTo>
                <a:cubicBezTo>
                  <a:pt x="203" y="68"/>
                  <a:pt x="203" y="68"/>
                  <a:pt x="203" y="68"/>
                </a:cubicBezTo>
                <a:cubicBezTo>
                  <a:pt x="205" y="68"/>
                  <a:pt x="207" y="68"/>
                  <a:pt x="210" y="70"/>
                </a:cubicBezTo>
                <a:cubicBezTo>
                  <a:pt x="210" y="70"/>
                  <a:pt x="210" y="70"/>
                  <a:pt x="210" y="70"/>
                </a:cubicBezTo>
                <a:cubicBezTo>
                  <a:pt x="211" y="71"/>
                  <a:pt x="211" y="71"/>
                  <a:pt x="211" y="71"/>
                </a:cubicBezTo>
                <a:cubicBezTo>
                  <a:pt x="213" y="73"/>
                  <a:pt x="216" y="75"/>
                  <a:pt x="220" y="78"/>
                </a:cubicBezTo>
                <a:cubicBezTo>
                  <a:pt x="220" y="78"/>
                  <a:pt x="220" y="78"/>
                  <a:pt x="220" y="78"/>
                </a:cubicBezTo>
                <a:cubicBezTo>
                  <a:pt x="220" y="79"/>
                  <a:pt x="221" y="79"/>
                  <a:pt x="221" y="79"/>
                </a:cubicBezTo>
                <a:cubicBezTo>
                  <a:pt x="221" y="80"/>
                  <a:pt x="221" y="80"/>
                  <a:pt x="221" y="80"/>
                </a:cubicBezTo>
                <a:cubicBezTo>
                  <a:pt x="222" y="80"/>
                  <a:pt x="222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4" y="82"/>
                  <a:pt x="224" y="82"/>
                  <a:pt x="224" y="82"/>
                </a:cubicBezTo>
                <a:cubicBezTo>
                  <a:pt x="225" y="83"/>
                  <a:pt x="225" y="83"/>
                  <a:pt x="225" y="83"/>
                </a:cubicBezTo>
                <a:cubicBezTo>
                  <a:pt x="226" y="83"/>
                  <a:pt x="226" y="83"/>
                  <a:pt x="226" y="83"/>
                </a:cubicBezTo>
                <a:cubicBezTo>
                  <a:pt x="226" y="84"/>
                  <a:pt x="226" y="84"/>
                  <a:pt x="226" y="84"/>
                </a:cubicBezTo>
                <a:cubicBezTo>
                  <a:pt x="227" y="84"/>
                  <a:pt x="227" y="85"/>
                  <a:pt x="228" y="85"/>
                </a:cubicBezTo>
                <a:cubicBezTo>
                  <a:pt x="228" y="86"/>
                  <a:pt x="228" y="86"/>
                  <a:pt x="228" y="86"/>
                </a:cubicBezTo>
                <a:cubicBezTo>
                  <a:pt x="229" y="86"/>
                  <a:pt x="229" y="86"/>
                  <a:pt x="229" y="86"/>
                </a:cubicBezTo>
                <a:cubicBezTo>
                  <a:pt x="230" y="87"/>
                  <a:pt x="230" y="87"/>
                  <a:pt x="230" y="87"/>
                </a:cubicBezTo>
                <a:cubicBezTo>
                  <a:pt x="230" y="87"/>
                  <a:pt x="231" y="88"/>
                  <a:pt x="231" y="88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2" y="89"/>
                  <a:pt x="233" y="89"/>
                  <a:pt x="233" y="90"/>
                </a:cubicBezTo>
                <a:cubicBezTo>
                  <a:pt x="233" y="90"/>
                  <a:pt x="233" y="90"/>
                  <a:pt x="233" y="90"/>
                </a:cubicBezTo>
                <a:cubicBezTo>
                  <a:pt x="234" y="90"/>
                  <a:pt x="235" y="91"/>
                  <a:pt x="236" y="92"/>
                </a:cubicBezTo>
                <a:cubicBezTo>
                  <a:pt x="237" y="92"/>
                  <a:pt x="237" y="92"/>
                  <a:pt x="237" y="92"/>
                </a:cubicBezTo>
                <a:cubicBezTo>
                  <a:pt x="238" y="93"/>
                  <a:pt x="238" y="93"/>
                  <a:pt x="239" y="94"/>
                </a:cubicBezTo>
                <a:cubicBezTo>
                  <a:pt x="240" y="94"/>
                  <a:pt x="241" y="95"/>
                  <a:pt x="241" y="95"/>
                </a:cubicBezTo>
                <a:cubicBezTo>
                  <a:pt x="242" y="95"/>
                  <a:pt x="242" y="95"/>
                  <a:pt x="242" y="95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59" y="118"/>
                  <a:pt x="298" y="159"/>
                  <a:pt x="305" y="163"/>
                </a:cubicBezTo>
                <a:cubicBezTo>
                  <a:pt x="313" y="159"/>
                  <a:pt x="322" y="152"/>
                  <a:pt x="326" y="147"/>
                </a:cubicBezTo>
                <a:cubicBezTo>
                  <a:pt x="326" y="136"/>
                  <a:pt x="315" y="105"/>
                  <a:pt x="310" y="90"/>
                </a:cubicBezTo>
                <a:cubicBezTo>
                  <a:pt x="307" y="80"/>
                  <a:pt x="299" y="64"/>
                  <a:pt x="296" y="56"/>
                </a:cubicBezTo>
                <a:cubicBezTo>
                  <a:pt x="291" y="46"/>
                  <a:pt x="283" y="43"/>
                  <a:pt x="261" y="36"/>
                </a:cubicBezTo>
                <a:cubicBezTo>
                  <a:pt x="241" y="31"/>
                  <a:pt x="227" y="20"/>
                  <a:pt x="213" y="20"/>
                </a:cubicBezTo>
                <a:moveTo>
                  <a:pt x="100" y="26"/>
                </a:moveTo>
                <a:cubicBezTo>
                  <a:pt x="98" y="52"/>
                  <a:pt x="79" y="98"/>
                  <a:pt x="60" y="129"/>
                </a:cubicBezTo>
                <a:cubicBezTo>
                  <a:pt x="65" y="133"/>
                  <a:pt x="71" y="138"/>
                  <a:pt x="78" y="143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6" y="144"/>
                  <a:pt x="101" y="151"/>
                  <a:pt x="107" y="159"/>
                </a:cubicBezTo>
                <a:cubicBezTo>
                  <a:pt x="111" y="158"/>
                  <a:pt x="117" y="156"/>
                  <a:pt x="122" y="156"/>
                </a:cubicBezTo>
                <a:cubicBezTo>
                  <a:pt x="128" y="156"/>
                  <a:pt x="133" y="158"/>
                  <a:pt x="137" y="161"/>
                </a:cubicBezTo>
                <a:cubicBezTo>
                  <a:pt x="142" y="166"/>
                  <a:pt x="144" y="170"/>
                  <a:pt x="144" y="173"/>
                </a:cubicBezTo>
                <a:cubicBezTo>
                  <a:pt x="147" y="172"/>
                  <a:pt x="150" y="171"/>
                  <a:pt x="153" y="171"/>
                </a:cubicBezTo>
                <a:cubicBezTo>
                  <a:pt x="153" y="171"/>
                  <a:pt x="153" y="171"/>
                  <a:pt x="153" y="171"/>
                </a:cubicBezTo>
                <a:cubicBezTo>
                  <a:pt x="157" y="171"/>
                  <a:pt x="161" y="173"/>
                  <a:pt x="165" y="177"/>
                </a:cubicBezTo>
                <a:cubicBezTo>
                  <a:pt x="169" y="181"/>
                  <a:pt x="171" y="186"/>
                  <a:pt x="171" y="191"/>
                </a:cubicBezTo>
                <a:cubicBezTo>
                  <a:pt x="171" y="192"/>
                  <a:pt x="171" y="193"/>
                  <a:pt x="171" y="194"/>
                </a:cubicBezTo>
                <a:cubicBezTo>
                  <a:pt x="177" y="195"/>
                  <a:pt x="182" y="200"/>
                  <a:pt x="182" y="209"/>
                </a:cubicBezTo>
                <a:cubicBezTo>
                  <a:pt x="182" y="212"/>
                  <a:pt x="181" y="215"/>
                  <a:pt x="181" y="216"/>
                </a:cubicBezTo>
                <a:cubicBezTo>
                  <a:pt x="183" y="218"/>
                  <a:pt x="186" y="220"/>
                  <a:pt x="188" y="222"/>
                </a:cubicBezTo>
                <a:cubicBezTo>
                  <a:pt x="194" y="226"/>
                  <a:pt x="194" y="226"/>
                  <a:pt x="194" y="226"/>
                </a:cubicBezTo>
                <a:cubicBezTo>
                  <a:pt x="192" y="227"/>
                  <a:pt x="192" y="227"/>
                  <a:pt x="192" y="227"/>
                </a:cubicBezTo>
                <a:cubicBezTo>
                  <a:pt x="197" y="228"/>
                  <a:pt x="202" y="228"/>
                  <a:pt x="207" y="228"/>
                </a:cubicBezTo>
                <a:cubicBezTo>
                  <a:pt x="209" y="228"/>
                  <a:pt x="211" y="228"/>
                  <a:pt x="213" y="228"/>
                </a:cubicBezTo>
                <a:cubicBezTo>
                  <a:pt x="201" y="220"/>
                  <a:pt x="192" y="210"/>
                  <a:pt x="183" y="199"/>
                </a:cubicBezTo>
                <a:cubicBezTo>
                  <a:pt x="194" y="210"/>
                  <a:pt x="207" y="220"/>
                  <a:pt x="220" y="226"/>
                </a:cubicBezTo>
                <a:cubicBezTo>
                  <a:pt x="236" y="226"/>
                  <a:pt x="241" y="223"/>
                  <a:pt x="247" y="218"/>
                </a:cubicBezTo>
                <a:cubicBezTo>
                  <a:pt x="239" y="213"/>
                  <a:pt x="233" y="208"/>
                  <a:pt x="226" y="201"/>
                </a:cubicBezTo>
                <a:cubicBezTo>
                  <a:pt x="217" y="191"/>
                  <a:pt x="207" y="182"/>
                  <a:pt x="200" y="170"/>
                </a:cubicBezTo>
                <a:cubicBezTo>
                  <a:pt x="210" y="180"/>
                  <a:pt x="220" y="190"/>
                  <a:pt x="229" y="199"/>
                </a:cubicBezTo>
                <a:cubicBezTo>
                  <a:pt x="237" y="206"/>
                  <a:pt x="243" y="210"/>
                  <a:pt x="251" y="214"/>
                </a:cubicBezTo>
                <a:cubicBezTo>
                  <a:pt x="254" y="215"/>
                  <a:pt x="258" y="216"/>
                  <a:pt x="260" y="216"/>
                </a:cubicBezTo>
                <a:cubicBezTo>
                  <a:pt x="273" y="216"/>
                  <a:pt x="277" y="206"/>
                  <a:pt x="278" y="200"/>
                </a:cubicBezTo>
                <a:cubicBezTo>
                  <a:pt x="268" y="192"/>
                  <a:pt x="258" y="184"/>
                  <a:pt x="249" y="174"/>
                </a:cubicBezTo>
                <a:cubicBezTo>
                  <a:pt x="239" y="163"/>
                  <a:pt x="230" y="150"/>
                  <a:pt x="223" y="136"/>
                </a:cubicBezTo>
                <a:cubicBezTo>
                  <a:pt x="231" y="149"/>
                  <a:pt x="242" y="160"/>
                  <a:pt x="253" y="170"/>
                </a:cubicBezTo>
                <a:cubicBezTo>
                  <a:pt x="262" y="179"/>
                  <a:pt x="272" y="189"/>
                  <a:pt x="283" y="196"/>
                </a:cubicBezTo>
                <a:cubicBezTo>
                  <a:pt x="283" y="196"/>
                  <a:pt x="283" y="196"/>
                  <a:pt x="283" y="196"/>
                </a:cubicBezTo>
                <a:cubicBezTo>
                  <a:pt x="297" y="196"/>
                  <a:pt x="302" y="183"/>
                  <a:pt x="301" y="173"/>
                </a:cubicBezTo>
                <a:cubicBezTo>
                  <a:pt x="299" y="172"/>
                  <a:pt x="299" y="172"/>
                  <a:pt x="299" y="172"/>
                </a:cubicBezTo>
                <a:cubicBezTo>
                  <a:pt x="290" y="167"/>
                  <a:pt x="249" y="124"/>
                  <a:pt x="234" y="104"/>
                </a:cubicBezTo>
                <a:cubicBezTo>
                  <a:pt x="234" y="103"/>
                  <a:pt x="232" y="102"/>
                  <a:pt x="232" y="102"/>
                </a:cubicBezTo>
                <a:cubicBezTo>
                  <a:pt x="230" y="101"/>
                  <a:pt x="230" y="101"/>
                  <a:pt x="230" y="101"/>
                </a:cubicBezTo>
                <a:cubicBezTo>
                  <a:pt x="229" y="100"/>
                  <a:pt x="229" y="100"/>
                  <a:pt x="229" y="100"/>
                </a:cubicBezTo>
                <a:cubicBezTo>
                  <a:pt x="226" y="98"/>
                  <a:pt x="226" y="98"/>
                  <a:pt x="226" y="98"/>
                </a:cubicBezTo>
                <a:cubicBezTo>
                  <a:pt x="224" y="97"/>
                  <a:pt x="224" y="97"/>
                  <a:pt x="224" y="97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2" y="95"/>
                  <a:pt x="222" y="95"/>
                  <a:pt x="222" y="95"/>
                </a:cubicBezTo>
                <a:cubicBezTo>
                  <a:pt x="222" y="95"/>
                  <a:pt x="222" y="95"/>
                  <a:pt x="222" y="95"/>
                </a:cubicBezTo>
                <a:cubicBezTo>
                  <a:pt x="220" y="93"/>
                  <a:pt x="220" y="93"/>
                  <a:pt x="220" y="93"/>
                </a:cubicBezTo>
                <a:cubicBezTo>
                  <a:pt x="219" y="92"/>
                  <a:pt x="219" y="92"/>
                  <a:pt x="219" y="92"/>
                </a:cubicBezTo>
                <a:cubicBezTo>
                  <a:pt x="218" y="92"/>
                  <a:pt x="218" y="92"/>
                  <a:pt x="218" y="92"/>
                </a:cubicBezTo>
                <a:cubicBezTo>
                  <a:pt x="217" y="91"/>
                  <a:pt x="217" y="91"/>
                  <a:pt x="217" y="91"/>
                </a:cubicBezTo>
                <a:cubicBezTo>
                  <a:pt x="217" y="90"/>
                  <a:pt x="217" y="90"/>
                  <a:pt x="217" y="90"/>
                </a:cubicBezTo>
                <a:cubicBezTo>
                  <a:pt x="215" y="89"/>
                  <a:pt x="215" y="89"/>
                  <a:pt x="215" y="89"/>
                </a:cubicBezTo>
                <a:cubicBezTo>
                  <a:pt x="214" y="88"/>
                  <a:pt x="214" y="88"/>
                  <a:pt x="214" y="88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09" y="84"/>
                  <a:pt x="206" y="81"/>
                  <a:pt x="203" y="79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201" y="77"/>
                  <a:pt x="200" y="77"/>
                  <a:pt x="200" y="77"/>
                </a:cubicBezTo>
                <a:cubicBezTo>
                  <a:pt x="200" y="77"/>
                  <a:pt x="200" y="77"/>
                  <a:pt x="200" y="77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195" y="79"/>
                  <a:pt x="195" y="79"/>
                  <a:pt x="195" y="79"/>
                </a:cubicBezTo>
                <a:cubicBezTo>
                  <a:pt x="194" y="79"/>
                  <a:pt x="194" y="79"/>
                  <a:pt x="194" y="79"/>
                </a:cubicBezTo>
                <a:cubicBezTo>
                  <a:pt x="193" y="79"/>
                  <a:pt x="193" y="79"/>
                  <a:pt x="193" y="79"/>
                </a:cubicBezTo>
                <a:cubicBezTo>
                  <a:pt x="191" y="80"/>
                  <a:pt x="189" y="80"/>
                  <a:pt x="187" y="81"/>
                </a:cubicBezTo>
                <a:cubicBezTo>
                  <a:pt x="182" y="90"/>
                  <a:pt x="169" y="116"/>
                  <a:pt x="153" y="116"/>
                </a:cubicBezTo>
                <a:cubicBezTo>
                  <a:pt x="152" y="116"/>
                  <a:pt x="152" y="116"/>
                  <a:pt x="151" y="116"/>
                </a:cubicBezTo>
                <a:cubicBezTo>
                  <a:pt x="151" y="116"/>
                  <a:pt x="151" y="116"/>
                  <a:pt x="151" y="116"/>
                </a:cubicBezTo>
                <a:cubicBezTo>
                  <a:pt x="149" y="116"/>
                  <a:pt x="149" y="116"/>
                  <a:pt x="149" y="116"/>
                </a:cubicBezTo>
                <a:cubicBezTo>
                  <a:pt x="145" y="115"/>
                  <a:pt x="145" y="115"/>
                  <a:pt x="145" y="115"/>
                </a:cubicBezTo>
                <a:cubicBezTo>
                  <a:pt x="144" y="114"/>
                  <a:pt x="144" y="114"/>
                  <a:pt x="144" y="114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35" y="112"/>
                  <a:pt x="129" y="110"/>
                  <a:pt x="129" y="101"/>
                </a:cubicBezTo>
                <a:cubicBezTo>
                  <a:pt x="129" y="100"/>
                  <a:pt x="129" y="98"/>
                  <a:pt x="130" y="96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0" y="93"/>
                  <a:pt x="130" y="93"/>
                  <a:pt x="130" y="93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31" y="90"/>
                  <a:pt x="131" y="90"/>
                  <a:pt x="131" y="90"/>
                </a:cubicBezTo>
                <a:cubicBezTo>
                  <a:pt x="131" y="90"/>
                  <a:pt x="131" y="90"/>
                  <a:pt x="131" y="90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34" y="82"/>
                  <a:pt x="134" y="82"/>
                  <a:pt x="134" y="82"/>
                </a:cubicBezTo>
                <a:cubicBezTo>
                  <a:pt x="135" y="80"/>
                  <a:pt x="135" y="80"/>
                  <a:pt x="135" y="80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37" y="73"/>
                  <a:pt x="139" y="69"/>
                  <a:pt x="140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0" y="64"/>
                  <a:pt x="140" y="64"/>
                  <a:pt x="140" y="64"/>
                </a:cubicBezTo>
                <a:cubicBezTo>
                  <a:pt x="142" y="60"/>
                  <a:pt x="142" y="58"/>
                  <a:pt x="142" y="58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2" y="53"/>
                  <a:pt x="142" y="53"/>
                  <a:pt x="142" y="53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44" y="44"/>
                  <a:pt x="148" y="40"/>
                  <a:pt x="154" y="37"/>
                </a:cubicBezTo>
                <a:cubicBezTo>
                  <a:pt x="155" y="36"/>
                  <a:pt x="155" y="36"/>
                  <a:pt x="155" y="36"/>
                </a:cubicBezTo>
                <a:cubicBezTo>
                  <a:pt x="157" y="36"/>
                  <a:pt x="157" y="36"/>
                  <a:pt x="157" y="36"/>
                </a:cubicBezTo>
                <a:cubicBezTo>
                  <a:pt x="158" y="35"/>
                  <a:pt x="158" y="35"/>
                  <a:pt x="158" y="35"/>
                </a:cubicBezTo>
                <a:cubicBezTo>
                  <a:pt x="160" y="35"/>
                  <a:pt x="160" y="35"/>
                  <a:pt x="160" y="35"/>
                </a:cubicBezTo>
                <a:cubicBezTo>
                  <a:pt x="160" y="35"/>
                  <a:pt x="160" y="35"/>
                  <a:pt x="160" y="35"/>
                </a:cubicBezTo>
                <a:cubicBezTo>
                  <a:pt x="161" y="34"/>
                  <a:pt x="161" y="34"/>
                  <a:pt x="161" y="34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8" y="32"/>
                  <a:pt x="168" y="32"/>
                  <a:pt x="169" y="32"/>
                </a:cubicBezTo>
                <a:cubicBezTo>
                  <a:pt x="147" y="31"/>
                  <a:pt x="118" y="29"/>
                  <a:pt x="100" y="26"/>
                </a:cubicBezTo>
                <a:moveTo>
                  <a:pt x="316" y="28"/>
                </a:moveTo>
                <a:cubicBezTo>
                  <a:pt x="309" y="31"/>
                  <a:pt x="301" y="34"/>
                  <a:pt x="291" y="38"/>
                </a:cubicBezTo>
                <a:cubicBezTo>
                  <a:pt x="297" y="41"/>
                  <a:pt x="301" y="45"/>
                  <a:pt x="303" y="51"/>
                </a:cubicBezTo>
                <a:cubicBezTo>
                  <a:pt x="306" y="57"/>
                  <a:pt x="306" y="57"/>
                  <a:pt x="306" y="57"/>
                </a:cubicBezTo>
                <a:cubicBezTo>
                  <a:pt x="310" y="66"/>
                  <a:pt x="315" y="77"/>
                  <a:pt x="318" y="86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329" y="117"/>
                  <a:pt x="334" y="136"/>
                  <a:pt x="334" y="145"/>
                </a:cubicBezTo>
                <a:cubicBezTo>
                  <a:pt x="334" y="147"/>
                  <a:pt x="334" y="147"/>
                  <a:pt x="334" y="147"/>
                </a:cubicBezTo>
                <a:cubicBezTo>
                  <a:pt x="333" y="149"/>
                  <a:pt x="333" y="149"/>
                  <a:pt x="333" y="149"/>
                </a:cubicBezTo>
                <a:cubicBezTo>
                  <a:pt x="331" y="150"/>
                  <a:pt x="329" y="153"/>
                  <a:pt x="325" y="156"/>
                </a:cubicBezTo>
                <a:cubicBezTo>
                  <a:pt x="330" y="163"/>
                  <a:pt x="337" y="165"/>
                  <a:pt x="344" y="165"/>
                </a:cubicBezTo>
                <a:cubicBezTo>
                  <a:pt x="358" y="165"/>
                  <a:pt x="374" y="155"/>
                  <a:pt x="387" y="151"/>
                </a:cubicBezTo>
                <a:cubicBezTo>
                  <a:pt x="384" y="126"/>
                  <a:pt x="327" y="34"/>
                  <a:pt x="316" y="28"/>
                </a:cubicBezTo>
                <a:moveTo>
                  <a:pt x="78" y="149"/>
                </a:moveTo>
                <a:cubicBezTo>
                  <a:pt x="72" y="158"/>
                  <a:pt x="76" y="170"/>
                  <a:pt x="81" y="175"/>
                </a:cubicBezTo>
                <a:cubicBezTo>
                  <a:pt x="85" y="178"/>
                  <a:pt x="88" y="179"/>
                  <a:pt x="91" y="179"/>
                </a:cubicBezTo>
                <a:cubicBezTo>
                  <a:pt x="92" y="179"/>
                  <a:pt x="93" y="179"/>
                  <a:pt x="95" y="178"/>
                </a:cubicBezTo>
                <a:cubicBezTo>
                  <a:pt x="94" y="182"/>
                  <a:pt x="94" y="191"/>
                  <a:pt x="100" y="200"/>
                </a:cubicBezTo>
                <a:cubicBezTo>
                  <a:pt x="103" y="203"/>
                  <a:pt x="106" y="204"/>
                  <a:pt x="110" y="204"/>
                </a:cubicBezTo>
                <a:cubicBezTo>
                  <a:pt x="115" y="204"/>
                  <a:pt x="120" y="202"/>
                  <a:pt x="123" y="200"/>
                </a:cubicBezTo>
                <a:cubicBezTo>
                  <a:pt x="123" y="203"/>
                  <a:pt x="123" y="208"/>
                  <a:pt x="128" y="214"/>
                </a:cubicBezTo>
                <a:cubicBezTo>
                  <a:pt x="132" y="218"/>
                  <a:pt x="137" y="219"/>
                  <a:pt x="141" y="219"/>
                </a:cubicBezTo>
                <a:cubicBezTo>
                  <a:pt x="144" y="219"/>
                  <a:pt x="146" y="218"/>
                  <a:pt x="148" y="218"/>
                </a:cubicBezTo>
                <a:cubicBezTo>
                  <a:pt x="146" y="221"/>
                  <a:pt x="147" y="226"/>
                  <a:pt x="152" y="231"/>
                </a:cubicBezTo>
                <a:cubicBezTo>
                  <a:pt x="154" y="234"/>
                  <a:pt x="157" y="234"/>
                  <a:pt x="161" y="234"/>
                </a:cubicBezTo>
                <a:cubicBezTo>
                  <a:pt x="168" y="234"/>
                  <a:pt x="177" y="231"/>
                  <a:pt x="183" y="228"/>
                </a:cubicBezTo>
                <a:cubicBezTo>
                  <a:pt x="183" y="228"/>
                  <a:pt x="176" y="223"/>
                  <a:pt x="174" y="221"/>
                </a:cubicBezTo>
                <a:cubicBezTo>
                  <a:pt x="174" y="221"/>
                  <a:pt x="175" y="218"/>
                  <a:pt x="175" y="212"/>
                </a:cubicBezTo>
                <a:cubicBezTo>
                  <a:pt x="175" y="201"/>
                  <a:pt x="166" y="200"/>
                  <a:pt x="163" y="200"/>
                </a:cubicBezTo>
                <a:cubicBezTo>
                  <a:pt x="164" y="199"/>
                  <a:pt x="166" y="189"/>
                  <a:pt x="159" y="182"/>
                </a:cubicBezTo>
                <a:cubicBezTo>
                  <a:pt x="156" y="179"/>
                  <a:pt x="153" y="178"/>
                  <a:pt x="150" y="178"/>
                </a:cubicBezTo>
                <a:cubicBezTo>
                  <a:pt x="144" y="178"/>
                  <a:pt x="138" y="184"/>
                  <a:pt x="136" y="186"/>
                </a:cubicBezTo>
                <a:cubicBezTo>
                  <a:pt x="139" y="181"/>
                  <a:pt x="139" y="174"/>
                  <a:pt x="132" y="167"/>
                </a:cubicBezTo>
                <a:cubicBezTo>
                  <a:pt x="129" y="164"/>
                  <a:pt x="124" y="163"/>
                  <a:pt x="120" y="163"/>
                </a:cubicBezTo>
                <a:cubicBezTo>
                  <a:pt x="113" y="163"/>
                  <a:pt x="106" y="165"/>
                  <a:pt x="103" y="167"/>
                </a:cubicBezTo>
                <a:cubicBezTo>
                  <a:pt x="101" y="161"/>
                  <a:pt x="85" y="152"/>
                  <a:pt x="78" y="149"/>
                </a:cubicBezTo>
                <a:moveTo>
                  <a:pt x="46" y="0"/>
                </a:move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20" y="134"/>
                  <a:pt x="44" y="143"/>
                </a:cubicBezTo>
                <a:cubicBezTo>
                  <a:pt x="68" y="111"/>
                  <a:pt x="98" y="40"/>
                  <a:pt x="93" y="18"/>
                </a:cubicBezTo>
                <a:cubicBezTo>
                  <a:pt x="90" y="15"/>
                  <a:pt x="55" y="4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907974" y="4266111"/>
            <a:ext cx="612247" cy="528841"/>
            <a:chOff x="4709729" y="2617434"/>
            <a:chExt cx="612247" cy="528841"/>
          </a:xfrm>
        </p:grpSpPr>
        <p:sp>
          <p:nvSpPr>
            <p:cNvPr id="62" name="文本框 61"/>
            <p:cNvSpPr txBox="1"/>
            <p:nvPr/>
          </p:nvSpPr>
          <p:spPr>
            <a:xfrm>
              <a:off x="4726064" y="2617434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709729" y="2915443"/>
              <a:ext cx="612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9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4298882" y="4771473"/>
            <a:ext cx="174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69" name="Freeform 55"/>
          <p:cNvSpPr>
            <a:spLocks noEditPoints="1"/>
          </p:cNvSpPr>
          <p:nvPr/>
        </p:nvSpPr>
        <p:spPr bwMode="auto">
          <a:xfrm>
            <a:off x="6595328" y="3588969"/>
            <a:ext cx="538558" cy="836960"/>
          </a:xfrm>
          <a:custGeom>
            <a:avLst/>
            <a:gdLst>
              <a:gd name="T0" fmla="*/ 137 w 251"/>
              <a:gd name="T1" fmla="*/ 94 h 392"/>
              <a:gd name="T2" fmla="*/ 110 w 251"/>
              <a:gd name="T3" fmla="*/ 125 h 392"/>
              <a:gd name="T4" fmla="*/ 78 w 251"/>
              <a:gd name="T5" fmla="*/ 136 h 392"/>
              <a:gd name="T6" fmla="*/ 80 w 251"/>
              <a:gd name="T7" fmla="*/ 177 h 392"/>
              <a:gd name="T8" fmla="*/ 65 w 251"/>
              <a:gd name="T9" fmla="*/ 207 h 392"/>
              <a:gd name="T10" fmla="*/ 96 w 251"/>
              <a:gd name="T11" fmla="*/ 234 h 392"/>
              <a:gd name="T12" fmla="*/ 106 w 251"/>
              <a:gd name="T13" fmla="*/ 266 h 392"/>
              <a:gd name="T14" fmla="*/ 147 w 251"/>
              <a:gd name="T15" fmla="*/ 263 h 392"/>
              <a:gd name="T16" fmla="*/ 178 w 251"/>
              <a:gd name="T17" fmla="*/ 279 h 392"/>
              <a:gd name="T18" fmla="*/ 204 w 251"/>
              <a:gd name="T19" fmla="*/ 248 h 392"/>
              <a:gd name="T20" fmla="*/ 237 w 251"/>
              <a:gd name="T21" fmla="*/ 237 h 392"/>
              <a:gd name="T22" fmla="*/ 234 w 251"/>
              <a:gd name="T23" fmla="*/ 196 h 392"/>
              <a:gd name="T24" fmla="*/ 249 w 251"/>
              <a:gd name="T25" fmla="*/ 166 h 392"/>
              <a:gd name="T26" fmla="*/ 218 w 251"/>
              <a:gd name="T27" fmla="*/ 139 h 392"/>
              <a:gd name="T28" fmla="*/ 208 w 251"/>
              <a:gd name="T29" fmla="*/ 107 h 392"/>
              <a:gd name="T30" fmla="*/ 167 w 251"/>
              <a:gd name="T31" fmla="*/ 110 h 392"/>
              <a:gd name="T32" fmla="*/ 203 w 251"/>
              <a:gd name="T33" fmla="*/ 280 h 392"/>
              <a:gd name="T34" fmla="*/ 187 w 251"/>
              <a:gd name="T35" fmla="*/ 292 h 392"/>
              <a:gd name="T36" fmla="*/ 165 w 251"/>
              <a:gd name="T37" fmla="*/ 293 h 392"/>
              <a:gd name="T38" fmla="*/ 161 w 251"/>
              <a:gd name="T39" fmla="*/ 313 h 392"/>
              <a:gd name="T40" fmla="*/ 146 w 251"/>
              <a:gd name="T41" fmla="*/ 331 h 392"/>
              <a:gd name="T42" fmla="*/ 157 w 251"/>
              <a:gd name="T43" fmla="*/ 348 h 392"/>
              <a:gd name="T44" fmla="*/ 158 w 251"/>
              <a:gd name="T45" fmla="*/ 372 h 392"/>
              <a:gd name="T46" fmla="*/ 176 w 251"/>
              <a:gd name="T47" fmla="*/ 376 h 392"/>
              <a:gd name="T48" fmla="*/ 193 w 251"/>
              <a:gd name="T49" fmla="*/ 392 h 392"/>
              <a:gd name="T50" fmla="*/ 209 w 251"/>
              <a:gd name="T51" fmla="*/ 381 h 392"/>
              <a:gd name="T52" fmla="*/ 231 w 251"/>
              <a:gd name="T53" fmla="*/ 379 h 392"/>
              <a:gd name="T54" fmla="*/ 235 w 251"/>
              <a:gd name="T55" fmla="*/ 359 h 392"/>
              <a:gd name="T56" fmla="*/ 250 w 251"/>
              <a:gd name="T57" fmla="*/ 341 h 392"/>
              <a:gd name="T58" fmla="*/ 239 w 251"/>
              <a:gd name="T59" fmla="*/ 325 h 392"/>
              <a:gd name="T60" fmla="*/ 238 w 251"/>
              <a:gd name="T61" fmla="*/ 300 h 392"/>
              <a:gd name="T62" fmla="*/ 219 w 251"/>
              <a:gd name="T63" fmla="*/ 297 h 392"/>
              <a:gd name="T64" fmla="*/ 203 w 251"/>
              <a:gd name="T65" fmla="*/ 280 h 392"/>
              <a:gd name="T66" fmla="*/ 174 w 251"/>
              <a:gd name="T67" fmla="*/ 338 h 392"/>
              <a:gd name="T68" fmla="*/ 198 w 251"/>
              <a:gd name="T69" fmla="*/ 310 h 392"/>
              <a:gd name="T70" fmla="*/ 199 w 251"/>
              <a:gd name="T71" fmla="*/ 362 h 392"/>
              <a:gd name="T72" fmla="*/ 157 w 251"/>
              <a:gd name="T73" fmla="*/ 246 h 392"/>
              <a:gd name="T74" fmla="*/ 153 w 251"/>
              <a:gd name="T75" fmla="*/ 128 h 392"/>
              <a:gd name="T76" fmla="*/ 216 w 251"/>
              <a:gd name="T77" fmla="*/ 183 h 392"/>
              <a:gd name="T78" fmla="*/ 157 w 251"/>
              <a:gd name="T79" fmla="*/ 246 h 392"/>
              <a:gd name="T80" fmla="*/ 24 w 251"/>
              <a:gd name="T81" fmla="*/ 67 h 392"/>
              <a:gd name="T82" fmla="*/ 64 w 251"/>
              <a:gd name="T83" fmla="*/ 24 h 392"/>
              <a:gd name="T84" fmla="*/ 67 w 251"/>
              <a:gd name="T85" fmla="*/ 104 h 392"/>
              <a:gd name="T86" fmla="*/ 70 w 251"/>
              <a:gd name="T87" fmla="*/ 0 h 392"/>
              <a:gd name="T88" fmla="*/ 51 w 251"/>
              <a:gd name="T89" fmla="*/ 13 h 392"/>
              <a:gd name="T90" fmla="*/ 23 w 251"/>
              <a:gd name="T91" fmla="*/ 15 h 392"/>
              <a:gd name="T92" fmla="*/ 19 w 251"/>
              <a:gd name="T93" fmla="*/ 38 h 392"/>
              <a:gd name="T94" fmla="*/ 0 w 251"/>
              <a:gd name="T95" fmla="*/ 58 h 392"/>
              <a:gd name="T96" fmla="*/ 13 w 251"/>
              <a:gd name="T97" fmla="*/ 77 h 392"/>
              <a:gd name="T98" fmla="*/ 15 w 251"/>
              <a:gd name="T99" fmla="*/ 105 h 392"/>
              <a:gd name="T100" fmla="*/ 38 w 251"/>
              <a:gd name="T101" fmla="*/ 109 h 392"/>
              <a:gd name="T102" fmla="*/ 58 w 251"/>
              <a:gd name="T103" fmla="*/ 128 h 392"/>
              <a:gd name="T104" fmla="*/ 77 w 251"/>
              <a:gd name="T105" fmla="*/ 115 h 392"/>
              <a:gd name="T106" fmla="*/ 105 w 251"/>
              <a:gd name="T107" fmla="*/ 113 h 392"/>
              <a:gd name="T108" fmla="*/ 109 w 251"/>
              <a:gd name="T109" fmla="*/ 91 h 392"/>
              <a:gd name="T110" fmla="*/ 128 w 251"/>
              <a:gd name="T111" fmla="*/ 70 h 392"/>
              <a:gd name="T112" fmla="*/ 115 w 251"/>
              <a:gd name="T113" fmla="*/ 51 h 392"/>
              <a:gd name="T114" fmla="*/ 113 w 251"/>
              <a:gd name="T115" fmla="*/ 23 h 392"/>
              <a:gd name="T116" fmla="*/ 91 w 251"/>
              <a:gd name="T117" fmla="*/ 19 h 392"/>
              <a:gd name="T118" fmla="*/ 70 w 251"/>
              <a:gd name="T119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1" h="392">
                <a:moveTo>
                  <a:pt x="166" y="93"/>
                </a:moveTo>
                <a:cubicBezTo>
                  <a:pt x="137" y="94"/>
                  <a:pt x="137" y="94"/>
                  <a:pt x="137" y="94"/>
                </a:cubicBezTo>
                <a:cubicBezTo>
                  <a:pt x="138" y="112"/>
                  <a:pt x="138" y="112"/>
                  <a:pt x="138" y="112"/>
                </a:cubicBezTo>
                <a:cubicBezTo>
                  <a:pt x="127" y="114"/>
                  <a:pt x="118" y="119"/>
                  <a:pt x="110" y="125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85" y="156"/>
                  <a:pt x="82" y="166"/>
                  <a:pt x="80" y="177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5" y="207"/>
                  <a:pt x="65" y="207"/>
                  <a:pt x="65" y="207"/>
                </a:cubicBezTo>
                <a:cubicBezTo>
                  <a:pt x="82" y="206"/>
                  <a:pt x="82" y="206"/>
                  <a:pt x="82" y="206"/>
                </a:cubicBezTo>
                <a:cubicBezTo>
                  <a:pt x="85" y="216"/>
                  <a:pt x="90" y="226"/>
                  <a:pt x="96" y="234"/>
                </a:cubicBezTo>
                <a:cubicBezTo>
                  <a:pt x="85" y="247"/>
                  <a:pt x="85" y="247"/>
                  <a:pt x="85" y="247"/>
                </a:cubicBezTo>
                <a:cubicBezTo>
                  <a:pt x="106" y="266"/>
                  <a:pt x="106" y="266"/>
                  <a:pt x="106" y="266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27" y="258"/>
                  <a:pt x="137" y="262"/>
                  <a:pt x="147" y="263"/>
                </a:cubicBezTo>
                <a:cubicBezTo>
                  <a:pt x="148" y="280"/>
                  <a:pt x="148" y="280"/>
                  <a:pt x="148" y="280"/>
                </a:cubicBezTo>
                <a:cubicBezTo>
                  <a:pt x="178" y="279"/>
                  <a:pt x="178" y="279"/>
                  <a:pt x="178" y="279"/>
                </a:cubicBezTo>
                <a:cubicBezTo>
                  <a:pt x="176" y="261"/>
                  <a:pt x="176" y="261"/>
                  <a:pt x="176" y="261"/>
                </a:cubicBezTo>
                <a:cubicBezTo>
                  <a:pt x="187" y="259"/>
                  <a:pt x="196" y="254"/>
                  <a:pt x="204" y="248"/>
                </a:cubicBezTo>
                <a:cubicBezTo>
                  <a:pt x="217" y="259"/>
                  <a:pt x="217" y="259"/>
                  <a:pt x="217" y="259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24" y="226"/>
                  <a:pt x="224" y="226"/>
                  <a:pt x="224" y="226"/>
                </a:cubicBezTo>
                <a:cubicBezTo>
                  <a:pt x="229" y="217"/>
                  <a:pt x="232" y="207"/>
                  <a:pt x="234" y="196"/>
                </a:cubicBezTo>
                <a:cubicBezTo>
                  <a:pt x="251" y="195"/>
                  <a:pt x="251" y="195"/>
                  <a:pt x="251" y="195"/>
                </a:cubicBezTo>
                <a:cubicBezTo>
                  <a:pt x="249" y="166"/>
                  <a:pt x="249" y="166"/>
                  <a:pt x="249" y="166"/>
                </a:cubicBezTo>
                <a:cubicBezTo>
                  <a:pt x="232" y="167"/>
                  <a:pt x="232" y="167"/>
                  <a:pt x="232" y="167"/>
                </a:cubicBezTo>
                <a:cubicBezTo>
                  <a:pt x="229" y="157"/>
                  <a:pt x="225" y="147"/>
                  <a:pt x="218" y="139"/>
                </a:cubicBezTo>
                <a:cubicBezTo>
                  <a:pt x="230" y="126"/>
                  <a:pt x="230" y="126"/>
                  <a:pt x="230" y="126"/>
                </a:cubicBezTo>
                <a:cubicBezTo>
                  <a:pt x="208" y="107"/>
                  <a:pt x="208" y="107"/>
                  <a:pt x="208" y="107"/>
                </a:cubicBezTo>
                <a:cubicBezTo>
                  <a:pt x="196" y="120"/>
                  <a:pt x="196" y="120"/>
                  <a:pt x="196" y="120"/>
                </a:cubicBezTo>
                <a:cubicBezTo>
                  <a:pt x="187" y="115"/>
                  <a:pt x="177" y="111"/>
                  <a:pt x="167" y="110"/>
                </a:cubicBezTo>
                <a:cubicBezTo>
                  <a:pt x="166" y="93"/>
                  <a:pt x="166" y="93"/>
                  <a:pt x="166" y="93"/>
                </a:cubicBezTo>
                <a:moveTo>
                  <a:pt x="203" y="280"/>
                </a:moveTo>
                <a:cubicBezTo>
                  <a:pt x="187" y="281"/>
                  <a:pt x="187" y="281"/>
                  <a:pt x="187" y="281"/>
                </a:cubicBezTo>
                <a:cubicBezTo>
                  <a:pt x="187" y="292"/>
                  <a:pt x="187" y="292"/>
                  <a:pt x="187" y="292"/>
                </a:cubicBezTo>
                <a:cubicBezTo>
                  <a:pt x="181" y="293"/>
                  <a:pt x="176" y="296"/>
                  <a:pt x="172" y="300"/>
                </a:cubicBezTo>
                <a:cubicBezTo>
                  <a:pt x="165" y="293"/>
                  <a:pt x="165" y="293"/>
                  <a:pt x="165" y="293"/>
                </a:cubicBezTo>
                <a:cubicBezTo>
                  <a:pt x="154" y="306"/>
                  <a:pt x="154" y="306"/>
                  <a:pt x="154" y="306"/>
                </a:cubicBezTo>
                <a:cubicBezTo>
                  <a:pt x="161" y="313"/>
                  <a:pt x="161" y="313"/>
                  <a:pt x="161" y="313"/>
                </a:cubicBezTo>
                <a:cubicBezTo>
                  <a:pt x="158" y="318"/>
                  <a:pt x="156" y="324"/>
                  <a:pt x="156" y="330"/>
                </a:cubicBezTo>
                <a:cubicBezTo>
                  <a:pt x="146" y="331"/>
                  <a:pt x="146" y="331"/>
                  <a:pt x="146" y="331"/>
                </a:cubicBezTo>
                <a:cubicBezTo>
                  <a:pt x="147" y="348"/>
                  <a:pt x="147" y="348"/>
                  <a:pt x="147" y="348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58" y="354"/>
                  <a:pt x="161" y="359"/>
                  <a:pt x="164" y="364"/>
                </a:cubicBezTo>
                <a:cubicBezTo>
                  <a:pt x="158" y="372"/>
                  <a:pt x="158" y="372"/>
                  <a:pt x="158" y="372"/>
                </a:cubicBezTo>
                <a:cubicBezTo>
                  <a:pt x="170" y="383"/>
                  <a:pt x="170" y="383"/>
                  <a:pt x="170" y="383"/>
                </a:cubicBezTo>
                <a:cubicBezTo>
                  <a:pt x="176" y="376"/>
                  <a:pt x="176" y="376"/>
                  <a:pt x="176" y="376"/>
                </a:cubicBezTo>
                <a:cubicBezTo>
                  <a:pt x="181" y="379"/>
                  <a:pt x="187" y="381"/>
                  <a:pt x="192" y="382"/>
                </a:cubicBezTo>
                <a:cubicBezTo>
                  <a:pt x="193" y="392"/>
                  <a:pt x="193" y="392"/>
                  <a:pt x="193" y="392"/>
                </a:cubicBezTo>
                <a:cubicBezTo>
                  <a:pt x="209" y="391"/>
                  <a:pt x="209" y="391"/>
                  <a:pt x="209" y="391"/>
                </a:cubicBezTo>
                <a:cubicBezTo>
                  <a:pt x="209" y="381"/>
                  <a:pt x="209" y="381"/>
                  <a:pt x="209" y="381"/>
                </a:cubicBezTo>
                <a:cubicBezTo>
                  <a:pt x="214" y="379"/>
                  <a:pt x="219" y="376"/>
                  <a:pt x="224" y="372"/>
                </a:cubicBezTo>
                <a:cubicBezTo>
                  <a:pt x="231" y="379"/>
                  <a:pt x="231" y="379"/>
                  <a:pt x="231" y="379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59"/>
                  <a:pt x="235" y="359"/>
                  <a:pt x="235" y="359"/>
                </a:cubicBezTo>
                <a:cubicBezTo>
                  <a:pt x="237" y="354"/>
                  <a:pt x="239" y="348"/>
                  <a:pt x="240" y="342"/>
                </a:cubicBezTo>
                <a:cubicBezTo>
                  <a:pt x="250" y="341"/>
                  <a:pt x="250" y="341"/>
                  <a:pt x="250" y="341"/>
                </a:cubicBezTo>
                <a:cubicBezTo>
                  <a:pt x="249" y="324"/>
                  <a:pt x="249" y="324"/>
                  <a:pt x="249" y="324"/>
                </a:cubicBezTo>
                <a:cubicBezTo>
                  <a:pt x="239" y="325"/>
                  <a:pt x="239" y="325"/>
                  <a:pt x="239" y="325"/>
                </a:cubicBezTo>
                <a:cubicBezTo>
                  <a:pt x="238" y="318"/>
                  <a:pt x="235" y="313"/>
                  <a:pt x="232" y="308"/>
                </a:cubicBezTo>
                <a:cubicBezTo>
                  <a:pt x="238" y="300"/>
                  <a:pt x="238" y="300"/>
                  <a:pt x="238" y="300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5" y="293"/>
                  <a:pt x="209" y="291"/>
                  <a:pt x="203" y="291"/>
                </a:cubicBezTo>
                <a:cubicBezTo>
                  <a:pt x="203" y="280"/>
                  <a:pt x="203" y="280"/>
                  <a:pt x="203" y="280"/>
                </a:cubicBezTo>
                <a:moveTo>
                  <a:pt x="198" y="362"/>
                </a:moveTo>
                <a:cubicBezTo>
                  <a:pt x="185" y="362"/>
                  <a:pt x="174" y="352"/>
                  <a:pt x="174" y="338"/>
                </a:cubicBezTo>
                <a:cubicBezTo>
                  <a:pt x="173" y="323"/>
                  <a:pt x="183" y="311"/>
                  <a:pt x="196" y="310"/>
                </a:cubicBezTo>
                <a:cubicBezTo>
                  <a:pt x="197" y="310"/>
                  <a:pt x="197" y="310"/>
                  <a:pt x="198" y="310"/>
                </a:cubicBezTo>
                <a:cubicBezTo>
                  <a:pt x="211" y="310"/>
                  <a:pt x="221" y="321"/>
                  <a:pt x="222" y="334"/>
                </a:cubicBezTo>
                <a:cubicBezTo>
                  <a:pt x="223" y="349"/>
                  <a:pt x="213" y="361"/>
                  <a:pt x="199" y="362"/>
                </a:cubicBezTo>
                <a:cubicBezTo>
                  <a:pt x="199" y="362"/>
                  <a:pt x="198" y="362"/>
                  <a:pt x="198" y="362"/>
                </a:cubicBezTo>
                <a:moveTo>
                  <a:pt x="157" y="246"/>
                </a:moveTo>
                <a:cubicBezTo>
                  <a:pt x="126" y="246"/>
                  <a:pt x="100" y="221"/>
                  <a:pt x="98" y="190"/>
                </a:cubicBezTo>
                <a:cubicBezTo>
                  <a:pt x="96" y="158"/>
                  <a:pt x="121" y="130"/>
                  <a:pt x="153" y="128"/>
                </a:cubicBezTo>
                <a:cubicBezTo>
                  <a:pt x="155" y="128"/>
                  <a:pt x="156" y="128"/>
                  <a:pt x="157" y="128"/>
                </a:cubicBezTo>
                <a:cubicBezTo>
                  <a:pt x="188" y="128"/>
                  <a:pt x="214" y="152"/>
                  <a:pt x="216" y="183"/>
                </a:cubicBezTo>
                <a:cubicBezTo>
                  <a:pt x="218" y="215"/>
                  <a:pt x="193" y="243"/>
                  <a:pt x="161" y="245"/>
                </a:cubicBezTo>
                <a:cubicBezTo>
                  <a:pt x="160" y="245"/>
                  <a:pt x="158" y="246"/>
                  <a:pt x="157" y="246"/>
                </a:cubicBezTo>
                <a:moveTo>
                  <a:pt x="64" y="104"/>
                </a:moveTo>
                <a:cubicBezTo>
                  <a:pt x="43" y="104"/>
                  <a:pt x="26" y="88"/>
                  <a:pt x="24" y="67"/>
                </a:cubicBezTo>
                <a:cubicBezTo>
                  <a:pt x="23" y="45"/>
                  <a:pt x="40" y="26"/>
                  <a:pt x="62" y="24"/>
                </a:cubicBezTo>
                <a:cubicBezTo>
                  <a:pt x="62" y="24"/>
                  <a:pt x="63" y="24"/>
                  <a:pt x="64" y="24"/>
                </a:cubicBezTo>
                <a:cubicBezTo>
                  <a:pt x="85" y="24"/>
                  <a:pt x="103" y="40"/>
                  <a:pt x="104" y="62"/>
                </a:cubicBezTo>
                <a:cubicBezTo>
                  <a:pt x="106" y="84"/>
                  <a:pt x="89" y="103"/>
                  <a:pt x="67" y="104"/>
                </a:cubicBezTo>
                <a:cubicBezTo>
                  <a:pt x="66" y="104"/>
                  <a:pt x="65" y="104"/>
                  <a:pt x="64" y="104"/>
                </a:cubicBezTo>
                <a:moveTo>
                  <a:pt x="70" y="0"/>
                </a:moveTo>
                <a:cubicBezTo>
                  <a:pt x="50" y="2"/>
                  <a:pt x="50" y="2"/>
                  <a:pt x="50" y="2"/>
                </a:cubicBezTo>
                <a:cubicBezTo>
                  <a:pt x="51" y="13"/>
                  <a:pt x="51" y="13"/>
                  <a:pt x="51" y="13"/>
                </a:cubicBezTo>
                <a:cubicBezTo>
                  <a:pt x="44" y="15"/>
                  <a:pt x="38" y="18"/>
                  <a:pt x="32" y="23"/>
                </a:cubicBezTo>
                <a:cubicBezTo>
                  <a:pt x="23" y="15"/>
                  <a:pt x="23" y="15"/>
                  <a:pt x="23" y="15"/>
                </a:cubicBezTo>
                <a:cubicBezTo>
                  <a:pt x="10" y="30"/>
                  <a:pt x="10" y="30"/>
                  <a:pt x="10" y="30"/>
                </a:cubicBezTo>
                <a:cubicBezTo>
                  <a:pt x="19" y="38"/>
                  <a:pt x="19" y="38"/>
                  <a:pt x="19" y="38"/>
                </a:cubicBezTo>
                <a:cubicBezTo>
                  <a:pt x="15" y="44"/>
                  <a:pt x="13" y="50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2" y="78"/>
                  <a:pt x="2" y="78"/>
                  <a:pt x="2" y="78"/>
                </a:cubicBezTo>
                <a:cubicBezTo>
                  <a:pt x="13" y="77"/>
                  <a:pt x="13" y="77"/>
                  <a:pt x="13" y="77"/>
                </a:cubicBezTo>
                <a:cubicBezTo>
                  <a:pt x="15" y="84"/>
                  <a:pt x="18" y="91"/>
                  <a:pt x="23" y="96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8" y="109"/>
                  <a:pt x="38" y="109"/>
                  <a:pt x="38" y="109"/>
                </a:cubicBezTo>
                <a:cubicBezTo>
                  <a:pt x="44" y="113"/>
                  <a:pt x="50" y="115"/>
                  <a:pt x="58" y="116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7" y="115"/>
                  <a:pt x="77" y="115"/>
                  <a:pt x="77" y="115"/>
                </a:cubicBezTo>
                <a:cubicBezTo>
                  <a:pt x="84" y="113"/>
                  <a:pt x="91" y="110"/>
                  <a:pt x="96" y="106"/>
                </a:cubicBezTo>
                <a:cubicBezTo>
                  <a:pt x="105" y="113"/>
                  <a:pt x="105" y="113"/>
                  <a:pt x="105" y="113"/>
                </a:cubicBezTo>
                <a:cubicBezTo>
                  <a:pt x="118" y="99"/>
                  <a:pt x="118" y="99"/>
                  <a:pt x="118" y="99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13" y="85"/>
                  <a:pt x="115" y="78"/>
                  <a:pt x="116" y="71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7" y="50"/>
                  <a:pt x="127" y="50"/>
                  <a:pt x="127" y="5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13" y="44"/>
                  <a:pt x="110" y="38"/>
                  <a:pt x="106" y="3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99" y="10"/>
                  <a:pt x="99" y="10"/>
                  <a:pt x="99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5" y="15"/>
                  <a:pt x="78" y="13"/>
                  <a:pt x="71" y="12"/>
                </a:cubicBezTo>
                <a:cubicBezTo>
                  <a:pt x="70" y="0"/>
                  <a:pt x="70" y="0"/>
                  <a:pt x="7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6051250" y="4913397"/>
            <a:ext cx="612247" cy="528841"/>
            <a:chOff x="4709729" y="2617434"/>
            <a:chExt cx="612247" cy="528841"/>
          </a:xfrm>
        </p:grpSpPr>
        <p:sp>
          <p:nvSpPr>
            <p:cNvPr id="71" name="文本框 70"/>
            <p:cNvSpPr txBox="1"/>
            <p:nvPr/>
          </p:nvSpPr>
          <p:spPr>
            <a:xfrm>
              <a:off x="4726064" y="2617434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709729" y="2915443"/>
              <a:ext cx="612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9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 rot="16200000">
            <a:off x="5539467" y="4197592"/>
            <a:ext cx="174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77" name="Freeform 59"/>
          <p:cNvSpPr>
            <a:spLocks noEditPoints="1"/>
          </p:cNvSpPr>
          <p:nvPr/>
        </p:nvSpPr>
        <p:spPr bwMode="auto">
          <a:xfrm>
            <a:off x="7437712" y="4375443"/>
            <a:ext cx="388640" cy="353442"/>
          </a:xfrm>
          <a:custGeom>
            <a:avLst/>
            <a:gdLst>
              <a:gd name="T0" fmla="*/ 111 w 221"/>
              <a:gd name="T1" fmla="*/ 48 h 201"/>
              <a:gd name="T2" fmla="*/ 107 w 221"/>
              <a:gd name="T3" fmla="*/ 52 h 201"/>
              <a:gd name="T4" fmla="*/ 107 w 221"/>
              <a:gd name="T5" fmla="*/ 105 h 201"/>
              <a:gd name="T6" fmla="*/ 100 w 221"/>
              <a:gd name="T7" fmla="*/ 107 h 201"/>
              <a:gd name="T8" fmla="*/ 97 w 221"/>
              <a:gd name="T9" fmla="*/ 113 h 201"/>
              <a:gd name="T10" fmla="*/ 101 w 221"/>
              <a:gd name="T11" fmla="*/ 116 h 201"/>
              <a:gd name="T12" fmla="*/ 102 w 221"/>
              <a:gd name="T13" fmla="*/ 116 h 201"/>
              <a:gd name="T14" fmla="*/ 107 w 221"/>
              <a:gd name="T15" fmla="*/ 115 h 201"/>
              <a:gd name="T16" fmla="*/ 107 w 221"/>
              <a:gd name="T17" fmla="*/ 127 h 201"/>
              <a:gd name="T18" fmla="*/ 111 w 221"/>
              <a:gd name="T19" fmla="*/ 131 h 201"/>
              <a:gd name="T20" fmla="*/ 116 w 221"/>
              <a:gd name="T21" fmla="*/ 127 h 201"/>
              <a:gd name="T22" fmla="*/ 116 w 221"/>
              <a:gd name="T23" fmla="*/ 111 h 201"/>
              <a:gd name="T24" fmla="*/ 158 w 221"/>
              <a:gd name="T25" fmla="*/ 98 h 201"/>
              <a:gd name="T26" fmla="*/ 161 w 221"/>
              <a:gd name="T27" fmla="*/ 92 h 201"/>
              <a:gd name="T28" fmla="*/ 156 w 221"/>
              <a:gd name="T29" fmla="*/ 89 h 201"/>
              <a:gd name="T30" fmla="*/ 155 w 221"/>
              <a:gd name="T31" fmla="*/ 89 h 201"/>
              <a:gd name="T32" fmla="*/ 116 w 221"/>
              <a:gd name="T33" fmla="*/ 102 h 201"/>
              <a:gd name="T34" fmla="*/ 116 w 221"/>
              <a:gd name="T35" fmla="*/ 52 h 201"/>
              <a:gd name="T36" fmla="*/ 111 w 221"/>
              <a:gd name="T37" fmla="*/ 48 h 201"/>
              <a:gd name="T38" fmla="*/ 111 w 221"/>
              <a:gd name="T39" fmla="*/ 180 h 201"/>
              <a:gd name="T40" fmla="*/ 61 w 221"/>
              <a:gd name="T41" fmla="*/ 160 h 201"/>
              <a:gd name="T42" fmla="*/ 40 w 221"/>
              <a:gd name="T43" fmla="*/ 109 h 201"/>
              <a:gd name="T44" fmla="*/ 111 w 221"/>
              <a:gd name="T45" fmla="*/ 38 h 201"/>
              <a:gd name="T46" fmla="*/ 182 w 221"/>
              <a:gd name="T47" fmla="*/ 109 h 201"/>
              <a:gd name="T48" fmla="*/ 162 w 221"/>
              <a:gd name="T49" fmla="*/ 160 h 201"/>
              <a:gd name="T50" fmla="*/ 111 w 221"/>
              <a:gd name="T51" fmla="*/ 180 h 201"/>
              <a:gd name="T52" fmla="*/ 178 w 221"/>
              <a:gd name="T53" fmla="*/ 0 h 201"/>
              <a:gd name="T54" fmla="*/ 150 w 221"/>
              <a:gd name="T55" fmla="*/ 12 h 201"/>
              <a:gd name="T56" fmla="*/ 170 w 221"/>
              <a:gd name="T57" fmla="*/ 32 h 201"/>
              <a:gd name="T58" fmla="*/ 164 w 221"/>
              <a:gd name="T59" fmla="*/ 37 h 201"/>
              <a:gd name="T60" fmla="*/ 111 w 221"/>
              <a:gd name="T61" fmla="*/ 20 h 201"/>
              <a:gd name="T62" fmla="*/ 58 w 221"/>
              <a:gd name="T63" fmla="*/ 38 h 201"/>
              <a:gd name="T64" fmla="*/ 52 w 221"/>
              <a:gd name="T65" fmla="*/ 32 h 201"/>
              <a:gd name="T66" fmla="*/ 72 w 221"/>
              <a:gd name="T67" fmla="*/ 12 h 201"/>
              <a:gd name="T68" fmla="*/ 44 w 221"/>
              <a:gd name="T69" fmla="*/ 0 h 201"/>
              <a:gd name="T70" fmla="*/ 16 w 221"/>
              <a:gd name="T71" fmla="*/ 12 h 201"/>
              <a:gd name="T72" fmla="*/ 16 w 221"/>
              <a:gd name="T73" fmla="*/ 68 h 201"/>
              <a:gd name="T74" fmla="*/ 36 w 221"/>
              <a:gd name="T75" fmla="*/ 48 h 201"/>
              <a:gd name="T76" fmla="*/ 41 w 221"/>
              <a:gd name="T77" fmla="*/ 53 h 201"/>
              <a:gd name="T78" fmla="*/ 22 w 221"/>
              <a:gd name="T79" fmla="*/ 109 h 201"/>
              <a:gd name="T80" fmla="*/ 48 w 221"/>
              <a:gd name="T81" fmla="*/ 172 h 201"/>
              <a:gd name="T82" fmla="*/ 50 w 221"/>
              <a:gd name="T83" fmla="*/ 175 h 201"/>
              <a:gd name="T84" fmla="*/ 43 w 221"/>
              <a:gd name="T85" fmla="*/ 182 h 201"/>
              <a:gd name="T86" fmla="*/ 43 w 221"/>
              <a:gd name="T87" fmla="*/ 198 h 201"/>
              <a:gd name="T88" fmla="*/ 52 w 221"/>
              <a:gd name="T89" fmla="*/ 201 h 201"/>
              <a:gd name="T90" fmla="*/ 60 w 221"/>
              <a:gd name="T91" fmla="*/ 198 h 201"/>
              <a:gd name="T92" fmla="*/ 69 w 221"/>
              <a:gd name="T93" fmla="*/ 189 h 201"/>
              <a:gd name="T94" fmla="*/ 69 w 221"/>
              <a:gd name="T95" fmla="*/ 188 h 201"/>
              <a:gd name="T96" fmla="*/ 111 w 221"/>
              <a:gd name="T97" fmla="*/ 199 h 201"/>
              <a:gd name="T98" fmla="*/ 156 w 221"/>
              <a:gd name="T99" fmla="*/ 187 h 201"/>
              <a:gd name="T100" fmla="*/ 157 w 221"/>
              <a:gd name="T101" fmla="*/ 189 h 201"/>
              <a:gd name="T102" fmla="*/ 167 w 221"/>
              <a:gd name="T103" fmla="*/ 198 h 201"/>
              <a:gd name="T104" fmla="*/ 175 w 221"/>
              <a:gd name="T105" fmla="*/ 201 h 201"/>
              <a:gd name="T106" fmla="*/ 183 w 221"/>
              <a:gd name="T107" fmla="*/ 198 h 201"/>
              <a:gd name="T108" fmla="*/ 183 w 221"/>
              <a:gd name="T109" fmla="*/ 182 h 201"/>
              <a:gd name="T110" fmla="*/ 174 w 221"/>
              <a:gd name="T111" fmla="*/ 173 h 201"/>
              <a:gd name="T112" fmla="*/ 174 w 221"/>
              <a:gd name="T113" fmla="*/ 172 h 201"/>
              <a:gd name="T114" fmla="*/ 201 w 221"/>
              <a:gd name="T115" fmla="*/ 109 h 201"/>
              <a:gd name="T116" fmla="*/ 181 w 221"/>
              <a:gd name="T117" fmla="*/ 53 h 201"/>
              <a:gd name="T118" fmla="*/ 186 w 221"/>
              <a:gd name="T119" fmla="*/ 48 h 201"/>
              <a:gd name="T120" fmla="*/ 206 w 221"/>
              <a:gd name="T121" fmla="*/ 68 h 201"/>
              <a:gd name="T122" fmla="*/ 206 w 221"/>
              <a:gd name="T123" fmla="*/ 12 h 201"/>
              <a:gd name="T124" fmla="*/ 178 w 221"/>
              <a:gd name="T125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1" h="201">
                <a:moveTo>
                  <a:pt x="111" y="48"/>
                </a:moveTo>
                <a:cubicBezTo>
                  <a:pt x="109" y="48"/>
                  <a:pt x="107" y="50"/>
                  <a:pt x="107" y="52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97" y="108"/>
                  <a:pt x="96" y="111"/>
                  <a:pt x="97" y="113"/>
                </a:cubicBezTo>
                <a:cubicBezTo>
                  <a:pt x="97" y="115"/>
                  <a:pt x="99" y="116"/>
                  <a:pt x="101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7" y="129"/>
                  <a:pt x="109" y="131"/>
                  <a:pt x="111" y="131"/>
                </a:cubicBezTo>
                <a:cubicBezTo>
                  <a:pt x="114" y="131"/>
                  <a:pt x="116" y="129"/>
                  <a:pt x="116" y="127"/>
                </a:cubicBezTo>
                <a:cubicBezTo>
                  <a:pt x="116" y="111"/>
                  <a:pt x="116" y="111"/>
                  <a:pt x="116" y="111"/>
                </a:cubicBezTo>
                <a:cubicBezTo>
                  <a:pt x="158" y="98"/>
                  <a:pt x="158" y="98"/>
                  <a:pt x="158" y="98"/>
                </a:cubicBezTo>
                <a:cubicBezTo>
                  <a:pt x="160" y="97"/>
                  <a:pt x="161" y="94"/>
                  <a:pt x="161" y="92"/>
                </a:cubicBezTo>
                <a:cubicBezTo>
                  <a:pt x="160" y="90"/>
                  <a:pt x="158" y="89"/>
                  <a:pt x="156" y="89"/>
                </a:cubicBezTo>
                <a:cubicBezTo>
                  <a:pt x="156" y="89"/>
                  <a:pt x="155" y="89"/>
                  <a:pt x="155" y="89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50"/>
                  <a:pt x="114" y="48"/>
                  <a:pt x="111" y="48"/>
                </a:cubicBezTo>
                <a:moveTo>
                  <a:pt x="111" y="180"/>
                </a:moveTo>
                <a:cubicBezTo>
                  <a:pt x="92" y="180"/>
                  <a:pt x="74" y="173"/>
                  <a:pt x="61" y="160"/>
                </a:cubicBezTo>
                <a:cubicBezTo>
                  <a:pt x="47" y="146"/>
                  <a:pt x="40" y="128"/>
                  <a:pt x="40" y="109"/>
                </a:cubicBezTo>
                <a:cubicBezTo>
                  <a:pt x="40" y="70"/>
                  <a:pt x="72" y="38"/>
                  <a:pt x="111" y="38"/>
                </a:cubicBezTo>
                <a:cubicBezTo>
                  <a:pt x="150" y="38"/>
                  <a:pt x="182" y="70"/>
                  <a:pt x="182" y="109"/>
                </a:cubicBezTo>
                <a:cubicBezTo>
                  <a:pt x="182" y="128"/>
                  <a:pt x="175" y="146"/>
                  <a:pt x="162" y="160"/>
                </a:cubicBezTo>
                <a:cubicBezTo>
                  <a:pt x="148" y="173"/>
                  <a:pt x="130" y="180"/>
                  <a:pt x="111" y="180"/>
                </a:cubicBezTo>
                <a:moveTo>
                  <a:pt x="178" y="0"/>
                </a:moveTo>
                <a:cubicBezTo>
                  <a:pt x="168" y="0"/>
                  <a:pt x="158" y="4"/>
                  <a:pt x="150" y="1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49" y="26"/>
                  <a:pt x="131" y="20"/>
                  <a:pt x="111" y="20"/>
                </a:cubicBezTo>
                <a:cubicBezTo>
                  <a:pt x="91" y="20"/>
                  <a:pt x="73" y="26"/>
                  <a:pt x="58" y="38"/>
                </a:cubicBezTo>
                <a:cubicBezTo>
                  <a:pt x="52" y="32"/>
                  <a:pt x="52" y="32"/>
                  <a:pt x="52" y="32"/>
                </a:cubicBezTo>
                <a:cubicBezTo>
                  <a:pt x="72" y="12"/>
                  <a:pt x="72" y="12"/>
                  <a:pt x="72" y="12"/>
                </a:cubicBezTo>
                <a:cubicBezTo>
                  <a:pt x="64" y="4"/>
                  <a:pt x="54" y="0"/>
                  <a:pt x="44" y="0"/>
                </a:cubicBezTo>
                <a:cubicBezTo>
                  <a:pt x="34" y="0"/>
                  <a:pt x="24" y="4"/>
                  <a:pt x="16" y="12"/>
                </a:cubicBezTo>
                <a:cubicBezTo>
                  <a:pt x="0" y="27"/>
                  <a:pt x="0" y="53"/>
                  <a:pt x="16" y="68"/>
                </a:cubicBezTo>
                <a:cubicBezTo>
                  <a:pt x="36" y="48"/>
                  <a:pt x="36" y="48"/>
                  <a:pt x="36" y="48"/>
                </a:cubicBezTo>
                <a:cubicBezTo>
                  <a:pt x="41" y="53"/>
                  <a:pt x="41" y="53"/>
                  <a:pt x="41" y="53"/>
                </a:cubicBezTo>
                <a:cubicBezTo>
                  <a:pt x="29" y="69"/>
                  <a:pt x="22" y="88"/>
                  <a:pt x="22" y="109"/>
                </a:cubicBezTo>
                <a:cubicBezTo>
                  <a:pt x="22" y="133"/>
                  <a:pt x="31" y="156"/>
                  <a:pt x="48" y="172"/>
                </a:cubicBezTo>
                <a:cubicBezTo>
                  <a:pt x="49" y="173"/>
                  <a:pt x="50" y="174"/>
                  <a:pt x="50" y="17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39" y="186"/>
                  <a:pt x="39" y="194"/>
                  <a:pt x="43" y="198"/>
                </a:cubicBezTo>
                <a:cubicBezTo>
                  <a:pt x="46" y="200"/>
                  <a:pt x="49" y="201"/>
                  <a:pt x="52" y="201"/>
                </a:cubicBezTo>
                <a:cubicBezTo>
                  <a:pt x="54" y="201"/>
                  <a:pt x="57" y="200"/>
                  <a:pt x="60" y="198"/>
                </a:cubicBezTo>
                <a:cubicBezTo>
                  <a:pt x="69" y="189"/>
                  <a:pt x="69" y="189"/>
                  <a:pt x="69" y="189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82" y="195"/>
                  <a:pt x="96" y="199"/>
                  <a:pt x="111" y="199"/>
                </a:cubicBezTo>
                <a:cubicBezTo>
                  <a:pt x="127" y="199"/>
                  <a:pt x="142" y="194"/>
                  <a:pt x="156" y="187"/>
                </a:cubicBezTo>
                <a:cubicBezTo>
                  <a:pt x="156" y="187"/>
                  <a:pt x="157" y="188"/>
                  <a:pt x="157" y="189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9" y="200"/>
                  <a:pt x="172" y="201"/>
                  <a:pt x="175" y="201"/>
                </a:cubicBezTo>
                <a:cubicBezTo>
                  <a:pt x="178" y="201"/>
                  <a:pt x="181" y="200"/>
                  <a:pt x="183" y="198"/>
                </a:cubicBezTo>
                <a:cubicBezTo>
                  <a:pt x="187" y="194"/>
                  <a:pt x="187" y="186"/>
                  <a:pt x="183" y="182"/>
                </a:cubicBezTo>
                <a:cubicBezTo>
                  <a:pt x="174" y="173"/>
                  <a:pt x="174" y="173"/>
                  <a:pt x="174" y="173"/>
                </a:cubicBezTo>
                <a:cubicBezTo>
                  <a:pt x="174" y="172"/>
                  <a:pt x="174" y="172"/>
                  <a:pt x="174" y="172"/>
                </a:cubicBezTo>
                <a:cubicBezTo>
                  <a:pt x="191" y="156"/>
                  <a:pt x="201" y="133"/>
                  <a:pt x="201" y="109"/>
                </a:cubicBezTo>
                <a:cubicBezTo>
                  <a:pt x="201" y="88"/>
                  <a:pt x="193" y="68"/>
                  <a:pt x="181" y="53"/>
                </a:cubicBezTo>
                <a:cubicBezTo>
                  <a:pt x="186" y="48"/>
                  <a:pt x="186" y="48"/>
                  <a:pt x="186" y="48"/>
                </a:cubicBezTo>
                <a:cubicBezTo>
                  <a:pt x="206" y="68"/>
                  <a:pt x="206" y="68"/>
                  <a:pt x="206" y="68"/>
                </a:cubicBezTo>
                <a:cubicBezTo>
                  <a:pt x="221" y="53"/>
                  <a:pt x="221" y="27"/>
                  <a:pt x="206" y="12"/>
                </a:cubicBezTo>
                <a:cubicBezTo>
                  <a:pt x="198" y="4"/>
                  <a:pt x="188" y="0"/>
                  <a:pt x="17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476984" y="3467387"/>
            <a:ext cx="612247" cy="528841"/>
            <a:chOff x="4709729" y="2617434"/>
            <a:chExt cx="612247" cy="528841"/>
          </a:xfrm>
        </p:grpSpPr>
        <p:sp>
          <p:nvSpPr>
            <p:cNvPr id="79" name="文本框 78"/>
            <p:cNvSpPr txBox="1"/>
            <p:nvPr/>
          </p:nvSpPr>
          <p:spPr>
            <a:xfrm>
              <a:off x="4726064" y="2617434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709729" y="2915443"/>
              <a:ext cx="612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9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7070943" y="4010018"/>
            <a:ext cx="128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grpSp>
        <p:nvGrpSpPr>
          <p:cNvPr id="83" name="Group 62"/>
          <p:cNvGrpSpPr>
            <a:grpSpLocks noChangeAspect="1"/>
          </p:cNvGrpSpPr>
          <p:nvPr/>
        </p:nvGrpSpPr>
        <p:grpSpPr bwMode="auto">
          <a:xfrm>
            <a:off x="7692906" y="2693457"/>
            <a:ext cx="362212" cy="339320"/>
            <a:chOff x="3573" y="1906"/>
            <a:chExt cx="538" cy="504"/>
          </a:xfrm>
          <a:solidFill>
            <a:schemeClr val="bg1"/>
          </a:solidFill>
        </p:grpSpPr>
        <p:sp>
          <p:nvSpPr>
            <p:cNvPr id="85" name="Freeform 63"/>
            <p:cNvSpPr>
              <a:spLocks noEditPoints="1"/>
            </p:cNvSpPr>
            <p:nvPr/>
          </p:nvSpPr>
          <p:spPr bwMode="auto">
            <a:xfrm>
              <a:off x="3573" y="1906"/>
              <a:ext cx="538" cy="504"/>
            </a:xfrm>
            <a:custGeom>
              <a:avLst/>
              <a:gdLst>
                <a:gd name="T0" fmla="*/ 503 w 538"/>
                <a:gd name="T1" fmla="*/ 264 h 504"/>
                <a:gd name="T2" fmla="*/ 385 w 538"/>
                <a:gd name="T3" fmla="*/ 264 h 504"/>
                <a:gd name="T4" fmla="*/ 385 w 538"/>
                <a:gd name="T5" fmla="*/ 472 h 504"/>
                <a:gd name="T6" fmla="*/ 328 w 538"/>
                <a:gd name="T7" fmla="*/ 472 h 504"/>
                <a:gd name="T8" fmla="*/ 328 w 538"/>
                <a:gd name="T9" fmla="*/ 314 h 504"/>
                <a:gd name="T10" fmla="*/ 211 w 538"/>
                <a:gd name="T11" fmla="*/ 314 h 504"/>
                <a:gd name="T12" fmla="*/ 211 w 538"/>
                <a:gd name="T13" fmla="*/ 472 h 504"/>
                <a:gd name="T14" fmla="*/ 153 w 538"/>
                <a:gd name="T15" fmla="*/ 472 h 504"/>
                <a:gd name="T16" fmla="*/ 153 w 538"/>
                <a:gd name="T17" fmla="*/ 352 h 504"/>
                <a:gd name="T18" fmla="*/ 36 w 538"/>
                <a:gd name="T19" fmla="*/ 352 h 504"/>
                <a:gd name="T20" fmla="*/ 36 w 538"/>
                <a:gd name="T21" fmla="*/ 472 h 504"/>
                <a:gd name="T22" fmla="*/ 0 w 538"/>
                <a:gd name="T23" fmla="*/ 472 h 504"/>
                <a:gd name="T24" fmla="*/ 0 w 538"/>
                <a:gd name="T25" fmla="*/ 504 h 504"/>
                <a:gd name="T26" fmla="*/ 538 w 538"/>
                <a:gd name="T27" fmla="*/ 504 h 504"/>
                <a:gd name="T28" fmla="*/ 538 w 538"/>
                <a:gd name="T29" fmla="*/ 472 h 504"/>
                <a:gd name="T30" fmla="*/ 503 w 538"/>
                <a:gd name="T31" fmla="*/ 472 h 504"/>
                <a:gd name="T32" fmla="*/ 503 w 538"/>
                <a:gd name="T33" fmla="*/ 264 h 504"/>
                <a:gd name="T34" fmla="*/ 491 w 538"/>
                <a:gd name="T35" fmla="*/ 0 h 504"/>
                <a:gd name="T36" fmla="*/ 378 w 538"/>
                <a:gd name="T37" fmla="*/ 38 h 504"/>
                <a:gd name="T38" fmla="*/ 414 w 538"/>
                <a:gd name="T39" fmla="*/ 69 h 504"/>
                <a:gd name="T40" fmla="*/ 263 w 538"/>
                <a:gd name="T41" fmla="*/ 254 h 504"/>
                <a:gd name="T42" fmla="*/ 189 w 538"/>
                <a:gd name="T43" fmla="*/ 180 h 504"/>
                <a:gd name="T44" fmla="*/ 177 w 538"/>
                <a:gd name="T45" fmla="*/ 170 h 504"/>
                <a:gd name="T46" fmla="*/ 170 w 538"/>
                <a:gd name="T47" fmla="*/ 182 h 504"/>
                <a:gd name="T48" fmla="*/ 79 w 538"/>
                <a:gd name="T49" fmla="*/ 302 h 504"/>
                <a:gd name="T50" fmla="*/ 98 w 538"/>
                <a:gd name="T51" fmla="*/ 316 h 504"/>
                <a:gd name="T52" fmla="*/ 182 w 538"/>
                <a:gd name="T53" fmla="*/ 206 h 504"/>
                <a:gd name="T54" fmla="*/ 256 w 538"/>
                <a:gd name="T55" fmla="*/ 280 h 504"/>
                <a:gd name="T56" fmla="*/ 266 w 538"/>
                <a:gd name="T57" fmla="*/ 290 h 504"/>
                <a:gd name="T58" fmla="*/ 273 w 538"/>
                <a:gd name="T59" fmla="*/ 280 h 504"/>
                <a:gd name="T60" fmla="*/ 433 w 538"/>
                <a:gd name="T61" fmla="*/ 86 h 504"/>
                <a:gd name="T62" fmla="*/ 474 w 538"/>
                <a:gd name="T63" fmla="*/ 117 h 504"/>
                <a:gd name="T64" fmla="*/ 491 w 538"/>
                <a:gd name="T6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8" h="504">
                  <a:moveTo>
                    <a:pt x="503" y="264"/>
                  </a:moveTo>
                  <a:lnTo>
                    <a:pt x="385" y="264"/>
                  </a:lnTo>
                  <a:lnTo>
                    <a:pt x="385" y="472"/>
                  </a:lnTo>
                  <a:lnTo>
                    <a:pt x="328" y="472"/>
                  </a:lnTo>
                  <a:lnTo>
                    <a:pt x="328" y="314"/>
                  </a:lnTo>
                  <a:lnTo>
                    <a:pt x="211" y="314"/>
                  </a:lnTo>
                  <a:lnTo>
                    <a:pt x="211" y="472"/>
                  </a:lnTo>
                  <a:lnTo>
                    <a:pt x="153" y="472"/>
                  </a:lnTo>
                  <a:lnTo>
                    <a:pt x="153" y="352"/>
                  </a:lnTo>
                  <a:lnTo>
                    <a:pt x="36" y="352"/>
                  </a:lnTo>
                  <a:lnTo>
                    <a:pt x="36" y="472"/>
                  </a:lnTo>
                  <a:lnTo>
                    <a:pt x="0" y="472"/>
                  </a:lnTo>
                  <a:lnTo>
                    <a:pt x="0" y="504"/>
                  </a:lnTo>
                  <a:lnTo>
                    <a:pt x="538" y="504"/>
                  </a:lnTo>
                  <a:lnTo>
                    <a:pt x="538" y="472"/>
                  </a:lnTo>
                  <a:lnTo>
                    <a:pt x="503" y="472"/>
                  </a:lnTo>
                  <a:lnTo>
                    <a:pt x="503" y="264"/>
                  </a:lnTo>
                  <a:close/>
                  <a:moveTo>
                    <a:pt x="491" y="0"/>
                  </a:moveTo>
                  <a:lnTo>
                    <a:pt x="378" y="38"/>
                  </a:lnTo>
                  <a:lnTo>
                    <a:pt x="414" y="69"/>
                  </a:lnTo>
                  <a:lnTo>
                    <a:pt x="263" y="254"/>
                  </a:lnTo>
                  <a:lnTo>
                    <a:pt x="189" y="180"/>
                  </a:lnTo>
                  <a:lnTo>
                    <a:pt x="177" y="170"/>
                  </a:lnTo>
                  <a:lnTo>
                    <a:pt x="170" y="182"/>
                  </a:lnTo>
                  <a:lnTo>
                    <a:pt x="79" y="302"/>
                  </a:lnTo>
                  <a:lnTo>
                    <a:pt x="98" y="316"/>
                  </a:lnTo>
                  <a:lnTo>
                    <a:pt x="182" y="206"/>
                  </a:lnTo>
                  <a:lnTo>
                    <a:pt x="256" y="280"/>
                  </a:lnTo>
                  <a:lnTo>
                    <a:pt x="266" y="290"/>
                  </a:lnTo>
                  <a:lnTo>
                    <a:pt x="273" y="280"/>
                  </a:lnTo>
                  <a:lnTo>
                    <a:pt x="433" y="86"/>
                  </a:lnTo>
                  <a:lnTo>
                    <a:pt x="474" y="117"/>
                  </a:lnTo>
                  <a:lnTo>
                    <a:pt x="4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4"/>
            <p:cNvSpPr>
              <a:spLocks noEditPoints="1"/>
            </p:cNvSpPr>
            <p:nvPr/>
          </p:nvSpPr>
          <p:spPr bwMode="auto">
            <a:xfrm>
              <a:off x="3573" y="1906"/>
              <a:ext cx="538" cy="504"/>
            </a:xfrm>
            <a:custGeom>
              <a:avLst/>
              <a:gdLst>
                <a:gd name="T0" fmla="*/ 503 w 538"/>
                <a:gd name="T1" fmla="*/ 264 h 504"/>
                <a:gd name="T2" fmla="*/ 385 w 538"/>
                <a:gd name="T3" fmla="*/ 264 h 504"/>
                <a:gd name="T4" fmla="*/ 385 w 538"/>
                <a:gd name="T5" fmla="*/ 472 h 504"/>
                <a:gd name="T6" fmla="*/ 328 w 538"/>
                <a:gd name="T7" fmla="*/ 472 h 504"/>
                <a:gd name="T8" fmla="*/ 328 w 538"/>
                <a:gd name="T9" fmla="*/ 314 h 504"/>
                <a:gd name="T10" fmla="*/ 211 w 538"/>
                <a:gd name="T11" fmla="*/ 314 h 504"/>
                <a:gd name="T12" fmla="*/ 211 w 538"/>
                <a:gd name="T13" fmla="*/ 472 h 504"/>
                <a:gd name="T14" fmla="*/ 153 w 538"/>
                <a:gd name="T15" fmla="*/ 472 h 504"/>
                <a:gd name="T16" fmla="*/ 153 w 538"/>
                <a:gd name="T17" fmla="*/ 352 h 504"/>
                <a:gd name="T18" fmla="*/ 36 w 538"/>
                <a:gd name="T19" fmla="*/ 352 h 504"/>
                <a:gd name="T20" fmla="*/ 36 w 538"/>
                <a:gd name="T21" fmla="*/ 472 h 504"/>
                <a:gd name="T22" fmla="*/ 0 w 538"/>
                <a:gd name="T23" fmla="*/ 472 h 504"/>
                <a:gd name="T24" fmla="*/ 0 w 538"/>
                <a:gd name="T25" fmla="*/ 504 h 504"/>
                <a:gd name="T26" fmla="*/ 538 w 538"/>
                <a:gd name="T27" fmla="*/ 504 h 504"/>
                <a:gd name="T28" fmla="*/ 538 w 538"/>
                <a:gd name="T29" fmla="*/ 472 h 504"/>
                <a:gd name="T30" fmla="*/ 503 w 538"/>
                <a:gd name="T31" fmla="*/ 472 h 504"/>
                <a:gd name="T32" fmla="*/ 503 w 538"/>
                <a:gd name="T33" fmla="*/ 264 h 504"/>
                <a:gd name="T34" fmla="*/ 491 w 538"/>
                <a:gd name="T35" fmla="*/ 0 h 504"/>
                <a:gd name="T36" fmla="*/ 378 w 538"/>
                <a:gd name="T37" fmla="*/ 38 h 504"/>
                <a:gd name="T38" fmla="*/ 414 w 538"/>
                <a:gd name="T39" fmla="*/ 69 h 504"/>
                <a:gd name="T40" fmla="*/ 263 w 538"/>
                <a:gd name="T41" fmla="*/ 254 h 504"/>
                <a:gd name="T42" fmla="*/ 189 w 538"/>
                <a:gd name="T43" fmla="*/ 180 h 504"/>
                <a:gd name="T44" fmla="*/ 177 w 538"/>
                <a:gd name="T45" fmla="*/ 170 h 504"/>
                <a:gd name="T46" fmla="*/ 170 w 538"/>
                <a:gd name="T47" fmla="*/ 182 h 504"/>
                <a:gd name="T48" fmla="*/ 79 w 538"/>
                <a:gd name="T49" fmla="*/ 302 h 504"/>
                <a:gd name="T50" fmla="*/ 98 w 538"/>
                <a:gd name="T51" fmla="*/ 316 h 504"/>
                <a:gd name="T52" fmla="*/ 182 w 538"/>
                <a:gd name="T53" fmla="*/ 206 h 504"/>
                <a:gd name="T54" fmla="*/ 256 w 538"/>
                <a:gd name="T55" fmla="*/ 280 h 504"/>
                <a:gd name="T56" fmla="*/ 266 w 538"/>
                <a:gd name="T57" fmla="*/ 290 h 504"/>
                <a:gd name="T58" fmla="*/ 273 w 538"/>
                <a:gd name="T59" fmla="*/ 280 h 504"/>
                <a:gd name="T60" fmla="*/ 433 w 538"/>
                <a:gd name="T61" fmla="*/ 86 h 504"/>
                <a:gd name="T62" fmla="*/ 474 w 538"/>
                <a:gd name="T63" fmla="*/ 117 h 504"/>
                <a:gd name="T64" fmla="*/ 491 w 538"/>
                <a:gd name="T6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8" h="504">
                  <a:moveTo>
                    <a:pt x="503" y="264"/>
                  </a:moveTo>
                  <a:lnTo>
                    <a:pt x="385" y="264"/>
                  </a:lnTo>
                  <a:lnTo>
                    <a:pt x="385" y="472"/>
                  </a:lnTo>
                  <a:lnTo>
                    <a:pt x="328" y="472"/>
                  </a:lnTo>
                  <a:lnTo>
                    <a:pt x="328" y="314"/>
                  </a:lnTo>
                  <a:lnTo>
                    <a:pt x="211" y="314"/>
                  </a:lnTo>
                  <a:lnTo>
                    <a:pt x="211" y="472"/>
                  </a:lnTo>
                  <a:lnTo>
                    <a:pt x="153" y="472"/>
                  </a:lnTo>
                  <a:lnTo>
                    <a:pt x="153" y="352"/>
                  </a:lnTo>
                  <a:lnTo>
                    <a:pt x="36" y="352"/>
                  </a:lnTo>
                  <a:lnTo>
                    <a:pt x="36" y="472"/>
                  </a:lnTo>
                  <a:lnTo>
                    <a:pt x="0" y="472"/>
                  </a:lnTo>
                  <a:lnTo>
                    <a:pt x="0" y="504"/>
                  </a:lnTo>
                  <a:lnTo>
                    <a:pt x="538" y="504"/>
                  </a:lnTo>
                  <a:lnTo>
                    <a:pt x="538" y="472"/>
                  </a:lnTo>
                  <a:lnTo>
                    <a:pt x="503" y="472"/>
                  </a:lnTo>
                  <a:lnTo>
                    <a:pt x="503" y="264"/>
                  </a:lnTo>
                  <a:moveTo>
                    <a:pt x="491" y="0"/>
                  </a:moveTo>
                  <a:lnTo>
                    <a:pt x="378" y="38"/>
                  </a:lnTo>
                  <a:lnTo>
                    <a:pt x="414" y="69"/>
                  </a:lnTo>
                  <a:lnTo>
                    <a:pt x="263" y="254"/>
                  </a:lnTo>
                  <a:lnTo>
                    <a:pt x="189" y="180"/>
                  </a:lnTo>
                  <a:lnTo>
                    <a:pt x="177" y="170"/>
                  </a:lnTo>
                  <a:lnTo>
                    <a:pt x="170" y="182"/>
                  </a:lnTo>
                  <a:lnTo>
                    <a:pt x="79" y="302"/>
                  </a:lnTo>
                  <a:lnTo>
                    <a:pt x="98" y="316"/>
                  </a:lnTo>
                  <a:lnTo>
                    <a:pt x="182" y="206"/>
                  </a:lnTo>
                  <a:lnTo>
                    <a:pt x="256" y="280"/>
                  </a:lnTo>
                  <a:lnTo>
                    <a:pt x="266" y="290"/>
                  </a:lnTo>
                  <a:lnTo>
                    <a:pt x="273" y="280"/>
                  </a:lnTo>
                  <a:lnTo>
                    <a:pt x="433" y="86"/>
                  </a:lnTo>
                  <a:lnTo>
                    <a:pt x="474" y="117"/>
                  </a:lnTo>
                  <a:lnTo>
                    <a:pt x="49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176891" y="2495333"/>
            <a:ext cx="612247" cy="528841"/>
            <a:chOff x="4709729" y="2617434"/>
            <a:chExt cx="612247" cy="528841"/>
          </a:xfrm>
        </p:grpSpPr>
        <p:sp>
          <p:nvSpPr>
            <p:cNvPr id="88" name="文本框 87"/>
            <p:cNvSpPr txBox="1"/>
            <p:nvPr/>
          </p:nvSpPr>
          <p:spPr>
            <a:xfrm>
              <a:off x="4726064" y="2617434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709729" y="2915443"/>
              <a:ext cx="612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9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6888755" y="3010634"/>
            <a:ext cx="128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94" name="Freeform 68"/>
          <p:cNvSpPr>
            <a:spLocks noEditPoints="1"/>
          </p:cNvSpPr>
          <p:nvPr/>
        </p:nvSpPr>
        <p:spPr bwMode="auto">
          <a:xfrm>
            <a:off x="6952904" y="1723854"/>
            <a:ext cx="333386" cy="343970"/>
          </a:xfrm>
          <a:custGeom>
            <a:avLst/>
            <a:gdLst>
              <a:gd name="T0" fmla="*/ 179 w 210"/>
              <a:gd name="T1" fmla="*/ 0 h 217"/>
              <a:gd name="T2" fmla="*/ 105 w 210"/>
              <a:gd name="T3" fmla="*/ 10 h 217"/>
              <a:gd name="T4" fmla="*/ 155 w 210"/>
              <a:gd name="T5" fmla="*/ 65 h 217"/>
              <a:gd name="T6" fmla="*/ 165 w 210"/>
              <a:gd name="T7" fmla="*/ 39 h 217"/>
              <a:gd name="T8" fmla="*/ 197 w 210"/>
              <a:gd name="T9" fmla="*/ 108 h 217"/>
              <a:gd name="T10" fmla="*/ 170 w 210"/>
              <a:gd name="T11" fmla="*/ 174 h 217"/>
              <a:gd name="T12" fmla="*/ 126 w 210"/>
              <a:gd name="T13" fmla="*/ 198 h 217"/>
              <a:gd name="T14" fmla="*/ 128 w 210"/>
              <a:gd name="T15" fmla="*/ 210 h 217"/>
              <a:gd name="T16" fmla="*/ 179 w 210"/>
              <a:gd name="T17" fmla="*/ 183 h 217"/>
              <a:gd name="T18" fmla="*/ 210 w 210"/>
              <a:gd name="T19" fmla="*/ 108 h 217"/>
              <a:gd name="T20" fmla="*/ 170 w 210"/>
              <a:gd name="T21" fmla="*/ 26 h 217"/>
              <a:gd name="T22" fmla="*/ 179 w 210"/>
              <a:gd name="T23" fmla="*/ 0 h 217"/>
              <a:gd name="T24" fmla="*/ 81 w 210"/>
              <a:gd name="T25" fmla="*/ 6 h 217"/>
              <a:gd name="T26" fmla="*/ 0 w 210"/>
              <a:gd name="T27" fmla="*/ 108 h 217"/>
              <a:gd name="T28" fmla="*/ 31 w 210"/>
              <a:gd name="T29" fmla="*/ 183 h 217"/>
              <a:gd name="T30" fmla="*/ 40 w 210"/>
              <a:gd name="T31" fmla="*/ 191 h 217"/>
              <a:gd name="T32" fmla="*/ 30 w 210"/>
              <a:gd name="T33" fmla="*/ 217 h 217"/>
              <a:gd name="T34" fmla="*/ 105 w 210"/>
              <a:gd name="T35" fmla="*/ 207 h 217"/>
              <a:gd name="T36" fmla="*/ 54 w 210"/>
              <a:gd name="T37" fmla="*/ 151 h 217"/>
              <a:gd name="T38" fmla="*/ 45 w 210"/>
              <a:gd name="T39" fmla="*/ 178 h 217"/>
              <a:gd name="T40" fmla="*/ 40 w 210"/>
              <a:gd name="T41" fmla="*/ 174 h 217"/>
              <a:gd name="T42" fmla="*/ 12 w 210"/>
              <a:gd name="T43" fmla="*/ 108 h 217"/>
              <a:gd name="T44" fmla="*/ 84 w 210"/>
              <a:gd name="T45" fmla="*/ 18 h 217"/>
              <a:gd name="T46" fmla="*/ 81 w 210"/>
              <a:gd name="T47" fmla="*/ 6 h 217"/>
              <a:gd name="T48" fmla="*/ 105 w 210"/>
              <a:gd name="T49" fmla="*/ 80 h 217"/>
              <a:gd name="T50" fmla="*/ 76 w 210"/>
              <a:gd name="T51" fmla="*/ 108 h 217"/>
              <a:gd name="T52" fmla="*/ 105 w 210"/>
              <a:gd name="T53" fmla="*/ 137 h 217"/>
              <a:gd name="T54" fmla="*/ 134 w 210"/>
              <a:gd name="T55" fmla="*/ 108 h 217"/>
              <a:gd name="T56" fmla="*/ 105 w 210"/>
              <a:gd name="T57" fmla="*/ 80 h 217"/>
              <a:gd name="T58" fmla="*/ 179 w 210"/>
              <a:gd name="T59" fmla="*/ 0 h 217"/>
              <a:gd name="T60" fmla="*/ 179 w 210"/>
              <a:gd name="T61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0" h="217">
                <a:moveTo>
                  <a:pt x="179" y="0"/>
                </a:moveTo>
                <a:cubicBezTo>
                  <a:pt x="105" y="10"/>
                  <a:pt x="105" y="10"/>
                  <a:pt x="105" y="10"/>
                </a:cubicBezTo>
                <a:cubicBezTo>
                  <a:pt x="155" y="65"/>
                  <a:pt x="155" y="65"/>
                  <a:pt x="155" y="65"/>
                </a:cubicBezTo>
                <a:cubicBezTo>
                  <a:pt x="165" y="39"/>
                  <a:pt x="165" y="39"/>
                  <a:pt x="165" y="39"/>
                </a:cubicBezTo>
                <a:cubicBezTo>
                  <a:pt x="185" y="55"/>
                  <a:pt x="197" y="81"/>
                  <a:pt x="197" y="108"/>
                </a:cubicBezTo>
                <a:cubicBezTo>
                  <a:pt x="197" y="133"/>
                  <a:pt x="188" y="156"/>
                  <a:pt x="170" y="174"/>
                </a:cubicBezTo>
                <a:cubicBezTo>
                  <a:pt x="158" y="186"/>
                  <a:pt x="142" y="195"/>
                  <a:pt x="126" y="198"/>
                </a:cubicBezTo>
                <a:cubicBezTo>
                  <a:pt x="128" y="210"/>
                  <a:pt x="128" y="210"/>
                  <a:pt x="128" y="210"/>
                </a:cubicBezTo>
                <a:cubicBezTo>
                  <a:pt x="147" y="206"/>
                  <a:pt x="165" y="197"/>
                  <a:pt x="179" y="183"/>
                </a:cubicBezTo>
                <a:cubicBezTo>
                  <a:pt x="199" y="163"/>
                  <a:pt x="210" y="136"/>
                  <a:pt x="210" y="108"/>
                </a:cubicBezTo>
                <a:cubicBezTo>
                  <a:pt x="210" y="75"/>
                  <a:pt x="194" y="45"/>
                  <a:pt x="170" y="26"/>
                </a:cubicBezTo>
                <a:cubicBezTo>
                  <a:pt x="179" y="0"/>
                  <a:pt x="179" y="0"/>
                  <a:pt x="179" y="0"/>
                </a:cubicBezTo>
                <a:moveTo>
                  <a:pt x="81" y="6"/>
                </a:moveTo>
                <a:cubicBezTo>
                  <a:pt x="35" y="17"/>
                  <a:pt x="0" y="59"/>
                  <a:pt x="0" y="108"/>
                </a:cubicBezTo>
                <a:cubicBezTo>
                  <a:pt x="0" y="136"/>
                  <a:pt x="11" y="163"/>
                  <a:pt x="31" y="183"/>
                </a:cubicBezTo>
                <a:cubicBezTo>
                  <a:pt x="34" y="185"/>
                  <a:pt x="37" y="188"/>
                  <a:pt x="40" y="191"/>
                </a:cubicBezTo>
                <a:cubicBezTo>
                  <a:pt x="30" y="217"/>
                  <a:pt x="30" y="217"/>
                  <a:pt x="30" y="217"/>
                </a:cubicBezTo>
                <a:cubicBezTo>
                  <a:pt x="105" y="207"/>
                  <a:pt x="105" y="207"/>
                  <a:pt x="105" y="207"/>
                </a:cubicBezTo>
                <a:cubicBezTo>
                  <a:pt x="54" y="151"/>
                  <a:pt x="54" y="151"/>
                  <a:pt x="54" y="151"/>
                </a:cubicBezTo>
                <a:cubicBezTo>
                  <a:pt x="45" y="178"/>
                  <a:pt x="45" y="178"/>
                  <a:pt x="45" y="178"/>
                </a:cubicBezTo>
                <a:cubicBezTo>
                  <a:pt x="43" y="177"/>
                  <a:pt x="41" y="175"/>
                  <a:pt x="40" y="174"/>
                </a:cubicBezTo>
                <a:cubicBezTo>
                  <a:pt x="22" y="156"/>
                  <a:pt x="12" y="133"/>
                  <a:pt x="12" y="108"/>
                </a:cubicBezTo>
                <a:cubicBezTo>
                  <a:pt x="12" y="65"/>
                  <a:pt x="43" y="28"/>
                  <a:pt x="84" y="18"/>
                </a:cubicBezTo>
                <a:cubicBezTo>
                  <a:pt x="81" y="6"/>
                  <a:pt x="81" y="6"/>
                  <a:pt x="81" y="6"/>
                </a:cubicBezTo>
                <a:moveTo>
                  <a:pt x="105" y="80"/>
                </a:moveTo>
                <a:cubicBezTo>
                  <a:pt x="89" y="80"/>
                  <a:pt x="76" y="93"/>
                  <a:pt x="76" y="108"/>
                </a:cubicBezTo>
                <a:cubicBezTo>
                  <a:pt x="76" y="124"/>
                  <a:pt x="89" y="137"/>
                  <a:pt x="105" y="137"/>
                </a:cubicBezTo>
                <a:cubicBezTo>
                  <a:pt x="121" y="137"/>
                  <a:pt x="134" y="124"/>
                  <a:pt x="134" y="108"/>
                </a:cubicBezTo>
                <a:cubicBezTo>
                  <a:pt x="134" y="93"/>
                  <a:pt x="121" y="80"/>
                  <a:pt x="105" y="80"/>
                </a:cubicBezTo>
                <a:moveTo>
                  <a:pt x="179" y="0"/>
                </a:moveTo>
                <a:cubicBezTo>
                  <a:pt x="179" y="0"/>
                  <a:pt x="179" y="0"/>
                  <a:pt x="17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164191" y="1377656"/>
            <a:ext cx="612247" cy="528841"/>
            <a:chOff x="4709729" y="2617434"/>
            <a:chExt cx="612247" cy="528841"/>
          </a:xfrm>
        </p:grpSpPr>
        <p:sp>
          <p:nvSpPr>
            <p:cNvPr id="96" name="文本框 95"/>
            <p:cNvSpPr txBox="1"/>
            <p:nvPr/>
          </p:nvSpPr>
          <p:spPr>
            <a:xfrm>
              <a:off x="4726064" y="2617434"/>
              <a:ext cx="53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709729" y="2915443"/>
              <a:ext cx="612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prstClr val="white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900" dirty="0">
                <a:solidFill>
                  <a:prstClr val="white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6107710" y="2040052"/>
            <a:ext cx="128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grpSp>
        <p:nvGrpSpPr>
          <p:cNvPr id="100" name="Group 71"/>
          <p:cNvGrpSpPr>
            <a:grpSpLocks noChangeAspect="1"/>
          </p:cNvGrpSpPr>
          <p:nvPr/>
        </p:nvGrpSpPr>
        <p:grpSpPr bwMode="auto">
          <a:xfrm>
            <a:off x="4056724" y="2915790"/>
            <a:ext cx="432955" cy="53398"/>
            <a:chOff x="3436" y="1314"/>
            <a:chExt cx="300" cy="37"/>
          </a:xfrm>
          <a:solidFill>
            <a:schemeClr val="bg1"/>
          </a:solidFill>
        </p:grpSpPr>
        <p:sp>
          <p:nvSpPr>
            <p:cNvPr id="102" name="Oval 72"/>
            <p:cNvSpPr>
              <a:spLocks noChangeArrowheads="1"/>
            </p:cNvSpPr>
            <p:nvPr/>
          </p:nvSpPr>
          <p:spPr bwMode="auto">
            <a:xfrm>
              <a:off x="3704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Oval 73"/>
            <p:cNvSpPr>
              <a:spLocks noChangeArrowheads="1"/>
            </p:cNvSpPr>
            <p:nvPr/>
          </p:nvSpPr>
          <p:spPr bwMode="auto">
            <a:xfrm>
              <a:off x="3650" y="1314"/>
              <a:ext cx="33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Oval 74"/>
            <p:cNvSpPr>
              <a:spLocks noChangeArrowheads="1"/>
            </p:cNvSpPr>
            <p:nvPr/>
          </p:nvSpPr>
          <p:spPr bwMode="auto">
            <a:xfrm>
              <a:off x="3597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Oval 75"/>
            <p:cNvSpPr>
              <a:spLocks noChangeArrowheads="1"/>
            </p:cNvSpPr>
            <p:nvPr/>
          </p:nvSpPr>
          <p:spPr bwMode="auto">
            <a:xfrm>
              <a:off x="3543" y="1314"/>
              <a:ext cx="33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Oval 76"/>
            <p:cNvSpPr>
              <a:spLocks noChangeArrowheads="1"/>
            </p:cNvSpPr>
            <p:nvPr/>
          </p:nvSpPr>
          <p:spPr bwMode="auto">
            <a:xfrm>
              <a:off x="3490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Oval 77"/>
            <p:cNvSpPr>
              <a:spLocks noChangeArrowheads="1"/>
            </p:cNvSpPr>
            <p:nvPr/>
          </p:nvSpPr>
          <p:spPr bwMode="auto">
            <a:xfrm>
              <a:off x="3436" y="1314"/>
              <a:ext cx="33" cy="3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Group 71"/>
          <p:cNvGrpSpPr>
            <a:grpSpLocks noChangeAspect="1"/>
          </p:cNvGrpSpPr>
          <p:nvPr/>
        </p:nvGrpSpPr>
        <p:grpSpPr bwMode="auto">
          <a:xfrm>
            <a:off x="6234542" y="2026008"/>
            <a:ext cx="432955" cy="53398"/>
            <a:chOff x="3436" y="1314"/>
            <a:chExt cx="300" cy="37"/>
          </a:xfrm>
          <a:solidFill>
            <a:schemeClr val="bg1"/>
          </a:solidFill>
        </p:grpSpPr>
        <p:sp>
          <p:nvSpPr>
            <p:cNvPr id="109" name="Oval 72"/>
            <p:cNvSpPr>
              <a:spLocks noChangeArrowheads="1"/>
            </p:cNvSpPr>
            <p:nvPr/>
          </p:nvSpPr>
          <p:spPr bwMode="auto">
            <a:xfrm>
              <a:off x="3704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Oval 73"/>
            <p:cNvSpPr>
              <a:spLocks noChangeArrowheads="1"/>
            </p:cNvSpPr>
            <p:nvPr/>
          </p:nvSpPr>
          <p:spPr bwMode="auto">
            <a:xfrm>
              <a:off x="3650" y="1314"/>
              <a:ext cx="33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Oval 74"/>
            <p:cNvSpPr>
              <a:spLocks noChangeArrowheads="1"/>
            </p:cNvSpPr>
            <p:nvPr/>
          </p:nvSpPr>
          <p:spPr bwMode="auto">
            <a:xfrm>
              <a:off x="3597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Oval 75"/>
            <p:cNvSpPr>
              <a:spLocks noChangeArrowheads="1"/>
            </p:cNvSpPr>
            <p:nvPr/>
          </p:nvSpPr>
          <p:spPr bwMode="auto">
            <a:xfrm>
              <a:off x="3543" y="1314"/>
              <a:ext cx="33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Oval 76"/>
            <p:cNvSpPr>
              <a:spLocks noChangeArrowheads="1"/>
            </p:cNvSpPr>
            <p:nvPr/>
          </p:nvSpPr>
          <p:spPr bwMode="auto">
            <a:xfrm>
              <a:off x="3490" y="1314"/>
              <a:ext cx="32" cy="3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Oval 77"/>
            <p:cNvSpPr>
              <a:spLocks noChangeArrowheads="1"/>
            </p:cNvSpPr>
            <p:nvPr/>
          </p:nvSpPr>
          <p:spPr bwMode="auto">
            <a:xfrm>
              <a:off x="3436" y="1314"/>
              <a:ext cx="33" cy="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71"/>
          <p:cNvGrpSpPr>
            <a:grpSpLocks noChangeAspect="1"/>
          </p:cNvGrpSpPr>
          <p:nvPr/>
        </p:nvGrpSpPr>
        <p:grpSpPr bwMode="auto">
          <a:xfrm>
            <a:off x="7009093" y="3003447"/>
            <a:ext cx="432955" cy="53398"/>
            <a:chOff x="3436" y="1314"/>
            <a:chExt cx="300" cy="37"/>
          </a:xfrm>
          <a:solidFill>
            <a:schemeClr val="bg1"/>
          </a:solidFill>
        </p:grpSpPr>
        <p:sp>
          <p:nvSpPr>
            <p:cNvPr id="117" name="Oval 72"/>
            <p:cNvSpPr>
              <a:spLocks noChangeArrowheads="1"/>
            </p:cNvSpPr>
            <p:nvPr/>
          </p:nvSpPr>
          <p:spPr bwMode="auto">
            <a:xfrm>
              <a:off x="3704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Oval 73"/>
            <p:cNvSpPr>
              <a:spLocks noChangeArrowheads="1"/>
            </p:cNvSpPr>
            <p:nvPr/>
          </p:nvSpPr>
          <p:spPr bwMode="auto">
            <a:xfrm>
              <a:off x="3650" y="1314"/>
              <a:ext cx="33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Oval 74"/>
            <p:cNvSpPr>
              <a:spLocks noChangeArrowheads="1"/>
            </p:cNvSpPr>
            <p:nvPr/>
          </p:nvSpPr>
          <p:spPr bwMode="auto">
            <a:xfrm>
              <a:off x="3597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Oval 75"/>
            <p:cNvSpPr>
              <a:spLocks noChangeArrowheads="1"/>
            </p:cNvSpPr>
            <p:nvPr/>
          </p:nvSpPr>
          <p:spPr bwMode="auto">
            <a:xfrm>
              <a:off x="3543" y="1314"/>
              <a:ext cx="33" cy="3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Oval 76"/>
            <p:cNvSpPr>
              <a:spLocks noChangeArrowheads="1"/>
            </p:cNvSpPr>
            <p:nvPr/>
          </p:nvSpPr>
          <p:spPr bwMode="auto">
            <a:xfrm>
              <a:off x="3490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Oval 77"/>
            <p:cNvSpPr>
              <a:spLocks noChangeArrowheads="1"/>
            </p:cNvSpPr>
            <p:nvPr/>
          </p:nvSpPr>
          <p:spPr bwMode="auto">
            <a:xfrm>
              <a:off x="3436" y="1314"/>
              <a:ext cx="33" cy="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71"/>
          <p:cNvGrpSpPr>
            <a:grpSpLocks noChangeAspect="1"/>
          </p:cNvGrpSpPr>
          <p:nvPr/>
        </p:nvGrpSpPr>
        <p:grpSpPr bwMode="auto">
          <a:xfrm>
            <a:off x="7270491" y="4002109"/>
            <a:ext cx="432955" cy="53398"/>
            <a:chOff x="3436" y="1314"/>
            <a:chExt cx="300" cy="37"/>
          </a:xfrm>
          <a:solidFill>
            <a:schemeClr val="bg1"/>
          </a:solidFill>
        </p:grpSpPr>
        <p:sp>
          <p:nvSpPr>
            <p:cNvPr id="124" name="Oval 72"/>
            <p:cNvSpPr>
              <a:spLocks noChangeArrowheads="1"/>
            </p:cNvSpPr>
            <p:nvPr/>
          </p:nvSpPr>
          <p:spPr bwMode="auto">
            <a:xfrm>
              <a:off x="3704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Oval 73"/>
            <p:cNvSpPr>
              <a:spLocks noChangeArrowheads="1"/>
            </p:cNvSpPr>
            <p:nvPr/>
          </p:nvSpPr>
          <p:spPr bwMode="auto">
            <a:xfrm>
              <a:off x="3650" y="1314"/>
              <a:ext cx="33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Oval 74"/>
            <p:cNvSpPr>
              <a:spLocks noChangeArrowheads="1"/>
            </p:cNvSpPr>
            <p:nvPr/>
          </p:nvSpPr>
          <p:spPr bwMode="auto">
            <a:xfrm>
              <a:off x="3597" y="1314"/>
              <a:ext cx="32" cy="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Oval 75"/>
            <p:cNvSpPr>
              <a:spLocks noChangeArrowheads="1"/>
            </p:cNvSpPr>
            <p:nvPr/>
          </p:nvSpPr>
          <p:spPr bwMode="auto">
            <a:xfrm>
              <a:off x="3543" y="1314"/>
              <a:ext cx="33" cy="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Oval 76"/>
            <p:cNvSpPr>
              <a:spLocks noChangeArrowheads="1"/>
            </p:cNvSpPr>
            <p:nvPr/>
          </p:nvSpPr>
          <p:spPr bwMode="auto">
            <a:xfrm>
              <a:off x="3490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Oval 77"/>
            <p:cNvSpPr>
              <a:spLocks noChangeArrowheads="1"/>
            </p:cNvSpPr>
            <p:nvPr/>
          </p:nvSpPr>
          <p:spPr bwMode="auto">
            <a:xfrm>
              <a:off x="3436" y="1314"/>
              <a:ext cx="33" cy="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 flipH="1">
            <a:off x="6091381" y="3465771"/>
            <a:ext cx="161310" cy="2257621"/>
          </a:xfrm>
          <a:prstGeom prst="rect">
            <a:avLst/>
          </a:prstGeom>
          <a:gradFill>
            <a:gsLst>
              <a:gs pos="48000">
                <a:schemeClr val="tx1">
                  <a:alpha val="10000"/>
                </a:schemeClr>
              </a:gs>
              <a:gs pos="100000">
                <a:schemeClr val="tx1">
                  <a:alpha val="46000"/>
                </a:schemeClr>
              </a:gs>
              <a:gs pos="0">
                <a:srgbClr val="E2E2E2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0" name="Group 71"/>
          <p:cNvGrpSpPr>
            <a:grpSpLocks noChangeAspect="1"/>
          </p:cNvGrpSpPr>
          <p:nvPr/>
        </p:nvGrpSpPr>
        <p:grpSpPr bwMode="auto">
          <a:xfrm rot="16200000">
            <a:off x="6034464" y="3943673"/>
            <a:ext cx="432955" cy="53398"/>
            <a:chOff x="3436" y="1314"/>
            <a:chExt cx="300" cy="37"/>
          </a:xfrm>
          <a:solidFill>
            <a:schemeClr val="bg1"/>
          </a:solidFill>
        </p:grpSpPr>
        <p:sp>
          <p:nvSpPr>
            <p:cNvPr id="131" name="Oval 72"/>
            <p:cNvSpPr>
              <a:spLocks noChangeArrowheads="1"/>
            </p:cNvSpPr>
            <p:nvPr/>
          </p:nvSpPr>
          <p:spPr bwMode="auto">
            <a:xfrm>
              <a:off x="3704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Oval 73"/>
            <p:cNvSpPr>
              <a:spLocks noChangeArrowheads="1"/>
            </p:cNvSpPr>
            <p:nvPr/>
          </p:nvSpPr>
          <p:spPr bwMode="auto">
            <a:xfrm>
              <a:off x="3650" y="1314"/>
              <a:ext cx="33" cy="3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Oval 74"/>
            <p:cNvSpPr>
              <a:spLocks noChangeArrowheads="1"/>
            </p:cNvSpPr>
            <p:nvPr/>
          </p:nvSpPr>
          <p:spPr bwMode="auto">
            <a:xfrm>
              <a:off x="3597" y="1314"/>
              <a:ext cx="32" cy="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Oval 75"/>
            <p:cNvSpPr>
              <a:spLocks noChangeArrowheads="1"/>
            </p:cNvSpPr>
            <p:nvPr/>
          </p:nvSpPr>
          <p:spPr bwMode="auto">
            <a:xfrm>
              <a:off x="3543" y="1314"/>
              <a:ext cx="33" cy="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Oval 76"/>
            <p:cNvSpPr>
              <a:spLocks noChangeArrowheads="1"/>
            </p:cNvSpPr>
            <p:nvPr/>
          </p:nvSpPr>
          <p:spPr bwMode="auto">
            <a:xfrm>
              <a:off x="3490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Oval 77"/>
            <p:cNvSpPr>
              <a:spLocks noChangeArrowheads="1"/>
            </p:cNvSpPr>
            <p:nvPr/>
          </p:nvSpPr>
          <p:spPr bwMode="auto">
            <a:xfrm>
              <a:off x="3436" y="1314"/>
              <a:ext cx="33" cy="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71"/>
          <p:cNvGrpSpPr>
            <a:grpSpLocks noChangeAspect="1"/>
          </p:cNvGrpSpPr>
          <p:nvPr/>
        </p:nvGrpSpPr>
        <p:grpSpPr bwMode="auto">
          <a:xfrm>
            <a:off x="4566199" y="4783942"/>
            <a:ext cx="432955" cy="53398"/>
            <a:chOff x="3436" y="1314"/>
            <a:chExt cx="300" cy="37"/>
          </a:xfrm>
          <a:solidFill>
            <a:schemeClr val="bg1"/>
          </a:solidFill>
        </p:grpSpPr>
        <p:sp>
          <p:nvSpPr>
            <p:cNvPr id="138" name="Oval 72"/>
            <p:cNvSpPr>
              <a:spLocks noChangeArrowheads="1"/>
            </p:cNvSpPr>
            <p:nvPr/>
          </p:nvSpPr>
          <p:spPr bwMode="auto">
            <a:xfrm>
              <a:off x="3704" y="1314"/>
              <a:ext cx="32" cy="3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Oval 73"/>
            <p:cNvSpPr>
              <a:spLocks noChangeArrowheads="1"/>
            </p:cNvSpPr>
            <p:nvPr/>
          </p:nvSpPr>
          <p:spPr bwMode="auto">
            <a:xfrm>
              <a:off x="3650" y="1314"/>
              <a:ext cx="33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Oval 74"/>
            <p:cNvSpPr>
              <a:spLocks noChangeArrowheads="1"/>
            </p:cNvSpPr>
            <p:nvPr/>
          </p:nvSpPr>
          <p:spPr bwMode="auto">
            <a:xfrm>
              <a:off x="3597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Oval 75"/>
            <p:cNvSpPr>
              <a:spLocks noChangeArrowheads="1"/>
            </p:cNvSpPr>
            <p:nvPr/>
          </p:nvSpPr>
          <p:spPr bwMode="auto">
            <a:xfrm>
              <a:off x="3543" y="1314"/>
              <a:ext cx="33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Oval 76"/>
            <p:cNvSpPr>
              <a:spLocks noChangeArrowheads="1"/>
            </p:cNvSpPr>
            <p:nvPr/>
          </p:nvSpPr>
          <p:spPr bwMode="auto">
            <a:xfrm>
              <a:off x="3490" y="1314"/>
              <a:ext cx="32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Oval 77"/>
            <p:cNvSpPr>
              <a:spLocks noChangeArrowheads="1"/>
            </p:cNvSpPr>
            <p:nvPr/>
          </p:nvSpPr>
          <p:spPr bwMode="auto">
            <a:xfrm>
              <a:off x="3436" y="1314"/>
              <a:ext cx="33" cy="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 rot="5400000" flipH="1">
            <a:off x="4966166" y="3338226"/>
            <a:ext cx="168931" cy="2081211"/>
          </a:xfrm>
          <a:custGeom>
            <a:avLst/>
            <a:gdLst>
              <a:gd name="connsiteX0" fmla="*/ 0 w 161310"/>
              <a:gd name="connsiteY0" fmla="*/ 0 h 2081211"/>
              <a:gd name="connsiteX1" fmla="*/ 161310 w 161310"/>
              <a:gd name="connsiteY1" fmla="*/ 0 h 2081211"/>
              <a:gd name="connsiteX2" fmla="*/ 161310 w 161310"/>
              <a:gd name="connsiteY2" fmla="*/ 2081211 h 2081211"/>
              <a:gd name="connsiteX3" fmla="*/ 0 w 161310"/>
              <a:gd name="connsiteY3" fmla="*/ 2081211 h 2081211"/>
              <a:gd name="connsiteX4" fmla="*/ 0 w 161310"/>
              <a:gd name="connsiteY4" fmla="*/ 0 h 2081211"/>
              <a:gd name="connsiteX0" fmla="*/ 7621 w 168931"/>
              <a:gd name="connsiteY0" fmla="*/ 0 h 2081211"/>
              <a:gd name="connsiteX1" fmla="*/ 168931 w 168931"/>
              <a:gd name="connsiteY1" fmla="*/ 0 h 2081211"/>
              <a:gd name="connsiteX2" fmla="*/ 168931 w 168931"/>
              <a:gd name="connsiteY2" fmla="*/ 2081211 h 2081211"/>
              <a:gd name="connsiteX3" fmla="*/ 0 w 168931"/>
              <a:gd name="connsiteY3" fmla="*/ 2035491 h 2081211"/>
              <a:gd name="connsiteX4" fmla="*/ 7621 w 168931"/>
              <a:gd name="connsiteY4" fmla="*/ 0 h 2081211"/>
              <a:gd name="connsiteX0" fmla="*/ 7621 w 168931"/>
              <a:gd name="connsiteY0" fmla="*/ 0 h 2081211"/>
              <a:gd name="connsiteX1" fmla="*/ 168931 w 168931"/>
              <a:gd name="connsiteY1" fmla="*/ 0 h 2081211"/>
              <a:gd name="connsiteX2" fmla="*/ 168931 w 168931"/>
              <a:gd name="connsiteY2" fmla="*/ 2081211 h 2081211"/>
              <a:gd name="connsiteX3" fmla="*/ 0 w 168931"/>
              <a:gd name="connsiteY3" fmla="*/ 2035491 h 2081211"/>
              <a:gd name="connsiteX4" fmla="*/ 7621 w 168931"/>
              <a:gd name="connsiteY4" fmla="*/ 0 h 208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1" h="2081211">
                <a:moveTo>
                  <a:pt x="7621" y="0"/>
                </a:moveTo>
                <a:lnTo>
                  <a:pt x="168931" y="0"/>
                </a:lnTo>
                <a:lnTo>
                  <a:pt x="168931" y="2081211"/>
                </a:lnTo>
                <a:lnTo>
                  <a:pt x="0" y="2035491"/>
                </a:lnTo>
                <a:cubicBezTo>
                  <a:pt x="2540" y="1356994"/>
                  <a:pt x="5081" y="678497"/>
                  <a:pt x="7621" y="0"/>
                </a:cubicBezTo>
                <a:close/>
              </a:path>
            </a:pathLst>
          </a:custGeom>
          <a:gradFill>
            <a:gsLst>
              <a:gs pos="45000">
                <a:schemeClr val="tx1">
                  <a:alpha val="10000"/>
                </a:schemeClr>
              </a:gs>
              <a:gs pos="100000">
                <a:schemeClr val="tx1">
                  <a:alpha val="34000"/>
                </a:schemeClr>
              </a:gs>
              <a:gs pos="0">
                <a:srgbClr val="E2E2E2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 rot="5400000" flipH="1">
            <a:off x="7130965" y="2431159"/>
            <a:ext cx="161310" cy="2245517"/>
          </a:xfrm>
          <a:prstGeom prst="rect">
            <a:avLst/>
          </a:prstGeom>
          <a:gradFill>
            <a:gsLst>
              <a:gs pos="48000">
                <a:schemeClr val="tx1">
                  <a:alpha val="10000"/>
                </a:schemeClr>
              </a:gs>
              <a:gs pos="100000">
                <a:schemeClr val="tx1">
                  <a:alpha val="46000"/>
                </a:schemeClr>
              </a:gs>
              <a:gs pos="0">
                <a:srgbClr val="E2E2E2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839635" y="1755908"/>
            <a:ext cx="2771810" cy="3419480"/>
            <a:chOff x="3906838" y="604838"/>
            <a:chExt cx="4810123" cy="5934073"/>
          </a:xfrm>
        </p:grpSpPr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964237" y="1846262"/>
              <a:ext cx="2752724" cy="1757363"/>
            </a:xfrm>
            <a:custGeom>
              <a:avLst/>
              <a:gdLst>
                <a:gd name="T0" fmla="*/ 33 w 731"/>
                <a:gd name="T1" fmla="*/ 460 h 466"/>
                <a:gd name="T2" fmla="*/ 719 w 731"/>
                <a:gd name="T3" fmla="*/ 40 h 466"/>
                <a:gd name="T4" fmla="*/ 719 w 731"/>
                <a:gd name="T5" fmla="*/ 40 h 466"/>
                <a:gd name="T6" fmla="*/ 725 w 731"/>
                <a:gd name="T7" fmla="*/ 13 h 466"/>
                <a:gd name="T8" fmla="*/ 698 w 731"/>
                <a:gd name="T9" fmla="*/ 6 h 466"/>
                <a:gd name="T10" fmla="*/ 698 w 731"/>
                <a:gd name="T11" fmla="*/ 6 h 466"/>
                <a:gd name="T12" fmla="*/ 12 w 731"/>
                <a:gd name="T13" fmla="*/ 426 h 466"/>
                <a:gd name="T14" fmla="*/ 12 w 731"/>
                <a:gd name="T15" fmla="*/ 426 h 466"/>
                <a:gd name="T16" fmla="*/ 6 w 731"/>
                <a:gd name="T17" fmla="*/ 454 h 466"/>
                <a:gd name="T18" fmla="*/ 33 w 731"/>
                <a:gd name="T19" fmla="*/ 46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1" h="466">
                  <a:moveTo>
                    <a:pt x="33" y="460"/>
                  </a:moveTo>
                  <a:cubicBezTo>
                    <a:pt x="719" y="40"/>
                    <a:pt x="719" y="40"/>
                    <a:pt x="719" y="40"/>
                  </a:cubicBezTo>
                  <a:cubicBezTo>
                    <a:pt x="719" y="40"/>
                    <a:pt x="719" y="40"/>
                    <a:pt x="719" y="40"/>
                  </a:cubicBezTo>
                  <a:cubicBezTo>
                    <a:pt x="728" y="34"/>
                    <a:pt x="731" y="22"/>
                    <a:pt x="725" y="13"/>
                  </a:cubicBezTo>
                  <a:cubicBezTo>
                    <a:pt x="720" y="3"/>
                    <a:pt x="707" y="0"/>
                    <a:pt x="698" y="6"/>
                  </a:cubicBezTo>
                  <a:cubicBezTo>
                    <a:pt x="698" y="6"/>
                    <a:pt x="698" y="6"/>
                    <a:pt x="698" y="6"/>
                  </a:cubicBezTo>
                  <a:cubicBezTo>
                    <a:pt x="12" y="426"/>
                    <a:pt x="12" y="426"/>
                    <a:pt x="12" y="426"/>
                  </a:cubicBezTo>
                  <a:cubicBezTo>
                    <a:pt x="12" y="426"/>
                    <a:pt x="12" y="426"/>
                    <a:pt x="12" y="426"/>
                  </a:cubicBezTo>
                  <a:cubicBezTo>
                    <a:pt x="3" y="432"/>
                    <a:pt x="0" y="444"/>
                    <a:pt x="6" y="454"/>
                  </a:cubicBezTo>
                  <a:cubicBezTo>
                    <a:pt x="11" y="463"/>
                    <a:pt x="24" y="466"/>
                    <a:pt x="33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5624518" y="3459162"/>
              <a:ext cx="514351" cy="3079749"/>
            </a:xfrm>
            <a:custGeom>
              <a:avLst/>
              <a:gdLst>
                <a:gd name="T0" fmla="*/ 113 w 134"/>
                <a:gd name="T1" fmla="*/ 10 h 818"/>
                <a:gd name="T2" fmla="*/ 1 w 134"/>
                <a:gd name="T3" fmla="*/ 806 h 818"/>
                <a:gd name="T4" fmla="*/ 1 w 134"/>
                <a:gd name="T5" fmla="*/ 806 h 818"/>
                <a:gd name="T6" fmla="*/ 9 w 134"/>
                <a:gd name="T7" fmla="*/ 817 h 818"/>
                <a:gd name="T8" fmla="*/ 21 w 134"/>
                <a:gd name="T9" fmla="*/ 809 h 818"/>
                <a:gd name="T10" fmla="*/ 21 w 134"/>
                <a:gd name="T11" fmla="*/ 809 h 818"/>
                <a:gd name="T12" fmla="*/ 133 w 134"/>
                <a:gd name="T13" fmla="*/ 12 h 818"/>
                <a:gd name="T14" fmla="*/ 133 w 134"/>
                <a:gd name="T15" fmla="*/ 12 h 818"/>
                <a:gd name="T16" fmla="*/ 124 w 134"/>
                <a:gd name="T17" fmla="*/ 1 h 818"/>
                <a:gd name="T18" fmla="*/ 113 w 134"/>
                <a:gd name="T19" fmla="*/ 1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818">
                  <a:moveTo>
                    <a:pt x="113" y="10"/>
                  </a:moveTo>
                  <a:cubicBezTo>
                    <a:pt x="1" y="806"/>
                    <a:pt x="1" y="806"/>
                    <a:pt x="1" y="806"/>
                  </a:cubicBezTo>
                  <a:cubicBezTo>
                    <a:pt x="1" y="806"/>
                    <a:pt x="1" y="806"/>
                    <a:pt x="1" y="806"/>
                  </a:cubicBezTo>
                  <a:cubicBezTo>
                    <a:pt x="0" y="811"/>
                    <a:pt x="4" y="816"/>
                    <a:pt x="9" y="817"/>
                  </a:cubicBezTo>
                  <a:cubicBezTo>
                    <a:pt x="15" y="818"/>
                    <a:pt x="20" y="814"/>
                    <a:pt x="21" y="809"/>
                  </a:cubicBezTo>
                  <a:cubicBezTo>
                    <a:pt x="21" y="809"/>
                    <a:pt x="21" y="809"/>
                    <a:pt x="21" y="809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4" y="7"/>
                    <a:pt x="130" y="2"/>
                    <a:pt x="124" y="1"/>
                  </a:cubicBezTo>
                  <a:cubicBezTo>
                    <a:pt x="119" y="0"/>
                    <a:pt x="114" y="4"/>
                    <a:pt x="113" y="1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25400" dist="254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3906838" y="604838"/>
              <a:ext cx="2351087" cy="3098800"/>
            </a:xfrm>
            <a:custGeom>
              <a:avLst/>
              <a:gdLst>
                <a:gd name="T0" fmla="*/ 611 w 624"/>
                <a:gd name="T1" fmla="*/ 754 h 823"/>
                <a:gd name="T2" fmla="*/ 78 w 624"/>
                <a:gd name="T3" fmla="*/ 22 h 823"/>
                <a:gd name="T4" fmla="*/ 78 w 624"/>
                <a:gd name="T5" fmla="*/ 22 h 823"/>
                <a:gd name="T6" fmla="*/ 22 w 624"/>
                <a:gd name="T7" fmla="*/ 13 h 823"/>
                <a:gd name="T8" fmla="*/ 13 w 624"/>
                <a:gd name="T9" fmla="*/ 69 h 823"/>
                <a:gd name="T10" fmla="*/ 13 w 624"/>
                <a:gd name="T11" fmla="*/ 69 h 823"/>
                <a:gd name="T12" fmla="*/ 546 w 624"/>
                <a:gd name="T13" fmla="*/ 801 h 823"/>
                <a:gd name="T14" fmla="*/ 546 w 624"/>
                <a:gd name="T15" fmla="*/ 801 h 823"/>
                <a:gd name="T16" fmla="*/ 602 w 624"/>
                <a:gd name="T17" fmla="*/ 810 h 823"/>
                <a:gd name="T18" fmla="*/ 611 w 624"/>
                <a:gd name="T19" fmla="*/ 75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4" h="823">
                  <a:moveTo>
                    <a:pt x="611" y="754"/>
                  </a:move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65" y="4"/>
                    <a:pt x="40" y="0"/>
                    <a:pt x="22" y="13"/>
                  </a:cubicBezTo>
                  <a:cubicBezTo>
                    <a:pt x="4" y="26"/>
                    <a:pt x="0" y="51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546" y="801"/>
                    <a:pt x="546" y="801"/>
                    <a:pt x="546" y="801"/>
                  </a:cubicBezTo>
                  <a:cubicBezTo>
                    <a:pt x="546" y="801"/>
                    <a:pt x="546" y="801"/>
                    <a:pt x="546" y="801"/>
                  </a:cubicBezTo>
                  <a:cubicBezTo>
                    <a:pt x="559" y="819"/>
                    <a:pt x="584" y="823"/>
                    <a:pt x="602" y="810"/>
                  </a:cubicBezTo>
                  <a:cubicBezTo>
                    <a:pt x="620" y="797"/>
                    <a:pt x="624" y="772"/>
                    <a:pt x="611" y="7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6056500" y="3393121"/>
            <a:ext cx="79012" cy="790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 flipH="1">
            <a:off x="7208665" y="3479742"/>
            <a:ext cx="161310" cy="1955996"/>
          </a:xfrm>
          <a:custGeom>
            <a:avLst/>
            <a:gdLst>
              <a:gd name="connsiteX0" fmla="*/ 0 w 161310"/>
              <a:gd name="connsiteY0" fmla="*/ 0 h 1955996"/>
              <a:gd name="connsiteX1" fmla="*/ 161310 w 161310"/>
              <a:gd name="connsiteY1" fmla="*/ 0 h 1955996"/>
              <a:gd name="connsiteX2" fmla="*/ 161310 w 161310"/>
              <a:gd name="connsiteY2" fmla="*/ 1955996 h 1955996"/>
              <a:gd name="connsiteX3" fmla="*/ 0 w 161310"/>
              <a:gd name="connsiteY3" fmla="*/ 1955996 h 1955996"/>
              <a:gd name="connsiteX4" fmla="*/ 0 w 161310"/>
              <a:gd name="connsiteY4" fmla="*/ 0 h 1955996"/>
              <a:gd name="connsiteX0" fmla="*/ 0 w 161310"/>
              <a:gd name="connsiteY0" fmla="*/ 0 h 1955996"/>
              <a:gd name="connsiteX1" fmla="*/ 161310 w 161310"/>
              <a:gd name="connsiteY1" fmla="*/ 0 h 1955996"/>
              <a:gd name="connsiteX2" fmla="*/ 161310 w 161310"/>
              <a:gd name="connsiteY2" fmla="*/ 1955996 h 1955996"/>
              <a:gd name="connsiteX3" fmla="*/ 0 w 161310"/>
              <a:gd name="connsiteY3" fmla="*/ 1856936 h 1955996"/>
              <a:gd name="connsiteX4" fmla="*/ 0 w 161310"/>
              <a:gd name="connsiteY4" fmla="*/ 0 h 195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310" h="1955996">
                <a:moveTo>
                  <a:pt x="0" y="0"/>
                </a:moveTo>
                <a:lnTo>
                  <a:pt x="161310" y="0"/>
                </a:lnTo>
                <a:lnTo>
                  <a:pt x="161310" y="1955996"/>
                </a:lnTo>
                <a:lnTo>
                  <a:pt x="0" y="185693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8000">
                <a:schemeClr val="tx1">
                  <a:alpha val="10000"/>
                </a:schemeClr>
              </a:gs>
              <a:gs pos="100000">
                <a:schemeClr val="tx1">
                  <a:alpha val="46000"/>
                </a:schemeClr>
              </a:gs>
              <a:gs pos="0">
                <a:srgbClr val="E2E2E2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8564212" y="1301388"/>
            <a:ext cx="1978881" cy="954107"/>
            <a:chOff x="8564212" y="1272360"/>
            <a:chExt cx="1978881" cy="954107"/>
          </a:xfrm>
        </p:grpSpPr>
        <p:sp>
          <p:nvSpPr>
            <p:cNvPr id="150" name="文本框 149"/>
            <p:cNvSpPr txBox="1"/>
            <p:nvPr/>
          </p:nvSpPr>
          <p:spPr>
            <a:xfrm>
              <a:off x="8644017" y="1272360"/>
              <a:ext cx="18990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8564212" y="1370913"/>
              <a:ext cx="134706" cy="134706"/>
            </a:xfrm>
            <a:prstGeom prst="ellipse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8782725" y="2573157"/>
            <a:ext cx="1978881" cy="954107"/>
            <a:chOff x="8564212" y="1272360"/>
            <a:chExt cx="1978881" cy="954107"/>
          </a:xfrm>
        </p:grpSpPr>
        <p:sp>
          <p:nvSpPr>
            <p:cNvPr id="154" name="文本框 153"/>
            <p:cNvSpPr txBox="1"/>
            <p:nvPr/>
          </p:nvSpPr>
          <p:spPr>
            <a:xfrm>
              <a:off x="8644017" y="1272360"/>
              <a:ext cx="18990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8564212" y="1370913"/>
              <a:ext cx="134706" cy="134706"/>
            </a:xfrm>
            <a:prstGeom prst="ellipse">
              <a:avLst/>
            </a:prstGeom>
            <a:solidFill>
              <a:srgbClr val="C65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8798160" y="4127611"/>
            <a:ext cx="1978881" cy="954107"/>
            <a:chOff x="8564212" y="1272360"/>
            <a:chExt cx="1978881" cy="954107"/>
          </a:xfrm>
        </p:grpSpPr>
        <p:sp>
          <p:nvSpPr>
            <p:cNvPr id="157" name="文本框 156"/>
            <p:cNvSpPr txBox="1"/>
            <p:nvPr/>
          </p:nvSpPr>
          <p:spPr>
            <a:xfrm>
              <a:off x="8644017" y="1272360"/>
              <a:ext cx="18990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8564212" y="1370913"/>
              <a:ext cx="134706" cy="134706"/>
            </a:xfrm>
            <a:prstGeom prst="ellipse">
              <a:avLst/>
            </a:prstGeom>
            <a:solidFill>
              <a:srgbClr val="7B4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8076117" y="5511166"/>
            <a:ext cx="1978881" cy="954107"/>
            <a:chOff x="8564212" y="1272360"/>
            <a:chExt cx="1978881" cy="954107"/>
          </a:xfrm>
        </p:grpSpPr>
        <p:sp>
          <p:nvSpPr>
            <p:cNvPr id="160" name="文本框 159"/>
            <p:cNvSpPr txBox="1"/>
            <p:nvPr/>
          </p:nvSpPr>
          <p:spPr>
            <a:xfrm>
              <a:off x="8644017" y="1272360"/>
              <a:ext cx="18990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8564212" y="1370913"/>
              <a:ext cx="134706" cy="134706"/>
            </a:xfrm>
            <a:prstGeom prst="ellipse">
              <a:avLst/>
            </a:prstGeom>
            <a:solidFill>
              <a:srgbClr val="00A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1990791" y="5007811"/>
            <a:ext cx="1978881" cy="954107"/>
            <a:chOff x="8564212" y="1272360"/>
            <a:chExt cx="1978881" cy="954107"/>
          </a:xfrm>
        </p:grpSpPr>
        <p:sp>
          <p:nvSpPr>
            <p:cNvPr id="163" name="文本框 162"/>
            <p:cNvSpPr txBox="1"/>
            <p:nvPr/>
          </p:nvSpPr>
          <p:spPr>
            <a:xfrm>
              <a:off x="8644017" y="1272360"/>
              <a:ext cx="18990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8564212" y="1370913"/>
              <a:ext cx="134706" cy="134706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1607240" y="1807256"/>
            <a:ext cx="1978881" cy="954107"/>
            <a:chOff x="8564212" y="1272360"/>
            <a:chExt cx="1978881" cy="954107"/>
          </a:xfrm>
        </p:grpSpPr>
        <p:sp>
          <p:nvSpPr>
            <p:cNvPr id="166" name="文本框 165"/>
            <p:cNvSpPr txBox="1"/>
            <p:nvPr/>
          </p:nvSpPr>
          <p:spPr>
            <a:xfrm>
              <a:off x="8644017" y="1272360"/>
              <a:ext cx="18990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8564212" y="1370913"/>
              <a:ext cx="134706" cy="134706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创意钟表六项并列图表</a:t>
            </a:r>
          </a:p>
        </p:txBody>
      </p:sp>
    </p:spTree>
    <p:extLst>
      <p:ext uri="{BB962C8B-B14F-4D97-AF65-F5344CB8AC3E}">
        <p14:creationId xmlns:p14="http://schemas.microsoft.com/office/powerpoint/2010/main" val="21803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3165</Words>
  <Application>Microsoft Office PowerPoint</Application>
  <PresentationFormat>宽屏</PresentationFormat>
  <Paragraphs>455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Hiragino Sans GB W6</vt:lpstr>
      <vt:lpstr>LiHei Pro</vt:lpstr>
      <vt:lpstr>方正正中黑简体</vt:lpstr>
      <vt:lpstr>迷你简汉真广标</vt:lpstr>
      <vt:lpstr>时尚中黑简体</vt:lpstr>
      <vt:lpstr>微软雅黑</vt:lpstr>
      <vt:lpstr>Arial</vt:lpstr>
      <vt:lpstr>Broadway</vt:lpstr>
      <vt:lpstr>Calibri</vt:lpstr>
      <vt:lpstr>Calibri Light</vt:lpstr>
      <vt:lpstr>Impact</vt:lpstr>
      <vt:lpstr>Office 主题</vt:lpstr>
      <vt:lpstr>1_Office 主题</vt:lpstr>
      <vt:lpstr>九项并列关系图表</vt:lpstr>
      <vt:lpstr>四项并列关系图表</vt:lpstr>
      <vt:lpstr>阶梯式递进关系图表</vt:lpstr>
      <vt:lpstr>六项并列关系图表</vt:lpstr>
      <vt:lpstr>三项并列关系图表</vt:lpstr>
      <vt:lpstr>八项循环关系图表</vt:lpstr>
      <vt:lpstr>六项循环关系图表</vt:lpstr>
      <vt:lpstr>六项循环关系图表</vt:lpstr>
      <vt:lpstr>创意钟表六项并列图表</vt:lpstr>
      <vt:lpstr>感叹号并列关系图表</vt:lpstr>
      <vt:lpstr>百分比对比关系图表</vt:lpstr>
      <vt:lpstr>四项并列关系图表</vt:lpstr>
      <vt:lpstr>四项并列关系图表</vt:lpstr>
      <vt:lpstr>四项对比关系图表</vt:lpstr>
      <vt:lpstr>创意灯泡联动关系图表</vt:lpstr>
      <vt:lpstr>四项对比关系图表</vt:lpstr>
      <vt:lpstr>拟物并列关系图表</vt:lpstr>
      <vt:lpstr>拟物并列关系图表</vt:lpstr>
      <vt:lpstr>创意树并列发散关系图表</vt:lpstr>
      <vt:lpstr>创意书签并列关系图表</vt:lpstr>
      <vt:lpstr>相框质感发散关系图表</vt:lpstr>
      <vt:lpstr>五项并列关系图表</vt:lpstr>
      <vt:lpstr>六项并列关系图表</vt:lpstr>
      <vt:lpstr>四项并列关系图表</vt:lpstr>
      <vt:lpstr>四项并列关系图表</vt:lpstr>
      <vt:lpstr>四项并列关系图表</vt:lpstr>
      <vt:lpstr>四项并列关系图表</vt:lpstr>
      <vt:lpstr>创意多边形拼接图表</vt:lpstr>
      <vt:lpstr>创意多边形拼接图表</vt:lpstr>
      <vt:lpstr>创意多边形拼接图表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九项并列关系图表</dc:title>
  <dc:creator>user</dc:creator>
  <cp:lastModifiedBy>Qingri-7</cp:lastModifiedBy>
  <cp:revision>8</cp:revision>
  <dcterms:created xsi:type="dcterms:W3CDTF">2014-10-13T15:50:38Z</dcterms:created>
  <dcterms:modified xsi:type="dcterms:W3CDTF">2021-07-19T04:59:05Z</dcterms:modified>
</cp:coreProperties>
</file>