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FF6600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>
        <p:scale>
          <a:sx n="80" d="100"/>
          <a:sy n="80" d="100"/>
        </p:scale>
        <p:origin x="-270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 flip="none" rotWithShape="1">
            <a:gsLst>
              <a:gs pos="10000">
                <a:srgbClr val="D2144F"/>
              </a:gs>
              <a:gs pos="68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10000">
                <a:srgbClr val="D2144F"/>
              </a:gs>
              <a:gs pos="68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10000">
                <a:srgbClr val="D2144F"/>
              </a:gs>
              <a:gs pos="68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10000">
                <a:srgbClr val="D2144F"/>
              </a:gs>
              <a:gs pos="68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6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67" name="任意多边形 66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8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71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72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75" name="任意多边形 74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6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77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79" name="任意多边形 78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任意多边形 79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1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82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26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 flip="none" rotWithShape="1">
            <a:gsLst>
              <a:gs pos="12000">
                <a:srgbClr val="119707"/>
              </a:gs>
              <a:gs pos="64000">
                <a:srgbClr val="8AD53F"/>
              </a:gs>
              <a:gs pos="100000">
                <a:srgbClr val="BCEB6F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12000">
                <a:srgbClr val="119707"/>
              </a:gs>
              <a:gs pos="64000">
                <a:srgbClr val="8AD53F"/>
              </a:gs>
              <a:gs pos="100000">
                <a:srgbClr val="BCEB6F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12000">
                <a:srgbClr val="119707"/>
              </a:gs>
              <a:gs pos="64000">
                <a:srgbClr val="8AD53F"/>
              </a:gs>
              <a:gs pos="100000">
                <a:srgbClr val="BCEB6F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12000">
                <a:srgbClr val="119707"/>
              </a:gs>
              <a:gs pos="64000">
                <a:srgbClr val="8AD53F"/>
              </a:gs>
              <a:gs pos="100000">
                <a:srgbClr val="BCEB6F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0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101" name="任意多边形 100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2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103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5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10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109" name="任意多边形 108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0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111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3" name="任意多边形 112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任意多边形 113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5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11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0076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0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101" name="任意多边形 100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2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103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5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10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109" name="任意多边形 108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0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111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3" name="任意多边形 112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任意多边形 113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5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11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612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 flip="none" rotWithShape="1">
            <a:gsLst>
              <a:gs pos="20000">
                <a:srgbClr val="FF7711"/>
              </a:gs>
              <a:gs pos="58000">
                <a:srgbClr val="FFAA01"/>
              </a:gs>
              <a:gs pos="100000">
                <a:srgbClr val="FFC000"/>
              </a:gs>
            </a:gsLst>
            <a:lin ang="54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20000">
                <a:srgbClr val="FF7711"/>
              </a:gs>
              <a:gs pos="58000">
                <a:srgbClr val="FFAA01"/>
              </a:gs>
              <a:gs pos="100000">
                <a:srgbClr val="FFC000"/>
              </a:gs>
            </a:gsLst>
            <a:lin ang="54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20000">
                <a:srgbClr val="FF7711"/>
              </a:gs>
              <a:gs pos="58000">
                <a:srgbClr val="FFAA01"/>
              </a:gs>
              <a:gs pos="100000">
                <a:srgbClr val="FFC000"/>
              </a:gs>
            </a:gsLst>
            <a:lin ang="54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20000">
                <a:srgbClr val="FF7711"/>
              </a:gs>
              <a:gs pos="58000">
                <a:srgbClr val="FFAA01"/>
              </a:gs>
              <a:gs pos="100000">
                <a:srgbClr val="FFC000"/>
              </a:gs>
            </a:gsLst>
            <a:lin ang="54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31" name="任意多边形 30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2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33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5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0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41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3" name="任意多边形 42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886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31" name="任意多边形 30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2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33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5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0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41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3" name="任意多边形 42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79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31" name="任意多边形 30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2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33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5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0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41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3" name="任意多边形 42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1268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7" name="组合 14"/>
          <p:cNvGrpSpPr>
            <a:grpSpLocks/>
          </p:cNvGrpSpPr>
          <p:nvPr/>
        </p:nvGrpSpPr>
        <p:grpSpPr bwMode="auto">
          <a:xfrm>
            <a:off x="2463800" y="2801938"/>
            <a:ext cx="4294188" cy="1638300"/>
            <a:chOff x="2814480" y="2658225"/>
            <a:chExt cx="3483445" cy="1329920"/>
          </a:xfrm>
        </p:grpSpPr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4869777" y="2658225"/>
              <a:ext cx="1428148" cy="1329920"/>
            </a:xfrm>
            <a:custGeom>
              <a:avLst/>
              <a:gdLst>
                <a:gd name="T0" fmla="*/ 3 w 179"/>
                <a:gd name="T1" fmla="*/ 165 h 167"/>
                <a:gd name="T2" fmla="*/ 0 w 179"/>
                <a:gd name="T3" fmla="*/ 158 h 167"/>
                <a:gd name="T4" fmla="*/ 8 w 179"/>
                <a:gd name="T5" fmla="*/ 126 h 167"/>
                <a:gd name="T6" fmla="*/ 62 w 179"/>
                <a:gd name="T7" fmla="*/ 92 h 167"/>
                <a:gd name="T8" fmla="*/ 25 w 179"/>
                <a:gd name="T9" fmla="*/ 51 h 167"/>
                <a:gd name="T10" fmla="*/ 35 w 179"/>
                <a:gd name="T11" fmla="*/ 8 h 167"/>
                <a:gd name="T12" fmla="*/ 43 w 179"/>
                <a:gd name="T13" fmla="*/ 1 h 167"/>
                <a:gd name="T14" fmla="*/ 52 w 179"/>
                <a:gd name="T15" fmla="*/ 3 h 167"/>
                <a:gd name="T16" fmla="*/ 171 w 179"/>
                <a:gd name="T17" fmla="*/ 75 h 167"/>
                <a:gd name="T18" fmla="*/ 179 w 179"/>
                <a:gd name="T19" fmla="*/ 88 h 167"/>
                <a:gd name="T20" fmla="*/ 171 w 179"/>
                <a:gd name="T21" fmla="*/ 96 h 167"/>
                <a:gd name="T22" fmla="*/ 10 w 179"/>
                <a:gd name="T23" fmla="*/ 167 h 167"/>
                <a:gd name="T24" fmla="*/ 3 w 179"/>
                <a:gd name="T25" fmla="*/ 165 h 167"/>
                <a:gd name="T26" fmla="*/ 113 w 179"/>
                <a:gd name="T27" fmla="*/ 65 h 167"/>
                <a:gd name="T28" fmla="*/ 100 w 179"/>
                <a:gd name="T29" fmla="*/ 74 h 167"/>
                <a:gd name="T30" fmla="*/ 113 w 179"/>
                <a:gd name="T31" fmla="*/ 84 h 167"/>
                <a:gd name="T32" fmla="*/ 126 w 179"/>
                <a:gd name="T33" fmla="*/ 74 h 167"/>
                <a:gd name="T34" fmla="*/ 113 w 179"/>
                <a:gd name="T35" fmla="*/ 6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167">
                  <a:moveTo>
                    <a:pt x="3" y="165"/>
                  </a:moveTo>
                  <a:cubicBezTo>
                    <a:pt x="0" y="162"/>
                    <a:pt x="0" y="158"/>
                    <a:pt x="0" y="158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6"/>
                    <a:pt x="58" y="115"/>
                    <a:pt x="62" y="92"/>
                  </a:cubicBezTo>
                  <a:cubicBezTo>
                    <a:pt x="66" y="71"/>
                    <a:pt x="25" y="51"/>
                    <a:pt x="25" y="5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7" y="3"/>
                    <a:pt x="43" y="1"/>
                  </a:cubicBezTo>
                  <a:cubicBezTo>
                    <a:pt x="47" y="0"/>
                    <a:pt x="52" y="3"/>
                    <a:pt x="52" y="3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71" y="75"/>
                    <a:pt x="179" y="80"/>
                    <a:pt x="179" y="88"/>
                  </a:cubicBezTo>
                  <a:cubicBezTo>
                    <a:pt x="179" y="93"/>
                    <a:pt x="171" y="96"/>
                    <a:pt x="171" y="96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5" y="167"/>
                    <a:pt x="3" y="165"/>
                  </a:cubicBezTo>
                  <a:close/>
                  <a:moveTo>
                    <a:pt x="113" y="65"/>
                  </a:moveTo>
                  <a:cubicBezTo>
                    <a:pt x="106" y="65"/>
                    <a:pt x="100" y="69"/>
                    <a:pt x="100" y="74"/>
                  </a:cubicBezTo>
                  <a:cubicBezTo>
                    <a:pt x="100" y="80"/>
                    <a:pt x="106" y="84"/>
                    <a:pt x="113" y="84"/>
                  </a:cubicBezTo>
                  <a:cubicBezTo>
                    <a:pt x="120" y="84"/>
                    <a:pt x="126" y="80"/>
                    <a:pt x="126" y="74"/>
                  </a:cubicBezTo>
                  <a:cubicBezTo>
                    <a:pt x="126" y="69"/>
                    <a:pt x="120" y="65"/>
                    <a:pt x="113" y="65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0800000" scaled="1"/>
              <a:tileRect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097109" y="2799980"/>
              <a:ext cx="1157715" cy="1140483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0" scaled="1"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3378528" y="2904363"/>
              <a:ext cx="1012195" cy="98970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2814480" y="2991993"/>
              <a:ext cx="803575" cy="814447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33" name="任意多边形 32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4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35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7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41" name="任意多边形 40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2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43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5" name="任意多边形 44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7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6496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10"/>
          <p:cNvSpPr>
            <a:spLocks noChangeArrowheads="1"/>
          </p:cNvSpPr>
          <p:nvPr/>
        </p:nvSpPr>
        <p:spPr bwMode="auto">
          <a:xfrm>
            <a:off x="738957" y="3977911"/>
            <a:ext cx="7473677" cy="1470708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Freeform 16"/>
          <p:cNvSpPr>
            <a:spLocks noEditPoints="1"/>
          </p:cNvSpPr>
          <p:nvPr/>
        </p:nvSpPr>
        <p:spPr bwMode="auto">
          <a:xfrm>
            <a:off x="4997450" y="2801938"/>
            <a:ext cx="1760538" cy="163830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gradFill>
            <a:gsLst>
              <a:gs pos="18000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0" scaled="1"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4044950" y="2976563"/>
            <a:ext cx="1427164" cy="140493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080000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3159126" y="3105150"/>
            <a:ext cx="1247775" cy="12192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56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>
            <a:off x="2463800" y="3213100"/>
            <a:ext cx="990600" cy="10033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  <a:tileRect/>
          </a:gradFill>
          <a:ln w="31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组合 19"/>
          <p:cNvGrpSpPr>
            <a:grpSpLocks/>
          </p:cNvGrpSpPr>
          <p:nvPr/>
        </p:nvGrpSpPr>
        <p:grpSpPr bwMode="auto">
          <a:xfrm flipH="1">
            <a:off x="6292850" y="2657475"/>
            <a:ext cx="2457450" cy="752475"/>
            <a:chOff x="1579814" y="1583447"/>
            <a:chExt cx="2458346" cy="752172"/>
          </a:xfrm>
        </p:grpSpPr>
        <p:sp>
          <p:nvSpPr>
            <p:cNvPr id="31" name="任意多边形 30"/>
            <p:cNvSpPr/>
            <p:nvPr/>
          </p:nvSpPr>
          <p:spPr>
            <a:xfrm flipH="1">
              <a:off x="1581402" y="2059505"/>
              <a:ext cx="2456758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2" name="组合 21"/>
            <p:cNvGrpSpPr>
              <a:grpSpLocks/>
            </p:cNvGrpSpPr>
            <p:nvPr/>
          </p:nvGrpSpPr>
          <p:grpSpPr bwMode="auto">
            <a:xfrm>
              <a:off x="1579814" y="1583447"/>
              <a:ext cx="2183608" cy="463363"/>
              <a:chOff x="-362770" y="3102960"/>
              <a:chExt cx="2183608" cy="463363"/>
            </a:xfrm>
          </p:grpSpPr>
          <p:sp>
            <p:nvSpPr>
              <p:cNvPr id="33" name="TextBox 11"/>
              <p:cNvSpPr txBox="1">
                <a:spLocks noChangeArrowheads="1"/>
              </p:cNvSpPr>
              <p:nvPr/>
            </p:nvSpPr>
            <p:spPr bwMode="auto">
              <a:xfrm>
                <a:off x="674245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659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5" name="组合 26"/>
          <p:cNvGrpSpPr>
            <a:grpSpLocks/>
          </p:cNvGrpSpPr>
          <p:nvPr/>
        </p:nvGrpSpPr>
        <p:grpSpPr bwMode="auto">
          <a:xfrm flipH="1">
            <a:off x="4379913" y="1981200"/>
            <a:ext cx="2184400" cy="463550"/>
            <a:chOff x="-362770" y="3102960"/>
            <a:chExt cx="2183514" cy="463550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29"/>
          <p:cNvGrpSpPr>
            <a:grpSpLocks/>
          </p:cNvGrpSpPr>
          <p:nvPr/>
        </p:nvGrpSpPr>
        <p:grpSpPr bwMode="auto">
          <a:xfrm>
            <a:off x="274638" y="2954338"/>
            <a:ext cx="2459037" cy="752475"/>
            <a:chOff x="1579814" y="1583447"/>
            <a:chExt cx="2458346" cy="752172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1581401" y="2059505"/>
              <a:ext cx="2456759" cy="276114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0" name="组合 31"/>
            <p:cNvGrpSpPr>
              <a:grpSpLocks/>
            </p:cNvGrpSpPr>
            <p:nvPr/>
          </p:nvGrpSpPr>
          <p:grpSpPr bwMode="auto">
            <a:xfrm>
              <a:off x="1579814" y="1583447"/>
              <a:ext cx="2183786" cy="463363"/>
              <a:chOff x="-362770" y="3102960"/>
              <a:chExt cx="2183786" cy="463363"/>
            </a:xfrm>
          </p:grpSpPr>
          <p:sp>
            <p:nvSpPr>
              <p:cNvPr id="41" name="TextBox 11"/>
              <p:cNvSpPr txBox="1">
                <a:spLocks noChangeArrowheads="1"/>
              </p:cNvSpPr>
              <p:nvPr/>
            </p:nvSpPr>
            <p:spPr bwMode="auto">
              <a:xfrm>
                <a:off x="675163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1"/>
              <p:cNvSpPr txBox="1">
                <a:spLocks noChangeArrowheads="1"/>
              </p:cNvSpPr>
              <p:nvPr/>
            </p:nvSpPr>
            <p:spPr bwMode="auto">
              <a:xfrm>
                <a:off x="-362770" y="3102960"/>
                <a:ext cx="1145853" cy="4633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    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点击添加文本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3" name="任意多边形 42"/>
          <p:cNvSpPr/>
          <p:nvPr/>
        </p:nvSpPr>
        <p:spPr>
          <a:xfrm>
            <a:off x="4759325" y="245903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3109913" y="2452688"/>
            <a:ext cx="647700" cy="965200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>
            <a:off x="2017713" y="1995488"/>
            <a:ext cx="2184400" cy="463550"/>
            <a:chOff x="-362770" y="3102960"/>
            <a:chExt cx="2183514" cy="463550"/>
          </a:xfrm>
        </p:grpSpPr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675034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-362770" y="3102960"/>
              <a:ext cx="1145710" cy="4635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572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20202</TotalTime>
  <Words>384</Words>
  <Application>Microsoft Office PowerPoint</Application>
  <PresentationFormat>全屏显示(4:3)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1078</cp:revision>
  <dcterms:created xsi:type="dcterms:W3CDTF">2009-02-11T05:37:22Z</dcterms:created>
  <dcterms:modified xsi:type="dcterms:W3CDTF">2017-06-27T09:18:59Z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