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105" d="100"/>
          <a:sy n="105" d="100"/>
        </p:scale>
        <p:origin x="20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4049" y="1380496"/>
            <a:ext cx="8904455" cy="4352760"/>
            <a:chOff x="1361562" y="1380496"/>
            <a:chExt cx="6670482" cy="3260728"/>
          </a:xfrm>
        </p:grpSpPr>
        <p:grpSp>
          <p:nvGrpSpPr>
            <p:cNvPr id="353" name="组合 352"/>
            <p:cNvGrpSpPr>
              <a:grpSpLocks noChangeAspect="1"/>
            </p:cNvGrpSpPr>
            <p:nvPr/>
          </p:nvGrpSpPr>
          <p:grpSpPr>
            <a:xfrm>
              <a:off x="2649537" y="1380496"/>
              <a:ext cx="3816000" cy="3260728"/>
              <a:chOff x="2522537" y="3985651"/>
              <a:chExt cx="4102100" cy="3505200"/>
            </a:xfrm>
          </p:grpSpPr>
          <p:sp>
            <p:nvSpPr>
              <p:cNvPr id="354" name="Freeform 5"/>
              <p:cNvSpPr>
                <a:spLocks noEditPoints="1"/>
              </p:cNvSpPr>
              <p:nvPr/>
            </p:nvSpPr>
            <p:spPr bwMode="auto">
              <a:xfrm>
                <a:off x="2522537" y="5693801"/>
                <a:ext cx="2006600" cy="1797050"/>
              </a:xfrm>
              <a:custGeom>
                <a:avLst/>
                <a:gdLst>
                  <a:gd name="T0" fmla="*/ 3055 w 3055"/>
                  <a:gd name="T1" fmla="*/ 1674 h 2735"/>
                  <a:gd name="T2" fmla="*/ 2121 w 3055"/>
                  <a:gd name="T3" fmla="*/ 1674 h 2735"/>
                  <a:gd name="T4" fmla="*/ 1060 w 3055"/>
                  <a:gd name="T5" fmla="*/ 2735 h 2735"/>
                  <a:gd name="T6" fmla="*/ 0 w 3055"/>
                  <a:gd name="T7" fmla="*/ 1674 h 2735"/>
                  <a:gd name="T8" fmla="*/ 1060 w 3055"/>
                  <a:gd name="T9" fmla="*/ 613 h 2735"/>
                  <a:gd name="T10" fmla="*/ 1632 w 3055"/>
                  <a:gd name="T11" fmla="*/ 780 h 2735"/>
                  <a:gd name="T12" fmla="*/ 2089 w 3055"/>
                  <a:gd name="T13" fmla="*/ 68 h 2735"/>
                  <a:gd name="T14" fmla="*/ 2133 w 3055"/>
                  <a:gd name="T15" fmla="*/ 0 h 2735"/>
                  <a:gd name="T16" fmla="*/ 3055 w 3055"/>
                  <a:gd name="T17" fmla="*/ 532 h 2735"/>
                  <a:gd name="T18" fmla="*/ 3055 w 3055"/>
                  <a:gd name="T19" fmla="*/ 1674 h 2735"/>
                  <a:gd name="T20" fmla="*/ 1909 w 3055"/>
                  <a:gd name="T21" fmla="*/ 1674 h 2735"/>
                  <a:gd name="T22" fmla="*/ 1058 w 3055"/>
                  <a:gd name="T23" fmla="*/ 1674 h 2735"/>
                  <a:gd name="T24" fmla="*/ 1518 w 3055"/>
                  <a:gd name="T25" fmla="*/ 958 h 2735"/>
                  <a:gd name="T26" fmla="*/ 1060 w 3055"/>
                  <a:gd name="T27" fmla="*/ 824 h 2735"/>
                  <a:gd name="T28" fmla="*/ 212 w 3055"/>
                  <a:gd name="T29" fmla="*/ 1674 h 2735"/>
                  <a:gd name="T30" fmla="*/ 1060 w 3055"/>
                  <a:gd name="T31" fmla="*/ 2523 h 2735"/>
                  <a:gd name="T32" fmla="*/ 1909 w 3055"/>
                  <a:gd name="T33" fmla="*/ 1674 h 2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55" h="2735">
                    <a:moveTo>
                      <a:pt x="3055" y="1674"/>
                    </a:moveTo>
                    <a:cubicBezTo>
                      <a:pt x="2121" y="1674"/>
                      <a:pt x="2121" y="1674"/>
                      <a:pt x="2121" y="1674"/>
                    </a:cubicBezTo>
                    <a:cubicBezTo>
                      <a:pt x="2121" y="2260"/>
                      <a:pt x="1646" y="2735"/>
                      <a:pt x="1060" y="2735"/>
                    </a:cubicBezTo>
                    <a:cubicBezTo>
                      <a:pt x="475" y="2735"/>
                      <a:pt x="0" y="2260"/>
                      <a:pt x="0" y="1674"/>
                    </a:cubicBezTo>
                    <a:cubicBezTo>
                      <a:pt x="0" y="1088"/>
                      <a:pt x="475" y="613"/>
                      <a:pt x="1060" y="613"/>
                    </a:cubicBezTo>
                    <a:cubicBezTo>
                      <a:pt x="1271" y="613"/>
                      <a:pt x="1467" y="674"/>
                      <a:pt x="1632" y="780"/>
                    </a:cubicBezTo>
                    <a:cubicBezTo>
                      <a:pt x="2089" y="68"/>
                      <a:pt x="2089" y="68"/>
                      <a:pt x="2089" y="68"/>
                    </a:cubicBezTo>
                    <a:cubicBezTo>
                      <a:pt x="2133" y="0"/>
                      <a:pt x="2133" y="0"/>
                      <a:pt x="2133" y="0"/>
                    </a:cubicBezTo>
                    <a:cubicBezTo>
                      <a:pt x="3055" y="532"/>
                      <a:pt x="3055" y="532"/>
                      <a:pt x="3055" y="532"/>
                    </a:cubicBezTo>
                    <a:lnTo>
                      <a:pt x="3055" y="1674"/>
                    </a:lnTo>
                    <a:close/>
                    <a:moveTo>
                      <a:pt x="1909" y="1674"/>
                    </a:moveTo>
                    <a:cubicBezTo>
                      <a:pt x="1058" y="1674"/>
                      <a:pt x="1058" y="1674"/>
                      <a:pt x="1058" y="1674"/>
                    </a:cubicBezTo>
                    <a:cubicBezTo>
                      <a:pt x="1518" y="958"/>
                      <a:pt x="1518" y="958"/>
                      <a:pt x="1518" y="958"/>
                    </a:cubicBezTo>
                    <a:cubicBezTo>
                      <a:pt x="1386" y="873"/>
                      <a:pt x="1229" y="824"/>
                      <a:pt x="1060" y="824"/>
                    </a:cubicBezTo>
                    <a:cubicBezTo>
                      <a:pt x="592" y="824"/>
                      <a:pt x="212" y="1205"/>
                      <a:pt x="212" y="1674"/>
                    </a:cubicBezTo>
                    <a:cubicBezTo>
                      <a:pt x="212" y="2143"/>
                      <a:pt x="592" y="2523"/>
                      <a:pt x="1060" y="2523"/>
                    </a:cubicBezTo>
                    <a:cubicBezTo>
                      <a:pt x="1529" y="2523"/>
                      <a:pt x="1909" y="2143"/>
                      <a:pt x="1909" y="1674"/>
                    </a:cubicBezTo>
                    <a:close/>
                  </a:path>
                </a:pathLst>
              </a:custGeom>
              <a:gradFill>
                <a:gsLst>
                  <a:gs pos="2000">
                    <a:srgbClr val="ED1C24"/>
                  </a:gs>
                  <a:gs pos="67000">
                    <a:srgbClr val="B51116"/>
                  </a:gs>
                  <a:gs pos="100000">
                    <a:srgbClr val="A70E1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5" name="Freeform 6"/>
              <p:cNvSpPr>
                <a:spLocks noEditPoints="1"/>
              </p:cNvSpPr>
              <p:nvPr/>
            </p:nvSpPr>
            <p:spPr bwMode="auto">
              <a:xfrm>
                <a:off x="4605337" y="5689038"/>
                <a:ext cx="2019300" cy="1801812"/>
              </a:xfrm>
              <a:custGeom>
                <a:avLst/>
                <a:gdLst>
                  <a:gd name="T0" fmla="*/ 933 w 3073"/>
                  <a:gd name="T1" fmla="*/ 0 h 2742"/>
                  <a:gd name="T2" fmla="*/ 981 w 3073"/>
                  <a:gd name="T3" fmla="*/ 75 h 2742"/>
                  <a:gd name="T4" fmla="*/ 1439 w 3073"/>
                  <a:gd name="T5" fmla="*/ 788 h 2742"/>
                  <a:gd name="T6" fmla="*/ 2012 w 3073"/>
                  <a:gd name="T7" fmla="*/ 620 h 2742"/>
                  <a:gd name="T8" fmla="*/ 3073 w 3073"/>
                  <a:gd name="T9" fmla="*/ 1681 h 2742"/>
                  <a:gd name="T10" fmla="*/ 2012 w 3073"/>
                  <a:gd name="T11" fmla="*/ 2742 h 2742"/>
                  <a:gd name="T12" fmla="*/ 952 w 3073"/>
                  <a:gd name="T13" fmla="*/ 1681 h 2742"/>
                  <a:gd name="T14" fmla="*/ 0 w 3073"/>
                  <a:gd name="T15" fmla="*/ 1681 h 2742"/>
                  <a:gd name="T16" fmla="*/ 0 w 3073"/>
                  <a:gd name="T17" fmla="*/ 539 h 2742"/>
                  <a:gd name="T18" fmla="*/ 933 w 3073"/>
                  <a:gd name="T19" fmla="*/ 0 h 2742"/>
                  <a:gd name="T20" fmla="*/ 1553 w 3073"/>
                  <a:gd name="T21" fmla="*/ 966 h 2742"/>
                  <a:gd name="T22" fmla="*/ 2012 w 3073"/>
                  <a:gd name="T23" fmla="*/ 1681 h 2742"/>
                  <a:gd name="T24" fmla="*/ 1163 w 3073"/>
                  <a:gd name="T25" fmla="*/ 1681 h 2742"/>
                  <a:gd name="T26" fmla="*/ 2012 w 3073"/>
                  <a:gd name="T27" fmla="*/ 2530 h 2742"/>
                  <a:gd name="T28" fmla="*/ 2861 w 3073"/>
                  <a:gd name="T29" fmla="*/ 1681 h 2742"/>
                  <a:gd name="T30" fmla="*/ 2012 w 3073"/>
                  <a:gd name="T31" fmla="*/ 831 h 2742"/>
                  <a:gd name="T32" fmla="*/ 1553 w 3073"/>
                  <a:gd name="T33" fmla="*/ 966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73" h="2742">
                    <a:moveTo>
                      <a:pt x="933" y="0"/>
                    </a:moveTo>
                    <a:cubicBezTo>
                      <a:pt x="981" y="75"/>
                      <a:pt x="981" y="75"/>
                      <a:pt x="981" y="75"/>
                    </a:cubicBezTo>
                    <a:cubicBezTo>
                      <a:pt x="1439" y="788"/>
                      <a:pt x="1439" y="788"/>
                      <a:pt x="1439" y="788"/>
                    </a:cubicBezTo>
                    <a:cubicBezTo>
                      <a:pt x="1604" y="681"/>
                      <a:pt x="1801" y="620"/>
                      <a:pt x="2012" y="620"/>
                    </a:cubicBezTo>
                    <a:cubicBezTo>
                      <a:pt x="2598" y="620"/>
                      <a:pt x="3073" y="1095"/>
                      <a:pt x="3073" y="1681"/>
                    </a:cubicBezTo>
                    <a:cubicBezTo>
                      <a:pt x="3073" y="2267"/>
                      <a:pt x="2598" y="2742"/>
                      <a:pt x="2012" y="2742"/>
                    </a:cubicBezTo>
                    <a:cubicBezTo>
                      <a:pt x="1427" y="2742"/>
                      <a:pt x="952" y="2267"/>
                      <a:pt x="952" y="1681"/>
                    </a:cubicBezTo>
                    <a:cubicBezTo>
                      <a:pt x="0" y="1681"/>
                      <a:pt x="0" y="1681"/>
                      <a:pt x="0" y="1681"/>
                    </a:cubicBezTo>
                    <a:cubicBezTo>
                      <a:pt x="0" y="539"/>
                      <a:pt x="0" y="539"/>
                      <a:pt x="0" y="539"/>
                    </a:cubicBezTo>
                    <a:lnTo>
                      <a:pt x="933" y="0"/>
                    </a:lnTo>
                    <a:close/>
                    <a:moveTo>
                      <a:pt x="1553" y="966"/>
                    </a:moveTo>
                    <a:cubicBezTo>
                      <a:pt x="2012" y="1681"/>
                      <a:pt x="2012" y="1681"/>
                      <a:pt x="2012" y="1681"/>
                    </a:cubicBezTo>
                    <a:cubicBezTo>
                      <a:pt x="1163" y="1681"/>
                      <a:pt x="1163" y="1681"/>
                      <a:pt x="1163" y="1681"/>
                    </a:cubicBezTo>
                    <a:cubicBezTo>
                      <a:pt x="1163" y="2150"/>
                      <a:pt x="1543" y="2530"/>
                      <a:pt x="2012" y="2530"/>
                    </a:cubicBezTo>
                    <a:cubicBezTo>
                      <a:pt x="2481" y="2530"/>
                      <a:pt x="2861" y="2150"/>
                      <a:pt x="2861" y="1681"/>
                    </a:cubicBezTo>
                    <a:cubicBezTo>
                      <a:pt x="2861" y="1212"/>
                      <a:pt x="2481" y="831"/>
                      <a:pt x="2012" y="831"/>
                    </a:cubicBezTo>
                    <a:cubicBezTo>
                      <a:pt x="1843" y="831"/>
                      <a:pt x="1686" y="881"/>
                      <a:pt x="1553" y="966"/>
                    </a:cubicBezTo>
                    <a:close/>
                  </a:path>
                </a:pathLst>
              </a:custGeom>
              <a:gradFill>
                <a:gsLst>
                  <a:gs pos="2000">
                    <a:srgbClr val="A6CE39"/>
                  </a:gs>
                  <a:gs pos="100000">
                    <a:srgbClr val="00A65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6" name="Freeform 7"/>
              <p:cNvSpPr>
                <a:spLocks noEditPoints="1"/>
              </p:cNvSpPr>
              <p:nvPr/>
            </p:nvSpPr>
            <p:spPr bwMode="auto">
              <a:xfrm>
                <a:off x="3875087" y="3985651"/>
                <a:ext cx="1393825" cy="1992312"/>
              </a:xfrm>
              <a:custGeom>
                <a:avLst/>
                <a:gdLst>
                  <a:gd name="T0" fmla="*/ 1061 w 2121"/>
                  <a:gd name="T1" fmla="*/ 1061 h 3032"/>
                  <a:gd name="T2" fmla="*/ 1520 w 2121"/>
                  <a:gd name="T3" fmla="*/ 1776 h 3032"/>
                  <a:gd name="T4" fmla="*/ 1910 w 2121"/>
                  <a:gd name="T5" fmla="*/ 1061 h 3032"/>
                  <a:gd name="T6" fmla="*/ 1061 w 2121"/>
                  <a:gd name="T7" fmla="*/ 212 h 3032"/>
                  <a:gd name="T8" fmla="*/ 212 w 2121"/>
                  <a:gd name="T9" fmla="*/ 1061 h 3032"/>
                  <a:gd name="T10" fmla="*/ 602 w 2121"/>
                  <a:gd name="T11" fmla="*/ 1776 h 3032"/>
                  <a:gd name="T12" fmla="*/ 1061 w 2121"/>
                  <a:gd name="T13" fmla="*/ 1061 h 3032"/>
                  <a:gd name="T14" fmla="*/ 1634 w 2121"/>
                  <a:gd name="T15" fmla="*/ 1954 h 3032"/>
                  <a:gd name="T16" fmla="*/ 1981 w 2121"/>
                  <a:gd name="T17" fmla="*/ 2494 h 3032"/>
                  <a:gd name="T18" fmla="*/ 1055 w 2121"/>
                  <a:gd name="T19" fmla="*/ 3029 h 3032"/>
                  <a:gd name="T20" fmla="*/ 1055 w 2121"/>
                  <a:gd name="T21" fmla="*/ 3032 h 3032"/>
                  <a:gd name="T22" fmla="*/ 136 w 2121"/>
                  <a:gd name="T23" fmla="*/ 2501 h 3032"/>
                  <a:gd name="T24" fmla="*/ 487 w 2121"/>
                  <a:gd name="T25" fmla="*/ 1954 h 3032"/>
                  <a:gd name="T26" fmla="*/ 0 w 2121"/>
                  <a:gd name="T27" fmla="*/ 1061 h 3032"/>
                  <a:gd name="T28" fmla="*/ 1061 w 2121"/>
                  <a:gd name="T29" fmla="*/ 0 h 3032"/>
                  <a:gd name="T30" fmla="*/ 2121 w 2121"/>
                  <a:gd name="T31" fmla="*/ 1061 h 3032"/>
                  <a:gd name="T32" fmla="*/ 1634 w 2121"/>
                  <a:gd name="T33" fmla="*/ 1954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1" h="3032">
                    <a:moveTo>
                      <a:pt x="1061" y="1061"/>
                    </a:moveTo>
                    <a:cubicBezTo>
                      <a:pt x="1520" y="1776"/>
                      <a:pt x="1520" y="1776"/>
                      <a:pt x="1520" y="1776"/>
                    </a:cubicBezTo>
                    <a:cubicBezTo>
                      <a:pt x="1754" y="1625"/>
                      <a:pt x="1910" y="1361"/>
                      <a:pt x="1910" y="1061"/>
                    </a:cubicBezTo>
                    <a:cubicBezTo>
                      <a:pt x="1910" y="592"/>
                      <a:pt x="1530" y="212"/>
                      <a:pt x="1061" y="212"/>
                    </a:cubicBezTo>
                    <a:cubicBezTo>
                      <a:pt x="592" y="212"/>
                      <a:pt x="212" y="592"/>
                      <a:pt x="212" y="1061"/>
                    </a:cubicBezTo>
                    <a:cubicBezTo>
                      <a:pt x="212" y="1361"/>
                      <a:pt x="367" y="1625"/>
                      <a:pt x="602" y="1776"/>
                    </a:cubicBezTo>
                    <a:lnTo>
                      <a:pt x="1061" y="1061"/>
                    </a:lnTo>
                    <a:close/>
                    <a:moveTo>
                      <a:pt x="1634" y="1954"/>
                    </a:moveTo>
                    <a:cubicBezTo>
                      <a:pt x="1981" y="2494"/>
                      <a:pt x="1981" y="2494"/>
                      <a:pt x="1981" y="2494"/>
                    </a:cubicBezTo>
                    <a:cubicBezTo>
                      <a:pt x="1055" y="3029"/>
                      <a:pt x="1055" y="3029"/>
                      <a:pt x="1055" y="3029"/>
                    </a:cubicBezTo>
                    <a:cubicBezTo>
                      <a:pt x="1055" y="3032"/>
                      <a:pt x="1055" y="3032"/>
                      <a:pt x="1055" y="3032"/>
                    </a:cubicBezTo>
                    <a:cubicBezTo>
                      <a:pt x="136" y="2501"/>
                      <a:pt x="136" y="2501"/>
                      <a:pt x="136" y="2501"/>
                    </a:cubicBezTo>
                    <a:cubicBezTo>
                      <a:pt x="487" y="1954"/>
                      <a:pt x="487" y="1954"/>
                      <a:pt x="487" y="1954"/>
                    </a:cubicBezTo>
                    <a:cubicBezTo>
                      <a:pt x="194" y="1765"/>
                      <a:pt x="0" y="1436"/>
                      <a:pt x="0" y="1061"/>
                    </a:cubicBezTo>
                    <a:cubicBezTo>
                      <a:pt x="0" y="475"/>
                      <a:pt x="475" y="0"/>
                      <a:pt x="1061" y="0"/>
                    </a:cubicBezTo>
                    <a:cubicBezTo>
                      <a:pt x="1646" y="0"/>
                      <a:pt x="2121" y="475"/>
                      <a:pt x="2121" y="1061"/>
                    </a:cubicBezTo>
                    <a:cubicBezTo>
                      <a:pt x="2121" y="1436"/>
                      <a:pt x="1927" y="1765"/>
                      <a:pt x="1634" y="1954"/>
                    </a:cubicBezTo>
                    <a:close/>
                  </a:path>
                </a:pathLst>
              </a:custGeom>
              <a:gradFill>
                <a:gsLst>
                  <a:gs pos="78636">
                    <a:srgbClr val="F79619"/>
                  </a:gs>
                  <a:gs pos="2000">
                    <a:srgbClr val="FFDD00"/>
                  </a:gs>
                  <a:gs pos="100000">
                    <a:srgbClr val="F5822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7" name="Oval 8"/>
              <p:cNvSpPr>
                <a:spLocks noChangeArrowheads="1"/>
              </p:cNvSpPr>
              <p:nvPr/>
            </p:nvSpPr>
            <p:spPr bwMode="auto">
              <a:xfrm>
                <a:off x="2655586" y="6231626"/>
                <a:ext cx="1116013" cy="1116012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innerShdw blurRad="203200">
                  <a:prstClr val="black">
                    <a:alpha val="79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8" name="Oval 8"/>
              <p:cNvSpPr>
                <a:spLocks noChangeArrowheads="1"/>
              </p:cNvSpPr>
              <p:nvPr/>
            </p:nvSpPr>
            <p:spPr bwMode="auto">
              <a:xfrm>
                <a:off x="5368583" y="6231626"/>
                <a:ext cx="1116013" cy="1116012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innerShdw blurRad="203200">
                  <a:prstClr val="black">
                    <a:alpha val="79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359" name="Oval 8"/>
              <p:cNvSpPr>
                <a:spLocks noChangeArrowheads="1"/>
              </p:cNvSpPr>
              <p:nvPr/>
            </p:nvSpPr>
            <p:spPr bwMode="auto">
              <a:xfrm>
                <a:off x="4013993" y="4124220"/>
                <a:ext cx="1116013" cy="1116012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innerShdw blurRad="203200">
                  <a:prstClr val="black">
                    <a:alpha val="79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sp>
          <p:nvSpPr>
            <p:cNvPr id="360" name="TextBox 11"/>
            <p:cNvSpPr txBox="1">
              <a:spLocks noChangeArrowheads="1"/>
            </p:cNvSpPr>
            <p:nvPr/>
          </p:nvSpPr>
          <p:spPr bwMode="auto">
            <a:xfrm flipH="1">
              <a:off x="5317783" y="1421718"/>
              <a:ext cx="142937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zh-CN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lang="en-US" altLang="zh-CN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1" name="TextBox 11"/>
            <p:cNvSpPr txBox="1">
              <a:spLocks noChangeArrowheads="1"/>
            </p:cNvSpPr>
            <p:nvPr/>
          </p:nvSpPr>
          <p:spPr bwMode="auto">
            <a:xfrm flipH="1">
              <a:off x="5317783" y="1647415"/>
              <a:ext cx="142937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zh-CN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lang="en-US" altLang="zh-CN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2" name="任意多边形 361"/>
            <p:cNvSpPr/>
            <p:nvPr/>
          </p:nvSpPr>
          <p:spPr>
            <a:xfrm>
              <a:off x="4866140" y="1392065"/>
              <a:ext cx="1618457" cy="364957"/>
            </a:xfrm>
            <a:custGeom>
              <a:avLst/>
              <a:gdLst>
                <a:gd name="connsiteX0" fmla="*/ 0 w 2286000"/>
                <a:gd name="connsiteY0" fmla="*/ 472440 h 472440"/>
                <a:gd name="connsiteX1" fmla="*/ 472440 w 2286000"/>
                <a:gd name="connsiteY1" fmla="*/ 0 h 472440"/>
                <a:gd name="connsiteX2" fmla="*/ 2286000 w 2286000"/>
                <a:gd name="connsiteY2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472440">
                  <a:moveTo>
                    <a:pt x="0" y="472440"/>
                  </a:moveTo>
                  <a:lnTo>
                    <a:pt x="472440" y="0"/>
                  </a:lnTo>
                  <a:lnTo>
                    <a:pt x="228600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3" name="TextBox 11"/>
            <p:cNvSpPr txBox="1">
              <a:spLocks noChangeArrowheads="1"/>
            </p:cNvSpPr>
            <p:nvPr/>
          </p:nvSpPr>
          <p:spPr bwMode="auto">
            <a:xfrm flipH="1">
              <a:off x="6602669" y="3535001"/>
              <a:ext cx="142937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zh-CN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lang="en-US" altLang="zh-CN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4" name="TextBox 11"/>
            <p:cNvSpPr txBox="1">
              <a:spLocks noChangeArrowheads="1"/>
            </p:cNvSpPr>
            <p:nvPr/>
          </p:nvSpPr>
          <p:spPr bwMode="auto">
            <a:xfrm flipH="1">
              <a:off x="6602669" y="3760698"/>
              <a:ext cx="142937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zh-CN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lang="en-US" altLang="zh-CN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5" name="任意多边形 364"/>
            <p:cNvSpPr/>
            <p:nvPr/>
          </p:nvSpPr>
          <p:spPr>
            <a:xfrm>
              <a:off x="6142490" y="3504352"/>
              <a:ext cx="1618457" cy="364957"/>
            </a:xfrm>
            <a:custGeom>
              <a:avLst/>
              <a:gdLst>
                <a:gd name="connsiteX0" fmla="*/ 0 w 2286000"/>
                <a:gd name="connsiteY0" fmla="*/ 472440 h 472440"/>
                <a:gd name="connsiteX1" fmla="*/ 472440 w 2286000"/>
                <a:gd name="connsiteY1" fmla="*/ 0 h 472440"/>
                <a:gd name="connsiteX2" fmla="*/ 2286000 w 2286000"/>
                <a:gd name="connsiteY2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472440">
                  <a:moveTo>
                    <a:pt x="0" y="472440"/>
                  </a:moveTo>
                  <a:lnTo>
                    <a:pt x="472440" y="0"/>
                  </a:lnTo>
                  <a:lnTo>
                    <a:pt x="228600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6" name="TextBox 11"/>
            <p:cNvSpPr txBox="1">
              <a:spLocks noChangeArrowheads="1"/>
            </p:cNvSpPr>
            <p:nvPr/>
          </p:nvSpPr>
          <p:spPr bwMode="auto">
            <a:xfrm flipH="1">
              <a:off x="1364541" y="3535001"/>
              <a:ext cx="142937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zh-CN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lang="en-US" altLang="zh-CN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7" name="TextBox 11"/>
            <p:cNvSpPr txBox="1">
              <a:spLocks noChangeArrowheads="1"/>
            </p:cNvSpPr>
            <p:nvPr/>
          </p:nvSpPr>
          <p:spPr bwMode="auto">
            <a:xfrm flipH="1">
              <a:off x="1364541" y="3760698"/>
              <a:ext cx="142937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zh-CN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lang="en-US" altLang="zh-CN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" name="任意多边形 367"/>
            <p:cNvSpPr/>
            <p:nvPr/>
          </p:nvSpPr>
          <p:spPr>
            <a:xfrm flipH="1">
              <a:off x="1361562" y="3504352"/>
              <a:ext cx="1618457" cy="364957"/>
            </a:xfrm>
            <a:custGeom>
              <a:avLst/>
              <a:gdLst>
                <a:gd name="connsiteX0" fmla="*/ 0 w 2286000"/>
                <a:gd name="connsiteY0" fmla="*/ 472440 h 472440"/>
                <a:gd name="connsiteX1" fmla="*/ 472440 w 2286000"/>
                <a:gd name="connsiteY1" fmla="*/ 0 h 472440"/>
                <a:gd name="connsiteX2" fmla="*/ 2286000 w 2286000"/>
                <a:gd name="connsiteY2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472440">
                  <a:moveTo>
                    <a:pt x="0" y="472440"/>
                  </a:moveTo>
                  <a:lnTo>
                    <a:pt x="472440" y="0"/>
                  </a:lnTo>
                  <a:lnTo>
                    <a:pt x="228600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9" name="TextBox 11"/>
            <p:cNvSpPr txBox="1">
              <a:spLocks noChangeArrowheads="1"/>
            </p:cNvSpPr>
            <p:nvPr/>
          </p:nvSpPr>
          <p:spPr bwMode="auto">
            <a:xfrm flipH="1">
              <a:off x="6644933" y="3131270"/>
              <a:ext cx="1116014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添加标题    </a:t>
              </a:r>
              <a:endParaRPr lang="en-US" altLang="zh-CN" sz="16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0" name="TextBox 11"/>
            <p:cNvSpPr txBox="1">
              <a:spLocks noChangeArrowheads="1"/>
            </p:cNvSpPr>
            <p:nvPr/>
          </p:nvSpPr>
          <p:spPr bwMode="auto">
            <a:xfrm flipH="1">
              <a:off x="1361562" y="3131270"/>
              <a:ext cx="1116014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添加标题    </a:t>
              </a:r>
              <a:endParaRPr lang="en-US" altLang="zh-CN" sz="16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1" name="图片 370" descr="未标题-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2958044" y="3673500"/>
              <a:ext cx="668702" cy="681060"/>
            </a:xfrm>
            <a:prstGeom prst="rect">
              <a:avLst/>
            </a:prstGeom>
          </p:spPr>
        </p:pic>
        <p:pic>
          <p:nvPicPr>
            <p:cNvPr id="372" name="图片 371" descr="未标题-1.png"/>
            <p:cNvPicPr>
              <a:picLocks noChangeAspect="1"/>
            </p:cNvPicPr>
            <p:nvPr/>
          </p:nvPicPr>
          <p:blipFill>
            <a:blip r:embed="rId3" cstate="print">
              <a:duotone>
                <a:srgbClr val="70AD47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5478680" y="3733886"/>
              <a:ext cx="695348" cy="625814"/>
            </a:xfrm>
            <a:prstGeom prst="rect">
              <a:avLst/>
            </a:prstGeom>
          </p:spPr>
        </p:pic>
        <p:pic>
          <p:nvPicPr>
            <p:cNvPr id="373" name="图片 372" descr="未标题-1.png"/>
            <p:cNvPicPr>
              <a:picLocks noChangeAspect="1"/>
            </p:cNvPicPr>
            <p:nvPr/>
          </p:nvPicPr>
          <p:blipFill>
            <a:blip r:embed="rId4" cstate="print">
              <a:duotone>
                <a:srgbClr val="FFC000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4196828" y="1792628"/>
              <a:ext cx="720000" cy="495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41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22505</TotalTime>
  <Words>22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华文细黑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1337</cp:revision>
  <dcterms:created xsi:type="dcterms:W3CDTF">2009-02-11T05:37:22Z</dcterms:created>
  <dcterms:modified xsi:type="dcterms:W3CDTF">2021-06-10T08:14:45Z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